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6" r:id="rId3"/>
    <p:sldId id="346" r:id="rId4"/>
    <p:sldId id="347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5" autoAdjust="0"/>
    <p:restoredTop sz="94160" autoAdjust="0"/>
  </p:normalViewPr>
  <p:slideViewPr>
    <p:cSldViewPr>
      <p:cViewPr varScale="1">
        <p:scale>
          <a:sx n="81" d="100"/>
          <a:sy n="81" d="100"/>
        </p:scale>
        <p:origin x="1747" y="5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715EF70-D5D7-4E44-A2F1-F19DF09D0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9EB25E-6959-4BB6-B4CC-A20157CB1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EF67033-C1ED-4520-AC88-1DE0954AFAB0}" type="datetimeFigureOut">
              <a:rPr lang="ko-KR" altLang="en-US"/>
              <a:pPr>
                <a:defRPr/>
              </a:pPr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15E9BC-BADB-43DD-A892-1CD84870F0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65D0B-8643-4B94-B024-E61988C342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67EC9E-C396-4C24-A018-E61FD55EF1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F3891D5-4D9E-4446-966D-44649ADCA5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10836-FBD4-41C1-91A3-6F40088182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996D1C7-BF68-4181-A7EF-8FE443D80C67}" type="datetimeFigureOut">
              <a:rPr lang="ko-KR" altLang="en-US"/>
              <a:pPr>
                <a:defRPr/>
              </a:pPr>
              <a:t>2021-11-10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8FBF50F-6177-454A-9E98-36E9124CE3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A37CB27-879C-47FC-85C2-6C2933A04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138DB-40A2-48E6-8F5A-5CD81ABD77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F47E8-0893-4211-911C-7FF191BB4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49D7D24-0210-45FF-A0EB-C5E943B6172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40A67966-A3B2-4274-906D-779EE2D9D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EC60C18B-4A91-461E-99B9-0B5B49C56C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C4FC367C-7001-4A35-804A-043C4E4AA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CC9D7E6-EC68-4FBE-98A7-153E39F922A4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428EEEE1-81B6-4D8E-972E-97FABD764D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FA3A888D-2508-44AA-AE38-C689275699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405F41E6-ECCA-47C4-A4FB-86F3EE7DF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1FB2342-B884-4F3E-B526-212AD1DB8485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9AAAB104-4A7B-442B-ADC5-3B9D9E9D34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6BFB9680-58AD-4BFB-ADA3-FCEA908ADD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01013049-DA64-4F26-AE9F-E48CD3D26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0212599-AED0-4390-B246-3F9266B06B77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D95F495D-09A6-4BCE-848A-3FDD906236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5CA88FDB-5AF6-46D1-8A99-8343B42A1A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9DA35A6F-AE73-4A7B-8233-53DC5CC18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A5B17FE-49DF-4112-921A-ACF7BC4BD439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FA297941-FA02-487A-84E7-CD2E0CDDA2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B266BF43-46BA-4C9C-88E1-91C291847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D78DC4DA-736D-46CE-810E-258CF81D5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6F3E19D-18EF-4172-B3AB-8D480396CC0D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F71318A5-8800-402A-BA08-6DF92760BC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24A1736D-3153-465A-8EAE-EB77B6043C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A9072419-ED99-488F-82D5-05264B9C5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02ACB07-CDC9-4CE5-9F61-012011D79298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835EB920-75C8-432B-B3BF-B0F681CB0F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A83F2C2F-E940-41B8-A8C8-45B70F08E1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A337CAFF-BA6D-4BEE-8137-FC7FE443B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FB0FE68-9E0E-4A8D-95A8-96A53DB111E0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FAC5D521-12E0-44A0-B423-A0D591652E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53C10DA9-02C2-4A33-83B1-EEC7E06B56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8C5469EB-62D7-4DB5-A954-F64020961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3E5C120-7FB3-473F-991B-E90428DB454E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B54EAED0-3ED1-4092-829E-D8B6E62DE1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B46B7490-D444-42E2-A593-3B9486B3A4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1C9EE293-AA2D-4BA2-9926-2AC7D6E13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07472B8-A770-4B04-8DA4-F2381710CEA8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CE979492-00EB-4F64-AF72-137065750F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5A9B4ECE-C5E5-429D-8251-748B404FFA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9CAB39AC-4571-4BF2-BE8C-22F1268B9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D334C83-6B5D-4EA4-A45F-686DD6BAA57E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0FA303B0-F5AB-4121-9E5E-F8D7003431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6DC4330F-DECA-496D-B34A-CE532684CE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D0668BA2-1BC3-42EC-A28E-7689BE0C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FF74EB3-0E80-4B82-9ADF-4AE96DFD615C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1F8145CE-16CB-4932-BD0C-9525BE3FB3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D790C733-95C1-4F52-9BFF-3691EDE371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C206198-1252-46AA-898C-5C11852F7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44E1AA3-2391-4599-86BD-FB26F86202CF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CD6C00C6-9616-44CF-8A0D-B208430E77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0AF382FD-1A2B-4448-831B-5DE9ADF15F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339FA652-4701-4132-8E3D-DC12970C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BE8837-C548-45E1-85BE-8C9E0CF9EC8A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66129407-FB9C-49E0-AF34-CAB666236C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8F6BEE23-9723-4962-926A-4CE5ACE64C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6227E8CB-6BC6-4AFE-A8B5-018E48E5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6CCF0E-73F7-461B-95D5-D61217C88B9B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B88228E4-5E8E-4AF2-B523-CD5649353E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D955E398-E906-47F6-ADD1-9FD25C4A5D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2DE05F14-4B6D-4991-A482-B9BD4A819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3E16771-DBD3-484F-9790-CAD13ACD0940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529605B9-0933-4E29-9E1C-FAA509CFF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2CE0DF2B-DB0D-4D26-A6B1-00F5C225CE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95B79E4D-0CD8-4DA1-B10A-FFBEFA9F8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DCEE78A-15A7-4477-AB41-DCB7CBAD8A10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14523B3-9378-443B-A97F-8449F30AB7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52B29E75-E0BA-4431-B58B-76E1A5EA72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7AEC83B1-2AF1-41DD-9E7F-9E80DAF4A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82B4A40-C07D-4486-B3F6-0C0271FB244B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1DAC83B8-A320-4CFB-A2DE-D226371BC8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C5A4B7C-EFFF-403C-9940-F28E3DDD22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31DB9138-91FE-44BF-A6F0-7364738B8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1EA45D6-812D-493A-88BA-53AD05AC6830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FEDBE5B9-5577-4C30-AA0D-E97DEC4C9E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835B2584-96B8-4F5B-8DC5-B49112DC82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2080E168-0CB9-4F90-A920-EE1AFDA17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76035AC-B0F6-421F-AA55-82A7A8BA799F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6015A63F-4323-4F06-9EF0-B2E860E313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41A7BA3B-36D3-4653-936D-7030F5E015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DBF809B3-0BF1-4EA9-8F1C-271014EE0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AB0B6C0-5BA4-431C-833F-42BFF330205A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8465D2B0-B559-4703-BD40-0A1020F7E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1BE6FA28-0F64-428A-B203-76066E5ECB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BA6FB0FC-8BC6-4F1F-A5C0-A18B7133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C0842C1-8CE4-4718-998D-156AEFFA2303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4C6450A3-3967-45D6-A88A-FD62BA3D76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625B0A34-5C54-4C58-9AFA-493C97155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A0C9B796-5ACC-4DF8-8467-3EC73F31C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375FA53-8208-4E94-AF81-27FE0E2B3219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EC0D223F-F4FF-4C3F-B76F-71F1D31965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EEDEE777-3474-419E-9521-AD333A8671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9EB818C7-41D2-4212-8273-FEC77AC17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41F26AA-6099-4688-A4CF-E340F84648FA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8C1B9-6EA9-47C7-9A5F-2F74DC8665BC}"/>
              </a:ext>
            </a:extLst>
          </p:cNvPr>
          <p:cNvSpPr txBox="1"/>
          <p:nvPr userDrawn="1"/>
        </p:nvSpPr>
        <p:spPr>
          <a:xfrm>
            <a:off x="1950120" y="1124744"/>
            <a:ext cx="5256584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객체지향 방법론</a:t>
            </a:r>
          </a:p>
        </p:txBody>
      </p:sp>
    </p:spTree>
    <p:extLst>
      <p:ext uri="{BB962C8B-B14F-4D97-AF65-F5344CB8AC3E}">
        <p14:creationId xmlns:p14="http://schemas.microsoft.com/office/powerpoint/2010/main" val="214926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E8F49D55-9287-4F57-A998-C09DC25CB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4409" y="6533852"/>
            <a:ext cx="889496" cy="29874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EC012F-ADBC-4078-A459-FC491D404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ED442F30-ED87-4741-AC60-1EF9B624B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4409" y="6533852"/>
            <a:ext cx="889496" cy="29874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EC012F-ADBC-4078-A459-FC491D404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954A90-CE47-46D3-B897-2E339F931265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CDBB82-5098-458C-9407-07697CCA843C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1A3F6A-2BC5-4399-98A4-9A84FE040166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FC81FA-32A3-47EC-AF17-B63E0E21BBA8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AD0E3220-3224-48D9-AB2E-3DA2F607A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4409" y="6533852"/>
            <a:ext cx="889496" cy="29874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EC012F-ADBC-4078-A459-FC491D404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2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6" r:id="rId2"/>
    <p:sldLayoutId id="2147484207" r:id="rId3"/>
    <p:sldLayoutId id="214748420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50E7BF8F-C4D6-4E4E-9051-4406B8CF548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825" y="4868863"/>
            <a:ext cx="8066088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13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객체지향 방법론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F6E8D-F1BB-41D5-9EE2-DC05A97940C4}"/>
              </a:ext>
            </a:extLst>
          </p:cNvPr>
          <p:cNvSpPr txBox="1"/>
          <p:nvPr/>
        </p:nvSpPr>
        <p:spPr>
          <a:xfrm>
            <a:off x="1560364" y="4293096"/>
            <a:ext cx="6030913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13.1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이해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13.3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과거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및 미래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55"/>
    </mc:Choice>
    <mc:Fallback xmlns="">
      <p:transition spd="slow" advTm="75455"/>
    </mc:Fallback>
  </mc:AlternateContent>
  <p:extLst>
    <p:ext uri="{3A86A75C-4F4B-4683-9AE1-C65F6400EC91}">
      <p14:laserTraceLst xmlns:p14="http://schemas.microsoft.com/office/powerpoint/2010/main">
        <p14:tracePtLst>
          <p14:tracePt t="883" x="5030788" y="2616200"/>
          <p14:tracePt t="899" x="5030788" y="2624138"/>
          <p14:tracePt t="915" x="5030788" y="2632075"/>
          <p14:tracePt t="955" x="5030788" y="2640013"/>
          <p14:tracePt t="1252" x="5030788" y="2647950"/>
          <p14:tracePt t="1267" x="5030788" y="2655888"/>
          <p14:tracePt t="1315" x="5022850" y="2655888"/>
          <p14:tracePt t="1323" x="5022850" y="2663825"/>
          <p14:tracePt t="1643" x="5022850" y="2671763"/>
          <p14:tracePt t="1667" x="5022850" y="2679700"/>
          <p14:tracePt t="1683" x="5022850" y="2687638"/>
          <p14:tracePt t="1715" x="5022850" y="2695575"/>
          <p14:tracePt t="8564" x="5022850" y="2703513"/>
          <p14:tracePt t="8595" x="5022850" y="2711450"/>
          <p14:tracePt t="10699" x="5022850" y="2719388"/>
          <p14:tracePt t="12044" x="5014913" y="2727325"/>
          <p14:tracePt t="12051" x="5014913" y="2735263"/>
          <p14:tracePt t="12059" x="5006975" y="2735263"/>
          <p14:tracePt t="12075" x="4999038" y="2735263"/>
          <p14:tracePt t="12115" x="4999038" y="2743200"/>
          <p14:tracePt t="12515" x="4975225" y="2774950"/>
          <p14:tracePt t="12523" x="4967288" y="2822575"/>
          <p14:tracePt t="12531" x="4967288" y="2862263"/>
          <p14:tracePt t="12539" x="4991100" y="2951163"/>
          <p14:tracePt t="12548" x="5030788" y="3046413"/>
          <p14:tracePt t="12556" x="5110163" y="3165475"/>
          <p14:tracePt t="12563" x="5197475" y="3286125"/>
          <p14:tracePt t="12571" x="5284788" y="3381375"/>
          <p14:tracePt t="12580" x="5341938" y="3429000"/>
          <p14:tracePt t="12587" x="5373688" y="3452813"/>
          <p14:tracePt t="12595" x="5389563" y="3460750"/>
          <p14:tracePt t="12603" x="5389563" y="3452813"/>
          <p14:tracePt t="12619" x="5357813" y="3421063"/>
          <p14:tracePt t="12627" x="5365750" y="3421063"/>
          <p14:tracePt t="12835" x="5389563" y="3444875"/>
          <p14:tracePt t="12843" x="5437188" y="3484563"/>
          <p14:tracePt t="12851" x="5492750" y="3500438"/>
          <p14:tracePt t="12860" x="5540375" y="3508375"/>
          <p14:tracePt t="12868" x="5572125" y="3524250"/>
          <p14:tracePt t="12875" x="5627688" y="3540125"/>
          <p14:tracePt t="12883" x="5667375" y="3548063"/>
          <p14:tracePt t="12935" x="5803900" y="3571875"/>
          <p14:tracePt t="12980" x="5788025" y="3571875"/>
          <p14:tracePt t="12987" x="5772150" y="3579813"/>
          <p14:tracePt t="12995" x="5756275" y="3587750"/>
          <p14:tracePt t="13003" x="5748338" y="3587750"/>
          <p14:tracePt t="13011" x="5740400" y="3587750"/>
          <p14:tracePt t="13027" x="5724525" y="3571875"/>
          <p14:tracePt t="13043" x="5716588" y="3563938"/>
          <p14:tracePt t="13051" x="5708650" y="3556000"/>
          <p14:tracePt t="13059" x="5700713" y="3540125"/>
          <p14:tracePt t="13068" x="5692775" y="3540125"/>
          <p14:tracePt t="13075" x="5684838" y="3532188"/>
          <p14:tracePt t="13091" x="5684838" y="3524250"/>
          <p14:tracePt t="13099" x="5684838" y="3516313"/>
          <p14:tracePt t="13107" x="5676900" y="3516313"/>
          <p14:tracePt t="13123" x="5676900" y="3508375"/>
          <p14:tracePt t="13131" x="5667375" y="3508375"/>
          <p14:tracePt t="13139" x="5667375" y="3500438"/>
          <p14:tracePt t="13147" x="5667375" y="3492500"/>
          <p14:tracePt t="13187" x="5659438" y="3484563"/>
          <p14:tracePt t="13195" x="5659438" y="3476625"/>
          <p14:tracePt t="13203" x="5651500" y="3468688"/>
          <p14:tracePt t="13219" x="5651500" y="3460750"/>
          <p14:tracePt t="13228" x="5643563" y="3460750"/>
          <p14:tracePt t="13235" x="5635625" y="3444875"/>
          <p14:tracePt t="13259" x="5635625" y="3436938"/>
          <p14:tracePt t="13269" x="5627688" y="3436938"/>
          <p14:tracePt t="13275" x="5627688" y="3429000"/>
          <p14:tracePt t="13291" x="5627688" y="3421063"/>
          <p14:tracePt t="13299" x="5619750" y="3413125"/>
          <p14:tracePt t="13315" x="5619750" y="3405188"/>
          <p14:tracePt t="13331" x="5611813" y="3397250"/>
          <p14:tracePt t="13347" x="5611813" y="3389313"/>
          <p14:tracePt t="13355" x="5603875" y="3381375"/>
          <p14:tracePt t="13371" x="5603875" y="3373438"/>
          <p14:tracePt t="13387" x="5603875" y="3365500"/>
          <p14:tracePt t="13395" x="5603875" y="3357563"/>
          <p14:tracePt t="13403" x="5603875" y="3349625"/>
          <p14:tracePt t="13411" x="5595938" y="3333750"/>
          <p14:tracePt t="13419" x="5595938" y="3325813"/>
          <p14:tracePt t="13427" x="5595938" y="3317875"/>
          <p14:tracePt t="13435" x="5588000" y="3302000"/>
          <p14:tracePt t="13443" x="5580063" y="3294063"/>
          <p14:tracePt t="13451" x="5580063" y="3278188"/>
          <p14:tracePt t="13459" x="5572125" y="3262313"/>
          <p14:tracePt t="13468" x="5572125" y="3244850"/>
          <p14:tracePt t="13475" x="5572125" y="3236913"/>
          <p14:tracePt t="13483" x="5572125" y="3221038"/>
          <p14:tracePt t="13491" x="5572125" y="3213100"/>
          <p14:tracePt t="13499" x="5564188" y="3205163"/>
          <p14:tracePt t="13652" x="5556250" y="3205163"/>
          <p14:tracePt t="13668" x="5548313" y="3197225"/>
          <p14:tracePt t="13692" x="5540375" y="3197225"/>
          <p14:tracePt t="13699" x="5540375" y="3189288"/>
          <p14:tracePt t="13707" x="5524500" y="3189288"/>
          <p14:tracePt t="13715" x="5516563" y="3189288"/>
          <p14:tracePt t="13723" x="5500688" y="3189288"/>
          <p14:tracePt t="13731" x="5484813" y="3181350"/>
          <p14:tracePt t="13739" x="5453063" y="3181350"/>
          <p14:tracePt t="13747" x="5421313" y="3181350"/>
          <p14:tracePt t="13755" x="5373688" y="3173413"/>
          <p14:tracePt t="13763" x="5341938" y="3165475"/>
          <p14:tracePt t="13771" x="5284788" y="3165475"/>
          <p14:tracePt t="13779" x="5221288" y="3157538"/>
          <p14:tracePt t="13787" x="5165725" y="3141663"/>
          <p14:tracePt t="13795" x="5086350" y="3133725"/>
          <p14:tracePt t="13803" x="5030788" y="3117850"/>
          <p14:tracePt t="13811" x="4975225" y="3101975"/>
          <p14:tracePt t="13819" x="4918075" y="3078163"/>
          <p14:tracePt t="13827" x="4870450" y="3062288"/>
          <p14:tracePt t="13836" x="4814888" y="3046413"/>
          <p14:tracePt t="13843" x="4751388" y="3038475"/>
          <p14:tracePt t="13851" x="4703763" y="3022600"/>
          <p14:tracePt t="13859" x="4648200" y="3014663"/>
          <p14:tracePt t="13868" x="4600575" y="3006725"/>
          <p14:tracePt t="13875" x="4543425" y="2990850"/>
          <p14:tracePt t="13883" x="4487863" y="2982913"/>
          <p14:tracePt t="13891" x="4424363" y="2982913"/>
          <p14:tracePt t="13902" x="4368800" y="2982913"/>
          <p14:tracePt t="13907" x="4321175" y="2974975"/>
          <p14:tracePt t="13916" x="4281488" y="2974975"/>
          <p14:tracePt t="13923" x="4233863" y="2967038"/>
          <p14:tracePt t="13932" x="4200525" y="2967038"/>
          <p14:tracePt t="13940" x="4168775" y="2967038"/>
          <p14:tracePt t="13948" x="4137025" y="2967038"/>
          <p14:tracePt t="13955" x="4105275" y="2967038"/>
          <p14:tracePt t="13963" x="4073525" y="2974975"/>
          <p14:tracePt t="13971" x="4049713" y="2990850"/>
          <p14:tracePt t="13979" x="4025900" y="2990850"/>
          <p14:tracePt t="13987" x="4002088" y="2998788"/>
          <p14:tracePt t="13995" x="3994150" y="2998788"/>
          <p14:tracePt t="14003" x="3978275" y="3014663"/>
          <p14:tracePt t="14011" x="3962400" y="3014663"/>
          <p14:tracePt t="14019" x="3954463" y="3022600"/>
          <p14:tracePt t="14027" x="3938588" y="3030538"/>
          <p14:tracePt t="14035" x="3922713" y="3030538"/>
          <p14:tracePt t="14043" x="3922713" y="3038475"/>
          <p14:tracePt t="14051" x="3906838" y="3046413"/>
          <p14:tracePt t="14059" x="3898900" y="3046413"/>
          <p14:tracePt t="14068" x="3890963" y="3054350"/>
          <p14:tracePt t="14075" x="3883025" y="3054350"/>
          <p14:tracePt t="14083" x="3875088" y="3062288"/>
          <p14:tracePt t="14091" x="3867150" y="3070225"/>
          <p14:tracePt t="14099" x="3859213" y="3078163"/>
          <p14:tracePt t="14107" x="3851275" y="3086100"/>
          <p14:tracePt t="14115" x="3851275" y="3094038"/>
          <p14:tracePt t="14123" x="3843338" y="3101975"/>
          <p14:tracePt t="14131" x="3833813" y="3109913"/>
          <p14:tracePt t="14139" x="3833813" y="3117850"/>
          <p14:tracePt t="14147" x="3825875" y="3125788"/>
          <p14:tracePt t="14163" x="3817938" y="3133725"/>
          <p14:tracePt t="14171" x="3817938" y="3141663"/>
          <p14:tracePt t="14179" x="3817938" y="3149600"/>
          <p14:tracePt t="14187" x="3810000" y="3165475"/>
          <p14:tracePt t="14195" x="3802063" y="3165475"/>
          <p14:tracePt t="14203" x="3802063" y="3173413"/>
          <p14:tracePt t="14211" x="3802063" y="3189288"/>
          <p14:tracePt t="14219" x="3802063" y="3197225"/>
          <p14:tracePt t="14227" x="3802063" y="3213100"/>
          <p14:tracePt t="14235" x="3802063" y="3221038"/>
          <p14:tracePt t="14251" x="3802063" y="3228975"/>
          <p14:tracePt t="14259" x="3810000" y="3228975"/>
          <p14:tracePt t="14268" x="3817938" y="3236913"/>
          <p14:tracePt t="14283" x="3825875" y="3244850"/>
          <p14:tracePt t="14291" x="3833813" y="3252788"/>
          <p14:tracePt t="14299" x="3843338" y="3262313"/>
          <p14:tracePt t="14307" x="3859213" y="3270250"/>
          <p14:tracePt t="14315" x="3875088" y="3278188"/>
          <p14:tracePt t="14324" x="3890963" y="3278188"/>
          <p14:tracePt t="14331" x="3898900" y="3286125"/>
          <p14:tracePt t="14339" x="3914775" y="3286125"/>
          <p14:tracePt t="14347" x="3938588" y="3286125"/>
          <p14:tracePt t="14355" x="3962400" y="3270250"/>
          <p14:tracePt t="14363" x="3986213" y="3262313"/>
          <p14:tracePt t="14371" x="4010025" y="3236913"/>
          <p14:tracePt t="14379" x="4025900" y="3228975"/>
          <p14:tracePt t="14387" x="4041775" y="3228975"/>
          <p14:tracePt t="14396" x="4057650" y="3213100"/>
          <p14:tracePt t="14403" x="4073525" y="3213100"/>
          <p14:tracePt t="14411" x="4097338" y="3189288"/>
          <p14:tracePt t="14643" x="4121150" y="3189288"/>
          <p14:tracePt t="14651" x="4168775" y="3197225"/>
          <p14:tracePt t="14659" x="4192588" y="3205163"/>
          <p14:tracePt t="14668" x="4225925" y="3228975"/>
          <p14:tracePt t="14675" x="4249738" y="3228975"/>
          <p14:tracePt t="14683" x="4265613" y="3252788"/>
          <p14:tracePt t="14691" x="4273550" y="3262313"/>
          <p14:tracePt t="14699" x="4273550" y="3270250"/>
          <p14:tracePt t="14707" x="4281488" y="3286125"/>
          <p14:tracePt t="14715" x="4289425" y="3309938"/>
          <p14:tracePt t="14723" x="4297363" y="3317875"/>
          <p14:tracePt t="14731" x="4305300" y="3333750"/>
          <p14:tracePt t="14780" x="4289425" y="3333750"/>
          <p14:tracePt t="14787" x="4281488" y="3333750"/>
          <p14:tracePt t="14795" x="4265613" y="3333750"/>
          <p14:tracePt t="14803" x="4249738" y="3333750"/>
          <p14:tracePt t="14811" x="4225925" y="3333750"/>
          <p14:tracePt t="14819" x="4217988" y="3341688"/>
          <p14:tracePt t="14827" x="4210050" y="3341688"/>
          <p14:tracePt t="14835" x="4192588" y="3349625"/>
          <p14:tracePt t="14852" x="4184650" y="3349625"/>
          <p14:tracePt t="14868" x="4176713" y="3349625"/>
          <p14:tracePt t="14891" x="4168775" y="3349625"/>
          <p14:tracePt t="14907" x="4160838" y="3349625"/>
          <p14:tracePt t="14915" x="4152900" y="3357563"/>
          <p14:tracePt t="14923" x="4144963" y="3357563"/>
          <p14:tracePt t="14939" x="4137025" y="3357563"/>
          <p14:tracePt t="14947" x="4129088" y="3365500"/>
          <p14:tracePt t="14963" x="4121150" y="3365500"/>
          <p14:tracePt t="15068" x="4113213" y="3365500"/>
          <p14:tracePt t="15204" x="4105275" y="3365500"/>
          <p14:tracePt t="15299" x="4097338" y="3365500"/>
          <p14:tracePt t="15331" x="4089400" y="3365500"/>
          <p14:tracePt t="15355" x="4081463" y="3365500"/>
          <p14:tracePt t="15371" x="4073525" y="3365500"/>
          <p14:tracePt t="15379" x="4065588" y="3365500"/>
          <p14:tracePt t="15395" x="4057650" y="3365500"/>
          <p14:tracePt t="15643" x="4049713" y="3365500"/>
          <p14:tracePt t="19011" x="4049713" y="3357563"/>
          <p14:tracePt t="19187" x="4049713" y="3349625"/>
          <p14:tracePt t="19315" x="4041775" y="3349625"/>
          <p14:tracePt t="19387" x="4033838" y="3349625"/>
          <p14:tracePt t="19427" x="4025900" y="3349625"/>
          <p14:tracePt t="19443" x="4017963" y="3349625"/>
          <p14:tracePt t="19459" x="4010025" y="3357563"/>
          <p14:tracePt t="19467" x="4002088" y="3357563"/>
          <p14:tracePt t="19475" x="4002088" y="3365500"/>
          <p14:tracePt t="19483" x="3994150" y="3365500"/>
          <p14:tracePt t="19491" x="3986213" y="3365500"/>
          <p14:tracePt t="19499" x="3978275" y="3365500"/>
          <p14:tracePt t="19508" x="3970338" y="3373438"/>
          <p14:tracePt t="19515" x="3954463" y="3381375"/>
          <p14:tracePt t="19531" x="3946525" y="3381375"/>
          <p14:tracePt t="25707" x="3938588" y="3381375"/>
          <p14:tracePt t="25723" x="3930650" y="3373438"/>
          <p14:tracePt t="25731" x="3922713" y="3373438"/>
          <p14:tracePt t="25739" x="3914775" y="3373438"/>
          <p14:tracePt t="25747" x="3906838" y="3365500"/>
          <p14:tracePt t="25763" x="3898900" y="3365500"/>
          <p14:tracePt t="25771" x="3890963" y="3357563"/>
          <p14:tracePt t="25779" x="3883025" y="3349625"/>
          <p14:tracePt t="25787" x="3875088" y="3349625"/>
          <p14:tracePt t="25803" x="3859213" y="3349625"/>
          <p14:tracePt t="25819" x="3843338" y="3341688"/>
          <p14:tracePt t="25835" x="3833813" y="3341688"/>
          <p14:tracePt t="25843" x="3825875" y="3341688"/>
          <p14:tracePt t="25851" x="3817938" y="3333750"/>
          <p14:tracePt t="25859" x="3810000" y="3333750"/>
          <p14:tracePt t="25868" x="3802063" y="3325813"/>
          <p14:tracePt t="25885" x="3794125" y="3325813"/>
          <p14:tracePt t="25891" x="3786188" y="3325813"/>
          <p14:tracePt t="25900" x="3778250" y="3317875"/>
          <p14:tracePt t="25915" x="3762375" y="3302000"/>
          <p14:tracePt t="25931" x="3754438" y="3294063"/>
          <p14:tracePt t="25939" x="3746500" y="3286125"/>
          <p14:tracePt t="25947" x="3730625" y="3278188"/>
          <p14:tracePt t="25955" x="3722688" y="3270250"/>
          <p14:tracePt t="25963" x="3706813" y="3252788"/>
          <p14:tracePt t="25971" x="3698875" y="3244850"/>
          <p14:tracePt t="25979" x="3683000" y="3236913"/>
          <p14:tracePt t="25987" x="3675063" y="3228975"/>
          <p14:tracePt t="25995" x="3667125" y="3228975"/>
          <p14:tracePt t="26003" x="3659188" y="3221038"/>
          <p14:tracePt t="26011" x="3651250" y="3221038"/>
          <p14:tracePt t="26027" x="3643313" y="3205163"/>
          <p14:tracePt t="26035" x="3635375" y="3205163"/>
          <p14:tracePt t="26059" x="3635375" y="3197225"/>
          <p14:tracePt t="26252" x="3643313" y="3197225"/>
          <p14:tracePt t="26268" x="3651250" y="3197225"/>
          <p14:tracePt t="26284" x="3659188" y="3197225"/>
          <p14:tracePt t="26291" x="3667125" y="3197225"/>
          <p14:tracePt t="26307" x="3683000" y="3189288"/>
          <p14:tracePt t="26315" x="3690938" y="3189288"/>
          <p14:tracePt t="26331" x="3706813" y="3181350"/>
          <p14:tracePt t="26339" x="3714750" y="3181350"/>
          <p14:tracePt t="26347" x="3722688" y="3173413"/>
          <p14:tracePt t="26355" x="3722688" y="3165475"/>
          <p14:tracePt t="26363" x="3730625" y="3165475"/>
          <p14:tracePt t="26371" x="3738563" y="3157538"/>
          <p14:tracePt t="26379" x="3746500" y="3157538"/>
          <p14:tracePt t="26395" x="3746500" y="3149600"/>
          <p14:tracePt t="26403" x="3754438" y="3149600"/>
          <p14:tracePt t="26483" x="3754438" y="3157538"/>
          <p14:tracePt t="26515" x="3738563" y="3157538"/>
          <p14:tracePt t="26531" x="3738563" y="3141663"/>
          <p14:tracePt t="26547" x="3722688" y="3133725"/>
          <p14:tracePt t="26571" x="3770313" y="3125788"/>
          <p14:tracePt t="26835" x="3754438" y="3125788"/>
          <p14:tracePt t="26843" x="3754438" y="3133725"/>
          <p14:tracePt t="26851" x="3754438" y="3141663"/>
          <p14:tracePt t="26867" x="3746500" y="3165475"/>
          <p14:tracePt t="26884" x="3722688" y="3181350"/>
          <p14:tracePt t="26891" x="3714750" y="3181350"/>
          <p14:tracePt t="26899" x="3714750" y="3189288"/>
          <p14:tracePt t="26907" x="3698875" y="3189288"/>
          <p14:tracePt t="26915" x="3683000" y="3197225"/>
          <p14:tracePt t="26923" x="3667125" y="3197225"/>
          <p14:tracePt t="26931" x="3651250" y="3197225"/>
          <p14:tracePt t="26939" x="3627438" y="3205163"/>
          <p14:tracePt t="26947" x="3619500" y="3213100"/>
          <p14:tracePt t="26955" x="3595688" y="3213100"/>
          <p14:tracePt t="26963" x="3595688" y="3228975"/>
          <p14:tracePt t="26971" x="3587750" y="3244850"/>
          <p14:tracePt t="26979" x="3579813" y="3262313"/>
          <p14:tracePt t="26987" x="3571875" y="3278188"/>
          <p14:tracePt t="26995" x="3548063" y="3309938"/>
          <p14:tracePt t="27003" x="3524250" y="3341688"/>
          <p14:tracePt t="27011" x="3500438" y="3365500"/>
          <p14:tracePt t="27019" x="3484563" y="3373438"/>
          <p14:tracePt t="27028" x="3459163" y="3373438"/>
          <p14:tracePt t="27035" x="3443288" y="3373438"/>
          <p14:tracePt t="27043" x="3427413" y="3373438"/>
          <p14:tracePt t="27051" x="3403600" y="3373438"/>
          <p14:tracePt t="27059" x="3395663" y="3373438"/>
          <p14:tracePt t="27067" x="3387725" y="3373438"/>
          <p14:tracePt t="27075" x="3387725" y="3365500"/>
          <p14:tracePt t="27091" x="3387725" y="3357563"/>
          <p14:tracePt t="27099" x="3395663" y="3357563"/>
          <p14:tracePt t="27107" x="3395663" y="3341688"/>
          <p14:tracePt t="27116" x="3395663" y="3325813"/>
          <p14:tracePt t="27131" x="3395663" y="3317875"/>
          <p14:tracePt t="27139" x="3403600" y="3302000"/>
          <p14:tracePt t="27155" x="3403600" y="3294063"/>
          <p14:tracePt t="27163" x="3403600" y="3286125"/>
          <p14:tracePt t="27171" x="3403600" y="3270250"/>
          <p14:tracePt t="27179" x="3403600" y="3252788"/>
          <p14:tracePt t="27187" x="3403600" y="3236913"/>
          <p14:tracePt t="27195" x="3403600" y="3221038"/>
          <p14:tracePt t="27203" x="3403600" y="3213100"/>
          <p14:tracePt t="27211" x="3403600" y="3197225"/>
          <p14:tracePt t="27219" x="3403600" y="3189288"/>
          <p14:tracePt t="27235" x="3395663" y="3173413"/>
          <p14:tracePt t="27243" x="3395663" y="3157538"/>
          <p14:tracePt t="27251" x="3379788" y="3157538"/>
          <p14:tracePt t="27259" x="3371850" y="3157538"/>
          <p14:tracePt t="27268" x="3363913" y="3149600"/>
          <p14:tracePt t="27275" x="3348038" y="3141663"/>
          <p14:tracePt t="27284" x="3340100" y="3141663"/>
          <p14:tracePt t="27291" x="3332163" y="3125788"/>
          <p14:tracePt t="27299" x="3324225" y="3125788"/>
          <p14:tracePt t="27595" x="3316288" y="3125788"/>
          <p14:tracePt t="27691" x="3316288" y="3117850"/>
          <p14:tracePt t="27699" x="3300413" y="3094038"/>
          <p14:tracePt t="27707" x="3284538" y="3070225"/>
          <p14:tracePt t="27715" x="3268663" y="3046413"/>
          <p14:tracePt t="27723" x="3244850" y="3030538"/>
          <p14:tracePt t="27731" x="3228975" y="3022600"/>
          <p14:tracePt t="27739" x="3213100" y="2998788"/>
          <p14:tracePt t="27747" x="3181350" y="2982913"/>
          <p14:tracePt t="27755" x="3149600" y="2959100"/>
          <p14:tracePt t="27763" x="3117850" y="2927350"/>
          <p14:tracePt t="27771" x="3068638" y="2894013"/>
          <p14:tracePt t="27779" x="3021013" y="2870200"/>
          <p14:tracePt t="27787" x="2973388" y="2822575"/>
          <p14:tracePt t="27795" x="2909888" y="2774950"/>
          <p14:tracePt t="27803" x="2862263" y="2719388"/>
          <p14:tracePt t="27811" x="2806700" y="2687638"/>
          <p14:tracePt t="27819" x="2759075" y="2647950"/>
          <p14:tracePt t="27827" x="2717800" y="2608263"/>
          <p14:tracePt t="27835" x="2686050" y="2584450"/>
          <p14:tracePt t="27843" x="2686050" y="2576513"/>
          <p14:tracePt t="27875" x="2686050" y="2566988"/>
          <p14:tracePt t="27884" x="2686050" y="2559050"/>
          <p14:tracePt t="27891" x="2686050" y="2551113"/>
          <p14:tracePt t="27940" x="2686050" y="2543175"/>
          <p14:tracePt t="27979" x="2678113" y="2535238"/>
          <p14:tracePt t="27987" x="2678113" y="2527300"/>
          <p14:tracePt t="27995" x="2670175" y="2527300"/>
          <p14:tracePt t="28003" x="2662238" y="2519363"/>
          <p14:tracePt t="28019" x="2654300" y="2511425"/>
          <p14:tracePt t="28035" x="2646363" y="2511425"/>
          <p14:tracePt t="28163" x="2646363" y="2503488"/>
          <p14:tracePt t="28171" x="2662238" y="2503488"/>
          <p14:tracePt t="28179" x="2693988" y="2495550"/>
          <p14:tracePt t="28187" x="2741613" y="2495550"/>
          <p14:tracePt t="28195" x="2790825" y="2495550"/>
          <p14:tracePt t="28203" x="2854325" y="2495550"/>
          <p14:tracePt t="28211" x="2933700" y="2495550"/>
          <p14:tracePt t="28219" x="3013075" y="2495550"/>
          <p14:tracePt t="28227" x="3100388" y="2495550"/>
          <p14:tracePt t="28235" x="3189288" y="2495550"/>
          <p14:tracePt t="28243" x="3268663" y="2495550"/>
          <p14:tracePt t="28251" x="3355975" y="2495550"/>
          <p14:tracePt t="28259" x="3419475" y="2495550"/>
          <p14:tracePt t="28267" x="3476625" y="2495550"/>
          <p14:tracePt t="28275" x="3516313" y="2503488"/>
          <p14:tracePt t="28284" x="3556000" y="2511425"/>
          <p14:tracePt t="28291" x="3579813" y="2519363"/>
          <p14:tracePt t="28299" x="3587750" y="2527300"/>
          <p14:tracePt t="28307" x="3603625" y="2543175"/>
          <p14:tracePt t="28315" x="3627438" y="2551113"/>
          <p14:tracePt t="28323" x="3635375" y="2584450"/>
          <p14:tracePt t="28331" x="3643313" y="2592388"/>
          <p14:tracePt t="28339" x="3651250" y="2624138"/>
          <p14:tracePt t="28347" x="3659188" y="2640013"/>
          <p14:tracePt t="28355" x="3667125" y="2671763"/>
          <p14:tracePt t="28363" x="3667125" y="2687638"/>
          <p14:tracePt t="28371" x="3667125" y="2719388"/>
          <p14:tracePt t="28379" x="3667125" y="2743200"/>
          <p14:tracePt t="28387" x="3667125" y="2774950"/>
          <p14:tracePt t="28395" x="3667125" y="2806700"/>
          <p14:tracePt t="28403" x="3667125" y="2838450"/>
          <p14:tracePt t="28411" x="3659188" y="2862263"/>
          <p14:tracePt t="28419" x="3659188" y="2901950"/>
          <p14:tracePt t="28427" x="3659188" y="2935288"/>
          <p14:tracePt t="28435" x="3659188" y="2959100"/>
          <p14:tracePt t="28443" x="3651250" y="2990850"/>
          <p14:tracePt t="28451" x="3651250" y="3014663"/>
          <p14:tracePt t="28459" x="3651250" y="3038475"/>
          <p14:tracePt t="28467" x="3651250" y="3062288"/>
          <p14:tracePt t="28475" x="3651250" y="3078163"/>
          <p14:tracePt t="28484" x="3651250" y="3094038"/>
          <p14:tracePt t="28491" x="3651250" y="3117850"/>
          <p14:tracePt t="28499" x="3651250" y="3125788"/>
          <p14:tracePt t="28507" x="3651250" y="3141663"/>
          <p14:tracePt t="28523" x="3659188" y="3149600"/>
          <p14:tracePt t="28531" x="3659188" y="3157538"/>
          <p14:tracePt t="28539" x="3659188" y="3165475"/>
          <p14:tracePt t="28547" x="3667125" y="3173413"/>
          <p14:tracePt t="28555" x="3667125" y="3181350"/>
          <p14:tracePt t="28563" x="3675063" y="3189288"/>
          <p14:tracePt t="28571" x="3675063" y="3205163"/>
          <p14:tracePt t="28579" x="3683000" y="3213100"/>
          <p14:tracePt t="28587" x="3690938" y="3221038"/>
          <p14:tracePt t="28595" x="3690938" y="3236913"/>
          <p14:tracePt t="28603" x="3698875" y="3244850"/>
          <p14:tracePt t="28611" x="3714750" y="3262313"/>
          <p14:tracePt t="28619" x="3738563" y="3262313"/>
          <p14:tracePt t="28627" x="3746500" y="3270250"/>
          <p14:tracePt t="28635" x="3770313" y="3294063"/>
          <p14:tracePt t="28643" x="3794125" y="3294063"/>
          <p14:tracePt t="28651" x="3843338" y="3302000"/>
          <p14:tracePt t="28659" x="3875088" y="3302000"/>
          <p14:tracePt t="28667" x="3922713" y="3309938"/>
          <p14:tracePt t="28675" x="3978275" y="3317875"/>
          <p14:tracePt t="28685" x="4025900" y="3317875"/>
          <p14:tracePt t="28691" x="4089400" y="3317875"/>
          <p14:tracePt t="28699" x="4152900" y="3317875"/>
          <p14:tracePt t="28707" x="4233863" y="3325813"/>
          <p14:tracePt t="28715" x="4305300" y="3325813"/>
          <p14:tracePt t="28723" x="4368800" y="3325813"/>
          <p14:tracePt t="28731" x="4448175" y="3333750"/>
          <p14:tracePt t="28739" x="4519613" y="3333750"/>
          <p14:tracePt t="28747" x="4592638" y="3341688"/>
          <p14:tracePt t="28755" x="4664075" y="3349625"/>
          <p14:tracePt t="28763" x="4727575" y="3349625"/>
          <p14:tracePt t="28772" x="4799013" y="3349625"/>
          <p14:tracePt t="28779" x="4862513" y="3349625"/>
          <p14:tracePt t="28787" x="4926013" y="3357563"/>
          <p14:tracePt t="28795" x="4999038" y="3357563"/>
          <p14:tracePt t="28803" x="5070475" y="3365500"/>
          <p14:tracePt t="28811" x="5141913" y="3365500"/>
          <p14:tracePt t="28819" x="5205413" y="3365500"/>
          <p14:tracePt t="28827" x="5268913" y="3365500"/>
          <p14:tracePt t="28835" x="5326063" y="3365500"/>
          <p14:tracePt t="28843" x="5373688" y="3365500"/>
          <p14:tracePt t="28851" x="5429250" y="3365500"/>
          <p14:tracePt t="28859" x="5476875" y="3365500"/>
          <p14:tracePt t="28867" x="5500688" y="3365500"/>
          <p14:tracePt t="28875" x="5524500" y="3365500"/>
          <p14:tracePt t="28884" x="5540375" y="3365500"/>
          <p14:tracePt t="28891" x="5548313" y="3365500"/>
          <p14:tracePt t="28899" x="5556250" y="3365500"/>
          <p14:tracePt t="30147" x="5540375" y="3365500"/>
          <p14:tracePt t="33611" x="5532438" y="3365500"/>
          <p14:tracePt t="33691" x="5516563" y="3365500"/>
          <p14:tracePt t="33699" x="5500688" y="3341688"/>
          <p14:tracePt t="33707" x="5484813" y="3309938"/>
          <p14:tracePt t="33715" x="5484813" y="3294063"/>
          <p14:tracePt t="33723" x="5484813" y="3262313"/>
          <p14:tracePt t="33731" x="5484813" y="3236913"/>
          <p14:tracePt t="33739" x="5500688" y="3173413"/>
          <p14:tracePt t="34059" x="5500688" y="3165475"/>
          <p14:tracePt t="34075" x="5500688" y="3181350"/>
          <p14:tracePt t="34084" x="5500688" y="3197225"/>
          <p14:tracePt t="34091" x="5500688" y="3205163"/>
          <p14:tracePt t="34099" x="5500688" y="3213100"/>
          <p14:tracePt t="34107" x="5492750" y="3213100"/>
          <p14:tracePt t="34123" x="5484813" y="3213100"/>
          <p14:tracePt t="34139" x="5468938" y="3213100"/>
          <p14:tracePt t="34147" x="5461000" y="3213100"/>
          <p14:tracePt t="34155" x="5453063" y="3213100"/>
          <p14:tracePt t="34163" x="5445125" y="3213100"/>
          <p14:tracePt t="34171" x="5429250" y="3213100"/>
          <p14:tracePt t="34179" x="5421313" y="3213100"/>
          <p14:tracePt t="34187" x="5413375" y="3213100"/>
          <p14:tracePt t="34195" x="5397500" y="3213100"/>
          <p14:tracePt t="34211" x="5389563" y="3213100"/>
          <p14:tracePt t="34227" x="5381625" y="3213100"/>
          <p14:tracePt t="34364" x="5365750" y="3213100"/>
          <p14:tracePt t="34379" x="5357813" y="3213100"/>
          <p14:tracePt t="34387" x="5349875" y="3213100"/>
          <p14:tracePt t="34411" x="5341938" y="3213100"/>
          <p14:tracePt t="34459" x="5334000" y="3213100"/>
          <p14:tracePt t="34555" x="5326063" y="3213100"/>
          <p14:tracePt t="34563" x="5326063" y="3205163"/>
          <p14:tracePt t="34579" x="5318125" y="3189288"/>
          <p14:tracePt t="34595" x="5318125" y="3181350"/>
          <p14:tracePt t="34643" x="5310188" y="3173413"/>
          <p14:tracePt t="34915" x="5310188" y="3165475"/>
          <p14:tracePt t="34923" x="5300663" y="3165475"/>
          <p14:tracePt t="34931" x="5292725" y="3149600"/>
          <p14:tracePt t="34947" x="5292725" y="3141663"/>
          <p14:tracePt t="34971" x="5284788" y="3133725"/>
          <p14:tracePt t="34987" x="5284788" y="3125788"/>
          <p14:tracePt t="35019" x="5268913" y="3125788"/>
          <p14:tracePt t="35187" x="5268913" y="3133725"/>
          <p14:tracePt t="35219" x="5260975" y="3141663"/>
          <p14:tracePt t="35243" x="5260975" y="3149600"/>
          <p14:tracePt t="35267" x="5260975" y="3157538"/>
          <p14:tracePt t="35275" x="5253038" y="3157538"/>
          <p14:tracePt t="35299" x="5253038" y="3165475"/>
          <p14:tracePt t="40963" x="5260975" y="3165475"/>
          <p14:tracePt t="41163" x="5260975" y="3173413"/>
          <p14:tracePt t="41171" x="5260975" y="3181350"/>
          <p14:tracePt t="41179" x="5260975" y="3189288"/>
          <p14:tracePt t="41187" x="5260975" y="3205163"/>
          <p14:tracePt t="41195" x="5260975" y="3213100"/>
          <p14:tracePt t="41203" x="5253038" y="3221038"/>
          <p14:tracePt t="41211" x="5253038" y="3244850"/>
          <p14:tracePt t="41219" x="5253038" y="3252788"/>
          <p14:tracePt t="41227" x="5253038" y="3262313"/>
          <p14:tracePt t="41235" x="5245100" y="3270250"/>
          <p14:tracePt t="41244" x="5245100" y="3278188"/>
          <p14:tracePt t="41251" x="5245100" y="3286125"/>
          <p14:tracePt t="41259" x="5253038" y="3302000"/>
          <p14:tracePt t="41267" x="5260975" y="3302000"/>
          <p14:tracePt t="41284" x="5268913" y="3302000"/>
          <p14:tracePt t="41299" x="5284788" y="3302000"/>
          <p14:tracePt t="41307" x="5284788" y="3278188"/>
          <p14:tracePt t="41315" x="5300663" y="3262313"/>
          <p14:tracePt t="41331" x="5318125" y="3244850"/>
          <p14:tracePt t="41339" x="5341938" y="3228975"/>
          <p14:tracePt t="41347" x="5357813" y="3221038"/>
          <p14:tracePt t="41355" x="5373688" y="3205163"/>
          <p14:tracePt t="41595" x="5373688" y="3213100"/>
          <p14:tracePt t="41691" x="5357813" y="3213100"/>
          <p14:tracePt t="41699" x="5349875" y="3213100"/>
          <p14:tracePt t="41731" x="5349875" y="3221038"/>
          <p14:tracePt t="41739" x="5341938" y="3221038"/>
          <p14:tracePt t="41747" x="5341938" y="3228975"/>
          <p14:tracePt t="42827" x="5326063" y="3236913"/>
          <p14:tracePt t="42835" x="5326063" y="3244850"/>
          <p14:tracePt t="42843" x="5310188" y="3252788"/>
          <p14:tracePt t="42851" x="5310188" y="3262313"/>
          <p14:tracePt t="42859" x="5300663" y="3270250"/>
          <p14:tracePt t="42867" x="5276850" y="3286125"/>
          <p14:tracePt t="42875" x="5268913" y="3294063"/>
          <p14:tracePt t="42884" x="5253038" y="3317875"/>
          <p14:tracePt t="42901" x="5213350" y="3333750"/>
          <p14:tracePt t="42907" x="5205413" y="3341688"/>
          <p14:tracePt t="42915" x="5181600" y="3365500"/>
          <p14:tracePt t="42923" x="5173663" y="3373438"/>
          <p14:tracePt t="42931" x="5157788" y="3389313"/>
          <p14:tracePt t="42939" x="5141913" y="3397250"/>
          <p14:tracePt t="42947" x="5126038" y="3405188"/>
          <p14:tracePt t="42955" x="5118100" y="3421063"/>
          <p14:tracePt t="42963" x="5102225" y="3429000"/>
          <p14:tracePt t="42971" x="5094288" y="3436938"/>
          <p14:tracePt t="42979" x="5086350" y="3444875"/>
          <p14:tracePt t="42987" x="5078413" y="3452813"/>
          <p14:tracePt t="42995" x="5070475" y="3460750"/>
          <p14:tracePt t="43003" x="5062538" y="3468688"/>
          <p14:tracePt t="43011" x="5054600" y="3476625"/>
          <p14:tracePt t="43019" x="5046663" y="3484563"/>
          <p14:tracePt t="43035" x="5038725" y="3492500"/>
          <p14:tracePt t="43043" x="5038725" y="3500438"/>
          <p14:tracePt t="43051" x="5022850" y="3508375"/>
          <p14:tracePt t="43067" x="5022850" y="3516313"/>
          <p14:tracePt t="43075" x="5006975" y="3524250"/>
          <p14:tracePt t="43084" x="5006975" y="3532188"/>
          <p14:tracePt t="43091" x="5006975" y="3540125"/>
          <p14:tracePt t="43099" x="4991100" y="3540125"/>
          <p14:tracePt t="43107" x="4991100" y="3548063"/>
          <p14:tracePt t="43115" x="4983163" y="3556000"/>
          <p14:tracePt t="43123" x="4975225" y="3563938"/>
          <p14:tracePt t="43131" x="4967288" y="3563938"/>
          <p14:tracePt t="43139" x="4959350" y="3571875"/>
          <p14:tracePt t="43147" x="4951413" y="3579813"/>
          <p14:tracePt t="43163" x="4943475" y="3587750"/>
          <p14:tracePt t="43171" x="4933950" y="3595688"/>
          <p14:tracePt t="43179" x="4926013" y="3605213"/>
          <p14:tracePt t="43187" x="4918075" y="3613150"/>
          <p14:tracePt t="43195" x="4910138" y="3621088"/>
          <p14:tracePt t="43203" x="4902200" y="3636963"/>
          <p14:tracePt t="43211" x="4886325" y="3652838"/>
          <p14:tracePt t="43219" x="4878388" y="3660775"/>
          <p14:tracePt t="43227" x="4870450" y="3668713"/>
          <p14:tracePt t="43235" x="4862513" y="3684588"/>
          <p14:tracePt t="43244" x="4854575" y="3684588"/>
          <p14:tracePt t="43267" x="4862513" y="3676650"/>
          <p14:tracePt t="43275" x="4878388" y="3676650"/>
          <p14:tracePt t="43283" x="4894263" y="3660775"/>
          <p14:tracePt t="43291" x="4910138" y="3644900"/>
          <p14:tracePt t="43300" x="4933950" y="3636963"/>
          <p14:tracePt t="43307" x="4983163" y="3621088"/>
          <p14:tracePt t="43315" x="5014913" y="3605213"/>
          <p14:tracePt t="43323" x="5046663" y="3595688"/>
          <p14:tracePt t="43331" x="5054600" y="3595688"/>
          <p14:tracePt t="43635" x="5054600" y="3587750"/>
          <p14:tracePt t="43643" x="5030788" y="3556000"/>
          <p14:tracePt t="43651" x="5006975" y="3556000"/>
          <p14:tracePt t="43659" x="4975225" y="3556000"/>
          <p14:tracePt t="43667" x="4959350" y="3556000"/>
          <p14:tracePt t="43675" x="4951413" y="3563938"/>
          <p14:tracePt t="43684" x="4943475" y="3563938"/>
          <p14:tracePt t="43691" x="4926013" y="3563938"/>
          <p14:tracePt t="43700" x="4918075" y="3563938"/>
          <p14:tracePt t="43707" x="4910138" y="3563938"/>
          <p14:tracePt t="43715" x="4886325" y="3563938"/>
          <p14:tracePt t="43723" x="4870450" y="3563938"/>
          <p14:tracePt t="43731" x="4838700" y="3563938"/>
          <p14:tracePt t="43739" x="4799013" y="3587750"/>
          <p14:tracePt t="43747" x="4759325" y="3621088"/>
          <p14:tracePt t="43755" x="4711700" y="3652838"/>
          <p14:tracePt t="43763" x="4656138" y="3700463"/>
          <p14:tracePt t="43771" x="4616450" y="3748088"/>
          <p14:tracePt t="43779" x="4600575" y="3756025"/>
          <p14:tracePt t="43787" x="4592638" y="3779838"/>
          <p14:tracePt t="43795" x="4567238" y="3803650"/>
          <p14:tracePt t="43803" x="4527550" y="3827463"/>
          <p14:tracePt t="43811" x="4479925" y="3867150"/>
          <p14:tracePt t="43820" x="4448175" y="3890963"/>
          <p14:tracePt t="43827" x="4400550" y="3922713"/>
          <p14:tracePt t="43835" x="4352925" y="3963988"/>
          <p14:tracePt t="43843" x="4305300" y="3987800"/>
          <p14:tracePt t="43851" x="4241800" y="4019550"/>
          <p14:tracePt t="43859" x="4192588" y="4059238"/>
          <p14:tracePt t="43867" x="4152900" y="4090988"/>
          <p14:tracePt t="43875" x="4105275" y="4130675"/>
          <p14:tracePt t="43884" x="4057650" y="4154488"/>
          <p14:tracePt t="43891" x="4025900" y="4186238"/>
          <p14:tracePt t="43899" x="3986213" y="4217988"/>
          <p14:tracePt t="43907" x="3954463" y="4241800"/>
          <p14:tracePt t="43915" x="3930650" y="4273550"/>
          <p14:tracePt t="43923" x="3898900" y="4298950"/>
          <p14:tracePt t="43931" x="3867150" y="4330700"/>
          <p14:tracePt t="43939" x="3843338" y="4362450"/>
          <p14:tracePt t="43947" x="3810000" y="4394200"/>
          <p14:tracePt t="43955" x="3786188" y="4433888"/>
          <p14:tracePt t="43963" x="3762375" y="4465638"/>
          <p14:tracePt t="43971" x="3738563" y="4497388"/>
          <p14:tracePt t="43979" x="3714750" y="4529138"/>
          <p14:tracePt t="43987" x="3683000" y="4560888"/>
          <p14:tracePt t="43995" x="3675063" y="4584700"/>
          <p14:tracePt t="44003" x="3643313" y="4608513"/>
          <p14:tracePt t="44011" x="3635375" y="4633913"/>
          <p14:tracePt t="44019" x="3611563" y="4657725"/>
          <p14:tracePt t="44027" x="3595688" y="4681538"/>
          <p14:tracePt t="44035" x="3571875" y="4705350"/>
          <p14:tracePt t="44043" x="3548063" y="4713288"/>
          <p14:tracePt t="44051" x="3532188" y="4737100"/>
          <p14:tracePt t="44059" x="3500438" y="4745038"/>
          <p14:tracePt t="44068" x="3484563" y="4768850"/>
          <p14:tracePt t="44075" x="3467100" y="4776788"/>
          <p14:tracePt t="44083" x="3451225" y="4792663"/>
          <p14:tracePt t="44091" x="3427413" y="4800600"/>
          <p14:tracePt t="44100" x="3411538" y="4808538"/>
          <p14:tracePt t="44107" x="3395663" y="4816475"/>
          <p14:tracePt t="44115" x="3371850" y="4832350"/>
          <p14:tracePt t="44123" x="3340100" y="4848225"/>
          <p14:tracePt t="44131" x="3316288" y="4848225"/>
          <p14:tracePt t="44139" x="3300413" y="4864100"/>
          <p14:tracePt t="44147" x="3276600" y="4872038"/>
          <p14:tracePt t="44155" x="3252788" y="4872038"/>
          <p14:tracePt t="44163" x="3228975" y="4872038"/>
          <p14:tracePt t="44171" x="3197225" y="4879975"/>
          <p14:tracePt t="44179" x="3181350" y="4887913"/>
          <p14:tracePt t="44187" x="3157538" y="4887913"/>
          <p14:tracePt t="44195" x="3133725" y="4887913"/>
          <p14:tracePt t="44203" x="3109913" y="4895850"/>
          <p14:tracePt t="44211" x="3084513" y="4903788"/>
          <p14:tracePt t="44219" x="3060700" y="4903788"/>
          <p14:tracePt t="44227" x="3036888" y="4903788"/>
          <p14:tracePt t="44235" x="3013075" y="4903788"/>
          <p14:tracePt t="44243" x="2989263" y="4903788"/>
          <p14:tracePt t="44251" x="2965450" y="4903788"/>
          <p14:tracePt t="44259" x="2941638" y="4903788"/>
          <p14:tracePt t="44266" x="2909888" y="4903788"/>
          <p14:tracePt t="44275" x="2886075" y="4903788"/>
          <p14:tracePt t="44283" x="2870200" y="4911725"/>
          <p14:tracePt t="44291" x="2838450" y="4911725"/>
          <p14:tracePt t="44299" x="2822575" y="4911725"/>
          <p14:tracePt t="44307" x="2798763" y="4911725"/>
          <p14:tracePt t="44315" x="2782888" y="4911725"/>
          <p14:tracePt t="44323" x="2759075" y="4911725"/>
          <p14:tracePt t="44331" x="2741613" y="4911725"/>
          <p14:tracePt t="44339" x="2717800" y="4911725"/>
          <p14:tracePt t="44347" x="2701925" y="4911725"/>
          <p14:tracePt t="44355" x="2678113" y="4911725"/>
          <p14:tracePt t="44363" x="2662238" y="4911725"/>
          <p14:tracePt t="44371" x="2646363" y="4911725"/>
          <p14:tracePt t="44379" x="2630488" y="4911725"/>
          <p14:tracePt t="44387" x="2606675" y="4911725"/>
          <p14:tracePt t="44395" x="2590800" y="4911725"/>
          <p14:tracePt t="44403" x="2574925" y="4895850"/>
          <p14:tracePt t="44411" x="2551113" y="4895850"/>
          <p14:tracePt t="44419" x="2535238" y="4895850"/>
          <p14:tracePt t="44427" x="2519363" y="4887913"/>
          <p14:tracePt t="44435" x="2503488" y="4887913"/>
          <p14:tracePt t="44443" x="2495550" y="4887913"/>
          <p14:tracePt t="44451" x="2479675" y="4887913"/>
          <p14:tracePt t="44459" x="2471738" y="4879975"/>
          <p14:tracePt t="44467" x="2455863" y="4879975"/>
          <p14:tracePt t="44475" x="2447925" y="4879975"/>
          <p14:tracePt t="44491" x="2432050" y="4879975"/>
          <p14:tracePt t="44515" x="2424113" y="4879975"/>
          <p14:tracePt t="44539" x="2416175" y="4879975"/>
          <p14:tracePt t="45795" x="2416175" y="4872038"/>
          <p14:tracePt t="45811" x="2432050" y="4864100"/>
          <p14:tracePt t="45827" x="2447925" y="4856163"/>
          <p14:tracePt t="45843" x="2455863" y="4856163"/>
          <p14:tracePt t="45851" x="2471738" y="4848225"/>
          <p14:tracePt t="45859" x="2479675" y="4848225"/>
          <p14:tracePt t="45867" x="2487613" y="4848225"/>
          <p14:tracePt t="45875" x="2495550" y="4848225"/>
          <p14:tracePt t="45884" x="2503488" y="4848225"/>
          <p14:tracePt t="45891" x="2519363" y="4840288"/>
          <p14:tracePt t="45900" x="2527300" y="4840288"/>
          <p14:tracePt t="45907" x="2543175" y="4840288"/>
          <p14:tracePt t="45915" x="2551113" y="4840288"/>
          <p14:tracePt t="45923" x="2559050" y="4840288"/>
          <p14:tracePt t="45931" x="2566988" y="4840288"/>
          <p14:tracePt t="45947" x="2582863" y="4840288"/>
          <p14:tracePt t="45955" x="2590800" y="4840288"/>
          <p14:tracePt t="45963" x="2598738" y="4840288"/>
          <p14:tracePt t="45971" x="2614613" y="4840288"/>
          <p14:tracePt t="45979" x="2622550" y="4840288"/>
          <p14:tracePt t="45987" x="2630488" y="4840288"/>
          <p14:tracePt t="45995" x="2638425" y="4840288"/>
          <p14:tracePt t="46003" x="2654300" y="4840288"/>
          <p14:tracePt t="46011" x="2662238" y="4840288"/>
          <p14:tracePt t="46027" x="2678113" y="4840288"/>
          <p14:tracePt t="46043" x="2686050" y="4840288"/>
          <p14:tracePt t="46059" x="2693988" y="4832350"/>
          <p14:tracePt t="46075" x="2701925" y="4832350"/>
          <p14:tracePt t="46083" x="2709863" y="4832350"/>
          <p14:tracePt t="46099" x="2717800" y="4832350"/>
          <p14:tracePt t="46116" x="2733675" y="4824413"/>
          <p14:tracePt t="46123" x="2751138" y="4824413"/>
          <p14:tracePt t="46131" x="2767013" y="4824413"/>
          <p14:tracePt t="46139" x="2782888" y="4824413"/>
          <p14:tracePt t="46147" x="2798763" y="4824413"/>
          <p14:tracePt t="46155" x="2822575" y="4824413"/>
          <p14:tracePt t="46163" x="2846388" y="4824413"/>
          <p14:tracePt t="46171" x="2870200" y="4824413"/>
          <p14:tracePt t="46179" x="2901950" y="4824413"/>
          <p14:tracePt t="46187" x="2933700" y="4816475"/>
          <p14:tracePt t="46195" x="2973388" y="4816475"/>
          <p14:tracePt t="46203" x="3005138" y="4816475"/>
          <p14:tracePt t="46211" x="3028950" y="4808538"/>
          <p14:tracePt t="46219" x="3060700" y="4808538"/>
          <p14:tracePt t="46227" x="3092450" y="4808538"/>
          <p14:tracePt t="46235" x="3117850" y="4808538"/>
          <p14:tracePt t="46243" x="3133725" y="4808538"/>
          <p14:tracePt t="46251" x="3165475" y="4808538"/>
          <p14:tracePt t="46259" x="3181350" y="4808538"/>
          <p14:tracePt t="46267" x="3213100" y="4808538"/>
          <p14:tracePt t="46275" x="3228975" y="4808538"/>
          <p14:tracePt t="46283" x="3252788" y="4808538"/>
          <p14:tracePt t="46291" x="3276600" y="4808538"/>
          <p14:tracePt t="46300" x="3300413" y="4808538"/>
          <p14:tracePt t="46307" x="3308350" y="4808538"/>
          <p14:tracePt t="46315" x="3324225" y="4808538"/>
          <p14:tracePt t="46323" x="3340100" y="4808538"/>
          <p14:tracePt t="46331" x="3348038" y="4808538"/>
          <p14:tracePt t="46339" x="3363913" y="4800600"/>
          <p14:tracePt t="46347" x="3371850" y="4800600"/>
          <p14:tracePt t="46355" x="3379788" y="4800600"/>
          <p14:tracePt t="46363" x="3387725" y="4792663"/>
          <p14:tracePt t="46379" x="3395663" y="4792663"/>
          <p14:tracePt t="46387" x="3403600" y="4792663"/>
          <p14:tracePt t="46403" x="3411538" y="4792663"/>
          <p14:tracePt t="46419" x="3419475" y="4792663"/>
          <p14:tracePt t="46435" x="3427413" y="4784725"/>
          <p14:tracePt t="46443" x="3435350" y="4784725"/>
          <p14:tracePt t="46459" x="3443288" y="4784725"/>
          <p14:tracePt t="46467" x="3451225" y="4784725"/>
          <p14:tracePt t="46475" x="3459163" y="4784725"/>
          <p14:tracePt t="46483" x="3467100" y="4784725"/>
          <p14:tracePt t="46491" x="3492500" y="4784725"/>
          <p14:tracePt t="46500" x="3508375" y="4784725"/>
          <p14:tracePt t="46507" x="3516313" y="4784725"/>
          <p14:tracePt t="46515" x="3532188" y="4784725"/>
          <p14:tracePt t="46523" x="3540125" y="4784725"/>
          <p14:tracePt t="46531" x="3563938" y="4784725"/>
          <p14:tracePt t="46539" x="3579813" y="4784725"/>
          <p14:tracePt t="46547" x="3603625" y="4784725"/>
          <p14:tracePt t="46555" x="3627438" y="4784725"/>
          <p14:tracePt t="46563" x="3643313" y="4776788"/>
          <p14:tracePt t="46571" x="3675063" y="4776788"/>
          <p14:tracePt t="46579" x="3698875" y="4776788"/>
          <p14:tracePt t="46587" x="3722688" y="4776788"/>
          <p14:tracePt t="46595" x="3762375" y="4776788"/>
          <p14:tracePt t="46603" x="3794125" y="4776788"/>
          <p14:tracePt t="46611" x="3825875" y="4776788"/>
          <p14:tracePt t="46619" x="3859213" y="4776788"/>
          <p14:tracePt t="46627" x="3890963" y="4776788"/>
          <p14:tracePt t="46635" x="3930650" y="4768850"/>
          <p14:tracePt t="46643" x="3962400" y="4768850"/>
          <p14:tracePt t="46651" x="3978275" y="4768850"/>
          <p14:tracePt t="46659" x="4010025" y="4768850"/>
          <p14:tracePt t="46667" x="4033838" y="4768850"/>
          <p14:tracePt t="46675" x="4057650" y="4760913"/>
          <p14:tracePt t="46683" x="4073525" y="4760913"/>
          <p14:tracePt t="46691" x="4089400" y="4760913"/>
          <p14:tracePt t="46700" x="4113213" y="4760913"/>
          <p14:tracePt t="46707" x="4129088" y="4760913"/>
          <p14:tracePt t="46715" x="4137025" y="4760913"/>
          <p14:tracePt t="46723" x="4152900" y="4760913"/>
          <p14:tracePt t="46731" x="4168775" y="4760913"/>
          <p14:tracePt t="46739" x="4184650" y="4760913"/>
          <p14:tracePt t="46747" x="4200525" y="4760913"/>
          <p14:tracePt t="46755" x="4210050" y="4760913"/>
          <p14:tracePt t="46763" x="4217988" y="4760913"/>
          <p14:tracePt t="46771" x="4225925" y="4760913"/>
          <p14:tracePt t="46787" x="4233863" y="4760913"/>
          <p14:tracePt t="46795" x="4241800" y="4752975"/>
          <p14:tracePt t="46811" x="4249738" y="4752975"/>
          <p14:tracePt t="46827" x="4257675" y="4752975"/>
          <p14:tracePt t="46835" x="4265613" y="4752975"/>
          <p14:tracePt t="46843" x="4273550" y="4752975"/>
          <p14:tracePt t="46851" x="4289425" y="4752975"/>
          <p14:tracePt t="46859" x="4305300" y="4752975"/>
          <p14:tracePt t="46866" x="4321175" y="4752975"/>
          <p14:tracePt t="46875" x="4344988" y="4760913"/>
          <p14:tracePt t="46884" x="4368800" y="4768850"/>
          <p14:tracePt t="46891" x="4392613" y="4768850"/>
          <p14:tracePt t="46900" x="4424363" y="4776788"/>
          <p14:tracePt t="46907" x="4471988" y="4784725"/>
          <p14:tracePt t="46915" x="4511675" y="4784725"/>
          <p14:tracePt t="46923" x="4559300" y="4784725"/>
          <p14:tracePt t="46931" x="4600575" y="4792663"/>
          <p14:tracePt t="46939" x="4640263" y="4792663"/>
          <p14:tracePt t="46947" x="4679950" y="4792663"/>
          <p14:tracePt t="46955" x="4711700" y="4792663"/>
          <p14:tracePt t="46963" x="4743450" y="4792663"/>
          <p14:tracePt t="46971" x="4783138" y="4792663"/>
          <p14:tracePt t="46979" x="4814888" y="4792663"/>
          <p14:tracePt t="46987" x="4846638" y="4792663"/>
          <p14:tracePt t="46995" x="4878388" y="4792663"/>
          <p14:tracePt t="47003" x="4910138" y="4792663"/>
          <p14:tracePt t="47011" x="4933950" y="4792663"/>
          <p14:tracePt t="47019" x="4959350" y="4792663"/>
          <p14:tracePt t="47027" x="4983163" y="4792663"/>
          <p14:tracePt t="47035" x="4999038" y="4792663"/>
          <p14:tracePt t="47043" x="5014913" y="4792663"/>
          <p14:tracePt t="47051" x="5030788" y="4792663"/>
          <p14:tracePt t="47059" x="5046663" y="4792663"/>
          <p14:tracePt t="47067" x="5054600" y="4792663"/>
          <p14:tracePt t="47075" x="5070475" y="4792663"/>
          <p14:tracePt t="47084" x="5078413" y="4792663"/>
          <p14:tracePt t="47091" x="5086350" y="4784725"/>
          <p14:tracePt t="47100" x="5094288" y="4784725"/>
          <p14:tracePt t="47107" x="5102225" y="4784725"/>
          <p14:tracePt t="47115" x="5110163" y="4784725"/>
          <p14:tracePt t="47123" x="5118100" y="4784725"/>
          <p14:tracePt t="47131" x="5126038" y="4784725"/>
          <p14:tracePt t="47139" x="5133975" y="4784725"/>
          <p14:tracePt t="47147" x="5141913" y="4784725"/>
          <p14:tracePt t="47163" x="5157788" y="4784725"/>
          <p14:tracePt t="47171" x="5165725" y="4784725"/>
          <p14:tracePt t="47187" x="5181600" y="4784725"/>
          <p14:tracePt t="47195" x="5189538" y="4784725"/>
          <p14:tracePt t="47203" x="5197475" y="4784725"/>
          <p14:tracePt t="47211" x="5205413" y="4784725"/>
          <p14:tracePt t="47219" x="5213350" y="4784725"/>
          <p14:tracePt t="47227" x="5221288" y="4784725"/>
          <p14:tracePt t="47235" x="5229225" y="4784725"/>
          <p14:tracePt t="47243" x="5237163" y="4784725"/>
          <p14:tracePt t="47251" x="5245100" y="4784725"/>
          <p14:tracePt t="47259" x="5260975" y="4784725"/>
          <p14:tracePt t="47267" x="5268913" y="4784725"/>
          <p14:tracePt t="47275" x="5276850" y="4784725"/>
          <p14:tracePt t="47291" x="5284788" y="4784725"/>
          <p14:tracePt t="47300" x="5284788" y="4792663"/>
          <p14:tracePt t="47331" x="5292725" y="4792663"/>
          <p14:tracePt t="49651" x="5276850" y="4792663"/>
          <p14:tracePt t="49667" x="5268913" y="4792663"/>
          <p14:tracePt t="49683" x="5268913" y="4800600"/>
          <p14:tracePt t="49691" x="5260975" y="4800600"/>
          <p14:tracePt t="49699" x="5253038" y="4808538"/>
          <p14:tracePt t="49715" x="5245100" y="4816475"/>
          <p14:tracePt t="49723" x="5229225" y="4824413"/>
          <p14:tracePt t="49731" x="5221288" y="4824413"/>
          <p14:tracePt t="49739" x="5205413" y="4840288"/>
          <p14:tracePt t="49747" x="5181600" y="4840288"/>
          <p14:tracePt t="49755" x="5165725" y="4848225"/>
          <p14:tracePt t="49763" x="5141913" y="4848225"/>
          <p14:tracePt t="49771" x="5110163" y="4848225"/>
          <p14:tracePt t="49779" x="5078413" y="4848225"/>
          <p14:tracePt t="49787" x="5046663" y="4848225"/>
          <p14:tracePt t="49795" x="4999038" y="4848225"/>
          <p14:tracePt t="49803" x="4951413" y="4840288"/>
          <p14:tracePt t="49811" x="4918075" y="4832350"/>
          <p14:tracePt t="49819" x="4894263" y="4824413"/>
          <p14:tracePt t="49827" x="4862513" y="4816475"/>
          <p14:tracePt t="49835" x="4838700" y="4808538"/>
          <p14:tracePt t="49843" x="4814888" y="4800600"/>
          <p14:tracePt t="49851" x="4799013" y="4784725"/>
          <p14:tracePt t="49859" x="4775200" y="4776788"/>
          <p14:tracePt t="49867" x="4759325" y="4760913"/>
          <p14:tracePt t="49875" x="4727575" y="4729163"/>
          <p14:tracePt t="49884" x="4719638" y="4705350"/>
          <p14:tracePt t="49891" x="4703763" y="4697413"/>
          <p14:tracePt t="50179" x="4656138" y="4689475"/>
          <p14:tracePt t="50187" x="4592638" y="4689475"/>
          <p14:tracePt t="50195" x="4511675" y="4689475"/>
          <p14:tracePt t="50203" x="4448175" y="4713288"/>
          <p14:tracePt t="50211" x="4400550" y="4760913"/>
          <p14:tracePt t="50219" x="4360863" y="4792663"/>
          <p14:tracePt t="50227" x="4321175" y="4824413"/>
          <p14:tracePt t="50235" x="4297363" y="4848225"/>
          <p14:tracePt t="50243" x="4233863" y="4872038"/>
          <p14:tracePt t="50251" x="4176713" y="4895850"/>
          <p14:tracePt t="50259" x="4113213" y="4927600"/>
          <p14:tracePt t="50267" x="4041775" y="4943475"/>
          <p14:tracePt t="50275" x="3986213" y="4976813"/>
          <p14:tracePt t="50282" x="3922713" y="5008563"/>
          <p14:tracePt t="50291" x="3867150" y="5032375"/>
          <p14:tracePt t="50300" x="3794125" y="5064125"/>
          <p14:tracePt t="50307" x="3746500" y="5095875"/>
          <p14:tracePt t="50315" x="3683000" y="5127625"/>
          <p14:tracePt t="50323" x="3627438" y="5151438"/>
          <p14:tracePt t="50331" x="3579813" y="5167313"/>
          <p14:tracePt t="50339" x="3516313" y="5199063"/>
          <p14:tracePt t="50347" x="3459163" y="5214938"/>
          <p14:tracePt t="50355" x="3403600" y="5230813"/>
          <p14:tracePt t="50363" x="3363913" y="5246688"/>
          <p14:tracePt t="50371" x="3308350" y="5262563"/>
          <p14:tracePt t="50379" x="3260725" y="5278438"/>
          <p14:tracePt t="50387" x="3213100" y="5294313"/>
          <p14:tracePt t="50395" x="3157538" y="5302250"/>
          <p14:tracePt t="50403" x="3117850" y="5310188"/>
          <p14:tracePt t="50411" x="3068638" y="5319713"/>
          <p14:tracePt t="50419" x="3036888" y="5327650"/>
          <p14:tracePt t="50427" x="2989263" y="5327650"/>
          <p14:tracePt t="50435" x="2957513" y="5327650"/>
          <p14:tracePt t="50443" x="2925763" y="5335588"/>
          <p14:tracePt t="50451" x="2901950" y="5335588"/>
          <p14:tracePt t="50459" x="2878138" y="5335588"/>
          <p14:tracePt t="50467" x="2846388" y="5335588"/>
          <p14:tracePt t="50475" x="2822575" y="5335588"/>
          <p14:tracePt t="50483" x="2798763" y="5335588"/>
          <p14:tracePt t="50491" x="2782888" y="5335588"/>
          <p14:tracePt t="50499" x="2751138" y="5335588"/>
          <p14:tracePt t="50507" x="2733675" y="5335588"/>
          <p14:tracePt t="50515" x="2701925" y="5335588"/>
          <p14:tracePt t="50523" x="2678113" y="5335588"/>
          <p14:tracePt t="50531" x="2654300" y="5335588"/>
          <p14:tracePt t="50539" x="2622550" y="5335588"/>
          <p14:tracePt t="50547" x="2598738" y="5335588"/>
          <p14:tracePt t="50555" x="2559050" y="5327650"/>
          <p14:tracePt t="50563" x="2535238" y="5327650"/>
          <p14:tracePt t="50571" x="2511425" y="5327650"/>
          <p14:tracePt t="50579" x="2487613" y="5319713"/>
          <p14:tracePt t="50587" x="2471738" y="5319713"/>
          <p14:tracePt t="50595" x="2463800" y="5319713"/>
          <p14:tracePt t="50603" x="2447925" y="5310188"/>
          <p14:tracePt t="50611" x="2439988" y="5310188"/>
          <p14:tracePt t="50619" x="2432050" y="5302250"/>
          <p14:tracePt t="50627" x="2424113" y="5302250"/>
          <p14:tracePt t="51459" x="2424113" y="5294313"/>
          <p14:tracePt t="51491" x="2432050" y="5294313"/>
          <p14:tracePt t="51499" x="2439988" y="5294313"/>
          <p14:tracePt t="51507" x="2447925" y="5294313"/>
          <p14:tracePt t="51523" x="2463800" y="5294313"/>
          <p14:tracePt t="51531" x="2471738" y="5286375"/>
          <p14:tracePt t="51539" x="2487613" y="5286375"/>
          <p14:tracePt t="51547" x="2495550" y="5286375"/>
          <p14:tracePt t="51555" x="2519363" y="5286375"/>
          <p14:tracePt t="51563" x="2543175" y="5286375"/>
          <p14:tracePt t="51571" x="2566988" y="5286375"/>
          <p14:tracePt t="51579" x="2590800" y="5278438"/>
          <p14:tracePt t="51587" x="2630488" y="5278438"/>
          <p14:tracePt t="51595" x="2662238" y="5278438"/>
          <p14:tracePt t="51603" x="2701925" y="5278438"/>
          <p14:tracePt t="51611" x="2733675" y="5278438"/>
          <p14:tracePt t="51619" x="2782888" y="5278438"/>
          <p14:tracePt t="51627" x="2822575" y="5278438"/>
          <p14:tracePt t="51635" x="2870200" y="5278438"/>
          <p14:tracePt t="51643" x="2925763" y="5286375"/>
          <p14:tracePt t="51651" x="2965450" y="5286375"/>
          <p14:tracePt t="51659" x="3021013" y="5286375"/>
          <p14:tracePt t="51667" x="3076575" y="5294313"/>
          <p14:tracePt t="51675" x="3109913" y="5294313"/>
          <p14:tracePt t="51683" x="3157538" y="5294313"/>
          <p14:tracePt t="51691" x="3205163" y="5294313"/>
          <p14:tracePt t="51700" x="3236913" y="5294313"/>
          <p14:tracePt t="51707" x="3276600" y="5294313"/>
          <p14:tracePt t="51715" x="3316288" y="5294313"/>
          <p14:tracePt t="51723" x="3348038" y="5294313"/>
          <p14:tracePt t="51731" x="3387725" y="5294313"/>
          <p14:tracePt t="51739" x="3411538" y="5294313"/>
          <p14:tracePt t="51747" x="3443288" y="5294313"/>
          <p14:tracePt t="51755" x="3476625" y="5294313"/>
          <p14:tracePt t="51763" x="3508375" y="5294313"/>
          <p14:tracePt t="51771" x="3532188" y="5294313"/>
          <p14:tracePt t="51779" x="3556000" y="5294313"/>
          <p14:tracePt t="51787" x="3579813" y="5294313"/>
          <p14:tracePt t="51795" x="3603625" y="5294313"/>
          <p14:tracePt t="51803" x="3627438" y="5294313"/>
          <p14:tracePt t="51811" x="3651250" y="5294313"/>
          <p14:tracePt t="51819" x="3667125" y="5294313"/>
          <p14:tracePt t="51827" x="3683000" y="5286375"/>
          <p14:tracePt t="51835" x="3690938" y="5286375"/>
          <p14:tracePt t="51843" x="3698875" y="5286375"/>
          <p14:tracePt t="51851" x="3714750" y="5286375"/>
          <p14:tracePt t="51859" x="3730625" y="5286375"/>
          <p14:tracePt t="51875" x="3746500" y="5286375"/>
          <p14:tracePt t="51883" x="3754438" y="5286375"/>
          <p14:tracePt t="51891" x="3762375" y="5286375"/>
          <p14:tracePt t="51900" x="3770313" y="5286375"/>
          <p14:tracePt t="51907" x="3778250" y="5286375"/>
          <p14:tracePt t="51915" x="3786188" y="5286375"/>
          <p14:tracePt t="51923" x="3802063" y="5286375"/>
          <p14:tracePt t="51931" x="3817938" y="5286375"/>
          <p14:tracePt t="51939" x="3825875" y="5286375"/>
          <p14:tracePt t="51947" x="3843338" y="5286375"/>
          <p14:tracePt t="51955" x="3851275" y="5286375"/>
          <p14:tracePt t="51963" x="3867150" y="5286375"/>
          <p14:tracePt t="51971" x="3883025" y="5286375"/>
          <p14:tracePt t="51979" x="3890963" y="5286375"/>
          <p14:tracePt t="51987" x="3898900" y="5286375"/>
          <p14:tracePt t="51995" x="3914775" y="5286375"/>
          <p14:tracePt t="52003" x="3930650" y="5286375"/>
          <p14:tracePt t="52011" x="3946525" y="5286375"/>
          <p14:tracePt t="52019" x="3954463" y="5286375"/>
          <p14:tracePt t="52027" x="3970338" y="5286375"/>
          <p14:tracePt t="52035" x="3986213" y="5286375"/>
          <p14:tracePt t="52043" x="4010025" y="5294313"/>
          <p14:tracePt t="52051" x="4017963" y="5294313"/>
          <p14:tracePt t="52059" x="4033838" y="5294313"/>
          <p14:tracePt t="52067" x="4049713" y="5302250"/>
          <p14:tracePt t="52075" x="4073525" y="5302250"/>
          <p14:tracePt t="52084" x="4081463" y="5302250"/>
          <p14:tracePt t="52091" x="4089400" y="5302250"/>
          <p14:tracePt t="52100" x="4097338" y="5302250"/>
          <p14:tracePt t="52107" x="4105275" y="5302250"/>
          <p14:tracePt t="52115" x="4113213" y="5302250"/>
          <p14:tracePt t="52123" x="4121150" y="5302250"/>
          <p14:tracePt t="52131" x="4121150" y="5310188"/>
          <p14:tracePt t="52139" x="4137025" y="5310188"/>
          <p14:tracePt t="52155" x="4144963" y="5310188"/>
          <p14:tracePt t="52163" x="4152900" y="5310188"/>
          <p14:tracePt t="52179" x="4168775" y="5310188"/>
          <p14:tracePt t="52187" x="4176713" y="5310188"/>
          <p14:tracePt t="52195" x="4184650" y="5310188"/>
          <p14:tracePt t="52203" x="4192588" y="5310188"/>
          <p14:tracePt t="52211" x="4200525" y="5310188"/>
          <p14:tracePt t="52219" x="4217988" y="5310188"/>
          <p14:tracePt t="52227" x="4233863" y="5310188"/>
          <p14:tracePt t="52235" x="4241800" y="5310188"/>
          <p14:tracePt t="52243" x="4257675" y="5310188"/>
          <p14:tracePt t="52251" x="4281488" y="5310188"/>
          <p14:tracePt t="52259" x="4297363" y="5310188"/>
          <p14:tracePt t="52267" x="4305300" y="5310188"/>
          <p14:tracePt t="52275" x="4329113" y="5310188"/>
          <p14:tracePt t="52283" x="4344988" y="5310188"/>
          <p14:tracePt t="52291" x="4360863" y="5310188"/>
          <p14:tracePt t="52300" x="4376738" y="5310188"/>
          <p14:tracePt t="52307" x="4400550" y="5310188"/>
          <p14:tracePt t="52315" x="4416425" y="5310188"/>
          <p14:tracePt t="52323" x="4432300" y="5310188"/>
          <p14:tracePt t="52331" x="4448175" y="5310188"/>
          <p14:tracePt t="52339" x="4464050" y="5310188"/>
          <p14:tracePt t="52347" x="4487863" y="5310188"/>
          <p14:tracePt t="52355" x="4503738" y="5310188"/>
          <p14:tracePt t="52363" x="4527550" y="5310188"/>
          <p14:tracePt t="52371" x="4551363" y="5310188"/>
          <p14:tracePt t="52379" x="4576763" y="5319713"/>
          <p14:tracePt t="52387" x="4600575" y="5319713"/>
          <p14:tracePt t="52395" x="4616450" y="5319713"/>
          <p14:tracePt t="52403" x="4632325" y="5319713"/>
          <p14:tracePt t="52411" x="4648200" y="5319713"/>
          <p14:tracePt t="52419" x="4664075" y="5319713"/>
          <p14:tracePt t="52427" x="4679950" y="5319713"/>
          <p14:tracePt t="52435" x="4695825" y="5327650"/>
          <p14:tracePt t="52443" x="4719638" y="5327650"/>
          <p14:tracePt t="52451" x="4743450" y="5327650"/>
          <p14:tracePt t="52459" x="4751388" y="5335588"/>
          <p14:tracePt t="52467" x="4775200" y="5335588"/>
          <p14:tracePt t="52475" x="4799013" y="5335588"/>
          <p14:tracePt t="52484" x="4814888" y="5335588"/>
          <p14:tracePt t="52491" x="4838700" y="5335588"/>
          <p14:tracePt t="52500" x="4854575" y="5335588"/>
          <p14:tracePt t="52507" x="4870450" y="5335588"/>
          <p14:tracePt t="52515" x="4886325" y="5335588"/>
          <p14:tracePt t="52524" x="4902200" y="5335588"/>
          <p14:tracePt t="52531" x="4910138" y="5335588"/>
          <p14:tracePt t="52539" x="4918075" y="5335588"/>
          <p14:tracePt t="52547" x="4926013" y="5335588"/>
          <p14:tracePt t="52571" x="4933950" y="5335588"/>
          <p14:tracePt t="52667" x="4943475" y="5335588"/>
          <p14:tracePt t="52683" x="4951413" y="5335588"/>
          <p14:tracePt t="52691" x="4959350" y="5335588"/>
          <p14:tracePt t="52700" x="4967288" y="5335588"/>
          <p14:tracePt t="52707" x="4975225" y="5335588"/>
          <p14:tracePt t="52715" x="4983163" y="5335588"/>
          <p14:tracePt t="52723" x="4999038" y="5335588"/>
          <p14:tracePt t="52731" x="5006975" y="5335588"/>
          <p14:tracePt t="52739" x="5030788" y="5335588"/>
          <p14:tracePt t="52747" x="5054600" y="5335588"/>
          <p14:tracePt t="52755" x="5078413" y="5335588"/>
          <p14:tracePt t="52763" x="5102225" y="5335588"/>
          <p14:tracePt t="52771" x="5126038" y="5335588"/>
          <p14:tracePt t="52779" x="5149850" y="5335588"/>
          <p14:tracePt t="52787" x="5165725" y="5335588"/>
          <p14:tracePt t="52795" x="5189538" y="5335588"/>
          <p14:tracePt t="52803" x="5213350" y="5335588"/>
          <p14:tracePt t="52811" x="5245100" y="5335588"/>
          <p14:tracePt t="52819" x="5260975" y="5335588"/>
          <p14:tracePt t="52827" x="5276850" y="5335588"/>
          <p14:tracePt t="52835" x="5284788" y="5335588"/>
          <p14:tracePt t="52843" x="5292725" y="5335588"/>
          <p14:tracePt t="52851" x="5300663" y="5335588"/>
          <p14:tracePt t="52859" x="5310188" y="5335588"/>
          <p14:tracePt t="52867" x="5318125" y="5335588"/>
          <p14:tracePt t="52900" x="5326063" y="5335588"/>
          <p14:tracePt t="52915" x="5334000" y="5335588"/>
          <p14:tracePt t="52923" x="5341938" y="5335588"/>
          <p14:tracePt t="52947" x="5349875" y="5335588"/>
          <p14:tracePt t="53155" x="5357813" y="5335588"/>
          <p14:tracePt t="53163" x="5365750" y="5335588"/>
          <p14:tracePt t="53171" x="5381625" y="5335588"/>
          <p14:tracePt t="53179" x="5389563" y="5335588"/>
          <p14:tracePt t="53187" x="5405438" y="5335588"/>
          <p14:tracePt t="53195" x="5429250" y="5335588"/>
          <p14:tracePt t="53203" x="5445125" y="5335588"/>
          <p14:tracePt t="53211" x="5468938" y="5335588"/>
          <p14:tracePt t="53219" x="5492750" y="5335588"/>
          <p14:tracePt t="53227" x="5516563" y="5335588"/>
          <p14:tracePt t="53235" x="5540375" y="5335588"/>
          <p14:tracePt t="53243" x="5564188" y="5335588"/>
          <p14:tracePt t="53251" x="5588000" y="5335588"/>
          <p14:tracePt t="53259" x="5619750" y="5335588"/>
          <p14:tracePt t="53267" x="5635625" y="5335588"/>
          <p14:tracePt t="53275" x="5659438" y="5335588"/>
          <p14:tracePt t="53283" x="5667375" y="5335588"/>
          <p14:tracePt t="53291" x="5676900" y="5335588"/>
          <p14:tracePt t="53300" x="5692775" y="5335588"/>
          <p14:tracePt t="53419" x="5692775" y="5343525"/>
          <p14:tracePt t="57139" x="5692775" y="5351463"/>
          <p14:tracePt t="57155" x="5676900" y="5351463"/>
          <p14:tracePt t="57163" x="5651500" y="5343525"/>
          <p14:tracePt t="57171" x="5635625" y="5335588"/>
          <p14:tracePt t="57179" x="5619750" y="5327650"/>
          <p14:tracePt t="57187" x="5595938" y="5319713"/>
          <p14:tracePt t="57196" x="5588000" y="5319713"/>
          <p14:tracePt t="57203" x="5588000" y="5310188"/>
          <p14:tracePt t="57211" x="5588000" y="5294313"/>
          <p14:tracePt t="57219" x="5588000" y="5286375"/>
          <p14:tracePt t="57227" x="5572125" y="5246688"/>
          <p14:tracePt t="57235" x="5572125" y="5222875"/>
          <p14:tracePt t="57483" x="5540375" y="5222875"/>
          <p14:tracePt t="57491" x="5508625" y="5230813"/>
          <p14:tracePt t="57499" x="5461000" y="5238750"/>
          <p14:tracePt t="57507" x="5421313" y="5254625"/>
          <p14:tracePt t="57515" x="5389563" y="5278438"/>
          <p14:tracePt t="57523" x="5365750" y="5294313"/>
          <p14:tracePt t="57531" x="5334000" y="5310188"/>
          <p14:tracePt t="57539" x="5300663" y="5310188"/>
          <p14:tracePt t="57547" x="5253038" y="5310188"/>
          <p14:tracePt t="57555" x="5205413" y="5310188"/>
          <p14:tracePt t="57563" x="5157788" y="5310188"/>
          <p14:tracePt t="57571" x="5118100" y="5310188"/>
          <p14:tracePt t="57579" x="5110163" y="5310188"/>
          <p14:tracePt t="57587" x="5078413" y="5310188"/>
          <p14:tracePt t="57595" x="5022850" y="5310188"/>
          <p14:tracePt t="57603" x="4975225" y="5310188"/>
          <p14:tracePt t="57611" x="4918075" y="5327650"/>
          <p14:tracePt t="57619" x="4854575" y="5343525"/>
          <p14:tracePt t="57627" x="4799013" y="5367338"/>
          <p14:tracePt t="57635" x="4751388" y="5399088"/>
          <p14:tracePt t="57643" x="4679950" y="5422900"/>
          <p14:tracePt t="57651" x="4632325" y="5462588"/>
          <p14:tracePt t="57659" x="4584700" y="5486400"/>
          <p14:tracePt t="57667" x="4551363" y="5510213"/>
          <p14:tracePt t="57675" x="4511675" y="5534025"/>
          <p14:tracePt t="57682" x="4456113" y="5565775"/>
          <p14:tracePt t="57691" x="4408488" y="5581650"/>
          <p14:tracePt t="57699" x="4360863" y="5621338"/>
          <p14:tracePt t="57707" x="4313238" y="5653088"/>
          <p14:tracePt t="57715" x="4257675" y="5678488"/>
          <p14:tracePt t="57723" x="4192588" y="5710238"/>
          <p14:tracePt t="57731" x="4137025" y="5741988"/>
          <p14:tracePt t="57739" x="4081463" y="5773738"/>
          <p14:tracePt t="57747" x="4025900" y="5797550"/>
          <p14:tracePt t="57755" x="3970338" y="5829300"/>
          <p14:tracePt t="57763" x="3898900" y="5853113"/>
          <p14:tracePt t="57771" x="3843338" y="5884863"/>
          <p14:tracePt t="57779" x="3794125" y="5908675"/>
          <p14:tracePt t="57787" x="3738563" y="5932488"/>
          <p14:tracePt t="57795" x="3690938" y="5956300"/>
          <p14:tracePt t="57803" x="3635375" y="5980113"/>
          <p14:tracePt t="57811" x="3595688" y="6005513"/>
          <p14:tracePt t="57819" x="3556000" y="6021388"/>
          <p14:tracePt t="57827" x="3516313" y="6029325"/>
          <p14:tracePt t="57835" x="3467100" y="6045200"/>
          <p14:tracePt t="57843" x="3443288" y="6061075"/>
          <p14:tracePt t="57851" x="3395663" y="6069013"/>
          <p14:tracePt t="57859" x="3355975" y="6084888"/>
          <p14:tracePt t="57867" x="3316288" y="6108700"/>
          <p14:tracePt t="57875" x="3268663" y="6116638"/>
          <p14:tracePt t="57883" x="3236913" y="6124575"/>
          <p14:tracePt t="57891" x="3197225" y="6132513"/>
          <p14:tracePt t="57900" x="3165475" y="6148388"/>
          <p14:tracePt t="57907" x="3117850" y="6156325"/>
          <p14:tracePt t="57915" x="3084513" y="6164263"/>
          <p14:tracePt t="57923" x="3060700" y="6172200"/>
          <p14:tracePt t="57931" x="3028950" y="6172200"/>
          <p14:tracePt t="57939" x="3005138" y="6172200"/>
          <p14:tracePt t="57947" x="2973388" y="6172200"/>
          <p14:tracePt t="57955" x="2933700" y="6172200"/>
          <p14:tracePt t="57963" x="2901950" y="6172200"/>
          <p14:tracePt t="57971" x="2878138" y="6172200"/>
          <p14:tracePt t="57979" x="2846388" y="6172200"/>
          <p14:tracePt t="57987" x="2822575" y="6172200"/>
          <p14:tracePt t="57995" x="2798763" y="6172200"/>
          <p14:tracePt t="58003" x="2774950" y="6172200"/>
          <p14:tracePt t="58011" x="2751138" y="6172200"/>
          <p14:tracePt t="58019" x="2733675" y="6172200"/>
          <p14:tracePt t="58027" x="2717800" y="6172200"/>
          <p14:tracePt t="58035" x="2701925" y="6164263"/>
          <p14:tracePt t="58043" x="2686050" y="6164263"/>
          <p14:tracePt t="58051" x="2670175" y="6156325"/>
          <p14:tracePt t="58059" x="2662238" y="6148388"/>
          <p14:tracePt t="58067" x="2654300" y="6148388"/>
          <p14:tracePt t="58075" x="2638425" y="6140450"/>
          <p14:tracePt t="58083" x="2630488" y="6140450"/>
          <p14:tracePt t="58091" x="2614613" y="6124575"/>
          <p14:tracePt t="58100" x="2606675" y="6116638"/>
          <p14:tracePt t="58107" x="2598738" y="6116638"/>
          <p14:tracePt t="58115" x="2590800" y="6108700"/>
          <p14:tracePt t="58123" x="2582863" y="6100763"/>
          <p14:tracePt t="58131" x="2574925" y="6092825"/>
          <p14:tracePt t="58139" x="2566988" y="6084888"/>
          <p14:tracePt t="58147" x="2559050" y="6076950"/>
          <p14:tracePt t="58155" x="2551113" y="6061075"/>
          <p14:tracePt t="58163" x="2543175" y="6053138"/>
          <p14:tracePt t="58171" x="2543175" y="6045200"/>
          <p14:tracePt t="58179" x="2535238" y="6037263"/>
          <p14:tracePt t="58187" x="2527300" y="6029325"/>
          <p14:tracePt t="58195" x="2527300" y="6013450"/>
          <p14:tracePt t="58211" x="2527300" y="6005513"/>
          <p14:tracePt t="58219" x="2519363" y="5988050"/>
          <p14:tracePt t="58227" x="2519363" y="5980113"/>
          <p14:tracePt t="58235" x="2519363" y="5972175"/>
          <p14:tracePt t="58243" x="2519363" y="5964238"/>
          <p14:tracePt t="58251" x="2519363" y="5956300"/>
          <p14:tracePt t="58259" x="2519363" y="5948363"/>
          <p14:tracePt t="58267" x="2519363" y="5940425"/>
          <p14:tracePt t="58275" x="2519363" y="5932488"/>
          <p14:tracePt t="58282" x="2519363" y="5924550"/>
          <p14:tracePt t="58291" x="2519363" y="5916613"/>
          <p14:tracePt t="58299" x="2519363" y="5908675"/>
          <p14:tracePt t="58307" x="2519363" y="5900738"/>
          <p14:tracePt t="58323" x="2519363" y="5892800"/>
          <p14:tracePt t="58331" x="2519363" y="5884863"/>
          <p14:tracePt t="58339" x="2519363" y="5876925"/>
          <p14:tracePt t="58363" x="2519363" y="5868988"/>
          <p14:tracePt t="58379" x="2519363" y="5861050"/>
          <p14:tracePt t="58403" x="2519363" y="5853113"/>
          <p14:tracePt t="58411" x="2519363" y="5845175"/>
          <p14:tracePt t="58435" x="2527300" y="5845175"/>
          <p14:tracePt t="58443" x="2527300" y="5837238"/>
          <p14:tracePt t="58507" x="2535238" y="5829300"/>
          <p14:tracePt t="58531" x="2535238" y="5821363"/>
          <p14:tracePt t="58548" x="2551113" y="5821363"/>
          <p14:tracePt t="58555" x="2551113" y="5813425"/>
          <p14:tracePt t="58571" x="2559050" y="5813425"/>
          <p14:tracePt t="58579" x="2559050" y="5805488"/>
          <p14:tracePt t="58595" x="2566988" y="5805488"/>
          <p14:tracePt t="58603" x="2566988" y="5797550"/>
          <p14:tracePt t="58611" x="2574925" y="5797550"/>
          <p14:tracePt t="58627" x="2582863" y="5797550"/>
          <p14:tracePt t="58643" x="2582863" y="5789613"/>
          <p14:tracePt t="58659" x="2590800" y="5789613"/>
          <p14:tracePt t="58675" x="2590800" y="5781675"/>
          <p14:tracePt t="58700" x="2598738" y="5781675"/>
          <p14:tracePt t="58739" x="2606675" y="5781675"/>
          <p14:tracePt t="58747" x="2614613" y="5781675"/>
          <p14:tracePt t="58771" x="2622550" y="5781675"/>
          <p14:tracePt t="58787" x="2630488" y="5781675"/>
          <p14:tracePt t="58803" x="2638425" y="5781675"/>
          <p14:tracePt t="58811" x="2646363" y="5773738"/>
          <p14:tracePt t="58819" x="2662238" y="5773738"/>
          <p14:tracePt t="58827" x="2678113" y="5773738"/>
          <p14:tracePt t="58835" x="2686050" y="5773738"/>
          <p14:tracePt t="58843" x="2693988" y="5773738"/>
          <p14:tracePt t="58851" x="2701925" y="5773738"/>
          <p14:tracePt t="58859" x="2725738" y="5773738"/>
          <p14:tracePt t="58867" x="2733675" y="5773738"/>
          <p14:tracePt t="58875" x="2741613" y="5773738"/>
          <p14:tracePt t="58884" x="2759075" y="5773738"/>
          <p14:tracePt t="58891" x="2774950" y="5773738"/>
          <p14:tracePt t="58900" x="2790825" y="5773738"/>
          <p14:tracePt t="58907" x="2806700" y="5773738"/>
          <p14:tracePt t="58915" x="2814638" y="5773738"/>
          <p14:tracePt t="58923" x="2830513" y="5773738"/>
          <p14:tracePt t="58931" x="2846388" y="5773738"/>
          <p14:tracePt t="58939" x="2870200" y="5773738"/>
          <p14:tracePt t="58947" x="2886075" y="5765800"/>
          <p14:tracePt t="58955" x="2901950" y="5765800"/>
          <p14:tracePt t="58963" x="2917825" y="5765800"/>
          <p14:tracePt t="58971" x="2941638" y="5765800"/>
          <p14:tracePt t="58979" x="2957513" y="5765800"/>
          <p14:tracePt t="58987" x="2973388" y="5765800"/>
          <p14:tracePt t="58995" x="2997200" y="5765800"/>
          <p14:tracePt t="59003" x="3013075" y="5765800"/>
          <p14:tracePt t="59011" x="3036888" y="5765800"/>
          <p14:tracePt t="59019" x="3052763" y="5765800"/>
          <p14:tracePt t="59027" x="3068638" y="5765800"/>
          <p14:tracePt t="59035" x="3084513" y="5765800"/>
          <p14:tracePt t="59043" x="3100388" y="5765800"/>
          <p14:tracePt t="59051" x="3117850" y="5765800"/>
          <p14:tracePt t="59059" x="3133725" y="5765800"/>
          <p14:tracePt t="59067" x="3157538" y="5765800"/>
          <p14:tracePt t="59075" x="3173413" y="5765800"/>
          <p14:tracePt t="59083" x="3197225" y="5765800"/>
          <p14:tracePt t="59091" x="3221038" y="5765800"/>
          <p14:tracePt t="59099" x="3236913" y="5765800"/>
          <p14:tracePt t="59107" x="3260725" y="5773738"/>
          <p14:tracePt t="59115" x="3276600" y="5781675"/>
          <p14:tracePt t="59123" x="3284538" y="5781675"/>
          <p14:tracePt t="59131" x="3308350" y="5781675"/>
          <p14:tracePt t="59139" x="3324225" y="5781675"/>
          <p14:tracePt t="59147" x="3332163" y="5781675"/>
          <p14:tracePt t="59155" x="3340100" y="5789613"/>
          <p14:tracePt t="59163" x="3355975" y="5797550"/>
          <p14:tracePt t="59179" x="3363913" y="5797550"/>
          <p14:tracePt t="59203" x="3371850" y="5797550"/>
          <p14:tracePt t="60299" x="3379788" y="5797550"/>
          <p14:tracePt t="60339" x="3387725" y="5797550"/>
          <p14:tracePt t="60379" x="3395663" y="5797550"/>
          <p14:tracePt t="60395" x="3403600" y="5797550"/>
          <p14:tracePt t="60411" x="3411538" y="5797550"/>
          <p14:tracePt t="60435" x="3419475" y="5797550"/>
          <p14:tracePt t="60451" x="3435350" y="5797550"/>
          <p14:tracePt t="60467" x="3443288" y="5797550"/>
          <p14:tracePt t="60483" x="3451225" y="5797550"/>
          <p14:tracePt t="60491" x="3459163" y="5797550"/>
          <p14:tracePt t="60499" x="3467100" y="5797550"/>
          <p14:tracePt t="60516" x="3484563" y="5797550"/>
          <p14:tracePt t="60531" x="3492500" y="5797550"/>
          <p14:tracePt t="60539" x="3500438" y="5797550"/>
          <p14:tracePt t="60547" x="3508375" y="5797550"/>
          <p14:tracePt t="60555" x="3516313" y="5797550"/>
          <p14:tracePt t="60563" x="3532188" y="5797550"/>
          <p14:tracePt t="60571" x="3540125" y="5797550"/>
          <p14:tracePt t="60579" x="3548063" y="5797550"/>
          <p14:tracePt t="60587" x="3563938" y="5797550"/>
          <p14:tracePt t="60595" x="3579813" y="5797550"/>
          <p14:tracePt t="60603" x="3587750" y="5797550"/>
          <p14:tracePt t="60611" x="3603625" y="5797550"/>
          <p14:tracePt t="60619" x="3611563" y="5797550"/>
          <p14:tracePt t="60627" x="3627438" y="5797550"/>
          <p14:tracePt t="60635" x="3635375" y="5797550"/>
          <p14:tracePt t="60643" x="3643313" y="5797550"/>
          <p14:tracePt t="60651" x="3651250" y="5797550"/>
          <p14:tracePt t="60659" x="3667125" y="5797550"/>
          <p14:tracePt t="60667" x="3675063" y="5797550"/>
          <p14:tracePt t="60675" x="3683000" y="5797550"/>
          <p14:tracePt t="60683" x="3698875" y="5797550"/>
          <p14:tracePt t="60691" x="3706813" y="5797550"/>
          <p14:tracePt t="60699" x="3714750" y="5797550"/>
          <p14:tracePt t="60707" x="3730625" y="5805488"/>
          <p14:tracePt t="60715" x="3746500" y="5805488"/>
          <p14:tracePt t="60731" x="3762375" y="5805488"/>
          <p14:tracePt t="60739" x="3770313" y="5805488"/>
          <p14:tracePt t="60755" x="3778250" y="5805488"/>
          <p14:tracePt t="60763" x="3786188" y="5805488"/>
          <p14:tracePt t="60779" x="3794125" y="5805488"/>
          <p14:tracePt t="60795" x="3802063" y="5805488"/>
          <p14:tracePt t="60811" x="3810000" y="5805488"/>
          <p14:tracePt t="60819" x="3817938" y="5805488"/>
          <p14:tracePt t="60835" x="3825875" y="5805488"/>
          <p14:tracePt t="60859" x="3833813" y="5805488"/>
          <p14:tracePt t="60883" x="3843338" y="5805488"/>
          <p14:tracePt t="60891" x="3851275" y="5805488"/>
          <p14:tracePt t="60907" x="3859213" y="5805488"/>
          <p14:tracePt t="60931" x="3867150" y="5805488"/>
          <p14:tracePt t="60947" x="3883025" y="5805488"/>
          <p14:tracePt t="60963" x="3890963" y="5805488"/>
          <p14:tracePt t="60971" x="3898900" y="5805488"/>
          <p14:tracePt t="60979" x="3906838" y="5805488"/>
          <p14:tracePt t="60995" x="3914775" y="5805488"/>
          <p14:tracePt t="61003" x="3930650" y="5805488"/>
          <p14:tracePt t="61019" x="3946525" y="5805488"/>
          <p14:tracePt t="61035" x="3954463" y="5805488"/>
          <p14:tracePt t="61043" x="3970338" y="5805488"/>
          <p14:tracePt t="61051" x="3978275" y="5805488"/>
          <p14:tracePt t="61059" x="3986213" y="5805488"/>
          <p14:tracePt t="61067" x="4002088" y="5805488"/>
          <p14:tracePt t="61075" x="4010025" y="5805488"/>
          <p14:tracePt t="61082" x="4017963" y="5805488"/>
          <p14:tracePt t="61091" x="4025900" y="5805488"/>
          <p14:tracePt t="61099" x="4041775" y="5805488"/>
          <p14:tracePt t="61107" x="4057650" y="5805488"/>
          <p14:tracePt t="61115" x="4065588" y="5805488"/>
          <p14:tracePt t="61123" x="4081463" y="5805488"/>
          <p14:tracePt t="61131" x="4097338" y="5813425"/>
          <p14:tracePt t="61139" x="4113213" y="5813425"/>
          <p14:tracePt t="61147" x="4129088" y="5813425"/>
          <p14:tracePt t="61155" x="4144963" y="5813425"/>
          <p14:tracePt t="61163" x="4152900" y="5813425"/>
          <p14:tracePt t="61171" x="4176713" y="5813425"/>
          <p14:tracePt t="61179" x="4192588" y="5813425"/>
          <p14:tracePt t="61187" x="4217988" y="5821363"/>
          <p14:tracePt t="61195" x="4233863" y="5821363"/>
          <p14:tracePt t="61203" x="4249738" y="5821363"/>
          <p14:tracePt t="61211" x="4257675" y="5821363"/>
          <p14:tracePt t="61219" x="4273550" y="5821363"/>
          <p14:tracePt t="61227" x="4289425" y="5829300"/>
          <p14:tracePt t="61235" x="4305300" y="5829300"/>
          <p14:tracePt t="61243" x="4313238" y="5829300"/>
          <p14:tracePt t="61251" x="4329113" y="5829300"/>
          <p14:tracePt t="61259" x="4344988" y="5829300"/>
          <p14:tracePt t="61267" x="4360863" y="5829300"/>
          <p14:tracePt t="61275" x="4376738" y="5829300"/>
          <p14:tracePt t="61283" x="4392613" y="5829300"/>
          <p14:tracePt t="61299" x="4408488" y="5829300"/>
          <p14:tracePt t="61307" x="4424363" y="5829300"/>
          <p14:tracePt t="61315" x="4432300" y="5829300"/>
          <p14:tracePt t="61323" x="4440238" y="5829300"/>
          <p14:tracePt t="61331" x="4456113" y="5829300"/>
          <p14:tracePt t="61339" x="4464050" y="5829300"/>
          <p14:tracePt t="61347" x="4464050" y="5821363"/>
          <p14:tracePt t="61355" x="4471988" y="5821363"/>
          <p14:tracePt t="61363" x="4479925" y="5821363"/>
          <p14:tracePt t="61371" x="4487863" y="5821363"/>
          <p14:tracePt t="61379" x="4495800" y="5821363"/>
          <p14:tracePt t="61387" x="4503738" y="5821363"/>
          <p14:tracePt t="61395" x="4511675" y="5821363"/>
          <p14:tracePt t="61403" x="4519613" y="5821363"/>
          <p14:tracePt t="61411" x="4527550" y="5821363"/>
          <p14:tracePt t="61419" x="4535488" y="5821363"/>
          <p14:tracePt t="61427" x="4543425" y="5821363"/>
          <p14:tracePt t="61435" x="4551363" y="5821363"/>
          <p14:tracePt t="61443" x="4567238" y="5821363"/>
          <p14:tracePt t="61451" x="4576763" y="5821363"/>
          <p14:tracePt t="61459" x="4584700" y="5821363"/>
          <p14:tracePt t="61467" x="4600575" y="5813425"/>
          <p14:tracePt t="61483" x="4608513" y="5813425"/>
          <p14:tracePt t="61491" x="4624388" y="5813425"/>
          <p14:tracePt t="61499" x="4632325" y="5813425"/>
          <p14:tracePt t="61515" x="4648200" y="5813425"/>
          <p14:tracePt t="61523" x="4648200" y="5805488"/>
          <p14:tracePt t="61531" x="4656138" y="5805488"/>
          <p14:tracePt t="61547" x="4664075" y="5805488"/>
          <p14:tracePt t="61555" x="4672013" y="5805488"/>
          <p14:tracePt t="61603" x="4679950" y="5805488"/>
          <p14:tracePt t="61691" x="4687888" y="5805488"/>
          <p14:tracePt t="61699" x="4695825" y="5805488"/>
          <p14:tracePt t="61707" x="4703763" y="5805488"/>
          <p14:tracePt t="61715" x="4711700" y="5805488"/>
          <p14:tracePt t="61723" x="4735513" y="5805488"/>
          <p14:tracePt t="61731" x="4743450" y="5805488"/>
          <p14:tracePt t="61739" x="4759325" y="5805488"/>
          <p14:tracePt t="61747" x="4775200" y="5805488"/>
          <p14:tracePt t="61755" x="4791075" y="5805488"/>
          <p14:tracePt t="61763" x="4806950" y="5805488"/>
          <p14:tracePt t="61771" x="4822825" y="5805488"/>
          <p14:tracePt t="61779" x="4838700" y="5805488"/>
          <p14:tracePt t="61787" x="4854575" y="5805488"/>
          <p14:tracePt t="61795" x="4870450" y="5805488"/>
          <p14:tracePt t="61803" x="4886325" y="5805488"/>
          <p14:tracePt t="61811" x="4902200" y="5805488"/>
          <p14:tracePt t="61819" x="4926013" y="5805488"/>
          <p14:tracePt t="61827" x="4951413" y="5805488"/>
          <p14:tracePt t="61835" x="4967288" y="5805488"/>
          <p14:tracePt t="61843" x="4983163" y="5805488"/>
          <p14:tracePt t="61851" x="5006975" y="5805488"/>
          <p14:tracePt t="61859" x="5014913" y="5805488"/>
          <p14:tracePt t="61867" x="5030788" y="5805488"/>
          <p14:tracePt t="61875" x="5046663" y="5805488"/>
          <p14:tracePt t="61882" x="5062538" y="5805488"/>
          <p14:tracePt t="61900" x="5078413" y="5805488"/>
          <p14:tracePt t="61907" x="5094288" y="5805488"/>
          <p14:tracePt t="61916" x="5102225" y="5805488"/>
          <p14:tracePt t="61931" x="5118100" y="5805488"/>
          <p14:tracePt t="61939" x="5126038" y="5805488"/>
          <p14:tracePt t="61955" x="5141913" y="5805488"/>
          <p14:tracePt t="61971" x="5149850" y="5805488"/>
          <p14:tracePt t="61979" x="5165725" y="5805488"/>
          <p14:tracePt t="61995" x="5181600" y="5805488"/>
          <p14:tracePt t="62003" x="5189538" y="5805488"/>
          <p14:tracePt t="62011" x="5205413" y="5797550"/>
          <p14:tracePt t="62019" x="5213350" y="5797550"/>
          <p14:tracePt t="62027" x="5229225" y="5797550"/>
          <p14:tracePt t="62035" x="5245100" y="5797550"/>
          <p14:tracePt t="62043" x="5253038" y="5797550"/>
          <p14:tracePt t="62051" x="5260975" y="5789613"/>
          <p14:tracePt t="62059" x="5276850" y="5789613"/>
          <p14:tracePt t="62067" x="5284788" y="5789613"/>
          <p14:tracePt t="62075" x="5292725" y="5789613"/>
          <p14:tracePt t="62083" x="5310188" y="5789613"/>
          <p14:tracePt t="62099" x="5318125" y="5781675"/>
          <p14:tracePt t="62107" x="5326063" y="5781675"/>
          <p14:tracePt t="62116" x="5334000" y="5781675"/>
          <p14:tracePt t="62123" x="5341938" y="5781675"/>
          <p14:tracePt t="62131" x="5349875" y="5781675"/>
          <p14:tracePt t="62139" x="5357813" y="5781675"/>
          <p14:tracePt t="62147" x="5365750" y="5781675"/>
          <p14:tracePt t="62155" x="5373688" y="5781675"/>
          <p14:tracePt t="62163" x="5381625" y="5781675"/>
          <p14:tracePt t="62171" x="5389563" y="5781675"/>
          <p14:tracePt t="62195" x="5397500" y="5781675"/>
          <p14:tracePt t="62211" x="5405438" y="5781675"/>
          <p14:tracePt t="62227" x="5413375" y="5781675"/>
          <p14:tracePt t="62291" x="5421313" y="5781675"/>
          <p14:tracePt t="62443" x="5429250" y="5781675"/>
          <p14:tracePt t="62467" x="5437188" y="5781675"/>
          <p14:tracePt t="62515" x="5445125" y="5781675"/>
          <p14:tracePt t="62531" x="5461000" y="5781675"/>
          <p14:tracePt t="62547" x="5468938" y="5781675"/>
          <p14:tracePt t="62563" x="5484813" y="5781675"/>
          <p14:tracePt t="62579" x="5492750" y="5781675"/>
          <p14:tracePt t="62595" x="5500688" y="5781675"/>
          <p14:tracePt t="62611" x="5516563" y="5781675"/>
          <p14:tracePt t="62627" x="5524500" y="5781675"/>
          <p14:tracePt t="62643" x="5540375" y="5781675"/>
          <p14:tracePt t="62659" x="5548313" y="5781675"/>
          <p14:tracePt t="62667" x="5556250" y="5781675"/>
          <p14:tracePt t="62675" x="5564188" y="5781675"/>
          <p14:tracePt t="62683" x="5572125" y="5789613"/>
          <p14:tracePt t="62700" x="5580063" y="5789613"/>
          <p14:tracePt t="62707" x="5588000" y="5789613"/>
          <p14:tracePt t="62715" x="5595938" y="5789613"/>
          <p14:tracePt t="62723" x="5603875" y="5789613"/>
          <p14:tracePt t="62739" x="5611813" y="5789613"/>
          <p14:tracePt t="62755" x="5627688" y="5789613"/>
          <p14:tracePt t="62771" x="5635625" y="5789613"/>
          <p14:tracePt t="62779" x="5651500" y="5789613"/>
          <p14:tracePt t="62787" x="5659438" y="5789613"/>
          <p14:tracePt t="62795" x="5667375" y="5789613"/>
          <p14:tracePt t="62803" x="5684838" y="5797550"/>
          <p14:tracePt t="62811" x="5708650" y="5797550"/>
          <p14:tracePt t="62819" x="5732463" y="5797550"/>
          <p14:tracePt t="62827" x="5756275" y="5797550"/>
          <p14:tracePt t="62835" x="5772150" y="5797550"/>
          <p14:tracePt t="62843" x="5803900" y="5797550"/>
          <p14:tracePt t="62851" x="5819775" y="5797550"/>
          <p14:tracePt t="62859" x="5851525" y="5797550"/>
          <p14:tracePt t="62866" x="5867400" y="5797550"/>
          <p14:tracePt t="62875" x="5891213" y="5797550"/>
          <p14:tracePt t="62882" x="5915025" y="5797550"/>
          <p14:tracePt t="62891" x="5922963" y="5797550"/>
          <p14:tracePt t="62900" x="5946775" y="5797550"/>
          <p14:tracePt t="62907" x="5962650" y="5797550"/>
          <p14:tracePt t="62915" x="5986463" y="5797550"/>
          <p14:tracePt t="62923" x="6002338" y="5797550"/>
          <p14:tracePt t="62931" x="6034088" y="5797550"/>
          <p14:tracePt t="62939" x="6059488" y="5797550"/>
          <p14:tracePt t="62947" x="6083300" y="5797550"/>
          <p14:tracePt t="62955" x="6107113" y="5797550"/>
          <p14:tracePt t="62963" x="6130925" y="5797550"/>
          <p14:tracePt t="62971" x="6146800" y="5797550"/>
          <p14:tracePt t="62979" x="6170613" y="5797550"/>
          <p14:tracePt t="62987" x="6194425" y="5797550"/>
          <p14:tracePt t="62995" x="6210300" y="5797550"/>
          <p14:tracePt t="63003" x="6234113" y="5797550"/>
          <p14:tracePt t="63011" x="6249988" y="5797550"/>
          <p14:tracePt t="63019" x="6273800" y="5797550"/>
          <p14:tracePt t="63027" x="6289675" y="5797550"/>
          <p14:tracePt t="63035" x="6305550" y="5797550"/>
          <p14:tracePt t="63043" x="6329363" y="5797550"/>
          <p14:tracePt t="63051" x="6345238" y="5797550"/>
          <p14:tracePt t="63059" x="6361113" y="5797550"/>
          <p14:tracePt t="63067" x="6376988" y="5797550"/>
          <p14:tracePt t="63075" x="6384925" y="5797550"/>
          <p14:tracePt t="63083" x="6410325" y="5789613"/>
          <p14:tracePt t="63091" x="6426200" y="5789613"/>
          <p14:tracePt t="63099" x="6450013" y="5789613"/>
          <p14:tracePt t="63107" x="6457950" y="5781675"/>
          <p14:tracePt t="63116" x="6473825" y="5781675"/>
          <p14:tracePt t="63123" x="6497638" y="5781675"/>
          <p14:tracePt t="63131" x="6513513" y="5781675"/>
          <p14:tracePt t="63139" x="6529388" y="5781675"/>
          <p14:tracePt t="63147" x="6545263" y="5781675"/>
          <p14:tracePt t="63155" x="6553200" y="5781675"/>
          <p14:tracePt t="63171" x="6569075" y="5781675"/>
          <p14:tracePt t="63427" x="6577013" y="5781675"/>
          <p14:tracePt t="63451" x="6584950" y="5781675"/>
          <p14:tracePt t="63467" x="6592888" y="5781675"/>
          <p14:tracePt t="63499" x="6600825" y="5781675"/>
          <p14:tracePt t="63507" x="6608763" y="5781675"/>
          <p14:tracePt t="63523" x="6624638" y="5781675"/>
          <p14:tracePt t="63539" x="6632575" y="5781675"/>
          <p14:tracePt t="63547" x="6648450" y="5781675"/>
          <p14:tracePt t="63563" x="6656388" y="5781675"/>
          <p14:tracePt t="63571" x="6664325" y="5781675"/>
          <p14:tracePt t="63579" x="6672263" y="5781675"/>
          <p14:tracePt t="63595" x="6680200" y="5781675"/>
          <p14:tracePt t="63603" x="6688138" y="5781675"/>
          <p14:tracePt t="63611" x="6696075" y="5781675"/>
          <p14:tracePt t="63627" x="6704013" y="5781675"/>
          <p14:tracePt t="63659" x="6711950" y="5781675"/>
          <p14:tracePt t="63731" x="6719888" y="5781675"/>
          <p14:tracePt t="63739" x="6727825" y="5765800"/>
          <p14:tracePt t="63747" x="6735763" y="5765800"/>
          <p14:tracePt t="63755" x="6743700" y="5757863"/>
          <p14:tracePt t="63763" x="6751638" y="5757863"/>
          <p14:tracePt t="63771" x="6751638" y="5749925"/>
          <p14:tracePt t="63779" x="6769100" y="5741988"/>
          <p14:tracePt t="63788" x="6777038" y="5726113"/>
          <p14:tracePt t="63795" x="6784975" y="5718175"/>
          <p14:tracePt t="63803" x="6792913" y="5710238"/>
          <p14:tracePt t="63811" x="6800850" y="5694363"/>
          <p14:tracePt t="63827" x="6808788" y="5686425"/>
          <p14:tracePt t="63835" x="6808788" y="5678488"/>
          <p14:tracePt t="63843" x="6816725" y="5678488"/>
          <p14:tracePt t="63851" x="6816725" y="5670550"/>
          <p14:tracePt t="63867" x="6824663" y="5662613"/>
          <p14:tracePt t="63882" x="6824663" y="5653088"/>
          <p14:tracePt t="63891" x="6824663" y="5645150"/>
          <p14:tracePt t="63916" x="6824663" y="5637213"/>
          <p14:tracePt t="63931" x="6816725" y="5637213"/>
          <p14:tracePt t="63947" x="6808788" y="5637213"/>
          <p14:tracePt t="63955" x="6808788" y="5629275"/>
          <p14:tracePt t="63971" x="6800850" y="5629275"/>
          <p14:tracePt t="63995" x="6792913" y="5629275"/>
          <p14:tracePt t="64003" x="6784975" y="5629275"/>
          <p14:tracePt t="64027" x="6777038" y="5629275"/>
          <p14:tracePt t="64043" x="6769100" y="5621338"/>
          <p14:tracePt t="64067" x="6759575" y="5621338"/>
          <p14:tracePt t="64075" x="6759575" y="5613400"/>
          <p14:tracePt t="64091" x="6751638" y="5613400"/>
          <p14:tracePt t="64155" x="6735763" y="5613400"/>
          <p14:tracePt t="64243" x="6727825" y="5613400"/>
          <p14:tracePt t="64291" x="6719888" y="5613400"/>
          <p14:tracePt t="64339" x="6711950" y="5613400"/>
          <p14:tracePt t="64387" x="6696075" y="5613400"/>
          <p14:tracePt t="64507" x="6688138" y="5613400"/>
          <p14:tracePt t="64611" x="6680200" y="5613400"/>
          <p14:tracePt t="64691" x="6672263" y="5613400"/>
          <p14:tracePt t="64755" x="6656388" y="5613400"/>
          <p14:tracePt t="64795" x="6648450" y="5613400"/>
          <p14:tracePt t="64867" x="6640513" y="5613400"/>
          <p14:tracePt t="64883" x="6624638" y="5613400"/>
          <p14:tracePt t="64899" x="6616700" y="5613400"/>
          <p14:tracePt t="64915" x="6608763" y="5613400"/>
          <p14:tracePt t="64923" x="6600825" y="5613400"/>
          <p14:tracePt t="64931" x="6592888" y="5613400"/>
          <p14:tracePt t="64947" x="6577013" y="5613400"/>
          <p14:tracePt t="64971" x="6569075" y="5613400"/>
          <p14:tracePt t="64987" x="6561138" y="5613400"/>
          <p14:tracePt t="65003" x="6553200" y="5613400"/>
          <p14:tracePt t="65011" x="6545263" y="5613400"/>
          <p14:tracePt t="65043" x="6537325" y="5621338"/>
          <p14:tracePt t="65171" x="6529388" y="5621338"/>
          <p14:tracePt t="65195" x="6513513" y="5621338"/>
          <p14:tracePt t="65203" x="6505575" y="5621338"/>
          <p14:tracePt t="65211" x="6497638" y="5629275"/>
          <p14:tracePt t="65219" x="6481763" y="5629275"/>
          <p14:tracePt t="65227" x="6465888" y="5637213"/>
          <p14:tracePt t="65235" x="6450013" y="5637213"/>
          <p14:tracePt t="65243" x="6434138" y="5645150"/>
          <p14:tracePt t="65251" x="6418263" y="5653088"/>
          <p14:tracePt t="65259" x="6402388" y="5653088"/>
          <p14:tracePt t="65267" x="6392863" y="5653088"/>
          <p14:tracePt t="65275" x="6376988" y="5662613"/>
          <p14:tracePt t="65291" x="6361113" y="5662613"/>
          <p14:tracePt t="65307" x="6361113" y="5670550"/>
          <p14:tracePt t="65323" x="6353175" y="5670550"/>
          <p14:tracePt t="66395" x="6361113" y="5670550"/>
          <p14:tracePt t="66403" x="6369050" y="5670550"/>
          <p14:tracePt t="66419" x="6376988" y="5670550"/>
          <p14:tracePt t="66435" x="6384925" y="5670550"/>
          <p14:tracePt t="66451" x="6384925" y="5662613"/>
          <p14:tracePt t="66467" x="6392863" y="5653088"/>
          <p14:tracePt t="66475" x="6402388" y="5653088"/>
          <p14:tracePt t="66491" x="6402388" y="5645150"/>
          <p14:tracePt t="66515" x="6410325" y="5645150"/>
          <p14:tracePt t="66523" x="6410325" y="5637213"/>
          <p14:tracePt t="66547" x="6418263" y="5637213"/>
          <p14:tracePt t="66555" x="6418263" y="5629275"/>
          <p14:tracePt t="66579" x="6426200" y="5629275"/>
          <p14:tracePt t="66587" x="6434138" y="5621338"/>
          <p14:tracePt t="66603" x="6442075" y="5613400"/>
          <p14:tracePt t="66627" x="6450013" y="5613400"/>
          <p14:tracePt t="66643" x="6450013" y="5605463"/>
          <p14:tracePt t="66755" x="6457950" y="5605463"/>
          <p14:tracePt t="66779" x="6465888" y="5605463"/>
          <p14:tracePt t="66803" x="6473825" y="5605463"/>
          <p14:tracePt t="66827" x="6481763" y="5613400"/>
          <p14:tracePt t="66843" x="6481763" y="5621338"/>
          <p14:tracePt t="66859" x="6489700" y="5621338"/>
          <p14:tracePt t="66947" x="6497638" y="5621338"/>
          <p14:tracePt t="66987" x="6505575" y="5621338"/>
          <p14:tracePt t="66995" x="6505575" y="5613400"/>
          <p14:tracePt t="67003" x="6513513" y="5613400"/>
          <p14:tracePt t="67019" x="6513513" y="5597525"/>
          <p14:tracePt t="67027" x="6521450" y="5597525"/>
          <p14:tracePt t="67035" x="6529388" y="5589588"/>
          <p14:tracePt t="67195" x="6529388" y="5597525"/>
          <p14:tracePt t="67203" x="6529388" y="5605463"/>
          <p14:tracePt t="67211" x="6529388" y="5613400"/>
          <p14:tracePt t="67219" x="6529388" y="5621338"/>
          <p14:tracePt t="67227" x="6529388" y="5645150"/>
          <p14:tracePt t="67235" x="6529388" y="5653088"/>
          <p14:tracePt t="67243" x="6521450" y="5662613"/>
          <p14:tracePt t="67251" x="6521450" y="5670550"/>
          <p14:tracePt t="67363" x="6513513" y="5678488"/>
          <p14:tracePt t="67371" x="6505575" y="5678488"/>
          <p14:tracePt t="67379" x="6505575" y="5686425"/>
          <p14:tracePt t="67419" x="6505575" y="5694363"/>
          <p14:tracePt t="67435" x="6497638" y="5694363"/>
          <p14:tracePt t="67451" x="6489700" y="5694363"/>
          <p14:tracePt t="67459" x="6481763" y="5702300"/>
          <p14:tracePt t="67475" x="6473825" y="5702300"/>
          <p14:tracePt t="67482" x="6465888" y="5702300"/>
          <p14:tracePt t="67491" x="6465888" y="5710238"/>
          <p14:tracePt t="67499" x="6450013" y="5718175"/>
          <p14:tracePt t="67507" x="6442075" y="5718175"/>
          <p14:tracePt t="67515" x="6426200" y="5726113"/>
          <p14:tracePt t="67523" x="6418263" y="5726113"/>
          <p14:tracePt t="67531" x="6402388" y="5734050"/>
          <p14:tracePt t="67539" x="6392863" y="5734050"/>
          <p14:tracePt t="67547" x="6376988" y="5741988"/>
          <p14:tracePt t="67555" x="6361113" y="5749925"/>
          <p14:tracePt t="67563" x="6345238" y="5749925"/>
          <p14:tracePt t="67571" x="6329363" y="5749925"/>
          <p14:tracePt t="67579" x="6321425" y="5749925"/>
          <p14:tracePt t="67587" x="6313488" y="5757863"/>
          <p14:tracePt t="67603" x="6305550" y="5757863"/>
          <p14:tracePt t="67931" x="6321425" y="5757863"/>
          <p14:tracePt t="67939" x="6321425" y="5749925"/>
          <p14:tracePt t="67947" x="6329363" y="5749925"/>
          <p14:tracePt t="67955" x="6337300" y="5741988"/>
          <p14:tracePt t="67963" x="6345238" y="5734050"/>
          <p14:tracePt t="67971" x="6353175" y="5734050"/>
          <p14:tracePt t="67979" x="6361113" y="5726113"/>
          <p14:tracePt t="67987" x="6369050" y="5726113"/>
          <p14:tracePt t="68003" x="6376988" y="5718175"/>
          <p14:tracePt t="68171" x="6376988" y="5726113"/>
          <p14:tracePt t="68187" x="6376988" y="5741988"/>
          <p14:tracePt t="68243" x="6376988" y="5749925"/>
          <p14:tracePt t="68275" x="6376988" y="5757863"/>
          <p14:tracePt t="68291" x="6361113" y="5765800"/>
          <p14:tracePt t="68299" x="6361113" y="5773738"/>
          <p14:tracePt t="68307" x="6345238" y="5773738"/>
          <p14:tracePt t="68315" x="6337300" y="5773738"/>
          <p14:tracePt t="68323" x="6329363" y="5773738"/>
          <p14:tracePt t="68331" x="6305550" y="5773738"/>
          <p14:tracePt t="68339" x="6273800" y="5749925"/>
          <p14:tracePt t="68347" x="6218238" y="5702300"/>
          <p14:tracePt t="68355" x="6162675" y="5637213"/>
          <p14:tracePt t="68363" x="6083300" y="5557838"/>
          <p14:tracePt t="68371" x="6010275" y="5510213"/>
          <p14:tracePt t="68379" x="5938838" y="5470525"/>
          <p14:tracePt t="68387" x="5922963" y="5454650"/>
          <p14:tracePt t="68835" x="5891213" y="5462588"/>
          <p14:tracePt t="68843" x="5867400" y="5470525"/>
          <p14:tracePt t="68851" x="5843588" y="5486400"/>
          <p14:tracePt t="68859" x="5843588" y="5494338"/>
          <p14:tracePt t="68867" x="5843588" y="5502275"/>
          <p14:tracePt t="68875" x="5843588" y="5510213"/>
          <p14:tracePt t="68883" x="5843588" y="5518150"/>
          <p14:tracePt t="68891" x="5835650" y="5526088"/>
          <p14:tracePt t="68923" x="5827713" y="5526088"/>
          <p14:tracePt t="68931" x="5827713" y="5534025"/>
          <p14:tracePt t="68939" x="5819775" y="5541963"/>
          <p14:tracePt t="68963" x="5819775" y="5549900"/>
          <p14:tracePt t="68987" x="5819775" y="5557838"/>
          <p14:tracePt t="69507" x="5827713" y="5557838"/>
          <p14:tracePt t="69515" x="5843588" y="5557838"/>
          <p14:tracePt t="69523" x="5875338" y="5557838"/>
          <p14:tracePt t="69531" x="5899150" y="5557838"/>
          <p14:tracePt t="69539" x="5938838" y="5565775"/>
          <p14:tracePt t="69547" x="5962650" y="5573713"/>
          <p14:tracePt t="69555" x="5978525" y="5581650"/>
          <p14:tracePt t="69563" x="5994400" y="5589588"/>
          <p14:tracePt t="69611" x="5994400" y="5597525"/>
          <p14:tracePt t="69619" x="5994400" y="5605463"/>
          <p14:tracePt t="69627" x="5994400" y="5621338"/>
          <p14:tracePt t="69635" x="5986463" y="5629275"/>
          <p14:tracePt t="69643" x="5986463" y="5645150"/>
          <p14:tracePt t="69651" x="5970588" y="5662613"/>
          <p14:tracePt t="69659" x="5946775" y="5686425"/>
          <p14:tracePt t="69667" x="5922963" y="5694363"/>
          <p14:tracePt t="69675" x="5899150" y="5718175"/>
          <p14:tracePt t="69683" x="5867400" y="5726113"/>
          <p14:tracePt t="69691" x="5827713" y="5741988"/>
          <p14:tracePt t="69699" x="5795963" y="5749925"/>
          <p14:tracePt t="69707" x="5756275" y="5757863"/>
          <p14:tracePt t="69716" x="5732463" y="5773738"/>
          <p14:tracePt t="69723" x="5716588" y="5781675"/>
          <p14:tracePt t="69731" x="5708650" y="5781675"/>
          <p14:tracePt t="69787" x="5724525" y="5781675"/>
          <p14:tracePt t="69795" x="5740400" y="5781675"/>
          <p14:tracePt t="69803" x="5756275" y="5773738"/>
          <p14:tracePt t="69811" x="5772150" y="5773738"/>
          <p14:tracePt t="69819" x="5788025" y="5773738"/>
          <p14:tracePt t="69827" x="5819775" y="5773738"/>
          <p14:tracePt t="69835" x="5851525" y="5773738"/>
          <p14:tracePt t="69843" x="5899150" y="5773738"/>
          <p14:tracePt t="69851" x="5954713" y="5781675"/>
          <p14:tracePt t="69859" x="6026150" y="5789613"/>
          <p14:tracePt t="69867" x="6107113" y="5813425"/>
          <p14:tracePt t="69883" x="6297613" y="5837238"/>
          <p14:tracePt t="69891" x="6392863" y="5853113"/>
          <p14:tracePt t="69899" x="6513513" y="5876925"/>
          <p14:tracePt t="69907" x="6624638" y="5892800"/>
          <p14:tracePt t="69916" x="6727825" y="5908675"/>
          <p14:tracePt t="69923" x="6832600" y="5916613"/>
          <p14:tracePt t="71651" x="6856413" y="5805488"/>
          <p14:tracePt t="71659" x="6848475" y="5797550"/>
          <p14:tracePt t="71667" x="6840538" y="5797550"/>
          <p14:tracePt t="71675" x="6840538" y="5789613"/>
          <p14:tracePt t="71691" x="6832600" y="5789613"/>
          <p14:tracePt t="71707" x="6832600" y="5781675"/>
          <p14:tracePt t="71723" x="6824663" y="5781675"/>
          <p14:tracePt t="71995" x="6808788" y="5781675"/>
          <p14:tracePt t="73219" x="6808788" y="5773738"/>
          <p14:tracePt t="73227" x="6792913" y="5757863"/>
          <p14:tracePt t="73235" x="6777038" y="5749925"/>
          <p14:tracePt t="73243" x="6769100" y="5726113"/>
          <p14:tracePt t="73251" x="6751638" y="5718175"/>
          <p14:tracePt t="73259" x="6727825" y="5702300"/>
          <p14:tracePt t="73267" x="6704013" y="5678488"/>
          <p14:tracePt t="73275" x="6680200" y="5653088"/>
          <p14:tracePt t="73283" x="6656388" y="5629275"/>
          <p14:tracePt t="73291" x="6616700" y="5597525"/>
          <p14:tracePt t="73299" x="6592888" y="5573713"/>
          <p14:tracePt t="73307" x="6545263" y="5534025"/>
          <p14:tracePt t="73316" x="6497638" y="5486400"/>
          <p14:tracePt t="73323" x="6450013" y="5446713"/>
          <p14:tracePt t="73331" x="6392863" y="5407025"/>
          <p14:tracePt t="73339" x="6329363" y="5367338"/>
          <p14:tracePt t="73347" x="6273800" y="5310188"/>
          <p14:tracePt t="73355" x="6202363" y="5270500"/>
          <p14:tracePt t="73363" x="6115050" y="5207000"/>
          <p14:tracePt t="73371" x="6026150" y="5143500"/>
          <p14:tracePt t="73379" x="5922963" y="5087938"/>
          <p14:tracePt t="73387" x="5835650" y="5032375"/>
          <p14:tracePt t="73395" x="5732463" y="4959350"/>
          <p14:tracePt t="73403" x="5627688" y="4903788"/>
          <p14:tracePt t="73411" x="5540375" y="4840288"/>
          <p14:tracePt t="73419" x="5445125" y="4776788"/>
          <p14:tracePt t="73427" x="5357813" y="4729163"/>
          <p14:tracePt t="73435" x="5268913" y="4665663"/>
          <p14:tracePt t="73443" x="5181600" y="4608513"/>
          <p14:tracePt t="73451" x="5094288" y="4568825"/>
          <p14:tracePt t="73459" x="5014913" y="4505325"/>
          <p14:tracePt t="73467" x="4894263" y="4433888"/>
          <p14:tracePt t="73475" x="4767263" y="4378325"/>
          <p14:tracePt t="73483" x="4640263" y="4291013"/>
          <p14:tracePt t="73491" x="4471988" y="4202113"/>
          <p14:tracePt t="73498" x="4305300" y="4090988"/>
          <p14:tracePt t="73507" x="4089400" y="3971925"/>
          <p14:tracePt t="73516" x="3859213" y="3851275"/>
          <p14:tracePt t="73523" x="3603625" y="3676650"/>
          <p14:tracePt t="73531" x="3340100" y="3508375"/>
          <p14:tracePt t="73539" x="3141663" y="3349625"/>
          <p14:tracePt t="73547" x="2933700" y="3165475"/>
          <p14:tracePt t="73555" x="2733675" y="3022600"/>
          <p14:tracePt t="73563" x="2582863" y="2901950"/>
          <p14:tracePt t="73571" x="2511425" y="2830513"/>
          <p14:tracePt t="74011" x="2487613" y="2830513"/>
          <p14:tracePt t="74019" x="2439988" y="2830513"/>
          <p14:tracePt t="74027" x="2366963" y="2830513"/>
          <p14:tracePt t="74035" x="2287588" y="2862263"/>
          <p14:tracePt t="74043" x="2200275" y="2901950"/>
          <p14:tracePt t="74051" x="2136775" y="2909888"/>
          <p14:tracePt t="74059" x="2065338" y="2909888"/>
          <p14:tracePt t="74067" x="1976438" y="2886075"/>
          <p14:tracePt t="74075" x="1889125" y="2830513"/>
          <p14:tracePt t="74083" x="1770063" y="2759075"/>
          <p14:tracePt t="74091" x="1658938" y="2679700"/>
          <p14:tracePt t="74098" x="1482725" y="2566988"/>
          <p14:tracePt t="74107" x="1355725" y="2479675"/>
          <p14:tracePt t="74116" x="1195388" y="2376488"/>
          <p14:tracePt t="74123" x="1068388" y="2289175"/>
          <p14:tracePt t="74131" x="925513" y="2208213"/>
          <p14:tracePt t="74139" x="788988" y="2120900"/>
          <p14:tracePt t="74147" x="646113" y="2025650"/>
          <p14:tracePt t="74166" x="334963" y="1817688"/>
          <p14:tracePt t="74171" x="158750" y="1706563"/>
          <p14:tracePt t="75455" x="941388" y="2927350"/>
          <p14:tracePt t="75455" x="1609725" y="3452813"/>
          <p14:tracePt t="75455" x="2319338" y="3948113"/>
          <p14:tracePt t="75455" x="3157538" y="4425950"/>
          <p14:tracePt t="75455" x="3938588" y="4848225"/>
          <p14:tracePt t="75455" x="4767263" y="5159375"/>
          <p14:tracePt t="75455" x="5516563" y="5375275"/>
          <p14:tracePt t="75455" x="6154738" y="5494338"/>
          <p14:tracePt t="75455" x="6640513" y="5557838"/>
          <p14:tracePt t="75455" x="8577263" y="6842125"/>
          <p14:tracePt t="75455" x="8577263" y="6834188"/>
          <p14:tracePt t="75455" x="8569325" y="6834188"/>
          <p14:tracePt t="75455" x="8561388" y="6826250"/>
          <p14:tracePt t="75455" x="8553450" y="6826250"/>
          <p14:tracePt t="75455" x="8545513" y="6826250"/>
          <p14:tracePt t="75455" x="8537575" y="6834188"/>
          <p14:tracePt t="75455" x="8529638" y="6834188"/>
          <p14:tracePt t="75455" x="8634413" y="6842125"/>
          <p14:tracePt t="75455" x="8634413" y="6834188"/>
          <p14:tracePt t="75455" x="8634413" y="6826250"/>
          <p14:tracePt t="75455" x="8634413" y="6818313"/>
          <p14:tracePt t="75455" x="8634413" y="6810375"/>
          <p14:tracePt t="75455" x="8634413" y="6802438"/>
          <p14:tracePt t="75455" x="8634413" y="6794500"/>
          <p14:tracePt t="75455" x="8634413" y="6786563"/>
          <p14:tracePt t="75455" x="8626475" y="6786563"/>
          <p14:tracePt t="75455" x="8626475" y="6778625"/>
          <p14:tracePt t="75455" x="8626475" y="6770688"/>
          <p14:tracePt t="75455" x="8626475" y="6762750"/>
          <p14:tracePt t="75455" x="8618538" y="6762750"/>
          <p14:tracePt t="75455" x="8618538" y="6754813"/>
          <p14:tracePt t="75455" x="8618538" y="6746875"/>
          <p14:tracePt t="75455" x="8618538" y="6754813"/>
          <p14:tracePt t="75455" x="8618538" y="6762750"/>
          <p14:tracePt t="75455" x="8618538" y="6770688"/>
          <p14:tracePt t="75455" x="8618538" y="6794500"/>
          <p14:tracePt t="75455" x="8618538" y="6802438"/>
          <p14:tracePt t="75455" x="8618538" y="6826250"/>
          <p14:tracePt t="75455" x="8618538" y="6842125"/>
          <p14:tracePt t="75455" x="8785225" y="4935538"/>
          <p14:tracePt t="75455" x="8650288" y="4721225"/>
          <p14:tracePt t="75455" x="8553450" y="4552950"/>
          <p14:tracePt t="75455" x="8450263" y="4394200"/>
          <p14:tracePt t="75455" x="8370888" y="4249738"/>
          <p14:tracePt t="75455" x="8299450" y="4146550"/>
          <p14:tracePt t="75455" x="8251825" y="4051300"/>
          <p14:tracePt t="75455" x="8194675" y="3963988"/>
          <p14:tracePt t="75455" x="8139113" y="3883025"/>
          <p14:tracePt t="75455" x="8099425" y="3819525"/>
          <p14:tracePt t="75455" x="8067675" y="3756025"/>
          <p14:tracePt t="75455" x="8051800" y="3716338"/>
          <p14:tracePt t="75455" x="8027988" y="3684588"/>
          <p14:tracePt t="75455" x="8027988" y="3668713"/>
          <p14:tracePt t="75455" x="8020050" y="3660775"/>
          <p14:tracePt t="75455" x="8020050" y="3652838"/>
          <p14:tracePt t="75455" x="8020050" y="3668713"/>
          <p14:tracePt t="75455" x="8027988" y="3684588"/>
          <p14:tracePt t="75455" x="8035925" y="3692525"/>
          <p14:tracePt t="75455" x="8035925" y="3708400"/>
          <p14:tracePt t="75455" x="8043863" y="3740150"/>
          <p14:tracePt t="75455" x="8051800" y="3771900"/>
          <p14:tracePt t="75455" x="8067675" y="3819525"/>
          <p14:tracePt t="75455" x="8083550" y="3875088"/>
          <p14:tracePt t="75455" x="8091488" y="3930650"/>
          <p14:tracePt t="75455" x="8107363" y="4003675"/>
          <p14:tracePt t="75455" x="8131175" y="4083050"/>
          <p14:tracePt t="75455" x="8162925" y="4178300"/>
          <p14:tracePt t="75455" x="8194675" y="4306888"/>
          <p14:tracePt t="75455" x="8267700" y="4481513"/>
          <p14:tracePt t="75455" x="8347075" y="4665663"/>
          <p14:tracePt t="75455" x="8442325" y="4856163"/>
          <p14:tracePt t="75455" x="8561388" y="5048250"/>
          <p14:tracePt t="75455" x="8035925" y="6634163"/>
          <p14:tracePt t="75455" x="7732713" y="6475413"/>
          <p14:tracePt t="75455" x="7373938" y="6251575"/>
          <p14:tracePt t="75455" x="6967538" y="6005513"/>
          <p14:tracePt t="75455" x="6473825" y="5718175"/>
          <p14:tracePt t="75455" x="5962650" y="5430838"/>
          <p14:tracePt t="75455" x="5429250" y="5119688"/>
          <p14:tracePt t="75455" x="4894263" y="4808538"/>
          <p14:tracePt t="75455" x="4368800" y="4537075"/>
          <p14:tracePt t="75455" x="3833813" y="4225925"/>
          <p14:tracePt t="75455" x="3284538" y="3930650"/>
          <p14:tracePt t="75455" x="2733675" y="3676650"/>
          <p14:tracePt t="75455" x="2160588" y="3397250"/>
          <p14:tracePt t="75455" x="1633538" y="3125788"/>
          <p14:tracePt t="75455" x="1116013" y="2838450"/>
          <p14:tracePt t="75455" x="693738" y="2566988"/>
          <p14:tracePt t="75455" x="342900" y="2320925"/>
          <p14:tracePt t="75455" x="15875" y="20891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66BA0-FA7F-4B4C-8668-FCA61CE9EA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932" y="1006128"/>
            <a:ext cx="7993584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▷ 반복적인 프로세스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방법론은 소프트웨어 생명주기를 반복하여 적용하도록 제안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0B59829A-25FB-47CE-B8F6-BDF0CAFF1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1C896-BC37-4F47-A538-4EDBEF1D419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833E1FE6-17C0-40EB-B8DF-7B7DEC40D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7" y="2243783"/>
            <a:ext cx="7560841" cy="32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1A0D4-D6AE-4F24-89B2-DC56CC266889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35"/>
    </mc:Choice>
    <mc:Fallback>
      <p:transition spd="slow" advTm="24135"/>
    </mc:Fallback>
  </mc:AlternateContent>
  <p:extLst>
    <p:ext uri="{3A86A75C-4F4B-4683-9AE1-C65F6400EC91}">
      <p14:laserTraceLst xmlns:p14="http://schemas.microsoft.com/office/powerpoint/2010/main">
        <p14:tracePtLst>
          <p14:tracePt t="569" x="8888413" y="3654425"/>
          <p14:tracePt t="575" x="8786813" y="3679825"/>
          <p14:tracePt t="583" x="8659813" y="3705225"/>
          <p14:tracePt t="591" x="8540750" y="3748088"/>
          <p14:tracePt t="599" x="8429625" y="3773488"/>
          <p14:tracePt t="607" x="8328025" y="3806825"/>
          <p14:tracePt t="616" x="8191500" y="3857625"/>
          <p14:tracePt t="623" x="8089900" y="3892550"/>
          <p14:tracePt t="632" x="7980363" y="3900488"/>
          <p14:tracePt t="639" x="7851775" y="3908425"/>
          <p14:tracePt t="648" x="7767638" y="3925888"/>
          <p14:tracePt t="655" x="7666038" y="3925888"/>
          <p14:tracePt t="663" x="7605713" y="3925888"/>
          <p14:tracePt t="672" x="7546975" y="3925888"/>
          <p14:tracePt t="680" x="7521575" y="3925888"/>
          <p14:tracePt t="689" x="7486650" y="3925888"/>
          <p14:tracePt t="695" x="7461250" y="3883025"/>
          <p14:tracePt t="706" x="7443788" y="3816350"/>
          <p14:tracePt t="951" x="7427913" y="3816350"/>
          <p14:tracePt t="959" x="7410450" y="3824288"/>
          <p14:tracePt t="967" x="7385050" y="3832225"/>
          <p14:tracePt t="975" x="7367588" y="3841750"/>
          <p14:tracePt t="983" x="7350125" y="3849688"/>
          <p14:tracePt t="991" x="7324725" y="3849688"/>
          <p14:tracePt t="999" x="7299325" y="3849688"/>
          <p14:tracePt t="1007" x="7291388" y="3849688"/>
          <p14:tracePt t="1016" x="7265988" y="3849688"/>
          <p14:tracePt t="1023" x="7240588" y="3849688"/>
          <p14:tracePt t="1033" x="7223125" y="3849688"/>
          <p14:tracePt t="1040" x="7189788" y="3849688"/>
          <p14:tracePt t="1048" x="7164388" y="3849688"/>
          <p14:tracePt t="1056" x="7138988" y="3849688"/>
          <p14:tracePt t="1063" x="7121525" y="3849688"/>
          <p14:tracePt t="1072" x="7113588" y="3849688"/>
          <p14:tracePt t="1079" x="7096125" y="3849688"/>
          <p14:tracePt t="1089" x="7070725" y="3849688"/>
          <p14:tracePt t="1095" x="7027863" y="3849688"/>
          <p14:tracePt t="1106" x="7010400" y="3849688"/>
          <p14:tracePt t="1111" x="6994525" y="3841750"/>
          <p14:tracePt t="1123" x="6985000" y="3841750"/>
          <p14:tracePt t="1128" x="6977063" y="3824288"/>
          <p14:tracePt t="1138" x="6969125" y="3816350"/>
          <p14:tracePt t="1143" x="6959600" y="3816350"/>
          <p14:tracePt t="1155" x="6951663" y="3806825"/>
          <p14:tracePt t="1159" x="6943725" y="3798888"/>
          <p14:tracePt t="1168" x="6934200" y="3790950"/>
          <p14:tracePt t="1175" x="6926263" y="3790950"/>
          <p14:tracePt t="1184" x="6916738" y="3781425"/>
          <p14:tracePt t="1192" x="6908800" y="3773488"/>
          <p14:tracePt t="1199" x="6900863" y="3763963"/>
          <p14:tracePt t="1208" x="6891338" y="3756025"/>
          <p14:tracePt t="1216" x="6875463" y="3738563"/>
          <p14:tracePt t="1223" x="6865938" y="3738563"/>
          <p14:tracePt t="1233" x="6865938" y="3713163"/>
          <p14:tracePt t="1239" x="6858000" y="3705225"/>
          <p14:tracePt t="1247" x="6850063" y="3697288"/>
          <p14:tracePt t="1264" x="6850063" y="3687763"/>
          <p14:tracePt t="1272" x="6850063" y="3679825"/>
          <p14:tracePt t="1296" x="6850063" y="3654425"/>
          <p14:tracePt t="1307" x="6840538" y="3646488"/>
          <p14:tracePt t="1323" x="6832600" y="3636963"/>
          <p14:tracePt t="1327" x="6824663" y="3629025"/>
          <p14:tracePt t="1338" x="6815138" y="3619500"/>
          <p14:tracePt t="1344" x="6789738" y="3603625"/>
          <p14:tracePt t="1355" x="6781800" y="3578225"/>
          <p14:tracePt t="1360" x="6764338" y="3560763"/>
          <p14:tracePt t="1371" x="6756400" y="3552825"/>
          <p14:tracePt t="1376" x="6746875" y="3552825"/>
          <p14:tracePt t="1383" x="6731000" y="3535363"/>
          <p14:tracePt t="1392" x="6731000" y="3527425"/>
          <p14:tracePt t="1400" x="6721475" y="3509963"/>
          <p14:tracePt t="1536" x="6705600" y="3492500"/>
          <p14:tracePt t="1543" x="6696075" y="3475038"/>
          <p14:tracePt t="1555" x="6688138" y="3475038"/>
          <p14:tracePt t="1560" x="6688138" y="3467100"/>
          <p14:tracePt t="1568" x="6680200" y="3459163"/>
          <p14:tracePt t="1575" x="6662738" y="3449638"/>
          <p14:tracePt t="1583" x="6654800" y="3433763"/>
          <p14:tracePt t="1591" x="6645275" y="3416300"/>
          <p14:tracePt t="1600" x="6637338" y="3398838"/>
          <p14:tracePt t="1607" x="6627813" y="3398838"/>
          <p14:tracePt t="1617" x="6611938" y="3382963"/>
          <p14:tracePt t="1623" x="6594475" y="3365500"/>
          <p14:tracePt t="1631" x="6569075" y="3348038"/>
          <p14:tracePt t="1640" x="6543675" y="3340100"/>
          <p14:tracePt t="1647" x="6535738" y="3330575"/>
          <p14:tracePt t="1656" x="6518275" y="3322638"/>
          <p14:tracePt t="1663" x="6492875" y="3305175"/>
          <p14:tracePt t="1672" x="6483350" y="3297238"/>
          <p14:tracePt t="1679" x="6475413" y="3289300"/>
          <p14:tracePt t="1688" x="6457950" y="3271838"/>
          <p14:tracePt t="1696" x="6450013" y="3263900"/>
          <p14:tracePt t="1706" x="6432550" y="3246438"/>
          <p14:tracePt t="1711" x="6407150" y="3228975"/>
          <p14:tracePt t="1722" x="6391275" y="3221038"/>
          <p14:tracePt t="1727" x="6365875" y="3195638"/>
          <p14:tracePt t="1739" x="6338888" y="3170238"/>
          <p14:tracePt t="1743" x="6313488" y="3160713"/>
          <p14:tracePt t="1754" x="6272213" y="3135313"/>
          <p14:tracePt t="1759" x="6246813" y="3109913"/>
          <p14:tracePt t="1768" x="6194425" y="3076575"/>
          <p14:tracePt t="1775" x="6178550" y="3051175"/>
          <p14:tracePt t="1783" x="6135688" y="3033713"/>
          <p14:tracePt t="1791" x="6118225" y="3016250"/>
          <p14:tracePt t="1800" x="6092825" y="2990850"/>
          <p14:tracePt t="1807" x="6049963" y="2957513"/>
          <p14:tracePt t="1816" x="6016625" y="2932113"/>
          <p14:tracePt t="1823" x="5983288" y="2906713"/>
          <p14:tracePt t="1832" x="5948363" y="2889250"/>
          <p14:tracePt t="1840" x="5897563" y="2855913"/>
          <p14:tracePt t="1847" x="5846763" y="2838450"/>
          <p14:tracePt t="1856" x="5788025" y="2820988"/>
          <p14:tracePt t="1863" x="5719763" y="2787650"/>
          <p14:tracePt t="1873" x="5676900" y="2770188"/>
          <p14:tracePt t="1880" x="5626100" y="2762250"/>
          <p14:tracePt t="1890" x="5583238" y="2727325"/>
          <p14:tracePt t="1896" x="5549900" y="2727325"/>
          <p14:tracePt t="1905" x="5514975" y="2711450"/>
          <p14:tracePt t="1912" x="5464175" y="2701925"/>
          <p14:tracePt t="1924" x="5446713" y="2693988"/>
          <p14:tracePt t="1928" x="5387975" y="2676525"/>
          <p14:tracePt t="1941" x="5353050" y="2676525"/>
          <p14:tracePt t="1943" x="5302250" y="2660650"/>
          <p14:tracePt t="1953" x="5268913" y="2651125"/>
          <p14:tracePt t="1960" x="5235575" y="2643188"/>
          <p14:tracePt t="1968" x="5200650" y="2633663"/>
          <p14:tracePt t="1975" x="5141913" y="2608263"/>
          <p14:tracePt t="1983" x="5116513" y="2608263"/>
          <p14:tracePt t="1991" x="5064125" y="2600325"/>
          <p14:tracePt t="2000" x="5013325" y="2582863"/>
          <p14:tracePt t="2007" x="4946650" y="2574925"/>
          <p14:tracePt t="2016" x="4886325" y="2566988"/>
          <p14:tracePt t="2024" x="4827588" y="2557463"/>
          <p14:tracePt t="2032" x="4767263" y="2541588"/>
          <p14:tracePt t="2040" x="4699000" y="2524125"/>
          <p14:tracePt t="2047" x="4640263" y="2506663"/>
          <p14:tracePt t="2056" x="4597400" y="2506663"/>
          <p14:tracePt t="2063" x="4521200" y="2481263"/>
          <p14:tracePt t="2073" x="4452938" y="2473325"/>
          <p14:tracePt t="2079" x="4384675" y="2447925"/>
          <p14:tracePt t="2089" x="4316413" y="2438400"/>
          <p14:tracePt t="2095" x="4232275" y="2430463"/>
          <p14:tracePt t="2106" x="4156075" y="2405063"/>
          <p14:tracePt t="2111" x="4079875" y="2397125"/>
          <p14:tracePt t="2122" x="4002088" y="2379663"/>
          <p14:tracePt t="2127" x="3943350" y="2362200"/>
          <p14:tracePt t="2139" x="3883025" y="2344738"/>
          <p14:tracePt t="2143" x="3841750" y="2336800"/>
          <p14:tracePt t="2152" x="3781425" y="2319338"/>
          <p14:tracePt t="2159" x="3730625" y="2319338"/>
          <p14:tracePt t="2168" x="3687763" y="2311400"/>
          <p14:tracePt t="2175" x="3654425" y="2303463"/>
          <p14:tracePt t="2183" x="3619500" y="2293938"/>
          <p14:tracePt t="2191" x="3603625" y="2293938"/>
          <p14:tracePt t="2200" x="3568700" y="2286000"/>
          <p14:tracePt t="2207" x="3543300" y="2286000"/>
          <p14:tracePt t="2216" x="3517900" y="2286000"/>
          <p14:tracePt t="2223" x="3509963" y="2278063"/>
          <p14:tracePt t="2232" x="3484563" y="2278063"/>
          <p14:tracePt t="2239" x="3459163" y="2278063"/>
          <p14:tracePt t="2247" x="3441700" y="2278063"/>
          <p14:tracePt t="2256" x="3416300" y="2278063"/>
          <p14:tracePt t="2263" x="3390900" y="2268538"/>
          <p14:tracePt t="2273" x="3373438" y="2260600"/>
          <p14:tracePt t="2279" x="3340100" y="2252663"/>
          <p14:tracePt t="2290" x="3314700" y="2252663"/>
          <p14:tracePt t="2295" x="3279775" y="2252663"/>
          <p14:tracePt t="2306" x="3246438" y="2243138"/>
          <p14:tracePt t="2311" x="3203575" y="2235200"/>
          <p14:tracePt t="2323" x="3170238" y="2227263"/>
          <p14:tracePt t="2327" x="3127375" y="2217738"/>
          <p14:tracePt t="2339" x="3067050" y="2192338"/>
          <p14:tracePt t="2343" x="3016250" y="2192338"/>
          <p14:tracePt t="2352" x="2957513" y="2184400"/>
          <p14:tracePt t="2359" x="2932113" y="2174875"/>
          <p14:tracePt t="2368" x="2897188" y="2166938"/>
          <p14:tracePt t="2375" x="2846388" y="2159000"/>
          <p14:tracePt t="2383" x="2813050" y="2149475"/>
          <p14:tracePt t="2391" x="2787650" y="2141538"/>
          <p14:tracePt t="2400" x="2752725" y="2141538"/>
          <p14:tracePt t="2408" x="2727325" y="2133600"/>
          <p14:tracePt t="2417" x="2676525" y="2133600"/>
          <p14:tracePt t="2424" x="2651125" y="2133600"/>
          <p14:tracePt t="2431" x="2617788" y="2124075"/>
          <p14:tracePt t="2440" x="2574925" y="2108200"/>
          <p14:tracePt t="2447" x="2541588" y="2108200"/>
          <p14:tracePt t="2456" x="2498725" y="2108200"/>
          <p14:tracePt t="2463" x="2455863" y="2098675"/>
          <p14:tracePt t="2473" x="2422525" y="2090738"/>
          <p14:tracePt t="2479" x="2405063" y="2090738"/>
          <p14:tracePt t="2489" x="2362200" y="2090738"/>
          <p14:tracePt t="2495" x="2344738" y="2090738"/>
          <p14:tracePt t="2506" x="2328863" y="2090738"/>
          <p14:tracePt t="2513" x="2311400" y="2090738"/>
          <p14:tracePt t="2523" x="2286000" y="2090738"/>
          <p14:tracePt t="2527" x="2268538" y="2082800"/>
          <p14:tracePt t="2539" x="2260600" y="2082800"/>
          <p14:tracePt t="2543" x="2243138" y="2082800"/>
          <p14:tracePt t="2559" x="2227263" y="2082800"/>
          <p14:tracePt t="2647" x="2217738" y="2082800"/>
          <p14:tracePt t="2960" x="2227263" y="2082800"/>
          <p14:tracePt t="2967" x="2243138" y="2082800"/>
          <p14:tracePt t="2976" x="2252663" y="2082800"/>
          <p14:tracePt t="2983" x="2278063" y="2082800"/>
          <p14:tracePt t="2992" x="2293938" y="2082800"/>
          <p14:tracePt t="3000" x="2303463" y="2082800"/>
          <p14:tracePt t="3007" x="2336800" y="2082800"/>
          <p14:tracePt t="3015" x="2362200" y="2082800"/>
          <p14:tracePt t="3023" x="2387600" y="2090738"/>
          <p14:tracePt t="3031" x="2413000" y="2090738"/>
          <p14:tracePt t="3040" x="2438400" y="2090738"/>
          <p14:tracePt t="3047" x="2455863" y="2090738"/>
          <p14:tracePt t="3056" x="2463800" y="2090738"/>
          <p14:tracePt t="3063" x="2489200" y="2090738"/>
          <p14:tracePt t="3073" x="2506663" y="2090738"/>
          <p14:tracePt t="3079" x="2524125" y="2090738"/>
          <p14:tracePt t="3090" x="2549525" y="2090738"/>
          <p14:tracePt t="3095" x="2566988" y="2090738"/>
          <p14:tracePt t="3107" x="2592388" y="2090738"/>
          <p14:tracePt t="3111" x="2617788" y="2090738"/>
          <p14:tracePt t="3123" x="2643188" y="2090738"/>
          <p14:tracePt t="3127" x="2686050" y="2090738"/>
          <p14:tracePt t="3139" x="2744788" y="2090738"/>
          <p14:tracePt t="3143" x="2778125" y="2090738"/>
          <p14:tracePt t="3154" x="2830513" y="2090738"/>
          <p14:tracePt t="3159" x="2889250" y="2090738"/>
          <p14:tracePt t="3167" x="2932113" y="2090738"/>
          <p14:tracePt t="3175" x="2990850" y="2090738"/>
          <p14:tracePt t="3183" x="3033713" y="2090738"/>
          <p14:tracePt t="3192" x="3101975" y="2090738"/>
          <p14:tracePt t="3200" x="3152775" y="2090738"/>
          <p14:tracePt t="3207" x="3195638" y="2090738"/>
          <p14:tracePt t="3216" x="3238500" y="2090738"/>
          <p14:tracePt t="3223" x="3297238" y="2090738"/>
          <p14:tracePt t="3231" x="3322638" y="2090738"/>
          <p14:tracePt t="3240" x="3355975" y="2090738"/>
          <p14:tracePt t="3247" x="3390900" y="2090738"/>
          <p14:tracePt t="3256" x="3441700" y="2090738"/>
          <p14:tracePt t="3263" x="3484563" y="2090738"/>
          <p14:tracePt t="3273" x="3535363" y="2090738"/>
          <p14:tracePt t="3279" x="3586163" y="2090738"/>
          <p14:tracePt t="3290" x="3646488" y="2090738"/>
          <p14:tracePt t="3295" x="3705225" y="2090738"/>
          <p14:tracePt t="3306" x="3763963" y="2090738"/>
          <p14:tracePt t="3311" x="3832225" y="2090738"/>
          <p14:tracePt t="3323" x="3875088" y="2090738"/>
          <p14:tracePt t="3327" x="3935413" y="2090738"/>
          <p14:tracePt t="3336" x="3994150" y="2090738"/>
          <p14:tracePt t="3343" x="4037013" y="2090738"/>
          <p14:tracePt t="3351" x="4070350" y="2090738"/>
          <p14:tracePt t="3359" x="4095750" y="2090738"/>
          <p14:tracePt t="3367" x="4121150" y="2090738"/>
          <p14:tracePt t="3375" x="4146550" y="2090738"/>
          <p14:tracePt t="3384" x="4164013" y="2090738"/>
          <p14:tracePt t="3391" x="4197350" y="2090738"/>
          <p14:tracePt t="3400" x="4224338" y="2090738"/>
          <p14:tracePt t="3407" x="4257675" y="2090738"/>
          <p14:tracePt t="3415" x="4300538" y="2090738"/>
          <p14:tracePt t="3423" x="4316413" y="2090738"/>
          <p14:tracePt t="3431" x="4351338" y="2090738"/>
          <p14:tracePt t="3440" x="4384675" y="2090738"/>
          <p14:tracePt t="3447" x="4410075" y="2090738"/>
          <p14:tracePt t="3456" x="4435475" y="2090738"/>
          <p14:tracePt t="3463" x="4460875" y="2090738"/>
          <p14:tracePt t="3474" x="4495800" y="2090738"/>
          <p14:tracePt t="3479" x="4503738" y="2090738"/>
          <p14:tracePt t="3491" x="4529138" y="2090738"/>
          <p14:tracePt t="3495" x="4538663" y="2090738"/>
          <p14:tracePt t="3507" x="4564063" y="2090738"/>
          <p14:tracePt t="3511" x="4579938" y="2090738"/>
          <p14:tracePt t="3527" x="4597400" y="2090738"/>
          <p14:tracePt t="3538" x="4605338" y="2090738"/>
          <p14:tracePt t="3543" x="4614863" y="2090738"/>
          <p14:tracePt t="3551" x="4640263" y="2090738"/>
          <p14:tracePt t="3559" x="4648200" y="2090738"/>
          <p14:tracePt t="3567" x="4657725" y="2090738"/>
          <p14:tracePt t="3575" x="4665663" y="2090738"/>
          <p14:tracePt t="3584" x="4683125" y="2090738"/>
          <p14:tracePt t="3591" x="4699000" y="2090738"/>
          <p14:tracePt t="3601" x="4708525" y="2090738"/>
          <p14:tracePt t="3607" x="4724400" y="2090738"/>
          <p14:tracePt t="3615" x="4741863" y="2090738"/>
          <p14:tracePt t="3623" x="4749800" y="2090738"/>
          <p14:tracePt t="3631" x="4775200" y="2090738"/>
          <p14:tracePt t="3640" x="4802188" y="2090738"/>
          <p14:tracePt t="3647" x="4818063" y="2082800"/>
          <p14:tracePt t="3656" x="4835525" y="2082800"/>
          <p14:tracePt t="3663" x="4852988" y="2082800"/>
          <p14:tracePt t="3673" x="4860925" y="2082800"/>
          <p14:tracePt t="3679" x="4886325" y="2082800"/>
          <p14:tracePt t="3690" x="4894263" y="2082800"/>
          <p14:tracePt t="3695" x="4929188" y="2073275"/>
          <p14:tracePt t="3707" x="4937125" y="2073275"/>
          <p14:tracePt t="3711" x="4954588" y="2073275"/>
          <p14:tracePt t="3722" x="4972050" y="2073275"/>
          <p14:tracePt t="3727" x="4979988" y="2073275"/>
          <p14:tracePt t="3737" x="4987925" y="2073275"/>
          <p14:tracePt t="3759" x="4997450" y="2073275"/>
          <p14:tracePt t="3775" x="5005388" y="2073275"/>
          <p14:tracePt t="3792" x="5013325" y="2073275"/>
          <p14:tracePt t="3807" x="5022850" y="2073275"/>
          <p14:tracePt t="3816" x="5030788" y="2073275"/>
          <p14:tracePt t="3824" x="5038725" y="2073275"/>
          <p14:tracePt t="3831" x="5056188" y="2065338"/>
          <p14:tracePt t="3841" x="5064125" y="2065338"/>
          <p14:tracePt t="3857" x="5091113" y="2065338"/>
          <p14:tracePt t="3863" x="5099050" y="2065338"/>
          <p14:tracePt t="3875" x="5106988" y="2065338"/>
          <p14:tracePt t="3900" x="5124450" y="2065338"/>
          <p14:tracePt t="3911" x="5132388" y="2065338"/>
          <p14:tracePt t="3919" x="5149850" y="2065338"/>
          <p14:tracePt t="3943" x="5157788" y="2065338"/>
          <p14:tracePt t="3951" x="5167313" y="2065338"/>
          <p14:tracePt t="3967" x="5175250" y="2065338"/>
          <p14:tracePt t="3975" x="5183188" y="2065338"/>
          <p14:tracePt t="3984" x="5192713" y="2065338"/>
          <p14:tracePt t="3991" x="5200650" y="2065338"/>
          <p14:tracePt t="4001" x="5208588" y="2065338"/>
          <p14:tracePt t="4008" x="5218113" y="2065338"/>
          <p14:tracePt t="4024" x="5226050" y="2065338"/>
          <p14:tracePt t="4031" x="5235575" y="2065338"/>
          <p14:tracePt t="4040" x="5251450" y="2065338"/>
          <p14:tracePt t="4047" x="5260975" y="2065338"/>
          <p14:tracePt t="4063" x="5268913" y="2065338"/>
          <p14:tracePt t="4074" x="5276850" y="2065338"/>
          <p14:tracePt t="4079" x="5286375" y="2065338"/>
          <p14:tracePt t="4095" x="5294313" y="2065338"/>
          <p14:tracePt t="4107" x="5302250" y="2065338"/>
          <p14:tracePt t="4127" x="5311775" y="2065338"/>
          <p14:tracePt t="4136" x="5319713" y="2065338"/>
          <p14:tracePt t="4151" x="5337175" y="2065338"/>
          <p14:tracePt t="4183" x="5345113" y="2065338"/>
          <p14:tracePt t="4191" x="5353050" y="2065338"/>
          <p14:tracePt t="4231" x="5370513" y="2065338"/>
          <p14:tracePt t="4247" x="5380038" y="2065338"/>
          <p14:tracePt t="4272" x="5387975" y="2065338"/>
          <p14:tracePt t="4279" x="5395913" y="2065338"/>
          <p14:tracePt t="4290" x="5405438" y="2065338"/>
          <p14:tracePt t="4295" x="5421313" y="2065338"/>
          <p14:tracePt t="4306" x="5430838" y="2065338"/>
          <p14:tracePt t="4311" x="5446713" y="2065338"/>
          <p14:tracePt t="4320" x="5456238" y="2065338"/>
          <p14:tracePt t="4327" x="5464175" y="2065338"/>
          <p14:tracePt t="4336" x="5481638" y="2065338"/>
          <p14:tracePt t="4343" x="5489575" y="2065338"/>
          <p14:tracePt t="4351" x="5507038" y="2065338"/>
          <p14:tracePt t="4359" x="5524500" y="2065338"/>
          <p14:tracePt t="4367" x="5532438" y="2065338"/>
          <p14:tracePt t="4375" x="5557838" y="2065338"/>
          <p14:tracePt t="4384" x="5583238" y="2065338"/>
          <p14:tracePt t="4391" x="5626100" y="2065338"/>
          <p14:tracePt t="4400" x="5651500" y="2065338"/>
          <p14:tracePt t="4407" x="5668963" y="2065338"/>
          <p14:tracePt t="4415" x="5719763" y="2073275"/>
          <p14:tracePt t="4423" x="5770563" y="2073275"/>
          <p14:tracePt t="4431" x="5795963" y="2073275"/>
          <p14:tracePt t="4440" x="5829300" y="2082800"/>
          <p14:tracePt t="4447" x="5864225" y="2082800"/>
          <p14:tracePt t="4457" x="5889625" y="2082800"/>
          <p14:tracePt t="4463" x="5897563" y="2082800"/>
          <p14:tracePt t="4474" x="5915025" y="2082800"/>
          <p14:tracePt t="4479" x="5922963" y="2082800"/>
          <p14:tracePt t="4490" x="5940425" y="2082800"/>
          <p14:tracePt t="4495" x="5957888" y="2082800"/>
          <p14:tracePt t="4522" x="5965825" y="2082800"/>
          <p14:tracePt t="4527" x="5973763" y="2082800"/>
          <p14:tracePt t="4543" x="5983288" y="2082800"/>
          <p14:tracePt t="4559" x="5991225" y="2082800"/>
          <p14:tracePt t="4871" x="5999163" y="2090738"/>
          <p14:tracePt t="4879" x="6008688" y="2090738"/>
          <p14:tracePt t="4895" x="6016625" y="2098675"/>
          <p14:tracePt t="4904" x="6024563" y="2098675"/>
          <p14:tracePt t="4920" x="6034088" y="2098675"/>
          <p14:tracePt t="5207" x="6042025" y="2108200"/>
          <p14:tracePt t="5271" x="6049963" y="2116138"/>
          <p14:tracePt t="5295" x="6059488" y="2116138"/>
          <p14:tracePt t="5307" x="6067425" y="2124075"/>
          <p14:tracePt t="5311" x="6076950" y="2133600"/>
          <p14:tracePt t="5327" x="6084888" y="2133600"/>
          <p14:tracePt t="5335" x="6092825" y="2141538"/>
          <p14:tracePt t="5391" x="6110288" y="2149475"/>
          <p14:tracePt t="5647" x="6118225" y="2149475"/>
          <p14:tracePt t="5663" x="6135688" y="2149475"/>
          <p14:tracePt t="5674" x="6143625" y="2149475"/>
          <p14:tracePt t="5690" x="6153150" y="2149475"/>
          <p14:tracePt t="5695" x="6169025" y="2149475"/>
          <p14:tracePt t="5711" x="6186488" y="2149475"/>
          <p14:tracePt t="5721" x="6194425" y="2149475"/>
          <p14:tracePt t="5727" x="6203950" y="2149475"/>
          <p14:tracePt t="5735" x="6229350" y="2149475"/>
          <p14:tracePt t="5743" x="6237288" y="2149475"/>
          <p14:tracePt t="5751" x="6254750" y="2149475"/>
          <p14:tracePt t="5759" x="6272213" y="2149475"/>
          <p14:tracePt t="5768" x="6280150" y="2149475"/>
          <p14:tracePt t="5775" x="6297613" y="2149475"/>
          <p14:tracePt t="5784" x="6313488" y="2149475"/>
          <p14:tracePt t="5791" x="6330950" y="2149475"/>
          <p14:tracePt t="5799" x="6338888" y="2149475"/>
          <p14:tracePt t="5808" x="6348413" y="2149475"/>
          <p14:tracePt t="5815" x="6356350" y="2149475"/>
          <p14:tracePt t="5824" x="6365875" y="2149475"/>
          <p14:tracePt t="5831" x="6373813" y="2149475"/>
          <p14:tracePt t="5841" x="6381750" y="2149475"/>
          <p14:tracePt t="5847" x="6391275" y="2149475"/>
          <p14:tracePt t="5889" x="6399213" y="2149475"/>
          <p14:tracePt t="5911" x="6416675" y="2149475"/>
          <p14:tracePt t="5928" x="6416675" y="2159000"/>
          <p14:tracePt t="5943" x="6432550" y="2159000"/>
          <p14:tracePt t="5991" x="6450013" y="2174875"/>
          <p14:tracePt t="6031" x="6457950" y="2184400"/>
          <p14:tracePt t="6079" x="6475413" y="2184400"/>
          <p14:tracePt t="6090" x="6483350" y="2184400"/>
          <p14:tracePt t="6127" x="6483350" y="2192338"/>
          <p14:tracePt t="6351" x="6492875" y="2200275"/>
          <p14:tracePt t="6503" x="6492875" y="2209800"/>
          <p14:tracePt t="6559" x="6492875" y="2217738"/>
          <p14:tracePt t="6575" x="6492875" y="2227263"/>
          <p14:tracePt t="6623" x="6492875" y="2235200"/>
          <p14:tracePt t="6631" x="6492875" y="2243138"/>
          <p14:tracePt t="6640" x="6492875" y="2252663"/>
          <p14:tracePt t="6648" x="6483350" y="2260600"/>
          <p14:tracePt t="6658" x="6475413" y="2268538"/>
          <p14:tracePt t="6675" x="6467475" y="2268538"/>
          <p14:tracePt t="6679" x="6457950" y="2278063"/>
          <p14:tracePt t="6691" x="6457950" y="2286000"/>
          <p14:tracePt t="6695" x="6450013" y="2293938"/>
          <p14:tracePt t="6711" x="6442075" y="2293938"/>
          <p14:tracePt t="6719" x="6442075" y="2303463"/>
          <p14:tracePt t="6727" x="6432550" y="2311400"/>
          <p14:tracePt t="6743" x="6424613" y="2311400"/>
          <p14:tracePt t="6791" x="6416675" y="2319338"/>
          <p14:tracePt t="6816" x="6416675" y="2328863"/>
          <p14:tracePt t="6911" x="6407150" y="2328863"/>
          <p14:tracePt t="6927" x="6399213" y="2328863"/>
          <p14:tracePt t="6951" x="6391275" y="2328863"/>
          <p14:tracePt t="6968" x="6381750" y="2328863"/>
          <p14:tracePt t="6992" x="6373813" y="2328863"/>
          <p14:tracePt t="6999" x="6365875" y="2328863"/>
          <p14:tracePt t="7016" x="6356350" y="2328863"/>
          <p14:tracePt t="7041" x="6348413" y="2328863"/>
          <p14:tracePt t="7058" x="6338888" y="2328863"/>
          <p14:tracePt t="7239" x="6330950" y="2328863"/>
          <p14:tracePt t="7259" x="6323013" y="2336800"/>
          <p14:tracePt t="7275" x="6313488" y="2336800"/>
          <p14:tracePt t="7280" x="6305550" y="2344738"/>
          <p14:tracePt t="7289" x="6297613" y="2362200"/>
          <p14:tracePt t="7303" x="6288088" y="2362200"/>
          <p14:tracePt t="7311" x="6288088" y="2371725"/>
          <p14:tracePt t="7319" x="6280150" y="2387600"/>
          <p14:tracePt t="7328" x="6272213" y="2387600"/>
          <p14:tracePt t="7336" x="6262688" y="2405063"/>
          <p14:tracePt t="7343" x="6262688" y="2413000"/>
          <p14:tracePt t="7352" x="6254750" y="2430463"/>
          <p14:tracePt t="7359" x="6246813" y="2438400"/>
          <p14:tracePt t="7368" x="6229350" y="2455863"/>
          <p14:tracePt t="7376" x="6221413" y="2473325"/>
          <p14:tracePt t="7384" x="6194425" y="2506663"/>
          <p14:tracePt t="7392" x="6194425" y="2516188"/>
          <p14:tracePt t="7399" x="6178550" y="2532063"/>
          <p14:tracePt t="7409" x="6161088" y="2557463"/>
          <p14:tracePt t="7415" x="6143625" y="2582863"/>
          <p14:tracePt t="7426" x="6135688" y="2608263"/>
          <p14:tracePt t="7431" x="6118225" y="2625725"/>
          <p14:tracePt t="7442" x="6110288" y="2643188"/>
          <p14:tracePt t="7447" x="6102350" y="2676525"/>
          <p14:tracePt t="7459" x="6102350" y="2686050"/>
          <p14:tracePt t="7463" x="6084888" y="2701925"/>
          <p14:tracePt t="7475" x="6076950" y="2719388"/>
          <p14:tracePt t="7479" x="6059488" y="2744788"/>
          <p14:tracePt t="7489" x="6049963" y="2762250"/>
          <p14:tracePt t="7504" x="6049963" y="2778125"/>
          <p14:tracePt t="7511" x="6042025" y="2795588"/>
          <p14:tracePt t="7527" x="6034088" y="2813050"/>
          <p14:tracePt t="7536" x="6034088" y="2820988"/>
          <p14:tracePt t="7552" x="6034088" y="2830513"/>
          <p14:tracePt t="7559" x="6034088" y="2838450"/>
          <p14:tracePt t="7584" x="6034088" y="2846388"/>
          <p14:tracePt t="7592" x="6034088" y="2855913"/>
          <p14:tracePt t="7615" x="6024563" y="2863850"/>
          <p14:tracePt t="7632" x="6024563" y="2871788"/>
          <p14:tracePt t="7648" x="6016625" y="2881313"/>
          <p14:tracePt t="7658" x="6016625" y="2889250"/>
          <p14:tracePt t="7663" x="6016625" y="2897188"/>
          <p14:tracePt t="7675" x="6016625" y="2914650"/>
          <p14:tracePt t="7679" x="6008688" y="2914650"/>
          <p14:tracePt t="7688" x="5999163" y="2932113"/>
          <p14:tracePt t="7696" x="5991225" y="2949575"/>
          <p14:tracePt t="7704" x="5983288" y="2957513"/>
          <p14:tracePt t="7711" x="5983288" y="2965450"/>
          <p14:tracePt t="7719" x="5973763" y="2982913"/>
          <p14:tracePt t="7728" x="5965825" y="2990850"/>
          <p14:tracePt t="7736" x="5957888" y="3008313"/>
          <p14:tracePt t="7743" x="5940425" y="3033713"/>
          <p14:tracePt t="7752" x="5932488" y="3051175"/>
          <p14:tracePt t="7760" x="5932488" y="3059113"/>
          <p14:tracePt t="7768" x="5922963" y="3084513"/>
          <p14:tracePt t="7776" x="5905500" y="3101975"/>
          <p14:tracePt t="7784" x="5905500" y="3119438"/>
          <p14:tracePt t="7793" x="5889625" y="3135313"/>
          <p14:tracePt t="7799" x="5872163" y="3160713"/>
          <p14:tracePt t="7809" x="5864225" y="3178175"/>
          <p14:tracePt t="7815" x="5846763" y="3195638"/>
          <p14:tracePt t="7825" x="5838825" y="3221038"/>
          <p14:tracePt t="7831" x="5821363" y="3238500"/>
          <p14:tracePt t="7842" x="5803900" y="3263900"/>
          <p14:tracePt t="7848" x="5795963" y="3271838"/>
          <p14:tracePt t="7859" x="5788025" y="3297238"/>
          <p14:tracePt t="7863" x="5778500" y="3322638"/>
          <p14:tracePt t="7886" x="5745163" y="3365500"/>
          <p14:tracePt t="7890" x="5735638" y="3382963"/>
          <p14:tracePt t="7896" x="5727700" y="3398838"/>
          <p14:tracePt t="7903" x="5710238" y="3424238"/>
          <p14:tracePt t="7912" x="5702300" y="3433763"/>
          <p14:tracePt t="7919" x="5676900" y="3467100"/>
          <p14:tracePt t="7927" x="5668963" y="3484563"/>
          <p14:tracePt t="7936" x="5659438" y="3509963"/>
          <p14:tracePt t="7944" x="5634038" y="3543300"/>
          <p14:tracePt t="7952" x="5616575" y="3568700"/>
          <p14:tracePt t="7960" x="5600700" y="3586163"/>
          <p14:tracePt t="7968" x="5575300" y="3611563"/>
          <p14:tracePt t="7976" x="5540375" y="3636963"/>
          <p14:tracePt t="7983" x="5489575" y="3662363"/>
          <p14:tracePt t="7993" x="5438775" y="3697288"/>
          <p14:tracePt t="7999" x="5395913" y="3697288"/>
          <p14:tracePt t="8010" x="5311775" y="3705225"/>
          <p14:tracePt t="8015" x="5235575" y="3705225"/>
          <p14:tracePt t="8026" x="5167313" y="3705225"/>
          <p14:tracePt t="8032" x="5106988" y="3705225"/>
          <p14:tracePt t="8043" x="5048250" y="3705225"/>
          <p14:tracePt t="8059" x="5038725" y="3705225"/>
          <p14:tracePt t="8075" x="5038725" y="3687763"/>
          <p14:tracePt t="8079" x="5056188" y="3671888"/>
          <p14:tracePt t="8089" x="5064125" y="3646488"/>
          <p14:tracePt t="8095" x="5073650" y="3646488"/>
          <p14:tracePt t="8104" x="5091113" y="3646488"/>
          <p14:tracePt t="8111" x="5106988" y="3646488"/>
          <p14:tracePt t="8119" x="5116513" y="3646488"/>
          <p14:tracePt t="8312" x="5106988" y="3646488"/>
          <p14:tracePt t="8320" x="5064125" y="3646488"/>
          <p14:tracePt t="8327" x="5022850" y="3646488"/>
          <p14:tracePt t="8335" x="4954588" y="3646488"/>
          <p14:tracePt t="8343" x="4878388" y="3646488"/>
          <p14:tracePt t="8353" x="4767263" y="3646488"/>
          <p14:tracePt t="8360" x="4665663" y="3646488"/>
          <p14:tracePt t="8368" x="4554538" y="3646488"/>
          <p14:tracePt t="8377" x="4427538" y="3646488"/>
          <p14:tracePt t="8383" x="4300538" y="3654425"/>
          <p14:tracePt t="8392" x="4171950" y="3671888"/>
          <p14:tracePt t="8399" x="4062413" y="3671888"/>
          <p14:tracePt t="8410" x="3976688" y="3671888"/>
          <p14:tracePt t="8415" x="3900488" y="3671888"/>
          <p14:tracePt t="8426" x="3816350" y="3671888"/>
          <p14:tracePt t="8431" x="3730625" y="3671888"/>
          <p14:tracePt t="8443" x="3662363" y="3671888"/>
          <p14:tracePt t="8447" x="3586163" y="3671888"/>
          <p14:tracePt t="8459" x="3517900" y="3671888"/>
          <p14:tracePt t="8463" x="3433763" y="3671888"/>
          <p14:tracePt t="8475" x="3365500" y="3671888"/>
          <p14:tracePt t="8479" x="3279775" y="3671888"/>
          <p14:tracePt t="8488" x="3178175" y="3671888"/>
          <p14:tracePt t="8495" x="3076575" y="3662363"/>
          <p14:tracePt t="8503" x="2974975" y="3662363"/>
          <p14:tracePt t="8511" x="2871788" y="3646488"/>
          <p14:tracePt t="8519" x="2813050" y="3629025"/>
          <p14:tracePt t="8527" x="2727325" y="3611563"/>
          <p14:tracePt t="8536" x="2668588" y="3603625"/>
          <p14:tracePt t="8543" x="2625725" y="3594100"/>
          <p14:tracePt t="8552" x="2549525" y="3578225"/>
          <p14:tracePt t="8560" x="2473325" y="3568700"/>
          <p14:tracePt t="8567" x="2430463" y="3560763"/>
          <p14:tracePt t="8576" x="2371725" y="3552825"/>
          <p14:tracePt t="8583" x="2311400" y="3543300"/>
          <p14:tracePt t="8593" x="2235200" y="3517900"/>
          <p14:tracePt t="8599" x="2133600" y="3502025"/>
          <p14:tracePt t="8610" x="2073275" y="3475038"/>
          <p14:tracePt t="8615" x="1989138" y="3467100"/>
          <p14:tracePt t="8626" x="1911350" y="3459163"/>
          <p14:tracePt t="8631" x="1844675" y="3441700"/>
          <p14:tracePt t="8642" x="1766888" y="3441700"/>
          <p14:tracePt t="8647" x="1708150" y="3433763"/>
          <p14:tracePt t="8658" x="1649413" y="3424238"/>
          <p14:tracePt t="8663" x="1631950" y="3424238"/>
          <p14:tracePt t="8674" x="1571625" y="3424238"/>
          <p14:tracePt t="8679" x="1555750" y="3424238"/>
          <p14:tracePt t="8688" x="1530350" y="3416300"/>
          <p14:tracePt t="8695" x="1504950" y="3416300"/>
          <p14:tracePt t="8704" x="1487488" y="3416300"/>
          <p14:tracePt t="8711" x="1470025" y="3416300"/>
          <p14:tracePt t="8720" x="1444625" y="3416300"/>
          <p14:tracePt t="8727" x="1436688" y="3416300"/>
          <p14:tracePt t="8736" x="1411288" y="3416300"/>
          <p14:tracePt t="8744" x="1385888" y="3416300"/>
          <p14:tracePt t="8752" x="1376363" y="3416300"/>
          <p14:tracePt t="8759" x="1350963" y="3416300"/>
          <p14:tracePt t="8767" x="1325563" y="3416300"/>
          <p14:tracePt t="8777" x="1317625" y="3416300"/>
          <p14:tracePt t="8783" x="1300163" y="3416300"/>
          <p14:tracePt t="8792" x="1292225" y="3416300"/>
          <p14:tracePt t="8799" x="1282700" y="3416300"/>
          <p14:tracePt t="8863" x="1274763" y="3416300"/>
          <p14:tracePt t="8927" x="1266825" y="3416300"/>
          <p14:tracePt t="8975" x="1282700" y="3416300"/>
          <p14:tracePt t="8992" x="1308100" y="3416300"/>
          <p14:tracePt t="8999" x="1325563" y="3416300"/>
          <p14:tracePt t="9009" x="1343025" y="3416300"/>
          <p14:tracePt t="9015" x="1368425" y="3416300"/>
          <p14:tracePt t="9025" x="1376363" y="3416300"/>
          <p14:tracePt t="9031" x="1411288" y="3416300"/>
          <p14:tracePt t="9043" x="1436688" y="3416300"/>
          <p14:tracePt t="9047" x="1477963" y="3416300"/>
          <p14:tracePt t="9059" x="1520825" y="3416300"/>
          <p14:tracePt t="9063" x="1563688" y="3416300"/>
          <p14:tracePt t="9071" x="1597025" y="3416300"/>
          <p14:tracePt t="9079" x="1657350" y="3416300"/>
          <p14:tracePt t="9088" x="1741488" y="3416300"/>
          <p14:tracePt t="9095" x="1801813" y="3416300"/>
          <p14:tracePt t="9103" x="1860550" y="3416300"/>
          <p14:tracePt t="9111" x="1903413" y="3416300"/>
          <p14:tracePt t="9119" x="1928813" y="3416300"/>
          <p14:tracePt t="9127" x="1963738" y="3416300"/>
          <p14:tracePt t="9144" x="1979613" y="3416300"/>
          <p14:tracePt t="9151" x="1989138" y="3416300"/>
          <p14:tracePt t="9168" x="1997075" y="3416300"/>
          <p14:tracePt t="9177" x="2005013" y="3416300"/>
          <p14:tracePt t="9183" x="2014538" y="3416300"/>
          <p14:tracePt t="9193" x="2030413" y="3416300"/>
          <p14:tracePt t="9199" x="2055813" y="3416300"/>
          <p14:tracePt t="9209" x="2082800" y="3416300"/>
          <p14:tracePt t="9215" x="2124075" y="3416300"/>
          <p14:tracePt t="9225" x="2141538" y="3416300"/>
          <p14:tracePt t="9231" x="2184400" y="3416300"/>
          <p14:tracePt t="9242" x="2217738" y="3424238"/>
          <p14:tracePt t="9247" x="2235200" y="3424238"/>
          <p14:tracePt t="9259" x="2260600" y="3424238"/>
          <p14:tracePt t="9263" x="2278063" y="3433763"/>
          <p14:tracePt t="9275" x="2286000" y="3433763"/>
          <p14:tracePt t="9279" x="2311400" y="3433763"/>
          <p14:tracePt t="9287" x="2336800" y="3441700"/>
          <p14:tracePt t="9295" x="2344738" y="3441700"/>
          <p14:tracePt t="9304" x="2362200" y="3441700"/>
          <p14:tracePt t="9311" x="2379663" y="3441700"/>
          <p14:tracePt t="9320" x="2387600" y="3441700"/>
          <p14:tracePt t="9327" x="2397125" y="3441700"/>
          <p14:tracePt t="9337" x="2405063" y="3441700"/>
          <p14:tracePt t="9352" x="2413000" y="3441700"/>
          <p14:tracePt t="9360" x="2430463" y="3441700"/>
          <p14:tracePt t="9367" x="2447925" y="3441700"/>
          <p14:tracePt t="9377" x="2455863" y="3441700"/>
          <p14:tracePt t="9394" x="2481263" y="3441700"/>
          <p14:tracePt t="9399" x="2489200" y="3441700"/>
          <p14:tracePt t="9410" x="2516188" y="3441700"/>
          <p14:tracePt t="9415" x="2541588" y="3449638"/>
          <p14:tracePt t="9425" x="2574925" y="3449638"/>
          <p14:tracePt t="9431" x="2592388" y="3449638"/>
          <p14:tracePt t="9443" x="2633663" y="3449638"/>
          <p14:tracePt t="9447" x="2660650" y="3449638"/>
          <p14:tracePt t="9459" x="2686050" y="3459163"/>
          <p14:tracePt t="9463" x="2727325" y="3459163"/>
          <p14:tracePt t="9473" x="2762250" y="3467100"/>
          <p14:tracePt t="9479" x="2805113" y="3467100"/>
          <p14:tracePt t="9488" x="2871788" y="3475038"/>
          <p14:tracePt t="9495" x="2949575" y="3502025"/>
          <p14:tracePt t="9503" x="3008313" y="3502025"/>
          <p14:tracePt t="9511" x="3109913" y="3517900"/>
          <p14:tracePt t="9520" x="3170238" y="3527425"/>
          <p14:tracePt t="9527" x="3271838" y="3543300"/>
          <p14:tracePt t="9537" x="3340100" y="3552825"/>
          <p14:tracePt t="9543" x="3424238" y="3560763"/>
          <p14:tracePt t="9552" x="3502025" y="3560763"/>
          <p14:tracePt t="9560" x="3560763" y="3560763"/>
          <p14:tracePt t="9568" x="3603625" y="3568700"/>
          <p14:tracePt t="9577" x="3662363" y="3568700"/>
          <p14:tracePt t="9583" x="3687763" y="3568700"/>
          <p14:tracePt t="9599" x="3697288" y="3568700"/>
          <p14:tracePt t="9696" x="3705225" y="3568700"/>
          <p14:tracePt t="9728" x="3722688" y="3568700"/>
          <p14:tracePt t="9736" x="3730625" y="3568700"/>
          <p14:tracePt t="9751" x="3738563" y="3568700"/>
          <p14:tracePt t="9815" x="3748088" y="3568700"/>
          <p14:tracePt t="9839" x="3748088" y="3560763"/>
          <p14:tracePt t="9847" x="3748088" y="3543300"/>
          <p14:tracePt t="9859" x="3748088" y="3527425"/>
          <p14:tracePt t="9863" x="3748088" y="3502025"/>
          <p14:tracePt t="9872" x="3748088" y="3467100"/>
          <p14:tracePt t="9889" x="3748088" y="3398838"/>
          <p14:tracePt t="9895" x="3748088" y="3355975"/>
          <p14:tracePt t="9904" x="3748088" y="3330575"/>
          <p14:tracePt t="9912" x="3748088" y="3289300"/>
          <p14:tracePt t="9920" x="3748088" y="3254375"/>
          <p14:tracePt t="9927" x="3748088" y="3221038"/>
          <p14:tracePt t="9936" x="3748088" y="3195638"/>
          <p14:tracePt t="9944" x="3748088" y="3170238"/>
          <p14:tracePt t="9951" x="3763963" y="3152775"/>
          <p14:tracePt t="9960" x="3773488" y="3109913"/>
          <p14:tracePt t="9967" x="3773488" y="3094038"/>
          <p14:tracePt t="9976" x="3790950" y="3067050"/>
          <p14:tracePt t="9983" x="3806825" y="3041650"/>
          <p14:tracePt t="9993" x="3824288" y="3033713"/>
          <p14:tracePt t="9999" x="3832225" y="3025775"/>
          <p14:tracePt t="10009" x="3841750" y="2990850"/>
          <p14:tracePt t="10015" x="3857625" y="2982913"/>
          <p14:tracePt t="10026" x="3875088" y="2965450"/>
          <p14:tracePt t="10031" x="3883025" y="2957513"/>
          <p14:tracePt t="10042" x="3892550" y="2949575"/>
          <p14:tracePt t="10047" x="3908425" y="2940050"/>
          <p14:tracePt t="10059" x="3925888" y="2932113"/>
          <p14:tracePt t="10063" x="3943350" y="2914650"/>
          <p14:tracePt t="10073" x="3951288" y="2906713"/>
          <p14:tracePt t="10079" x="3976688" y="2897188"/>
          <p14:tracePt t="10088" x="3986213" y="2897188"/>
          <p14:tracePt t="10095" x="4002088" y="2889250"/>
          <p14:tracePt t="10103" x="4019550" y="2881313"/>
          <p14:tracePt t="10111" x="4037013" y="2881313"/>
          <p14:tracePt t="10120" x="4062413" y="2863850"/>
          <p14:tracePt t="10127" x="4087813" y="2855913"/>
          <p14:tracePt t="10136" x="4113213" y="2855913"/>
          <p14:tracePt t="10144" x="4130675" y="2855913"/>
          <p14:tracePt t="10152" x="4156075" y="2846388"/>
          <p14:tracePt t="10160" x="4181475" y="2846388"/>
          <p14:tracePt t="10167" x="4197350" y="2846388"/>
          <p14:tracePt t="10176" x="4232275" y="2838450"/>
          <p14:tracePt t="10183" x="4283075" y="2830513"/>
          <p14:tracePt t="10193" x="4308475" y="2830513"/>
          <p14:tracePt t="10199" x="4359275" y="2820988"/>
          <p14:tracePt t="10210" x="4384675" y="2813050"/>
          <p14:tracePt t="10215" x="4419600" y="2813050"/>
          <p14:tracePt t="10227" x="4452938" y="2813050"/>
          <p14:tracePt t="10231" x="4486275" y="2813050"/>
          <p14:tracePt t="10242" x="4503738" y="2805113"/>
          <p14:tracePt t="10247" x="4538663" y="2805113"/>
          <p14:tracePt t="10259" x="4564063" y="2805113"/>
          <p14:tracePt t="10263" x="4572000" y="2805113"/>
          <p14:tracePt t="10272" x="4614863" y="2805113"/>
          <p14:tracePt t="10280" x="4648200" y="2805113"/>
          <p14:tracePt t="10287" x="4665663" y="2805113"/>
          <p14:tracePt t="10295" x="4691063" y="2805113"/>
          <p14:tracePt t="10303" x="4708525" y="2805113"/>
          <p14:tracePt t="10311" x="4724400" y="2805113"/>
          <p14:tracePt t="10320" x="4741863" y="2805113"/>
          <p14:tracePt t="10327" x="4767263" y="2805113"/>
          <p14:tracePt t="10336" x="4784725" y="2805113"/>
          <p14:tracePt t="10343" x="4810125" y="2805113"/>
          <p14:tracePt t="10351" x="4835525" y="2805113"/>
          <p14:tracePt t="10360" x="4860925" y="2805113"/>
          <p14:tracePt t="10367" x="4886325" y="2805113"/>
          <p14:tracePt t="10376" x="4911725" y="2805113"/>
          <p14:tracePt t="10383" x="4946650" y="2805113"/>
          <p14:tracePt t="10393" x="4972050" y="2813050"/>
          <p14:tracePt t="10399" x="4987925" y="2813050"/>
          <p14:tracePt t="10409" x="5022850" y="2820988"/>
          <p14:tracePt t="10416" x="5048250" y="2820988"/>
          <p14:tracePt t="10427" x="5064125" y="2820988"/>
          <p14:tracePt t="10431" x="5091113" y="2830513"/>
          <p14:tracePt t="10443" x="5106988" y="2838450"/>
          <p14:tracePt t="10447" x="5132388" y="2846388"/>
          <p14:tracePt t="10457" x="5141913" y="2846388"/>
          <p14:tracePt t="10463" x="5149850" y="2846388"/>
          <p14:tracePt t="10472" x="5157788" y="2855913"/>
          <p14:tracePt t="10479" x="5157788" y="2863850"/>
          <p14:tracePt t="10488" x="5167313" y="2871788"/>
          <p14:tracePt t="10495" x="5175250" y="2871788"/>
          <p14:tracePt t="10504" x="5175250" y="2881313"/>
          <p14:tracePt t="10511" x="5183188" y="2897188"/>
          <p14:tracePt t="10520" x="5183188" y="2914650"/>
          <p14:tracePt t="10527" x="5192713" y="2940050"/>
          <p14:tracePt t="10536" x="5192713" y="2957513"/>
          <p14:tracePt t="10544" x="5192713" y="2990850"/>
          <p14:tracePt t="10551" x="5192713" y="3016250"/>
          <p14:tracePt t="10561" x="5192713" y="3051175"/>
          <p14:tracePt t="10567" x="5192713" y="3076575"/>
          <p14:tracePt t="10577" x="5192713" y="3119438"/>
          <p14:tracePt t="10583" x="5192713" y="3152775"/>
          <p14:tracePt t="10594" x="5192713" y="3195638"/>
          <p14:tracePt t="10599" x="5192713" y="3228975"/>
          <p14:tracePt t="10610" x="5192713" y="3263900"/>
          <p14:tracePt t="10615" x="5192713" y="3289300"/>
          <p14:tracePt t="10627" x="5192713" y="3314700"/>
          <p14:tracePt t="10631" x="5192713" y="3340100"/>
          <p14:tracePt t="10643" x="5192713" y="3355975"/>
          <p14:tracePt t="10647" x="5192713" y="3382963"/>
          <p14:tracePt t="10659" x="5192713" y="3408363"/>
          <p14:tracePt t="10663" x="5192713" y="3424238"/>
          <p14:tracePt t="10672" x="5192713" y="3459163"/>
          <p14:tracePt t="10679" x="5192713" y="3484563"/>
          <p14:tracePt t="10687" x="5192713" y="3509963"/>
          <p14:tracePt t="10695" x="5183188" y="3535363"/>
          <p14:tracePt t="10704" x="5183188" y="3568700"/>
          <p14:tracePt t="10711" x="5183188" y="3594100"/>
          <p14:tracePt t="10720" x="5183188" y="3611563"/>
          <p14:tracePt t="10728" x="5183188" y="3636963"/>
          <p14:tracePt t="10735" x="5183188" y="3662363"/>
          <p14:tracePt t="10744" x="5183188" y="3679825"/>
          <p14:tracePt t="10751" x="5183188" y="3705225"/>
          <p14:tracePt t="10760" x="5183188" y="3730625"/>
          <p14:tracePt t="10767" x="5183188" y="3748088"/>
          <p14:tracePt t="10777" x="5183188" y="3763963"/>
          <p14:tracePt t="10783" x="5183188" y="3790950"/>
          <p14:tracePt t="10793" x="5183188" y="3806825"/>
          <p14:tracePt t="10800" x="5183188" y="3832225"/>
          <p14:tracePt t="10810" x="5183188" y="3857625"/>
          <p14:tracePt t="10815" x="5183188" y="3875088"/>
          <p14:tracePt t="10826" x="5183188" y="3883025"/>
          <p14:tracePt t="10831" x="5183188" y="3900488"/>
          <p14:tracePt t="10842" x="5183188" y="3908425"/>
          <p14:tracePt t="10847" x="5183188" y="3917950"/>
          <p14:tracePt t="10858" x="5183188" y="3935413"/>
          <p14:tracePt t="10863" x="5183188" y="3960813"/>
          <p14:tracePt t="10872" x="5183188" y="3976688"/>
          <p14:tracePt t="10888" x="5183188" y="4011613"/>
          <p14:tracePt t="10895" x="5183188" y="4027488"/>
          <p14:tracePt t="10904" x="5183188" y="4044950"/>
          <p14:tracePt t="10914" x="5183188" y="4052888"/>
          <p14:tracePt t="10920" x="5183188" y="4070350"/>
          <p14:tracePt t="10929" x="5183188" y="4087813"/>
          <p14:tracePt t="10936" x="5183188" y="4095750"/>
          <p14:tracePt t="10945" x="5175250" y="4113213"/>
          <p14:tracePt t="10952" x="5157788" y="4121150"/>
          <p14:tracePt t="10961" x="5149850" y="4138613"/>
          <p14:tracePt t="10967" x="5132388" y="4156075"/>
          <p14:tracePt t="10977" x="5124450" y="4181475"/>
          <p14:tracePt t="10983" x="5116513" y="4181475"/>
          <p14:tracePt t="10994" x="5091113" y="4206875"/>
          <p14:tracePt t="11000" x="5073650" y="4224338"/>
          <p14:tracePt t="11010" x="5064125" y="4232275"/>
          <p14:tracePt t="11016" x="5048250" y="4240213"/>
          <p14:tracePt t="11027" x="5030788" y="4257675"/>
          <p14:tracePt t="11031" x="5005388" y="4275138"/>
          <p14:tracePt t="11042" x="4987925" y="4283075"/>
          <p14:tracePt t="11047" x="4972050" y="4300538"/>
          <p14:tracePt t="11057" x="4946650" y="4308475"/>
          <p14:tracePt t="11064" x="4903788" y="4316413"/>
          <p14:tracePt t="11072" x="4878388" y="4325938"/>
          <p14:tracePt t="11079" x="4843463" y="4333875"/>
          <p14:tracePt t="11087" x="4802188" y="4333875"/>
          <p14:tracePt t="11096" x="4775200" y="4351338"/>
          <p14:tracePt t="11104" x="4733925" y="4351338"/>
          <p14:tracePt t="11112" x="4708525" y="4351338"/>
          <p14:tracePt t="11120" x="4673600" y="4359275"/>
          <p14:tracePt t="11128" x="4622800" y="4368800"/>
          <p14:tracePt t="11136" x="4597400" y="4368800"/>
          <p14:tracePt t="11144" x="4564063" y="4368800"/>
          <p14:tracePt t="11152" x="4521200" y="4368800"/>
          <p14:tracePt t="11162" x="4486275" y="4368800"/>
          <p14:tracePt t="11168" x="4435475" y="4368800"/>
          <p14:tracePt t="11177" x="4394200" y="4368800"/>
          <p14:tracePt t="11183" x="4351338" y="4368800"/>
          <p14:tracePt t="11193" x="4300538" y="4368800"/>
          <p14:tracePt t="11199" x="4249738" y="4368800"/>
          <p14:tracePt t="11210" x="4206875" y="4368800"/>
          <p14:tracePt t="11215" x="4156075" y="4368800"/>
          <p14:tracePt t="11226" x="4113213" y="4368800"/>
          <p14:tracePt t="11231" x="4070350" y="4368800"/>
          <p14:tracePt t="11241" x="4011613" y="4368800"/>
          <p14:tracePt t="11247" x="3968750" y="4368800"/>
          <p14:tracePt t="11256" x="3908425" y="4368800"/>
          <p14:tracePt t="11263" x="3857625" y="4368800"/>
          <p14:tracePt t="11271" x="3824288" y="4368800"/>
          <p14:tracePt t="11279" x="3781425" y="4368800"/>
          <p14:tracePt t="11287" x="3756025" y="4368800"/>
          <p14:tracePt t="11295" x="3722688" y="4368800"/>
          <p14:tracePt t="11304" x="3713163" y="4368800"/>
          <p14:tracePt t="11311" x="3687763" y="4368800"/>
          <p14:tracePt t="11321" x="3679825" y="4368800"/>
          <p14:tracePt t="11328" x="3671888" y="4368800"/>
          <p14:tracePt t="11335" x="3662363" y="4368800"/>
          <p14:tracePt t="11344" x="3654425" y="4368800"/>
          <p14:tracePt t="11351" x="3646488" y="4368800"/>
          <p14:tracePt t="11360" x="3636963" y="4368800"/>
          <p14:tracePt t="11367" x="3629025" y="4351338"/>
          <p14:tracePt t="11383" x="3619500" y="4341813"/>
          <p14:tracePt t="11393" x="3619500" y="4325938"/>
          <p14:tracePt t="11399" x="3619500" y="4308475"/>
          <p14:tracePt t="11410" x="3619500" y="4300538"/>
          <p14:tracePt t="11416" x="3619500" y="4283075"/>
          <p14:tracePt t="11426" x="3611563" y="4257675"/>
          <p14:tracePt t="11432" x="3603625" y="4240213"/>
          <p14:tracePt t="11442" x="3594100" y="4214813"/>
          <p14:tracePt t="11447" x="3594100" y="4181475"/>
          <p14:tracePt t="11458" x="3594100" y="4156075"/>
          <p14:tracePt t="11463" x="3594100" y="4138613"/>
          <p14:tracePt t="11472" x="3594100" y="4105275"/>
          <p14:tracePt t="11481" x="3594100" y="4079875"/>
          <p14:tracePt t="11487" x="3594100" y="4062413"/>
          <p14:tracePt t="11497" x="3594100" y="4027488"/>
          <p14:tracePt t="11504" x="3594100" y="3994150"/>
          <p14:tracePt t="11512" x="3594100" y="3968750"/>
          <p14:tracePt t="11521" x="3594100" y="3951288"/>
          <p14:tracePt t="11528" x="3611563" y="3917950"/>
          <p14:tracePt t="11536" x="3611563" y="3908425"/>
          <p14:tracePt t="11544" x="3619500" y="3892550"/>
          <p14:tracePt t="11552" x="3636963" y="3857625"/>
          <p14:tracePt t="11561" x="3646488" y="3832225"/>
          <p14:tracePt t="11568" x="3646488" y="3806825"/>
          <p14:tracePt t="11576" x="3654425" y="3781425"/>
          <p14:tracePt t="11584" x="3662363" y="3756025"/>
          <p14:tracePt t="11594" x="3679825" y="3713163"/>
          <p14:tracePt t="11599" x="3679825" y="3687763"/>
          <p14:tracePt t="11610" x="3697288" y="3662363"/>
          <p14:tracePt t="11616" x="3705225" y="3629025"/>
          <p14:tracePt t="11625" x="3705225" y="3594100"/>
          <p14:tracePt t="11632" x="3722688" y="3568700"/>
          <p14:tracePt t="11642" x="3748088" y="3535363"/>
          <p14:tracePt t="11649" x="3756025" y="3509963"/>
          <p14:tracePt t="11659" x="3773488" y="3467100"/>
          <p14:tracePt t="11665" x="3790950" y="3433763"/>
          <p14:tracePt t="11671" x="3798888" y="3416300"/>
          <p14:tracePt t="11679" x="3816350" y="3382963"/>
          <p14:tracePt t="11687" x="3824288" y="3348038"/>
          <p14:tracePt t="11697" x="3841750" y="3322638"/>
          <p14:tracePt t="11704" x="3849688" y="3297238"/>
          <p14:tracePt t="11711" x="3867150" y="3263900"/>
          <p14:tracePt t="11720" x="3875088" y="3246438"/>
          <p14:tracePt t="11728" x="3883025" y="3221038"/>
          <p14:tracePt t="11736" x="3900488" y="3195638"/>
          <p14:tracePt t="11744" x="3900488" y="3178175"/>
          <p14:tracePt t="11751" x="3917950" y="3144838"/>
          <p14:tracePt t="11761" x="3935413" y="3127375"/>
          <p14:tracePt t="11768" x="3943350" y="3109913"/>
          <p14:tracePt t="11776" x="3951288" y="3094038"/>
          <p14:tracePt t="11784" x="3960813" y="3076575"/>
          <p14:tracePt t="11793" x="3976688" y="3051175"/>
          <p14:tracePt t="11810" x="3986213" y="3033713"/>
          <p14:tracePt t="11817" x="3994150" y="3025775"/>
          <p14:tracePt t="11826" x="4002088" y="3025775"/>
          <p14:tracePt t="11832" x="4002088" y="3008313"/>
          <p14:tracePt t="11842" x="4019550" y="2990850"/>
          <p14:tracePt t="11847" x="4027488" y="2990850"/>
          <p14:tracePt t="11863" x="4037013" y="2974975"/>
          <p14:tracePt t="11888" x="4052888" y="2965450"/>
          <p14:tracePt t="11897" x="4062413" y="2957513"/>
          <p14:tracePt t="11904" x="4070350" y="2957513"/>
          <p14:tracePt t="11913" x="4079875" y="2949575"/>
          <p14:tracePt t="11920" x="4087813" y="2940050"/>
          <p14:tracePt t="11929" x="4113213" y="2932113"/>
          <p14:tracePt t="11936" x="4121150" y="2932113"/>
          <p14:tracePt t="11945" x="4138613" y="2932113"/>
          <p14:tracePt t="11951" x="4164013" y="2922588"/>
          <p14:tracePt t="11961" x="4171950" y="2922588"/>
          <p14:tracePt t="11968" x="4189413" y="2914650"/>
          <p14:tracePt t="11976" x="4206875" y="2914650"/>
          <p14:tracePt t="11984" x="4214813" y="2914650"/>
          <p14:tracePt t="11993" x="4224338" y="2906713"/>
          <p14:tracePt t="12000" x="4249738" y="2897188"/>
          <p14:tracePt t="12016" x="4257675" y="2897188"/>
          <p14:tracePt t="12026" x="4275138" y="2897188"/>
          <p14:tracePt t="12032" x="4283075" y="2889250"/>
          <p14:tracePt t="12042" x="4300538" y="2889250"/>
          <p14:tracePt t="12048" x="4316413" y="2881313"/>
          <p14:tracePt t="12058" x="4325938" y="2881313"/>
          <p14:tracePt t="12064" x="4341813" y="2881313"/>
          <p14:tracePt t="12071" x="4359275" y="2871788"/>
          <p14:tracePt t="12081" x="4368800" y="2871788"/>
          <p14:tracePt t="12088" x="4384675" y="2871788"/>
          <p14:tracePt t="12097" x="4402138" y="2871788"/>
          <p14:tracePt t="12104" x="4410075" y="2863850"/>
          <p14:tracePt t="12111" x="4427538" y="2863850"/>
          <p14:tracePt t="12121" x="4445000" y="2863850"/>
          <p14:tracePt t="12127" x="4460875" y="2855913"/>
          <p14:tracePt t="12136" x="4478338" y="2855913"/>
          <p14:tracePt t="12145" x="4486275" y="2855913"/>
          <p14:tracePt t="12152" x="4513263" y="2855913"/>
          <p14:tracePt t="12161" x="4538663" y="2855913"/>
          <p14:tracePt t="12168" x="4554538" y="2855913"/>
          <p14:tracePt t="12177" x="4572000" y="2855913"/>
          <p14:tracePt t="12185" x="4589463" y="2855913"/>
          <p14:tracePt t="12195" x="4605338" y="2855913"/>
          <p14:tracePt t="12200" x="4630738" y="2855913"/>
          <p14:tracePt t="12210" x="4640263" y="2855913"/>
          <p14:tracePt t="12216" x="4657725" y="2855913"/>
          <p14:tracePt t="12226" x="4683125" y="2855913"/>
          <p14:tracePt t="12242" x="4708525" y="2855913"/>
          <p14:tracePt t="12248" x="4716463" y="2855913"/>
          <p14:tracePt t="12256" x="4741863" y="2855913"/>
          <p14:tracePt t="12264" x="4759325" y="2855913"/>
          <p14:tracePt t="12272" x="4775200" y="2855913"/>
          <p14:tracePt t="12280" x="4810125" y="2855913"/>
          <p14:tracePt t="12288" x="4827588" y="2855913"/>
          <p14:tracePt t="12296" x="4843463" y="2855913"/>
          <p14:tracePt t="12304" x="4878388" y="2855913"/>
          <p14:tracePt t="12311" x="4894263" y="2855913"/>
          <p14:tracePt t="12320" x="4911725" y="2855913"/>
          <p14:tracePt t="12327" x="4937125" y="2855913"/>
          <p14:tracePt t="12335" x="4962525" y="2855913"/>
          <p14:tracePt t="12344" x="4979988" y="2855913"/>
          <p14:tracePt t="12351" x="5005388" y="2855913"/>
          <p14:tracePt t="12360" x="5030788" y="2855913"/>
          <p14:tracePt t="12368" x="5048250" y="2855913"/>
          <p14:tracePt t="12378" x="5073650" y="2855913"/>
          <p14:tracePt t="12384" x="5081588" y="2855913"/>
          <p14:tracePt t="12394" x="5091113" y="2855913"/>
          <p14:tracePt t="12399" x="5099050" y="2863850"/>
          <p14:tracePt t="12411" x="5106988" y="2863850"/>
          <p14:tracePt t="12432" x="5116513" y="2871788"/>
          <p14:tracePt t="12448" x="5124450" y="2871788"/>
          <p14:tracePt t="12455" x="5132388" y="2881313"/>
          <p14:tracePt t="12463" x="5141913" y="2881313"/>
          <p14:tracePt t="12479" x="5149850" y="2889250"/>
          <p14:tracePt t="12488" x="5167313" y="2897188"/>
          <p14:tracePt t="12495" x="5175250" y="2906713"/>
          <p14:tracePt t="12504" x="5192713" y="2914650"/>
          <p14:tracePt t="12511" x="5208588" y="2932113"/>
          <p14:tracePt t="12519" x="5226050" y="2949575"/>
          <p14:tracePt t="12527" x="5235575" y="2965450"/>
          <p14:tracePt t="12544" x="5251450" y="2990850"/>
          <p14:tracePt t="12551" x="5260975" y="3000375"/>
          <p14:tracePt t="12561" x="5260975" y="3008313"/>
          <p14:tracePt t="12567" x="5260975" y="3025775"/>
          <p14:tracePt t="12577" x="5268913" y="3051175"/>
          <p14:tracePt t="12583" x="5276850" y="3059113"/>
          <p14:tracePt t="12594" x="5276850" y="3076575"/>
          <p14:tracePt t="12599" x="5276850" y="3101975"/>
          <p14:tracePt t="12610" x="5286375" y="3109913"/>
          <p14:tracePt t="12615" x="5294313" y="3144838"/>
          <p14:tracePt t="12627" x="5294313" y="3170238"/>
          <p14:tracePt t="12631" x="5294313" y="3178175"/>
          <p14:tracePt t="12640" x="5302250" y="3211513"/>
          <p14:tracePt t="12647" x="5302250" y="3238500"/>
          <p14:tracePt t="12656" x="5302250" y="3271838"/>
          <p14:tracePt t="12663" x="5302250" y="3289300"/>
          <p14:tracePt t="12671" x="5302250" y="3305175"/>
          <p14:tracePt t="12679" x="5302250" y="3340100"/>
          <p14:tracePt t="12688" x="5302250" y="3365500"/>
          <p14:tracePt t="12695" x="5302250" y="3390900"/>
          <p14:tracePt t="12705" x="5302250" y="3416300"/>
          <p14:tracePt t="12712" x="5302250" y="3433763"/>
          <p14:tracePt t="12720" x="5302250" y="3459163"/>
          <p14:tracePt t="12728" x="5302250" y="3484563"/>
          <p14:tracePt t="12735" x="5294313" y="3492500"/>
          <p14:tracePt t="12745" x="5294313" y="3517900"/>
          <p14:tracePt t="12751" x="5286375" y="3535363"/>
          <p14:tracePt t="12761" x="5286375" y="3560763"/>
          <p14:tracePt t="12768" x="5286375" y="3568700"/>
          <p14:tracePt t="12777" x="5276850" y="3594100"/>
          <p14:tracePt t="12783" x="5276850" y="3611563"/>
          <p14:tracePt t="12794" x="5276850" y="3629025"/>
          <p14:tracePt t="12799" x="5268913" y="3646488"/>
          <p14:tracePt t="12810" x="5268913" y="3679825"/>
          <p14:tracePt t="12815" x="5260975" y="3697288"/>
          <p14:tracePt t="12827" x="5260975" y="3713163"/>
          <p14:tracePt t="12831" x="5251450" y="3730625"/>
          <p14:tracePt t="12840" x="5243513" y="3756025"/>
          <p14:tracePt t="12848" x="5243513" y="3773488"/>
          <p14:tracePt t="12856" x="5235575" y="3790950"/>
          <p14:tracePt t="12863" x="5226050" y="3806825"/>
          <p14:tracePt t="12871" x="5226050" y="3824288"/>
          <p14:tracePt t="12879" x="5226050" y="3841750"/>
          <p14:tracePt t="12888" x="5226050" y="3857625"/>
          <p14:tracePt t="12906" x="5218113" y="3892550"/>
          <p14:tracePt t="12912" x="5218113" y="3908425"/>
          <p14:tracePt t="12920" x="5208588" y="3917950"/>
          <p14:tracePt t="12931" x="5200650" y="3935413"/>
          <p14:tracePt t="12935" x="5200650" y="3960813"/>
          <p14:tracePt t="12945" x="5192713" y="3968750"/>
          <p14:tracePt t="12951" x="5192713" y="3976688"/>
          <p14:tracePt t="12962" x="5192713" y="3994150"/>
          <p14:tracePt t="12967" x="5183188" y="4002088"/>
          <p14:tracePt t="12978" x="5183188" y="4011613"/>
          <p14:tracePt t="12983" x="5175250" y="4027488"/>
          <p14:tracePt t="12994" x="5175250" y="4037013"/>
          <p14:tracePt t="12999" x="5175250" y="4044950"/>
          <p14:tracePt t="13010" x="5175250" y="4052888"/>
          <p14:tracePt t="13015" x="5175250" y="4062413"/>
          <p14:tracePt t="13027" x="5167313" y="4079875"/>
          <p14:tracePt t="13031" x="5167313" y="4087813"/>
          <p14:tracePt t="13040" x="5157788" y="4087813"/>
          <p14:tracePt t="13047" x="5141913" y="4105275"/>
          <p14:tracePt t="13056" x="5141913" y="4113213"/>
          <p14:tracePt t="13072" x="5124450" y="4130675"/>
          <p14:tracePt t="13079" x="5106988" y="4138613"/>
          <p14:tracePt t="13088" x="5099050" y="4146550"/>
          <p14:tracePt t="13095" x="5073650" y="4171950"/>
          <p14:tracePt t="13104" x="5056188" y="4181475"/>
          <p14:tracePt t="13112" x="5030788" y="4189413"/>
          <p14:tracePt t="13119" x="5013325" y="4206875"/>
          <p14:tracePt t="13129" x="4962525" y="4214813"/>
          <p14:tracePt t="13135" x="4937125" y="4214813"/>
          <p14:tracePt t="13145" x="4878388" y="4240213"/>
          <p14:tracePt t="13151" x="4818063" y="4257675"/>
          <p14:tracePt t="13162" x="4741863" y="4275138"/>
          <p14:tracePt t="13167" x="4673600" y="4283075"/>
          <p14:tracePt t="13178" x="4614863" y="4300538"/>
          <p14:tracePt t="13183" x="4538663" y="4300538"/>
          <p14:tracePt t="13195" x="4478338" y="4300538"/>
          <p14:tracePt t="13199" x="4427538" y="4300538"/>
          <p14:tracePt t="13210" x="4368800" y="4300538"/>
          <p14:tracePt t="13215" x="4308475" y="4300538"/>
          <p14:tracePt t="13227" x="4275138" y="4300538"/>
          <p14:tracePt t="13231" x="4249738" y="4300538"/>
          <p14:tracePt t="13239" x="4224338" y="4300538"/>
          <p14:tracePt t="13247" x="4197350" y="4300538"/>
          <p14:tracePt t="13255" x="4189413" y="4300538"/>
          <p14:tracePt t="13263" x="4171950" y="4300538"/>
          <p14:tracePt t="13271" x="4146550" y="4300538"/>
          <p14:tracePt t="13279" x="4138613" y="4300538"/>
          <p14:tracePt t="13288" x="4121150" y="4300538"/>
          <p14:tracePt t="13295" x="4095750" y="4300538"/>
          <p14:tracePt t="13304" x="4079875" y="4300538"/>
          <p14:tracePt t="13312" x="4052888" y="4300538"/>
          <p14:tracePt t="13320" x="4027488" y="4300538"/>
          <p14:tracePt t="13329" x="4019550" y="4291013"/>
          <p14:tracePt t="13335" x="3994150" y="4283075"/>
          <p14:tracePt t="13345" x="3968750" y="4283075"/>
          <p14:tracePt t="13351" x="3951288" y="4265613"/>
          <p14:tracePt t="13362" x="3935413" y="4257675"/>
          <p14:tracePt t="13367" x="3900488" y="4240213"/>
          <p14:tracePt t="13378" x="3883025" y="4232275"/>
          <p14:tracePt t="13383" x="3867150" y="4224338"/>
          <p14:tracePt t="13394" x="3841750" y="4206875"/>
          <p14:tracePt t="13399" x="3824288" y="4189413"/>
          <p14:tracePt t="13411" x="3806825" y="4171950"/>
          <p14:tracePt t="13415" x="3790950" y="4156075"/>
          <p14:tracePt t="13425" x="3773488" y="4138613"/>
          <p14:tracePt t="13431" x="3763963" y="4130675"/>
          <p14:tracePt t="13441" x="3748088" y="4105275"/>
          <p14:tracePt t="13447" x="3730625" y="4087813"/>
          <p14:tracePt t="13455" x="3713163" y="4052888"/>
          <p14:tracePt t="13464" x="3687763" y="4027488"/>
          <p14:tracePt t="13471" x="3679825" y="4002088"/>
          <p14:tracePt t="13479" x="3662363" y="3986213"/>
          <p14:tracePt t="13488" x="3654425" y="3968750"/>
          <p14:tracePt t="13495" x="3636963" y="3935413"/>
          <p14:tracePt t="13504" x="3629025" y="3908425"/>
          <p14:tracePt t="13512" x="3619500" y="3892550"/>
          <p14:tracePt t="13520" x="3611563" y="3867150"/>
          <p14:tracePt t="13529" x="3603625" y="3841750"/>
          <p14:tracePt t="13535" x="3594100" y="3824288"/>
          <p14:tracePt t="13545" x="3586163" y="3790950"/>
          <p14:tracePt t="13551" x="3568700" y="3763963"/>
          <p14:tracePt t="13561" x="3568700" y="3738563"/>
          <p14:tracePt t="13567" x="3560763" y="3705225"/>
          <p14:tracePt t="13578" x="3560763" y="3679825"/>
          <p14:tracePt t="13583" x="3552825" y="3662363"/>
          <p14:tracePt t="13595" x="3552825" y="3636963"/>
          <p14:tracePt t="13599" x="3552825" y="3611563"/>
          <p14:tracePt t="13611" x="3552825" y="3594100"/>
          <p14:tracePt t="13615" x="3552825" y="3568700"/>
          <p14:tracePt t="13626" x="3552825" y="3543300"/>
          <p14:tracePt t="13631" x="3552825" y="3517900"/>
          <p14:tracePt t="13640" x="3552825" y="3502025"/>
          <p14:tracePt t="13647" x="3552825" y="3484563"/>
          <p14:tracePt t="13655" x="3552825" y="3467100"/>
          <p14:tracePt t="13663" x="3552825" y="3433763"/>
          <p14:tracePt t="13672" x="3552825" y="3398838"/>
          <p14:tracePt t="13679" x="3552825" y="3365500"/>
          <p14:tracePt t="13688" x="3552825" y="3348038"/>
          <p14:tracePt t="13695" x="3552825" y="3322638"/>
          <p14:tracePt t="13704" x="3560763" y="3289300"/>
          <p14:tracePt t="13712" x="3568700" y="3279775"/>
          <p14:tracePt t="13719" x="3578225" y="3263900"/>
          <p14:tracePt t="13729" x="3578225" y="3246438"/>
          <p14:tracePt t="13735" x="3578225" y="3228975"/>
          <p14:tracePt t="13745" x="3603625" y="3203575"/>
          <p14:tracePt t="13751" x="3611563" y="3178175"/>
          <p14:tracePt t="13762" x="3629025" y="3160713"/>
          <p14:tracePt t="13767" x="3629025" y="3152775"/>
          <p14:tracePt t="13778" x="3636963" y="3135313"/>
          <p14:tracePt t="13783" x="3654425" y="3119438"/>
          <p14:tracePt t="13795" x="3654425" y="3109913"/>
          <p14:tracePt t="13799" x="3671888" y="3101975"/>
          <p14:tracePt t="13811" x="3687763" y="3094038"/>
          <p14:tracePt t="13815" x="3697288" y="3076575"/>
          <p14:tracePt t="13825" x="3705225" y="3067050"/>
          <p14:tracePt t="13831" x="3730625" y="3059113"/>
          <p14:tracePt t="13839" x="3730625" y="3051175"/>
          <p14:tracePt t="13847" x="3756025" y="3041650"/>
          <p14:tracePt t="13855" x="3773488" y="3025775"/>
          <p14:tracePt t="13863" x="3790950" y="3016250"/>
          <p14:tracePt t="13872" x="3806825" y="3008313"/>
          <p14:tracePt t="13888" x="3849688" y="2990850"/>
          <p14:tracePt t="13904" x="3883025" y="2974975"/>
          <p14:tracePt t="13920" x="3908425" y="2965450"/>
          <p14:tracePt t="13930" x="3925888" y="2965450"/>
          <p14:tracePt t="13936" x="3951288" y="2949575"/>
          <p14:tracePt t="13947" x="3968750" y="2940050"/>
          <p14:tracePt t="13951" x="3986213" y="2932113"/>
          <p14:tracePt t="13961" x="4011613" y="2932113"/>
          <p14:tracePt t="13967" x="4027488" y="2922588"/>
          <p14:tracePt t="13978" x="4044950" y="2914650"/>
          <p14:tracePt t="13983" x="4079875" y="2906713"/>
          <p14:tracePt t="13995" x="4095750" y="2897188"/>
          <p14:tracePt t="13999" x="4113213" y="2897188"/>
          <p14:tracePt t="14011" x="4138613" y="2889250"/>
          <p14:tracePt t="14015" x="4146550" y="2881313"/>
          <p14:tracePt t="14025" x="4164013" y="2881313"/>
          <p14:tracePt t="14031" x="4189413" y="2871788"/>
          <p14:tracePt t="14040" x="4214813" y="2863850"/>
          <p14:tracePt t="14047" x="4224338" y="2855913"/>
          <p14:tracePt t="14055" x="4240213" y="2846388"/>
          <p14:tracePt t="14063" x="4257675" y="2846388"/>
          <p14:tracePt t="14079" x="4275138" y="2846388"/>
          <p14:tracePt t="14089" x="4300538" y="2846388"/>
          <p14:tracePt t="14096" x="4308475" y="2838450"/>
          <p14:tracePt t="14103" x="4316413" y="2838450"/>
          <p14:tracePt t="14112" x="4333875" y="2830513"/>
          <p14:tracePt t="14119" x="4341813" y="2830513"/>
          <p14:tracePt t="14129" x="4368800" y="2830513"/>
          <p14:tracePt t="14135" x="4376738" y="2830513"/>
          <p14:tracePt t="14145" x="4402138" y="2830513"/>
          <p14:tracePt t="14151" x="4419600" y="2830513"/>
          <p14:tracePt t="14161" x="4445000" y="2830513"/>
          <p14:tracePt t="14168" x="4470400" y="2830513"/>
          <p14:tracePt t="14179" x="4495800" y="2830513"/>
          <p14:tracePt t="14183" x="4529138" y="2830513"/>
          <p14:tracePt t="14194" x="4554538" y="2830513"/>
          <p14:tracePt t="14199" x="4597400" y="2830513"/>
          <p14:tracePt t="14210" x="4630738" y="2830513"/>
          <p14:tracePt t="14215" x="4673600" y="2830513"/>
          <p14:tracePt t="14225" x="4683125" y="2830513"/>
          <p14:tracePt t="14231" x="4724400" y="2830513"/>
          <p14:tracePt t="14240" x="4749800" y="2830513"/>
          <p14:tracePt t="14247" x="4775200" y="2830513"/>
          <p14:tracePt t="14255" x="4792663" y="2830513"/>
          <p14:tracePt t="14263" x="4810125" y="2830513"/>
          <p14:tracePt t="14272" x="4827588" y="2830513"/>
          <p14:tracePt t="14289" x="4835525" y="2830513"/>
          <p14:tracePt t="14296" x="4843463" y="2830513"/>
          <p14:tracePt t="14312" x="4852988" y="2830513"/>
          <p14:tracePt t="14319" x="4860925" y="2830513"/>
          <p14:tracePt t="14329" x="4868863" y="2830513"/>
          <p14:tracePt t="14336" x="4878388" y="2838450"/>
          <p14:tracePt t="14345" x="4886325" y="2838450"/>
          <p14:tracePt t="14351" x="4903788" y="2846388"/>
          <p14:tracePt t="14367" x="4911725" y="2855913"/>
          <p14:tracePt t="14379" x="4929188" y="2863850"/>
          <p14:tracePt t="14383" x="4946650" y="2881313"/>
          <p14:tracePt t="14395" x="4962525" y="2889250"/>
          <p14:tracePt t="14400" x="4972050" y="2897188"/>
          <p14:tracePt t="14410" x="4987925" y="2914650"/>
          <p14:tracePt t="14415" x="5005388" y="2932113"/>
          <p14:tracePt t="14424" x="5022850" y="2949575"/>
          <p14:tracePt t="14431" x="5038725" y="2957513"/>
          <p14:tracePt t="14440" x="5048250" y="2974975"/>
          <p14:tracePt t="14447" x="5064125" y="2982913"/>
          <p14:tracePt t="14455" x="5081588" y="3016250"/>
          <p14:tracePt t="14463" x="5099050" y="3041650"/>
          <p14:tracePt t="14472" x="5106988" y="3059113"/>
          <p14:tracePt t="14479" x="5132388" y="3094038"/>
          <p14:tracePt t="14488" x="5141913" y="3119438"/>
          <p14:tracePt t="14496" x="5149850" y="3135313"/>
          <p14:tracePt t="14503" x="5157788" y="3170238"/>
          <p14:tracePt t="14512" x="5175250" y="3195638"/>
          <p14:tracePt t="14519" x="5175250" y="3221038"/>
          <p14:tracePt t="14529" x="5192713" y="3246438"/>
          <p14:tracePt t="14535" x="5200650" y="3263900"/>
          <p14:tracePt t="14546" x="5200650" y="3289300"/>
          <p14:tracePt t="14551" x="5208588" y="3322638"/>
          <p14:tracePt t="14562" x="5218113" y="3348038"/>
          <p14:tracePt t="14567" x="5218113" y="3373438"/>
          <p14:tracePt t="14579" x="5218113" y="3390900"/>
          <p14:tracePt t="14583" x="5218113" y="3424238"/>
          <p14:tracePt t="14596" x="5218113" y="3449638"/>
          <p14:tracePt t="14599" x="5226050" y="3475038"/>
          <p14:tracePt t="14609" x="5226050" y="3509963"/>
          <p14:tracePt t="14615" x="5226050" y="3543300"/>
          <p14:tracePt t="14624" x="5226050" y="3568700"/>
          <p14:tracePt t="14631" x="5226050" y="3603625"/>
          <p14:tracePt t="14639" x="5226050" y="3629025"/>
          <p14:tracePt t="14647" x="5226050" y="3662363"/>
          <p14:tracePt t="14655" x="5226050" y="3687763"/>
          <p14:tracePt t="14663" x="5226050" y="3722688"/>
          <p14:tracePt t="14672" x="5226050" y="3748088"/>
          <p14:tracePt t="14679" x="5226050" y="3773488"/>
          <p14:tracePt t="14688" x="5226050" y="3806825"/>
          <p14:tracePt t="14696" x="5218113" y="3832225"/>
          <p14:tracePt t="14703" x="5200650" y="3849688"/>
          <p14:tracePt t="14712" x="5200650" y="3857625"/>
          <p14:tracePt t="14719" x="5192713" y="3883025"/>
          <p14:tracePt t="14729" x="5192713" y="3908425"/>
          <p14:tracePt t="14735" x="5183188" y="3917950"/>
          <p14:tracePt t="14746" x="5183188" y="3925888"/>
          <p14:tracePt t="14751" x="5183188" y="3943350"/>
          <p14:tracePt t="14761" x="5175250" y="3951288"/>
          <p14:tracePt t="14767" x="5167313" y="3976688"/>
          <p14:tracePt t="14779" x="5167313" y="3986213"/>
          <p14:tracePt t="14783" x="5157788" y="3994150"/>
          <p14:tracePt t="14795" x="5149850" y="4019550"/>
          <p14:tracePt t="14799" x="5149850" y="4027488"/>
          <p14:tracePt t="14809" x="5149850" y="4044950"/>
          <p14:tracePt t="14815" x="5149850" y="4052888"/>
          <p14:tracePt t="14823" x="5141913" y="4070350"/>
          <p14:tracePt t="14831" x="5141913" y="4087813"/>
          <p14:tracePt t="14839" x="5141913" y="4113213"/>
          <p14:tracePt t="14847" x="5141913" y="4121150"/>
          <p14:tracePt t="14855" x="5141913" y="4130675"/>
          <p14:tracePt t="14863" x="5141913" y="4138613"/>
          <p14:tracePt t="14872" x="5141913" y="4146550"/>
          <p14:tracePt t="14880" x="5141913" y="4156075"/>
          <p14:tracePt t="14903" x="5141913" y="4164013"/>
          <p14:tracePt t="15007" x="5141913" y="4171950"/>
          <p14:tracePt t="15024" x="5157788" y="4164013"/>
          <p14:tracePt t="15031" x="5183188" y="4156075"/>
          <p14:tracePt t="15039" x="5200650" y="4146550"/>
          <p14:tracePt t="15047" x="5226050" y="4138613"/>
          <p14:tracePt t="15056" x="5260975" y="4121150"/>
          <p14:tracePt t="15063" x="5268913" y="4113213"/>
          <p14:tracePt t="15072" x="5286375" y="4113213"/>
          <p14:tracePt t="15079" x="5319713" y="4095750"/>
          <p14:tracePt t="15088" x="5345113" y="4087813"/>
          <p14:tracePt t="15095" x="5380038" y="4079875"/>
          <p14:tracePt t="15103" x="5395913" y="4070350"/>
          <p14:tracePt t="15112" x="5430838" y="4062413"/>
          <p14:tracePt t="15119" x="5456238" y="4052888"/>
          <p14:tracePt t="15129" x="5489575" y="4044950"/>
          <p14:tracePt t="15135" x="5497513" y="4044950"/>
          <p14:tracePt t="15145" x="5549900" y="4037013"/>
          <p14:tracePt t="15151" x="5565775" y="4027488"/>
          <p14:tracePt t="15162" x="5591175" y="4019550"/>
          <p14:tracePt t="15167" x="5616575" y="4019550"/>
          <p14:tracePt t="15180" x="5651500" y="4011613"/>
          <p14:tracePt t="15183" x="5668963" y="4002088"/>
          <p14:tracePt t="15195" x="5702300" y="4002088"/>
          <p14:tracePt t="15199" x="5735638" y="3994150"/>
          <p14:tracePt t="15211" x="5761038" y="3994150"/>
          <p14:tracePt t="15215" x="5778500" y="3976688"/>
          <p14:tracePt t="15224" x="5803900" y="3976688"/>
          <p14:tracePt t="15231" x="5838825" y="3968750"/>
          <p14:tracePt t="15239" x="5846763" y="3968750"/>
          <p14:tracePt t="15247" x="5872163" y="3968750"/>
          <p14:tracePt t="15256" x="5897563" y="3968750"/>
          <p14:tracePt t="15263" x="5915025" y="3968750"/>
          <p14:tracePt t="15273" x="5932488" y="3968750"/>
          <p14:tracePt t="15279" x="5948363" y="3968750"/>
          <p14:tracePt t="15288" x="5965825" y="3968750"/>
          <p14:tracePt t="15296" x="5983288" y="3968750"/>
          <p14:tracePt t="15303" x="6008688" y="3968750"/>
          <p14:tracePt t="15312" x="6024563" y="3968750"/>
          <p14:tracePt t="15319" x="6059488" y="3968750"/>
          <p14:tracePt t="15329" x="6102350" y="3968750"/>
          <p14:tracePt t="15335" x="6127750" y="3968750"/>
          <p14:tracePt t="15345" x="6161088" y="3968750"/>
          <p14:tracePt t="15351" x="6178550" y="3968750"/>
          <p14:tracePt t="15362" x="6211888" y="3968750"/>
          <p14:tracePt t="15367" x="6246813" y="3968750"/>
          <p14:tracePt t="15378" x="6254750" y="3968750"/>
          <p14:tracePt t="15383" x="6288088" y="3968750"/>
          <p14:tracePt t="15395" x="6313488" y="3968750"/>
          <p14:tracePt t="15399" x="6323013" y="3968750"/>
          <p14:tracePt t="15410" x="6348413" y="3968750"/>
          <p14:tracePt t="15415" x="6373813" y="3968750"/>
          <p14:tracePt t="15431" x="6399213" y="3968750"/>
          <p14:tracePt t="15439" x="6416675" y="3968750"/>
          <p14:tracePt t="15447" x="6432550" y="3968750"/>
          <p14:tracePt t="15456" x="6457950" y="3968750"/>
          <p14:tracePt t="15463" x="6475413" y="3968750"/>
          <p14:tracePt t="15472" x="6510338" y="3968750"/>
          <p14:tracePt t="15479" x="6535738" y="3968750"/>
          <p14:tracePt t="15488" x="6551613" y="3968750"/>
          <p14:tracePt t="15496" x="6577013" y="3968750"/>
          <p14:tracePt t="15503" x="6594475" y="3968750"/>
          <p14:tracePt t="15519" x="6619875" y="3968750"/>
          <p14:tracePt t="15529" x="6627813" y="3968750"/>
          <p14:tracePt t="15535" x="6637338" y="3968750"/>
          <p14:tracePt t="15776" x="6645275" y="3968750"/>
          <p14:tracePt t="15895" x="6654800" y="3968750"/>
          <p14:tracePt t="16471" x="6662738" y="3968750"/>
          <p14:tracePt t="16745" x="6662738" y="3960813"/>
          <p14:tracePt t="17137" x="6670675" y="3951288"/>
          <p14:tracePt t="17263" x="6680200" y="3951288"/>
          <p14:tracePt t="17311" x="6688138" y="3951288"/>
          <p14:tracePt t="17608" x="6696075" y="3951288"/>
          <p14:tracePt t="17648" x="6705600" y="3951288"/>
          <p14:tracePt t="17791" x="6705600" y="3935413"/>
          <p14:tracePt t="17807" x="6705600" y="3925888"/>
          <p14:tracePt t="17815" x="6705600" y="3917950"/>
          <p14:tracePt t="17823" x="6705600" y="3900488"/>
          <p14:tracePt t="17840" x="6705600" y="3892550"/>
          <p14:tracePt t="17856" x="6713538" y="3883025"/>
          <p14:tracePt t="17896" x="6721475" y="3875088"/>
          <p14:tracePt t="17916" x="6731000" y="3867150"/>
          <p14:tracePt t="17932" x="6738938" y="3867150"/>
          <p14:tracePt t="17951" x="6746875" y="3857625"/>
          <p14:tracePt t="17963" x="6756400" y="3857625"/>
          <p14:tracePt t="17978" x="6764338" y="3857625"/>
          <p14:tracePt t="17992" x="6772275" y="3857625"/>
          <p14:tracePt t="18007" x="6781800" y="3857625"/>
          <p14:tracePt t="18111" x="6781800" y="3841750"/>
          <p14:tracePt t="18136" x="6781800" y="3832225"/>
          <p14:tracePt t="18146" x="6781800" y="3824288"/>
          <p14:tracePt t="18151" x="6781800" y="3816350"/>
          <p14:tracePt t="18167" x="6781800" y="3806825"/>
          <p14:tracePt t="18247" x="6781800" y="3798888"/>
          <p14:tracePt t="18399" x="6781800" y="3790950"/>
          <p14:tracePt t="18415" x="6781800" y="3773488"/>
          <p14:tracePt t="18424" x="6781800" y="3756025"/>
          <p14:tracePt t="18431" x="6799263" y="3748088"/>
          <p14:tracePt t="18440" x="6799263" y="3738563"/>
          <p14:tracePt t="18455" x="6799263" y="3730625"/>
          <p14:tracePt t="18639" x="6807200" y="3722688"/>
          <p14:tracePt t="18647" x="6807200" y="3713163"/>
          <p14:tracePt t="18655" x="6807200" y="3705225"/>
          <p14:tracePt t="18663" x="6815138" y="3697288"/>
          <p14:tracePt t="18671" x="6815138" y="3687763"/>
          <p14:tracePt t="18682" x="6815138" y="3679825"/>
          <p14:tracePt t="18698" x="6815138" y="3662363"/>
          <p14:tracePt t="18703" x="6815138" y="3654425"/>
          <p14:tracePt t="18719" x="6815138" y="3646488"/>
          <p14:tracePt t="18730" x="6824663" y="3629025"/>
          <p14:tracePt t="18746" x="6832600" y="3619500"/>
          <p14:tracePt t="18761" x="6840538" y="3611563"/>
          <p14:tracePt t="18792" x="6840538" y="3603625"/>
          <p14:tracePt t="18879" x="6840538" y="3594100"/>
          <p14:tracePt t="18887" x="6850063" y="3586163"/>
          <p14:tracePt t="18898" x="6850063" y="3578225"/>
          <p14:tracePt t="18903" x="6858000" y="3568700"/>
          <p14:tracePt t="18914" x="6858000" y="3552825"/>
          <p14:tracePt t="18931" x="6865938" y="3527425"/>
          <p14:tracePt t="18935" x="6865938" y="3517900"/>
          <p14:tracePt t="18951" x="6875463" y="3492500"/>
          <p14:tracePt t="18968" x="6875463" y="3475038"/>
          <p14:tracePt t="18976" x="6875463" y="3467100"/>
          <p14:tracePt t="19208" x="6875463" y="3459163"/>
          <p14:tracePt t="19488" x="6883400" y="3459163"/>
          <p14:tracePt t="19495" x="6891338" y="3449638"/>
          <p14:tracePt t="19514" x="6908800" y="3441700"/>
          <p14:tracePt t="19531" x="6916738" y="3441700"/>
          <p14:tracePt t="19783" x="6926263" y="3441700"/>
          <p14:tracePt t="20175" x="6916738" y="3441700"/>
          <p14:tracePt t="20183" x="6908800" y="3449638"/>
          <p14:tracePt t="20191" x="6900863" y="3459163"/>
          <p14:tracePt t="20199" x="6883400" y="3467100"/>
          <p14:tracePt t="20208" x="6875463" y="3467100"/>
          <p14:tracePt t="20216" x="6865938" y="3467100"/>
          <p14:tracePt t="20225" x="6858000" y="3484563"/>
          <p14:tracePt t="20231" x="6840538" y="3492500"/>
          <p14:tracePt t="20239" x="6824663" y="3502025"/>
          <p14:tracePt t="20255" x="6807200" y="3517900"/>
          <p14:tracePt t="20265" x="6799263" y="3527425"/>
          <p14:tracePt t="20271" x="6789738" y="3527425"/>
          <p14:tracePt t="20281" x="6781800" y="3535363"/>
          <p14:tracePt t="20287" x="6772275" y="3543300"/>
          <p14:tracePt t="20297" x="6764338" y="3552825"/>
          <p14:tracePt t="20304" x="6756400" y="3552825"/>
          <p14:tracePt t="20319" x="6746875" y="3552825"/>
          <p14:tracePt t="20391" x="6746875" y="3560763"/>
          <p14:tracePt t="20408" x="6738938" y="3568700"/>
          <p14:tracePt t="20424" x="6721475" y="3568700"/>
          <p14:tracePt t="20448" x="6721475" y="3578225"/>
          <p14:tracePt t="20455" x="6721475" y="3586163"/>
          <p14:tracePt t="20465" x="6713538" y="3594100"/>
          <p14:tracePt t="20481" x="6705600" y="3603625"/>
          <p14:tracePt t="20487" x="6705600" y="3611563"/>
          <p14:tracePt t="20497" x="6705600" y="3619500"/>
          <p14:tracePt t="20503" x="6696075" y="3629025"/>
          <p14:tracePt t="20515" x="6688138" y="3646488"/>
          <p14:tracePt t="20531" x="6688138" y="3654425"/>
          <p14:tracePt t="20547" x="6680200" y="3662363"/>
          <p14:tracePt t="20561" x="6670675" y="3671888"/>
          <p14:tracePt t="20567" x="6662738" y="3679825"/>
          <p14:tracePt t="20583" x="6654800" y="3687763"/>
          <p14:tracePt t="20887" x="6645275" y="3697288"/>
          <p14:tracePt t="20927" x="6637338" y="3697288"/>
          <p14:tracePt t="20935" x="6627813" y="3687763"/>
          <p14:tracePt t="20963" x="6619875" y="3687763"/>
          <p14:tracePt t="21159" x="6619875" y="3679825"/>
          <p14:tracePt t="21175" x="6619875" y="3662363"/>
          <p14:tracePt t="21192" x="6627813" y="3662363"/>
          <p14:tracePt t="21208" x="6637338" y="3654425"/>
          <p14:tracePt t="21216" x="6637338" y="3646488"/>
          <p14:tracePt t="21232" x="6637338" y="3636963"/>
          <p14:tracePt t="21239" x="6645275" y="3629025"/>
          <p14:tracePt t="21247" x="6645275" y="3619500"/>
          <p14:tracePt t="21255" x="6645275" y="3611563"/>
          <p14:tracePt t="21265" x="6645275" y="3594100"/>
          <p14:tracePt t="21282" x="6645275" y="3578225"/>
          <p14:tracePt t="21287" x="6645275" y="3568700"/>
          <p14:tracePt t="21297" x="6645275" y="3560763"/>
          <p14:tracePt t="21304" x="6645275" y="3543300"/>
          <p14:tracePt t="21314" x="6645275" y="3535363"/>
          <p14:tracePt t="21320" x="6645275" y="3517900"/>
          <p14:tracePt t="21331" x="6645275" y="3509963"/>
          <p14:tracePt t="21335" x="6645275" y="3492500"/>
          <p14:tracePt t="21346" x="6645275" y="3484563"/>
          <p14:tracePt t="21351" x="6645275" y="3475038"/>
          <p14:tracePt t="21360" x="6645275" y="3459163"/>
          <p14:tracePt t="21367" x="6645275" y="3449638"/>
          <p14:tracePt t="21391" x="6645275" y="3441700"/>
          <p14:tracePt t="21448" x="6654800" y="3433763"/>
          <p14:tracePt t="21519" x="6662738" y="3433763"/>
          <p14:tracePt t="22224" x="6645275" y="3424238"/>
          <p14:tracePt t="22256" x="6637338" y="3424238"/>
          <p14:tracePt t="22271" x="6627813" y="3416300"/>
          <p14:tracePt t="22281" x="6619875" y="3416300"/>
          <p14:tracePt t="22287" x="6619875" y="3408363"/>
          <p14:tracePt t="22408" x="6611938" y="3408363"/>
          <p14:tracePt t="22439" x="6611938" y="3398838"/>
          <p14:tracePt t="22599" x="6611938" y="3390900"/>
          <p14:tracePt t="22615" x="6619875" y="3390900"/>
          <p14:tracePt t="22632" x="6654800" y="3390900"/>
          <p14:tracePt t="22639" x="6680200" y="3390900"/>
          <p14:tracePt t="22650" x="6696075" y="3398838"/>
          <p14:tracePt t="22655" x="6746875" y="3408363"/>
          <p14:tracePt t="22667" x="6781800" y="3424238"/>
          <p14:tracePt t="22671" x="6807200" y="3449638"/>
          <p14:tracePt t="22682" x="6850063" y="3459163"/>
          <p14:tracePt t="22687" x="6883400" y="3475038"/>
          <p14:tracePt t="22699" x="6908800" y="3492500"/>
          <p14:tracePt t="22703" x="6951663" y="3509963"/>
          <p14:tracePt t="22715" x="6977063" y="3527425"/>
          <p14:tracePt t="22719" x="7002463" y="3543300"/>
          <p14:tracePt t="22729" x="7035800" y="3568700"/>
          <p14:tracePt t="22735" x="7053263" y="3568700"/>
          <p14:tracePt t="22744" x="7070725" y="3586163"/>
          <p14:tracePt t="22751" x="7104063" y="3603625"/>
          <p14:tracePt t="22759" x="7146925" y="3629025"/>
          <p14:tracePt t="22767" x="7172325" y="3646488"/>
          <p14:tracePt t="22776" x="7223125" y="3671888"/>
          <p14:tracePt t="22783" x="7258050" y="3679825"/>
          <p14:tracePt t="22792" x="7308850" y="3713163"/>
          <p14:tracePt t="22799" x="7359650" y="3738563"/>
          <p14:tracePt t="22808" x="7410450" y="3773488"/>
          <p14:tracePt t="22816" x="7443788" y="3790950"/>
          <p14:tracePt t="22823" x="7494588" y="3816350"/>
          <p14:tracePt t="22833" x="7512050" y="3824288"/>
          <p14:tracePt t="22839" x="7562850" y="3857625"/>
          <p14:tracePt t="22848" x="7588250" y="3875088"/>
          <p14:tracePt t="22855" x="7623175" y="3900488"/>
          <p14:tracePt t="22865" x="7639050" y="3900488"/>
          <p14:tracePt t="22871" x="7656513" y="3900488"/>
          <p14:tracePt t="22882" x="7691438" y="3900488"/>
          <p14:tracePt t="22893" x="7750175" y="3900488"/>
          <p14:tracePt t="22899" x="7783513" y="3900488"/>
          <p14:tracePt t="22903" x="7818438" y="3900488"/>
          <p14:tracePt t="22911" x="7861300" y="3900488"/>
          <p14:tracePt t="22919" x="7902575" y="3900488"/>
          <p14:tracePt t="22929" x="7920038" y="3892550"/>
          <p14:tracePt t="23160" x="7886700" y="3968750"/>
          <p14:tracePt t="23167" x="7869238" y="4027488"/>
          <p14:tracePt t="23176" x="7861300" y="4105275"/>
          <p14:tracePt t="23184" x="7861300" y="4146550"/>
          <p14:tracePt t="23192" x="7894638" y="4197350"/>
          <p14:tracePt t="23199" x="7920038" y="4206875"/>
          <p14:tracePt t="23207" x="7970838" y="4206875"/>
          <p14:tracePt t="23216" x="8039100" y="4206875"/>
          <p14:tracePt t="23223" x="8099425" y="4214813"/>
          <p14:tracePt t="23232" x="8201025" y="4240213"/>
          <p14:tracePt t="23239" x="8277225" y="4265613"/>
          <p14:tracePt t="23249" x="8345488" y="4275138"/>
          <p14:tracePt t="23256" x="8421688" y="4291013"/>
          <p14:tracePt t="23266" x="8480425" y="4291013"/>
          <p14:tracePt t="23272" x="8548688" y="4291013"/>
          <p14:tracePt t="23283" x="8651875" y="4308475"/>
          <p14:tracePt t="23288" x="8753475" y="4308475"/>
          <p14:tracePt t="23299" x="8863013" y="4316413"/>
          <p14:tracePt t="23304" x="8991600" y="4316413"/>
          <p14:tracePt t="23312" x="9093200" y="431641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CBD8B-7779-4423-9A26-010DA1CEA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5125" y="993775"/>
            <a:ext cx="7849567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▷ 솔기 없는 프로세스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프로세스를 구성하는 각 단계 간의 경계선이 불분명하다는 것을 뜻함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7C4605E0-17D4-4ED0-88E3-569394056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0095F0-81B0-4DEE-BC46-FD056095AB7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63EC432A-4D3A-41F5-8CBF-16B30B596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6" y="2036812"/>
            <a:ext cx="7560840" cy="454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F08DD-51D7-4CBD-9185-BF263F4E5C85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59"/>
    </mc:Choice>
    <mc:Fallback>
      <p:transition spd="slow" advTm="86759"/>
    </mc:Fallback>
  </mc:AlternateContent>
  <p:extLst>
    <p:ext uri="{3A86A75C-4F4B-4683-9AE1-C65F6400EC91}">
      <p14:laserTraceLst xmlns:p14="http://schemas.microsoft.com/office/powerpoint/2010/main">
        <p14:tracePtLst>
          <p14:tracePt t="540" x="8940800" y="3756025"/>
          <p14:tracePt t="546" x="8796338" y="3756025"/>
          <p14:tracePt t="554" x="8667750" y="3756025"/>
          <p14:tracePt t="562" x="8515350" y="3756025"/>
          <p14:tracePt t="570" x="8378825" y="3756025"/>
          <p14:tracePt t="578" x="8294688" y="3756025"/>
          <p14:tracePt t="585" x="8132763" y="3756025"/>
          <p14:tracePt t="594" x="7980363" y="3748088"/>
          <p14:tracePt t="602" x="7810500" y="3748088"/>
          <p14:tracePt t="610" x="7656513" y="3748088"/>
          <p14:tracePt t="619" x="7478713" y="3730625"/>
          <p14:tracePt t="626" x="7299325" y="3730625"/>
          <p14:tracePt t="634" x="7129463" y="3730625"/>
          <p14:tracePt t="643" x="6985000" y="3705225"/>
          <p14:tracePt t="650" x="6789738" y="3697288"/>
          <p14:tracePt t="659" x="6602413" y="3679825"/>
          <p14:tracePt t="665" x="6450013" y="3671888"/>
          <p14:tracePt t="675" x="6272213" y="3654425"/>
          <p14:tracePt t="682" x="6118225" y="3646488"/>
          <p14:tracePt t="691" x="5991225" y="3636963"/>
          <p14:tracePt t="698" x="5846763" y="3619500"/>
          <p14:tracePt t="709" x="5727700" y="3619500"/>
          <p14:tracePt t="714" x="5591175" y="3611563"/>
          <p14:tracePt t="725" x="5481638" y="3611563"/>
          <p14:tracePt t="730" x="5380038" y="3603625"/>
          <p14:tracePt t="740" x="5268913" y="3578225"/>
          <p14:tracePt t="746" x="5157788" y="3578225"/>
          <p14:tracePt t="754" x="5038725" y="3560763"/>
          <p14:tracePt t="762" x="4937125" y="3543300"/>
          <p14:tracePt t="769" x="4835525" y="3527425"/>
          <p14:tracePt t="778" x="4724400" y="3517900"/>
          <p14:tracePt t="786" x="4597400" y="3509963"/>
          <p14:tracePt t="794" x="4478338" y="3475038"/>
          <p14:tracePt t="802" x="4368800" y="3441700"/>
          <p14:tracePt t="810" x="4249738" y="3424238"/>
          <p14:tracePt t="818" x="4146550" y="3408363"/>
          <p14:tracePt t="826" x="4044950" y="3390900"/>
          <p14:tracePt t="834" x="3960813" y="3382963"/>
          <p14:tracePt t="843" x="3900488" y="3365500"/>
          <p14:tracePt t="850" x="3816350" y="3340100"/>
          <p14:tracePt t="859" x="3738563" y="3322638"/>
          <p14:tracePt t="866" x="3662363" y="3305175"/>
          <p14:tracePt t="875" x="3586163" y="3271838"/>
          <p14:tracePt t="882" x="3502025" y="3246438"/>
          <p14:tracePt t="893" x="3459163" y="3246438"/>
          <p14:tracePt t="898" x="3390900" y="3211513"/>
          <p14:tracePt t="908" x="3322638" y="3186113"/>
          <p14:tracePt t="914" x="3254375" y="3170238"/>
          <p14:tracePt t="925" x="3195638" y="3152775"/>
          <p14:tracePt t="930" x="3135313" y="3135313"/>
          <p14:tracePt t="938" x="3084513" y="3119438"/>
          <p14:tracePt t="946" x="3041650" y="3109913"/>
          <p14:tracePt t="954" x="3016250" y="3101975"/>
          <p14:tracePt t="962" x="2990850" y="3101975"/>
          <p14:tracePt t="970" x="2974975" y="3084513"/>
          <p14:tracePt t="994" x="2965450" y="3084513"/>
          <p14:tracePt t="1042" x="2965450" y="3076575"/>
          <p14:tracePt t="1059" x="2965450" y="3067050"/>
          <p14:tracePt t="1076" x="2965450" y="3059113"/>
          <p14:tracePt t="1092" x="2965450" y="3051175"/>
          <p14:tracePt t="1114" x="2965450" y="3041650"/>
          <p14:tracePt t="1130" x="2965450" y="3033713"/>
          <p14:tracePt t="1141" x="2965450" y="3025775"/>
          <p14:tracePt t="1146" x="2974975" y="3016250"/>
          <p14:tracePt t="1162" x="2982913" y="3008313"/>
          <p14:tracePt t="1178" x="2990850" y="2990850"/>
          <p14:tracePt t="1195" x="3000375" y="2990850"/>
          <p14:tracePt t="1202" x="3016250" y="2982913"/>
          <p14:tracePt t="1210" x="3016250" y="2974975"/>
          <p14:tracePt t="1218" x="3033713" y="2965450"/>
          <p14:tracePt t="1227" x="3059113" y="2957513"/>
          <p14:tracePt t="1234" x="3076575" y="2949575"/>
          <p14:tracePt t="1243" x="3094038" y="2940050"/>
          <p14:tracePt t="1250" x="3127375" y="2922588"/>
          <p14:tracePt t="1259" x="3144838" y="2922588"/>
          <p14:tracePt t="1266" x="3186113" y="2922588"/>
          <p14:tracePt t="1276" x="3221038" y="2906713"/>
          <p14:tracePt t="1282" x="3254375" y="2906713"/>
          <p14:tracePt t="1292" x="3289300" y="2897188"/>
          <p14:tracePt t="1298" x="3330575" y="2897188"/>
          <p14:tracePt t="1309" x="3373438" y="2889250"/>
          <p14:tracePt t="1314" x="3433763" y="2881313"/>
          <p14:tracePt t="1325" x="3492500" y="2881313"/>
          <p14:tracePt t="1330" x="3568700" y="2863850"/>
          <p14:tracePt t="1339" x="3636963" y="2863850"/>
          <p14:tracePt t="1346" x="3722688" y="2855913"/>
          <p14:tracePt t="1354" x="3798888" y="2855913"/>
          <p14:tracePt t="1362" x="3867150" y="2855913"/>
          <p14:tracePt t="1369" x="3943350" y="2846388"/>
          <p14:tracePt t="1378" x="4011613" y="2846388"/>
          <p14:tracePt t="1386" x="4087813" y="2838450"/>
          <p14:tracePt t="1394" x="4138613" y="2838450"/>
          <p14:tracePt t="1403" x="4197350" y="2838450"/>
          <p14:tracePt t="1410" x="4257675" y="2820988"/>
          <p14:tracePt t="1418" x="4291013" y="2820988"/>
          <p14:tracePt t="1425" x="4325938" y="2820988"/>
          <p14:tracePt t="1434" x="4341813" y="2805113"/>
          <p14:tracePt t="1443" x="4376738" y="2805113"/>
          <p14:tracePt t="1450" x="4394200" y="2805113"/>
          <p14:tracePt t="1459" x="4402138" y="2805113"/>
          <p14:tracePt t="1466" x="4419600" y="2805113"/>
          <p14:tracePt t="1476" x="4427538" y="2805113"/>
          <p14:tracePt t="1524" x="4435475" y="2787650"/>
          <p14:tracePt t="1554" x="4445000" y="2778125"/>
          <p14:tracePt t="1562" x="4452938" y="2778125"/>
          <p14:tracePt t="1770" x="4460875" y="2778125"/>
          <p14:tracePt t="1802" x="4470400" y="2778125"/>
          <p14:tracePt t="1810" x="4478338" y="2778125"/>
          <p14:tracePt t="1826" x="4495800" y="2778125"/>
          <p14:tracePt t="1834" x="4503738" y="2778125"/>
          <p14:tracePt t="1850" x="4513263" y="2778125"/>
          <p14:tracePt t="1860" x="4521200" y="2778125"/>
          <p14:tracePt t="1866" x="4529138" y="2778125"/>
          <p14:tracePt t="1886" x="4546600" y="2778125"/>
          <p14:tracePt t="1893" x="4554538" y="2778125"/>
          <p14:tracePt t="1907" x="4564063" y="2778125"/>
          <p14:tracePt t="1943" x="4572000" y="2787650"/>
          <p14:tracePt t="2026" x="4579938" y="2795588"/>
          <p14:tracePt t="2346" x="4579938" y="2787650"/>
          <p14:tracePt t="2362" x="4579938" y="2778125"/>
          <p14:tracePt t="2626" x="4572000" y="2778125"/>
          <p14:tracePt t="3130" x="4564063" y="2778125"/>
          <p14:tracePt t="3250" x="4564063" y="2787650"/>
          <p14:tracePt t="3258" x="4554538" y="2795588"/>
          <p14:tracePt t="3266" x="4546600" y="2795588"/>
          <p14:tracePt t="3282" x="4546600" y="2805113"/>
          <p14:tracePt t="3298" x="4529138" y="2820988"/>
          <p14:tracePt t="3314" x="4521200" y="2830513"/>
          <p14:tracePt t="3330" x="4503738" y="2846388"/>
          <p14:tracePt t="3434" x="4503738" y="2855913"/>
          <p14:tracePt t="3442" x="4486275" y="2863850"/>
          <p14:tracePt t="3450" x="4470400" y="2863850"/>
          <p14:tracePt t="3467" x="4460875" y="2863850"/>
          <p14:tracePt t="3477" x="4452938" y="2863850"/>
          <p14:tracePt t="3482" x="4427538" y="2881313"/>
          <p14:tracePt t="3493" x="4402138" y="2889250"/>
          <p14:tracePt t="3498" x="4376738" y="2897188"/>
          <p14:tracePt t="3510" x="4368800" y="2906713"/>
          <p14:tracePt t="3514" x="4333875" y="2914650"/>
          <p14:tracePt t="3523" x="4300538" y="2922588"/>
          <p14:tracePt t="3531" x="4249738" y="2940050"/>
          <p14:tracePt t="3541" x="4189413" y="2949575"/>
          <p14:tracePt t="3547" x="4146550" y="2965450"/>
          <p14:tracePt t="3553" x="4070350" y="2982913"/>
          <p14:tracePt t="3562" x="4027488" y="2990850"/>
          <p14:tracePt t="3570" x="3968750" y="3000375"/>
          <p14:tracePt t="3579" x="3892550" y="3033713"/>
          <p14:tracePt t="3586" x="3857625" y="3033713"/>
          <p14:tracePt t="3597" x="3790950" y="3051175"/>
          <p14:tracePt t="3602" x="3730625" y="3059113"/>
          <p14:tracePt t="3610" x="3671888" y="3067050"/>
          <p14:tracePt t="3618" x="3586163" y="3094038"/>
          <p14:tracePt t="3627" x="3492500" y="3109913"/>
          <p14:tracePt t="3634" x="3424238" y="3135313"/>
          <p14:tracePt t="3644" x="3330575" y="3144838"/>
          <p14:tracePt t="3650" x="3263900" y="3170238"/>
          <p14:tracePt t="3660" x="3170238" y="3203575"/>
          <p14:tracePt t="3666" x="3119438" y="3221038"/>
          <p14:tracePt t="3677" x="3076575" y="3238500"/>
          <p14:tracePt t="3682" x="3000375" y="3263900"/>
          <p14:tracePt t="3692" x="2949575" y="3289300"/>
          <p14:tracePt t="3698" x="2889250" y="3322638"/>
          <p14:tracePt t="3709" x="2795588" y="3340100"/>
          <p14:tracePt t="3714" x="2727325" y="3365500"/>
          <p14:tracePt t="3722" x="2633663" y="3390900"/>
          <p14:tracePt t="3730" x="2532063" y="3408363"/>
          <p14:tracePt t="3738" x="2473325" y="3433763"/>
          <p14:tracePt t="3746" x="2387600" y="3449638"/>
          <p14:tracePt t="3754" x="2293938" y="3475038"/>
          <p14:tracePt t="3762" x="2235200" y="3484563"/>
          <p14:tracePt t="3771" x="2174875" y="3502025"/>
          <p14:tracePt t="3779" x="2141538" y="3502025"/>
          <p14:tracePt t="3786" x="2098675" y="3502025"/>
          <p14:tracePt t="3794" x="2073275" y="3509963"/>
          <p14:tracePt t="3802" x="2047875" y="3509963"/>
          <p14:tracePt t="3810" x="2022475" y="3517900"/>
          <p14:tracePt t="3818" x="2014538" y="3517900"/>
          <p14:tracePt t="3874" x="1997075" y="3527425"/>
          <p14:tracePt t="3893" x="1989138" y="3527425"/>
          <p14:tracePt t="4187" x="1979613" y="3527425"/>
          <p14:tracePt t="4195" x="1971675" y="3527425"/>
          <p14:tracePt t="4330" x="1979613" y="3527425"/>
          <p14:tracePt t="4338" x="1979613" y="3517900"/>
          <p14:tracePt t="4346" x="1989138" y="3502025"/>
          <p14:tracePt t="4362" x="1989138" y="3492500"/>
          <p14:tracePt t="4370" x="1989138" y="3475038"/>
          <p14:tracePt t="4378" x="1997075" y="3467100"/>
          <p14:tracePt t="4394" x="1997075" y="3459163"/>
          <p14:tracePt t="4402" x="2005013" y="3441700"/>
          <p14:tracePt t="4411" x="2014538" y="3441700"/>
          <p14:tracePt t="4418" x="2014538" y="3433763"/>
          <p14:tracePt t="4428" x="2014538" y="3424238"/>
          <p14:tracePt t="4434" x="2022475" y="3416300"/>
          <p14:tracePt t="4443" x="2039938" y="3408363"/>
          <p14:tracePt t="4450" x="2039938" y="3398838"/>
          <p14:tracePt t="4461" x="2047875" y="3390900"/>
          <p14:tracePt t="4466" x="2055813" y="3382963"/>
          <p14:tracePt t="4482" x="2065338" y="3373438"/>
          <p14:tracePt t="4492" x="2073275" y="3365500"/>
          <p14:tracePt t="4498" x="2073275" y="3355975"/>
          <p14:tracePt t="4507" x="2090738" y="3340100"/>
          <p14:tracePt t="4514" x="2098675" y="3322638"/>
          <p14:tracePt t="4530" x="2108200" y="3322638"/>
          <p14:tracePt t="4537" x="2124075" y="3314700"/>
          <p14:tracePt t="4546" x="2124075" y="3305175"/>
          <p14:tracePt t="4554" x="2133600" y="3305175"/>
          <p14:tracePt t="4562" x="2149475" y="3297238"/>
          <p14:tracePt t="4571" x="2166938" y="3279775"/>
          <p14:tracePt t="4586" x="2174875" y="3271838"/>
          <p14:tracePt t="4594" x="2192338" y="3263900"/>
          <p14:tracePt t="4610" x="2200275" y="3254375"/>
          <p14:tracePt t="4618" x="2209800" y="3246438"/>
          <p14:tracePt t="4634" x="2217738" y="3246438"/>
          <p14:tracePt t="4644" x="2235200" y="3238500"/>
          <p14:tracePt t="4650" x="2243138" y="3221038"/>
          <p14:tracePt t="4660" x="2252663" y="3211513"/>
          <p14:tracePt t="4677" x="2268538" y="3211513"/>
          <p14:tracePt t="4694" x="2268538" y="3203575"/>
          <p14:tracePt t="4707" x="2278063" y="3195638"/>
          <p14:tracePt t="4714" x="2293938" y="3186113"/>
          <p14:tracePt t="4730" x="2311400" y="3186113"/>
          <p14:tracePt t="4738" x="2319338" y="3178175"/>
          <p14:tracePt t="4746" x="2336800" y="3170238"/>
          <p14:tracePt t="4754" x="2354263" y="3160713"/>
          <p14:tracePt t="4771" x="2371725" y="3152775"/>
          <p14:tracePt t="4786" x="2387600" y="3152775"/>
          <p14:tracePt t="4794" x="2387600" y="3144838"/>
          <p14:tracePt t="4802" x="2397125" y="3144838"/>
          <p14:tracePt t="4810" x="2413000" y="3144838"/>
          <p14:tracePt t="4818" x="2413000" y="3135313"/>
          <p14:tracePt t="4827" x="2422525" y="3135313"/>
          <p14:tracePt t="4834" x="2430463" y="3135313"/>
          <p14:tracePt t="4845" x="2438400" y="3127375"/>
          <p14:tracePt t="4861" x="2447925" y="3127375"/>
          <p14:tracePt t="4887" x="2455863" y="3127375"/>
          <p14:tracePt t="4894" x="2455863" y="3119438"/>
          <p14:tracePt t="4898" x="2463800" y="3119438"/>
          <p14:tracePt t="4906" x="2473325" y="3109913"/>
          <p14:tracePt t="4914" x="2481263" y="3109913"/>
          <p14:tracePt t="4922" x="2489200" y="3109913"/>
          <p14:tracePt t="4930" x="2506663" y="3109913"/>
          <p14:tracePt t="4937" x="2516188" y="3109913"/>
          <p14:tracePt t="4946" x="2532063" y="3101975"/>
          <p14:tracePt t="4962" x="2557463" y="3094038"/>
          <p14:tracePt t="4978" x="2582863" y="3084513"/>
          <p14:tracePt t="4986" x="2592388" y="3084513"/>
          <p14:tracePt t="4994" x="2600325" y="3084513"/>
          <p14:tracePt t="5002" x="2608263" y="3084513"/>
          <p14:tracePt t="5010" x="2617788" y="3084513"/>
          <p14:tracePt t="5018" x="2643188" y="3076575"/>
          <p14:tracePt t="5027" x="2668588" y="3076575"/>
          <p14:tracePt t="5043" x="2668588" y="3067050"/>
          <p14:tracePt t="5050" x="2686050" y="3067050"/>
          <p14:tracePt t="5060" x="2693988" y="3067050"/>
          <p14:tracePt t="5065" x="2701925" y="3067050"/>
          <p14:tracePt t="5076" x="2711450" y="3067050"/>
          <p14:tracePt t="5082" x="2719388" y="3067050"/>
          <p14:tracePt t="5092" x="2744788" y="3067050"/>
          <p14:tracePt t="5098" x="2752725" y="3067050"/>
          <p14:tracePt t="5109" x="2762250" y="3067050"/>
          <p14:tracePt t="5115" x="2770188" y="3059113"/>
          <p14:tracePt t="5122" x="2778125" y="3059113"/>
          <p14:tracePt t="5138" x="2787650" y="3059113"/>
          <p14:tracePt t="5147" x="2795588" y="3059113"/>
          <p14:tracePt t="5154" x="2805113" y="3059113"/>
          <p14:tracePt t="5171" x="2820988" y="3059113"/>
          <p14:tracePt t="5186" x="2830513" y="3059113"/>
          <p14:tracePt t="5202" x="2838450" y="3059113"/>
          <p14:tracePt t="5210" x="2846388" y="3059113"/>
          <p14:tracePt t="5218" x="2855913" y="3059113"/>
          <p14:tracePt t="5228" x="2871788" y="3059113"/>
          <p14:tracePt t="5244" x="2889250" y="3059113"/>
          <p14:tracePt t="5250" x="2897188" y="3059113"/>
          <p14:tracePt t="5260" x="2906713" y="3059113"/>
          <p14:tracePt t="5267" x="2914650" y="3059113"/>
          <p14:tracePt t="5276" x="2922588" y="3059113"/>
          <p14:tracePt t="5283" x="2932113" y="3059113"/>
          <p14:tracePt t="5293" x="2949575" y="3059113"/>
          <p14:tracePt t="5299" x="2965450" y="3059113"/>
          <p14:tracePt t="5309" x="2982913" y="3059113"/>
          <p14:tracePt t="5315" x="2990850" y="3059113"/>
          <p14:tracePt t="5321" x="3008313" y="3059113"/>
          <p14:tracePt t="5330" x="3016250" y="3059113"/>
          <p14:tracePt t="5338" x="3033713" y="3059113"/>
          <p14:tracePt t="5346" x="3059113" y="3059113"/>
          <p14:tracePt t="5362" x="3076575" y="3059113"/>
          <p14:tracePt t="5370" x="3101975" y="3059113"/>
          <p14:tracePt t="5378" x="3109913" y="3059113"/>
          <p14:tracePt t="5386" x="3119438" y="3059113"/>
          <p14:tracePt t="5394" x="3127375" y="3059113"/>
          <p14:tracePt t="5402" x="3135313" y="3059113"/>
          <p14:tracePt t="5411" x="3144838" y="3059113"/>
          <p14:tracePt t="5418" x="3152775" y="3059113"/>
          <p14:tracePt t="5427" x="3170238" y="3059113"/>
          <p14:tracePt t="5460" x="3178175" y="3059113"/>
          <p14:tracePt t="5493" x="3195638" y="3067050"/>
          <p14:tracePt t="5498" x="3203575" y="3076575"/>
          <p14:tracePt t="5506" x="3203575" y="3094038"/>
          <p14:tracePt t="5514" x="3211513" y="3101975"/>
          <p14:tracePt t="5522" x="3221038" y="3127375"/>
          <p14:tracePt t="5530" x="3228975" y="3144838"/>
          <p14:tracePt t="5538" x="3254375" y="3195638"/>
          <p14:tracePt t="5546" x="3263900" y="3246438"/>
          <p14:tracePt t="5555" x="3279775" y="3289300"/>
          <p14:tracePt t="5562" x="3297238" y="3340100"/>
          <p14:tracePt t="5570" x="3314700" y="3390900"/>
          <p14:tracePt t="5578" x="3330575" y="3449638"/>
          <p14:tracePt t="5586" x="3348038" y="3517900"/>
          <p14:tracePt t="5595" x="3348038" y="3578225"/>
          <p14:tracePt t="5602" x="3355975" y="3636963"/>
          <p14:tracePt t="5611" x="3355975" y="3722688"/>
          <p14:tracePt t="5618" x="3355975" y="3781425"/>
          <p14:tracePt t="5628" x="3365500" y="3857625"/>
          <p14:tracePt t="5634" x="3382963" y="3943350"/>
          <p14:tracePt t="5644" x="3382963" y="4002088"/>
          <p14:tracePt t="5650" x="3382963" y="4052888"/>
          <p14:tracePt t="5661" x="3382963" y="4113213"/>
          <p14:tracePt t="5666" x="3382963" y="4146550"/>
          <p14:tracePt t="5677" x="3390900" y="4181475"/>
          <p14:tracePt t="5682" x="3390900" y="4197350"/>
          <p14:tracePt t="5691" x="3398838" y="4224338"/>
          <p14:tracePt t="5698" x="3398838" y="4240213"/>
          <p14:tracePt t="5706" x="3398838" y="4249738"/>
          <p14:tracePt t="5713" x="3398838" y="4257675"/>
          <p14:tracePt t="5722" x="3398838" y="4265613"/>
          <p14:tracePt t="5738" x="3398838" y="4275138"/>
          <p14:tracePt t="5746" x="3398838" y="4283075"/>
          <p14:tracePt t="5755" x="3398838" y="4291013"/>
          <p14:tracePt t="5762" x="3398838" y="4300538"/>
          <p14:tracePt t="5770" x="3390900" y="4308475"/>
          <p14:tracePt t="5779" x="3382963" y="4316413"/>
          <p14:tracePt t="5786" x="3382963" y="4325938"/>
          <p14:tracePt t="5795" x="3373438" y="4333875"/>
          <p14:tracePt t="5802" x="3355975" y="4341813"/>
          <p14:tracePt t="5882" x="3340100" y="4341813"/>
          <p14:tracePt t="5899" x="3322638" y="4341813"/>
          <p14:tracePt t="5906" x="3305175" y="4341813"/>
          <p14:tracePt t="5915" x="3289300" y="4325938"/>
          <p14:tracePt t="5923" x="3271838" y="4308475"/>
          <p14:tracePt t="5931" x="3246438" y="4300538"/>
          <p14:tracePt t="5938" x="3238500" y="4283075"/>
          <p14:tracePt t="5947" x="3221038" y="4275138"/>
          <p14:tracePt t="5955" x="3203575" y="4257675"/>
          <p14:tracePt t="5963" x="3195638" y="4240213"/>
          <p14:tracePt t="5970" x="3178175" y="4214813"/>
          <p14:tracePt t="5986" x="3170238" y="4189413"/>
          <p14:tracePt t="5994" x="3170238" y="4181475"/>
          <p14:tracePt t="6002" x="3170238" y="4171950"/>
          <p14:tracePt t="6010" x="3160713" y="4164013"/>
          <p14:tracePt t="6018" x="3160713" y="4156075"/>
          <p14:tracePt t="6035" x="3160713" y="4146550"/>
          <p14:tracePt t="6044" x="3160713" y="4138613"/>
          <p14:tracePt t="6050" x="3160713" y="4130675"/>
          <p14:tracePt t="6060" x="3160713" y="4113213"/>
          <p14:tracePt t="6067" x="3160713" y="4105275"/>
          <p14:tracePt t="6077" x="3160713" y="4087813"/>
          <p14:tracePt t="6083" x="3160713" y="4079875"/>
          <p14:tracePt t="6092" x="3160713" y="4070350"/>
          <p14:tracePt t="6099" x="3160713" y="4052888"/>
          <p14:tracePt t="6106" x="3170238" y="4027488"/>
          <p14:tracePt t="6115" x="3170238" y="4019550"/>
          <p14:tracePt t="6121" x="3178175" y="4002088"/>
          <p14:tracePt t="6130" x="3186113" y="3986213"/>
          <p14:tracePt t="6138" x="3186113" y="3976688"/>
          <p14:tracePt t="6146" x="3195638" y="3951288"/>
          <p14:tracePt t="6155" x="3211513" y="3925888"/>
          <p14:tracePt t="6162" x="3221038" y="3908425"/>
          <p14:tracePt t="6170" x="3238500" y="3892550"/>
          <p14:tracePt t="6178" x="3246438" y="3875088"/>
          <p14:tracePt t="6186" x="3263900" y="3857625"/>
          <p14:tracePt t="6194" x="3263900" y="3841750"/>
          <p14:tracePt t="6202" x="3289300" y="3824288"/>
          <p14:tracePt t="6211" x="3314700" y="3806825"/>
          <p14:tracePt t="6219" x="3330575" y="3790950"/>
          <p14:tracePt t="6227" x="3348038" y="3781425"/>
          <p14:tracePt t="6235" x="3348038" y="3773488"/>
          <p14:tracePt t="6245" x="3373438" y="3773488"/>
          <p14:tracePt t="6251" x="3382963" y="3756025"/>
          <p14:tracePt t="6261" x="3390900" y="3756025"/>
          <p14:tracePt t="6266" x="3424238" y="3748088"/>
          <p14:tracePt t="6277" x="3424238" y="3738563"/>
          <p14:tracePt t="6283" x="3433763" y="3738563"/>
          <p14:tracePt t="6292" x="3449638" y="3730625"/>
          <p14:tracePt t="6298" x="3459163" y="3730625"/>
          <p14:tracePt t="6305" x="3467100" y="3730625"/>
          <p14:tracePt t="6314" x="3492500" y="3730625"/>
          <p14:tracePt t="6321" x="3509963" y="3730625"/>
          <p14:tracePt t="6330" x="3517900" y="3730625"/>
          <p14:tracePt t="6338" x="3543300" y="3730625"/>
          <p14:tracePt t="6346" x="3568700" y="3730625"/>
          <p14:tracePt t="6355" x="3578225" y="3730625"/>
          <p14:tracePt t="6362" x="3603625" y="3730625"/>
          <p14:tracePt t="6370" x="3629025" y="3730625"/>
          <p14:tracePt t="6379" x="3646488" y="3730625"/>
          <p14:tracePt t="6386" x="3679825" y="3730625"/>
          <p14:tracePt t="6394" x="3705225" y="3730625"/>
          <p14:tracePt t="6402" x="3713163" y="3730625"/>
          <p14:tracePt t="6411" x="3738563" y="3730625"/>
          <p14:tracePt t="6419" x="3763963" y="3730625"/>
          <p14:tracePt t="6429" x="3790950" y="3730625"/>
          <p14:tracePt t="6435" x="3806825" y="3738563"/>
          <p14:tracePt t="6444" x="3816350" y="3738563"/>
          <p14:tracePt t="6451" x="3841750" y="3738563"/>
          <p14:tracePt t="6461" x="3857625" y="3748088"/>
          <p14:tracePt t="6467" x="3875088" y="3748088"/>
          <p14:tracePt t="6483" x="3892550" y="3748088"/>
          <p14:tracePt t="6493" x="3900488" y="3748088"/>
          <p14:tracePt t="6499" x="3908425" y="3748088"/>
          <p14:tracePt t="6506" x="3925888" y="3748088"/>
          <p14:tracePt t="6521" x="3935413" y="3748088"/>
          <p14:tracePt t="6530" x="3943350" y="3748088"/>
          <p14:tracePt t="6547" x="3951288" y="3748088"/>
          <p14:tracePt t="6555" x="3960813" y="3748088"/>
          <p14:tracePt t="6562" x="3968750" y="3748088"/>
          <p14:tracePt t="6570" x="3976688" y="3748088"/>
          <p14:tracePt t="6578" x="3986213" y="3748088"/>
          <p14:tracePt t="6586" x="3994150" y="3748088"/>
          <p14:tracePt t="6602" x="4002088" y="3748088"/>
          <p14:tracePt t="6610" x="4019550" y="3738563"/>
          <p14:tracePt t="6629" x="4037013" y="3722688"/>
          <p14:tracePt t="6635" x="4052888" y="3705225"/>
          <p14:tracePt t="6651" x="4052888" y="3687763"/>
          <p14:tracePt t="6666" x="4062413" y="3662363"/>
          <p14:tracePt t="6676" x="4070350" y="3646488"/>
          <p14:tracePt t="6683" x="4070350" y="3636963"/>
          <p14:tracePt t="6691" x="4070350" y="3619500"/>
          <p14:tracePt t="6699" x="4070350" y="3611563"/>
          <p14:tracePt t="6708" x="4070350" y="3603625"/>
          <p14:tracePt t="6721" x="4070350" y="3594100"/>
          <p14:tracePt t="6826" x="4079875" y="3611563"/>
          <p14:tracePt t="6835" x="4095750" y="3636963"/>
          <p14:tracePt t="6845" x="4113213" y="3654425"/>
          <p14:tracePt t="6851" x="4130675" y="3687763"/>
          <p14:tracePt t="6861" x="4164013" y="3730625"/>
          <p14:tracePt t="6866" x="4181475" y="3748088"/>
          <p14:tracePt t="6878" x="4232275" y="3790950"/>
          <p14:tracePt t="6882" x="4249738" y="3816350"/>
          <p14:tracePt t="6891" x="4300538" y="3832225"/>
          <p14:tracePt t="6898" x="4351338" y="3867150"/>
          <p14:tracePt t="6905" x="4402138" y="3883025"/>
          <p14:tracePt t="6915" x="4435475" y="3908425"/>
          <p14:tracePt t="6922" x="4470400" y="3925888"/>
          <p14:tracePt t="6931" x="4495800" y="3943350"/>
          <p14:tracePt t="6938" x="4513263" y="3951288"/>
          <p14:tracePt t="6954" x="4521200" y="3951288"/>
          <p14:tracePt t="6962" x="4529138" y="3951288"/>
          <p14:tracePt t="6994" x="4538663" y="3951288"/>
          <p14:tracePt t="7002" x="4554538" y="3951288"/>
          <p14:tracePt t="7018" x="4572000" y="3951288"/>
          <p14:tracePt t="7028" x="4579938" y="3951288"/>
          <p14:tracePt t="7034" x="4597400" y="3951288"/>
          <p14:tracePt t="7045" x="4614863" y="3951288"/>
          <p14:tracePt t="7066" x="4622800" y="3951288"/>
          <p14:tracePt t="7077" x="4630738" y="3951288"/>
          <p14:tracePt t="7090" x="4640263" y="3943350"/>
          <p14:tracePt t="7114" x="4640263" y="3925888"/>
          <p14:tracePt t="7138" x="4640263" y="3908425"/>
          <p14:tracePt t="7146" x="4640263" y="3900488"/>
          <p14:tracePt t="7154" x="4630738" y="3883025"/>
          <p14:tracePt t="7162" x="4630738" y="3875088"/>
          <p14:tracePt t="7170" x="4622800" y="3867150"/>
          <p14:tracePt t="7178" x="4614863" y="3867150"/>
          <p14:tracePt t="7186" x="4605338" y="3857625"/>
          <p14:tracePt t="7194" x="4605338" y="3849688"/>
          <p14:tracePt t="7211" x="4597400" y="3841750"/>
          <p14:tracePt t="7219" x="4589463" y="3832225"/>
          <p14:tracePt t="7227" x="4589463" y="3824288"/>
          <p14:tracePt t="7234" x="4579938" y="3824288"/>
          <p14:tracePt t="7244" x="4564063" y="3824288"/>
          <p14:tracePt t="7261" x="4546600" y="3824288"/>
          <p14:tracePt t="7267" x="4538663" y="3824288"/>
          <p14:tracePt t="7277" x="4529138" y="3824288"/>
          <p14:tracePt t="7283" x="4521200" y="3824288"/>
          <p14:tracePt t="7293" x="4503738" y="3824288"/>
          <p14:tracePt t="7299" x="4478338" y="3824288"/>
          <p14:tracePt t="7305" x="4460875" y="3824288"/>
          <p14:tracePt t="7314" x="4435475" y="3824288"/>
          <p14:tracePt t="7322" x="4402138" y="3824288"/>
          <p14:tracePt t="7331" x="4376738" y="3832225"/>
          <p14:tracePt t="7339" x="4351338" y="3849688"/>
          <p14:tracePt t="7347" x="4333875" y="3857625"/>
          <p14:tracePt t="7354" x="4300538" y="3875088"/>
          <p14:tracePt t="7362" x="4275138" y="3892550"/>
          <p14:tracePt t="7370" x="4249738" y="3908425"/>
          <p14:tracePt t="7378" x="4232275" y="3917950"/>
          <p14:tracePt t="7386" x="4197350" y="3951288"/>
          <p14:tracePt t="7394" x="4181475" y="3968750"/>
          <p14:tracePt t="7402" x="4171950" y="3976688"/>
          <p14:tracePt t="7411" x="4164013" y="3976688"/>
          <p14:tracePt t="7418" x="4146550" y="3994150"/>
          <p14:tracePt t="7428" x="4146550" y="4002088"/>
          <p14:tracePt t="7435" x="4138613" y="4011613"/>
          <p14:tracePt t="7444" x="4130675" y="4027488"/>
          <p14:tracePt t="7451" x="4121150" y="4044950"/>
          <p14:tracePt t="7461" x="4113213" y="4044950"/>
          <p14:tracePt t="7466" x="4105275" y="4070350"/>
          <p14:tracePt t="7483" x="4095750" y="4095750"/>
          <p14:tracePt t="7493" x="4095750" y="4105275"/>
          <p14:tracePt t="7499" x="4087813" y="4121150"/>
          <p14:tracePt t="7505" x="4087813" y="4138613"/>
          <p14:tracePt t="7515" x="4079875" y="4164013"/>
          <p14:tracePt t="7522" x="4079875" y="4181475"/>
          <p14:tracePt t="7530" x="4079875" y="4197350"/>
          <p14:tracePt t="7539" x="4079875" y="4214813"/>
          <p14:tracePt t="7546" x="4079875" y="4232275"/>
          <p14:tracePt t="7554" x="4079875" y="4257675"/>
          <p14:tracePt t="7563" x="4079875" y="4265613"/>
          <p14:tracePt t="7570" x="4079875" y="4283075"/>
          <p14:tracePt t="7579" x="4079875" y="4291013"/>
          <p14:tracePt t="7586" x="4079875" y="4308475"/>
          <p14:tracePt t="7595" x="4079875" y="4325938"/>
          <p14:tracePt t="7602" x="4079875" y="4333875"/>
          <p14:tracePt t="7612" x="4079875" y="4359275"/>
          <p14:tracePt t="7628" x="4079875" y="4376738"/>
          <p14:tracePt t="7635" x="4079875" y="4384675"/>
          <p14:tracePt t="7645" x="4079875" y="4394200"/>
          <p14:tracePt t="7650" x="4079875" y="4402138"/>
          <p14:tracePt t="7661" x="4079875" y="4410075"/>
          <p14:tracePt t="7667" x="4079875" y="4419600"/>
          <p14:tracePt t="7676" x="4079875" y="4435475"/>
          <p14:tracePt t="7682" x="4079875" y="4445000"/>
          <p14:tracePt t="7693" x="4079875" y="4452938"/>
          <p14:tracePt t="7699" x="4079875" y="4470400"/>
          <p14:tracePt t="7705" x="4079875" y="4478338"/>
          <p14:tracePt t="7714" x="4079875" y="4486275"/>
          <p14:tracePt t="7722" x="4070350" y="4503738"/>
          <p14:tracePt t="7731" x="4052888" y="4503738"/>
          <p14:tracePt t="7739" x="4037013" y="4513263"/>
          <p14:tracePt t="7747" x="3994150" y="4521200"/>
          <p14:tracePt t="7755" x="3968750" y="4521200"/>
          <p14:tracePt t="7762" x="3943350" y="4529138"/>
          <p14:tracePt t="7770" x="3917950" y="4529138"/>
          <p14:tracePt t="7778" x="3875088" y="4538663"/>
          <p14:tracePt t="7786" x="3832225" y="4538663"/>
          <p14:tracePt t="7795" x="3806825" y="4538663"/>
          <p14:tracePt t="7802" x="3781425" y="4538663"/>
          <p14:tracePt t="7812" x="3773488" y="4538663"/>
          <p14:tracePt t="7819" x="3763963" y="4538663"/>
          <p14:tracePt t="7916" x="3756025" y="4546600"/>
          <p14:tracePt t="7947" x="3773488" y="4564063"/>
          <p14:tracePt t="7954" x="3790950" y="4579938"/>
          <p14:tracePt t="7963" x="3816350" y="4597400"/>
          <p14:tracePt t="7970" x="3841750" y="4614863"/>
          <p14:tracePt t="7979" x="3883025" y="4640263"/>
          <p14:tracePt t="7986" x="3908425" y="4648200"/>
          <p14:tracePt t="7995" x="3968750" y="4673600"/>
          <p14:tracePt t="8003" x="4027488" y="4708525"/>
          <p14:tracePt t="8011" x="4087813" y="4716463"/>
          <p14:tracePt t="8019" x="4138613" y="4741863"/>
          <p14:tracePt t="8028" x="4189413" y="4759325"/>
          <p14:tracePt t="8035" x="4232275" y="4767263"/>
          <p14:tracePt t="8044" x="4275138" y="4775200"/>
          <p14:tracePt t="8051" x="4316413" y="4792663"/>
          <p14:tracePt t="8061" x="4333875" y="4792663"/>
          <p14:tracePt t="8066" x="4359275" y="4810125"/>
          <p14:tracePt t="8074" x="4376738" y="4818063"/>
          <p14:tracePt t="8082" x="4384675" y="4818063"/>
          <p14:tracePt t="8090" x="4394200" y="4827588"/>
          <p14:tracePt t="8099" x="4402138" y="4827588"/>
          <p14:tracePt t="8105" x="4419600" y="4827588"/>
          <p14:tracePt t="8115" x="4427538" y="4827588"/>
          <p14:tracePt t="8122" x="4435475" y="4827588"/>
          <p14:tracePt t="8131" x="4445000" y="4835525"/>
          <p14:tracePt t="8139" x="4460875" y="4835525"/>
          <p14:tracePt t="8146" x="4470400" y="4835525"/>
          <p14:tracePt t="8154" x="4486275" y="4835525"/>
          <p14:tracePt t="8162" x="4495800" y="4835525"/>
          <p14:tracePt t="8170" x="4521200" y="4835525"/>
          <p14:tracePt t="8179" x="4554538" y="4835525"/>
          <p14:tracePt t="8186" x="4564063" y="4835525"/>
          <p14:tracePt t="8196" x="4579938" y="4835525"/>
          <p14:tracePt t="8202" x="4597400" y="4835525"/>
          <p14:tracePt t="8212" x="4605338" y="4827588"/>
          <p14:tracePt t="8218" x="4622800" y="4810125"/>
          <p14:tracePt t="8228" x="4630738" y="4810125"/>
          <p14:tracePt t="8234" x="4640263" y="4802188"/>
          <p14:tracePt t="8244" x="4640263" y="4792663"/>
          <p14:tracePt t="8251" x="4648200" y="4775200"/>
          <p14:tracePt t="8260" x="4648200" y="4767263"/>
          <p14:tracePt t="8267" x="4648200" y="4759325"/>
          <p14:tracePt t="8275" x="4657725" y="4749800"/>
          <p14:tracePt t="8283" x="4657725" y="4741863"/>
          <p14:tracePt t="8290" x="4673600" y="4724400"/>
          <p14:tracePt t="8305" x="4673600" y="4716463"/>
          <p14:tracePt t="8315" x="4673600" y="4708525"/>
          <p14:tracePt t="8323" x="4683125" y="4699000"/>
          <p14:tracePt t="8339" x="4691063" y="4691063"/>
          <p14:tracePt t="8346" x="4699000" y="4683125"/>
          <p14:tracePt t="8362" x="4708525" y="4683125"/>
          <p14:tracePt t="8370" x="4724400" y="4683125"/>
          <p14:tracePt t="8379" x="4733925" y="4683125"/>
          <p14:tracePt t="8386" x="4749800" y="4683125"/>
          <p14:tracePt t="8395" x="4767263" y="4673600"/>
          <p14:tracePt t="8403" x="4792663" y="4673600"/>
          <p14:tracePt t="8412" x="4818063" y="4673600"/>
          <p14:tracePt t="8419" x="4827588" y="4673600"/>
          <p14:tracePt t="8429" x="4860925" y="4673600"/>
          <p14:tracePt t="8435" x="4894263" y="4673600"/>
          <p14:tracePt t="8444" x="4929188" y="4673600"/>
          <p14:tracePt t="8450" x="4937125" y="4673600"/>
          <p14:tracePt t="8461" x="4962525" y="4673600"/>
          <p14:tracePt t="8467" x="4997450" y="4673600"/>
          <p14:tracePt t="8477" x="5005388" y="4673600"/>
          <p14:tracePt t="8482" x="5038725" y="4673600"/>
          <p14:tracePt t="8490" x="5056188" y="4673600"/>
          <p14:tracePt t="8499" x="5073650" y="4673600"/>
          <p14:tracePt t="8506" x="5091113" y="4673600"/>
          <p14:tracePt t="8515" x="5099050" y="4673600"/>
          <p14:tracePt t="8522" x="5106988" y="4673600"/>
          <p14:tracePt t="8531" x="5132388" y="4673600"/>
          <p14:tracePt t="8546" x="5149850" y="4673600"/>
          <p14:tracePt t="8554" x="5157788" y="4673600"/>
          <p14:tracePt t="8562" x="5175250" y="4673600"/>
          <p14:tracePt t="8571" x="5200650" y="4673600"/>
          <p14:tracePt t="8579" x="5218113" y="4673600"/>
          <p14:tracePt t="8596" x="5235575" y="4673600"/>
          <p14:tracePt t="8602" x="5251450" y="4665663"/>
          <p14:tracePt t="8613" x="5251450" y="4657725"/>
          <p14:tracePt t="8619" x="5260975" y="4657725"/>
          <p14:tracePt t="8628" x="5276850" y="4640263"/>
          <p14:tracePt t="8651" x="5286375" y="4630738"/>
          <p14:tracePt t="8661" x="5294313" y="4622800"/>
          <p14:tracePt t="8667" x="5302250" y="4605338"/>
          <p14:tracePt t="8677" x="5311775" y="4589463"/>
          <p14:tracePt t="8683" x="5311775" y="4572000"/>
          <p14:tracePt t="8689" x="5311775" y="4546600"/>
          <p14:tracePt t="8699" x="5311775" y="4521200"/>
          <p14:tracePt t="8705" x="5311775" y="4513263"/>
          <p14:tracePt t="8714" x="5311775" y="4495800"/>
          <p14:tracePt t="8723" x="5311775" y="4470400"/>
          <p14:tracePt t="8730" x="5311775" y="4452938"/>
          <p14:tracePt t="8739" x="5311775" y="4435475"/>
          <p14:tracePt t="8747" x="5311775" y="4410075"/>
          <p14:tracePt t="8754" x="5311775" y="4402138"/>
          <p14:tracePt t="8762" x="5311775" y="4376738"/>
          <p14:tracePt t="8770" x="5311775" y="4359275"/>
          <p14:tracePt t="8779" x="5311775" y="4351338"/>
          <p14:tracePt t="8787" x="5311775" y="4325938"/>
          <p14:tracePt t="8795" x="5311775" y="4316413"/>
          <p14:tracePt t="8812" x="5311775" y="4300538"/>
          <p14:tracePt t="8818" x="5302250" y="4283075"/>
          <p14:tracePt t="8829" x="5294313" y="4283075"/>
          <p14:tracePt t="8861" x="5294313" y="4275138"/>
          <p14:tracePt t="8877" x="5294313" y="4265613"/>
          <p14:tracePt t="8889" x="5286375" y="4265613"/>
          <p14:tracePt t="8899" x="5276850" y="4257675"/>
          <p14:tracePt t="8906" x="5268913" y="4257675"/>
          <p14:tracePt t="8915" x="5260975" y="4257675"/>
          <p14:tracePt t="8923" x="5243513" y="4249738"/>
          <p14:tracePt t="8930" x="5243513" y="4240213"/>
          <p14:tracePt t="8939" x="5226050" y="4240213"/>
          <p14:tracePt t="8947" x="5208588" y="4232275"/>
          <p14:tracePt t="8954" x="5200650" y="4232275"/>
          <p14:tracePt t="8962" x="5183188" y="4232275"/>
          <p14:tracePt t="8970" x="5149850" y="4232275"/>
          <p14:tracePt t="8980" x="5132388" y="4232275"/>
          <p14:tracePt t="8986" x="5099050" y="4224338"/>
          <p14:tracePt t="8995" x="5064125" y="4214813"/>
          <p14:tracePt t="9001" x="5038725" y="4214813"/>
          <p14:tracePt t="9013" x="5005388" y="4206875"/>
          <p14:tracePt t="9019" x="4979988" y="4197350"/>
          <p14:tracePt t="9028" x="4954588" y="4189413"/>
          <p14:tracePt t="9035" x="4937125" y="4189413"/>
          <p14:tracePt t="9050" x="4929188" y="4189413"/>
          <p14:tracePt t="9099" x="4919663" y="4189413"/>
          <p14:tracePt t="9114" x="4911725" y="4189413"/>
          <p14:tracePt t="9163" x="4903788" y="4189413"/>
          <p14:tracePt t="9179" x="4903788" y="4214813"/>
          <p14:tracePt t="9186" x="4903788" y="4224338"/>
          <p14:tracePt t="9195" x="4903788" y="4240213"/>
          <p14:tracePt t="9203" x="4911725" y="4275138"/>
          <p14:tracePt t="9213" x="4929188" y="4300538"/>
          <p14:tracePt t="9219" x="4954588" y="4333875"/>
          <p14:tracePt t="9229" x="4987925" y="4368800"/>
          <p14:tracePt t="9235" x="5073650" y="4410075"/>
          <p14:tracePt t="9245" x="5149850" y="4470400"/>
          <p14:tracePt t="9250" x="5226050" y="4503738"/>
          <p14:tracePt t="9261" x="5311775" y="4521200"/>
          <p14:tracePt t="9267" x="5370513" y="4546600"/>
          <p14:tracePt t="9277" x="5446713" y="4564063"/>
          <p14:tracePt t="9282" x="5524500" y="4579938"/>
          <p14:tracePt t="9290" x="5583238" y="4597400"/>
          <p14:tracePt t="9298" x="5641975" y="4614863"/>
          <p14:tracePt t="9306" x="5668963" y="4622800"/>
          <p14:tracePt t="9314" x="5702300" y="4630738"/>
          <p14:tracePt t="9323" x="5727700" y="4630738"/>
          <p14:tracePt t="9330" x="5753100" y="4640263"/>
          <p14:tracePt t="9339" x="5795963" y="4640263"/>
          <p14:tracePt t="9346" x="5813425" y="4640263"/>
          <p14:tracePt t="9354" x="5821363" y="4640263"/>
          <p14:tracePt t="9363" x="5838825" y="4640263"/>
          <p14:tracePt t="9371" x="5846763" y="4640263"/>
          <p14:tracePt t="9379" x="5864225" y="4640263"/>
          <p14:tracePt t="9387" x="5872163" y="4640263"/>
          <p14:tracePt t="9402" x="5880100" y="4640263"/>
          <p14:tracePt t="9412" x="5889625" y="4640263"/>
          <p14:tracePt t="9419" x="5897563" y="4640263"/>
          <p14:tracePt t="9428" x="5905500" y="4640263"/>
          <p14:tracePt t="9435" x="5915025" y="4630738"/>
          <p14:tracePt t="9445" x="5922963" y="4622800"/>
          <p14:tracePt t="9450" x="5932488" y="4614863"/>
          <p14:tracePt t="9476" x="5940425" y="4605338"/>
          <p14:tracePt t="9482" x="5948363" y="4597400"/>
          <p14:tracePt t="9490" x="5948363" y="4589463"/>
          <p14:tracePt t="9499" x="5948363" y="4572000"/>
          <p14:tracePt t="9506" x="5948363" y="4564063"/>
          <p14:tracePt t="9514" x="5948363" y="4546600"/>
          <p14:tracePt t="9522" x="5948363" y="4538663"/>
          <p14:tracePt t="9538" x="5948363" y="4521200"/>
          <p14:tracePt t="9546" x="5948363" y="4503738"/>
          <p14:tracePt t="9562" x="5940425" y="4486275"/>
          <p14:tracePt t="9570" x="5932488" y="4478338"/>
          <p14:tracePt t="9586" x="5922963" y="4470400"/>
          <p14:tracePt t="9596" x="5897563" y="4460875"/>
          <p14:tracePt t="9613" x="5872163" y="4460875"/>
          <p14:tracePt t="9619" x="5854700" y="4460875"/>
          <p14:tracePt t="9628" x="5829300" y="4460875"/>
          <p14:tracePt t="9634" x="5803900" y="4460875"/>
          <p14:tracePt t="9645" x="5778500" y="4460875"/>
          <p14:tracePt t="9650" x="5753100" y="4460875"/>
          <p14:tracePt t="9661" x="5719763" y="4460875"/>
          <p14:tracePt t="9666" x="5694363" y="4460875"/>
          <p14:tracePt t="9674" x="5641975" y="4486275"/>
          <p14:tracePt t="9682" x="5626100" y="4486275"/>
          <p14:tracePt t="9690" x="5600700" y="4503738"/>
          <p14:tracePt t="9698" x="5591175" y="4513263"/>
          <p14:tracePt t="9707" x="5565775" y="4529138"/>
          <p14:tracePt t="9715" x="5557838" y="4546600"/>
          <p14:tracePt t="9723" x="5557838" y="4554538"/>
          <p14:tracePt t="9730" x="5549900" y="4589463"/>
          <p14:tracePt t="9738" x="5540375" y="4605338"/>
          <p14:tracePt t="9746" x="5540375" y="4640263"/>
          <p14:tracePt t="9754" x="5540375" y="4657725"/>
          <p14:tracePt t="9763" x="5540375" y="4683125"/>
          <p14:tracePt t="9770" x="5540375" y="4708525"/>
          <p14:tracePt t="9779" x="5540375" y="4724400"/>
          <p14:tracePt t="9786" x="5557838" y="4749800"/>
          <p14:tracePt t="9797" x="5575300" y="4784725"/>
          <p14:tracePt t="9802" x="5583238" y="4802188"/>
          <p14:tracePt t="9813" x="5600700" y="4818063"/>
          <p14:tracePt t="9819" x="5608638" y="4835525"/>
          <p14:tracePt t="9828" x="5626100" y="4843463"/>
          <p14:tracePt t="9835" x="5634038" y="4852988"/>
          <p14:tracePt t="9843" x="5641975" y="4868863"/>
          <p14:tracePt t="9851" x="5651500" y="4878388"/>
          <p14:tracePt t="9859" x="5668963" y="4903788"/>
          <p14:tracePt t="9866" x="5676900" y="4911725"/>
          <p14:tracePt t="9874" x="5676900" y="4919663"/>
          <p14:tracePt t="9882" x="5694363" y="4937125"/>
          <p14:tracePt t="9890" x="5694363" y="4946650"/>
          <p14:tracePt t="9899" x="5694363" y="4954588"/>
          <p14:tracePt t="9907" x="5702300" y="4972050"/>
          <p14:tracePt t="9914" x="5710238" y="4979988"/>
          <p14:tracePt t="9922" x="5710238" y="4987925"/>
          <p14:tracePt t="9930" x="5719763" y="4987925"/>
          <p14:tracePt t="9938" x="5719763" y="5005388"/>
          <p14:tracePt t="9955" x="5719763" y="5022850"/>
          <p14:tracePt t="9964" x="5719763" y="5030788"/>
          <p14:tracePt t="9971" x="5719763" y="5038725"/>
          <p14:tracePt t="9979" x="5719763" y="5056188"/>
          <p14:tracePt t="9986" x="5719763" y="5064125"/>
          <p14:tracePt t="9995" x="5719763" y="5073650"/>
          <p14:tracePt t="10002" x="5702300" y="5091113"/>
          <p14:tracePt t="10019" x="5694363" y="5099050"/>
          <p14:tracePt t="10028" x="5668963" y="5116513"/>
          <p14:tracePt t="10035" x="5651500" y="5124450"/>
          <p14:tracePt t="10043" x="5616575" y="5124450"/>
          <p14:tracePt t="10050" x="5575300" y="5124450"/>
          <p14:tracePt t="10060" x="5514975" y="5132388"/>
          <p14:tracePt t="10067" x="5472113" y="5132388"/>
          <p14:tracePt t="10074" x="5395913" y="5141913"/>
          <p14:tracePt t="10083" x="5337175" y="5141913"/>
          <p14:tracePt t="10090" x="5276850" y="5149850"/>
          <p14:tracePt t="10099" x="5251450" y="5149850"/>
          <p14:tracePt t="10107" x="5192713" y="5149850"/>
          <p14:tracePt t="10114" x="5175250" y="5149850"/>
          <p14:tracePt t="10123" x="5141913" y="5149850"/>
          <p14:tracePt t="10130" x="5124450" y="5149850"/>
          <p14:tracePt t="10138" x="5116513" y="5149850"/>
          <p14:tracePt t="10146" x="5099050" y="5149850"/>
          <p14:tracePt t="10242" x="5091113" y="5149850"/>
          <p14:tracePt t="10547" x="5073650" y="5149850"/>
          <p14:tracePt t="10563" x="5064125" y="5149850"/>
          <p14:tracePt t="10587" x="5056188" y="5149850"/>
          <p14:tracePt t="10612" x="5048250" y="5149850"/>
          <p14:tracePt t="10629" x="5038725" y="5149850"/>
          <p14:tracePt t="10635" x="5030788" y="5149850"/>
          <p14:tracePt t="10645" x="5022850" y="5149850"/>
          <p14:tracePt t="11100" x="5013325" y="5149850"/>
          <p14:tracePt t="11138" x="5013325" y="5141913"/>
          <p14:tracePt t="11155" x="5013325" y="5132388"/>
          <p14:tracePt t="11186" x="5013325" y="5116513"/>
          <p14:tracePt t="11203" x="5013325" y="5106988"/>
          <p14:tracePt t="11212" x="5013325" y="5091113"/>
          <p14:tracePt t="11229" x="5013325" y="5081588"/>
          <p14:tracePt t="11235" x="5013325" y="5073650"/>
          <p14:tracePt t="11245" x="5013325" y="5064125"/>
          <p14:tracePt t="11251" x="5013325" y="5056188"/>
          <p14:tracePt t="11258" x="5022850" y="5038725"/>
          <p14:tracePt t="11266" x="5030788" y="5038725"/>
          <p14:tracePt t="11274" x="5038725" y="5030788"/>
          <p14:tracePt t="11283" x="5048250" y="5013325"/>
          <p14:tracePt t="11299" x="5056188" y="5005388"/>
          <p14:tracePt t="11306" x="5064125" y="4997450"/>
          <p14:tracePt t="11315" x="5064125" y="4987925"/>
          <p14:tracePt t="11322" x="5081588" y="4979988"/>
          <p14:tracePt t="11330" x="5091113" y="4972050"/>
          <p14:tracePt t="11339" x="5091113" y="4962525"/>
          <p14:tracePt t="11355" x="5099050" y="4962525"/>
          <p14:tracePt t="11363" x="5106988" y="4954588"/>
          <p14:tracePt t="11370" x="5116513" y="4946650"/>
          <p14:tracePt t="11380" x="5124450" y="4946650"/>
          <p14:tracePt t="11386" x="5132388" y="4937125"/>
          <p14:tracePt t="11396" x="5132388" y="4919663"/>
          <p14:tracePt t="11413" x="5132388" y="4886325"/>
          <p14:tracePt t="11419" x="5132388" y="4868863"/>
          <p14:tracePt t="11429" x="5124450" y="4843463"/>
          <p14:tracePt t="11434" x="5099050" y="4784725"/>
          <p14:tracePt t="11444" x="5081588" y="4775200"/>
          <p14:tracePt t="11451" x="5081588" y="4759325"/>
          <p14:tracePt t="11458" x="5081588" y="4716463"/>
          <p14:tracePt t="11466" x="5099050" y="4665663"/>
          <p14:tracePt t="11474" x="5106988" y="4648200"/>
          <p14:tracePt t="11482" x="5124450" y="4605338"/>
          <p14:tracePt t="11490" x="5124450" y="4597400"/>
          <p14:tracePt t="11826" x="5124450" y="4589463"/>
          <p14:tracePt t="11833" x="5116513" y="4589463"/>
          <p14:tracePt t="11842" x="5106988" y="4589463"/>
          <p14:tracePt t="11850" x="5091113" y="4589463"/>
          <p14:tracePt t="11857" x="5081588" y="4589463"/>
          <p14:tracePt t="11874" x="5056188" y="4589463"/>
          <p14:tracePt t="11891" x="5048250" y="4589463"/>
          <p14:tracePt t="11915" x="5038725" y="4597400"/>
          <p14:tracePt t="11922" x="5030788" y="4605338"/>
          <p14:tracePt t="11995" x="5013325" y="4605338"/>
          <p14:tracePt t="12019" x="5005388" y="4605338"/>
          <p14:tracePt t="12130" x="4997450" y="4605338"/>
          <p14:tracePt t="12138" x="4979988" y="4605338"/>
          <p14:tracePt t="12154" x="4979988" y="4597400"/>
          <p14:tracePt t="12163" x="4962525" y="4579938"/>
          <p14:tracePt t="12170" x="4954588" y="4579938"/>
          <p14:tracePt t="12186" x="4954588" y="4572000"/>
          <p14:tracePt t="12196" x="4946650" y="4564063"/>
          <p14:tracePt t="12202" x="4937125" y="4554538"/>
          <p14:tracePt t="12218" x="4937125" y="4546600"/>
          <p14:tracePt t="12227" x="4929188" y="4538663"/>
          <p14:tracePt t="12234" x="4919663" y="4538663"/>
          <p14:tracePt t="12250" x="4911725" y="4529138"/>
          <p14:tracePt t="12257" x="4911725" y="4521200"/>
          <p14:tracePt t="12267" x="4903788" y="4521200"/>
          <p14:tracePt t="12274" x="4894263" y="4513263"/>
          <p14:tracePt t="12282" x="4894263" y="4503738"/>
          <p14:tracePt t="12291" x="4886325" y="4495800"/>
          <p14:tracePt t="12298" x="4878388" y="4495800"/>
          <p14:tracePt t="12306" x="4868863" y="4486275"/>
          <p14:tracePt t="12314" x="4868863" y="4478338"/>
          <p14:tracePt t="12322" x="4868863" y="4470400"/>
          <p14:tracePt t="12338" x="4868863" y="4452938"/>
          <p14:tracePt t="12347" x="4868863" y="4445000"/>
          <p14:tracePt t="12354" x="4860925" y="4435475"/>
          <p14:tracePt t="12364" x="4852988" y="4419600"/>
          <p14:tracePt t="12370" x="4852988" y="4410075"/>
          <p14:tracePt t="12379" x="4843463" y="4402138"/>
          <p14:tracePt t="12386" x="4827588" y="4376738"/>
          <p14:tracePt t="12397" x="4818063" y="4359275"/>
          <p14:tracePt t="12402" x="4818063" y="4351338"/>
          <p14:tracePt t="12413" x="4810125" y="4333875"/>
          <p14:tracePt t="12418" x="4792663" y="4316413"/>
          <p14:tracePt t="12428" x="4759325" y="4291013"/>
          <p14:tracePt t="12434" x="4733925" y="4283075"/>
          <p14:tracePt t="12444" x="4724400" y="4265613"/>
          <p14:tracePt t="12450" x="4724400" y="4257675"/>
          <p14:tracePt t="12458" x="4724400" y="4214813"/>
          <p14:tracePt t="12466" x="4749800" y="4164013"/>
          <p14:tracePt t="12474" x="4792663" y="4087813"/>
          <p14:tracePt t="12482" x="4843463" y="4019550"/>
          <p14:tracePt t="12491" x="4868863" y="3960813"/>
          <p14:tracePt t="12499" x="4894263" y="3908425"/>
          <p14:tracePt t="12506" x="4929188" y="3857625"/>
          <p14:tracePt t="12514" x="4946650" y="3824288"/>
          <p14:tracePt t="12522" x="4954588" y="3781425"/>
          <p14:tracePt t="12531" x="4962525" y="3756025"/>
          <p14:tracePt t="12539" x="4962525" y="3722688"/>
          <p14:tracePt t="12547" x="4962525" y="3697288"/>
          <p14:tracePt t="12554" x="4962525" y="3662363"/>
          <p14:tracePt t="12563" x="4919663" y="3636963"/>
          <p14:tracePt t="12571" x="4843463" y="3586163"/>
          <p14:tracePt t="12581" x="4767263" y="3543300"/>
          <p14:tracePt t="12586" x="4673600" y="3467100"/>
          <p14:tracePt t="12597" x="4579938" y="3390900"/>
          <p14:tracePt t="12603" x="4521200" y="3330575"/>
          <p14:tracePt t="12613" x="4460875" y="3263900"/>
          <p14:tracePt t="12619" x="4460875" y="3203575"/>
          <p14:tracePt t="12627" x="4452938" y="3144838"/>
          <p14:tracePt t="12635" x="4427538" y="3119438"/>
          <p14:tracePt t="12644" x="4410075" y="3059113"/>
          <p14:tracePt t="12651" x="4402138" y="3025775"/>
          <p14:tracePt t="12658" x="4402138" y="3008313"/>
          <p14:tracePt t="12850" x="4376738" y="3008313"/>
          <p14:tracePt t="12857" x="4300538" y="3051175"/>
          <p14:tracePt t="12867" x="4214813" y="3059113"/>
          <p14:tracePt t="12874" x="4105275" y="3094038"/>
          <p14:tracePt t="12883" x="4011613" y="3109913"/>
          <p14:tracePt t="12890" x="3892550" y="3109913"/>
          <p14:tracePt t="12898" x="3790950" y="3127375"/>
          <p14:tracePt t="12906" x="3679825" y="3127375"/>
          <p14:tracePt t="12915" x="3552825" y="3127375"/>
          <p14:tracePt t="12923" x="3492500" y="3127375"/>
          <p14:tracePt t="12931" x="3459163" y="3084513"/>
          <p14:tracePt t="12939" x="3416300" y="3041650"/>
          <p14:tracePt t="12948" x="3382963" y="3008313"/>
          <p14:tracePt t="12954" x="3314700" y="2949575"/>
          <p14:tracePt t="12965" x="3238500" y="2897188"/>
          <p14:tracePt t="12970" x="3170238" y="2855913"/>
          <p14:tracePt t="12981" x="3119438" y="2820988"/>
          <p14:tracePt t="12986" x="3041650" y="2770188"/>
          <p14:tracePt t="12997" x="3008313" y="2736850"/>
          <p14:tracePt t="13002" x="2949575" y="2711450"/>
          <p14:tracePt t="13013" x="2881313" y="2676525"/>
          <p14:tracePt t="13018" x="2830513" y="2633663"/>
          <p14:tracePt t="13028" x="2736850" y="2582863"/>
          <p14:tracePt t="13034" x="2668588" y="2557463"/>
          <p14:tracePt t="13042" x="2600325" y="2524125"/>
          <p14:tracePt t="13050" x="2524125" y="2498725"/>
          <p14:tracePt t="13058" x="2447925" y="2463800"/>
          <p14:tracePt t="13066" x="2405063" y="2438400"/>
          <p14:tracePt t="13074" x="2328863" y="2422525"/>
          <p14:tracePt t="13082" x="2293938" y="2405063"/>
          <p14:tracePt t="13091" x="2243138" y="2387600"/>
          <p14:tracePt t="13098" x="2200275" y="2362200"/>
          <p14:tracePt t="13106" x="2184400" y="2362200"/>
          <p14:tracePt t="13115" x="2149475" y="2344738"/>
          <p14:tracePt t="13122" x="2124075" y="2328863"/>
          <p14:tracePt t="13130" x="2090738" y="2311400"/>
          <p14:tracePt t="13139" x="2065338" y="2303463"/>
          <p14:tracePt t="13148" x="2039938" y="2286000"/>
          <p14:tracePt t="13155" x="2022475" y="2268538"/>
          <p14:tracePt t="13165" x="1997075" y="2260600"/>
          <p14:tracePt t="13171" x="1971675" y="2252663"/>
          <p14:tracePt t="13181" x="1946275" y="2235200"/>
          <p14:tracePt t="13186" x="1928813" y="2227263"/>
          <p14:tracePt t="13197" x="1903413" y="2217738"/>
          <p14:tracePt t="13202" x="1878013" y="2209800"/>
          <p14:tracePt t="13212" x="1860550" y="2200275"/>
          <p14:tracePt t="13218" x="1852613" y="2192338"/>
          <p14:tracePt t="13227" x="1827213" y="2184400"/>
          <p14:tracePt t="13235" x="1801813" y="2166938"/>
          <p14:tracePt t="13241" x="1793875" y="2159000"/>
          <p14:tracePt t="13258" x="1776413" y="2159000"/>
          <p14:tracePt t="13266" x="1766888" y="2149475"/>
          <p14:tracePt t="13275" x="1758950" y="2149475"/>
          <p14:tracePt t="13282" x="1741488" y="2141538"/>
          <p14:tracePt t="13291" x="1733550" y="2133600"/>
          <p14:tracePt t="13412" x="1725613" y="2124075"/>
          <p14:tracePt t="13482" x="1733550" y="2124075"/>
          <p14:tracePt t="13498" x="1751013" y="2116138"/>
          <p14:tracePt t="13506" x="1776413" y="2116138"/>
          <p14:tracePt t="13515" x="1784350" y="2116138"/>
          <p14:tracePt t="13522" x="1809750" y="2116138"/>
          <p14:tracePt t="13530" x="1835150" y="2116138"/>
          <p14:tracePt t="13539" x="1852613" y="2116138"/>
          <p14:tracePt t="13548" x="1885950" y="2116138"/>
          <p14:tracePt t="13555" x="1911350" y="2116138"/>
          <p14:tracePt t="13565" x="1954213" y="2116138"/>
          <p14:tracePt t="13571" x="1997075" y="2116138"/>
          <p14:tracePt t="13581" x="2039938" y="2116138"/>
          <p14:tracePt t="13586" x="2082800" y="2116138"/>
          <p14:tracePt t="13596" x="2141538" y="2116138"/>
          <p14:tracePt t="13602" x="2200275" y="2116138"/>
          <p14:tracePt t="13612" x="2260600" y="2116138"/>
          <p14:tracePt t="13618" x="2344738" y="2116138"/>
          <p14:tracePt t="13626" x="2413000" y="2116138"/>
          <p14:tracePt t="13634" x="2498725" y="2116138"/>
          <p14:tracePt t="13641" x="2582863" y="2116138"/>
          <p14:tracePt t="13651" x="2686050" y="2116138"/>
          <p14:tracePt t="13658" x="2770188" y="2116138"/>
          <p14:tracePt t="13667" x="2871788" y="2116138"/>
          <p14:tracePt t="13675" x="2940050" y="2116138"/>
          <p14:tracePt t="13682" x="3025775" y="2116138"/>
          <p14:tracePt t="13690" x="3109913" y="2116138"/>
          <p14:tracePt t="13698" x="3178175" y="2116138"/>
          <p14:tracePt t="13705" x="3254375" y="2116138"/>
          <p14:tracePt t="13715" x="3314700" y="2116138"/>
          <p14:tracePt t="13722" x="3355975" y="2116138"/>
          <p14:tracePt t="13731" x="3382963" y="2116138"/>
          <p14:tracePt t="13739" x="3424238" y="2116138"/>
          <p14:tracePt t="13748" x="3449638" y="2116138"/>
          <p14:tracePt t="13754" x="3475038" y="2116138"/>
          <p14:tracePt t="13764" x="3492500" y="2116138"/>
          <p14:tracePt t="13770" x="3517900" y="2116138"/>
          <p14:tracePt t="13781" x="3535363" y="2116138"/>
          <p14:tracePt t="13797" x="3560763" y="2116138"/>
          <p14:tracePt t="13803" x="3594100" y="2108200"/>
          <p14:tracePt t="13813" x="3603625" y="2108200"/>
          <p14:tracePt t="13819" x="3629025" y="2098675"/>
          <p14:tracePt t="13826" x="3654425" y="2098675"/>
          <p14:tracePt t="13835" x="3654425" y="2090738"/>
          <p14:tracePt t="13842" x="3671888" y="2090738"/>
          <p14:tracePt t="13850" x="3687763" y="2090738"/>
          <p14:tracePt t="13858" x="3705225" y="2090738"/>
          <p14:tracePt t="13867" x="3713163" y="2090738"/>
          <p14:tracePt t="13875" x="3722688" y="2090738"/>
          <p14:tracePt t="13882" x="3738563" y="2082800"/>
          <p14:tracePt t="13892" x="3748088" y="2082800"/>
          <p14:tracePt t="13899" x="3756025" y="2082800"/>
          <p14:tracePt t="13906" x="3763963" y="2073275"/>
          <p14:tracePt t="13916" x="3773488" y="2073275"/>
          <p14:tracePt t="13931" x="3781425" y="2073275"/>
          <p14:tracePt t="13980" x="3790950" y="2073275"/>
          <p14:tracePt t="13997" x="3798888" y="2073275"/>
          <p14:tracePt t="14002" x="3806825" y="2073275"/>
          <p14:tracePt t="14010" x="3824288" y="2073275"/>
          <p14:tracePt t="14027" x="3832225" y="2073275"/>
          <p14:tracePt t="14041" x="3849688" y="2073275"/>
          <p14:tracePt t="14051" x="3875088" y="2065338"/>
          <p14:tracePt t="14058" x="3883025" y="2055813"/>
          <p14:tracePt t="14066" x="3892550" y="2055813"/>
          <p14:tracePt t="14074" x="3900488" y="2047875"/>
          <p14:tracePt t="14082" x="3908425" y="2047875"/>
          <p14:tracePt t="14090" x="3917950" y="2047875"/>
          <p14:tracePt t="14098" x="3925888" y="2047875"/>
          <p14:tracePt t="14105" x="3935413" y="2047875"/>
          <p14:tracePt t="14115" x="3960813" y="2039938"/>
          <p14:tracePt t="14122" x="3960813" y="2030413"/>
          <p14:tracePt t="14130" x="3968750" y="2030413"/>
          <p14:tracePt t="14139" x="3986213" y="2030413"/>
          <p14:tracePt t="14148" x="3994150" y="2022475"/>
          <p14:tracePt t="14155" x="4011613" y="2022475"/>
          <p14:tracePt t="14165" x="4027488" y="2014538"/>
          <p14:tracePt t="14171" x="4044950" y="2014538"/>
          <p14:tracePt t="14181" x="4079875" y="2014538"/>
          <p14:tracePt t="14187" x="4105275" y="2005013"/>
          <p14:tracePt t="14194" x="4121150" y="2005013"/>
          <p14:tracePt t="14203" x="4130675" y="1997075"/>
          <p14:tracePt t="14210" x="4146550" y="1997075"/>
          <p14:tracePt t="14218" x="4164013" y="1997075"/>
          <p14:tracePt t="14228" x="4181475" y="1997075"/>
          <p14:tracePt t="14235" x="4197350" y="1997075"/>
          <p14:tracePt t="14242" x="4206875" y="1997075"/>
          <p14:tracePt t="14250" x="4224338" y="1997075"/>
          <p14:tracePt t="14266" x="4240213" y="1997075"/>
          <p14:tracePt t="14274" x="4249738" y="1997075"/>
          <p14:tracePt t="14290" x="4275138" y="1997075"/>
          <p14:tracePt t="14298" x="4283075" y="1997075"/>
          <p14:tracePt t="14306" x="4300538" y="1997075"/>
          <p14:tracePt t="14314" x="4316413" y="1997075"/>
          <p14:tracePt t="14322" x="4333875" y="1997075"/>
          <p14:tracePt t="14331" x="4359275" y="1997075"/>
          <p14:tracePt t="14339" x="4376738" y="1997075"/>
          <p14:tracePt t="14349" x="4384675" y="1997075"/>
          <p14:tracePt t="14355" x="4402138" y="1997075"/>
          <p14:tracePt t="14364" x="4419600" y="1989138"/>
          <p14:tracePt t="14370" x="4435475" y="1989138"/>
          <p14:tracePt t="14382" x="4445000" y="1989138"/>
          <p14:tracePt t="14386" x="4460875" y="1989138"/>
          <p14:tracePt t="14396" x="4470400" y="1979613"/>
          <p14:tracePt t="14402" x="4486275" y="1979613"/>
          <p14:tracePt t="14410" x="4503738" y="1979613"/>
          <p14:tracePt t="14418" x="4513263" y="1979613"/>
          <p14:tracePt t="14425" x="4529138" y="1971675"/>
          <p14:tracePt t="14435" x="4554538" y="1971675"/>
          <p14:tracePt t="14450" x="4572000" y="1971675"/>
          <p14:tracePt t="14459" x="4589463" y="1971675"/>
          <p14:tracePt t="14466" x="4605338" y="1971675"/>
          <p14:tracePt t="14474" x="4614863" y="1971675"/>
          <p14:tracePt t="14483" x="4622800" y="1971675"/>
          <p14:tracePt t="14490" x="4640263" y="1971675"/>
          <p14:tracePt t="14499" x="4657725" y="1971675"/>
          <p14:tracePt t="14514" x="4673600" y="1971675"/>
          <p14:tracePt t="14522" x="4683125" y="1971675"/>
          <p14:tracePt t="14539" x="4691063" y="1971675"/>
          <p14:tracePt t="14548" x="4699000" y="1971675"/>
          <p14:tracePt t="14554" x="4708525" y="1963738"/>
          <p14:tracePt t="14564" x="4733925" y="1954213"/>
          <p14:tracePt t="14581" x="4749800" y="1954213"/>
          <p14:tracePt t="14596" x="4759325" y="1954213"/>
          <p14:tracePt t="14603" x="4775200" y="1954213"/>
          <p14:tracePt t="14643" x="4792663" y="1954213"/>
          <p14:tracePt t="14658" x="4802188" y="1954213"/>
          <p14:tracePt t="14674" x="4810125" y="1954213"/>
          <p14:tracePt t="14683" x="4827588" y="1954213"/>
          <p14:tracePt t="14690" x="4827588" y="1946275"/>
          <p14:tracePt t="14699" x="4835525" y="1946275"/>
          <p14:tracePt t="14715" x="4843463" y="1946275"/>
          <p14:tracePt t="14731" x="4852988" y="1938338"/>
          <p14:tracePt t="14739" x="4860925" y="1938338"/>
          <p14:tracePt t="14748" x="4868863" y="1938338"/>
          <p14:tracePt t="14771" x="4878388" y="1938338"/>
          <p14:tracePt t="14781" x="4886325" y="1938338"/>
          <p14:tracePt t="14797" x="4894263" y="1938338"/>
          <p14:tracePt t="14803" x="4903788" y="1938338"/>
          <p14:tracePt t="14819" x="4911725" y="1938338"/>
          <p14:tracePt t="14825" x="4919663" y="1938338"/>
          <p14:tracePt t="14835" x="4929188" y="1938338"/>
          <p14:tracePt t="14842" x="4937125" y="1938338"/>
          <p14:tracePt t="14851" x="4962525" y="1928813"/>
          <p14:tracePt t="14867" x="4972050" y="1928813"/>
          <p14:tracePt t="14883" x="4979988" y="1920875"/>
          <p14:tracePt t="14899" x="4987925" y="1920875"/>
          <p14:tracePt t="14906" x="4997450" y="1920875"/>
          <p14:tracePt t="14923" x="5005388" y="1920875"/>
          <p14:tracePt t="14932" x="5022850" y="1920875"/>
          <p14:tracePt t="14955" x="5038725" y="1920875"/>
          <p14:tracePt t="14987" x="5048250" y="1920875"/>
          <p14:tracePt t="14996" x="5056188" y="1920875"/>
          <p14:tracePt t="15002" x="5064125" y="1920875"/>
          <p14:tracePt t="15010" x="5073650" y="1920875"/>
          <p14:tracePt t="15018" x="5081588" y="1920875"/>
          <p14:tracePt t="15025" x="5099050" y="1920875"/>
          <p14:tracePt t="15042" x="5116513" y="1920875"/>
          <p14:tracePt t="15050" x="5124450" y="1920875"/>
          <p14:tracePt t="15059" x="5132388" y="1920875"/>
          <p14:tracePt t="15067" x="5141913" y="1920875"/>
          <p14:tracePt t="15074" x="5149850" y="1920875"/>
          <p14:tracePt t="15082" x="5157788" y="1920875"/>
          <p14:tracePt t="15090" x="5167313" y="1920875"/>
          <p14:tracePt t="15099" x="5183188" y="1920875"/>
          <p14:tracePt t="15106" x="5192713" y="1920875"/>
          <p14:tracePt t="15115" x="5200650" y="1920875"/>
          <p14:tracePt t="15122" x="5208588" y="1920875"/>
          <p14:tracePt t="15132" x="5226050" y="1920875"/>
          <p14:tracePt t="15138" x="5235575" y="1920875"/>
          <p14:tracePt t="15149" x="5251450" y="1920875"/>
          <p14:tracePt t="15164" x="5268913" y="1920875"/>
          <p14:tracePt t="15170" x="5276850" y="1920875"/>
          <p14:tracePt t="15186" x="5286375" y="1920875"/>
          <p14:tracePt t="15197" x="5302250" y="1920875"/>
          <p14:tracePt t="15210" x="5311775" y="1920875"/>
          <p14:tracePt t="15226" x="5319713" y="1920875"/>
          <p14:tracePt t="15427" x="5337175" y="1920875"/>
          <p14:tracePt t="15435" x="5345113" y="1920875"/>
          <p14:tracePt t="15442" x="5362575" y="1920875"/>
          <p14:tracePt t="15451" x="5380038" y="1920875"/>
          <p14:tracePt t="15459" x="5395913" y="1920875"/>
          <p14:tracePt t="15467" x="5405438" y="1920875"/>
          <p14:tracePt t="15474" x="5421313" y="1920875"/>
          <p14:tracePt t="15482" x="5446713" y="1920875"/>
          <p14:tracePt t="15490" x="5464175" y="1920875"/>
          <p14:tracePt t="15499" x="5489575" y="1928813"/>
          <p14:tracePt t="15507" x="5507038" y="1928813"/>
          <p14:tracePt t="15516" x="5540375" y="1928813"/>
          <p14:tracePt t="15523" x="5557838" y="1928813"/>
          <p14:tracePt t="15532" x="5575300" y="1928813"/>
          <p14:tracePt t="15539" x="5600700" y="1928813"/>
          <p14:tracePt t="15548" x="5626100" y="1928813"/>
          <p14:tracePt t="15554" x="5641975" y="1928813"/>
          <p14:tracePt t="15564" x="5668963" y="1928813"/>
          <p14:tracePt t="15572" x="5702300" y="1938338"/>
          <p14:tracePt t="15580" x="5727700" y="1938338"/>
          <p14:tracePt t="15586" x="5753100" y="1946275"/>
          <p14:tracePt t="15596" x="5778500" y="1946275"/>
          <p14:tracePt t="15603" x="5803900" y="1946275"/>
          <p14:tracePt t="15610" x="5829300" y="1946275"/>
          <p14:tracePt t="15619" x="5864225" y="1946275"/>
          <p14:tracePt t="15625" x="5897563" y="1963738"/>
          <p14:tracePt t="15635" x="5922963" y="1963738"/>
          <p14:tracePt t="15642" x="5948363" y="1963738"/>
          <p14:tracePt t="15651" x="5973763" y="1971675"/>
          <p14:tracePt t="15658" x="5991225" y="1971675"/>
          <p14:tracePt t="15666" x="5999163" y="1971675"/>
          <p14:tracePt t="15674" x="6024563" y="1971675"/>
          <p14:tracePt t="15682" x="6034088" y="1971675"/>
          <p14:tracePt t="15690" x="6049963" y="1971675"/>
          <p14:tracePt t="15698" x="6067425" y="1971675"/>
          <p14:tracePt t="15716" x="6076950" y="1971675"/>
          <p14:tracePt t="15722" x="6084888" y="1971675"/>
          <p14:tracePt t="15732" x="6092825" y="1971675"/>
          <p14:tracePt t="15749" x="6102350" y="1971675"/>
          <p14:tracePt t="15754" x="6118225" y="1971675"/>
          <p14:tracePt t="15787" x="6135688" y="1971675"/>
          <p14:tracePt t="15795" x="6143625" y="1979613"/>
          <p14:tracePt t="15809" x="6153150" y="1979613"/>
          <p14:tracePt t="15818" x="6161088" y="1979613"/>
          <p14:tracePt t="15826" x="6169025" y="1989138"/>
          <p14:tracePt t="15834" x="6178550" y="1989138"/>
          <p14:tracePt t="15843" x="6194425" y="1989138"/>
          <p14:tracePt t="15874" x="6211888" y="1989138"/>
          <p14:tracePt t="15892" x="6229350" y="1997075"/>
          <p14:tracePt t="15899" x="6237288" y="2005013"/>
          <p14:tracePt t="15906" x="6254750" y="2005013"/>
          <p14:tracePt t="15923" x="6262688" y="2005013"/>
          <p14:tracePt t="15933" x="6272213" y="2005013"/>
          <p14:tracePt t="15939" x="6280150" y="2005013"/>
          <p14:tracePt t="15949" x="6297613" y="2005013"/>
          <p14:tracePt t="15954" x="6305550" y="2005013"/>
          <p14:tracePt t="15965" x="6323013" y="2005013"/>
          <p14:tracePt t="15971" x="6338888" y="2014538"/>
          <p14:tracePt t="15980" x="6348413" y="2014538"/>
          <p14:tracePt t="15986" x="6373813" y="2014538"/>
          <p14:tracePt t="15995" x="6381750" y="2014538"/>
          <p14:tracePt t="16003" x="6391275" y="2014538"/>
          <p14:tracePt t="16009" x="6416675" y="2014538"/>
          <p14:tracePt t="16019" x="6432550" y="2014538"/>
          <p14:tracePt t="16026" x="6442075" y="2014538"/>
          <p14:tracePt t="16034" x="6457950" y="2014538"/>
          <p14:tracePt t="16050" x="6483350" y="2022475"/>
          <p14:tracePt t="16059" x="6492875" y="2022475"/>
          <p14:tracePt t="16066" x="6500813" y="2022475"/>
          <p14:tracePt t="16074" x="6526213" y="2022475"/>
          <p14:tracePt t="16082" x="6535738" y="2022475"/>
          <p14:tracePt t="16090" x="6551613" y="2022475"/>
          <p14:tracePt t="16099" x="6569075" y="2022475"/>
          <p14:tracePt t="16106" x="6586538" y="2030413"/>
          <p14:tracePt t="16115" x="6594475" y="2030413"/>
          <p14:tracePt t="16123" x="6611938" y="2030413"/>
          <p14:tracePt t="16133" x="6627813" y="2030413"/>
          <p14:tracePt t="16139" x="6637338" y="2030413"/>
          <p14:tracePt t="16148" x="6645275" y="2030413"/>
          <p14:tracePt t="16155" x="6662738" y="2030413"/>
          <p14:tracePt t="16165" x="6670675" y="2030413"/>
          <p14:tracePt t="16180" x="6680200" y="2030413"/>
          <p14:tracePt t="16690" x="6670675" y="2030413"/>
          <p14:tracePt t="16731" x="6654800" y="2030413"/>
          <p14:tracePt t="16749" x="6627813" y="2030413"/>
          <p14:tracePt t="16755" x="6594475" y="2039938"/>
          <p14:tracePt t="16765" x="6535738" y="2055813"/>
          <p14:tracePt t="16770" x="6492875" y="2055813"/>
          <p14:tracePt t="16781" x="6391275" y="2090738"/>
          <p14:tracePt t="16787" x="6272213" y="2124075"/>
          <p14:tracePt t="16795" x="6127750" y="2166938"/>
          <p14:tracePt t="16803" x="5940425" y="2235200"/>
          <p14:tracePt t="16809" x="5702300" y="2328863"/>
          <p14:tracePt t="16818" x="5430838" y="2430463"/>
          <p14:tracePt t="16826" x="5251450" y="2498725"/>
          <p14:tracePt t="16834" x="5116513" y="2524125"/>
          <p14:tracePt t="16843" x="5005388" y="2557463"/>
          <p14:tracePt t="16850" x="4886325" y="2592388"/>
          <p14:tracePt t="16858" x="4767263" y="2625725"/>
          <p14:tracePt t="16867" x="4640263" y="2660650"/>
          <p14:tracePt t="16877" x="4478338" y="2686050"/>
          <p14:tracePt t="16883" x="4341813" y="2701925"/>
          <p14:tracePt t="16890" x="4156075" y="2736850"/>
          <p14:tracePt t="16900" x="4011613" y="2762250"/>
          <p14:tracePt t="16907" x="3875088" y="2787650"/>
          <p14:tracePt t="16916" x="3730625" y="2813050"/>
          <p14:tracePt t="16923" x="3586163" y="2820988"/>
          <p14:tracePt t="16932" x="3424238" y="2846388"/>
          <p14:tracePt t="16938" x="3297238" y="2855913"/>
          <p14:tracePt t="16948" x="3170238" y="2889250"/>
          <p14:tracePt t="16954" x="3025775" y="2906713"/>
          <p14:tracePt t="16965" x="2897188" y="2932113"/>
          <p14:tracePt t="16971" x="2736850" y="2965450"/>
          <p14:tracePt t="16981" x="2592388" y="2974975"/>
          <p14:tracePt t="16986" x="2455863" y="3000375"/>
          <p14:tracePt t="16994" x="2328863" y="3016250"/>
          <p14:tracePt t="17003" x="2184400" y="3033713"/>
          <p14:tracePt t="17010" x="2039938" y="3076575"/>
          <p14:tracePt t="17019" x="1885950" y="3084513"/>
          <p14:tracePt t="17026" x="1741488" y="3109913"/>
          <p14:tracePt t="17035" x="1622425" y="3127375"/>
          <p14:tracePt t="17043" x="1530350" y="3144838"/>
          <p14:tracePt t="17051" x="1427163" y="3152775"/>
          <p14:tracePt t="17058" x="1300163" y="3178175"/>
          <p14:tracePt t="17067" x="1198563" y="3178175"/>
          <p14:tracePt t="17074" x="1079500" y="3211513"/>
          <p14:tracePt t="17082" x="985838" y="3221038"/>
          <p14:tracePt t="17090" x="909638" y="3246438"/>
          <p14:tracePt t="17099" x="833438" y="3246438"/>
          <p14:tracePt t="17106" x="790575" y="3254375"/>
          <p14:tracePt t="17116" x="755650" y="3263900"/>
          <p14:tracePt t="17122" x="739775" y="3271838"/>
          <p14:tracePt t="17218" x="765175" y="3263900"/>
          <p14:tracePt t="17226" x="790575" y="3254375"/>
          <p14:tracePt t="17235" x="798513" y="3238500"/>
          <p14:tracePt t="17242" x="849313" y="3211513"/>
          <p14:tracePt t="17251" x="874713" y="3195638"/>
          <p14:tracePt t="17258" x="917575" y="3152775"/>
          <p14:tracePt t="17266" x="942975" y="3127375"/>
          <p14:tracePt t="17274" x="968375" y="3101975"/>
          <p14:tracePt t="17282" x="993775" y="3051175"/>
          <p14:tracePt t="17289" x="1036638" y="3000375"/>
          <p14:tracePt t="17299" x="1054100" y="2965450"/>
          <p14:tracePt t="17306" x="1087438" y="2914650"/>
          <p14:tracePt t="17316" x="1112838" y="2881313"/>
          <p14:tracePt t="17322" x="1147763" y="2830513"/>
          <p14:tracePt t="17332" x="1163638" y="2778125"/>
          <p14:tracePt t="17337" x="1181100" y="2744788"/>
          <p14:tracePt t="17349" x="1198563" y="2711450"/>
          <p14:tracePt t="17353" x="1206500" y="2676525"/>
          <p14:tracePt t="17363" x="1223963" y="2643188"/>
          <p14:tracePt t="17370" x="1223963" y="2617788"/>
          <p14:tracePt t="17379" x="1241425" y="2600325"/>
          <p14:tracePt t="17385" x="1249363" y="2592388"/>
          <p14:tracePt t="17393" x="1249363" y="2574925"/>
          <p14:tracePt t="17402" x="1249363" y="2566988"/>
          <p14:tracePt t="17410" x="1257300" y="2557463"/>
          <p14:tracePt t="17418" x="1266825" y="2549525"/>
          <p14:tracePt t="17427" x="1274763" y="2541588"/>
          <p14:tracePt t="17450" x="1282700" y="2541588"/>
          <p14:tracePt t="17458" x="1292225" y="2541588"/>
          <p14:tracePt t="17474" x="1317625" y="2541588"/>
          <p14:tracePt t="17482" x="1325563" y="2541588"/>
          <p14:tracePt t="17490" x="1360488" y="2541588"/>
          <p14:tracePt t="17499" x="1393825" y="2541588"/>
          <p14:tracePt t="17506" x="1436688" y="2541588"/>
          <p14:tracePt t="17516" x="1477963" y="2541588"/>
          <p14:tracePt t="17522" x="1538288" y="2566988"/>
          <p14:tracePt t="17532" x="1589088" y="2582863"/>
          <p14:tracePt t="17539" x="1665288" y="2608263"/>
          <p14:tracePt t="17549" x="1725613" y="2625725"/>
          <p14:tracePt t="17554" x="1801813" y="2660650"/>
          <p14:tracePt t="17565" x="1878013" y="2676525"/>
          <p14:tracePt t="17571" x="1963738" y="2701925"/>
          <p14:tracePt t="17581" x="2022475" y="2719388"/>
          <p14:tracePt t="17587" x="2082800" y="2736850"/>
          <p14:tracePt t="17593" x="2108200" y="2744788"/>
          <p14:tracePt t="17603" x="2133600" y="2744788"/>
          <p14:tracePt t="17667" x="2141538" y="2744788"/>
          <p14:tracePt t="17738" x="2141538" y="2752725"/>
          <p14:tracePt t="17907" x="2141538" y="2762250"/>
          <p14:tracePt t="17923" x="2133600" y="2762250"/>
          <p14:tracePt t="17933" x="2116138" y="2762250"/>
          <p14:tracePt t="17938" x="2108200" y="2752725"/>
          <p14:tracePt t="17949" x="2098675" y="2752725"/>
          <p14:tracePt t="17954" x="2082800" y="2744788"/>
          <p14:tracePt t="17965" x="2073275" y="2736850"/>
          <p14:tracePt t="17970" x="2065338" y="2736850"/>
          <p14:tracePt t="17980" x="2047875" y="2736850"/>
          <p14:tracePt t="17986" x="2047875" y="2727325"/>
          <p14:tracePt t="18106" x="2055813" y="2727325"/>
          <p14:tracePt t="18122" x="2090738" y="2727325"/>
          <p14:tracePt t="18133" x="2133600" y="2727325"/>
          <p14:tracePt t="18138" x="2159000" y="2727325"/>
          <p14:tracePt t="18148" x="2200275" y="2736850"/>
          <p14:tracePt t="18154" x="2243138" y="2744788"/>
          <p14:tracePt t="18163" x="2268538" y="2752725"/>
          <p14:tracePt t="18170" x="2303463" y="2752725"/>
          <p14:tracePt t="18178" x="2319338" y="2752725"/>
          <p14:tracePt t="18186" x="2344738" y="2762250"/>
          <p14:tracePt t="18193" x="2362200" y="2762250"/>
          <p14:tracePt t="18202" x="2371725" y="2762250"/>
          <p14:tracePt t="18211" x="2379663" y="2762250"/>
          <p14:tracePt t="18307" x="2387600" y="2770188"/>
          <p14:tracePt t="18379" x="2387600" y="2778125"/>
          <p14:tracePt t="18386" x="2387600" y="2787650"/>
          <p14:tracePt t="18393" x="2387600" y="2795588"/>
          <p14:tracePt t="18418" x="2387600" y="2805113"/>
          <p14:tracePt t="18442" x="2387600" y="2813050"/>
          <p14:tracePt t="18459" x="2379663" y="2830513"/>
          <p14:tracePt t="18466" x="2354263" y="2838450"/>
          <p14:tracePt t="18474" x="2344738" y="2855913"/>
          <p14:tracePt t="18483" x="2336800" y="2855913"/>
          <p14:tracePt t="18490" x="2303463" y="2863850"/>
          <p14:tracePt t="18500" x="2293938" y="2871788"/>
          <p14:tracePt t="18506" x="2268538" y="2881313"/>
          <p14:tracePt t="18517" x="2235200" y="2897188"/>
          <p14:tracePt t="18522" x="2227263" y="2897188"/>
          <p14:tracePt t="18533" x="2217738" y="2906713"/>
          <p14:tracePt t="18539" x="2200275" y="2914650"/>
          <p14:tracePt t="18548" x="2192338" y="2922588"/>
          <p14:tracePt t="18562" x="2184400" y="2922588"/>
          <p14:tracePt t="18571" x="2174875" y="2922588"/>
          <p14:tracePt t="18722" x="2166938" y="2922588"/>
          <p14:tracePt t="19019" x="2174875" y="2922588"/>
          <p14:tracePt t="19026" x="2184400" y="2922588"/>
          <p14:tracePt t="19042" x="2192338" y="2922588"/>
          <p14:tracePt t="19059" x="2200275" y="2922588"/>
          <p14:tracePt t="19074" x="2209800" y="2922588"/>
          <p14:tracePt t="19290" x="2217738" y="2922588"/>
          <p14:tracePt t="19322" x="2235200" y="2922588"/>
          <p14:tracePt t="19902" x="2243138" y="2932113"/>
          <p14:tracePt t="19930" x="2252663" y="2932113"/>
          <p14:tracePt t="20019" x="2268538" y="2932113"/>
          <p14:tracePt t="20035" x="2278063" y="2932113"/>
          <p14:tracePt t="20051" x="2286000" y="2932113"/>
          <p14:tracePt t="20067" x="2293938" y="2932113"/>
          <p14:tracePt t="20075" x="2303463" y="2932113"/>
          <p14:tracePt t="20099" x="2311400" y="2932113"/>
          <p14:tracePt t="20107" x="2328863" y="2932113"/>
          <p14:tracePt t="20123" x="2336800" y="2932113"/>
          <p14:tracePt t="20134" x="2344738" y="2932113"/>
          <p14:tracePt t="20138" x="2354263" y="2932113"/>
          <p14:tracePt t="20149" x="2362200" y="2932113"/>
          <p14:tracePt t="20155" x="2379663" y="2940050"/>
          <p14:tracePt t="20161" x="2397125" y="2940050"/>
          <p14:tracePt t="20170" x="2405063" y="2940050"/>
          <p14:tracePt t="20177" x="2422525" y="2940050"/>
          <p14:tracePt t="20187" x="2430463" y="2940050"/>
          <p14:tracePt t="20194" x="2438400" y="2940050"/>
          <p14:tracePt t="20202" x="2463800" y="2949575"/>
          <p14:tracePt t="20210" x="2473325" y="2949575"/>
          <p14:tracePt t="20218" x="2481263" y="2949575"/>
          <p14:tracePt t="20226" x="2506663" y="2957513"/>
          <p14:tracePt t="20234" x="2524125" y="2965450"/>
          <p14:tracePt t="20243" x="2532063" y="2965450"/>
          <p14:tracePt t="20251" x="2549525" y="2965450"/>
          <p14:tracePt t="20259" x="2566988" y="2965450"/>
          <p14:tracePt t="20267" x="2574925" y="2974975"/>
          <p14:tracePt t="20274" x="2600325" y="2982913"/>
          <p14:tracePt t="20284" x="2633663" y="2990850"/>
          <p14:tracePt t="20291" x="2660650" y="3008313"/>
          <p14:tracePt t="20301" x="2668588" y="3016250"/>
          <p14:tracePt t="20307" x="2693988" y="3033713"/>
          <p14:tracePt t="20317" x="2719388" y="3051175"/>
          <p14:tracePt t="20323" x="2744788" y="3067050"/>
          <p14:tracePt t="20332" x="2770188" y="3094038"/>
          <p14:tracePt t="20339" x="2795588" y="3135313"/>
          <p14:tracePt t="20348" x="2813050" y="3152775"/>
          <p14:tracePt t="20355" x="2820988" y="3178175"/>
          <p14:tracePt t="20361" x="2838450" y="3211513"/>
          <p14:tracePt t="20371" x="2846388" y="3246438"/>
          <p14:tracePt t="20378" x="2863850" y="3271838"/>
          <p14:tracePt t="20387" x="2871788" y="3305175"/>
          <p14:tracePt t="20395" x="2871788" y="3322638"/>
          <p14:tracePt t="20403" x="2881313" y="3348038"/>
          <p14:tracePt t="20411" x="2881313" y="3365500"/>
          <p14:tracePt t="20419" x="2881313" y="3382963"/>
          <p14:tracePt t="20426" x="2881313" y="3398838"/>
          <p14:tracePt t="20434" x="2881313" y="3408363"/>
          <p14:tracePt t="20443" x="2889250" y="3408363"/>
          <p14:tracePt t="20514" x="2897188" y="3416300"/>
          <p14:tracePt t="20539" x="2881313" y="3416300"/>
          <p14:tracePt t="20546" x="2855913" y="3416300"/>
          <p14:tracePt t="20554" x="2820988" y="3416300"/>
          <p14:tracePt t="20561" x="2805113" y="3416300"/>
          <p14:tracePt t="20570" x="2762250" y="3416300"/>
          <p14:tracePt t="20578" x="2727325" y="3416300"/>
          <p14:tracePt t="20586" x="2701925" y="3416300"/>
          <p14:tracePt t="20595" x="2676525" y="3416300"/>
          <p14:tracePt t="20602" x="2651125" y="3416300"/>
          <p14:tracePt t="20611" x="2625725" y="3416300"/>
          <p14:tracePt t="20618" x="2608263" y="3416300"/>
          <p14:tracePt t="20626" x="2592388" y="3408363"/>
          <p14:tracePt t="20634" x="2574925" y="3398838"/>
          <p14:tracePt t="20642" x="2541588" y="3382963"/>
          <p14:tracePt t="20650" x="2516188" y="3355975"/>
          <p14:tracePt t="20658" x="2498725" y="3330575"/>
          <p14:tracePt t="20667" x="2489200" y="3305175"/>
          <p14:tracePt t="20675" x="2473325" y="3271838"/>
          <p14:tracePt t="20685" x="2463800" y="3254375"/>
          <p14:tracePt t="20690" x="2438400" y="3211513"/>
          <p14:tracePt t="20700" x="2430463" y="3186113"/>
          <p14:tracePt t="20707" x="2413000" y="3152775"/>
          <p14:tracePt t="20717" x="2405063" y="3135313"/>
          <p14:tracePt t="20723" x="2397125" y="3109913"/>
          <p14:tracePt t="20732" x="2379663" y="3084513"/>
          <p14:tracePt t="20739" x="2379663" y="3076575"/>
          <p14:tracePt t="20746" x="2362200" y="3067050"/>
          <p14:tracePt t="20754" x="2354263" y="3051175"/>
          <p14:tracePt t="20761" x="2344738" y="3033713"/>
          <p14:tracePt t="20770" x="2336800" y="3008313"/>
          <p14:tracePt t="20787" x="2328863" y="2990850"/>
          <p14:tracePt t="20795" x="2311400" y="2974975"/>
          <p14:tracePt t="20803" x="2293938" y="2940050"/>
          <p14:tracePt t="20810" x="2286000" y="2940050"/>
          <p14:tracePt t="20819" x="2278063" y="2914650"/>
          <p14:tracePt t="20826" x="2278063" y="2906713"/>
          <p14:tracePt t="20835" x="2268538" y="2889250"/>
          <p14:tracePt t="20842" x="2268538" y="2871788"/>
          <p14:tracePt t="20850" x="2260600" y="2863850"/>
          <p14:tracePt t="20858" x="2252663" y="2855913"/>
          <p14:tracePt t="20867" x="2252663" y="2838450"/>
          <p14:tracePt t="20884" x="2252663" y="2830513"/>
          <p14:tracePt t="21154" x="2243138" y="2820988"/>
          <p14:tracePt t="21267" x="2243138" y="2830513"/>
          <p14:tracePt t="21619" x="2252663" y="2830513"/>
          <p14:tracePt t="21627" x="2260600" y="2830513"/>
          <p14:tracePt t="22227" x="2278063" y="2830513"/>
          <p14:tracePt t="22282" x="2286000" y="2838450"/>
          <p14:tracePt t="22291" x="2286000" y="2846388"/>
          <p14:tracePt t="22301" x="2293938" y="2846388"/>
          <p14:tracePt t="22346" x="2303463" y="2846388"/>
          <p14:tracePt t="22402" x="2311400" y="2855913"/>
          <p14:tracePt t="22634" x="2319338" y="2863850"/>
          <p14:tracePt t="22642" x="2336800" y="2881313"/>
          <p14:tracePt t="22658" x="2371725" y="2906713"/>
          <p14:tracePt t="22667" x="2387600" y="2914650"/>
          <p14:tracePt t="22675" x="2405063" y="2932113"/>
          <p14:tracePt t="22685" x="2430463" y="2957513"/>
          <p14:tracePt t="22691" x="2473325" y="2982913"/>
          <p14:tracePt t="22701" x="2516188" y="3016250"/>
          <p14:tracePt t="22707" x="2557463" y="3041650"/>
          <p14:tracePt t="22717" x="2592388" y="3059113"/>
          <p14:tracePt t="22723" x="2625725" y="3084513"/>
          <p14:tracePt t="22733" x="2676525" y="3119438"/>
          <p14:tracePt t="22739" x="2711450" y="3144838"/>
          <p14:tracePt t="22745" x="2736850" y="3152775"/>
          <p14:tracePt t="22754" x="2795588" y="3186113"/>
          <p14:tracePt t="22763" x="2820988" y="3203575"/>
          <p14:tracePt t="22771" x="2846388" y="3228975"/>
          <p14:tracePt t="22778" x="2881313" y="3246438"/>
          <p14:tracePt t="22787" x="2906713" y="3254375"/>
          <p14:tracePt t="22794" x="2922588" y="3279775"/>
          <p14:tracePt t="22802" x="2949575" y="3297238"/>
          <p14:tracePt t="22810" x="2965450" y="3305175"/>
          <p14:tracePt t="22818" x="2982913" y="3314700"/>
          <p14:tracePt t="22826" x="2990850" y="3322638"/>
          <p14:tracePt t="22836" x="3008313" y="3340100"/>
          <p14:tracePt t="22842" x="3016250" y="3348038"/>
          <p14:tracePt t="22852" x="3025775" y="3348038"/>
          <p14:tracePt t="22859" x="3033713" y="3355975"/>
          <p14:tracePt t="22868" x="3041650" y="3365500"/>
          <p14:tracePt t="23002" x="3041650" y="3373438"/>
          <p14:tracePt t="23043" x="3041650" y="3382963"/>
          <p14:tracePt t="23155" x="3041650" y="3390900"/>
          <p14:tracePt t="23323" x="3041650" y="3398838"/>
          <p14:tracePt t="23339" x="3041650" y="3408363"/>
          <p14:tracePt t="23354" x="3051175" y="3424238"/>
          <p14:tracePt t="23370" x="3059113" y="3433763"/>
          <p14:tracePt t="23387" x="3059113" y="3441700"/>
          <p14:tracePt t="23578" x="3067050" y="3441700"/>
          <p14:tracePt t="23594" x="3084513" y="3441700"/>
          <p14:tracePt t="23650" x="3094038" y="3441700"/>
          <p14:tracePt t="23682" x="3101975" y="3441700"/>
          <p14:tracePt t="23715" x="3119438" y="3441700"/>
          <p14:tracePt t="23729" x="3127375" y="3441700"/>
          <p14:tracePt t="23738" x="3135313" y="3449638"/>
          <p14:tracePt t="23746" x="3144838" y="3449638"/>
          <p14:tracePt t="23755" x="3152775" y="3449638"/>
          <p14:tracePt t="23763" x="3160713" y="3449638"/>
          <p14:tracePt t="23770" x="3178175" y="3449638"/>
          <p14:tracePt t="23778" x="3186113" y="3449638"/>
          <p14:tracePt t="23786" x="3203575" y="3449638"/>
          <p14:tracePt t="23794" x="3221038" y="3449638"/>
          <p14:tracePt t="23803" x="3246438" y="3449638"/>
          <p14:tracePt t="23810" x="3263900" y="3449638"/>
          <p14:tracePt t="23818" x="3297238" y="3449638"/>
          <p14:tracePt t="23826" x="3314700" y="3449638"/>
          <p14:tracePt t="23836" x="3340100" y="3449638"/>
          <p14:tracePt t="23843" x="3373438" y="3449638"/>
          <p14:tracePt t="23852" x="3416300" y="3449638"/>
          <p14:tracePt t="23858" x="3441700" y="3441700"/>
          <p14:tracePt t="23869" x="3475038" y="3433763"/>
          <p14:tracePt t="23875" x="3502025" y="3424238"/>
          <p14:tracePt t="23896" x="3568700" y="3424238"/>
          <p14:tracePt t="23901" x="3603625" y="3416300"/>
          <p14:tracePt t="23907" x="3646488" y="3408363"/>
          <p14:tracePt t="23913" x="3697288" y="3398838"/>
          <p14:tracePt t="23922" x="3748088" y="3398838"/>
          <p14:tracePt t="23929" x="3798888" y="3382963"/>
          <p14:tracePt t="23939" x="3883025" y="3373438"/>
          <p14:tracePt t="23946" x="3943350" y="3348038"/>
          <p14:tracePt t="23955" x="4011613" y="3330575"/>
          <p14:tracePt t="23963" x="4070350" y="3322638"/>
          <p14:tracePt t="23970" x="4156075" y="3305175"/>
          <p14:tracePt t="23978" x="4214813" y="3297238"/>
          <p14:tracePt t="23986" x="4283075" y="3289300"/>
          <p14:tracePt t="23994" x="4333875" y="3289300"/>
          <p14:tracePt t="24002" x="4394200" y="3263900"/>
          <p14:tracePt t="24010" x="4452938" y="3263900"/>
          <p14:tracePt t="24018" x="4513263" y="3254375"/>
          <p14:tracePt t="24026" x="4538663" y="3246438"/>
          <p14:tracePt t="24036" x="4605338" y="3238500"/>
          <p14:tracePt t="24043" x="4648200" y="3238500"/>
          <p14:tracePt t="24052" x="4699000" y="3238500"/>
          <p14:tracePt t="24059" x="4749800" y="3221038"/>
          <p14:tracePt t="24069" x="4810125" y="3211513"/>
          <p14:tracePt t="24075" x="4886325" y="3178175"/>
          <p14:tracePt t="24085" x="4962525" y="3152775"/>
          <p14:tracePt t="24091" x="5022850" y="3144838"/>
          <p14:tracePt t="24100" x="5099050" y="3127375"/>
          <p14:tracePt t="24107" x="5141913" y="3119438"/>
          <p14:tracePt t="24113" x="5200650" y="3094038"/>
          <p14:tracePt t="24123" x="5251450" y="3084513"/>
          <p14:tracePt t="24130" x="5294313" y="3076575"/>
          <p14:tracePt t="24139" x="5345113" y="3067050"/>
          <p14:tracePt t="24146" x="5387975" y="3059113"/>
          <p14:tracePt t="24154" x="5430838" y="3051175"/>
          <p14:tracePt t="24163" x="5481638" y="3033713"/>
          <p14:tracePt t="24170" x="5524500" y="3016250"/>
          <p14:tracePt t="24179" x="5591175" y="3000375"/>
          <p14:tracePt t="24186" x="5634038" y="2990850"/>
          <p14:tracePt t="24194" x="5668963" y="2974975"/>
          <p14:tracePt t="24202" x="5745163" y="2965450"/>
          <p14:tracePt t="24211" x="5778500" y="2965450"/>
          <p14:tracePt t="24218" x="5829300" y="2949575"/>
          <p14:tracePt t="24226" x="5872163" y="2949575"/>
          <p14:tracePt t="24235" x="5932488" y="2932113"/>
          <p14:tracePt t="24243" x="5983288" y="2922588"/>
          <p14:tracePt t="24252" x="6042025" y="2914650"/>
          <p14:tracePt t="24259" x="6076950" y="2906713"/>
          <p14:tracePt t="24268" x="6118225" y="2906713"/>
          <p14:tracePt t="24274" x="6161088" y="2889250"/>
          <p14:tracePt t="24284" x="6211888" y="2889250"/>
          <p14:tracePt t="24290" x="6254750" y="2881313"/>
          <p14:tracePt t="24298" x="6288088" y="2881313"/>
          <p14:tracePt t="24306" x="6338888" y="2881313"/>
          <p14:tracePt t="24314" x="6373813" y="2871788"/>
          <p14:tracePt t="24322" x="6407150" y="2871788"/>
          <p14:tracePt t="24330" x="6450013" y="2863850"/>
          <p14:tracePt t="24337" x="6483350" y="2855913"/>
          <p14:tracePt t="24347" x="6500813" y="2855913"/>
          <p14:tracePt t="24354" x="6543675" y="2846388"/>
          <p14:tracePt t="24362" x="6594475" y="2838450"/>
          <p14:tracePt t="24370" x="6627813" y="2838450"/>
          <p14:tracePt t="24378" x="6645275" y="2830513"/>
          <p14:tracePt t="24386" x="6670675" y="2830513"/>
          <p14:tracePt t="24394" x="6705600" y="2820988"/>
          <p14:tracePt t="24403" x="6713538" y="2820988"/>
          <p14:tracePt t="24410" x="6738938" y="2813050"/>
          <p14:tracePt t="24420" x="6746875" y="2813050"/>
          <p14:tracePt t="24426" x="6756400" y="2813050"/>
          <p14:tracePt t="24436" x="6764338" y="2813050"/>
          <p14:tracePt t="24513" x="6772275" y="2813050"/>
          <p14:tracePt t="24522" x="6781800" y="2813050"/>
          <p14:tracePt t="24538" x="6799263" y="2813050"/>
          <p14:tracePt t="24546" x="6807200" y="2813050"/>
          <p14:tracePt t="24554" x="6824663" y="2813050"/>
          <p14:tracePt t="24562" x="6840538" y="2820988"/>
          <p14:tracePt t="24570" x="6875463" y="2830513"/>
          <p14:tracePt t="24578" x="6883400" y="2838450"/>
          <p14:tracePt t="24586" x="6908800" y="2846388"/>
          <p14:tracePt t="24594" x="6934200" y="2863850"/>
          <p14:tracePt t="24602" x="6959600" y="2871788"/>
          <p14:tracePt t="24611" x="6959600" y="2881313"/>
          <p14:tracePt t="24618" x="6977063" y="2881313"/>
          <p14:tracePt t="24626" x="7002463" y="2897188"/>
          <p14:tracePt t="24642" x="7027863" y="2932113"/>
          <p14:tracePt t="24652" x="7045325" y="2957513"/>
          <p14:tracePt t="24658" x="7053263" y="2957513"/>
          <p14:tracePt t="24669" x="7061200" y="2965450"/>
          <p14:tracePt t="24674" x="7088188" y="2990850"/>
          <p14:tracePt t="24683" x="7104063" y="3008313"/>
          <p14:tracePt t="24690" x="7121525" y="3025775"/>
          <p14:tracePt t="24698" x="7129463" y="3033713"/>
          <p14:tracePt t="24706" x="7154863" y="3041650"/>
          <p14:tracePt t="24713" x="7172325" y="3059113"/>
          <p14:tracePt t="24723" x="7197725" y="3067050"/>
          <p14:tracePt t="24729" x="7215188" y="3084513"/>
          <p14:tracePt t="24738" x="7223125" y="3084513"/>
          <p14:tracePt t="24747" x="7248525" y="3094038"/>
          <p14:tracePt t="24754" x="7258050" y="3094038"/>
          <p14:tracePt t="24771" x="7258050" y="3101975"/>
          <p14:tracePt t="24811" x="7265988" y="3109913"/>
          <p14:tracePt t="24859" x="7265988" y="3119438"/>
          <p14:tracePt t="24875" x="7265988" y="3127375"/>
          <p14:tracePt t="24885" x="7240588" y="3135313"/>
          <p14:tracePt t="24890" x="7223125" y="3152775"/>
          <p14:tracePt t="24901" x="7180263" y="3160713"/>
          <p14:tracePt t="24907" x="7129463" y="3160713"/>
          <p14:tracePt t="24913" x="7061200" y="3170238"/>
          <p14:tracePt t="24923" x="6977063" y="3186113"/>
          <p14:tracePt t="24930" x="6883400" y="3195638"/>
          <p14:tracePt t="24939" x="6789738" y="3195638"/>
          <p14:tracePt t="24947" x="6662738" y="3203575"/>
          <p14:tracePt t="24955" x="6577013" y="3203575"/>
          <p14:tracePt t="24962" x="6450013" y="3203575"/>
          <p14:tracePt t="24971" x="6348413" y="3203575"/>
          <p14:tracePt t="24978" x="6280150" y="3203575"/>
          <p14:tracePt t="24987" x="6194425" y="3203575"/>
          <p14:tracePt t="24994" x="6135688" y="3203575"/>
          <p14:tracePt t="25003" x="6102350" y="3203575"/>
          <p14:tracePt t="25010" x="6092825" y="3203575"/>
          <p14:tracePt t="25115" x="6092825" y="3195638"/>
          <p14:tracePt t="25122" x="6092825" y="3186113"/>
          <p14:tracePt t="25130" x="6110288" y="3178175"/>
          <p14:tracePt t="25139" x="6127750" y="3160713"/>
          <p14:tracePt t="25147" x="6127750" y="3152775"/>
          <p14:tracePt t="25155" x="6153150" y="3119438"/>
          <p14:tracePt t="25162" x="6169025" y="3109913"/>
          <p14:tracePt t="25171" x="6169025" y="3101975"/>
          <p14:tracePt t="25179" x="6194425" y="3084513"/>
          <p14:tracePt t="25187" x="6229350" y="3059113"/>
          <p14:tracePt t="25194" x="6262688" y="3033713"/>
          <p14:tracePt t="25203" x="6272213" y="3025775"/>
          <p14:tracePt t="25210" x="6305550" y="3016250"/>
          <p14:tracePt t="25219" x="6313488" y="3008313"/>
          <p14:tracePt t="25227" x="6348413" y="2990850"/>
          <p14:tracePt t="25237" x="6373813" y="2982913"/>
          <p14:tracePt t="25243" x="6399213" y="2957513"/>
          <p14:tracePt t="25253" x="6416675" y="2957513"/>
          <p14:tracePt t="25258" x="6424613" y="2940050"/>
          <p14:tracePt t="25269" x="6442075" y="2932113"/>
          <p14:tracePt t="25274" x="6450013" y="2932113"/>
          <p14:tracePt t="25291" x="6457950" y="2932113"/>
          <p14:tracePt t="25323" x="6467475" y="2932113"/>
          <p14:tracePt t="25371" x="6475413" y="2932113"/>
          <p14:tracePt t="25386" x="6483350" y="2932113"/>
          <p14:tracePt t="25394" x="6500813" y="2932113"/>
          <p14:tracePt t="25410" x="6518275" y="2949575"/>
          <p14:tracePt t="25421" x="6535738" y="2957513"/>
          <p14:tracePt t="25426" x="6543675" y="2957513"/>
          <p14:tracePt t="25437" x="6561138" y="2965450"/>
          <p14:tracePt t="25442" x="6577013" y="2974975"/>
          <p14:tracePt t="25455" x="6594475" y="2990850"/>
          <p14:tracePt t="25458" x="6602413" y="3000375"/>
          <p14:tracePt t="25470" x="6619875" y="3008313"/>
          <p14:tracePt t="25474" x="6645275" y="3016250"/>
          <p14:tracePt t="25483" x="6654800" y="3016250"/>
          <p14:tracePt t="25490" x="6670675" y="3033713"/>
          <p14:tracePt t="25498" x="6680200" y="3033713"/>
          <p14:tracePt t="25507" x="6696075" y="3033713"/>
          <p14:tracePt t="25513" x="6721475" y="3041650"/>
          <p14:tracePt t="25523" x="6738938" y="3051175"/>
          <p14:tracePt t="25530" x="6756400" y="3051175"/>
          <p14:tracePt t="25538" x="6789738" y="3051175"/>
          <p14:tracePt t="25547" x="6807200" y="3051175"/>
          <p14:tracePt t="25555" x="6815138" y="3051175"/>
          <p14:tracePt t="25562" x="6832600" y="3051175"/>
          <p14:tracePt t="25571" x="6850063" y="3051175"/>
          <p14:tracePt t="25587" x="6875463" y="3051175"/>
          <p14:tracePt t="25603" x="6891338" y="3051175"/>
          <p14:tracePt t="25610" x="6900863" y="3051175"/>
          <p14:tracePt t="25619" x="6908800" y="3051175"/>
          <p14:tracePt t="25627" x="6916738" y="3051175"/>
          <p14:tracePt t="25637" x="6926263" y="3051175"/>
          <p14:tracePt t="25642" x="6934200" y="3041650"/>
          <p14:tracePt t="25652" x="6943725" y="3041650"/>
          <p14:tracePt t="25659" x="6951663" y="3041650"/>
          <p14:tracePt t="25668" x="6959600" y="3041650"/>
          <p14:tracePt t="25675" x="6977063" y="3033713"/>
          <p14:tracePt t="25683" x="6985000" y="3025775"/>
          <p14:tracePt t="25700" x="7002463" y="3016250"/>
          <p14:tracePt t="25707" x="7010400" y="3016250"/>
          <p14:tracePt t="25730" x="7019925" y="3016250"/>
          <p14:tracePt t="25739" x="7027863" y="3008313"/>
          <p14:tracePt t="25795" x="7035800" y="3008313"/>
          <p14:tracePt t="25803" x="7045325" y="3008313"/>
          <p14:tracePt t="25819" x="7053263" y="3008313"/>
          <p14:tracePt t="25836" x="7053263" y="3000375"/>
          <p14:tracePt t="25843" x="7061200" y="3000375"/>
          <p14:tracePt t="25853" x="7070725" y="3000375"/>
          <p14:tracePt t="25859" x="7078663" y="3000375"/>
          <p14:tracePt t="25868" x="7088188" y="3000375"/>
          <p14:tracePt t="25882" x="7113588" y="3000375"/>
          <p14:tracePt t="25890" x="7129463" y="3000375"/>
          <p14:tracePt t="25897" x="7146925" y="3000375"/>
          <p14:tracePt t="25906" x="7172325" y="3000375"/>
          <p14:tracePt t="25914" x="7197725" y="3000375"/>
          <p14:tracePt t="25923" x="7205663" y="3000375"/>
          <p14:tracePt t="25931" x="7232650" y="3000375"/>
          <p14:tracePt t="25939" x="7240588" y="3000375"/>
          <p14:tracePt t="25946" x="7265988" y="3000375"/>
          <p14:tracePt t="25954" x="7273925" y="3000375"/>
          <p14:tracePt t="25962" x="7283450" y="3000375"/>
          <p14:tracePt t="25970" x="7299325" y="3000375"/>
          <p14:tracePt t="25979" x="7316788" y="3000375"/>
          <p14:tracePt t="25986" x="7324725" y="3000375"/>
          <p14:tracePt t="25994" x="7334250" y="2990850"/>
          <p14:tracePt t="26004" x="7342188" y="2990850"/>
          <p14:tracePt t="26010" x="7359650" y="2990850"/>
          <p14:tracePt t="26019" x="7385050" y="2990850"/>
          <p14:tracePt t="26026" x="7392988" y="2990850"/>
          <p14:tracePt t="26037" x="7410450" y="2990850"/>
          <p14:tracePt t="26042" x="7435850" y="2990850"/>
          <p14:tracePt t="26053" x="7435850" y="2982913"/>
          <p14:tracePt t="26059" x="7453313" y="2982913"/>
          <p14:tracePt t="26069" x="7469188" y="2974975"/>
          <p14:tracePt t="26084" x="7486650" y="2965450"/>
          <p14:tracePt t="26090" x="7494588" y="2965450"/>
          <p14:tracePt t="26099" x="7504113" y="2965450"/>
          <p14:tracePt t="26106" x="7521575" y="2957513"/>
          <p14:tracePt t="26114" x="7529513" y="2957513"/>
          <p14:tracePt t="26122" x="7546975" y="2957513"/>
          <p14:tracePt t="26130" x="7554913" y="2957513"/>
          <p14:tracePt t="26139" x="7562850" y="2957513"/>
          <p14:tracePt t="26146" x="7572375" y="2957513"/>
          <p14:tracePt t="26155" x="7580313" y="2949575"/>
          <p14:tracePt t="26162" x="7588250" y="2949575"/>
          <p14:tracePt t="26171" x="7605713" y="2949575"/>
          <p14:tracePt t="26187" x="7613650" y="2949575"/>
          <p14:tracePt t="26195" x="7631113" y="2940050"/>
          <p14:tracePt t="26378" x="7631113" y="2949575"/>
          <p14:tracePt t="26394" x="7631113" y="2957513"/>
          <p14:tracePt t="26403" x="7631113" y="2974975"/>
          <p14:tracePt t="26419" x="7613650" y="3000375"/>
          <p14:tracePt t="26427" x="7597775" y="3016250"/>
          <p14:tracePt t="26442" x="7580313" y="3033713"/>
          <p14:tracePt t="26452" x="7562850" y="3041650"/>
          <p14:tracePt t="26458" x="7546975" y="3059113"/>
          <p14:tracePt t="26468" x="7529513" y="3059113"/>
          <p14:tracePt t="26474" x="7512050" y="3067050"/>
          <p14:tracePt t="26482" x="7486650" y="3076575"/>
          <p14:tracePt t="26490" x="7469188" y="3084513"/>
          <p14:tracePt t="26497" x="7443788" y="3084513"/>
          <p14:tracePt t="26506" x="7410450" y="3101975"/>
          <p14:tracePt t="26514" x="7402513" y="3109913"/>
          <p14:tracePt t="26522" x="7385050" y="3109913"/>
          <p14:tracePt t="26531" x="7359650" y="3109913"/>
          <p14:tracePt t="26539" x="7350125" y="3119438"/>
          <p14:tracePt t="26546" x="7324725" y="3119438"/>
          <p14:tracePt t="26554" x="7291388" y="3127375"/>
          <p14:tracePt t="26562" x="7265988" y="3127375"/>
          <p14:tracePt t="26570" x="7223125" y="3135313"/>
          <p14:tracePt t="26579" x="7189788" y="3135313"/>
          <p14:tracePt t="26587" x="7146925" y="3135313"/>
          <p14:tracePt t="26594" x="7121525" y="3144838"/>
          <p14:tracePt t="26604" x="7070725" y="3144838"/>
          <p14:tracePt t="26610" x="7045325" y="3152775"/>
          <p14:tracePt t="26620" x="7010400" y="3152775"/>
          <p14:tracePt t="26627" x="6985000" y="3152775"/>
          <p14:tracePt t="26636" x="6969125" y="3152775"/>
          <p14:tracePt t="26642" x="6943725" y="3160713"/>
          <p14:tracePt t="26653" x="6926263" y="3160713"/>
          <p14:tracePt t="26659" x="6908800" y="3160713"/>
          <p14:tracePt t="26667" x="6900863" y="3160713"/>
          <p14:tracePt t="26675" x="6883400" y="3160713"/>
          <p14:tracePt t="26683" x="6875463" y="3160713"/>
          <p14:tracePt t="26691" x="6858000" y="3160713"/>
          <p14:tracePt t="26697" x="6850063" y="3160713"/>
          <p14:tracePt t="26707" x="6840538" y="3160713"/>
          <p14:tracePt t="26714" x="6832600" y="3160713"/>
          <p14:tracePt t="26722" x="6815138" y="3160713"/>
          <p14:tracePt t="26731" x="6807200" y="3160713"/>
          <p14:tracePt t="26738" x="6799263" y="3160713"/>
          <p14:tracePt t="26907" x="6799263" y="3170238"/>
          <p14:tracePt t="26922" x="6799263" y="3178175"/>
          <p14:tracePt t="26946" x="6799263" y="3186113"/>
          <p14:tracePt t="26962" x="6799263" y="3195638"/>
          <p14:tracePt t="26970" x="6807200" y="3195638"/>
          <p14:tracePt t="26979" x="6807200" y="3203575"/>
          <p14:tracePt t="26994" x="6815138" y="3203575"/>
          <p14:tracePt t="27010" x="6832600" y="3203575"/>
          <p14:tracePt t="27020" x="6832600" y="3211513"/>
          <p14:tracePt t="27026" x="6858000" y="3221038"/>
          <p14:tracePt t="27042" x="6865938" y="3221038"/>
          <p14:tracePt t="27053" x="6883400" y="3228975"/>
          <p14:tracePt t="27058" x="6900863" y="3228975"/>
          <p14:tracePt t="27066" x="6916738" y="3228975"/>
          <p14:tracePt t="27074" x="6943725" y="3246438"/>
          <p14:tracePt t="27084" x="6959600" y="3246438"/>
          <p14:tracePt t="27097" x="6985000" y="3254375"/>
          <p14:tracePt t="27107" x="6994525" y="3254375"/>
          <p14:tracePt t="27114" x="7002463" y="3263900"/>
          <p14:tracePt t="27122" x="7019925" y="3263900"/>
          <p14:tracePt t="27139" x="7035800" y="3263900"/>
          <p14:tracePt t="27146" x="7045325" y="3263900"/>
          <p14:tracePt t="27155" x="7053263" y="3263900"/>
          <p14:tracePt t="27162" x="7070725" y="3263900"/>
          <p14:tracePt t="27171" x="7078663" y="3263900"/>
          <p14:tracePt t="27178" x="7104063" y="3263900"/>
          <p14:tracePt t="27187" x="7129463" y="3263900"/>
          <p14:tracePt t="27194" x="7146925" y="3263900"/>
          <p14:tracePt t="27203" x="7172325" y="3263900"/>
          <p14:tracePt t="27210" x="7189788" y="3263900"/>
          <p14:tracePt t="27221" x="7205663" y="3263900"/>
          <p14:tracePt t="27226" x="7223125" y="3263900"/>
          <p14:tracePt t="27236" x="7232650" y="3263900"/>
          <p14:tracePt t="27242" x="7258050" y="3263900"/>
          <p14:tracePt t="27253" x="7283450" y="3263900"/>
          <p14:tracePt t="27269" x="7299325" y="3263900"/>
          <p14:tracePt t="27275" x="7324725" y="3263900"/>
          <p14:tracePt t="27283" x="7334250" y="3263900"/>
          <p14:tracePt t="27297" x="7342188" y="3263900"/>
          <p14:tracePt t="27307" x="7350125" y="3263900"/>
          <p14:tracePt t="27314" x="7359650" y="3263900"/>
          <p14:tracePt t="27322" x="7377113" y="3263900"/>
          <p14:tracePt t="27330" x="7385050" y="3263900"/>
          <p14:tracePt t="27338" x="7402513" y="3263900"/>
          <p14:tracePt t="27355" x="7427913" y="3263900"/>
          <p14:tracePt t="27371" x="7435850" y="3263900"/>
          <p14:tracePt t="27378" x="7443788" y="3263900"/>
          <p14:tracePt t="27388" x="7461250" y="3263900"/>
          <p14:tracePt t="27395" x="7469188" y="3263900"/>
          <p14:tracePt t="27404" x="7486650" y="3263900"/>
          <p14:tracePt t="27411" x="7504113" y="3263900"/>
          <p14:tracePt t="27421" x="7521575" y="3263900"/>
          <p14:tracePt t="27426" x="7529513" y="3263900"/>
          <p14:tracePt t="27437" x="7546975" y="3263900"/>
          <p14:tracePt t="27442" x="7554913" y="3263900"/>
          <p14:tracePt t="27453" x="7562850" y="3263900"/>
          <p14:tracePt t="27459" x="7572375" y="3254375"/>
          <p14:tracePt t="27468" x="7580313" y="3254375"/>
          <p14:tracePt t="27474" x="7588250" y="3254375"/>
          <p14:tracePt t="27490" x="7597775" y="3254375"/>
          <p14:tracePt t="27506" x="7605713" y="3246438"/>
          <p14:tracePt t="27522" x="7613650" y="3246438"/>
          <p14:tracePt t="27530" x="7623175" y="3246438"/>
          <p14:tracePt t="27538" x="7631113" y="3238500"/>
          <p14:tracePt t="27578" x="7639050" y="3228975"/>
          <p14:tracePt t="27682" x="7648575" y="3221038"/>
          <p14:tracePt t="27697" x="7656513" y="3211513"/>
          <p14:tracePt t="27706" x="7666038" y="3195638"/>
          <p14:tracePt t="27714" x="7681913" y="3186113"/>
          <p14:tracePt t="27722" x="7691438" y="3160713"/>
          <p14:tracePt t="27730" x="7707313" y="3135313"/>
          <p14:tracePt t="27738" x="7724775" y="3101975"/>
          <p14:tracePt t="27746" x="7724775" y="3084513"/>
          <p14:tracePt t="27754" x="7742238" y="3041650"/>
          <p14:tracePt t="27762" x="7750175" y="3016250"/>
          <p14:tracePt t="27770" x="7775575" y="2990850"/>
          <p14:tracePt t="27777" x="7793038" y="2957513"/>
          <p14:tracePt t="27788" x="7810500" y="2940050"/>
          <p14:tracePt t="27794" x="7826375" y="2914650"/>
          <p14:tracePt t="27804" x="7835900" y="2897188"/>
          <p14:tracePt t="27810" x="7851775" y="2871788"/>
          <p14:tracePt t="27820" x="7869238" y="2846388"/>
          <p14:tracePt t="27827" x="7877175" y="2838450"/>
          <p14:tracePt t="27836" x="7877175" y="2830513"/>
          <p14:tracePt t="27843" x="7886700" y="2820988"/>
          <p14:tracePt t="27850" x="7886700" y="2813050"/>
          <p14:tracePt t="27859" x="7902575" y="2795588"/>
          <p14:tracePt t="27867" x="7902575" y="2787650"/>
          <p14:tracePt t="27874" x="7912100" y="2787650"/>
          <p14:tracePt t="27882" x="7920038" y="2770188"/>
          <p14:tracePt t="27890" x="7927975" y="2762250"/>
          <p14:tracePt t="27906" x="7937500" y="2736850"/>
          <p14:tracePt t="27915" x="7945438" y="2727325"/>
          <p14:tracePt t="27930" x="7945438" y="2719388"/>
          <p14:tracePt t="27939" x="7954963" y="2701925"/>
          <p14:tracePt t="27946" x="7954963" y="2693988"/>
          <p14:tracePt t="27954" x="7962900" y="2668588"/>
          <p14:tracePt t="27963" x="7962900" y="2660650"/>
          <p14:tracePt t="27971" x="7962900" y="2633663"/>
          <p14:tracePt t="27978" x="7962900" y="2617788"/>
          <p14:tracePt t="27994" x="7962900" y="2592388"/>
          <p14:tracePt t="28005" x="7962900" y="2582863"/>
          <p14:tracePt t="28011" x="7962900" y="2574925"/>
          <p14:tracePt t="28021" x="7962900" y="2557463"/>
          <p14:tracePt t="28026" x="7962900" y="2549525"/>
          <p14:tracePt t="28037" x="7962900" y="2532063"/>
          <p14:tracePt t="28042" x="7962900" y="2524125"/>
          <p14:tracePt t="28053" x="7962900" y="2516188"/>
          <p14:tracePt t="28058" x="7962900" y="2506663"/>
          <p14:tracePt t="28067" x="7954963" y="2489200"/>
          <p14:tracePt t="28075" x="7945438" y="2481263"/>
          <p14:tracePt t="28081" x="7927975" y="2447925"/>
          <p14:tracePt t="28091" x="7902575" y="2430463"/>
          <p14:tracePt t="28098" x="7894638" y="2422525"/>
          <p14:tracePt t="28106" x="7877175" y="2405063"/>
          <p14:tracePt t="28115" x="7869238" y="2387600"/>
          <p14:tracePt t="28123" x="7843838" y="2379663"/>
          <p14:tracePt t="28130" x="7826375" y="2362200"/>
          <p14:tracePt t="28138" x="7810500" y="2354263"/>
          <p14:tracePt t="28146" x="7793038" y="2344738"/>
          <p14:tracePt t="28154" x="7750175" y="2319338"/>
          <p14:tracePt t="28162" x="7742238" y="2311400"/>
          <p14:tracePt t="28170" x="7707313" y="2303463"/>
          <p14:tracePt t="28178" x="7673975" y="2293938"/>
          <p14:tracePt t="28187" x="7639050" y="2278063"/>
          <p14:tracePt t="28195" x="7588250" y="2260600"/>
          <p14:tracePt t="28203" x="7546975" y="2252663"/>
          <p14:tracePt t="28211" x="7494588" y="2235200"/>
          <p14:tracePt t="28221" x="7435850" y="2217738"/>
          <p14:tracePt t="28226" x="7392988" y="2209800"/>
          <p14:tracePt t="28237" x="7359650" y="2192338"/>
          <p14:tracePt t="28242" x="7299325" y="2184400"/>
          <p14:tracePt t="28253" x="7248525" y="2174875"/>
          <p14:tracePt t="28257" x="7215188" y="2166938"/>
          <p14:tracePt t="28268" x="7172325" y="2166938"/>
          <p14:tracePt t="28275" x="7154863" y="2166938"/>
          <p14:tracePt t="28281" x="7104063" y="2159000"/>
          <p14:tracePt t="28291" x="7070725" y="2149475"/>
          <p14:tracePt t="28298" x="7045325" y="2141538"/>
          <p14:tracePt t="28307" x="7019925" y="2141538"/>
          <p14:tracePt t="28315" x="6994525" y="2141538"/>
          <p14:tracePt t="28323" x="6969125" y="2141538"/>
          <p14:tracePt t="28330" x="6934200" y="2141538"/>
          <p14:tracePt t="28338" x="6891338" y="2133600"/>
          <p14:tracePt t="28346" x="6865938" y="2133600"/>
          <p14:tracePt t="28354" x="6832600" y="2124075"/>
          <p14:tracePt t="28362" x="6799263" y="2124075"/>
          <p14:tracePt t="28370" x="6772275" y="2116138"/>
          <p14:tracePt t="28378" x="6746875" y="2116138"/>
          <p14:tracePt t="28387" x="6713538" y="2116138"/>
          <p14:tracePt t="28394" x="6705600" y="2116138"/>
          <p14:tracePt t="28404" x="6662738" y="2116138"/>
          <p14:tracePt t="28411" x="6645275" y="2116138"/>
          <p14:tracePt t="28420" x="6619875" y="2116138"/>
          <p14:tracePt t="28427" x="6602413" y="2116138"/>
          <p14:tracePt t="28437" x="6577013" y="2116138"/>
          <p14:tracePt t="28442" x="6551613" y="2116138"/>
          <p14:tracePt t="28453" x="6535738" y="2116138"/>
          <p14:tracePt t="28458" x="6510338" y="2116138"/>
          <p14:tracePt t="28466" x="6475413" y="2116138"/>
          <p14:tracePt t="28474" x="6457950" y="2116138"/>
          <p14:tracePt t="28481" x="6424613" y="2116138"/>
          <p14:tracePt t="28491" x="6381750" y="2116138"/>
          <p14:tracePt t="28498" x="6365875" y="2116138"/>
          <p14:tracePt t="28507" x="6338888" y="2116138"/>
          <p14:tracePt t="28515" x="6313488" y="2116138"/>
          <p14:tracePt t="28523" x="6280150" y="2116138"/>
          <p14:tracePt t="28530" x="6254750" y="2124075"/>
          <p14:tracePt t="28538" x="6237288" y="2133600"/>
          <p14:tracePt t="28546" x="6221413" y="2133600"/>
          <p14:tracePt t="28555" x="6203950" y="2133600"/>
          <p14:tracePt t="28562" x="6194425" y="2141538"/>
          <p14:tracePt t="28572" x="6186488" y="2141538"/>
          <p14:tracePt t="28578" x="6178550" y="2141538"/>
          <p14:tracePt t="28594" x="6169025" y="2149475"/>
          <p14:tracePt t="28605" x="6161088" y="2159000"/>
          <p14:tracePt t="28610" x="6153150" y="2166938"/>
          <p14:tracePt t="28627" x="6143625" y="2174875"/>
          <p14:tracePt t="28637" x="6135688" y="2184400"/>
          <p14:tracePt t="28653" x="6135688" y="2192338"/>
          <p14:tracePt t="28659" x="6127750" y="2209800"/>
          <p14:tracePt t="28667" x="6127750" y="2217738"/>
          <p14:tracePt t="28675" x="6118225" y="2243138"/>
          <p14:tracePt t="28681" x="6110288" y="2268538"/>
          <p14:tracePt t="28698" x="6110288" y="2286000"/>
          <p14:tracePt t="28707" x="6110288" y="2303463"/>
          <p14:tracePt t="28723" x="6110288" y="2328863"/>
          <p14:tracePt t="28730" x="6110288" y="2336800"/>
          <p14:tracePt t="28739" x="6110288" y="2354263"/>
          <p14:tracePt t="28746" x="6110288" y="2371725"/>
          <p14:tracePt t="28755" x="6118225" y="2379663"/>
          <p14:tracePt t="28762" x="6118225" y="2397125"/>
          <p14:tracePt t="28771" x="6135688" y="2413000"/>
          <p14:tracePt t="28778" x="6143625" y="2422525"/>
          <p14:tracePt t="28789" x="6161088" y="2438400"/>
          <p14:tracePt t="28794" x="6169025" y="2447925"/>
          <p14:tracePt t="28805" x="6169025" y="2463800"/>
          <p14:tracePt t="28810" x="6186488" y="2481263"/>
          <p14:tracePt t="28821" x="6211888" y="2498725"/>
          <p14:tracePt t="28826" x="6237288" y="2516188"/>
          <p14:tracePt t="28836" x="6262688" y="2532063"/>
          <p14:tracePt t="28843" x="6297613" y="2549525"/>
          <p14:tracePt t="28853" x="6313488" y="2549525"/>
          <p14:tracePt t="28859" x="6348413" y="2574925"/>
          <p14:tracePt t="28865" x="6381750" y="2582863"/>
          <p14:tracePt t="28875" x="6416675" y="2600325"/>
          <p14:tracePt t="28882" x="6450013" y="2617788"/>
          <p14:tracePt t="28899" x="6543675" y="2633663"/>
          <p14:tracePt t="28907" x="6594475" y="2651125"/>
          <p14:tracePt t="28914" x="6654800" y="2668588"/>
          <p14:tracePt t="28924" x="6688138" y="2676525"/>
          <p14:tracePt t="28930" x="6746875" y="2686050"/>
          <p14:tracePt t="28939" x="6789738" y="2693988"/>
          <p14:tracePt t="28946" x="6850063" y="2701925"/>
          <p14:tracePt t="28955" x="6900863" y="2711450"/>
          <p14:tracePt t="28962" x="6943725" y="2719388"/>
          <p14:tracePt t="28971" x="7002463" y="2719388"/>
          <p14:tracePt t="28979" x="7045325" y="2727325"/>
          <p14:tracePt t="28988" x="7104063" y="2727325"/>
          <p14:tracePt t="28995" x="7180263" y="2727325"/>
          <p14:tracePt t="29005" x="7248525" y="2727325"/>
          <p14:tracePt t="29010" x="7291388" y="2727325"/>
          <p14:tracePt t="29021" x="7367588" y="2727325"/>
          <p14:tracePt t="29026" x="7410450" y="2727325"/>
          <p14:tracePt t="29037" x="7478713" y="2727325"/>
          <p14:tracePt t="29042" x="7537450" y="2727325"/>
          <p14:tracePt t="29053" x="7580313" y="2727325"/>
          <p14:tracePt t="29058" x="7623175" y="2727325"/>
          <p14:tracePt t="29066" x="7681913" y="2727325"/>
          <p14:tracePt t="29075" x="7724775" y="2727325"/>
          <p14:tracePt t="29082" x="7767638" y="2727325"/>
          <p14:tracePt t="29090" x="7800975" y="2727325"/>
          <p14:tracePt t="29099" x="7843838" y="2727325"/>
          <p14:tracePt t="29107" x="7869238" y="2727325"/>
          <p14:tracePt t="29114" x="7894638" y="2727325"/>
          <p14:tracePt t="29123" x="7937500" y="2727325"/>
          <p14:tracePt t="29131" x="7962900" y="2727325"/>
          <p14:tracePt t="29138" x="7988300" y="2727325"/>
          <p14:tracePt t="29147" x="8005763" y="2727325"/>
          <p14:tracePt t="29155" x="8021638" y="2727325"/>
          <p14:tracePt t="29162" x="8031163" y="2727325"/>
          <p14:tracePt t="29171" x="8047038" y="2727325"/>
          <p14:tracePt t="29178" x="8074025" y="2719388"/>
          <p14:tracePt t="29188" x="8081963" y="2719388"/>
          <p14:tracePt t="29194" x="8099425" y="2711450"/>
          <p14:tracePt t="29205" x="8115300" y="2711450"/>
          <p14:tracePt t="29211" x="8132763" y="2693988"/>
          <p14:tracePt t="29220" x="8132763" y="2686050"/>
          <p14:tracePt t="29227" x="8150225" y="2686050"/>
          <p14:tracePt t="29236" x="8166100" y="2668588"/>
          <p14:tracePt t="29243" x="8166100" y="2651125"/>
          <p14:tracePt t="29251" x="8183563" y="2625725"/>
          <p14:tracePt t="29259" x="8191500" y="2617788"/>
          <p14:tracePt t="29265" x="8191500" y="2600325"/>
          <p14:tracePt t="29274" x="8191500" y="2574925"/>
          <p14:tracePt t="29282" x="8191500" y="2566988"/>
          <p14:tracePt t="29290" x="8191500" y="2549525"/>
          <p14:tracePt t="29299" x="8191500" y="2524125"/>
          <p14:tracePt t="29314" x="8191500" y="2498725"/>
          <p14:tracePt t="29322" x="8175625" y="2463800"/>
          <p14:tracePt t="29330" x="8158163" y="2438400"/>
          <p14:tracePt t="29338" x="8124825" y="2413000"/>
          <p14:tracePt t="29346" x="8089900" y="2387600"/>
          <p14:tracePt t="29355" x="8064500" y="2379663"/>
          <p14:tracePt t="29363" x="8021638" y="2354263"/>
          <p14:tracePt t="29371" x="7970838" y="2344738"/>
          <p14:tracePt t="29379" x="7927975" y="2328863"/>
          <p14:tracePt t="29389" x="7861300" y="2303463"/>
          <p14:tracePt t="29395" x="7800975" y="2293938"/>
          <p14:tracePt t="29404" x="7758113" y="2278063"/>
          <p14:tracePt t="29411" x="7699375" y="2268538"/>
          <p14:tracePt t="29421" x="7605713" y="2252663"/>
          <p14:tracePt t="29426" x="7562850" y="2243138"/>
          <p14:tracePt t="29437" x="7494588" y="2243138"/>
          <p14:tracePt t="29442" x="7418388" y="2243138"/>
          <p14:tracePt t="29450" x="7377113" y="2243138"/>
          <p14:tracePt t="29458" x="7316788" y="2243138"/>
          <p14:tracePt t="29465" x="7265988" y="2243138"/>
          <p14:tracePt t="29474" x="7189788" y="2243138"/>
          <p14:tracePt t="29482" x="7113588" y="2268538"/>
          <p14:tracePt t="29490" x="7053263" y="2278063"/>
          <p14:tracePt t="29499" x="6994525" y="2311400"/>
          <p14:tracePt t="29506" x="6934200" y="2328863"/>
          <p14:tracePt t="29514" x="6908800" y="2354263"/>
          <p14:tracePt t="29523" x="6891338" y="2362200"/>
          <p14:tracePt t="29530" x="6875463" y="2379663"/>
          <p14:tracePt t="29539" x="6865938" y="2387600"/>
          <p14:tracePt t="29546" x="6865938" y="2405063"/>
          <p14:tracePt t="29555" x="6865938" y="2413000"/>
          <p14:tracePt t="29562" x="6865938" y="2422525"/>
          <p14:tracePt t="29572" x="6865938" y="2430463"/>
          <p14:tracePt t="29578" x="6865938" y="2447925"/>
          <p14:tracePt t="29595" x="6865938" y="2463800"/>
          <p14:tracePt t="29604" x="6865938" y="2473325"/>
          <p14:tracePt t="29667" x="6865938" y="2481263"/>
          <p14:tracePt t="29682" x="6865938" y="2489200"/>
          <p14:tracePt t="29698" x="6858000" y="2489200"/>
          <p14:tracePt t="29706" x="6832600" y="2489200"/>
          <p14:tracePt t="29714" x="6807200" y="2489200"/>
          <p14:tracePt t="29723" x="6772275" y="2489200"/>
          <p14:tracePt t="29730" x="6746875" y="2489200"/>
          <p14:tracePt t="29738" x="6705600" y="2498725"/>
          <p14:tracePt t="29746" x="6645275" y="2498725"/>
          <p14:tracePt t="29755" x="6619875" y="2498725"/>
          <p14:tracePt t="29762" x="6561138" y="2516188"/>
          <p14:tracePt t="29771" x="6500813" y="2516188"/>
          <p14:tracePt t="29779" x="6457950" y="2532063"/>
          <p14:tracePt t="29788" x="6373813" y="2532063"/>
          <p14:tracePt t="29795" x="6297613" y="2532063"/>
          <p14:tracePt t="29805" x="6246813" y="2532063"/>
          <p14:tracePt t="29810" x="6169025" y="2532063"/>
          <p14:tracePt t="29821" x="6102350" y="2532063"/>
          <p14:tracePt t="29826" x="6024563" y="2532063"/>
          <p14:tracePt t="29835" x="5940425" y="2532063"/>
          <p14:tracePt t="29843" x="5872163" y="2541588"/>
          <p14:tracePt t="29850" x="5795963" y="2541588"/>
          <p14:tracePt t="29859" x="5727700" y="2549525"/>
          <p14:tracePt t="29866" x="5668963" y="2557463"/>
          <p14:tracePt t="29874" x="5591175" y="2557463"/>
          <p14:tracePt t="29884" x="5532438" y="2566988"/>
          <p14:tracePt t="29890" x="5464175" y="2566988"/>
          <p14:tracePt t="29899" x="5387975" y="2592388"/>
          <p14:tracePt t="29908" x="5319713" y="2592388"/>
          <p14:tracePt t="29914" x="5268913" y="2600325"/>
          <p14:tracePt t="29922" x="5208588" y="2600325"/>
          <p14:tracePt t="29930" x="5149850" y="2608263"/>
          <p14:tracePt t="29939" x="5099050" y="2608263"/>
          <p14:tracePt t="29946" x="5022850" y="2617788"/>
          <p14:tracePt t="29954" x="4954588" y="2617788"/>
          <p14:tracePt t="29962" x="4894263" y="2617788"/>
          <p14:tracePt t="29971" x="4835525" y="2643188"/>
          <p14:tracePt t="29978" x="4775200" y="2651125"/>
          <p14:tracePt t="29988" x="4699000" y="2660650"/>
          <p14:tracePt t="29995" x="4640263" y="2668588"/>
          <p14:tracePt t="30005" x="4597400" y="2668588"/>
          <p14:tracePt t="30011" x="4538663" y="2701925"/>
          <p14:tracePt t="30020" x="4486275" y="2701925"/>
          <p14:tracePt t="30027" x="4427538" y="2719388"/>
          <p14:tracePt t="30034" x="4368800" y="2744788"/>
          <p14:tracePt t="30043" x="4316413" y="2762250"/>
          <p14:tracePt t="30053" x="4257675" y="2778125"/>
          <p14:tracePt t="30059" x="4197350" y="2805113"/>
          <p14:tracePt t="30066" x="4146550" y="2820988"/>
          <p14:tracePt t="30074" x="4087813" y="2855913"/>
          <p14:tracePt t="30083" x="4027488" y="2863850"/>
          <p14:tracePt t="30091" x="3968750" y="2881313"/>
          <p14:tracePt t="30099" x="3900488" y="2914650"/>
          <p14:tracePt t="30106" x="3857625" y="2922588"/>
          <p14:tracePt t="30114" x="3798888" y="2949575"/>
          <p14:tracePt t="30122" x="3730625" y="2974975"/>
          <p14:tracePt t="30130" x="3687763" y="2982913"/>
          <p14:tracePt t="30139" x="3619500" y="3016250"/>
          <p14:tracePt t="30147" x="3586163" y="3033713"/>
          <p14:tracePt t="30155" x="3543300" y="3041650"/>
          <p14:tracePt t="30162" x="3509963" y="3059113"/>
          <p14:tracePt t="30171" x="3475038" y="3076575"/>
          <p14:tracePt t="30178" x="3467100" y="3084513"/>
          <p14:tracePt t="30189" x="3449638" y="3094038"/>
          <p14:tracePt t="30195" x="3441700" y="3109913"/>
          <p14:tracePt t="30205" x="3433763" y="3109913"/>
          <p14:tracePt t="30339" x="3433763" y="3119438"/>
          <p14:tracePt t="30347" x="3433763" y="3127375"/>
          <p14:tracePt t="30355" x="3449638" y="3127375"/>
          <p14:tracePt t="30371" x="3467100" y="3127375"/>
          <p14:tracePt t="30379" x="3492500" y="3127375"/>
          <p14:tracePt t="30389" x="3535363" y="3127375"/>
          <p14:tracePt t="30395" x="3594100" y="3127375"/>
          <p14:tracePt t="30405" x="3654425" y="3127375"/>
          <p14:tracePt t="30411" x="3722688" y="3127375"/>
          <p14:tracePt t="30420" x="3806825" y="3127375"/>
          <p14:tracePt t="30427" x="3883025" y="3127375"/>
          <p14:tracePt t="30435" x="3968750" y="3127375"/>
          <p14:tracePt t="30443" x="4062413" y="3127375"/>
          <p14:tracePt t="30449" x="4164013" y="3127375"/>
          <p14:tracePt t="30459" x="4240213" y="3127375"/>
          <p14:tracePt t="30466" x="4333875" y="3127375"/>
          <p14:tracePt t="30475" x="4419600" y="3127375"/>
          <p14:tracePt t="30482" x="4495800" y="3127375"/>
          <p14:tracePt t="30490" x="4564063" y="3127375"/>
          <p14:tracePt t="30498" x="4622800" y="3127375"/>
          <p14:tracePt t="30506" x="4683125" y="3127375"/>
          <p14:tracePt t="30514" x="4733925" y="3127375"/>
          <p14:tracePt t="30522" x="4792663" y="3127375"/>
          <p14:tracePt t="30530" x="4852988" y="3127375"/>
          <p14:tracePt t="30539" x="4919663" y="3127375"/>
          <p14:tracePt t="30546" x="4962525" y="3127375"/>
          <p14:tracePt t="30555" x="5022850" y="3127375"/>
          <p14:tracePt t="30562" x="5081588" y="3127375"/>
          <p14:tracePt t="30573" x="5116513" y="3127375"/>
          <p14:tracePt t="30578" x="5167313" y="3127375"/>
          <p14:tracePt t="30589" x="5208588" y="3127375"/>
          <p14:tracePt t="30594" x="5243513" y="3127375"/>
          <p14:tracePt t="30605" x="5286375" y="3127375"/>
          <p14:tracePt t="30610" x="5327650" y="3127375"/>
          <p14:tracePt t="30619" x="5370513" y="3127375"/>
          <p14:tracePt t="30626" x="5413375" y="3127375"/>
          <p14:tracePt t="30634" x="5446713" y="3127375"/>
          <p14:tracePt t="30642" x="5489575" y="3127375"/>
          <p14:tracePt t="30649" x="5514975" y="3127375"/>
          <p14:tracePt t="30658" x="5540375" y="3127375"/>
          <p14:tracePt t="30666" x="5583238" y="3127375"/>
          <p14:tracePt t="30674" x="5616575" y="3119438"/>
          <p14:tracePt t="30682" x="5634038" y="3109913"/>
          <p14:tracePt t="30690" x="5668963" y="3109913"/>
          <p14:tracePt t="30698" x="5694363" y="3109913"/>
          <p14:tracePt t="30706" x="5735638" y="3101975"/>
          <p14:tracePt t="30714" x="5770563" y="3084513"/>
          <p14:tracePt t="30722" x="5795963" y="3084513"/>
          <p14:tracePt t="30730" x="5829300" y="3067050"/>
          <p14:tracePt t="30746" x="5846763" y="3067050"/>
          <p14:tracePt t="30756" x="5864225" y="3059113"/>
          <p14:tracePt t="30772" x="5880100" y="3059113"/>
          <p14:tracePt t="30778" x="5905500" y="3059113"/>
          <p14:tracePt t="30789" x="5915025" y="3059113"/>
          <p14:tracePt t="30793" x="5940425" y="3051175"/>
          <p14:tracePt t="30805" x="5948363" y="3041650"/>
          <p14:tracePt t="30809" x="5965825" y="3041650"/>
          <p14:tracePt t="30820" x="5991225" y="3033713"/>
          <p14:tracePt t="30826" x="5999163" y="3033713"/>
          <p14:tracePt t="30834" x="6024563" y="3033713"/>
          <p14:tracePt t="30841" x="6049963" y="3025775"/>
          <p14:tracePt t="30849" x="6059488" y="3025775"/>
          <p14:tracePt t="30858" x="6076950" y="3016250"/>
          <p14:tracePt t="30866" x="6092825" y="3016250"/>
          <p14:tracePt t="30874" x="6102350" y="3016250"/>
          <p14:tracePt t="30883" x="6118225" y="3016250"/>
          <p14:tracePt t="30890" x="6143625" y="3016250"/>
          <p14:tracePt t="30898" x="6153150" y="3008313"/>
          <p14:tracePt t="30907" x="6178550" y="3000375"/>
          <p14:tracePt t="30914" x="6194425" y="3000375"/>
          <p14:tracePt t="30922" x="6211888" y="3000375"/>
          <p14:tracePt t="30930" x="6237288" y="3000375"/>
          <p14:tracePt t="30939" x="6254750" y="2990850"/>
          <p14:tracePt t="30955" x="6280150" y="2982913"/>
          <p14:tracePt t="30962" x="6288088" y="2982913"/>
          <p14:tracePt t="30978" x="6297613" y="2974975"/>
          <p14:tracePt t="31083" x="6272213" y="2974975"/>
          <p14:tracePt t="31090" x="6229350" y="2974975"/>
          <p14:tracePt t="31098" x="6169025" y="2974975"/>
          <p14:tracePt t="31107" x="6084888" y="3000375"/>
          <p14:tracePt t="31114" x="6008688" y="3016250"/>
          <p14:tracePt t="31123" x="5905500" y="3033713"/>
          <p14:tracePt t="31130" x="5788025" y="3067050"/>
          <p14:tracePt t="31138" x="5676900" y="3101975"/>
          <p14:tracePt t="31146" x="5575300" y="3127375"/>
          <p14:tracePt t="31155" x="5430838" y="3152775"/>
          <p14:tracePt t="31162" x="5319713" y="3178175"/>
          <p14:tracePt t="31172" x="5218113" y="3195638"/>
          <p14:tracePt t="31179" x="5124450" y="3221038"/>
          <p14:tracePt t="31188" x="5064125" y="3238500"/>
          <p14:tracePt t="31195" x="4987925" y="3297238"/>
          <p14:tracePt t="31205" x="4937125" y="3348038"/>
          <p14:tracePt t="31210" x="4911725" y="3373438"/>
          <p14:tracePt t="31218" x="4860925" y="3424238"/>
          <p14:tracePt t="31226" x="4818063" y="3459163"/>
          <p14:tracePt t="31234" x="4741863" y="3517900"/>
          <p14:tracePt t="31243" x="4683125" y="3535363"/>
          <p14:tracePt t="31249" x="4630738" y="3578225"/>
          <p14:tracePt t="31259" x="4554538" y="3603625"/>
          <p14:tracePt t="31266" x="4503738" y="3629025"/>
          <p14:tracePt t="31275" x="4452938" y="3662363"/>
          <p14:tracePt t="31283" x="4419600" y="3687763"/>
          <p14:tracePt t="31291" x="4368800" y="3722688"/>
          <p14:tracePt t="31298" x="4341813" y="3722688"/>
          <p14:tracePt t="31307" x="4325938" y="3738563"/>
          <p14:tracePt t="31314" x="4283075" y="3763963"/>
          <p14:tracePt t="31322" x="4249738" y="3798888"/>
          <p14:tracePt t="31330" x="4232275" y="3806825"/>
          <p14:tracePt t="31339" x="4206875" y="3824288"/>
          <p14:tracePt t="31347" x="4189413" y="3849688"/>
          <p14:tracePt t="31355" x="4171950" y="3883025"/>
          <p14:tracePt t="31363" x="4171950" y="3892550"/>
          <p14:tracePt t="31372" x="4171950" y="3900488"/>
          <p14:tracePt t="31379" x="4171950" y="3908425"/>
          <p14:tracePt t="31389" x="4171950" y="3935413"/>
          <p14:tracePt t="31395" x="4171950" y="3951288"/>
          <p14:tracePt t="31411" x="4171950" y="3960813"/>
          <p14:tracePt t="31442" x="4171950" y="3968750"/>
          <p14:tracePt t="31522" x="4181475" y="3968750"/>
          <p14:tracePt t="31547" x="4197350" y="3968750"/>
          <p14:tracePt t="31555" x="4214813" y="3968750"/>
          <p14:tracePt t="31562" x="4224338" y="3968750"/>
          <p14:tracePt t="31572" x="4249738" y="3968750"/>
          <p14:tracePt t="31578" x="4265613" y="3968750"/>
          <p14:tracePt t="31588" x="4300538" y="3951288"/>
          <p14:tracePt t="31595" x="4316413" y="3943350"/>
          <p14:tracePt t="31605" x="4351338" y="3935413"/>
          <p14:tracePt t="31610" x="4376738" y="3925888"/>
          <p14:tracePt t="31621" x="4410075" y="3917950"/>
          <p14:tracePt t="31627" x="4445000" y="3900488"/>
          <p14:tracePt t="31634" x="4470400" y="3892550"/>
          <p14:tracePt t="31642" x="4513263" y="3875088"/>
          <p14:tracePt t="31650" x="4554538" y="3867150"/>
          <p14:tracePt t="31658" x="4579938" y="3867150"/>
          <p14:tracePt t="31667" x="4614863" y="3849688"/>
          <p14:tracePt t="31674" x="4648200" y="3841750"/>
          <p14:tracePt t="31682" x="4673600" y="3832225"/>
          <p14:tracePt t="31690" x="4699000" y="3824288"/>
          <p14:tracePt t="31698" x="4733925" y="3816350"/>
          <p14:tracePt t="31707" x="4759325" y="3816350"/>
          <p14:tracePt t="31714" x="4802188" y="3806825"/>
          <p14:tracePt t="31723" x="4827588" y="3798888"/>
          <p14:tracePt t="31730" x="4860925" y="3790950"/>
          <p14:tracePt t="31739" x="4878388" y="3790950"/>
          <p14:tracePt t="31746" x="4911725" y="3781425"/>
          <p14:tracePt t="31756" x="4946650" y="3773488"/>
          <p14:tracePt t="31763" x="4997450" y="3756025"/>
          <p14:tracePt t="31772" x="5013325" y="3748088"/>
          <p14:tracePt t="31779" x="5048250" y="3730625"/>
          <p14:tracePt t="31788" x="5099050" y="3722688"/>
          <p14:tracePt t="31794" x="5124450" y="3713163"/>
          <p14:tracePt t="31805" x="5157788" y="3697288"/>
          <p14:tracePt t="31811" x="5175250" y="3687763"/>
          <p14:tracePt t="31821" x="5208588" y="3687763"/>
          <p14:tracePt t="31827" x="5243513" y="3671888"/>
          <p14:tracePt t="31833" x="5276850" y="3662363"/>
          <p14:tracePt t="31842" x="5302250" y="3662363"/>
          <p14:tracePt t="31850" x="5319713" y="3646488"/>
          <p14:tracePt t="31859" x="5345113" y="3636963"/>
          <p14:tracePt t="31866" x="5370513" y="3629025"/>
          <p14:tracePt t="31875" x="5405438" y="3619500"/>
          <p14:tracePt t="31883" x="5438775" y="3611563"/>
          <p14:tracePt t="31890" x="5481638" y="3594100"/>
          <p14:tracePt t="31898" x="5514975" y="3578225"/>
          <p14:tracePt t="31908" x="5549900" y="3568700"/>
          <p14:tracePt t="31914" x="5583238" y="3552825"/>
          <p14:tracePt t="31924" x="5616575" y="3535363"/>
          <p14:tracePt t="31930" x="5634038" y="3527425"/>
          <p14:tracePt t="31940" x="5659438" y="3517900"/>
          <p14:tracePt t="31947" x="5694363" y="3502025"/>
          <p14:tracePt t="31956" x="5710238" y="3492500"/>
          <p14:tracePt t="31963" x="5727700" y="3484563"/>
          <p14:tracePt t="31973" x="5753100" y="3484563"/>
          <p14:tracePt t="31979" x="5778500" y="3467100"/>
          <p14:tracePt t="31988" x="5795963" y="3459163"/>
          <p14:tracePt t="31994" x="5803900" y="3459163"/>
          <p14:tracePt t="32005" x="5813425" y="3449638"/>
          <p14:tracePt t="32011" x="5829300" y="3441700"/>
          <p14:tracePt t="32021" x="5846763" y="3433763"/>
          <p14:tracePt t="32027" x="5864225" y="3433763"/>
          <p14:tracePt t="32033" x="5880100" y="3424238"/>
          <p14:tracePt t="32043" x="5889625" y="3416300"/>
          <p14:tracePt t="32050" x="5915025" y="3416300"/>
          <p14:tracePt t="32059" x="5922963" y="3398838"/>
          <p14:tracePt t="32067" x="5948363" y="3398838"/>
          <p14:tracePt t="32075" x="5965825" y="3390900"/>
          <p14:tracePt t="32082" x="5991225" y="3373438"/>
          <p14:tracePt t="32090" x="5999163" y="3373438"/>
          <p14:tracePt t="32098" x="6024563" y="3365500"/>
          <p14:tracePt t="32107" x="6034088" y="3355975"/>
          <p14:tracePt t="32115" x="6049963" y="3348038"/>
          <p14:tracePt t="32123" x="6067425" y="3340100"/>
          <p14:tracePt t="32131" x="6084888" y="3330575"/>
          <p14:tracePt t="32146" x="6102350" y="3330575"/>
          <p14:tracePt t="32156" x="6118225" y="3322638"/>
          <p14:tracePt t="32163" x="6127750" y="3314700"/>
          <p14:tracePt t="32172" x="6153150" y="3305175"/>
          <p14:tracePt t="32179" x="6161088" y="3297238"/>
          <p14:tracePt t="32194" x="6169025" y="3297238"/>
          <p14:tracePt t="32205" x="6186488" y="3297238"/>
          <p14:tracePt t="32220" x="6203950" y="3279775"/>
          <p14:tracePt t="32227" x="6211888" y="3279775"/>
          <p14:tracePt t="32242" x="6211888" y="3271838"/>
          <p14:tracePt t="32250" x="6229350" y="3263900"/>
          <p14:tracePt t="32259" x="6237288" y="3263900"/>
          <p14:tracePt t="32275" x="6246813" y="3263900"/>
          <p14:tracePt t="32282" x="6262688" y="3254375"/>
          <p14:tracePt t="32315" x="6272213" y="3246438"/>
          <p14:tracePt t="32330" x="6288088" y="3238500"/>
          <p14:tracePt t="32371" x="6305550" y="3238500"/>
          <p14:tracePt t="32388" x="6313488" y="3228975"/>
          <p14:tracePt t="32395" x="6313488" y="3221038"/>
          <p14:tracePt t="32421" x="6323013" y="3221038"/>
          <p14:tracePt t="32466" x="6330950" y="3221038"/>
          <p14:tracePt t="32482" x="6338888" y="3221038"/>
          <p14:tracePt t="32491" x="6348413" y="3221038"/>
          <p14:tracePt t="32498" x="6365875" y="3221038"/>
          <p14:tracePt t="32507" x="6373813" y="3221038"/>
          <p14:tracePt t="32514" x="6391275" y="3221038"/>
          <p14:tracePt t="32522" x="6399213" y="3221038"/>
          <p14:tracePt t="32531" x="6416675" y="3221038"/>
          <p14:tracePt t="32539" x="6424613" y="3221038"/>
          <p14:tracePt t="32547" x="6442075" y="3221038"/>
          <p14:tracePt t="32557" x="6457950" y="3221038"/>
          <p14:tracePt t="32572" x="6467475" y="3221038"/>
          <p14:tracePt t="32589" x="6475413" y="3221038"/>
          <p14:tracePt t="32603" x="6483350" y="3228975"/>
          <p14:tracePt t="32621" x="6483350" y="3238500"/>
          <p14:tracePt t="32626" x="6483350" y="3246438"/>
          <p14:tracePt t="32633" x="6483350" y="3254375"/>
          <p14:tracePt t="32642" x="6483350" y="3263900"/>
          <p14:tracePt t="32659" x="6483350" y="3271838"/>
          <p14:tracePt t="32675" x="6483350" y="3279775"/>
          <p14:tracePt t="32682" x="6483350" y="3297238"/>
          <p14:tracePt t="32690" x="6483350" y="3305175"/>
          <p14:tracePt t="32707" x="6475413" y="3314700"/>
          <p14:tracePt t="32714" x="6475413" y="3330575"/>
          <p14:tracePt t="32723" x="6457950" y="3340100"/>
          <p14:tracePt t="32730" x="6450013" y="3348038"/>
          <p14:tracePt t="32740" x="6442075" y="3373438"/>
          <p14:tracePt t="32745" x="6424613" y="3382963"/>
          <p14:tracePt t="32756" x="6407150" y="3398838"/>
          <p14:tracePt t="32762" x="6391275" y="3416300"/>
          <p14:tracePt t="32773" x="6356350" y="3441700"/>
          <p14:tracePt t="32777" x="6338888" y="3459163"/>
          <p14:tracePt t="32789" x="6305550" y="3467100"/>
          <p14:tracePt t="32794" x="6262688" y="3502025"/>
          <p14:tracePt t="32803" x="6229350" y="3517900"/>
          <p14:tracePt t="32810" x="6178550" y="3552825"/>
          <p14:tracePt t="32818" x="6143625" y="3578225"/>
          <p14:tracePt t="32825" x="6084888" y="3611563"/>
          <p14:tracePt t="32834" x="6034088" y="3654425"/>
          <p14:tracePt t="32842" x="5983288" y="3679825"/>
          <p14:tracePt t="32850" x="5915025" y="3722688"/>
          <p14:tracePt t="32858" x="5872163" y="3730625"/>
          <p14:tracePt t="32867" x="5821363" y="3773488"/>
          <p14:tracePt t="32874" x="5770563" y="3806825"/>
          <p14:tracePt t="32885" x="5735638" y="3832225"/>
          <p14:tracePt t="32890" x="5710238" y="3849688"/>
          <p14:tracePt t="32898" x="5659438" y="3883025"/>
          <p14:tracePt t="32907" x="5634038" y="3900488"/>
          <p14:tracePt t="32914" x="5616575" y="3917950"/>
          <p14:tracePt t="32924" x="5591175" y="3935413"/>
          <p14:tracePt t="32930" x="5557838" y="3968750"/>
          <p14:tracePt t="32941" x="5514975" y="3994150"/>
          <p14:tracePt t="32946" x="5497513" y="4011613"/>
          <p14:tracePt t="32956" x="5489575" y="4027488"/>
          <p14:tracePt t="32962" x="5472113" y="4044950"/>
          <p14:tracePt t="32973" x="5438775" y="4070350"/>
          <p14:tracePt t="32978" x="5395913" y="4095750"/>
          <p14:tracePt t="32989" x="5380038" y="4121150"/>
          <p14:tracePt t="32995" x="5337175" y="4146550"/>
          <p14:tracePt t="33005" x="5302250" y="4171950"/>
          <p14:tracePt t="33011" x="5286375" y="4189413"/>
          <p14:tracePt t="33018" x="5251450" y="4214813"/>
          <p14:tracePt t="33026" x="5226050" y="4232275"/>
          <p14:tracePt t="33033" x="5208588" y="4249738"/>
          <p14:tracePt t="33043" x="5192713" y="4265613"/>
          <p14:tracePt t="33050" x="5175250" y="4265613"/>
          <p14:tracePt t="33059" x="5157788" y="4283075"/>
          <p14:tracePt t="33066" x="5141913" y="4300538"/>
          <p14:tracePt t="33074" x="5141913" y="4308475"/>
          <p14:tracePt t="33154" x="5141913" y="4316413"/>
          <p14:tracePt t="33173" x="5141913" y="4325938"/>
          <p14:tracePt t="33189" x="5141913" y="4333875"/>
          <p14:tracePt t="33205" x="5132388" y="4341813"/>
          <p14:tracePt t="33210" x="5124450" y="4351338"/>
          <p14:tracePt t="33218" x="5116513" y="4351338"/>
          <p14:tracePt t="33243" x="5106988" y="4351338"/>
          <p14:tracePt t="33250" x="5091113" y="4351338"/>
          <p14:tracePt t="33259" x="5073650" y="4351338"/>
          <p14:tracePt t="33266" x="5064125" y="4351338"/>
          <p14:tracePt t="33274" x="5048250" y="4351338"/>
          <p14:tracePt t="33282" x="5022850" y="4351338"/>
          <p14:tracePt t="33299" x="4997450" y="4341813"/>
          <p14:tracePt t="33307" x="4972050" y="4316413"/>
          <p14:tracePt t="33314" x="4946650" y="4308475"/>
          <p14:tracePt t="33323" x="4903788" y="4265613"/>
          <p14:tracePt t="33331" x="4852988" y="4232275"/>
          <p14:tracePt t="33340" x="4792663" y="4189413"/>
          <p14:tracePt t="33347" x="4683125" y="4130675"/>
          <p14:tracePt t="33356" x="4597400" y="4087813"/>
          <p14:tracePt t="33363" x="4486275" y="4044950"/>
          <p14:tracePt t="33373" x="4402138" y="4011613"/>
          <p14:tracePt t="33379" x="4257675" y="3960813"/>
          <p14:tracePt t="33389" x="4138613" y="3925888"/>
          <p14:tracePt t="33395" x="4037013" y="3883025"/>
          <p14:tracePt t="33402" x="3900488" y="3832225"/>
          <p14:tracePt t="33410" x="3763963" y="3798888"/>
          <p14:tracePt t="33417" x="3654425" y="3738563"/>
          <p14:tracePt t="33427" x="3527425" y="3687763"/>
          <p14:tracePt t="33434" x="3373438" y="3629025"/>
          <p14:tracePt t="33443" x="3271838" y="3578225"/>
          <p14:tracePt t="33451" x="3127375" y="3535363"/>
          <p14:tracePt t="33458" x="2990850" y="3475038"/>
          <p14:tracePt t="33467" x="2906713" y="3441700"/>
          <p14:tracePt t="33475" x="2770188" y="3390900"/>
          <p14:tracePt t="33482" x="2668588" y="3365500"/>
          <p14:tracePt t="33490" x="2582863" y="3314700"/>
          <p14:tracePt t="33498" x="2481263" y="3279775"/>
          <p14:tracePt t="33507" x="2405063" y="3246438"/>
          <p14:tracePt t="33514" x="2311400" y="3203575"/>
          <p14:tracePt t="33523" x="2217738" y="3152775"/>
          <p14:tracePt t="33531" x="2141538" y="3119438"/>
          <p14:tracePt t="33539" x="2082800" y="3101975"/>
          <p14:tracePt t="33547" x="1989138" y="3041650"/>
          <p14:tracePt t="33557" x="1946275" y="3025775"/>
          <p14:tracePt t="33563" x="1852613" y="2982913"/>
          <p14:tracePt t="33573" x="1793875" y="2949575"/>
          <p14:tracePt t="33579" x="1741488" y="2906713"/>
          <p14:tracePt t="33586" x="1665288" y="2889250"/>
          <p14:tracePt t="33594" x="1606550" y="2846388"/>
          <p14:tracePt t="33603" x="1555750" y="2830513"/>
          <p14:tracePt t="33611" x="1487488" y="2795588"/>
          <p14:tracePt t="33617" x="1427163" y="2752725"/>
          <p14:tracePt t="33626" x="1360488" y="2711450"/>
          <p14:tracePt t="33634" x="1317625" y="2676525"/>
          <p14:tracePt t="33642" x="1266825" y="2651125"/>
          <p14:tracePt t="33651" x="1216025" y="2617788"/>
          <p14:tracePt t="33659" x="1163638" y="2592388"/>
          <p14:tracePt t="33666" x="1130300" y="2566988"/>
          <p14:tracePt t="33675" x="1079500" y="2532063"/>
          <p14:tracePt t="33682" x="1044575" y="2516188"/>
          <p14:tracePt t="33690" x="1003300" y="2473325"/>
          <p14:tracePt t="33698" x="942975" y="2430463"/>
          <p14:tracePt t="33706" x="917575" y="2422525"/>
          <p14:tracePt t="33714" x="884238" y="2387600"/>
          <p14:tracePt t="33723" x="858838" y="2371725"/>
          <p14:tracePt t="33730" x="833438" y="2354263"/>
          <p14:tracePt t="33740" x="808038" y="2336800"/>
          <p14:tracePt t="33747" x="781050" y="2311400"/>
          <p14:tracePt t="33757" x="765175" y="2286000"/>
          <p14:tracePt t="33763" x="747713" y="2268538"/>
          <p14:tracePt t="33773" x="722313" y="2235200"/>
          <p14:tracePt t="33779" x="714375" y="2217738"/>
          <p14:tracePt t="33789" x="696913" y="2200275"/>
          <p14:tracePt t="33794" x="679450" y="2184400"/>
          <p14:tracePt t="33805" x="671513" y="2174875"/>
          <p14:tracePt t="33811" x="663575" y="2166938"/>
          <p14:tracePt t="33818" x="663575" y="2159000"/>
          <p14:tracePt t="33827" x="654050" y="2149475"/>
          <p14:tracePt t="33834" x="654050" y="2141538"/>
          <p14:tracePt t="33955" x="671513" y="2141538"/>
          <p14:tracePt t="33974" x="679450" y="2149475"/>
          <p14:tracePt t="33979" x="704850" y="2159000"/>
          <p14:tracePt t="33990" x="730250" y="2174875"/>
          <p14:tracePt t="33995" x="765175" y="2192338"/>
          <p14:tracePt t="34002" x="815975" y="2227263"/>
          <p14:tracePt t="34010" x="849313" y="2252663"/>
          <p14:tracePt t="34017" x="900113" y="2278063"/>
          <p14:tracePt t="34027" x="925513" y="2286000"/>
          <p14:tracePt t="34034" x="968375" y="2311400"/>
          <p14:tracePt t="34043" x="1019175" y="2344738"/>
          <p14:tracePt t="34051" x="1069975" y="2379663"/>
          <p14:tracePt t="34059" x="1096963" y="2387600"/>
          <p14:tracePt t="34066" x="1147763" y="2422525"/>
          <p14:tracePt t="34075" x="1216025" y="2447925"/>
          <p14:tracePt t="34082" x="1249363" y="2481263"/>
          <p14:tracePt t="34090" x="1308100" y="2498725"/>
          <p14:tracePt t="34098" x="1360488" y="2532063"/>
          <p14:tracePt t="34107" x="1411288" y="2557463"/>
          <p14:tracePt t="34114" x="1452563" y="2566988"/>
          <p14:tracePt t="34124" x="1504950" y="2600325"/>
          <p14:tracePt t="34130" x="1555750" y="2617788"/>
          <p14:tracePt t="34140" x="1614488" y="2651125"/>
          <p14:tracePt t="34147" x="1649413" y="2660650"/>
          <p14:tracePt t="34157" x="1700213" y="2693988"/>
          <p14:tracePt t="34162" x="1733550" y="2711450"/>
          <p14:tracePt t="34173" x="1751013" y="2727325"/>
          <p14:tracePt t="34179" x="1809750" y="2762250"/>
          <p14:tracePt t="34189" x="1844675" y="2778125"/>
          <p14:tracePt t="34193" x="1895475" y="2805113"/>
          <p14:tracePt t="34204" x="1938338" y="2820988"/>
          <p14:tracePt t="34211" x="1979613" y="2863850"/>
          <p14:tracePt t="34217" x="2022475" y="2881313"/>
          <p14:tracePt t="34227" x="2090738" y="2914650"/>
          <p14:tracePt t="34234" x="2149475" y="2965450"/>
          <p14:tracePt t="34243" x="2200275" y="3000375"/>
          <p14:tracePt t="34251" x="2252663" y="3016250"/>
          <p14:tracePt t="34259" x="2286000" y="3033713"/>
          <p14:tracePt t="34266" x="2336800" y="3067050"/>
          <p14:tracePt t="34274" x="2397125" y="3109913"/>
          <p14:tracePt t="34282" x="2430463" y="3127375"/>
          <p14:tracePt t="34291" x="2481263" y="3152775"/>
          <p14:tracePt t="34298" x="2506663" y="3178175"/>
          <p14:tracePt t="34307" x="2541588" y="3195638"/>
          <p14:tracePt t="34314" x="2592388" y="3211513"/>
          <p14:tracePt t="34324" x="2643188" y="3254375"/>
          <p14:tracePt t="34330" x="2676525" y="3271838"/>
          <p14:tracePt t="34340" x="2711450" y="3297238"/>
          <p14:tracePt t="34346" x="2778125" y="3330575"/>
          <p14:tracePt t="34357" x="2813050" y="3355975"/>
          <p14:tracePt t="34363" x="2881313" y="3390900"/>
          <p14:tracePt t="34373" x="2914650" y="3416300"/>
          <p14:tracePt t="34379" x="2974975" y="3449638"/>
          <p14:tracePt t="34389" x="3041650" y="3484563"/>
          <p14:tracePt t="34395" x="3101975" y="3527425"/>
          <p14:tracePt t="34404" x="3170238" y="3568700"/>
          <p14:tracePt t="34411" x="3221038" y="3594100"/>
          <p14:tracePt t="34418" x="3263900" y="3629025"/>
          <p14:tracePt t="34426" x="3305175" y="3646488"/>
          <p14:tracePt t="34434" x="3340100" y="3662363"/>
          <p14:tracePt t="34442" x="3382963" y="3687763"/>
          <p14:tracePt t="34450" x="3416300" y="3697288"/>
          <p14:tracePt t="34458" x="3433763" y="3713163"/>
          <p14:tracePt t="34466" x="3459163" y="3730625"/>
          <p14:tracePt t="34475" x="3484563" y="3756025"/>
          <p14:tracePt t="34482" x="3509963" y="3763963"/>
          <p14:tracePt t="34491" x="3527425" y="3790950"/>
          <p14:tracePt t="34498" x="3552825" y="3816350"/>
          <p14:tracePt t="34507" x="3578225" y="3816350"/>
          <p14:tracePt t="34515" x="3603625" y="3824288"/>
          <p14:tracePt t="34524" x="3629025" y="3849688"/>
          <p14:tracePt t="34530" x="3662363" y="3883025"/>
          <p14:tracePt t="34540" x="3697288" y="3908425"/>
          <p14:tracePt t="34546" x="3730625" y="3925888"/>
          <p14:tracePt t="34556" x="3756025" y="3951288"/>
          <p14:tracePt t="34562" x="3806825" y="3976688"/>
          <p14:tracePt t="34573" x="3824288" y="3994150"/>
          <p14:tracePt t="34579" x="3857625" y="4011613"/>
          <p14:tracePt t="34589" x="3883025" y="4037013"/>
          <p14:tracePt t="34594" x="3917950" y="4044950"/>
          <p14:tracePt t="34602" x="3951288" y="4079875"/>
          <p14:tracePt t="34610" x="3976688" y="4095750"/>
          <p14:tracePt t="34618" x="3994150" y="4113213"/>
          <p14:tracePt t="34627" x="4037013" y="4138613"/>
          <p14:tracePt t="34634" x="4062413" y="4156075"/>
          <p14:tracePt t="34643" x="4095750" y="4181475"/>
          <p14:tracePt t="34650" x="4130675" y="4197350"/>
          <p14:tracePt t="34658" x="4171950" y="4232275"/>
          <p14:tracePt t="34666" x="4189413" y="4240213"/>
          <p14:tracePt t="34675" x="4214813" y="4257675"/>
          <p14:tracePt t="34683" x="4249738" y="4275138"/>
          <p14:tracePt t="34691" x="4275138" y="4283075"/>
          <p14:tracePt t="34698" x="4308475" y="4308475"/>
          <p14:tracePt t="34708" x="4333875" y="4325938"/>
          <p14:tracePt t="34714" x="4368800" y="4351338"/>
          <p14:tracePt t="34724" x="4394200" y="4376738"/>
          <p14:tracePt t="34730" x="4419600" y="4384675"/>
          <p14:tracePt t="34741" x="4435475" y="4402138"/>
          <p14:tracePt t="34746" x="4478338" y="4427538"/>
          <p14:tracePt t="34756" x="4513263" y="4452938"/>
          <p14:tracePt t="34762" x="4521200" y="4452938"/>
          <p14:tracePt t="34773" x="4546600" y="4452938"/>
          <p14:tracePt t="34778" x="4579938" y="4470400"/>
          <p14:tracePt t="34786" x="4605338" y="4486275"/>
          <p14:tracePt t="34794" x="4640263" y="4503738"/>
          <p14:tracePt t="34802" x="4673600" y="4521200"/>
          <p14:tracePt t="34811" x="4691063" y="4538663"/>
          <p14:tracePt t="34818" x="4724400" y="4564063"/>
          <p14:tracePt t="34826" x="4749800" y="4572000"/>
          <p14:tracePt t="34834" x="4792663" y="4605338"/>
          <p14:tracePt t="34842" x="4818063" y="4622800"/>
          <p14:tracePt t="34850" x="4843463" y="4640263"/>
          <p14:tracePt t="34859" x="4886325" y="4648200"/>
          <p14:tracePt t="34866" x="4919663" y="4665663"/>
          <p14:tracePt t="34875" x="4946650" y="4683125"/>
          <p14:tracePt t="34882" x="4972050" y="4691063"/>
          <p14:tracePt t="34900" x="5022850" y="4724400"/>
          <p14:tracePt t="34908" x="5048250" y="4749800"/>
          <p14:tracePt t="34915" x="5073650" y="4767263"/>
          <p14:tracePt t="34925" x="5091113" y="4775200"/>
          <p14:tracePt t="34930" x="5124450" y="4792663"/>
          <p14:tracePt t="34940" x="5141913" y="4802188"/>
          <p14:tracePt t="34946" x="5149850" y="4818063"/>
          <p14:tracePt t="34957" x="5175250" y="4835525"/>
          <p14:tracePt t="34962" x="5192713" y="4843463"/>
          <p14:tracePt t="34972" x="5218113" y="4860925"/>
          <p14:tracePt t="34978" x="5226050" y="4868863"/>
          <p14:tracePt t="34986" x="5243513" y="4886325"/>
          <p14:tracePt t="34994" x="5251450" y="4894263"/>
          <p14:tracePt t="35002" x="5268913" y="4911725"/>
          <p14:tracePt t="35010" x="5286375" y="4911725"/>
          <p14:tracePt t="35018" x="5294313" y="4919663"/>
          <p14:tracePt t="35026" x="5311775" y="4937125"/>
          <p14:tracePt t="35034" x="5327650" y="4946650"/>
          <p14:tracePt t="35042" x="5353050" y="4962525"/>
          <p14:tracePt t="35050" x="5380038" y="4962525"/>
          <p14:tracePt t="35059" x="5395913" y="4979988"/>
          <p14:tracePt t="35066" x="5421313" y="4997450"/>
          <p14:tracePt t="35074" x="5438775" y="5013325"/>
          <p14:tracePt t="35082" x="5456238" y="5022850"/>
          <p14:tracePt t="35090" x="5464175" y="5038725"/>
          <p14:tracePt t="35099" x="5481638" y="5038725"/>
          <p14:tracePt t="35108" x="5489575" y="5048250"/>
          <p14:tracePt t="35115" x="5507038" y="5064125"/>
          <p14:tracePt t="35125" x="5540375" y="5081588"/>
          <p14:tracePt t="35130" x="5549900" y="5081588"/>
          <p14:tracePt t="35141" x="5575300" y="5091113"/>
          <p14:tracePt t="35147" x="5600700" y="5099050"/>
          <p14:tracePt t="35156" x="5608638" y="5099050"/>
          <p14:tracePt t="35163" x="5616575" y="5106988"/>
          <p14:tracePt t="35171" x="5634038" y="5116513"/>
          <p14:tracePt t="35179" x="5651500" y="5124450"/>
          <p14:tracePt t="35189" x="5668963" y="5132388"/>
          <p14:tracePt t="35195" x="5676900" y="5149850"/>
          <p14:tracePt t="35201" x="5694363" y="5149850"/>
          <p14:tracePt t="35211" x="5719763" y="5167313"/>
          <p14:tracePt t="35218" x="5735638" y="5175250"/>
          <p14:tracePt t="35227" x="5745163" y="5192713"/>
          <p14:tracePt t="35235" x="5778500" y="5208588"/>
          <p14:tracePt t="35243" x="5788025" y="5208588"/>
          <p14:tracePt t="35250" x="5813425" y="5226050"/>
          <p14:tracePt t="35258" x="5829300" y="5235575"/>
          <p14:tracePt t="35266" x="5846763" y="5235575"/>
          <p14:tracePt t="35275" x="5864225" y="5243513"/>
          <p14:tracePt t="35282" x="5872163" y="5243513"/>
          <p14:tracePt t="35290" x="5880100" y="5251450"/>
          <p14:tracePt t="35298" x="5897563" y="5268913"/>
          <p14:tracePt t="35308" x="5905500" y="5268913"/>
          <p14:tracePt t="35315" x="5922963" y="5276850"/>
          <p14:tracePt t="35324" x="5922963" y="5286375"/>
          <p14:tracePt t="35330" x="5932488" y="5286375"/>
          <p14:tracePt t="35340" x="5965825" y="5311775"/>
          <p14:tracePt t="35346" x="5973763" y="5311775"/>
          <p14:tracePt t="35357" x="5991225" y="5319713"/>
          <p14:tracePt t="35363" x="6016625" y="5327650"/>
          <p14:tracePt t="35373" x="6024563" y="5327650"/>
          <p14:tracePt t="35379" x="6034088" y="5337175"/>
          <p14:tracePt t="35387" x="6059488" y="5353050"/>
          <p14:tracePt t="35395" x="6067425" y="5353050"/>
          <p14:tracePt t="35411" x="6084888" y="5370513"/>
          <p14:tracePt t="35418" x="6102350" y="5370513"/>
          <p14:tracePt t="35435" x="6110288" y="5380038"/>
          <p14:tracePt t="35443" x="6118225" y="5387975"/>
          <p14:tracePt t="35450" x="6127750" y="5395913"/>
          <p14:tracePt t="35459" x="6143625" y="5405438"/>
          <p14:tracePt t="35466" x="6153150" y="5405438"/>
          <p14:tracePt t="35474" x="6161088" y="5413375"/>
          <p14:tracePt t="35483" x="6169025" y="5413375"/>
          <p14:tracePt t="35491" x="6194425" y="5430838"/>
          <p14:tracePt t="35507" x="6203950" y="5438775"/>
          <p14:tracePt t="35515" x="6221413" y="5446713"/>
          <p14:tracePt t="35523" x="6237288" y="5456238"/>
          <p14:tracePt t="35540" x="6254750" y="5464175"/>
          <p14:tracePt t="35547" x="6262688" y="5472113"/>
          <p14:tracePt t="35557" x="6272213" y="5481638"/>
          <p14:tracePt t="35563" x="6288088" y="5489575"/>
          <p14:tracePt t="35574" x="6297613" y="5497513"/>
          <p14:tracePt t="35579" x="6305550" y="5497513"/>
          <p14:tracePt t="35585" x="6330950" y="5514975"/>
          <p14:tracePt t="35595" x="6338888" y="5514975"/>
          <p14:tracePt t="35601" x="6356350" y="5524500"/>
          <p14:tracePt t="35611" x="6381750" y="5532438"/>
          <p14:tracePt t="35626" x="6399213" y="5540375"/>
          <p14:tracePt t="35635" x="6407150" y="5540375"/>
          <p14:tracePt t="35643" x="6416675" y="5549900"/>
          <p14:tracePt t="35650" x="6424613" y="5549900"/>
          <p14:tracePt t="35659" x="6432550" y="5549900"/>
          <p14:tracePt t="35666" x="6442075" y="5565775"/>
          <p14:tracePt t="35682" x="6450013" y="5565775"/>
          <p14:tracePt t="35698" x="6457950" y="5565775"/>
          <p14:tracePt t="35715" x="6467475" y="5575300"/>
          <p14:tracePt t="35724" x="6483350" y="5583238"/>
          <p14:tracePt t="35747" x="6492875" y="5591175"/>
          <p14:tracePt t="35757" x="6500813" y="5591175"/>
          <p14:tracePt t="35763" x="6510338" y="5600700"/>
          <p14:tracePt t="35774" x="6510338" y="5608638"/>
          <p14:tracePt t="35778" x="6518275" y="5608638"/>
          <p14:tracePt t="35794" x="6526213" y="5608638"/>
          <p14:tracePt t="35801" x="6535738" y="5616575"/>
          <p14:tracePt t="35898" x="6543675" y="5616575"/>
          <p14:tracePt t="35938" x="6561138" y="5634038"/>
          <p14:tracePt t="36035" x="6569075" y="5641975"/>
          <p14:tracePt t="36043" x="6577013" y="5651500"/>
          <p14:tracePt t="36266" x="6577013" y="5641975"/>
          <p14:tracePt t="36306" x="6577013" y="5634038"/>
          <p14:tracePt t="36361" x="6577013" y="5626100"/>
          <p14:tracePt t="36395" x="6577013" y="5616575"/>
          <p14:tracePt t="36411" x="6577013" y="5608638"/>
          <p14:tracePt t="36426" x="6577013" y="5600700"/>
          <p14:tracePt t="36482" x="6577013" y="5591175"/>
          <p14:tracePt t="36499" x="6577013" y="5583238"/>
          <p14:tracePt t="36523" x="6577013" y="5575300"/>
          <p14:tracePt t="36531" x="6577013" y="5565775"/>
          <p14:tracePt t="36540" x="6569075" y="5557838"/>
          <p14:tracePt t="36587" x="6569075" y="5549900"/>
          <p14:tracePt t="36595" x="6561138" y="5540375"/>
          <p14:tracePt t="36618" x="6551613" y="5540375"/>
          <p14:tracePt t="36634" x="6543675" y="5532438"/>
          <p14:tracePt t="36666" x="6543675" y="5524500"/>
          <p14:tracePt t="36675" x="6543675" y="5514975"/>
          <p14:tracePt t="36683" x="6535738" y="5514975"/>
          <p14:tracePt t="36691" x="6526213" y="5507038"/>
          <p14:tracePt t="36698" x="6526213" y="5497513"/>
          <p14:tracePt t="36707" x="6518275" y="5489575"/>
          <p14:tracePt t="36715" x="6510338" y="5481638"/>
          <p14:tracePt t="36724" x="6500813" y="5472113"/>
          <p14:tracePt t="36730" x="6492875" y="5456238"/>
          <p14:tracePt t="36742" x="6483350" y="5446713"/>
          <p14:tracePt t="36746" x="6467475" y="5430838"/>
          <p14:tracePt t="36755" x="6450013" y="5421313"/>
          <p14:tracePt t="36761" x="6442075" y="5405438"/>
          <p14:tracePt t="36770" x="6416675" y="5405438"/>
          <p14:tracePt t="36779" x="6391275" y="5380038"/>
          <p14:tracePt t="36786" x="6373813" y="5370513"/>
          <p14:tracePt t="36793" x="6338888" y="5353050"/>
          <p14:tracePt t="36802" x="6305550" y="5327650"/>
          <p14:tracePt t="36810" x="6272213" y="5319713"/>
          <p14:tracePt t="36819" x="6221413" y="5286375"/>
          <p14:tracePt t="36826" x="6178550" y="5268913"/>
          <p14:tracePt t="36834" x="6110288" y="5235575"/>
          <p14:tracePt t="36842" x="6049963" y="5208588"/>
          <p14:tracePt t="36850" x="6008688" y="5208588"/>
          <p14:tracePt t="36859" x="5932488" y="5175250"/>
          <p14:tracePt t="36866" x="5880100" y="5157788"/>
          <p14:tracePt t="36876" x="5821363" y="5132388"/>
          <p14:tracePt t="36882" x="5761038" y="5106988"/>
          <p14:tracePt t="36892" x="5710238" y="5081588"/>
          <p14:tracePt t="36897" x="5676900" y="5073650"/>
          <p14:tracePt t="36910" x="5634038" y="5056188"/>
          <p14:tracePt t="36914" x="5608638" y="5038725"/>
          <p14:tracePt t="36926" x="5575300" y="5022850"/>
          <p14:tracePt t="36930" x="5540375" y="5005388"/>
          <p14:tracePt t="36939" x="5497513" y="4987925"/>
          <p14:tracePt t="36946" x="5481638" y="4972050"/>
          <p14:tracePt t="36955" x="5456238" y="4962525"/>
          <p14:tracePt t="36962" x="5421313" y="4946650"/>
          <p14:tracePt t="36970" x="5387975" y="4929188"/>
          <p14:tracePt t="36977" x="5337175" y="4911725"/>
          <p14:tracePt t="36985" x="5319713" y="4903788"/>
          <p14:tracePt t="36994" x="5286375" y="4886325"/>
          <p14:tracePt t="37002" x="5268913" y="4886325"/>
          <p14:tracePt t="37010" x="5235575" y="4860925"/>
          <p14:tracePt t="37019" x="5208588" y="4852988"/>
          <p14:tracePt t="37026" x="5183188" y="4835525"/>
          <p14:tracePt t="37034" x="5149850" y="4810125"/>
          <p14:tracePt t="37042" x="5116513" y="4802188"/>
          <p14:tracePt t="37050" x="5099050" y="4784725"/>
          <p14:tracePt t="37059" x="5056188" y="4775200"/>
          <p14:tracePt t="37066" x="5022850" y="4749800"/>
          <p14:tracePt t="37076" x="5005388" y="4741863"/>
          <p14:tracePt t="37082" x="4972050" y="4724400"/>
          <p14:tracePt t="37092" x="4946650" y="4699000"/>
          <p14:tracePt t="37097" x="4919663" y="4691063"/>
          <p14:tracePt t="37109" x="4903788" y="4683125"/>
          <p14:tracePt t="37113" x="4886325" y="4665663"/>
          <p14:tracePt t="37124" x="4868863" y="4657725"/>
          <p14:tracePt t="37129" x="4843463" y="4630738"/>
          <p14:tracePt t="37141" x="4827588" y="4622800"/>
          <p14:tracePt t="37145" x="4802188" y="4605338"/>
          <p14:tracePt t="37154" x="4784725" y="4597400"/>
          <p14:tracePt t="37162" x="4775200" y="4589463"/>
          <p14:tracePt t="37172" x="4749800" y="4572000"/>
          <p14:tracePt t="37178" x="4724400" y="4554538"/>
          <p14:tracePt t="37185" x="4699000" y="4538663"/>
          <p14:tracePt t="37194" x="4665663" y="4503738"/>
          <p14:tracePt t="37202" x="4648200" y="4495800"/>
          <p14:tracePt t="37210" x="4630738" y="4478338"/>
          <p14:tracePt t="37219" x="4614863" y="4470400"/>
          <p14:tracePt t="37226" x="4589463" y="4452938"/>
          <p14:tracePt t="37234" x="4564063" y="4435475"/>
          <p14:tracePt t="37242" x="4546600" y="4427538"/>
          <p14:tracePt t="37250" x="4538663" y="4410075"/>
          <p14:tracePt t="37258" x="4521200" y="4402138"/>
          <p14:tracePt t="37266" x="4503738" y="4394200"/>
          <p14:tracePt t="37274" x="4478338" y="4376738"/>
          <p14:tracePt t="37281" x="4478338" y="4368800"/>
          <p14:tracePt t="37291" x="4452938" y="4351338"/>
          <p14:tracePt t="37297" x="4435475" y="4351338"/>
          <p14:tracePt t="37308" x="4402138" y="4333875"/>
          <p14:tracePt t="37315" x="4394200" y="4325938"/>
          <p14:tracePt t="37324" x="4376738" y="4308475"/>
          <p14:tracePt t="37330" x="4359275" y="4300538"/>
          <p14:tracePt t="37340" x="4325938" y="4275138"/>
          <p14:tracePt t="37346" x="4300538" y="4257675"/>
          <p14:tracePt t="37356" x="4283075" y="4240213"/>
          <p14:tracePt t="37362" x="4257675" y="4224338"/>
          <p14:tracePt t="37371" x="4224338" y="4197350"/>
          <p14:tracePt t="37379" x="4181475" y="4171950"/>
          <p14:tracePt t="37385" x="4146550" y="4156075"/>
          <p14:tracePt t="37395" x="4121150" y="4130675"/>
          <p14:tracePt t="37402" x="4070350" y="4105275"/>
          <p14:tracePt t="37411" x="4052888" y="4087813"/>
          <p14:tracePt t="37419" x="4002088" y="4037013"/>
          <p14:tracePt t="37426" x="3986213" y="4027488"/>
          <p14:tracePt t="37434" x="3951288" y="4002088"/>
          <p14:tracePt t="37442" x="3917950" y="3976688"/>
          <p14:tracePt t="37450" x="3892550" y="3951288"/>
          <p14:tracePt t="37458" x="3875088" y="3935413"/>
          <p14:tracePt t="37466" x="3857625" y="3925888"/>
          <p14:tracePt t="37475" x="3824288" y="3892550"/>
          <p14:tracePt t="37491" x="3798888" y="3875088"/>
          <p14:tracePt t="37499" x="3773488" y="3857625"/>
          <p14:tracePt t="37509" x="3763963" y="3841750"/>
          <p14:tracePt t="37515" x="3756025" y="3841750"/>
          <p14:tracePt t="37524" x="3730625" y="3832225"/>
          <p14:tracePt t="37531" x="3697288" y="3798888"/>
          <p14:tracePt t="37541" x="3687763" y="3798888"/>
          <p14:tracePt t="37547" x="3662363" y="3773488"/>
          <p14:tracePt t="37556" x="3646488" y="3756025"/>
          <p14:tracePt t="37562" x="3619500" y="3748088"/>
          <p14:tracePt t="37571" x="3603625" y="3730625"/>
          <p14:tracePt t="37579" x="3568700" y="3705225"/>
          <p14:tracePt t="37585" x="3543300" y="3687763"/>
          <p14:tracePt t="37595" x="3527425" y="3679825"/>
          <p14:tracePt t="37602" x="3509963" y="3671888"/>
          <p14:tracePt t="37611" x="3492500" y="3662363"/>
          <p14:tracePt t="37618" x="3475038" y="3646488"/>
          <p14:tracePt t="37634" x="3459163" y="3629025"/>
          <p14:tracePt t="37642" x="3441700" y="3629025"/>
          <p14:tracePt t="37650" x="3433763" y="3619500"/>
          <p14:tracePt t="37658" x="3416300" y="3603625"/>
          <p14:tracePt t="37675" x="3398838" y="3603625"/>
          <p14:tracePt t="37691" x="3398838" y="3594100"/>
          <p14:tracePt t="37698" x="3390900" y="3594100"/>
          <p14:tracePt t="37709" x="3382963" y="3586163"/>
          <p14:tracePt t="37725" x="3373438" y="3578225"/>
          <p14:tracePt t="37731" x="3365500" y="3568700"/>
          <p14:tracePt t="37741" x="3355975" y="3568700"/>
          <p14:tracePt t="37763" x="3348038" y="3568700"/>
          <p14:tracePt t="37769" x="3340100" y="3560763"/>
          <p14:tracePt t="37778" x="3330575" y="3552825"/>
          <p14:tracePt t="37811" x="3322638" y="3543300"/>
          <p14:tracePt t="37843" x="3314700" y="3543300"/>
          <p14:tracePt t="37850" x="3305175" y="3543300"/>
          <p14:tracePt t="37859" x="3297238" y="3535363"/>
          <p14:tracePt t="37866" x="3289300" y="3527425"/>
          <p14:tracePt t="37875" x="3279775" y="3527425"/>
          <p14:tracePt t="37892" x="3263900" y="3509963"/>
          <p14:tracePt t="37898" x="3238500" y="3492500"/>
          <p14:tracePt t="37910" x="3228975" y="3484563"/>
          <p14:tracePt t="37914" x="3211513" y="3475038"/>
          <p14:tracePt t="37925" x="3195638" y="3467100"/>
          <p14:tracePt t="37930" x="3186113" y="3459163"/>
          <p14:tracePt t="37942" x="3178175" y="3441700"/>
          <p14:tracePt t="37946" x="3160713" y="3433763"/>
          <p14:tracePt t="37955" x="3144838" y="3424238"/>
          <p14:tracePt t="37962" x="3135313" y="3416300"/>
          <p14:tracePt t="37969" x="3109913" y="3398838"/>
          <p14:tracePt t="37978" x="3101975" y="3373438"/>
          <p14:tracePt t="37986" x="3084513" y="3365500"/>
          <p14:tracePt t="37993" x="3067050" y="3355975"/>
          <p14:tracePt t="38010" x="3041650" y="3330575"/>
          <p14:tracePt t="38018" x="3016250" y="3322638"/>
          <p14:tracePt t="38025" x="3016250" y="3314700"/>
          <p14:tracePt t="38034" x="3000375" y="3314700"/>
          <p14:tracePt t="38042" x="2974975" y="3305175"/>
          <p14:tracePt t="38050" x="2974975" y="3297238"/>
          <p14:tracePt t="38058" x="2957513" y="3289300"/>
          <p14:tracePt t="38066" x="2940050" y="3271838"/>
          <p14:tracePt t="38075" x="2932113" y="3271838"/>
          <p14:tracePt t="38082" x="2906713" y="3263900"/>
          <p14:tracePt t="38091" x="2889250" y="3246438"/>
          <p14:tracePt t="38099" x="2871788" y="3228975"/>
          <p14:tracePt t="38114" x="2855913" y="3221038"/>
          <p14:tracePt t="38125" x="2838450" y="3211513"/>
          <p14:tracePt t="38141" x="2830513" y="3203575"/>
          <p14:tracePt t="38147" x="2820988" y="3195638"/>
          <p14:tracePt t="38163" x="2805113" y="3186113"/>
          <p14:tracePt t="38169" x="2787650" y="3178175"/>
          <p14:tracePt t="38178" x="2787650" y="3170238"/>
          <p14:tracePt t="38186" x="2778125" y="3170238"/>
          <p14:tracePt t="38194" x="2752725" y="3160713"/>
          <p14:tracePt t="38203" x="2752725" y="3152775"/>
          <p14:tracePt t="38211" x="2727325" y="3144838"/>
          <p14:tracePt t="38219" x="2719388" y="3135313"/>
          <p14:tracePt t="38227" x="2711450" y="3127375"/>
          <p14:tracePt t="38234" x="2686050" y="3119438"/>
          <p14:tracePt t="38242" x="2686050" y="3109913"/>
          <p14:tracePt t="38250" x="2660650" y="3094038"/>
          <p14:tracePt t="38258" x="2643188" y="3094038"/>
          <p14:tracePt t="38275" x="2643188" y="3084513"/>
          <p14:tracePt t="38283" x="2633663" y="3076575"/>
          <p14:tracePt t="38291" x="2617788" y="3067050"/>
          <p14:tracePt t="38330" x="2608263" y="3067050"/>
          <p14:tracePt t="38340" x="2600325" y="3059113"/>
          <p14:tracePt t="38357" x="2592388" y="3051175"/>
          <p14:tracePt t="38363" x="2574925" y="3041650"/>
          <p14:tracePt t="38379" x="2557463" y="3033713"/>
          <p14:tracePt t="38386" x="2541588" y="3025775"/>
          <p14:tracePt t="38395" x="2532063" y="3025775"/>
          <p14:tracePt t="38403" x="2516188" y="3016250"/>
          <p14:tracePt t="38410" x="2489200" y="3000375"/>
          <p14:tracePt t="38418" x="2481263" y="3000375"/>
          <p14:tracePt t="38426" x="2463800" y="2990850"/>
          <p14:tracePt t="38434" x="2447925" y="2974975"/>
          <p14:tracePt t="38442" x="2438400" y="2974975"/>
          <p14:tracePt t="38450" x="2413000" y="2957513"/>
          <p14:tracePt t="38458" x="2405063" y="2949575"/>
          <p14:tracePt t="38466" x="2397125" y="2949575"/>
          <p14:tracePt t="38483" x="2371725" y="2940050"/>
          <p14:tracePt t="38492" x="2371725" y="2932113"/>
          <p14:tracePt t="38499" x="2362200" y="2932113"/>
          <p14:tracePt t="38509" x="2344738" y="2922588"/>
          <p14:tracePt t="38525" x="2336800" y="2914650"/>
          <p14:tracePt t="38530" x="2328863" y="2914650"/>
          <p14:tracePt t="38539" x="2319338" y="2906713"/>
          <p14:tracePt t="38547" x="2311400" y="2906713"/>
          <p14:tracePt t="38554" x="2303463" y="2897188"/>
          <p14:tracePt t="38579" x="2293938" y="2897188"/>
          <p14:tracePt t="38586" x="2278063" y="2889250"/>
          <p14:tracePt t="38595" x="2268538" y="2881313"/>
          <p14:tracePt t="38618" x="2252663" y="2871788"/>
          <p14:tracePt t="38634" x="2235200" y="2863850"/>
          <p14:tracePt t="38650" x="2235200" y="2855913"/>
          <p14:tracePt t="38666" x="2227263" y="2855913"/>
          <p14:tracePt t="38675" x="2217738" y="2855913"/>
          <p14:tracePt t="38682" x="2209800" y="2846388"/>
          <p14:tracePt t="39059" x="2209800" y="2855913"/>
          <p14:tracePt t="39076" x="2217738" y="2855913"/>
          <p14:tracePt t="39083" x="2235200" y="2863850"/>
          <p14:tracePt t="39092" x="2252663" y="2881313"/>
          <p14:tracePt t="39098" x="2268538" y="2897188"/>
          <p14:tracePt t="39109" x="2286000" y="2897188"/>
          <p14:tracePt t="39114" x="2303463" y="2906713"/>
          <p14:tracePt t="39125" x="2311400" y="2914650"/>
          <p14:tracePt t="39130" x="2328863" y="2932113"/>
          <p14:tracePt t="39138" x="2344738" y="2949575"/>
          <p14:tracePt t="39146" x="2362200" y="2957513"/>
          <p14:tracePt t="39154" x="2371725" y="2957513"/>
          <p14:tracePt t="39162" x="2387600" y="2974975"/>
          <p14:tracePt t="39170" x="2397125" y="2982913"/>
          <p14:tracePt t="39179" x="2397125" y="2990850"/>
          <p14:tracePt t="39186" x="2413000" y="3000375"/>
          <p14:tracePt t="39194" x="2430463" y="3016250"/>
          <p14:tracePt t="39202" x="2447925" y="3025775"/>
          <p14:tracePt t="39211" x="2463800" y="3051175"/>
          <p14:tracePt t="39218" x="2481263" y="3067050"/>
          <p14:tracePt t="39227" x="2498725" y="3067050"/>
          <p14:tracePt t="39234" x="2524125" y="3094038"/>
          <p14:tracePt t="39243" x="2541588" y="3101975"/>
          <p14:tracePt t="39250" x="2557463" y="3127375"/>
          <p14:tracePt t="39259" x="2574925" y="3144838"/>
          <p14:tracePt t="39266" x="2608263" y="3170238"/>
          <p14:tracePt t="39276" x="2633663" y="3186113"/>
          <p14:tracePt t="39282" x="2660650" y="3203575"/>
          <p14:tracePt t="39293" x="2686050" y="3211513"/>
          <p14:tracePt t="39299" x="2711450" y="3228975"/>
          <p14:tracePt t="39309" x="2719388" y="3246438"/>
          <p14:tracePt t="39315" x="2752725" y="3263900"/>
          <p14:tracePt t="39324" x="2770188" y="3279775"/>
          <p14:tracePt t="39331" x="2805113" y="3297238"/>
          <p14:tracePt t="39340" x="2820988" y="3314700"/>
          <p14:tracePt t="39347" x="2855913" y="3340100"/>
          <p14:tracePt t="39354" x="2889250" y="3365500"/>
          <p14:tracePt t="39363" x="2914650" y="3382963"/>
          <p14:tracePt t="39370" x="2940050" y="3390900"/>
          <p14:tracePt t="39378" x="2965450" y="3416300"/>
          <p14:tracePt t="39387" x="2982913" y="3424238"/>
          <p14:tracePt t="39394" x="3008313" y="3433763"/>
          <p14:tracePt t="39403" x="3033713" y="3459163"/>
          <p14:tracePt t="39411" x="3059113" y="3475038"/>
          <p14:tracePt t="39418" x="3094038" y="3492500"/>
          <p14:tracePt t="39426" x="3109913" y="3509963"/>
          <p14:tracePt t="39434" x="3119438" y="3527425"/>
          <p14:tracePt t="39443" x="3144838" y="3543300"/>
          <p14:tracePt t="39450" x="3178175" y="3568700"/>
          <p14:tracePt t="39459" x="3203575" y="3586163"/>
          <p14:tracePt t="39466" x="3228975" y="3594100"/>
          <p14:tracePt t="39475" x="3263900" y="3619500"/>
          <p14:tracePt t="39482" x="3289300" y="3629025"/>
          <p14:tracePt t="39493" x="3322638" y="3662363"/>
          <p14:tracePt t="39498" x="3373438" y="3697288"/>
          <p14:tracePt t="39508" x="3398838" y="3713163"/>
          <p14:tracePt t="39515" x="3424238" y="3730625"/>
          <p14:tracePt t="39524" x="3441700" y="3756025"/>
          <p14:tracePt t="39530" x="3484563" y="3773488"/>
          <p14:tracePt t="39541" x="3502025" y="3790950"/>
          <p14:tracePt t="39547" x="3517900" y="3806825"/>
          <p14:tracePt t="39553" x="3543300" y="3816350"/>
          <p14:tracePt t="39563" x="3568700" y="3832225"/>
          <p14:tracePt t="39570" x="3594100" y="3849688"/>
          <p14:tracePt t="39579" x="3611563" y="3875088"/>
          <p14:tracePt t="39587" x="3636963" y="3883025"/>
          <p14:tracePt t="39595" x="3654425" y="3900488"/>
          <p14:tracePt t="39602" x="3687763" y="3925888"/>
          <p14:tracePt t="39610" x="3705225" y="3943350"/>
          <p14:tracePt t="39618" x="3730625" y="3960813"/>
          <p14:tracePt t="39627" x="3763963" y="3994150"/>
          <p14:tracePt t="39634" x="3798888" y="4011613"/>
          <p14:tracePt t="39643" x="3832225" y="4037013"/>
          <p14:tracePt t="39651" x="3849688" y="4044950"/>
          <p14:tracePt t="39658" x="3875088" y="4070350"/>
          <p14:tracePt t="39666" x="3925888" y="4095750"/>
          <p14:tracePt t="39676" x="3943350" y="4105275"/>
          <p14:tracePt t="39682" x="3951288" y="4121150"/>
          <p14:tracePt t="39692" x="3976688" y="4138613"/>
          <p14:tracePt t="39699" x="3986213" y="4146550"/>
          <p14:tracePt t="39708" x="3994150" y="4146550"/>
          <p14:tracePt t="39714" x="4011613" y="4171950"/>
          <p14:tracePt t="39723" x="4027488" y="4181475"/>
          <p14:tracePt t="39731" x="4037013" y="4189413"/>
          <p14:tracePt t="39741" x="4052888" y="4197350"/>
          <p14:tracePt t="39747" x="4062413" y="4206875"/>
          <p14:tracePt t="39753" x="4079875" y="4214813"/>
          <p14:tracePt t="39762" x="4087813" y="4232275"/>
          <p14:tracePt t="39770" x="4095750" y="4232275"/>
          <p14:tracePt t="39779" x="4113213" y="4249738"/>
          <p14:tracePt t="39787" x="4138613" y="4265613"/>
          <p14:tracePt t="39795" x="4156075" y="4283075"/>
          <p14:tracePt t="39802" x="4171950" y="4291013"/>
          <p14:tracePt t="39811" x="4189413" y="4300538"/>
          <p14:tracePt t="39819" x="4197350" y="4316413"/>
          <p14:tracePt t="39826" x="4214813" y="4333875"/>
          <p14:tracePt t="39834" x="4224338" y="4341813"/>
          <p14:tracePt t="39844" x="4232275" y="4341813"/>
          <p14:tracePt t="39850" x="4240213" y="4359275"/>
          <p14:tracePt t="39859" x="4257675" y="4368800"/>
          <p14:tracePt t="39866" x="4265613" y="4376738"/>
          <p14:tracePt t="39876" x="4265613" y="4384675"/>
          <p14:tracePt t="39892" x="4275138" y="4394200"/>
          <p14:tracePt t="39898" x="4283075" y="4402138"/>
          <p14:tracePt t="39909" x="4291013" y="4402138"/>
          <p14:tracePt t="39914" x="4300538" y="4410075"/>
          <p14:tracePt t="39924" x="4308475" y="4419600"/>
          <p14:tracePt t="39931" x="4316413" y="4419600"/>
          <p14:tracePt t="39947" x="4325938" y="4427538"/>
          <p14:tracePt t="39963" x="4333875" y="4435475"/>
          <p14:tracePt t="40002" x="4341813" y="4445000"/>
          <p14:tracePt t="40012" x="4351338" y="4445000"/>
          <p14:tracePt t="40051" x="4359275" y="4452938"/>
          <p14:tracePt t="40082" x="4368800" y="4460875"/>
          <p14:tracePt t="40092" x="4376738" y="4460875"/>
          <p14:tracePt t="40282" x="4384675" y="4470400"/>
          <p14:tracePt t="40306" x="4394200" y="4470400"/>
          <p14:tracePt t="40314" x="4402138" y="4470400"/>
          <p14:tracePt t="40507" x="4394200" y="4470400"/>
          <p14:tracePt t="40515" x="4368800" y="4470400"/>
          <p14:tracePt t="40523" x="4325938" y="4452938"/>
          <p14:tracePt t="40530" x="4291013" y="4445000"/>
          <p14:tracePt t="40538" x="4232275" y="4410075"/>
          <p14:tracePt t="40546" x="4164013" y="4394200"/>
          <p14:tracePt t="40553" x="4087813" y="4359275"/>
          <p14:tracePt t="40562" x="4019550" y="4325938"/>
          <p14:tracePt t="40571" x="3951288" y="4308475"/>
          <p14:tracePt t="40578" x="3883025" y="4283075"/>
          <p14:tracePt t="40587" x="3806825" y="4265613"/>
          <p14:tracePt t="40594" x="3756025" y="4249738"/>
          <p14:tracePt t="40603" x="3697288" y="4232275"/>
          <p14:tracePt t="40610" x="3654425" y="4224338"/>
          <p14:tracePt t="40618" x="3629025" y="4206875"/>
          <p14:tracePt t="40627" x="3603625" y="4206875"/>
          <p14:tracePt t="40634" x="3578225" y="4206875"/>
          <p14:tracePt t="40643" x="3568700" y="4197350"/>
          <p14:tracePt t="40650" x="3560763" y="4189413"/>
          <p14:tracePt t="40660" x="3543300" y="4171950"/>
          <p14:tracePt t="40667" x="3509963" y="4146550"/>
          <p14:tracePt t="40677" x="3475038" y="4121150"/>
          <p14:tracePt t="40683" x="3441700" y="4105275"/>
          <p14:tracePt t="40692" x="3390900" y="4070350"/>
          <p14:tracePt t="40699" x="3355975" y="4044950"/>
          <p14:tracePt t="40709" x="3330575" y="4037013"/>
          <p14:tracePt t="40715" x="3305175" y="4011613"/>
          <p14:tracePt t="40724" x="3254375" y="3986213"/>
          <p14:tracePt t="40731" x="3238500" y="3968750"/>
          <p14:tracePt t="40737" x="3203575" y="3943350"/>
          <p14:tracePt t="40746" x="3195638" y="3925888"/>
          <p14:tracePt t="40754" x="3170238" y="3900488"/>
          <p14:tracePt t="40762" x="3152775" y="3892550"/>
          <p14:tracePt t="40770" x="3144838" y="3883025"/>
          <p14:tracePt t="40778" x="3135313" y="3867150"/>
          <p14:tracePt t="41026" x="3144838" y="3867150"/>
          <p14:tracePt t="41035" x="3152775" y="3867150"/>
          <p14:tracePt t="41045" x="3160713" y="3867150"/>
          <p14:tracePt t="41051" x="3170238" y="3867150"/>
          <p14:tracePt t="41067" x="3186113" y="3867150"/>
          <p14:tracePt t="41077" x="3195638" y="3867150"/>
          <p14:tracePt t="41093" x="3211513" y="3867150"/>
          <p14:tracePt t="41099" x="3228975" y="3857625"/>
          <p14:tracePt t="41106" x="3228975" y="3849688"/>
          <p14:tracePt t="41115" x="3254375" y="3849688"/>
          <p14:tracePt t="41125" x="3271838" y="3841750"/>
          <p14:tracePt t="41131" x="3279775" y="3841750"/>
          <p14:tracePt t="41137" x="3305175" y="3841750"/>
          <p14:tracePt t="41147" x="3314700" y="3832225"/>
          <p14:tracePt t="41154" x="3322638" y="3832225"/>
          <p14:tracePt t="41161" x="3330575" y="3832225"/>
          <p14:tracePt t="41178" x="3340100" y="3832225"/>
          <p14:tracePt t="41186" x="3348038" y="3832225"/>
          <p14:tracePt t="41202" x="3355975" y="3832225"/>
          <p14:tracePt t="41211" x="3373438" y="3832225"/>
          <p14:tracePt t="41218" x="3382963" y="3832225"/>
          <p14:tracePt t="41228" x="3390900" y="3832225"/>
          <p14:tracePt t="41234" x="3408363" y="3832225"/>
          <p14:tracePt t="41243" x="3424238" y="3832225"/>
          <p14:tracePt t="41251" x="3449638" y="3832225"/>
          <p14:tracePt t="41260" x="3467100" y="3824288"/>
          <p14:tracePt t="41267" x="3475038" y="3824288"/>
          <p14:tracePt t="41277" x="3502025" y="3824288"/>
          <p14:tracePt t="41282" x="3527425" y="3824288"/>
          <p14:tracePt t="41293" x="3543300" y="3806825"/>
          <p14:tracePt t="41299" x="3560763" y="3806825"/>
          <p14:tracePt t="41308" x="3586163" y="3806825"/>
          <p14:tracePt t="41314" x="3594100" y="3806825"/>
          <p14:tracePt t="41322" x="3619500" y="3798888"/>
          <p14:tracePt t="41330" x="3629025" y="3798888"/>
          <p14:tracePt t="41337" x="3629025" y="3790950"/>
          <p14:tracePt t="41346" x="3636963" y="3790950"/>
          <p14:tracePt t="41354" x="3654425" y="3790950"/>
          <p14:tracePt t="41363" x="3654425" y="3781425"/>
          <p14:tracePt t="41386" x="3671888" y="3781425"/>
          <p14:tracePt t="41402" x="3679825" y="3781425"/>
          <p14:tracePt t="41410" x="3687763" y="3781425"/>
          <p14:tracePt t="41418" x="3697288" y="3781425"/>
          <p14:tracePt t="41427" x="3705225" y="3781425"/>
          <p14:tracePt t="41434" x="3722688" y="3781425"/>
          <p14:tracePt t="41443" x="3730625" y="3781425"/>
          <p14:tracePt t="41459" x="3730625" y="3773488"/>
          <p14:tracePt t="41508" x="3748088" y="3773488"/>
          <p14:tracePt t="41524" x="3763963" y="3763963"/>
          <p14:tracePt t="41554" x="3781425" y="3763963"/>
          <p14:tracePt t="41562" x="3790950" y="3763963"/>
          <p14:tracePt t="41627" x="3798888" y="3763963"/>
          <p14:tracePt t="41634" x="3806825" y="3763963"/>
          <p14:tracePt t="41644" x="3806825" y="3756025"/>
          <p14:tracePt t="41660" x="3816350" y="3756025"/>
          <p14:tracePt t="41677" x="3824288" y="3756025"/>
          <p14:tracePt t="41683" x="3832225" y="3756025"/>
          <p14:tracePt t="41699" x="3841750" y="3756025"/>
          <p14:tracePt t="41731" x="3849688" y="3756025"/>
          <p14:tracePt t="41747" x="3857625" y="3756025"/>
          <p14:tracePt t="41763" x="3875088" y="3756025"/>
          <p14:tracePt t="41795" x="3892550" y="3756025"/>
          <p14:tracePt t="41811" x="3900488" y="3756025"/>
          <p14:tracePt t="41835" x="3917950" y="3756025"/>
          <p14:tracePt t="41851" x="3925888" y="3756025"/>
          <p14:tracePt t="41882" x="3935413" y="3756025"/>
          <p14:tracePt t="41899" x="3943350" y="3756025"/>
          <p14:tracePt t="41906" x="3951288" y="3756025"/>
          <p14:tracePt t="41915" x="3968750" y="3763963"/>
          <p14:tracePt t="41941" x="3976688" y="3773488"/>
          <p14:tracePt t="41947" x="3986213" y="3773488"/>
          <p14:tracePt t="41955" x="3994150" y="3773488"/>
          <p14:tracePt t="41962" x="3994150" y="3781425"/>
          <p14:tracePt t="41970" x="4011613" y="3798888"/>
          <p14:tracePt t="41986" x="4019550" y="3798888"/>
          <p14:tracePt t="41995" x="4027488" y="3806825"/>
          <p14:tracePt t="42002" x="4037013" y="3816350"/>
          <p14:tracePt t="42018" x="4044950" y="3824288"/>
          <p14:tracePt t="42027" x="4052888" y="3824288"/>
          <p14:tracePt t="42034" x="4062413" y="3832225"/>
          <p14:tracePt t="42050" x="4070350" y="3841750"/>
          <p14:tracePt t="42067" x="4070350" y="3849688"/>
          <p14:tracePt t="42076" x="4079875" y="3857625"/>
          <p14:tracePt t="42083" x="4079875" y="3867150"/>
          <p14:tracePt t="42093" x="4087813" y="3867150"/>
          <p14:tracePt t="42099" x="4087813" y="3875088"/>
          <p14:tracePt t="42106" x="4087813" y="3883025"/>
          <p14:tracePt t="42115" x="4095750" y="3883025"/>
          <p14:tracePt t="42123" x="4113213" y="3908425"/>
          <p14:tracePt t="42131" x="4113213" y="3917950"/>
          <p14:tracePt t="42138" x="4121150" y="3925888"/>
          <p14:tracePt t="42147" x="4121150" y="3935413"/>
          <p14:tracePt t="42154" x="4130675" y="3943350"/>
          <p14:tracePt t="42170" x="4146550" y="3960813"/>
          <p14:tracePt t="42186" x="4146550" y="3976688"/>
          <p14:tracePt t="42194" x="4156075" y="3976688"/>
          <p14:tracePt t="42203" x="4164013" y="3986213"/>
          <p14:tracePt t="42210" x="4171950" y="3994150"/>
          <p14:tracePt t="42227" x="4189413" y="4019550"/>
          <p14:tracePt t="42235" x="4197350" y="4027488"/>
          <p14:tracePt t="42244" x="4197350" y="4037013"/>
          <p14:tracePt t="42250" x="4206875" y="4044950"/>
          <p14:tracePt t="42260" x="4214813" y="4052888"/>
          <p14:tracePt t="42267" x="4224338" y="4062413"/>
          <p14:tracePt t="42277" x="4224338" y="4070350"/>
          <p14:tracePt t="42282" x="4224338" y="4079875"/>
          <p14:tracePt t="42293" x="4232275" y="4079875"/>
          <p14:tracePt t="42298" x="4249738" y="4095750"/>
          <p14:tracePt t="42309" x="4249738" y="4105275"/>
          <p14:tracePt t="42315" x="4257675" y="4105275"/>
          <p14:tracePt t="42322" x="4265613" y="4113213"/>
          <p14:tracePt t="42331" x="4265613" y="4121150"/>
          <p14:tracePt t="42338" x="4275138" y="4138613"/>
          <p14:tracePt t="42346" x="4283075" y="4146550"/>
          <p14:tracePt t="42354" x="4291013" y="4156075"/>
          <p14:tracePt t="42361" x="4300538" y="4171950"/>
          <p14:tracePt t="42370" x="4308475" y="4181475"/>
          <p14:tracePt t="42379" x="4325938" y="4189413"/>
          <p14:tracePt t="42395" x="4333875" y="4206875"/>
          <p14:tracePt t="42402" x="4341813" y="4224338"/>
          <p14:tracePt t="42411" x="4341813" y="4232275"/>
          <p14:tracePt t="42417" x="4351338" y="4240213"/>
          <p14:tracePt t="42427" x="4359275" y="4249738"/>
          <p14:tracePt t="42444" x="4368800" y="4257675"/>
          <p14:tracePt t="42461" x="4368800" y="4265613"/>
          <p14:tracePt t="42467" x="4376738" y="4275138"/>
          <p14:tracePt t="42477" x="4384675" y="4275138"/>
          <p14:tracePt t="42483" x="4394200" y="4291013"/>
          <p14:tracePt t="42493" x="4402138" y="4300538"/>
          <p14:tracePt t="42507" x="4419600" y="4316413"/>
          <p14:tracePt t="42515" x="4427538" y="4341813"/>
          <p14:tracePt t="42521" x="4435475" y="4351338"/>
          <p14:tracePt t="42531" x="4452938" y="4359275"/>
          <p14:tracePt t="42538" x="4460875" y="4368800"/>
          <p14:tracePt t="42547" x="4470400" y="4376738"/>
          <p14:tracePt t="42554" x="4478338" y="4376738"/>
          <p14:tracePt t="42562" x="4486275" y="4384675"/>
          <p14:tracePt t="42570" x="4486275" y="4394200"/>
          <p14:tracePt t="42586" x="4495800" y="4402138"/>
          <p14:tracePt t="42602" x="4503738" y="4402138"/>
          <p14:tracePt t="42611" x="4503738" y="4410075"/>
          <p14:tracePt t="42618" x="4513263" y="4419600"/>
          <p14:tracePt t="42634" x="4521200" y="4419600"/>
          <p14:tracePt t="42644" x="4529138" y="4427538"/>
          <p14:tracePt t="42650" x="4529138" y="4435475"/>
          <p14:tracePt t="42661" x="4538663" y="4435475"/>
          <p14:tracePt t="42666" x="4554538" y="4445000"/>
          <p14:tracePt t="42699" x="4564063" y="4452938"/>
          <p14:tracePt t="42709" x="4572000" y="4460875"/>
          <p14:tracePt t="42722" x="4579938" y="4470400"/>
          <p14:tracePt t="42731" x="4589463" y="4470400"/>
          <p14:tracePt t="42738" x="4605338" y="4495800"/>
          <p14:tracePt t="42747" x="4614863" y="4495800"/>
          <p14:tracePt t="42755" x="4630738" y="4503738"/>
          <p14:tracePt t="42763" x="4630738" y="4513263"/>
          <p14:tracePt t="42771" x="4640263" y="4521200"/>
          <p14:tracePt t="42778" x="4657725" y="4538663"/>
          <p14:tracePt t="42785" x="4665663" y="4546600"/>
          <p14:tracePt t="42802" x="4665663" y="4554538"/>
          <p14:tracePt t="42819" x="4673600" y="4554538"/>
          <p14:tracePt t="42828" x="4691063" y="4564063"/>
          <p14:tracePt t="42834" x="4691063" y="4572000"/>
          <p14:tracePt t="42844" x="4708525" y="4579938"/>
          <p14:tracePt t="42850" x="4724400" y="4589463"/>
          <p14:tracePt t="42861" x="4733925" y="4597400"/>
          <p14:tracePt t="42866" x="4749800" y="4614863"/>
          <p14:tracePt t="42876" x="4775200" y="4630738"/>
          <p14:tracePt t="42890" x="4818063" y="4665663"/>
          <p14:tracePt t="42899" x="4827588" y="4673600"/>
          <p14:tracePt t="42906" x="4852988" y="4683125"/>
          <p14:tracePt t="42914" x="4878388" y="4699000"/>
          <p14:tracePt t="42921" x="4886325" y="4708525"/>
          <p14:tracePt t="42930" x="4894263" y="4724400"/>
          <p14:tracePt t="42938" x="4911725" y="4724400"/>
          <p14:tracePt t="42946" x="4946650" y="4741863"/>
          <p14:tracePt t="42955" x="4972050" y="4759325"/>
          <p14:tracePt t="42963" x="4997450" y="4784725"/>
          <p14:tracePt t="42970" x="5013325" y="4810125"/>
          <p14:tracePt t="42979" x="5038725" y="4818063"/>
          <p14:tracePt t="42986" x="5056188" y="4835525"/>
          <p14:tracePt t="42994" x="5073650" y="4843463"/>
          <p14:tracePt t="43002" x="5081588" y="4843463"/>
          <p14:tracePt t="43012" x="5091113" y="4852988"/>
          <p14:tracePt t="43019" x="5106988" y="4860925"/>
          <p14:tracePt t="43034" x="5116513" y="4868863"/>
          <p14:tracePt t="43044" x="5124450" y="4868863"/>
          <p14:tracePt t="43060" x="5132388" y="4878388"/>
          <p14:tracePt t="43077" x="5149850" y="4886325"/>
          <p14:tracePt t="43082" x="5157788" y="4894263"/>
          <p14:tracePt t="43092" x="5175250" y="4903788"/>
          <p14:tracePt t="43098" x="5192713" y="4911725"/>
          <p14:tracePt t="43106" x="5218113" y="4919663"/>
          <p14:tracePt t="43114" x="5226050" y="4937125"/>
          <p14:tracePt t="43121" x="5251450" y="4946650"/>
          <p14:tracePt t="43130" x="5268913" y="4946650"/>
          <p14:tracePt t="43138" x="5286375" y="4954588"/>
          <p14:tracePt t="43146" x="5294313" y="4962525"/>
          <p14:tracePt t="43155" x="5302250" y="4962525"/>
          <p14:tracePt t="43162" x="5311775" y="4962525"/>
          <p14:tracePt t="43179" x="5327650" y="4972050"/>
          <p14:tracePt t="43186" x="5345113" y="4979988"/>
          <p14:tracePt t="43211" x="5353050" y="4987925"/>
          <p14:tracePt t="43218" x="5362575" y="4987925"/>
          <p14:tracePt t="43282" x="5380038" y="4997450"/>
          <p14:tracePt t="43298" x="5387975" y="4997450"/>
          <p14:tracePt t="43330" x="5395913" y="4997450"/>
          <p14:tracePt t="43370" x="5405438" y="4997450"/>
          <p14:tracePt t="43402" x="5413375" y="4997450"/>
          <p14:tracePt t="43450" x="5421313" y="4997450"/>
          <p14:tracePt t="43490" x="5430838" y="4997450"/>
          <p14:tracePt t="43523" x="5438775" y="4997450"/>
          <p14:tracePt t="43538" x="5446713" y="4997450"/>
          <p14:tracePt t="43554" x="5456238" y="4997450"/>
          <p14:tracePt t="43570" x="5464175" y="4979988"/>
          <p14:tracePt t="43586" x="5464175" y="4972050"/>
          <p14:tracePt t="43594" x="5472113" y="4972050"/>
          <p14:tracePt t="43602" x="5472113" y="4962525"/>
          <p14:tracePt t="43611" x="5481638" y="4946650"/>
          <p14:tracePt t="43627" x="5481638" y="4937125"/>
          <p14:tracePt t="43634" x="5481638" y="4929188"/>
          <p14:tracePt t="43645" x="5481638" y="4919663"/>
          <p14:tracePt t="43661" x="5481638" y="4911725"/>
          <p14:tracePt t="43666" x="5481638" y="4903788"/>
          <p14:tracePt t="43675" x="5481638" y="4886325"/>
          <p14:tracePt t="43682" x="5481638" y="4878388"/>
          <p14:tracePt t="43699" x="5481638" y="4860925"/>
          <p14:tracePt t="43707" x="5481638" y="4852988"/>
          <p14:tracePt t="43715" x="5472113" y="4835525"/>
          <p14:tracePt t="43722" x="5472113" y="4818063"/>
          <p14:tracePt t="43739" x="5464175" y="4792663"/>
          <p14:tracePt t="43746" x="5456238" y="4775200"/>
          <p14:tracePt t="43770" x="5438775" y="4759325"/>
          <p14:tracePt t="43778" x="5430838" y="4733925"/>
          <p14:tracePt t="43794" x="5421313" y="4724400"/>
          <p14:tracePt t="43810" x="5413375" y="4708525"/>
          <p14:tracePt t="43819" x="5395913" y="4691063"/>
          <p14:tracePt t="43828" x="5387975" y="4683125"/>
          <p14:tracePt t="43834" x="5370513" y="4665663"/>
          <p14:tracePt t="43845" x="5353050" y="4657725"/>
          <p14:tracePt t="43851" x="5337175" y="4640263"/>
          <p14:tracePt t="43861" x="5311775" y="4614863"/>
          <p14:tracePt t="43867" x="5286375" y="4597400"/>
          <p14:tracePt t="43876" x="5268913" y="4579938"/>
          <p14:tracePt t="43882" x="5243513" y="4564063"/>
          <p14:tracePt t="43890" x="5218113" y="4554538"/>
          <p14:tracePt t="43899" x="5192713" y="4546600"/>
          <p14:tracePt t="43905" x="5157788" y="4521200"/>
          <p14:tracePt t="43915" x="5141913" y="4503738"/>
          <p14:tracePt t="43922" x="5116513" y="4495800"/>
          <p14:tracePt t="43931" x="5073650" y="4470400"/>
          <p14:tracePt t="43939" x="5064125" y="4470400"/>
          <p14:tracePt t="43946" x="5038725" y="4452938"/>
          <p14:tracePt t="43958" x="5013325" y="4445000"/>
          <p14:tracePt t="43963" x="4979988" y="4427538"/>
          <p14:tracePt t="43970" x="4962525" y="4419600"/>
          <p14:tracePt t="43981" x="4946650" y="4410075"/>
          <p14:tracePt t="43986" x="4911725" y="4394200"/>
          <p14:tracePt t="44006" x="4860925" y="4376738"/>
          <p14:tracePt t="44014" x="4835525" y="4368800"/>
          <p14:tracePt t="44019" x="4818063" y="4368800"/>
          <p14:tracePt t="44029" x="4784725" y="4341813"/>
          <p14:tracePt t="44034" x="4749800" y="4333875"/>
          <p14:tracePt t="44046" x="4733925" y="4333875"/>
          <p14:tracePt t="44050" x="4708525" y="4316413"/>
          <p14:tracePt t="44062" x="4699000" y="4316413"/>
          <p14:tracePt t="44066" x="4673600" y="4308475"/>
          <p14:tracePt t="44075" x="4648200" y="4300538"/>
          <p14:tracePt t="44081" x="4614863" y="4283075"/>
          <p14:tracePt t="44091" x="4605338" y="4275138"/>
          <p14:tracePt t="44098" x="4579938" y="4275138"/>
          <p14:tracePt t="44105" x="4554538" y="4275138"/>
          <p14:tracePt t="44113" x="4521200" y="4249738"/>
          <p14:tracePt t="44122" x="4513263" y="4249738"/>
          <p14:tracePt t="44130" x="4495800" y="4249738"/>
          <p14:tracePt t="44139" x="4470400" y="4240213"/>
          <p14:tracePt t="44145" x="4445000" y="4232275"/>
          <p14:tracePt t="44154" x="4435475" y="4214813"/>
          <p14:tracePt t="44161" x="4419600" y="4206875"/>
          <p14:tracePt t="44170" x="4402138" y="4206875"/>
          <p14:tracePt t="44178" x="4394200" y="4206875"/>
          <p14:tracePt t="44186" x="4376738" y="4197350"/>
          <p14:tracePt t="44195" x="4351338" y="4181475"/>
          <p14:tracePt t="44202" x="4333875" y="4171950"/>
          <p14:tracePt t="44211" x="4325938" y="4164013"/>
          <p14:tracePt t="44219" x="4300538" y="4156075"/>
          <p14:tracePt t="44229" x="4283075" y="4146550"/>
          <p14:tracePt t="44235" x="4265613" y="4138613"/>
          <p14:tracePt t="44244" x="4249738" y="4138613"/>
          <p14:tracePt t="44251" x="4224338" y="4130675"/>
          <p14:tracePt t="44261" x="4197350" y="4121150"/>
          <p14:tracePt t="44266" x="4181475" y="4105275"/>
          <p14:tracePt t="44276" x="4164013" y="4095750"/>
          <p14:tracePt t="44282" x="4146550" y="4095750"/>
          <p14:tracePt t="44291" x="4130675" y="4079875"/>
          <p14:tracePt t="44298" x="4121150" y="4070350"/>
          <p14:tracePt t="44305" x="4113213" y="4070350"/>
          <p14:tracePt t="44314" x="4095750" y="4070350"/>
          <p14:tracePt t="44322" x="4095750" y="4062413"/>
          <p14:tracePt t="44331" x="4079875" y="4062413"/>
          <p14:tracePt t="44339" x="4070350" y="4052888"/>
          <p14:tracePt t="44347" x="4052888" y="4044950"/>
          <p14:tracePt t="44354" x="4027488" y="4037013"/>
          <p14:tracePt t="44362" x="4019550" y="4037013"/>
          <p14:tracePt t="44370" x="4011613" y="4027488"/>
          <p14:tracePt t="44379" x="4002088" y="4027488"/>
          <p14:tracePt t="44387" x="3994150" y="4027488"/>
          <p14:tracePt t="44394" x="3986213" y="4011613"/>
          <p14:tracePt t="44402" x="3976688" y="4011613"/>
          <p14:tracePt t="44412" x="3968750" y="4002088"/>
          <p14:tracePt t="44428" x="3951288" y="4002088"/>
          <p14:tracePt t="44434" x="3943350" y="4002088"/>
          <p14:tracePt t="44445" x="3943350" y="3994150"/>
          <p14:tracePt t="44450" x="3935413" y="3994150"/>
          <p14:tracePt t="44461" x="3925888" y="3986213"/>
          <p14:tracePt t="44467" x="3917950" y="3986213"/>
          <p14:tracePt t="44475" x="3908425" y="3986213"/>
          <p14:tracePt t="44490" x="3892550" y="3976688"/>
          <p14:tracePt t="44499" x="3875088" y="3968750"/>
          <p14:tracePt t="44515" x="3867150" y="3968750"/>
          <p14:tracePt t="44522" x="3849688" y="3951288"/>
          <p14:tracePt t="44539" x="3832225" y="3943350"/>
          <p14:tracePt t="44547" x="3824288" y="3943350"/>
          <p14:tracePt t="44563" x="3806825" y="3935413"/>
          <p14:tracePt t="44570" x="3798888" y="3925888"/>
          <p14:tracePt t="44595" x="3790950" y="3925888"/>
          <p14:tracePt t="44611" x="3781425" y="3925888"/>
          <p14:tracePt t="45195" x="3773488" y="3925888"/>
          <p14:tracePt t="45299" x="3763963" y="3925888"/>
          <p14:tracePt t="45314" x="3763963" y="3935413"/>
          <p14:tracePt t="45346" x="3763963" y="3951288"/>
          <p14:tracePt t="45379" x="3763963" y="3960813"/>
          <p14:tracePt t="45395" x="3756025" y="3976688"/>
          <p14:tracePt t="45419" x="3756025" y="3986213"/>
          <p14:tracePt t="45434" x="3756025" y="3994150"/>
          <p14:tracePt t="45466" x="3756025" y="4011613"/>
          <p14:tracePt t="45499" x="3756025" y="4019550"/>
          <p14:tracePt t="45506" x="3748088" y="4037013"/>
          <p14:tracePt t="45514" x="3748088" y="4044950"/>
          <p14:tracePt t="45522" x="3748088" y="4052888"/>
          <p14:tracePt t="45531" x="3738563" y="4052888"/>
          <p14:tracePt t="45538" x="3730625" y="4062413"/>
          <p14:tracePt t="45547" x="3730625" y="4070350"/>
          <p14:tracePt t="45570" x="3730625" y="4079875"/>
          <p14:tracePt t="45579" x="3722688" y="4095750"/>
          <p14:tracePt t="45612" x="3722688" y="4105275"/>
          <p14:tracePt t="45618" x="3713163" y="4113213"/>
          <p14:tracePt t="45629" x="3713163" y="4121150"/>
          <p14:tracePt t="45634" x="3705225" y="4138613"/>
          <p14:tracePt t="45644" x="3697288" y="4146550"/>
          <p14:tracePt t="45660" x="3697288" y="4156075"/>
          <p14:tracePt t="45674" x="3697288" y="4164013"/>
          <p14:tracePt t="45690" x="3697288" y="4171950"/>
          <p14:tracePt t="45722" x="3697288" y="4181475"/>
          <p14:tracePt t="45739" x="3679825" y="4197350"/>
          <p14:tracePt t="45795" x="3679825" y="4206875"/>
          <p14:tracePt t="45890" x="3679825" y="4214813"/>
          <p14:tracePt t="45899" x="3679825" y="4224338"/>
          <p14:tracePt t="45930" x="3679825" y="4232275"/>
          <p14:tracePt t="45995" x="3679825" y="4240213"/>
          <p14:tracePt t="46051" x="3679825" y="4257675"/>
          <p14:tracePt t="46146" x="3679825" y="4265613"/>
          <p14:tracePt t="46219" x="3679825" y="4275138"/>
          <p14:tracePt t="46411" x="3679825" y="4283075"/>
          <p14:tracePt t="46915" x="3687763" y="4265613"/>
          <p14:tracePt t="46922" x="3697288" y="4257675"/>
          <p14:tracePt t="46955" x="3705225" y="4257675"/>
          <p14:tracePt t="47002" x="3705225" y="4249738"/>
          <p14:tracePt t="47019" x="3705225" y="4240213"/>
          <p14:tracePt t="47035" x="3713163" y="4232275"/>
          <p14:tracePt t="47051" x="3722688" y="4214813"/>
          <p14:tracePt t="47061" x="3730625" y="4189413"/>
          <p14:tracePt t="47090" x="3738563" y="4181475"/>
          <p14:tracePt t="47122" x="3748088" y="4171950"/>
          <p14:tracePt t="47195" x="3748088" y="4164013"/>
          <p14:tracePt t="47212" x="3748088" y="4156075"/>
          <p14:tracePt t="47228" x="3748088" y="4146550"/>
          <p14:tracePt t="47290" x="3756025" y="4138613"/>
          <p14:tracePt t="47362" x="3756025" y="4130675"/>
          <p14:tracePt t="47370" x="3763963" y="4130675"/>
          <p14:tracePt t="47428" x="3763963" y="4121150"/>
          <p14:tracePt t="47467" x="3763963" y="4113213"/>
          <p14:tracePt t="47515" x="3773488" y="4113213"/>
          <p14:tracePt t="47554" x="3773488" y="4105275"/>
          <p14:tracePt t="47586" x="3781425" y="4095750"/>
          <p14:tracePt t="47715" x="3790950" y="4087813"/>
          <p14:tracePt t="49267" x="3798888" y="4095750"/>
          <p14:tracePt t="49299" x="3798888" y="4105275"/>
          <p14:tracePt t="49315" x="3798888" y="4113213"/>
          <p14:tracePt t="49322" x="3806825" y="4121150"/>
          <p14:tracePt t="49347" x="3806825" y="4130675"/>
          <p14:tracePt t="49354" x="3806825" y="4138613"/>
          <p14:tracePt t="49370" x="3806825" y="4146550"/>
          <p14:tracePt t="50298" x="3816350" y="4146550"/>
          <p14:tracePt t="50306" x="3824288" y="4146550"/>
          <p14:tracePt t="50316" x="3832225" y="4156075"/>
          <p14:tracePt t="50332" x="3832225" y="4164013"/>
          <p14:tracePt t="50339" x="3849688" y="4171950"/>
          <p14:tracePt t="50348" x="3849688" y="4181475"/>
          <p14:tracePt t="50354" x="3857625" y="4189413"/>
          <p14:tracePt t="50365" x="3857625" y="4197350"/>
          <p14:tracePt t="50370" x="3867150" y="4206875"/>
          <p14:tracePt t="50381" x="3875088" y="4214813"/>
          <p14:tracePt t="50386" x="3883025" y="4224338"/>
          <p14:tracePt t="50397" x="3892550" y="4232275"/>
          <p14:tracePt t="50402" x="3908425" y="4249738"/>
          <p14:tracePt t="50412" x="3935413" y="4275138"/>
          <p14:tracePt t="50428" x="3960813" y="4300538"/>
          <p14:tracePt t="50434" x="3968750" y="4308475"/>
          <p14:tracePt t="50442" x="3994150" y="4316413"/>
          <p14:tracePt t="50450" x="4011613" y="4333875"/>
          <p14:tracePt t="50458" x="4037013" y="4351338"/>
          <p14:tracePt t="50467" x="4062413" y="4368800"/>
          <p14:tracePt t="50475" x="4062413" y="4376738"/>
          <p14:tracePt t="50482" x="4087813" y="4384675"/>
          <p14:tracePt t="50491" x="4095750" y="4394200"/>
          <p14:tracePt t="50498" x="4113213" y="4410075"/>
          <p14:tracePt t="50507" x="4130675" y="4419600"/>
          <p14:tracePt t="50515" x="4156075" y="4419600"/>
          <p14:tracePt t="50522" x="4171950" y="4435475"/>
          <p14:tracePt t="50531" x="4197350" y="4445000"/>
          <p14:tracePt t="50539" x="4214813" y="4445000"/>
          <p14:tracePt t="50548" x="4232275" y="4460875"/>
          <p14:tracePt t="50554" x="4249738" y="4470400"/>
          <p14:tracePt t="50565" x="4275138" y="4470400"/>
          <p14:tracePt t="50570" x="4300538" y="4486275"/>
          <p14:tracePt t="50581" x="4308475" y="4486275"/>
          <p14:tracePt t="50586" x="4333875" y="4503738"/>
          <p14:tracePt t="50597" x="4351338" y="4513263"/>
          <p14:tracePt t="50602" x="4359275" y="4513263"/>
          <p14:tracePt t="50613" x="4376738" y="4513263"/>
          <p14:tracePt t="50618" x="4394200" y="4513263"/>
          <p14:tracePt t="50626" x="4410075" y="4521200"/>
          <p14:tracePt t="50634" x="4419600" y="4529138"/>
          <p14:tracePt t="50641" x="4445000" y="4538663"/>
          <p14:tracePt t="50650" x="4470400" y="4538663"/>
          <p14:tracePt t="50658" x="4495800" y="4554538"/>
          <p14:tracePt t="50666" x="4521200" y="4564063"/>
          <p14:tracePt t="50674" x="4546600" y="4564063"/>
          <p14:tracePt t="50683" x="4572000" y="4572000"/>
          <p14:tracePt t="50690" x="4597400" y="4579938"/>
          <p14:tracePt t="50699" x="4622800" y="4579938"/>
          <p14:tracePt t="50706" x="4657725" y="4589463"/>
          <p14:tracePt t="50715" x="4673600" y="4597400"/>
          <p14:tracePt t="50722" x="4699000" y="4605338"/>
          <p14:tracePt t="50731" x="4724400" y="4614863"/>
          <p14:tracePt t="50738" x="4749800" y="4622800"/>
          <p14:tracePt t="50749" x="4784725" y="4640263"/>
          <p14:tracePt t="50754" x="4827588" y="4648200"/>
          <p14:tracePt t="50764" x="4860925" y="4665663"/>
          <p14:tracePt t="50770" x="4878388" y="4665663"/>
          <p14:tracePt t="50781" x="4911725" y="4673600"/>
          <p14:tracePt t="50786" x="4929188" y="4683125"/>
          <p14:tracePt t="50796" x="4954588" y="4691063"/>
          <p14:tracePt t="50802" x="4979988" y="4691063"/>
          <p14:tracePt t="50813" x="5013325" y="4691063"/>
          <p14:tracePt t="50818" x="5038725" y="4699000"/>
          <p14:tracePt t="50826" x="5064125" y="4699000"/>
          <p14:tracePt t="50835" x="5091113" y="4708525"/>
          <p14:tracePt t="50842" x="5116513" y="4716463"/>
          <p14:tracePt t="50850" x="5132388" y="4716463"/>
          <p14:tracePt t="50858" x="5157788" y="4716463"/>
          <p14:tracePt t="50866" x="5175250" y="4733925"/>
          <p14:tracePt t="50874" x="5192713" y="4733925"/>
          <p14:tracePt t="50892" x="5226050" y="4741863"/>
          <p14:tracePt t="50898" x="5243513" y="4749800"/>
          <p14:tracePt t="50906" x="5260975" y="4749800"/>
          <p14:tracePt t="50916" x="5276850" y="4759325"/>
          <p14:tracePt t="50932" x="5286375" y="4759325"/>
          <p14:tracePt t="50939" x="5294313" y="4767263"/>
          <p14:tracePt t="50980" x="5302250" y="4775200"/>
          <p14:tracePt t="50996" x="5311775" y="4775200"/>
          <p14:tracePt t="51003" x="5319713" y="4775200"/>
          <p14:tracePt t="51013" x="5327650" y="4792663"/>
          <p14:tracePt t="51018" x="5337175" y="4792663"/>
          <p14:tracePt t="51027" x="5345113" y="4802188"/>
          <p14:tracePt t="51322" x="5345113" y="4784725"/>
          <p14:tracePt t="51339" x="5345113" y="4775200"/>
          <p14:tracePt t="51347" x="5345113" y="4767263"/>
          <p14:tracePt t="51355" x="5345113" y="4749800"/>
          <p14:tracePt t="51365" x="5345113" y="4741863"/>
          <p14:tracePt t="51371" x="5345113" y="4724400"/>
          <p14:tracePt t="51381" x="5345113" y="4708525"/>
          <p14:tracePt t="51387" x="5345113" y="4683125"/>
          <p14:tracePt t="51396" x="5345113" y="4665663"/>
          <p14:tracePt t="51403" x="5345113" y="4648200"/>
          <p14:tracePt t="51410" x="5345113" y="4640263"/>
          <p14:tracePt t="51419" x="5337175" y="4622800"/>
          <p14:tracePt t="51426" x="5337175" y="4614863"/>
          <p14:tracePt t="51435" x="5319713" y="4579938"/>
          <p14:tracePt t="51451" x="5302250" y="4554538"/>
          <p14:tracePt t="51459" x="5294313" y="4538663"/>
          <p14:tracePt t="51466" x="5276850" y="4521200"/>
          <p14:tracePt t="51474" x="5268913" y="4513263"/>
          <p14:tracePt t="51482" x="5260975" y="4486275"/>
          <p14:tracePt t="51490" x="5243513" y="4470400"/>
          <p14:tracePt t="51499" x="5226050" y="4452938"/>
          <p14:tracePt t="51506" x="5200650" y="4427538"/>
          <p14:tracePt t="51515" x="5192713" y="4410075"/>
          <p14:tracePt t="51523" x="5167313" y="4384675"/>
          <p14:tracePt t="51531" x="5149850" y="4368800"/>
          <p14:tracePt t="51538" x="5124450" y="4341813"/>
          <p14:tracePt t="51547" x="5116513" y="4333875"/>
          <p14:tracePt t="51555" x="5099050" y="4316413"/>
          <p14:tracePt t="51566" x="5064125" y="4291013"/>
          <p14:tracePt t="51571" x="5022850" y="4265613"/>
          <p14:tracePt t="51581" x="4997450" y="4249738"/>
          <p14:tracePt t="51587" x="4972050" y="4240213"/>
          <p14:tracePt t="51596" x="4919663" y="4214813"/>
          <p14:tracePt t="51602" x="4868863" y="4181475"/>
          <p14:tracePt t="51609" x="4835525" y="4164013"/>
          <p14:tracePt t="51618" x="4784725" y="4146550"/>
          <p14:tracePt t="51625" x="4759325" y="4130675"/>
          <p14:tracePt t="51634" x="4716463" y="4105275"/>
          <p14:tracePt t="51642" x="4691063" y="4087813"/>
          <p14:tracePt t="51651" x="4648200" y="4070350"/>
          <p14:tracePt t="51658" x="4614863" y="4052888"/>
          <p14:tracePt t="51667" x="4589463" y="4037013"/>
          <p14:tracePt t="51674" x="4554538" y="4019550"/>
          <p14:tracePt t="51682" x="4521200" y="4011613"/>
          <p14:tracePt t="51690" x="4486275" y="3986213"/>
          <p14:tracePt t="51699" x="4460875" y="3968750"/>
          <p14:tracePt t="51706" x="4419600" y="3951288"/>
          <p14:tracePt t="51714" x="4384675" y="3935413"/>
          <p14:tracePt t="51722" x="4341813" y="3917950"/>
          <p14:tracePt t="51731" x="4325938" y="3908425"/>
          <p14:tracePt t="51739" x="4291013" y="3883025"/>
          <p14:tracePt t="51748" x="4265613" y="3875088"/>
          <p14:tracePt t="51755" x="4240213" y="3857625"/>
          <p14:tracePt t="51765" x="4214813" y="3841750"/>
          <p14:tracePt t="51771" x="4206875" y="3832225"/>
          <p14:tracePt t="51781" x="4181475" y="3824288"/>
          <p14:tracePt t="51787" x="4164013" y="3806825"/>
          <p14:tracePt t="51797" x="4146550" y="3798888"/>
          <p14:tracePt t="51803" x="4138613" y="3790950"/>
          <p14:tracePt t="51811" x="4105275" y="3773488"/>
          <p14:tracePt t="51819" x="4079875" y="3763963"/>
          <p14:tracePt t="51825" x="4052888" y="3738563"/>
          <p14:tracePt t="51834" x="4027488" y="3730625"/>
          <p14:tracePt t="51842" x="4011613" y="3713163"/>
          <p14:tracePt t="51850" x="3968750" y="3697288"/>
          <p14:tracePt t="51859" x="3951288" y="3679825"/>
          <p14:tracePt t="51867" x="3908425" y="3654425"/>
          <p14:tracePt t="51874" x="3892550" y="3636963"/>
          <p14:tracePt t="51883" x="3867150" y="3619500"/>
          <p14:tracePt t="51893" x="3849688" y="3611563"/>
          <p14:tracePt t="51899" x="3824288" y="3594100"/>
          <p14:tracePt t="51906" x="3798888" y="3578225"/>
          <p14:tracePt t="51917" x="3773488" y="3560763"/>
          <p14:tracePt t="51923" x="3756025" y="3543300"/>
          <p14:tracePt t="51931" x="3738563" y="3535363"/>
          <p14:tracePt t="51939" x="3722688" y="3517900"/>
          <p14:tracePt t="51949" x="3705225" y="3517900"/>
          <p14:tracePt t="51955" x="3679825" y="3502025"/>
          <p14:tracePt t="51964" x="3662363" y="3492500"/>
          <p14:tracePt t="51971" x="3646488" y="3484563"/>
          <p14:tracePt t="51980" x="3619500" y="3467100"/>
          <p14:tracePt t="51987" x="3594100" y="3449638"/>
          <p14:tracePt t="51996" x="3568700" y="3433763"/>
          <p14:tracePt t="52003" x="3552825" y="3424238"/>
          <p14:tracePt t="52011" x="3535363" y="3416300"/>
          <p14:tracePt t="52019" x="3517900" y="3398838"/>
          <p14:tracePt t="52025" x="3484563" y="3382963"/>
          <p14:tracePt t="52035" x="3467100" y="3373438"/>
          <p14:tracePt t="52042" x="3449638" y="3365500"/>
          <p14:tracePt t="52051" x="3416300" y="3340100"/>
          <p14:tracePt t="52059" x="3398838" y="3330575"/>
          <p14:tracePt t="52067" x="3373438" y="3322638"/>
          <p14:tracePt t="52074" x="3348038" y="3305175"/>
          <p14:tracePt t="52082" x="3340100" y="3305175"/>
          <p14:tracePt t="52090" x="3314700" y="3297238"/>
          <p14:tracePt t="52099" x="3289300" y="3289300"/>
          <p14:tracePt t="52106" x="3263900" y="3271838"/>
          <p14:tracePt t="52116" x="3246438" y="3263900"/>
          <p14:tracePt t="52123" x="3228975" y="3254375"/>
          <p14:tracePt t="52132" x="3211513" y="3246438"/>
          <p14:tracePt t="52138" x="3186113" y="3238500"/>
          <p14:tracePt t="52155" x="3170238" y="3238500"/>
          <p14:tracePt t="52164" x="3144838" y="3221038"/>
          <p14:tracePt t="52170" x="3144838" y="3211513"/>
          <p14:tracePt t="52180" x="3135313" y="3211513"/>
          <p14:tracePt t="52187" x="3119438" y="3211513"/>
          <p14:tracePt t="52196" x="3094038" y="3195638"/>
          <p14:tracePt t="52202" x="3067050" y="3186113"/>
          <p14:tracePt t="52210" x="3041650" y="3178175"/>
          <p14:tracePt t="52218" x="3025775" y="3170238"/>
          <p14:tracePt t="52225" x="3000375" y="3160713"/>
          <p14:tracePt t="52234" x="2982913" y="3160713"/>
          <p14:tracePt t="52243" x="2974975" y="3160713"/>
          <p14:tracePt t="52250" x="2957513" y="3152775"/>
          <p14:tracePt t="52259" x="2940050" y="3144838"/>
          <p14:tracePt t="52267" x="2922588" y="3144838"/>
          <p14:tracePt t="52282" x="2906713" y="3144838"/>
          <p14:tracePt t="52290" x="2906713" y="3135313"/>
          <p14:tracePt t="52299" x="2897188" y="3135313"/>
          <p14:tracePt t="52315" x="2889250" y="3135313"/>
          <p14:tracePt t="52331" x="2881313" y="3127375"/>
          <p14:tracePt t="52349" x="2871788" y="3127375"/>
          <p14:tracePt t="52355" x="2863850" y="3127375"/>
          <p14:tracePt t="52364" x="2855913" y="3127375"/>
          <p14:tracePt t="52380" x="2846388" y="3127375"/>
          <p14:tracePt t="52387" x="2838450" y="3127375"/>
          <p14:tracePt t="52411" x="2830513" y="3127375"/>
          <p14:tracePt t="52419" x="2820988" y="3127375"/>
          <p14:tracePt t="52425" x="2813050" y="3127375"/>
          <p14:tracePt t="52450" x="2805113" y="3127375"/>
          <p14:tracePt t="52458" x="2795588" y="3127375"/>
          <p14:tracePt t="52474" x="2787650" y="3127375"/>
          <p14:tracePt t="52482" x="2778125" y="3127375"/>
          <p14:tracePt t="52491" x="2770188" y="3127375"/>
          <p14:tracePt t="52499" x="2762250" y="3127375"/>
          <p14:tracePt t="52506" x="2752725" y="3127375"/>
          <p14:tracePt t="52516" x="2744788" y="3127375"/>
          <p14:tracePt t="52522" x="2736850" y="3127375"/>
          <p14:tracePt t="52532" x="2719388" y="3127375"/>
          <p14:tracePt t="52549" x="2701925" y="3127375"/>
          <p14:tracePt t="52564" x="2686050" y="3127375"/>
          <p14:tracePt t="52571" x="2676525" y="3135313"/>
          <p14:tracePt t="52581" x="2668588" y="3135313"/>
          <p14:tracePt t="52587" x="2651125" y="3144838"/>
          <p14:tracePt t="52596" x="2643188" y="3144838"/>
          <p14:tracePt t="52603" x="2643188" y="3152775"/>
          <p14:tracePt t="52610" x="2633663" y="3152775"/>
          <p14:tracePt t="52619" x="2625725" y="3152775"/>
          <p14:tracePt t="52626" x="2617788" y="3160713"/>
          <p14:tracePt t="52635" x="2608263" y="3170238"/>
          <p14:tracePt t="52643" x="2600325" y="3178175"/>
          <p14:tracePt t="52651" x="2592388" y="3178175"/>
          <p14:tracePt t="52659" x="2582863" y="3178175"/>
          <p14:tracePt t="52667" x="2566988" y="3186113"/>
          <p14:tracePt t="52674" x="2557463" y="3195638"/>
          <p14:tracePt t="52682" x="2557463" y="3203575"/>
          <p14:tracePt t="52690" x="2541588" y="3211513"/>
          <p14:tracePt t="52707" x="2524125" y="3221038"/>
          <p14:tracePt t="52723" x="2524125" y="3228975"/>
          <p14:tracePt t="52754" x="2516188" y="3238500"/>
          <p14:tracePt t="52764" x="2506663" y="3246438"/>
          <p14:tracePt t="52796" x="2506663" y="3254375"/>
          <p14:tracePt t="52810" x="2506663" y="3263900"/>
          <p14:tracePt t="52842" x="2506663" y="3279775"/>
          <p14:tracePt t="52891" x="2506663" y="3297238"/>
          <p14:tracePt t="52923" x="2506663" y="3305175"/>
          <p14:tracePt t="52938" x="2506663" y="3314700"/>
          <p14:tracePt t="52979" x="2506663" y="3322638"/>
          <p14:tracePt t="52995" x="2506663" y="3330575"/>
          <p14:tracePt t="53011" x="2506663" y="3340100"/>
          <p14:tracePt t="53025" x="2506663" y="3348038"/>
          <p14:tracePt t="53051" x="2506663" y="3355975"/>
          <p14:tracePt t="53083" x="2506663" y="3365500"/>
          <p14:tracePt t="53090" x="2506663" y="3373438"/>
          <p14:tracePt t="53131" x="2506663" y="3382963"/>
          <p14:tracePt t="53138" x="2506663" y="3390900"/>
          <p14:tracePt t="53187" x="2506663" y="3424238"/>
          <p14:tracePt t="53203" x="2506663" y="3433763"/>
          <p14:tracePt t="53218" x="2516188" y="3433763"/>
          <p14:tracePt t="53234" x="2524125" y="3449638"/>
          <p14:tracePt t="53250" x="2524125" y="3459163"/>
          <p14:tracePt t="53282" x="2532063" y="3467100"/>
          <p14:tracePt t="53290" x="2532063" y="3475038"/>
          <p14:tracePt t="53298" x="2541588" y="3475038"/>
          <p14:tracePt t="53306" x="2541588" y="3484563"/>
          <p14:tracePt t="53322" x="2549525" y="3492500"/>
          <p14:tracePt t="53339" x="2557463" y="3492500"/>
          <p14:tracePt t="53354" x="2566988" y="3502025"/>
          <p14:tracePt t="53402" x="2566988" y="3509963"/>
          <p14:tracePt t="53418" x="2574925" y="3517900"/>
          <p14:tracePt t="53474" x="2582863" y="3517900"/>
          <p14:tracePt t="53506" x="2592388" y="3517900"/>
          <p14:tracePt t="53522" x="2600325" y="3517900"/>
          <p14:tracePt t="53532" x="2608263" y="3527425"/>
          <p14:tracePt t="53579" x="2617788" y="3535363"/>
          <p14:tracePt t="53595" x="2625725" y="3535363"/>
          <p14:tracePt t="53626" x="2633663" y="3535363"/>
          <p14:tracePt t="53642" x="2643188" y="3535363"/>
          <p14:tracePt t="53658" x="2651125" y="3535363"/>
          <p14:tracePt t="53690" x="2660650" y="3535363"/>
          <p14:tracePt t="53699" x="2668588" y="3535363"/>
          <p14:tracePt t="53763" x="2686050" y="3535363"/>
          <p14:tracePt t="53781" x="2693988" y="3535363"/>
          <p14:tracePt t="53818" x="2701925" y="3535363"/>
          <p14:tracePt t="53826" x="2719388" y="3535363"/>
          <p14:tracePt t="53835" x="2719388" y="3527425"/>
          <p14:tracePt t="53858" x="2727325" y="3517900"/>
          <p14:tracePt t="53883" x="2727325" y="3509963"/>
          <p14:tracePt t="53900" x="2736850" y="3502025"/>
          <p14:tracePt t="53916" x="2736850" y="3492500"/>
          <p14:tracePt t="53932" x="2736850" y="3475038"/>
          <p14:tracePt t="53949" x="2736850" y="3467100"/>
          <p14:tracePt t="53954" x="2736850" y="3459163"/>
          <p14:tracePt t="53964" x="2736850" y="3449638"/>
          <p14:tracePt t="53979" x="2736850" y="3433763"/>
          <p14:tracePt t="54003" x="2736850" y="3424238"/>
          <p14:tracePt t="54009" x="2736850" y="3416300"/>
          <p14:tracePt t="54019" x="2736850" y="3408363"/>
          <p14:tracePt t="54035" x="2736850" y="3398838"/>
          <p14:tracePt t="54067" x="2736850" y="3390900"/>
          <p14:tracePt t="54074" x="2736850" y="3382963"/>
          <p14:tracePt t="54090" x="2736850" y="3365500"/>
          <p14:tracePt t="54107" x="2736850" y="3355975"/>
          <p14:tracePt t="54116" x="2727325" y="3348038"/>
          <p14:tracePt t="54122" x="2727325" y="3340100"/>
          <p14:tracePt t="54138" x="2719388" y="3330575"/>
          <p14:tracePt t="54154" x="2719388" y="3322638"/>
          <p14:tracePt t="54170" x="2701925" y="3314700"/>
          <p14:tracePt t="54196" x="2701925" y="3305175"/>
          <p14:tracePt t="54226" x="2686050" y="3289300"/>
          <p14:tracePt t="54266" x="2676525" y="3279775"/>
          <p14:tracePt t="54274" x="2676525" y="3271838"/>
          <p14:tracePt t="54290" x="2668588" y="3263900"/>
          <p14:tracePt t="54346" x="2660650" y="3263900"/>
          <p14:tracePt t="54411" x="2651125" y="3263900"/>
          <p14:tracePt t="54434" x="2643188" y="3263900"/>
          <p14:tracePt t="54442" x="2633663" y="3263900"/>
          <p14:tracePt t="54451" x="2633663" y="3254375"/>
          <p14:tracePt t="54458" x="2625725" y="3254375"/>
          <p14:tracePt t="54466" x="2617788" y="3254375"/>
          <p14:tracePt t="54491" x="2600325" y="3254375"/>
          <p14:tracePt t="54516" x="2574925" y="3254375"/>
          <p14:tracePt t="54539" x="2566988" y="3254375"/>
          <p14:tracePt t="54548" x="2557463" y="3254375"/>
          <p14:tracePt t="54564" x="2549525" y="3254375"/>
          <p14:tracePt t="54579" x="2541588" y="3254375"/>
          <p14:tracePt t="54586" x="2532063" y="3254375"/>
          <p14:tracePt t="54610" x="2516188" y="3263900"/>
          <p14:tracePt t="54634" x="2506663" y="3271838"/>
          <p14:tracePt t="54642" x="2506663" y="3279775"/>
          <p14:tracePt t="54650" x="2498725" y="3289300"/>
          <p14:tracePt t="54666" x="2498725" y="3305175"/>
          <p14:tracePt t="54675" x="2489200" y="3314700"/>
          <p14:tracePt t="54683" x="2481263" y="3330575"/>
          <p14:tracePt t="54690" x="2481263" y="3340100"/>
          <p14:tracePt t="54699" x="2481263" y="3348038"/>
          <p14:tracePt t="54707" x="2481263" y="3355975"/>
          <p14:tracePt t="54716" x="2481263" y="3365500"/>
          <p14:tracePt t="54722" x="2481263" y="3373438"/>
          <p14:tracePt t="54732" x="2481263" y="3382963"/>
          <p14:tracePt t="54739" x="2481263" y="3398838"/>
          <p14:tracePt t="54749" x="2481263" y="3408363"/>
          <p14:tracePt t="54755" x="2481263" y="3424238"/>
          <p14:tracePt t="54764" x="2481263" y="3433763"/>
          <p14:tracePt t="54771" x="2481263" y="3441700"/>
          <p14:tracePt t="54778" x="2481263" y="3459163"/>
          <p14:tracePt t="54785" x="2481263" y="3467100"/>
          <p14:tracePt t="54793" x="2481263" y="3475038"/>
          <p14:tracePt t="54810" x="2489200" y="3492500"/>
          <p14:tracePt t="54818" x="2498725" y="3509963"/>
          <p14:tracePt t="54834" x="2506663" y="3527425"/>
          <p14:tracePt t="54842" x="2524125" y="3543300"/>
          <p14:tracePt t="54859" x="2532063" y="3552825"/>
          <p14:tracePt t="54874" x="2541588" y="3568700"/>
          <p14:tracePt t="54893" x="2549525" y="3578225"/>
          <p14:tracePt t="54907" x="2557463" y="3586163"/>
          <p14:tracePt t="54922" x="2566988" y="3594100"/>
          <p14:tracePt t="54938" x="2582863" y="3611563"/>
          <p14:tracePt t="54965" x="2592388" y="3619500"/>
          <p14:tracePt t="54978" x="2600325" y="3619500"/>
          <p14:tracePt t="55010" x="2608263" y="3629025"/>
          <p14:tracePt t="55026" x="2617788" y="3629025"/>
          <p14:tracePt t="55050" x="2625725" y="3636963"/>
          <p14:tracePt t="55058" x="2633663" y="3636963"/>
          <p14:tracePt t="55074" x="2643188" y="3636963"/>
          <p14:tracePt t="55083" x="2651125" y="3636963"/>
          <p14:tracePt t="55091" x="2660650" y="3636963"/>
          <p14:tracePt t="55107" x="2668588" y="3636963"/>
          <p14:tracePt t="55116" x="2676525" y="3636963"/>
          <p14:tracePt t="55132" x="2686050" y="3636963"/>
          <p14:tracePt t="55139" x="2693988" y="3636963"/>
          <p14:tracePt t="55149" x="2701925" y="3636963"/>
          <p14:tracePt t="55155" x="2711450" y="3636963"/>
          <p14:tracePt t="55162" x="2727325" y="3636963"/>
          <p14:tracePt t="55178" x="2744788" y="3636963"/>
          <p14:tracePt t="55187" x="2752725" y="3636963"/>
          <p14:tracePt t="55194" x="2762250" y="3636963"/>
          <p14:tracePt t="55202" x="2770188" y="3636963"/>
          <p14:tracePt t="55211" x="2778125" y="3636963"/>
          <p14:tracePt t="55219" x="2787650" y="3636963"/>
          <p14:tracePt t="55226" x="2805113" y="3619500"/>
          <p14:tracePt t="55235" x="2813050" y="3611563"/>
          <p14:tracePt t="55250" x="2820988" y="3611563"/>
          <p14:tracePt t="55258" x="2838450" y="3603625"/>
          <p14:tracePt t="55283" x="2838450" y="3594100"/>
          <p14:tracePt t="55299" x="2846388" y="3594100"/>
          <p14:tracePt t="55306" x="2855913" y="3586163"/>
          <p14:tracePt t="55332" x="2863850" y="3578225"/>
          <p14:tracePt t="55350" x="2871788" y="3568700"/>
          <p14:tracePt t="55354" x="2881313" y="3568700"/>
          <p14:tracePt t="55362" x="2881313" y="3560763"/>
          <p14:tracePt t="55371" x="2889250" y="3552825"/>
          <p14:tracePt t="55378" x="2897188" y="3543300"/>
          <p14:tracePt t="55387" x="2897188" y="3535363"/>
          <p14:tracePt t="55402" x="2906713" y="3527425"/>
          <p14:tracePt t="55411" x="2914650" y="3517900"/>
          <p14:tracePt t="55418" x="2914650" y="3509963"/>
          <p14:tracePt t="55427" x="2922588" y="3502025"/>
          <p14:tracePt t="55435" x="2922588" y="3492500"/>
          <p14:tracePt t="55442" x="2922588" y="3484563"/>
          <p14:tracePt t="55450" x="2932113" y="3467100"/>
          <p14:tracePt t="55458" x="2940050" y="3467100"/>
          <p14:tracePt t="55466" x="2940050" y="3449638"/>
          <p14:tracePt t="55474" x="2949575" y="3441700"/>
          <p14:tracePt t="55482" x="2949575" y="3433763"/>
          <p14:tracePt t="55491" x="2949575" y="3424238"/>
          <p14:tracePt t="55499" x="2957513" y="3408363"/>
          <p14:tracePt t="55507" x="2957513" y="3390900"/>
          <p14:tracePt t="55516" x="2957513" y="3382963"/>
          <p14:tracePt t="55523" x="2957513" y="3365500"/>
          <p14:tracePt t="55533" x="2957513" y="3348038"/>
          <p14:tracePt t="55549" x="2957513" y="3330575"/>
          <p14:tracePt t="55555" x="2957513" y="3322638"/>
          <p14:tracePt t="55565" x="2957513" y="3314700"/>
          <p14:tracePt t="55571" x="2957513" y="3289300"/>
          <p14:tracePt t="55586" x="2957513" y="3279775"/>
          <p14:tracePt t="55594" x="2957513" y="3271838"/>
          <p14:tracePt t="55602" x="2957513" y="3254375"/>
          <p14:tracePt t="55611" x="2949575" y="3246438"/>
          <p14:tracePt t="55617" x="2940050" y="3238500"/>
          <p14:tracePt t="55626" x="2932113" y="3228975"/>
          <p14:tracePt t="55634" x="2922588" y="3203575"/>
          <p14:tracePt t="55642" x="2914650" y="3203575"/>
          <p14:tracePt t="55651" x="2897188" y="3178175"/>
          <p14:tracePt t="55658" x="2871788" y="3152775"/>
          <p14:tracePt t="55667" x="2855913" y="3135313"/>
          <p14:tracePt t="55674" x="2838450" y="3127375"/>
          <p14:tracePt t="55685" x="2820988" y="3109913"/>
          <p14:tracePt t="55690" x="2795588" y="3084513"/>
          <p14:tracePt t="55700" x="2787650" y="3067050"/>
          <p14:tracePt t="55706" x="2752725" y="3041650"/>
          <p14:tracePt t="55717" x="2727325" y="3033713"/>
          <p14:tracePt t="55722" x="2701925" y="3008313"/>
          <p14:tracePt t="55733" x="2676525" y="3000375"/>
          <p14:tracePt t="55738" x="2651125" y="2982913"/>
          <p14:tracePt t="55749" x="2633663" y="2965450"/>
          <p14:tracePt t="55754" x="2617788" y="2949575"/>
          <p14:tracePt t="55762" x="2592388" y="2932113"/>
          <p14:tracePt t="55770" x="2574925" y="2922588"/>
          <p14:tracePt t="55786" x="2557463" y="2914650"/>
          <p14:tracePt t="55794" x="2549525" y="2914650"/>
          <p14:tracePt t="55811" x="2549525" y="2906713"/>
          <p14:tracePt t="55818" x="2541588" y="2906713"/>
          <p14:tracePt t="55826" x="2532063" y="2906713"/>
          <p14:tracePt t="55883" x="2524125" y="2906713"/>
          <p14:tracePt t="56083" x="2524125" y="2914650"/>
          <p14:tracePt t="56101" x="2524125" y="2922588"/>
          <p14:tracePt t="56107" x="2524125" y="2932113"/>
          <p14:tracePt t="56116" x="2524125" y="2949575"/>
          <p14:tracePt t="56123" x="2524125" y="2957513"/>
          <p14:tracePt t="56133" x="2524125" y="2965450"/>
          <p14:tracePt t="56138" x="2532063" y="2974975"/>
          <p14:tracePt t="56171" x="2541588" y="2990850"/>
          <p14:tracePt t="56203" x="2541588" y="3000375"/>
          <p14:tracePt t="56211" x="2541588" y="3008313"/>
          <p14:tracePt t="56226" x="2549525" y="3016250"/>
          <p14:tracePt t="56235" x="2557463" y="3025775"/>
          <p14:tracePt t="56242" x="2557463" y="3033713"/>
          <p14:tracePt t="56259" x="2557463" y="3041650"/>
          <p14:tracePt t="56274" x="2566988" y="3059113"/>
          <p14:tracePt t="56290" x="2574925" y="3067050"/>
          <p14:tracePt t="56307" x="2574925" y="3076575"/>
          <p14:tracePt t="56316" x="2574925" y="3084513"/>
          <p14:tracePt t="56475" x="2582863" y="3084513"/>
          <p14:tracePt t="56506" x="2600325" y="3084513"/>
          <p14:tracePt t="56517" x="2608263" y="3084513"/>
          <p14:tracePt t="56522" x="2617788" y="3084513"/>
          <p14:tracePt t="56533" x="2633663" y="3084513"/>
          <p14:tracePt t="56538" x="2660650" y="3084513"/>
          <p14:tracePt t="56554" x="2676525" y="3084513"/>
          <p14:tracePt t="56563" x="2686050" y="3084513"/>
          <p14:tracePt t="56570" x="2711450" y="3076575"/>
          <p14:tracePt t="56578" x="2727325" y="3076575"/>
          <p14:tracePt t="56594" x="2752725" y="3076575"/>
          <p14:tracePt t="56602" x="2762250" y="3076575"/>
          <p14:tracePt t="56610" x="2770188" y="3076575"/>
          <p14:tracePt t="56619" x="2778125" y="3076575"/>
          <p14:tracePt t="56626" x="2787650" y="3076575"/>
          <p14:tracePt t="56635" x="2805113" y="3076575"/>
          <p14:tracePt t="56642" x="2813050" y="3076575"/>
          <p14:tracePt t="56650" x="2820988" y="3076575"/>
          <p14:tracePt t="56658" x="2830513" y="3076575"/>
          <p14:tracePt t="56667" x="2838450" y="3076575"/>
          <p14:tracePt t="56675" x="2846388" y="3076575"/>
          <p14:tracePt t="56683" x="2855913" y="3076575"/>
          <p14:tracePt t="56691" x="2863850" y="3076575"/>
          <p14:tracePt t="56717" x="2871788" y="3076575"/>
          <p14:tracePt t="56859" x="2871788" y="3084513"/>
          <p14:tracePt t="56867" x="2863850" y="3084513"/>
          <p14:tracePt t="56890" x="2863850" y="3094038"/>
          <p14:tracePt t="56901" x="2855913" y="3101975"/>
          <p14:tracePt t="56907" x="2855913" y="3109913"/>
          <p14:tracePt t="56986" x="2846388" y="3109913"/>
          <p14:tracePt t="57074" x="2846388" y="3119438"/>
          <p14:tracePt t="57091" x="2846388" y="3127375"/>
          <p14:tracePt t="57107" x="2846388" y="3135313"/>
          <p14:tracePt t="57117" x="2855913" y="3135313"/>
          <p14:tracePt t="57123" x="2871788" y="3144838"/>
          <p14:tracePt t="57133" x="2881313" y="3160713"/>
          <p14:tracePt t="57139" x="2897188" y="3160713"/>
          <p14:tracePt t="57149" x="2922588" y="3170238"/>
          <p14:tracePt t="57155" x="2932113" y="3178175"/>
          <p14:tracePt t="57161" x="2957513" y="3178175"/>
          <p14:tracePt t="57170" x="2982913" y="3178175"/>
          <p14:tracePt t="57178" x="3008313" y="3186113"/>
          <p14:tracePt t="57186" x="3016250" y="3195638"/>
          <p14:tracePt t="57194" x="3033713" y="3195638"/>
          <p14:tracePt t="57203" x="3041650" y="3195638"/>
          <p14:tracePt t="57210" x="3067050" y="3203575"/>
          <p14:tracePt t="57219" x="3076575" y="3203575"/>
          <p14:tracePt t="57226" x="3084513" y="3203575"/>
          <p14:tracePt t="57282" x="3101975" y="3211513"/>
          <p14:tracePt t="57315" x="3109913" y="3221038"/>
          <p14:tracePt t="57578" x="3119438" y="3228975"/>
          <p14:tracePt t="57603" x="3127375" y="3238500"/>
          <p14:tracePt t="57658" x="3135313" y="3246438"/>
          <p14:tracePt t="57835" x="3127375" y="3246438"/>
          <p14:tracePt t="57842" x="3119438" y="3254375"/>
          <p14:tracePt t="57850" x="3109913" y="3263900"/>
          <p14:tracePt t="57867" x="3101975" y="3263900"/>
          <p14:tracePt t="57874" x="3094038" y="3271838"/>
          <p14:tracePt t="57884" x="3084513" y="3271838"/>
          <p14:tracePt t="58058" x="3094038" y="3271838"/>
          <p14:tracePt t="58075" x="3101975" y="3271838"/>
          <p14:tracePt t="58084" x="3119438" y="3289300"/>
          <p14:tracePt t="58090" x="3127375" y="3289300"/>
          <p14:tracePt t="58100" x="3135313" y="3289300"/>
          <p14:tracePt t="58106" x="3144838" y="3289300"/>
          <p14:tracePt t="58117" x="3170238" y="3297238"/>
          <p14:tracePt t="58122" x="3195638" y="3305175"/>
          <p14:tracePt t="58131" x="3211513" y="3314700"/>
          <p14:tracePt t="58138" x="3238500" y="3322638"/>
          <p14:tracePt t="58146" x="3271838" y="3330575"/>
          <p14:tracePt t="58154" x="3297238" y="3330575"/>
          <p14:tracePt t="58162" x="3314700" y="3330575"/>
          <p14:tracePt t="58171" x="3340100" y="3340100"/>
          <p14:tracePt t="58178" x="3355975" y="3340100"/>
          <p14:tracePt t="58187" x="3365500" y="3348038"/>
          <p14:tracePt t="58194" x="3373438" y="3348038"/>
          <p14:tracePt t="58203" x="3382963" y="3355975"/>
          <p14:tracePt t="58274" x="3398838" y="3365500"/>
          <p14:tracePt t="58315" x="3416300" y="3373438"/>
          <p14:tracePt t="58333" x="3424238" y="3382963"/>
          <p14:tracePt t="58363" x="3433763" y="3390900"/>
          <p14:tracePt t="58378" x="3441700" y="3398838"/>
          <p14:tracePt t="58410" x="3459163" y="3416300"/>
          <p14:tracePt t="58418" x="3467100" y="3424238"/>
          <p14:tracePt t="58436" x="3475038" y="3424238"/>
          <p14:tracePt t="58443" x="3484563" y="3433763"/>
          <p14:tracePt t="58451" x="3492500" y="3441700"/>
          <p14:tracePt t="58468" x="3517900" y="3449638"/>
          <p14:tracePt t="58484" x="3535363" y="3459163"/>
          <p14:tracePt t="58491" x="3552825" y="3459163"/>
          <p14:tracePt t="58501" x="3560763" y="3459163"/>
          <p14:tracePt t="58516" x="3568700" y="3467100"/>
          <p14:tracePt t="58658" x="3578225" y="3467100"/>
          <p14:tracePt t="58778" x="3568700" y="3459163"/>
          <p14:tracePt t="58922" x="3586163" y="3459163"/>
          <p14:tracePt t="58931" x="3603625" y="3467100"/>
          <p14:tracePt t="58938" x="3636963" y="3484563"/>
          <p14:tracePt t="58945" x="3687763" y="3517900"/>
          <p14:tracePt t="58954" x="3713163" y="3527425"/>
          <p14:tracePt t="58962" x="3773488" y="3543300"/>
          <p14:tracePt t="58970" x="3832225" y="3560763"/>
          <p14:tracePt t="58979" x="3867150" y="3578225"/>
          <p14:tracePt t="58987" x="3900488" y="3594100"/>
          <p14:tracePt t="58994" x="3935413" y="3603625"/>
          <p14:tracePt t="59003" x="3951288" y="3619500"/>
          <p14:tracePt t="59010" x="3968750" y="3629025"/>
          <p14:tracePt t="59018" x="3994150" y="3636963"/>
          <p14:tracePt t="59026" x="4002088" y="3646488"/>
          <p14:tracePt t="59035" x="4019550" y="3654425"/>
          <p14:tracePt t="59042" x="4037013" y="3662363"/>
          <p14:tracePt t="59051" x="4070350" y="3679825"/>
          <p14:tracePt t="59059" x="4087813" y="3687763"/>
          <p14:tracePt t="59069" x="4095750" y="3705225"/>
          <p14:tracePt t="59075" x="4121150" y="3713163"/>
          <p14:tracePt t="59085" x="4146550" y="3738563"/>
          <p14:tracePt t="59091" x="4171950" y="3756025"/>
          <p14:tracePt t="59100" x="4206875" y="3781425"/>
          <p14:tracePt t="59107" x="4240213" y="3798888"/>
          <p14:tracePt t="59117" x="4265613" y="3816350"/>
          <p14:tracePt t="59123" x="4291013" y="3832225"/>
          <p14:tracePt t="59132" x="4308475" y="3849688"/>
          <p14:tracePt t="59138" x="4316413" y="3875088"/>
          <p14:tracePt t="59145" x="4333875" y="3892550"/>
          <p14:tracePt t="59154" x="4341813" y="3900488"/>
          <p14:tracePt t="59162" x="4359275" y="3925888"/>
          <p14:tracePt t="59170" x="4384675" y="3960813"/>
          <p14:tracePt t="59179" x="4384675" y="3968750"/>
          <p14:tracePt t="59186" x="4410075" y="3994150"/>
          <p14:tracePt t="59194" x="4419600" y="4019550"/>
          <p14:tracePt t="59202" x="4427538" y="4037013"/>
          <p14:tracePt t="59210" x="4445000" y="4052888"/>
          <p14:tracePt t="59218" x="4460875" y="4079875"/>
          <p14:tracePt t="59226" x="4470400" y="4095750"/>
          <p14:tracePt t="59235" x="4495800" y="4113213"/>
          <p14:tracePt t="59242" x="4495800" y="4121150"/>
          <p14:tracePt t="59252" x="4503738" y="4138613"/>
          <p14:tracePt t="59259" x="4513263" y="4138613"/>
          <p14:tracePt t="59269" x="4529138" y="4164013"/>
          <p14:tracePt t="59275" x="4546600" y="4181475"/>
          <p14:tracePt t="59284" x="4564063" y="4197350"/>
          <p14:tracePt t="59291" x="4597400" y="4232275"/>
          <p14:tracePt t="59300" x="4614863" y="4249738"/>
          <p14:tracePt t="59307" x="4640263" y="4265613"/>
          <p14:tracePt t="59314" x="4657725" y="4283075"/>
          <p14:tracePt t="59321" x="4665663" y="4300538"/>
          <p14:tracePt t="59330" x="4691063" y="4325938"/>
          <p14:tracePt t="59338" x="4716463" y="4351338"/>
          <p14:tracePt t="59345" x="4741863" y="4376738"/>
          <p14:tracePt t="59354" x="4767263" y="4394200"/>
          <p14:tracePt t="59362" x="4784725" y="4410075"/>
          <p14:tracePt t="59370" x="4810125" y="4435475"/>
          <p14:tracePt t="59379" x="4827588" y="4452938"/>
          <p14:tracePt t="59386" x="4835525" y="4470400"/>
          <p14:tracePt t="59394" x="4860925" y="4495800"/>
          <p14:tracePt t="59402" x="4886325" y="4513263"/>
          <p14:tracePt t="59410" x="4894263" y="4521200"/>
          <p14:tracePt t="59418" x="4903788" y="4538663"/>
          <p14:tracePt t="59426" x="4919663" y="4564063"/>
          <p14:tracePt t="59436" x="4937125" y="4572000"/>
          <p14:tracePt t="59442" x="4972050" y="4614863"/>
          <p14:tracePt t="59452" x="4979988" y="4614863"/>
          <p14:tracePt t="59458" x="4997450" y="4640263"/>
          <p14:tracePt t="59469" x="5038725" y="4673600"/>
          <p14:tracePt t="59475" x="5056188" y="4691063"/>
          <p14:tracePt t="59485" x="5081588" y="4716463"/>
          <p14:tracePt t="59491" x="5091113" y="4733925"/>
          <p14:tracePt t="59500" x="5106988" y="4749800"/>
          <p14:tracePt t="59506" x="5124450" y="4759325"/>
          <p14:tracePt t="59515" x="5132388" y="4767263"/>
          <p14:tracePt t="59523" x="5132388" y="4784725"/>
          <p14:tracePt t="59530" x="5141913" y="4784725"/>
          <p14:tracePt t="59538" x="5149850" y="4792663"/>
          <p14:tracePt t="59545" x="5157788" y="4810125"/>
          <p14:tracePt t="59554" x="5167313" y="4818063"/>
          <p14:tracePt t="59562" x="5175250" y="4835525"/>
          <p14:tracePt t="59570" x="5183188" y="4843463"/>
          <p14:tracePt t="59579" x="5192713" y="4852988"/>
          <p14:tracePt t="59586" x="5200650" y="4868863"/>
          <p14:tracePt t="59594" x="5226050" y="4894263"/>
          <p14:tracePt t="59603" x="5235575" y="4919663"/>
          <p14:tracePt t="59610" x="5243513" y="4919663"/>
          <p14:tracePt t="59618" x="5268913" y="4937125"/>
          <p14:tracePt t="59626" x="5276850" y="4946650"/>
          <p14:tracePt t="59636" x="5294313" y="4962525"/>
          <p14:tracePt t="59643" x="5311775" y="4972050"/>
          <p14:tracePt t="59652" x="5337175" y="4979988"/>
          <p14:tracePt t="59668" x="5353050" y="4987925"/>
          <p14:tracePt t="59676" x="5370513" y="4997450"/>
          <p14:tracePt t="59690" x="5387975" y="5013325"/>
          <p14:tracePt t="59698" x="5395913" y="5013325"/>
          <p14:tracePt t="59714" x="5405438" y="5022850"/>
          <p14:tracePt t="59722" x="5413375" y="5022850"/>
          <p14:tracePt t="59738" x="5421313" y="5030788"/>
          <p14:tracePt t="59746" x="5430838" y="5038725"/>
          <p14:tracePt t="59755" x="5438775" y="5038725"/>
          <p14:tracePt t="59762" x="5446713" y="5056188"/>
          <p14:tracePt t="59771" x="5464175" y="5064125"/>
          <p14:tracePt t="59787" x="5472113" y="5064125"/>
          <p14:tracePt t="59802" x="5472113" y="5073650"/>
          <p14:tracePt t="59818" x="5472113" y="5081588"/>
          <p14:tracePt t="59826" x="5472113" y="5091113"/>
          <p14:tracePt t="59836" x="5481638" y="5099050"/>
          <p14:tracePt t="59843" x="5481638" y="5106988"/>
          <p14:tracePt t="59851" x="5481638" y="5116513"/>
          <p14:tracePt t="59869" x="5481638" y="5124450"/>
          <p14:tracePt t="59875" x="5481638" y="5132388"/>
          <p14:tracePt t="59923" x="5481638" y="5141913"/>
          <p14:tracePt t="59939" x="5472113" y="5141913"/>
          <p14:tracePt t="59945" x="5446713" y="5141913"/>
          <p14:tracePt t="59955" x="5430838" y="5141913"/>
          <p14:tracePt t="59963" x="5395913" y="5141913"/>
          <p14:tracePt t="59970" x="5353050" y="5141913"/>
          <p14:tracePt t="59979" x="5319713" y="5141913"/>
          <p14:tracePt t="59986" x="5276850" y="5141913"/>
          <p14:tracePt t="59994" x="5243513" y="5141913"/>
          <p14:tracePt t="60002" x="5200650" y="5141913"/>
          <p14:tracePt t="60010" x="5183188" y="5141913"/>
          <p14:tracePt t="60018" x="5157788" y="5141913"/>
          <p14:tracePt t="60026" x="5132388" y="5141913"/>
          <p14:tracePt t="60035" x="5116513" y="5141913"/>
          <p14:tracePt t="60043" x="5106988" y="5141913"/>
          <p14:tracePt t="60052" x="5091113" y="5141913"/>
          <p14:tracePt t="60058" x="5081588" y="5141913"/>
          <p14:tracePt t="60068" x="5073650" y="5141913"/>
          <p14:tracePt t="60075" x="5056188" y="5132388"/>
          <p14:tracePt t="60084" x="5048250" y="5124450"/>
          <p14:tracePt t="60099" x="5038725" y="5116513"/>
          <p14:tracePt t="60106" x="5030788" y="5116513"/>
          <p14:tracePt t="60117" x="5030788" y="5106988"/>
          <p14:tracePt t="60122" x="5013325" y="5099050"/>
          <p14:tracePt t="60129" x="5013325" y="5091113"/>
          <p14:tracePt t="60138" x="4997450" y="5091113"/>
          <p14:tracePt t="60146" x="4987925" y="5081588"/>
          <p14:tracePt t="60155" x="4987925" y="5073650"/>
          <p14:tracePt t="60162" x="4979988" y="5073650"/>
          <p14:tracePt t="60171" x="4972050" y="5064125"/>
          <p14:tracePt t="60178" x="4962525" y="5038725"/>
          <p14:tracePt t="60202" x="4962525" y="5030788"/>
          <p14:tracePt t="60211" x="4954588" y="5022850"/>
          <p14:tracePt t="60236" x="4954588" y="5013325"/>
          <p14:tracePt t="60242" x="4954588" y="4997450"/>
          <p14:tracePt t="60267" x="4954588" y="4979988"/>
          <p14:tracePt t="60275" x="4954588" y="4972050"/>
          <p14:tracePt t="60291" x="4954588" y="4954588"/>
          <p14:tracePt t="60300" x="4954588" y="4946650"/>
          <p14:tracePt t="60314" x="4954588" y="4929188"/>
          <p14:tracePt t="60323" x="4954588" y="4919663"/>
          <p14:tracePt t="60329" x="4954588" y="4911725"/>
          <p14:tracePt t="60339" x="4962525" y="4886325"/>
          <p14:tracePt t="60355" x="4972050" y="4868863"/>
          <p14:tracePt t="60363" x="4979988" y="4852988"/>
          <p14:tracePt t="60371" x="4987925" y="4852988"/>
          <p14:tracePt t="60379" x="4997450" y="4827588"/>
          <p14:tracePt t="60386" x="5005388" y="4827588"/>
          <p14:tracePt t="60393" x="5022850" y="4810125"/>
          <p14:tracePt t="60402" x="5030788" y="4802188"/>
          <p14:tracePt t="60410" x="5038725" y="4784725"/>
          <p14:tracePt t="60418" x="5048250" y="4784725"/>
          <p14:tracePt t="60427" x="5056188" y="4767263"/>
          <p14:tracePt t="60436" x="5064125" y="4759325"/>
          <p14:tracePt t="60442" x="5081588" y="4759325"/>
          <p14:tracePt t="60452" x="5091113" y="4749800"/>
          <p14:tracePt t="60458" x="5099050" y="4741863"/>
          <p14:tracePt t="60469" x="5124450" y="4724400"/>
          <p14:tracePt t="60484" x="5132388" y="4716463"/>
          <p14:tracePt t="60490" x="5149850" y="4708525"/>
          <p14:tracePt t="60498" x="5149850" y="4699000"/>
          <p14:tracePt t="60505" x="5167313" y="4699000"/>
          <p14:tracePt t="60523" x="5175250" y="4691063"/>
          <p14:tracePt t="60529" x="5192713" y="4683125"/>
          <p14:tracePt t="60539" x="5200650" y="4683125"/>
          <p14:tracePt t="60546" x="5208588" y="4683125"/>
          <p14:tracePt t="60555" x="5226050" y="4683125"/>
          <p14:tracePt t="60563" x="5235575" y="4673600"/>
          <p14:tracePt t="60571" x="5243513" y="4665663"/>
          <p14:tracePt t="60578" x="5260975" y="4665663"/>
          <p14:tracePt t="60587" x="5268913" y="4665663"/>
          <p14:tracePt t="60594" x="5286375" y="4665663"/>
          <p14:tracePt t="60603" x="5302250" y="4665663"/>
          <p14:tracePt t="60609" x="5311775" y="4665663"/>
          <p14:tracePt t="60619" x="5327650" y="4665663"/>
          <p14:tracePt t="60635" x="5345113" y="4665663"/>
          <p14:tracePt t="60643" x="5353050" y="4665663"/>
          <p14:tracePt t="60658" x="5362575" y="4665663"/>
          <p14:tracePt t="60669" x="5370513" y="4665663"/>
          <p14:tracePt t="60685" x="5380038" y="4665663"/>
          <p14:tracePt t="60690" x="5395913" y="4665663"/>
          <p14:tracePt t="60708" x="5413375" y="4665663"/>
          <p14:tracePt t="60714" x="5421313" y="4665663"/>
          <p14:tracePt t="60729" x="5430838" y="4673600"/>
          <p14:tracePt t="60739" x="5438775" y="4673600"/>
          <p14:tracePt t="60746" x="5446713" y="4683125"/>
          <p14:tracePt t="60754" x="5456238" y="4699000"/>
          <p14:tracePt t="60763" x="5464175" y="4699000"/>
          <p14:tracePt t="60771" x="5472113" y="4716463"/>
          <p14:tracePt t="60778" x="5481638" y="4733925"/>
          <p14:tracePt t="60786" x="5489575" y="4741863"/>
          <p14:tracePt t="60794" x="5497513" y="4767263"/>
          <p14:tracePt t="60803" x="5497513" y="4775200"/>
          <p14:tracePt t="60811" x="5507038" y="4792663"/>
          <p14:tracePt t="60819" x="5514975" y="4810125"/>
          <p14:tracePt t="60826" x="5514975" y="4827588"/>
          <p14:tracePt t="60835" x="5532438" y="4835525"/>
          <p14:tracePt t="60843" x="5532438" y="4843463"/>
          <p14:tracePt t="60852" x="5532438" y="4860925"/>
          <p14:tracePt t="60859" x="5540375" y="4860925"/>
          <p14:tracePt t="60868" x="5540375" y="4878388"/>
          <p14:tracePt t="61378" x="5549900" y="4878388"/>
          <p14:tracePt t="61387" x="5557838" y="4868863"/>
          <p14:tracePt t="62307" x="5557838" y="4860925"/>
          <p14:tracePt t="62322" x="5549900" y="4843463"/>
          <p14:tracePt t="62339" x="5540375" y="4835525"/>
          <p14:tracePt t="62354" x="5514975" y="4810125"/>
          <p14:tracePt t="62371" x="5514975" y="4802188"/>
          <p14:tracePt t="62378" x="5497513" y="4792663"/>
          <p14:tracePt t="62394" x="5481638" y="4775200"/>
          <p14:tracePt t="62402" x="5472113" y="4767263"/>
          <p14:tracePt t="62410" x="5464175" y="4759325"/>
          <p14:tracePt t="62419" x="5446713" y="4741863"/>
          <p14:tracePt t="62427" x="5430838" y="4724400"/>
          <p14:tracePt t="62436" x="5405438" y="4708525"/>
          <p14:tracePt t="62442" x="5370513" y="4683125"/>
          <p14:tracePt t="62453" x="5362575" y="4665663"/>
          <p14:tracePt t="62458" x="5337175" y="4657725"/>
          <p14:tracePt t="62468" x="5302250" y="4622800"/>
          <p14:tracePt t="62475" x="5251450" y="4597400"/>
          <p14:tracePt t="62484" x="5226050" y="4572000"/>
          <p14:tracePt t="62490" x="5200650" y="4554538"/>
          <p14:tracePt t="62499" x="5167313" y="4529138"/>
          <p14:tracePt t="62506" x="5141913" y="4503738"/>
          <p14:tracePt t="62514" x="5106988" y="4478338"/>
          <p14:tracePt t="62522" x="5081588" y="4452938"/>
          <p14:tracePt t="62530" x="5056188" y="4445000"/>
          <p14:tracePt t="62538" x="5030788" y="4419600"/>
          <p14:tracePt t="62546" x="5005388" y="4402138"/>
          <p14:tracePt t="62554" x="4987925" y="4384675"/>
          <p14:tracePt t="62562" x="4946650" y="4359275"/>
          <p14:tracePt t="62578" x="4919663" y="4333875"/>
          <p14:tracePt t="62586" x="4886325" y="4308475"/>
          <p14:tracePt t="62594" x="4878388" y="4300538"/>
          <p14:tracePt t="62603" x="4860925" y="4291013"/>
          <p14:tracePt t="62611" x="4835525" y="4275138"/>
          <p14:tracePt t="62619" x="4818063" y="4265613"/>
          <p14:tracePt t="62627" x="4792663" y="4249738"/>
          <p14:tracePt t="62636" x="4775200" y="4232275"/>
          <p14:tracePt t="62643" x="4749800" y="4206875"/>
          <p14:tracePt t="62652" x="4724400" y="4181475"/>
          <p14:tracePt t="62658" x="4683125" y="4156075"/>
          <p14:tracePt t="62668" x="4648200" y="4130675"/>
          <p14:tracePt t="62674" x="4614863" y="4095750"/>
          <p14:tracePt t="62683" x="4572000" y="4062413"/>
          <p14:tracePt t="62691" x="4538663" y="4019550"/>
          <p14:tracePt t="62701" x="4495800" y="3994150"/>
          <p14:tracePt t="62706" x="4460875" y="3968750"/>
          <p14:tracePt t="62714" x="4427538" y="3943350"/>
          <p14:tracePt t="62723" x="4376738" y="3908425"/>
          <p14:tracePt t="62730" x="4341813" y="3892550"/>
          <p14:tracePt t="62739" x="4308475" y="3875088"/>
          <p14:tracePt t="62746" x="4265613" y="3857625"/>
          <p14:tracePt t="62755" x="4232275" y="3832225"/>
          <p14:tracePt t="62762" x="4197350" y="3816350"/>
          <p14:tracePt t="62770" x="4171950" y="3798888"/>
          <p14:tracePt t="62778" x="4138613" y="3773488"/>
          <p14:tracePt t="62786" x="4087813" y="3748088"/>
          <p14:tracePt t="62794" x="4070350" y="3738563"/>
          <p14:tracePt t="62804" x="4044950" y="3722688"/>
          <p14:tracePt t="62811" x="3994150" y="3687763"/>
          <p14:tracePt t="62819" x="3960813" y="3671888"/>
          <p14:tracePt t="62827" x="3925888" y="3654425"/>
          <p14:tracePt t="62836" x="3892550" y="3636963"/>
          <p14:tracePt t="62842" x="3857625" y="3619500"/>
          <p14:tracePt t="62853" x="3841750" y="3611563"/>
          <p14:tracePt t="62859" x="3790950" y="3586163"/>
          <p14:tracePt t="62869" x="3763963" y="3568700"/>
          <p14:tracePt t="62875" x="3730625" y="3552825"/>
          <p14:tracePt t="62886" x="3705225" y="3535363"/>
          <p14:tracePt t="62890" x="3679825" y="3517900"/>
          <p14:tracePt t="62897" x="3654425" y="3509963"/>
          <p14:tracePt t="62907" x="3619500" y="3492500"/>
          <p14:tracePt t="62914" x="3586163" y="3475038"/>
          <p14:tracePt t="62923" x="3552825" y="3449638"/>
          <p14:tracePt t="62930" x="3517900" y="3433763"/>
          <p14:tracePt t="62939" x="3502025" y="3424238"/>
          <p14:tracePt t="62946" x="3467100" y="3408363"/>
          <p14:tracePt t="62954" x="3449638" y="3398838"/>
          <p14:tracePt t="62962" x="3424238" y="3382963"/>
          <p14:tracePt t="62971" x="3408363" y="3373438"/>
          <p14:tracePt t="62978" x="3373438" y="3355975"/>
          <p14:tracePt t="62986" x="3365500" y="3348038"/>
          <p14:tracePt t="62995" x="3355975" y="3348038"/>
          <p14:tracePt t="63004" x="3348038" y="3340100"/>
          <p14:tracePt t="63010" x="3340100" y="3340100"/>
          <p14:tracePt t="63019" x="3330575" y="3340100"/>
          <p14:tracePt t="64115" x="3314700" y="3340100"/>
          <p14:tracePt t="64131" x="3297238" y="3340100"/>
          <p14:tracePt t="64155" x="3279775" y="3340100"/>
          <p14:tracePt t="64171" x="3271838" y="3340100"/>
          <p14:tracePt t="64178" x="3246438" y="3340100"/>
          <p14:tracePt t="64187" x="3238500" y="3340100"/>
          <p14:tracePt t="64194" x="3211513" y="3340100"/>
          <p14:tracePt t="64203" x="3186113" y="3340100"/>
          <p14:tracePt t="64210" x="3170238" y="3340100"/>
          <p14:tracePt t="64221" x="3135313" y="3340100"/>
          <p14:tracePt t="64226" x="3119438" y="3340100"/>
          <p14:tracePt t="64237" x="3094038" y="3340100"/>
          <p14:tracePt t="64243" x="3076575" y="3340100"/>
          <p14:tracePt t="64253" x="3051175" y="3340100"/>
          <p14:tracePt t="64258" x="3033713" y="3340100"/>
          <p14:tracePt t="64266" x="3016250" y="3340100"/>
          <p14:tracePt t="64274" x="3008313" y="3340100"/>
          <p14:tracePt t="64281" x="2990850" y="3340100"/>
          <p14:tracePt t="64290" x="2974975" y="3340100"/>
          <p14:tracePt t="64305" x="2949575" y="3340100"/>
          <p14:tracePt t="64314" x="2932113" y="3340100"/>
          <p14:tracePt t="64321" x="2906713" y="3340100"/>
          <p14:tracePt t="64330" x="2889250" y="3348038"/>
          <p14:tracePt t="64338" x="2863850" y="3348038"/>
          <p14:tracePt t="64346" x="2838450" y="3355975"/>
          <p14:tracePt t="64354" x="2820988" y="3365500"/>
          <p14:tracePt t="64361" x="2778125" y="3373438"/>
          <p14:tracePt t="64370" x="2762250" y="3373438"/>
          <p14:tracePt t="64377" x="2727325" y="3390900"/>
          <p14:tracePt t="64387" x="2719388" y="3390900"/>
          <p14:tracePt t="64393" x="2701925" y="3398838"/>
          <p14:tracePt t="64404" x="2676525" y="3408363"/>
          <p14:tracePt t="64410" x="2660650" y="3416300"/>
          <p14:tracePt t="64421" x="2651125" y="3424238"/>
          <p14:tracePt t="64426" x="2643188" y="3424238"/>
          <p14:tracePt t="64442" x="2625725" y="3424238"/>
          <p14:tracePt t="64474" x="2617788" y="3424238"/>
          <p14:tracePt t="64506" x="2608263" y="3433763"/>
          <p14:tracePt t="64522" x="2592388" y="3441700"/>
          <p14:tracePt t="64530" x="2582863" y="3441700"/>
          <p14:tracePt t="64538" x="2566988" y="3449638"/>
          <p14:tracePt t="64546" x="2557463" y="3459163"/>
          <p14:tracePt t="64554" x="2549525" y="3459163"/>
          <p14:tracePt t="64572" x="2541588" y="3459163"/>
          <p14:tracePt t="64579" x="2524125" y="3467100"/>
          <p14:tracePt t="64610" x="2524125" y="3475038"/>
          <p14:tracePt t="64787" x="2532063" y="3475038"/>
          <p14:tracePt t="64795" x="2541588" y="3475038"/>
          <p14:tracePt t="64804" x="2566988" y="3475038"/>
          <p14:tracePt t="64811" x="2592388" y="3475038"/>
          <p14:tracePt t="64820" x="2608263" y="3475038"/>
          <p14:tracePt t="64826" x="2633663" y="3484563"/>
          <p14:tracePt t="64836" x="2668588" y="3484563"/>
          <p14:tracePt t="64843" x="2701925" y="3484563"/>
          <p14:tracePt t="64851" x="2727325" y="3484563"/>
          <p14:tracePt t="64858" x="2762250" y="3492500"/>
          <p14:tracePt t="64867" x="2795588" y="3492500"/>
          <p14:tracePt t="64875" x="2838450" y="3502025"/>
          <p14:tracePt t="64882" x="2871788" y="3502025"/>
          <p14:tracePt t="64890" x="2906713" y="3502025"/>
          <p14:tracePt t="64898" x="2932113" y="3509963"/>
          <p14:tracePt t="64906" x="2982913" y="3509963"/>
          <p14:tracePt t="64915" x="3000375" y="3509963"/>
          <p14:tracePt t="64923" x="3033713" y="3509963"/>
          <p14:tracePt t="64930" x="3051175" y="3509963"/>
          <p14:tracePt t="64938" x="3076575" y="3517900"/>
          <p14:tracePt t="64946" x="3084513" y="3517900"/>
          <p14:tracePt t="64954" x="3094038" y="3517900"/>
          <p14:tracePt t="64962" x="3101975" y="3517900"/>
          <p14:tracePt t="64970" x="3109913" y="3517900"/>
          <p14:tracePt t="64979" x="3127375" y="3517900"/>
          <p14:tracePt t="64994" x="3144838" y="3517900"/>
          <p14:tracePt t="65004" x="3152775" y="3517900"/>
          <p14:tracePt t="65036" x="3170238" y="3517900"/>
          <p14:tracePt t="65138" x="3178175" y="3517900"/>
          <p14:tracePt t="66907" x="3178175" y="3509963"/>
          <p14:tracePt t="67226" x="3178175" y="3502025"/>
          <p14:tracePt t="68059" x="3178175" y="3492500"/>
          <p14:tracePt t="68107" x="3178175" y="3484563"/>
          <p14:tracePt t="68178" x="3178175" y="3475038"/>
          <p14:tracePt t="69450" x="3178175" y="3467100"/>
          <p14:tracePt t="69618" x="3170238" y="3467100"/>
          <p14:tracePt t="70098" x="3160713" y="3459163"/>
          <p14:tracePt t="70130" x="3152775" y="3449638"/>
          <p14:tracePt t="70515" x="3152775" y="3441700"/>
          <p14:tracePt t="70540" x="3160713" y="3441700"/>
          <p14:tracePt t="70706" x="3178175" y="3441700"/>
          <p14:tracePt t="70778" x="3186113" y="3441700"/>
          <p14:tracePt t="70789" x="3195638" y="3441700"/>
          <p14:tracePt t="70794" x="3203575" y="3441700"/>
          <p14:tracePt t="70850" x="3211513" y="3441700"/>
          <p14:tracePt t="70866" x="3221038" y="3441700"/>
          <p14:tracePt t="71491" x="3221038" y="3449638"/>
          <p14:tracePt t="71508" x="3211513" y="3459163"/>
          <p14:tracePt t="71515" x="3211513" y="3467100"/>
          <p14:tracePt t="71531" x="3211513" y="3475038"/>
          <p14:tracePt t="71540" x="3211513" y="3492500"/>
          <p14:tracePt t="71546" x="3203575" y="3502025"/>
          <p14:tracePt t="71556" x="3195638" y="3517900"/>
          <p14:tracePt t="71589" x="3195638" y="3527425"/>
          <p14:tracePt t="71594" x="3195638" y="3535363"/>
          <p14:tracePt t="71603" x="3195638" y="3543300"/>
          <p14:tracePt t="71659" x="3195638" y="3552825"/>
          <p14:tracePt t="71738" x="3186113" y="3560763"/>
          <p14:tracePt t="71770" x="3178175" y="3560763"/>
          <p14:tracePt t="71875" x="3178175" y="3568700"/>
          <p14:tracePt t="71915" x="3170238" y="3568700"/>
          <p14:tracePt t="71931" x="3160713" y="3568700"/>
          <p14:tracePt t="71978" x="3152775" y="3560763"/>
          <p14:tracePt t="72179" x="3152775" y="3552825"/>
          <p14:tracePt t="72195" x="3160713" y="3552825"/>
          <p14:tracePt t="72210" x="3170238" y="3552825"/>
          <p14:tracePt t="72226" x="3178175" y="3552825"/>
          <p14:tracePt t="72242" x="3186113" y="3552825"/>
          <p14:tracePt t="72410" x="3178175" y="3552825"/>
          <p14:tracePt t="72418" x="3170238" y="3552825"/>
          <p14:tracePt t="72427" x="3144838" y="3552825"/>
          <p14:tracePt t="72434" x="3119438" y="3560763"/>
          <p14:tracePt t="72443" x="3101975" y="3568700"/>
          <p14:tracePt t="72450" x="3076575" y="3568700"/>
          <p14:tracePt t="72458" x="3051175" y="3568700"/>
          <p14:tracePt t="72466" x="3033713" y="3578225"/>
          <p14:tracePt t="72475" x="3008313" y="3586163"/>
          <p14:tracePt t="72482" x="2982913" y="3586163"/>
          <p14:tracePt t="72491" x="2974975" y="3586163"/>
          <p14:tracePt t="72498" x="2965450" y="3586163"/>
          <p14:tracePt t="72508" x="2957513" y="3594100"/>
          <p14:tracePt t="72515" x="2949575" y="3594100"/>
          <p14:tracePt t="72683" x="2965450" y="3594100"/>
          <p14:tracePt t="72690" x="2982913" y="3594100"/>
          <p14:tracePt t="72708" x="3008313" y="3594100"/>
          <p14:tracePt t="72715" x="3016250" y="3594100"/>
          <p14:tracePt t="72724" x="3033713" y="3594100"/>
          <p14:tracePt t="72731" x="3067050" y="3594100"/>
          <p14:tracePt t="72741" x="3084513" y="3594100"/>
          <p14:tracePt t="72747" x="3109913" y="3594100"/>
          <p14:tracePt t="72755" x="3127375" y="3586163"/>
          <p14:tracePt t="72762" x="3144838" y="3586163"/>
          <p14:tracePt t="72770" x="3170238" y="3586163"/>
          <p14:tracePt t="72778" x="3195638" y="3586163"/>
          <p14:tracePt t="72786" x="3203575" y="3586163"/>
          <p14:tracePt t="72793" x="3221038" y="3586163"/>
          <p14:tracePt t="72802" x="3238500" y="3586163"/>
          <p14:tracePt t="72810" x="3246438" y="3586163"/>
          <p14:tracePt t="72818" x="3254375" y="3578225"/>
          <p14:tracePt t="72826" x="3263900" y="3578225"/>
          <p14:tracePt t="73299" x="3271838" y="3568700"/>
          <p14:tracePt t="73324" x="3279775" y="3560763"/>
          <p14:tracePt t="73340" x="3289300" y="3560763"/>
          <p14:tracePt t="73357" x="3297238" y="3560763"/>
          <p14:tracePt t="73373" x="3305175" y="3560763"/>
          <p14:tracePt t="73379" x="3314700" y="3560763"/>
          <p14:tracePt t="73387" x="3330575" y="3560763"/>
          <p14:tracePt t="73394" x="3340100" y="3552825"/>
          <p14:tracePt t="73402" x="3348038" y="3543300"/>
          <p14:tracePt t="73411" x="3365500" y="3543300"/>
          <p14:tracePt t="73419" x="3382963" y="3543300"/>
          <p14:tracePt t="73427" x="3398838" y="3535363"/>
          <p14:tracePt t="73434" x="3416300" y="3535363"/>
          <p14:tracePt t="73442" x="3424238" y="3527425"/>
          <p14:tracePt t="73458" x="3433763" y="3527425"/>
          <p14:tracePt t="73466" x="3441700" y="3527425"/>
          <p14:tracePt t="73475" x="3441700" y="3517900"/>
          <p14:tracePt t="73492" x="3449638" y="3509963"/>
          <p14:tracePt t="73509" x="3459163" y="3509963"/>
          <p14:tracePt t="73595" x="3459163" y="3502025"/>
          <p14:tracePt t="73642" x="3459163" y="3484563"/>
          <p14:tracePt t="73731" x="3459163" y="3475038"/>
          <p14:tracePt t="73746" x="3459163" y="3467100"/>
          <p14:tracePt t="73762" x="3441700" y="3459163"/>
          <p14:tracePt t="73779" x="3433763" y="3449638"/>
          <p14:tracePt t="73785" x="3416300" y="3441700"/>
          <p14:tracePt t="73818" x="3408363" y="3441700"/>
          <p14:tracePt t="73825" x="3398838" y="3441700"/>
          <p14:tracePt t="73834" x="3398838" y="3433763"/>
          <p14:tracePt t="73842" x="3390900" y="3433763"/>
          <p14:tracePt t="73850" x="3382963" y="3424238"/>
          <p14:tracePt t="73874" x="3373438" y="3416300"/>
          <p14:tracePt t="73885" x="3365500" y="3416300"/>
          <p14:tracePt t="73898" x="3355975" y="3416300"/>
          <p14:tracePt t="74219" x="3365500" y="3433763"/>
          <p14:tracePt t="74227" x="3373438" y="3433763"/>
          <p14:tracePt t="74234" x="3373438" y="3459163"/>
          <p14:tracePt t="74242" x="3382963" y="3484563"/>
          <p14:tracePt t="74250" x="3390900" y="3492500"/>
          <p14:tracePt t="74259" x="3408363" y="3527425"/>
          <p14:tracePt t="74266" x="3416300" y="3543300"/>
          <p14:tracePt t="74275" x="3441700" y="3586163"/>
          <p14:tracePt t="74282" x="3449638" y="3611563"/>
          <p14:tracePt t="74292" x="3475038" y="3646488"/>
          <p14:tracePt t="74298" x="3492500" y="3671888"/>
          <p14:tracePt t="74309" x="3535363" y="3713163"/>
          <p14:tracePt t="74315" x="3552825" y="3738563"/>
          <p14:tracePt t="74324" x="3568700" y="3773488"/>
          <p14:tracePt t="74330" x="3594100" y="3798888"/>
          <p14:tracePt t="74340" x="3619500" y="3824288"/>
          <p14:tracePt t="74346" x="3629025" y="3832225"/>
          <p14:tracePt t="74355" x="3646488" y="3849688"/>
          <p14:tracePt t="74370" x="3662363" y="3867150"/>
          <p14:tracePt t="74409" x="3679825" y="3875088"/>
          <p14:tracePt t="74434" x="3697288" y="3875088"/>
          <p14:tracePt t="74443" x="3705225" y="3875088"/>
          <p14:tracePt t="74450" x="3722688" y="3875088"/>
          <p14:tracePt t="74459" x="3748088" y="3875088"/>
          <p14:tracePt t="74466" x="3773488" y="3875088"/>
          <p14:tracePt t="74475" x="3806825" y="3875088"/>
          <p14:tracePt t="74482" x="3832225" y="3875088"/>
          <p14:tracePt t="74492" x="3857625" y="3875088"/>
          <p14:tracePt t="74498" x="3875088" y="3875088"/>
          <p14:tracePt t="74509" x="3892550" y="3875088"/>
          <p14:tracePt t="74514" x="3900488" y="3875088"/>
          <p14:tracePt t="74525" x="3908425" y="3875088"/>
          <p14:tracePt t="74530" x="3917950" y="3875088"/>
          <p14:tracePt t="74540" x="3925888" y="3875088"/>
          <p14:tracePt t="74546" x="3935413" y="3875088"/>
          <p14:tracePt t="74555" x="3943350" y="3875088"/>
          <p14:tracePt t="74562" x="3951288" y="3900488"/>
          <p14:tracePt t="74570" x="3951288" y="3917950"/>
          <p14:tracePt t="74578" x="3951288" y="3935413"/>
          <p14:tracePt t="74586" x="3951288" y="3960813"/>
          <p14:tracePt t="74593" x="3951288" y="3976688"/>
          <p14:tracePt t="74602" x="3951288" y="4002088"/>
          <p14:tracePt t="74610" x="3951288" y="4027488"/>
          <p14:tracePt t="74618" x="3951288" y="4044950"/>
          <p14:tracePt t="74626" x="3943350" y="4062413"/>
          <p14:tracePt t="74634" x="3925888" y="4079875"/>
          <p14:tracePt t="74643" x="3900488" y="4105275"/>
          <p14:tracePt t="74650" x="3883025" y="4121150"/>
          <p14:tracePt t="74659" x="3875088" y="4130675"/>
          <p14:tracePt t="74666" x="3857625" y="4138613"/>
          <p14:tracePt t="74676" x="3832225" y="4146550"/>
          <p14:tracePt t="74682" x="3824288" y="4146550"/>
          <p14:tracePt t="74692" x="3798888" y="4156075"/>
          <p14:tracePt t="74698" x="3781425" y="4156075"/>
          <p14:tracePt t="74709" x="3773488" y="4156075"/>
          <p14:tracePt t="74714" x="3763963" y="4156075"/>
          <p14:tracePt t="74724" x="3756025" y="4164013"/>
          <p14:tracePt t="74786" x="3748088" y="4171950"/>
          <p14:tracePt t="74802" x="3748088" y="4181475"/>
          <p14:tracePt t="74818" x="3756025" y="4206875"/>
          <p14:tracePt t="74826" x="3773488" y="4214813"/>
          <p14:tracePt t="74834" x="3798888" y="4232275"/>
          <p14:tracePt t="74843" x="3841750" y="4257675"/>
          <p14:tracePt t="74850" x="3892550" y="4265613"/>
          <p14:tracePt t="74859" x="3951288" y="4300538"/>
          <p14:tracePt t="74866" x="4002088" y="4325938"/>
          <p14:tracePt t="74876" x="4079875" y="4359275"/>
          <p14:tracePt t="74882" x="4138613" y="4376738"/>
          <p14:tracePt t="74892" x="4214813" y="4402138"/>
          <p14:tracePt t="74899" x="4275138" y="4435475"/>
          <p14:tracePt t="74909" x="4325938" y="4452938"/>
          <p14:tracePt t="74914" x="4368800" y="4470400"/>
          <p14:tracePt t="74925" x="4419600" y="4478338"/>
          <p14:tracePt t="74930" x="4452938" y="4495800"/>
          <p14:tracePt t="74938" x="4486275" y="4513263"/>
          <p14:tracePt t="74946" x="4521200" y="4529138"/>
          <p14:tracePt t="74957" x="4554538" y="4546600"/>
          <p14:tracePt t="74962" x="4572000" y="4554538"/>
          <p14:tracePt t="74970" x="4605338" y="4564063"/>
          <p14:tracePt t="74979" x="4622800" y="4572000"/>
          <p14:tracePt t="74986" x="4630738" y="4579938"/>
          <p14:tracePt t="74995" x="4640263" y="4579938"/>
          <p14:tracePt t="75003" x="4648200" y="4589463"/>
          <p14:tracePt t="75018" x="4657725" y="4589463"/>
          <p14:tracePt t="75027" x="4665663" y="4597400"/>
          <p14:tracePt t="75034" x="4673600" y="4605338"/>
          <p14:tracePt t="75043" x="4683125" y="4614863"/>
          <p14:tracePt t="75050" x="4691063" y="4614863"/>
          <p14:tracePt t="75059" x="4699000" y="4622800"/>
          <p14:tracePt t="75066" x="4708525" y="4640263"/>
          <p14:tracePt t="75076" x="4716463" y="4640263"/>
          <p14:tracePt t="75083" x="4733925" y="4648200"/>
          <p14:tracePt t="75092" x="4749800" y="4665663"/>
          <p14:tracePt t="75099" x="4775200" y="4691063"/>
          <p14:tracePt t="75108" x="4802188" y="4699000"/>
          <p14:tracePt t="75114" x="4827588" y="4708525"/>
          <p14:tracePt t="75124" x="4843463" y="4733925"/>
          <p14:tracePt t="75130" x="4886325" y="4759325"/>
          <p14:tracePt t="75140" x="4894263" y="4767263"/>
          <p14:tracePt t="75146" x="4919663" y="4784725"/>
          <p14:tracePt t="75156" x="4954588" y="4792663"/>
          <p14:tracePt t="75163" x="4987925" y="4810125"/>
          <p14:tracePt t="75169" x="5022850" y="4818063"/>
          <p14:tracePt t="75179" x="5056188" y="4827588"/>
          <p14:tracePt t="75186" x="5091113" y="4827588"/>
          <p14:tracePt t="75195" x="5132388" y="4843463"/>
          <p14:tracePt t="75203" x="5157788" y="4852988"/>
          <p14:tracePt t="75211" x="5208588" y="4868863"/>
          <p14:tracePt t="75219" x="5235575" y="4868863"/>
          <p14:tracePt t="75227" x="5268913" y="4868863"/>
          <p14:tracePt t="75234" x="5302250" y="4878388"/>
          <p14:tracePt t="75243" x="5327650" y="4886325"/>
          <p14:tracePt t="75250" x="5345113" y="4886325"/>
          <p14:tracePt t="75259" x="5362575" y="4886325"/>
          <p14:tracePt t="75267" x="5387975" y="4894263"/>
          <p14:tracePt t="75282" x="5395913" y="4894263"/>
          <p14:tracePt t="75314" x="5405438" y="4894263"/>
          <p14:tracePt t="75619" x="5413375" y="4894263"/>
          <p14:tracePt t="75699" x="5413375" y="4886325"/>
          <p14:tracePt t="75754" x="5413375" y="4868863"/>
          <p14:tracePt t="75787" x="5413375" y="4852988"/>
          <p14:tracePt t="75818" x="5413375" y="4843463"/>
          <p14:tracePt t="75834" x="5405438" y="4835525"/>
          <p14:tracePt t="75842" x="5387975" y="4818063"/>
          <p14:tracePt t="75850" x="5380038" y="4810125"/>
          <p14:tracePt t="75859" x="5370513" y="4802188"/>
          <p14:tracePt t="75877" x="5353050" y="4775200"/>
          <p14:tracePt t="75882" x="5337175" y="4767263"/>
          <p14:tracePt t="75893" x="5302250" y="4741863"/>
          <p14:tracePt t="75898" x="5276850" y="4716463"/>
          <p14:tracePt t="75909" x="5243513" y="4691063"/>
          <p14:tracePt t="75913" x="5208588" y="4673600"/>
          <p14:tracePt t="75922" x="5167313" y="4648200"/>
          <p14:tracePt t="75931" x="5124450" y="4614863"/>
          <p14:tracePt t="75940" x="5099050" y="4597400"/>
          <p14:tracePt t="75946" x="5064125" y="4572000"/>
          <p14:tracePt t="75954" x="5022850" y="4554538"/>
          <p14:tracePt t="75962" x="4979988" y="4538663"/>
          <p14:tracePt t="75969" x="4937125" y="4513263"/>
          <p14:tracePt t="75978" x="4894263" y="4478338"/>
          <p14:tracePt t="75986" x="4843463" y="4452938"/>
          <p14:tracePt t="75995" x="4792663" y="4427538"/>
          <p14:tracePt t="76002" x="4749800" y="4419600"/>
          <p14:tracePt t="76010" x="4699000" y="4402138"/>
          <p14:tracePt t="76018" x="4657725" y="4394200"/>
          <p14:tracePt t="76026" x="4605338" y="4376738"/>
          <p14:tracePt t="76035" x="4554538" y="4351338"/>
          <p14:tracePt t="76043" x="4495800" y="4333875"/>
          <p14:tracePt t="76051" x="4435475" y="4300538"/>
          <p14:tracePt t="76059" x="4384675" y="4291013"/>
          <p14:tracePt t="76066" x="4325938" y="4275138"/>
          <p14:tracePt t="76076" x="4265613" y="4232275"/>
          <p14:tracePt t="76082" x="4214813" y="4206875"/>
          <p14:tracePt t="76093" x="4156075" y="4181475"/>
          <p14:tracePt t="76098" x="4105275" y="4156075"/>
          <p14:tracePt t="76108" x="4070350" y="4156075"/>
          <p14:tracePt t="76114" x="4019550" y="4130675"/>
          <p14:tracePt t="76125" x="3994150" y="4121150"/>
          <p14:tracePt t="76130" x="3968750" y="4105275"/>
          <p14:tracePt t="76141" x="3935413" y="4095750"/>
          <p14:tracePt t="76147" x="3908425" y="4087813"/>
          <p14:tracePt t="76153" x="3900488" y="4087813"/>
          <p14:tracePt t="76162" x="3867150" y="4079875"/>
          <p14:tracePt t="76170" x="3857625" y="4070350"/>
          <p14:tracePt t="76178" x="3841750" y="4062413"/>
          <p14:tracePt t="76186" x="3816350" y="4062413"/>
          <p14:tracePt t="76195" x="3798888" y="4052888"/>
          <p14:tracePt t="76203" x="3756025" y="4037013"/>
          <p14:tracePt t="76210" x="3730625" y="4027488"/>
          <p14:tracePt t="76218" x="3697288" y="4011613"/>
          <p14:tracePt t="76227" x="3654425" y="4002088"/>
          <p14:tracePt t="76234" x="3636963" y="3994150"/>
          <p14:tracePt t="76243" x="3611563" y="3986213"/>
          <p14:tracePt t="76251" x="3586163" y="3986213"/>
          <p14:tracePt t="76259" x="3560763" y="3976688"/>
          <p14:tracePt t="76267" x="3535363" y="3968750"/>
          <p14:tracePt t="76276" x="3517900" y="3968750"/>
          <p14:tracePt t="76293" x="3484563" y="3951288"/>
          <p14:tracePt t="76298" x="3475038" y="3951288"/>
          <p14:tracePt t="76309" x="3449638" y="3951288"/>
          <p14:tracePt t="76314" x="3424238" y="3943350"/>
          <p14:tracePt t="76323" x="3408363" y="3935413"/>
          <p14:tracePt t="76330" x="3390900" y="3925888"/>
          <p14:tracePt t="76339" x="3382963" y="3925888"/>
          <p14:tracePt t="76346" x="3365500" y="3917950"/>
          <p14:tracePt t="76353" x="3355975" y="3917950"/>
          <p14:tracePt t="76362" x="3340100" y="3917950"/>
          <p14:tracePt t="76370" x="3330575" y="3908425"/>
          <p14:tracePt t="76378" x="3322638" y="3892550"/>
          <p14:tracePt t="76387" x="3314700" y="3892550"/>
          <p14:tracePt t="76402" x="3297238" y="3883025"/>
          <p14:tracePt t="76418" x="3279775" y="3867150"/>
          <p14:tracePt t="76451" x="3271838" y="3857625"/>
          <p14:tracePt t="76483" x="3271838" y="3849688"/>
          <p14:tracePt t="76493" x="3271838" y="3841750"/>
          <p14:tracePt t="76509" x="3271838" y="3824288"/>
          <p14:tracePt t="76540" x="3271838" y="3816350"/>
          <p14:tracePt t="76554" x="3271838" y="3806825"/>
          <p14:tracePt t="76569" x="3279775" y="3798888"/>
          <p14:tracePt t="76586" x="3279775" y="3790950"/>
          <p14:tracePt t="76602" x="3289300" y="3781425"/>
          <p14:tracePt t="76610" x="3305175" y="3763963"/>
          <p14:tracePt t="76626" x="3314700" y="3756025"/>
          <p14:tracePt t="76642" x="3314700" y="3738563"/>
          <p14:tracePt t="76650" x="3322638" y="3738563"/>
          <p14:tracePt t="76659" x="3330575" y="3722688"/>
          <p14:tracePt t="76666" x="3340100" y="3713163"/>
          <p14:tracePt t="76682" x="3340100" y="3697288"/>
          <p14:tracePt t="76693" x="3340100" y="3687763"/>
          <p14:tracePt t="76698" x="3348038" y="3679825"/>
          <p14:tracePt t="76709" x="3348038" y="3662363"/>
          <p14:tracePt t="76714" x="3355975" y="3646488"/>
          <p14:tracePt t="76725" x="3365500" y="3636963"/>
          <p14:tracePt t="76738" x="3365500" y="3619500"/>
          <p14:tracePt t="76753" x="3373438" y="3594100"/>
          <p14:tracePt t="76762" x="3382963" y="3586163"/>
          <p14:tracePt t="76770" x="3390900" y="3578225"/>
          <p14:tracePt t="76778" x="3390900" y="3560763"/>
          <p14:tracePt t="76787" x="3398838" y="3560763"/>
          <p14:tracePt t="76795" x="3408363" y="3552825"/>
          <p14:tracePt t="76802" x="3416300" y="3535363"/>
          <p14:tracePt t="76826" x="3416300" y="3527425"/>
          <p14:tracePt t="76843" x="3424238" y="3517900"/>
          <p14:tracePt t="76859" x="3433763" y="3509963"/>
          <p14:tracePt t="76866" x="3441700" y="3492500"/>
          <p14:tracePt t="76915" x="3441700" y="3484563"/>
          <p14:tracePt t="76947" x="3441700" y="3475038"/>
          <p14:tracePt t="77051" x="3449638" y="3475038"/>
          <p14:tracePt t="77067" x="3459163" y="3475038"/>
          <p14:tracePt t="77093" x="3467100" y="3475038"/>
          <p14:tracePt t="77099" x="3475038" y="3484563"/>
          <p14:tracePt t="77115" x="3484563" y="3484563"/>
          <p14:tracePt t="77141" x="3492500" y="3492500"/>
          <p14:tracePt t="77627" x="3502025" y="3492500"/>
          <p14:tracePt t="77651" x="3517900" y="3492500"/>
          <p14:tracePt t="77659" x="3527425" y="3492500"/>
          <p14:tracePt t="77675" x="3543300" y="3492500"/>
          <p14:tracePt t="77683" x="3552825" y="3492500"/>
          <p14:tracePt t="77693" x="3568700" y="3492500"/>
          <p14:tracePt t="77699" x="3586163" y="3492500"/>
          <p14:tracePt t="77709" x="3603625" y="3492500"/>
          <p14:tracePt t="77714" x="3619500" y="3492500"/>
          <p14:tracePt t="77723" x="3629025" y="3492500"/>
          <p14:tracePt t="77730" x="3646488" y="3492500"/>
          <p14:tracePt t="77738" x="3662363" y="3492500"/>
          <p14:tracePt t="77763" x="3671888" y="3492500"/>
          <p14:tracePt t="77771" x="3679825" y="3492500"/>
          <p14:tracePt t="77786" x="3687763" y="3492500"/>
          <p14:tracePt t="78002" x="3687763" y="3502025"/>
          <p14:tracePt t="78028" x="3687763" y="3509963"/>
          <p14:tracePt t="78043" x="3687763" y="3517900"/>
          <p14:tracePt t="78051" x="3687763" y="3527425"/>
          <p14:tracePt t="78059" x="3687763" y="3535363"/>
          <p14:tracePt t="78066" x="3687763" y="3552825"/>
          <p14:tracePt t="78083" x="3687763" y="3578225"/>
          <p14:tracePt t="78092" x="3687763" y="3586163"/>
          <p14:tracePt t="78099" x="3687763" y="3603625"/>
          <p14:tracePt t="78109" x="3687763" y="3619500"/>
          <p14:tracePt t="78114" x="3687763" y="3636963"/>
          <p14:tracePt t="78122" x="3687763" y="3662363"/>
          <p14:tracePt t="78130" x="3687763" y="3671888"/>
          <p14:tracePt t="78137" x="3687763" y="3687763"/>
          <p14:tracePt t="78146" x="3687763" y="3705225"/>
          <p14:tracePt t="78162" x="3697288" y="3722688"/>
          <p14:tracePt t="78195" x="3697288" y="3730625"/>
          <p14:tracePt t="78410" x="3687763" y="3713163"/>
          <p14:tracePt t="78426" x="3687763" y="3705225"/>
          <p14:tracePt t="78434" x="3679825" y="3705225"/>
          <p14:tracePt t="78444" x="3662363" y="3687763"/>
          <p14:tracePt t="78461" x="3646488" y="3662363"/>
          <p14:tracePt t="78466" x="3636963" y="3646488"/>
          <p14:tracePt t="78477" x="3629025" y="3646488"/>
          <p14:tracePt t="78482" x="3619500" y="3636963"/>
          <p14:tracePt t="78492" x="3611563" y="3619500"/>
          <p14:tracePt t="78499" x="3603625" y="3619500"/>
          <p14:tracePt t="78509" x="3594100" y="3619500"/>
          <p14:tracePt t="78515" x="3586163" y="3603625"/>
          <p14:tracePt t="78523" x="3578225" y="3594100"/>
          <p14:tracePt t="78530" x="3560763" y="3594100"/>
          <p14:tracePt t="78537" x="3560763" y="3586163"/>
          <p14:tracePt t="78547" x="3552825" y="3578225"/>
          <p14:tracePt t="78554" x="3543300" y="3578225"/>
          <p14:tracePt t="78563" x="3535363" y="3568700"/>
          <p14:tracePt t="78571" x="3527425" y="3552825"/>
          <p14:tracePt t="78579" x="3517900" y="3543300"/>
          <p14:tracePt t="78586" x="3509963" y="3543300"/>
          <p14:tracePt t="78595" x="3509963" y="3535363"/>
          <p14:tracePt t="78602" x="3502025" y="3527425"/>
          <p14:tracePt t="78611" x="3492500" y="3527425"/>
          <p14:tracePt t="78643" x="3492500" y="3517900"/>
          <p14:tracePt t="78802" x="3492500" y="3509963"/>
          <p14:tracePt t="78962" x="3492500" y="3502025"/>
          <p14:tracePt t="79210" x="3492500" y="3492500"/>
          <p14:tracePt t="79259" x="3502025" y="3492500"/>
          <p14:tracePt t="79290" x="3509963" y="3492500"/>
          <p14:tracePt t="79299" x="3527425" y="3492500"/>
          <p14:tracePt t="79331" x="3535363" y="3492500"/>
          <p14:tracePt t="79346" x="3543300" y="3492500"/>
          <p14:tracePt t="79354" x="3552825" y="3492500"/>
          <p14:tracePt t="79370" x="3560763" y="3492500"/>
          <p14:tracePt t="79379" x="3568700" y="3492500"/>
          <p14:tracePt t="79395" x="3578225" y="3492500"/>
          <p14:tracePt t="79411" x="3586163" y="3492500"/>
          <p14:tracePt t="79450" x="3586163" y="3484563"/>
          <p14:tracePt t="79939" x="3586163" y="3502025"/>
          <p14:tracePt t="79947" x="3586163" y="3509963"/>
          <p14:tracePt t="79954" x="3586163" y="3517900"/>
          <p14:tracePt t="79962" x="3586163" y="3527425"/>
          <p14:tracePt t="79995" x="3586163" y="3535363"/>
          <p14:tracePt t="80043" x="3586163" y="3543300"/>
          <p14:tracePt t="80067" x="3586163" y="3552825"/>
          <p14:tracePt t="80091" x="3586163" y="3560763"/>
          <p14:tracePt t="80098" x="3586163" y="3578225"/>
          <p14:tracePt t="80114" x="3586163" y="3594100"/>
          <p14:tracePt t="80121" x="3586163" y="3603625"/>
          <p14:tracePt t="80130" x="3586163" y="3619500"/>
          <p14:tracePt t="80138" x="3586163" y="3636963"/>
          <p14:tracePt t="80146" x="3586163" y="3654425"/>
          <p14:tracePt t="80154" x="3586163" y="3679825"/>
          <p14:tracePt t="80162" x="3586163" y="3697288"/>
          <p14:tracePt t="80170" x="3594100" y="3730625"/>
          <p14:tracePt t="80186" x="3611563" y="3748088"/>
          <p14:tracePt t="80195" x="3611563" y="3756025"/>
          <p14:tracePt t="80202" x="3619500" y="3773488"/>
          <p14:tracePt t="80212" x="3629025" y="3790950"/>
          <p14:tracePt t="80218" x="3629025" y="3798888"/>
          <p14:tracePt t="80228" x="3629025" y="3806825"/>
          <p14:tracePt t="80235" x="3636963" y="3816350"/>
          <p14:tracePt t="80244" x="3646488" y="3816350"/>
          <p14:tracePt t="80251" x="3654425" y="3824288"/>
          <p14:tracePt t="80267" x="3654425" y="3832225"/>
          <p14:tracePt t="80283" x="3662363" y="3849688"/>
          <p14:tracePt t="80299" x="3671888" y="3849688"/>
          <p14:tracePt t="80306" x="3671888" y="3857625"/>
          <p14:tracePt t="80315" x="3679825" y="3867150"/>
          <p14:tracePt t="80330" x="3687763" y="3875088"/>
          <p14:tracePt t="80338" x="3705225" y="3892550"/>
          <p14:tracePt t="80370" x="3713163" y="3900488"/>
          <p14:tracePt t="80386" x="3722688" y="3900488"/>
          <p14:tracePt t="80450" x="3730625" y="3908425"/>
          <p14:tracePt t="80466" x="3738563" y="3908425"/>
          <p14:tracePt t="80476" x="3748088" y="3908425"/>
          <p14:tracePt t="80483" x="3756025" y="3917950"/>
          <p14:tracePt t="80492" x="3763963" y="3925888"/>
          <p14:tracePt t="80498" x="3773488" y="3925888"/>
          <p14:tracePt t="80507" x="3790950" y="3935413"/>
          <p14:tracePt t="80514" x="3806825" y="3951288"/>
          <p14:tracePt t="80522" x="3824288" y="3951288"/>
          <p14:tracePt t="80531" x="3832225" y="3960813"/>
          <p14:tracePt t="80539" x="3857625" y="3960813"/>
          <p14:tracePt t="80547" x="3875088" y="3968750"/>
          <p14:tracePt t="80562" x="3892550" y="3976688"/>
          <p14:tracePt t="80570" x="3908425" y="3986213"/>
          <p14:tracePt t="80578" x="3908425" y="3994150"/>
          <p14:tracePt t="80586" x="3935413" y="4002088"/>
          <p14:tracePt t="80595" x="3943350" y="4002088"/>
          <p14:tracePt t="80603" x="3960813" y="4011613"/>
          <p14:tracePt t="80611" x="3976688" y="4019550"/>
          <p14:tracePt t="80619" x="4002088" y="4027488"/>
          <p14:tracePt t="80628" x="4011613" y="4037013"/>
          <p14:tracePt t="80634" x="4027488" y="4044950"/>
          <p14:tracePt t="80645" x="4052888" y="4052888"/>
          <p14:tracePt t="80650" x="4070350" y="4062413"/>
          <p14:tracePt t="80661" x="4087813" y="4062413"/>
          <p14:tracePt t="80666" x="4113213" y="4070350"/>
          <p14:tracePt t="80675" x="4130675" y="4079875"/>
          <p14:tracePt t="80681" x="4138613" y="4079875"/>
          <p14:tracePt t="80691" x="4146550" y="4087813"/>
          <p14:tracePt t="80698" x="4164013" y="4095750"/>
          <p14:tracePt t="80706" x="4171950" y="4095750"/>
          <p14:tracePt t="80714" x="4181475" y="4095750"/>
          <p14:tracePt t="80722" x="4189413" y="4105275"/>
          <p14:tracePt t="80730" x="4206875" y="4113213"/>
          <p14:tracePt t="80739" x="4214813" y="4113213"/>
          <p14:tracePt t="80746" x="4240213" y="4130675"/>
          <p14:tracePt t="80754" x="4257675" y="4138613"/>
          <p14:tracePt t="80762" x="4283075" y="4146550"/>
          <p14:tracePt t="80770" x="4300538" y="4156075"/>
          <p14:tracePt t="80778" x="4316413" y="4164013"/>
          <p14:tracePt t="80786" x="4341813" y="4164013"/>
          <p14:tracePt t="80795" x="4359275" y="4181475"/>
          <p14:tracePt t="80802" x="4384675" y="4189413"/>
          <p14:tracePt t="80811" x="4402138" y="4197350"/>
          <p14:tracePt t="80817" x="4419600" y="4197350"/>
          <p14:tracePt t="80828" x="4435475" y="4197350"/>
          <p14:tracePt t="80834" x="4445000" y="4214813"/>
          <p14:tracePt t="80845" x="4460875" y="4224338"/>
          <p14:tracePt t="80850" x="4478338" y="4224338"/>
          <p14:tracePt t="80866" x="4503738" y="4240213"/>
          <p14:tracePt t="80875" x="4529138" y="4249738"/>
          <p14:tracePt t="80882" x="4538663" y="4249738"/>
          <p14:tracePt t="80890" x="4564063" y="4257675"/>
          <p14:tracePt t="80898" x="4589463" y="4265613"/>
          <p14:tracePt t="80905" x="4597400" y="4275138"/>
          <p14:tracePt t="80914" x="4622800" y="4283075"/>
          <p14:tracePt t="80922" x="4630738" y="4283075"/>
          <p14:tracePt t="80930" x="4648200" y="4291013"/>
          <p14:tracePt t="80939" x="4665663" y="4300538"/>
          <p14:tracePt t="80946" x="4683125" y="4300538"/>
          <p14:tracePt t="80954" x="4699000" y="4308475"/>
          <p14:tracePt t="80962" x="4716463" y="4316413"/>
          <p14:tracePt t="80970" x="4741863" y="4325938"/>
          <p14:tracePt t="80978" x="4767263" y="4333875"/>
          <p14:tracePt t="80994" x="4792663" y="4341813"/>
          <p14:tracePt t="81002" x="4810125" y="4341813"/>
          <p14:tracePt t="81011" x="4827588" y="4341813"/>
          <p14:tracePt t="81018" x="4843463" y="4359275"/>
          <p14:tracePt t="81029" x="4868863" y="4368800"/>
          <p14:tracePt t="81034" x="4878388" y="4376738"/>
          <p14:tracePt t="81045" x="4903788" y="4394200"/>
          <p14:tracePt t="81050" x="4929188" y="4394200"/>
          <p14:tracePt t="81060" x="4946650" y="4419600"/>
          <p14:tracePt t="81066" x="4954588" y="4419600"/>
          <p14:tracePt t="81075" x="4972050" y="4419600"/>
          <p14:tracePt t="81082" x="4997450" y="4419600"/>
          <p14:tracePt t="81093" x="5005388" y="4435475"/>
          <p14:tracePt t="81099" x="5022850" y="4445000"/>
          <p14:tracePt t="81105" x="5048250" y="4452938"/>
          <p14:tracePt t="81114" x="5048250" y="4460875"/>
          <p14:tracePt t="81122" x="5064125" y="4460875"/>
          <p14:tracePt t="81130" x="5081588" y="4460875"/>
          <p14:tracePt t="81139" x="5081588" y="4470400"/>
          <p14:tracePt t="81147" x="5099050" y="4478338"/>
          <p14:tracePt t="81154" x="5106988" y="4486275"/>
          <p14:tracePt t="81162" x="5116513" y="4486275"/>
          <p14:tracePt t="81170" x="5132388" y="4495800"/>
          <p14:tracePt t="81178" x="5157788" y="4503738"/>
          <p14:tracePt t="81187" x="5175250" y="4521200"/>
          <p14:tracePt t="81195" x="5192713" y="4529138"/>
          <p14:tracePt t="81203" x="5226050" y="4546600"/>
          <p14:tracePt t="81211" x="5235575" y="4546600"/>
          <p14:tracePt t="81218" x="5260975" y="4564063"/>
          <p14:tracePt t="81229" x="5268913" y="4564063"/>
          <p14:tracePt t="81235" x="5286375" y="4572000"/>
          <p14:tracePt t="81251" x="5294313" y="4572000"/>
          <p14:tracePt t="81345" x="5302250" y="4572000"/>
          <p14:tracePt t="81354" x="5311775" y="4572000"/>
          <p14:tracePt t="81370" x="5319713" y="4572000"/>
          <p14:tracePt t="81387" x="5327650" y="4572000"/>
          <p14:tracePt t="81435" x="5345113" y="4579938"/>
          <p14:tracePt t="81444" x="5353050" y="4579938"/>
          <p14:tracePt t="81451" x="5353050" y="4589463"/>
          <p14:tracePt t="81460" x="5370513" y="4589463"/>
          <p14:tracePt t="81467" x="5380038" y="4589463"/>
          <p14:tracePt t="81476" x="5387975" y="4589463"/>
          <p14:tracePt t="81490" x="5395913" y="4589463"/>
          <p14:tracePt t="81570" x="5405438" y="4589463"/>
          <p14:tracePt t="81596" x="5413375" y="4589463"/>
          <p14:tracePt t="81603" x="5421313" y="4589463"/>
          <p14:tracePt t="81674" x="5430838" y="4589463"/>
          <p14:tracePt t="81723" x="5438775" y="4589463"/>
          <p14:tracePt t="82132" x="5446713" y="4589463"/>
          <p14:tracePt t="82347" x="5438775" y="4579938"/>
          <p14:tracePt t="82354" x="5430838" y="4579938"/>
          <p14:tracePt t="82363" x="5430838" y="4572000"/>
          <p14:tracePt t="82370" x="5421313" y="4564063"/>
          <p14:tracePt t="82378" x="5413375" y="4554538"/>
          <p14:tracePt t="82386" x="5405438" y="4546600"/>
          <p14:tracePt t="82396" x="5387975" y="4538663"/>
          <p14:tracePt t="82403" x="5380038" y="4538663"/>
          <p14:tracePt t="82412" x="5362575" y="4521200"/>
          <p14:tracePt t="82419" x="5345113" y="4513263"/>
          <p14:tracePt t="82429" x="5319713" y="4513263"/>
          <p14:tracePt t="82445" x="5302250" y="4503738"/>
          <p14:tracePt t="82451" x="5286375" y="4495800"/>
          <p14:tracePt t="82461" x="5276850" y="4495800"/>
          <p14:tracePt t="82467" x="5260975" y="4495800"/>
          <p14:tracePt t="82476" x="5235575" y="4486275"/>
          <p14:tracePt t="82482" x="5226050" y="4478338"/>
          <p14:tracePt t="82489" x="5192713" y="4470400"/>
          <p14:tracePt t="82499" x="5167313" y="4460875"/>
          <p14:tracePt t="82506" x="5141913" y="4452938"/>
          <p14:tracePt t="82515" x="5099050" y="4427538"/>
          <p14:tracePt t="82523" x="5064125" y="4427538"/>
          <p14:tracePt t="82531" x="5005388" y="4394200"/>
          <p14:tracePt t="82538" x="4954588" y="4376738"/>
          <p14:tracePt t="82546" x="4894263" y="4359275"/>
          <p14:tracePt t="82554" x="4835525" y="4333875"/>
          <p14:tracePt t="82563" x="4775200" y="4308475"/>
          <p14:tracePt t="82571" x="4699000" y="4300538"/>
          <p14:tracePt t="82579" x="4640263" y="4265613"/>
          <p14:tracePt t="82586" x="4564063" y="4240213"/>
          <p14:tracePt t="82596" x="4486275" y="4206875"/>
          <p14:tracePt t="82602" x="4419600" y="4171950"/>
          <p14:tracePt t="82612" x="4341813" y="4138613"/>
          <p14:tracePt t="82619" x="4265613" y="4095750"/>
          <p14:tracePt t="82629" x="4189413" y="4052888"/>
          <p14:tracePt t="82634" x="4087813" y="4019550"/>
          <p14:tracePt t="82645" x="4002088" y="3976688"/>
          <p14:tracePt t="82650" x="3908425" y="3943350"/>
          <p14:tracePt t="82661" x="3824288" y="3908425"/>
          <p14:tracePt t="82667" x="3748088" y="3875088"/>
          <p14:tracePt t="82675" x="3679825" y="3849688"/>
          <p14:tracePt t="82683" x="3603625" y="3824288"/>
          <p14:tracePt t="82689" x="3543300" y="3790950"/>
          <p14:tracePt t="82699" x="3484563" y="3756025"/>
          <p14:tracePt t="82706" x="3408363" y="3738563"/>
          <p14:tracePt t="82715" x="3382963" y="3730625"/>
          <p14:tracePt t="82723" x="3330575" y="3713163"/>
          <p14:tracePt t="82731" x="3279775" y="3687763"/>
          <p14:tracePt t="82739" x="3246438" y="3679825"/>
          <p14:tracePt t="82747" x="3211513" y="3662363"/>
          <p14:tracePt t="82755" x="3160713" y="3646488"/>
          <p14:tracePt t="82762" x="3127375" y="3629025"/>
          <p14:tracePt t="82770" x="3076575" y="3594100"/>
          <p14:tracePt t="82779" x="3041650" y="3578225"/>
          <p14:tracePt t="82786" x="3000375" y="3560763"/>
          <p14:tracePt t="82796" x="2949575" y="3543300"/>
          <p14:tracePt t="82802" x="2897188" y="3527425"/>
          <p14:tracePt t="82813" x="2863850" y="3492500"/>
          <p14:tracePt t="82819" x="2838450" y="3492500"/>
          <p14:tracePt t="82828" x="2795588" y="3475038"/>
          <p14:tracePt t="82834" x="2770188" y="3467100"/>
          <p14:tracePt t="82845" x="2736850" y="3449638"/>
          <p14:tracePt t="82851" x="2701925" y="3433763"/>
          <p14:tracePt t="82860" x="2676525" y="3416300"/>
          <p14:tracePt t="82867" x="2660650" y="3408363"/>
          <p14:tracePt t="82874" x="2633663" y="3382963"/>
          <p14:tracePt t="82890" x="2574925" y="3340100"/>
          <p14:tracePt t="82898" x="2549525" y="3314700"/>
          <p14:tracePt t="82906" x="2516188" y="3289300"/>
          <p14:tracePt t="82915" x="2489200" y="3271838"/>
          <p14:tracePt t="82923" x="2463800" y="3254375"/>
          <p14:tracePt t="82930" x="2447925" y="3238500"/>
          <p14:tracePt t="82939" x="2422525" y="3221038"/>
          <p14:tracePt t="82947" x="2405063" y="3203575"/>
          <p14:tracePt t="82953" x="2387600" y="3195638"/>
          <p14:tracePt t="82963" x="2379663" y="3195638"/>
          <p14:tracePt t="82970" x="2371725" y="3186113"/>
          <p14:tracePt t="82979" x="2371725" y="3178175"/>
          <p14:tracePt t="82986" x="2362200" y="3178175"/>
          <p14:tracePt t="82996" x="2354263" y="3170238"/>
          <p14:tracePt t="83003" x="2354263" y="3160713"/>
          <p14:tracePt t="83034" x="2344738" y="3152775"/>
          <p14:tracePt t="83050" x="2328863" y="3144838"/>
          <p14:tracePt t="83066" x="2328863" y="3135313"/>
          <p14:tracePt t="83115" x="2328863" y="3127375"/>
          <p14:tracePt t="83131" x="2319338" y="3127375"/>
          <p14:tracePt t="83234" x="2336800" y="3144838"/>
          <p14:tracePt t="83244" x="2362200" y="3160713"/>
          <p14:tracePt t="83250" x="2379663" y="3160713"/>
          <p14:tracePt t="83261" x="2397125" y="3178175"/>
          <p14:tracePt t="83266" x="2422525" y="3195638"/>
          <p14:tracePt t="83275" x="2447925" y="3211513"/>
          <p14:tracePt t="83283" x="2473325" y="3221038"/>
          <p14:tracePt t="83289" x="2498725" y="3228975"/>
          <p14:tracePt t="83298" x="2506663" y="3238500"/>
          <p14:tracePt t="83306" x="2524125" y="3254375"/>
          <p14:tracePt t="83315" x="2549525" y="3263900"/>
          <p14:tracePt t="83322" x="2566988" y="3279775"/>
          <p14:tracePt t="83331" x="2600325" y="3297238"/>
          <p14:tracePt t="83338" x="2617788" y="3322638"/>
          <p14:tracePt t="83347" x="2633663" y="3322638"/>
          <p14:tracePt t="83354" x="2660650" y="3340100"/>
          <p14:tracePt t="83363" x="2686050" y="3355975"/>
          <p14:tracePt t="83370" x="2711450" y="3373438"/>
          <p14:tracePt t="83379" x="2727325" y="3398838"/>
          <p14:tracePt t="83386" x="2752725" y="3424238"/>
          <p14:tracePt t="83396" x="2778125" y="3441700"/>
          <p14:tracePt t="83402" x="2805113" y="3449638"/>
          <p14:tracePt t="83412" x="2830513" y="3467100"/>
          <p14:tracePt t="83418" x="2846388" y="3475038"/>
          <p14:tracePt t="83429" x="2863850" y="3484563"/>
          <p14:tracePt t="83434" x="2889250" y="3502025"/>
          <p14:tracePt t="83445" x="2906713" y="3509963"/>
          <p14:tracePt t="83450" x="2932113" y="3527425"/>
          <p14:tracePt t="83461" x="2940050" y="3535363"/>
          <p14:tracePt t="83466" x="2965450" y="3560763"/>
          <p14:tracePt t="83473" x="2990850" y="3578225"/>
          <p14:tracePt t="83482" x="3008313" y="3586163"/>
          <p14:tracePt t="83489" x="3033713" y="3603625"/>
          <p14:tracePt t="83498" x="3076575" y="3629025"/>
          <p14:tracePt t="83507" x="3109913" y="3646488"/>
          <p14:tracePt t="83515" x="3144838" y="3679825"/>
          <p14:tracePt t="83523" x="3170238" y="3687763"/>
          <p14:tracePt t="83530" x="3195638" y="3705225"/>
          <p14:tracePt t="83538" x="3221038" y="3722688"/>
          <p14:tracePt t="83547" x="3254375" y="3738563"/>
          <p14:tracePt t="83554" x="3279775" y="3748088"/>
          <p14:tracePt t="83563" x="3314700" y="3773488"/>
          <p14:tracePt t="83570" x="3348038" y="3798888"/>
          <p14:tracePt t="83579" x="3408363" y="3824288"/>
          <p14:tracePt t="83586" x="3433763" y="3841750"/>
          <p14:tracePt t="83597" x="3475038" y="3857625"/>
          <p14:tracePt t="83603" x="3543300" y="3892550"/>
          <p14:tracePt t="83612" x="3578225" y="3908425"/>
          <p14:tracePt t="83618" x="3619500" y="3917950"/>
          <p14:tracePt t="83629" x="3671888" y="3935413"/>
          <p14:tracePt t="83634" x="3713163" y="3943350"/>
          <p14:tracePt t="83644" x="3756025" y="3976688"/>
          <p14:tracePt t="83650" x="3790950" y="3994150"/>
          <p14:tracePt t="83658" x="3832225" y="4002088"/>
          <p14:tracePt t="83666" x="3875088" y="4027488"/>
          <p14:tracePt t="83674" x="3917950" y="4037013"/>
          <p14:tracePt t="83682" x="3968750" y="4070350"/>
          <p14:tracePt t="83690" x="4002088" y="4087813"/>
          <p14:tracePt t="83699" x="4079875" y="4113213"/>
          <p14:tracePt t="83706" x="4130675" y="4138613"/>
          <p14:tracePt t="83714" x="4189413" y="4146550"/>
          <p14:tracePt t="83722" x="4232275" y="4164013"/>
          <p14:tracePt t="83730" x="4283075" y="4181475"/>
          <p14:tracePt t="83737" x="4333875" y="4206875"/>
          <p14:tracePt t="83747" x="4351338" y="4206875"/>
          <p14:tracePt t="83755" x="4376738" y="4214813"/>
          <p14:tracePt t="83763" x="4394200" y="4224338"/>
          <p14:tracePt t="83779" x="4402138" y="4224338"/>
          <p14:tracePt t="83787" x="4410075" y="4224338"/>
          <p14:tracePt t="83797" x="4419600" y="4224338"/>
          <p14:tracePt t="83803" x="4427538" y="4232275"/>
          <p14:tracePt t="83812" x="4445000" y="4240213"/>
          <p14:tracePt t="83819" x="4460875" y="4249738"/>
          <p14:tracePt t="83834" x="4470400" y="4249738"/>
          <p14:tracePt t="83844" x="4486275" y="4257675"/>
          <p14:tracePt t="83850" x="4503738" y="4265613"/>
          <p14:tracePt t="83860" x="4529138" y="4265613"/>
          <p14:tracePt t="83866" x="4546600" y="4265613"/>
          <p14:tracePt t="83873" x="4554538" y="4265613"/>
          <p14:tracePt t="83883" x="4579938" y="4265613"/>
          <p14:tracePt t="83890" x="4605338" y="4275138"/>
          <p14:tracePt t="83899" x="4614863" y="4275138"/>
          <p14:tracePt t="83922" x="4630738" y="4275138"/>
          <p14:tracePt t="83940" x="4640263" y="4275138"/>
          <p14:tracePt t="83954" x="4640263" y="4283075"/>
          <p14:tracePt t="84003" x="4657725" y="4283075"/>
          <p14:tracePt t="84019" x="4665663" y="4291013"/>
          <p14:tracePt t="84059" x="4673600" y="4291013"/>
          <p14:tracePt t="84090" x="4683125" y="4291013"/>
          <p14:tracePt t="84154" x="4691063" y="4291013"/>
          <p14:tracePt t="84163" x="4699000" y="4291013"/>
          <p14:tracePt t="84210" x="4708525" y="4291013"/>
          <p14:tracePt t="84229" x="4716463" y="4283075"/>
          <p14:tracePt t="84234" x="4724400" y="4265613"/>
          <p14:tracePt t="84245" x="4733925" y="4257675"/>
          <p14:tracePt t="84249" x="4767263" y="4232275"/>
          <p14:tracePt t="84258" x="4827588" y="4138613"/>
          <p14:tracePt t="84266" x="4843463" y="4105275"/>
          <p14:tracePt t="84274" x="4868863" y="4079875"/>
          <p14:tracePt t="84282" x="4868863" y="4052888"/>
          <p14:tracePt t="84290" x="4868863" y="4011613"/>
          <p14:tracePt t="84298" x="4868863" y="3943350"/>
          <p14:tracePt t="84642" x="4860925" y="3951288"/>
          <p14:tracePt t="84650" x="4852988" y="3951288"/>
          <p14:tracePt t="84660" x="4843463" y="3968750"/>
          <p14:tracePt t="84666" x="4843463" y="3986213"/>
          <p14:tracePt t="84673" x="4835525" y="3986213"/>
          <p14:tracePt t="84682" x="4827588" y="3994150"/>
          <p14:tracePt t="84690" x="4818063" y="3994150"/>
          <p14:tracePt t="84698" x="4810125" y="3994150"/>
          <p14:tracePt t="84706" x="4792663" y="3994150"/>
          <p14:tracePt t="84738" x="4784725" y="3994150"/>
          <p14:tracePt t="84747" x="4775200" y="3994150"/>
          <p14:tracePt t="84770" x="4767263" y="4011613"/>
          <p14:tracePt t="84850" x="4792663" y="4011613"/>
          <p14:tracePt t="84858" x="4835525" y="4019550"/>
          <p14:tracePt t="84866" x="4886325" y="4037013"/>
          <p14:tracePt t="84873" x="4972050" y="4052888"/>
          <p14:tracePt t="84882" x="5056188" y="4079875"/>
          <p14:tracePt t="84890" x="5132388" y="4095750"/>
          <p14:tracePt t="84898" x="5218113" y="4121150"/>
          <p14:tracePt t="84907" x="5311775" y="4138613"/>
          <p14:tracePt t="84915" x="5395913" y="4164013"/>
          <p14:tracePt t="84922" x="5497513" y="4171950"/>
          <p14:tracePt t="84931" x="5600700" y="4197350"/>
          <p14:tracePt t="84938" x="5702300" y="4232275"/>
          <p14:tracePt t="84948" x="5788025" y="4240213"/>
          <p14:tracePt t="84954" x="5905500" y="4265613"/>
          <p14:tracePt t="84962" x="5991225" y="4265613"/>
          <p14:tracePt t="84971" x="6092825" y="4291013"/>
          <p14:tracePt t="84980" x="6161088" y="4300538"/>
          <p14:tracePt t="84987" x="6237288" y="4308475"/>
          <p14:tracePt t="84996" x="6305550" y="4308475"/>
          <p14:tracePt t="85003" x="6381750" y="4316413"/>
          <p14:tracePt t="85013" x="6424613" y="4325938"/>
          <p14:tracePt t="85017" x="6483350" y="4325938"/>
          <p14:tracePt t="85027" x="6561138" y="4325938"/>
          <p14:tracePt t="85034" x="6611938" y="4325938"/>
          <p14:tracePt t="85043" x="6696075" y="4325938"/>
          <p14:tracePt t="85050" x="6756400" y="4325938"/>
          <p14:tracePt t="85059" x="6840538" y="4325938"/>
          <p14:tracePt t="85067" x="6926263" y="4325938"/>
          <p14:tracePt t="85074" x="7027863" y="4325938"/>
          <p14:tracePt t="85082" x="7096125" y="4325938"/>
          <p14:tracePt t="85091" x="7197725" y="4325938"/>
          <p14:tracePt t="85098" x="7299325" y="4325938"/>
          <p14:tracePt t="85107" x="7392988" y="4325938"/>
          <p14:tracePt t="85115" x="7494588" y="4325938"/>
          <p14:tracePt t="85122" x="7605713" y="4325938"/>
          <p14:tracePt t="85130" x="7681913" y="4341813"/>
          <p14:tracePt t="85138" x="7793038" y="4351338"/>
          <p14:tracePt t="85148" x="7877175" y="4359275"/>
          <p14:tracePt t="85154" x="7954963" y="4359275"/>
          <p14:tracePt t="85164" x="7996238" y="4359275"/>
          <p14:tracePt t="85171" x="8039100" y="4368800"/>
          <p14:tracePt t="85181" x="8074025" y="4368800"/>
          <p14:tracePt t="85187" x="8099425" y="4368800"/>
          <p14:tracePt t="85196" x="8132763" y="4368800"/>
          <p14:tracePt t="85203" x="8150225" y="4368800"/>
          <p14:tracePt t="85212" x="8191500" y="4368800"/>
          <p14:tracePt t="85218" x="8218488" y="4368800"/>
          <p14:tracePt t="85229" x="8269288" y="4368800"/>
          <p14:tracePt t="85235" x="8310563" y="4368800"/>
          <p14:tracePt t="85243" x="8388350" y="4368800"/>
          <p14:tracePt t="85250" x="8455025" y="4368800"/>
          <p14:tracePt t="85257" x="8532813" y="4368800"/>
          <p14:tracePt t="85267" x="8599488" y="4368800"/>
          <p14:tracePt t="85274" x="8685213" y="4359275"/>
          <p14:tracePt t="85282" x="8761413" y="4351338"/>
          <p14:tracePt t="85291" x="8847138" y="4333875"/>
          <p14:tracePt t="85298" x="8948738" y="4300538"/>
          <p14:tracePt t="85306" x="9007475" y="4300538"/>
          <p14:tracePt t="85314" x="9093200" y="428307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507D-30AE-4995-8CF6-3E99F9855D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2425" y="908720"/>
            <a:ext cx="8540055" cy="56886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▷ 상향식 프로세스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방법론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하향식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(Top Down)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프로세스를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상향식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프로세스를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(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작은 덩어리의 문제를 해결한 후 큰 덩어리로 해결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최소단위 부속객체 구현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조합하여 큰 객체 구현 방식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▷ 재사용에 대한 고려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방법론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성공적인 소프트웨어 산물을 만들고자 하는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공정에 치중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재사용이 고려되어 프로세스가 진행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 시스템 구현을 위해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클래스를 재사용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고려사항은 구현단계 이후 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중요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ED996A88-EC71-4B21-AE33-166E80D8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B4729-206C-492F-AE0C-19A28F9716F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52B50-EBFA-4DCF-96B9-773E06D5B906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565"/>
    </mc:Choice>
    <mc:Fallback>
      <p:transition spd="slow" advTm="94565"/>
    </mc:Fallback>
  </mc:AlternateContent>
  <p:extLst>
    <p:ext uri="{3A86A75C-4F4B-4683-9AE1-C65F6400EC91}">
      <p14:laserTraceLst xmlns:p14="http://schemas.microsoft.com/office/powerpoint/2010/main">
        <p14:tracePtLst>
          <p14:tracePt t="759" x="8897938" y="3475038"/>
          <p14:tracePt t="768" x="8753475" y="3475038"/>
          <p14:tracePt t="773" x="8616950" y="3475038"/>
          <p14:tracePt t="784" x="8489950" y="3475038"/>
          <p14:tracePt t="790" x="8370888" y="3475038"/>
          <p14:tracePt t="799" x="8234363" y="3459163"/>
          <p14:tracePt t="806" x="8124825" y="3459163"/>
          <p14:tracePt t="814" x="8005763" y="3459163"/>
          <p14:tracePt t="822" x="7894638" y="3459163"/>
          <p14:tracePt t="829" x="7810500" y="3459163"/>
          <p14:tracePt t="837" x="7707313" y="3459163"/>
          <p14:tracePt t="845" x="7623175" y="3459163"/>
          <p14:tracePt t="854" x="7537450" y="3459163"/>
          <p14:tracePt t="862" x="7443788" y="3459163"/>
          <p14:tracePt t="870" x="7342188" y="3459163"/>
          <p14:tracePt t="879" x="7273925" y="3459163"/>
          <p14:tracePt t="886" x="7189788" y="3459163"/>
          <p14:tracePt t="894" x="7096125" y="3459163"/>
          <p14:tracePt t="902" x="7010400" y="3459163"/>
          <p14:tracePt t="910" x="6926263" y="3459163"/>
          <p14:tracePt t="919" x="6832600" y="3459163"/>
          <p14:tracePt t="926" x="6746875" y="3459163"/>
          <p14:tracePt t="935" x="6688138" y="3459163"/>
          <p14:tracePt t="942" x="6627813" y="3459163"/>
          <p14:tracePt t="951" x="6569075" y="3459163"/>
          <p14:tracePt t="959" x="6518275" y="3459163"/>
          <p14:tracePt t="967" x="6483350" y="3459163"/>
          <p14:tracePt t="973" x="6442075" y="3459163"/>
          <p14:tracePt t="984" x="6416675" y="3459163"/>
          <p14:tracePt t="990" x="6399213" y="3459163"/>
          <p14:tracePt t="1000" x="6373813" y="3459163"/>
          <p14:tracePt t="1006" x="6356350" y="3459163"/>
          <p14:tracePt t="1022" x="6348413" y="3459163"/>
          <p14:tracePt t="1061" x="6338888" y="3459163"/>
          <p14:tracePt t="1087" x="6330950" y="3459163"/>
          <p14:tracePt t="1102" x="6313488" y="3441700"/>
          <p14:tracePt t="1117" x="6305550" y="3433763"/>
          <p14:tracePt t="1126" x="6297613" y="3416300"/>
          <p14:tracePt t="1134" x="6272213" y="3398838"/>
          <p14:tracePt t="1142" x="6262688" y="3398838"/>
          <p14:tracePt t="1151" x="6246813" y="3373438"/>
          <p14:tracePt t="1157" x="6229350" y="3355975"/>
          <p14:tracePt t="1167" x="6221413" y="3355975"/>
          <p14:tracePt t="1175" x="6203950" y="3340100"/>
          <p14:tracePt t="1185" x="6194425" y="3330575"/>
          <p14:tracePt t="1190" x="6178550" y="3322638"/>
          <p14:tracePt t="1200" x="6178550" y="3314700"/>
          <p14:tracePt t="1206" x="6169025" y="3305175"/>
          <p14:tracePt t="1222" x="6161088" y="3305175"/>
          <p14:tracePt t="1286" x="6161088" y="3297238"/>
          <p14:tracePt t="1318" x="6161088" y="3279775"/>
          <p14:tracePt t="1605" x="6169025" y="3297238"/>
          <p14:tracePt t="1622" x="6169025" y="3305175"/>
          <p14:tracePt t="1638" x="6169025" y="3322638"/>
          <p14:tracePt t="1653" x="6178550" y="3340100"/>
          <p14:tracePt t="1670" x="6186488" y="3348038"/>
          <p14:tracePt t="1677" x="6194425" y="3373438"/>
          <p14:tracePt t="1694" x="6194425" y="3382963"/>
          <p14:tracePt t="1701" x="6203950" y="3398838"/>
          <p14:tracePt t="1710" x="6211888" y="3416300"/>
          <p14:tracePt t="1718" x="6211888" y="3433763"/>
          <p14:tracePt t="1726" x="6221413" y="3441700"/>
          <p14:tracePt t="1734" x="6229350" y="3467100"/>
          <p14:tracePt t="1742" x="6237288" y="3484563"/>
          <p14:tracePt t="1752" x="6237288" y="3492500"/>
          <p14:tracePt t="1758" x="6246813" y="3517900"/>
          <p14:tracePt t="1768" x="6246813" y="3527425"/>
          <p14:tracePt t="1774" x="6254750" y="3543300"/>
          <p14:tracePt t="1784" x="6262688" y="3560763"/>
          <p14:tracePt t="1790" x="6262688" y="3568700"/>
          <p14:tracePt t="1801" x="6262688" y="3578225"/>
          <p14:tracePt t="1806" x="6262688" y="3586163"/>
          <p14:tracePt t="1814" x="6272213" y="3594100"/>
          <p14:tracePt t="1822" x="6280150" y="3603625"/>
          <p14:tracePt t="1829" x="6280150" y="3611563"/>
          <p14:tracePt t="1838" x="6280150" y="3619500"/>
          <p14:tracePt t="1854" x="6280150" y="3629025"/>
          <p14:tracePt t="1862" x="6280150" y="3636963"/>
          <p14:tracePt t="1881" x="6288088" y="3646488"/>
          <p14:tracePt t="1991" x="6288088" y="3654425"/>
          <p14:tracePt t="2006" x="6297613" y="3671888"/>
          <p14:tracePt t="2022" x="6297613" y="3679825"/>
          <p14:tracePt t="2038" x="6297613" y="3687763"/>
          <p14:tracePt t="2054" x="6305550" y="3705225"/>
          <p14:tracePt t="2126" x="6313488" y="3713163"/>
          <p14:tracePt t="2142" x="6313488" y="3722688"/>
          <p14:tracePt t="2158" x="6313488" y="3730625"/>
          <p14:tracePt t="2229" x="6313488" y="3738563"/>
          <p14:tracePt t="2334" x="6305550" y="3738563"/>
          <p14:tracePt t="2341" x="6297613" y="3738563"/>
          <p14:tracePt t="2358" x="6288088" y="3738563"/>
          <p14:tracePt t="2368" x="6280150" y="3738563"/>
          <p14:tracePt t="2374" x="6262688" y="3738563"/>
          <p14:tracePt t="2384" x="6254750" y="3738563"/>
          <p14:tracePt t="2390" x="6237288" y="3738563"/>
          <p14:tracePt t="2399" x="6211888" y="3738563"/>
          <p14:tracePt t="2406" x="6186488" y="3730625"/>
          <p14:tracePt t="2415" x="6143625" y="3730625"/>
          <p14:tracePt t="2422" x="6127750" y="3730625"/>
          <p14:tracePt t="2430" x="6102350" y="3705225"/>
          <p14:tracePt t="2438" x="6067425" y="3705225"/>
          <p14:tracePt t="2446" x="6024563" y="3697288"/>
          <p14:tracePt t="2454" x="5999163" y="3697288"/>
          <p14:tracePt t="2461" x="5965825" y="3687763"/>
          <p14:tracePt t="2470" x="5940425" y="3687763"/>
          <p14:tracePt t="2477" x="5915025" y="3687763"/>
          <p14:tracePt t="2487" x="5897563" y="3679825"/>
          <p14:tracePt t="2493" x="5880100" y="3679825"/>
          <p14:tracePt t="2503" x="5854700" y="3679825"/>
          <p14:tracePt t="2509" x="5838825" y="3679825"/>
          <p14:tracePt t="2519" x="5821363" y="3679825"/>
          <p14:tracePt t="2525" x="5813425" y="3679825"/>
          <p14:tracePt t="2536" x="5795963" y="3679825"/>
          <p14:tracePt t="2551" x="5778500" y="3679825"/>
          <p14:tracePt t="2558" x="5770563" y="3679825"/>
          <p14:tracePt t="2585" x="5761038" y="3679825"/>
          <p14:tracePt t="2589" x="5753100" y="3679825"/>
          <p14:tracePt t="2597" x="5745163" y="3679825"/>
          <p14:tracePt t="2613" x="5735638" y="3679825"/>
          <p14:tracePt t="2621" x="5727700" y="3679825"/>
          <p14:tracePt t="2645" x="5719763" y="3679825"/>
          <p14:tracePt t="2661" x="5710238" y="3679825"/>
          <p14:tracePt t="2693" x="5702300" y="3679825"/>
          <p14:tracePt t="2709" x="5694363" y="3687763"/>
          <p14:tracePt t="2734" x="5684838" y="3687763"/>
          <p14:tracePt t="2751" x="5668963" y="3687763"/>
          <p14:tracePt t="2758" x="5659438" y="3687763"/>
          <p14:tracePt t="2774" x="5641975" y="3687763"/>
          <p14:tracePt t="2785" x="5626100" y="3687763"/>
          <p14:tracePt t="2798" x="5616575" y="3687763"/>
          <p14:tracePt t="2807" x="5600700" y="3687763"/>
          <p14:tracePt t="2813" x="5591175" y="3687763"/>
          <p14:tracePt t="2821" x="5565775" y="3687763"/>
          <p14:tracePt t="2830" x="5540375" y="3687763"/>
          <p14:tracePt t="2838" x="5524500" y="3687763"/>
          <p14:tracePt t="2846" x="5497513" y="3687763"/>
          <p14:tracePt t="2854" x="5472113" y="3687763"/>
          <p14:tracePt t="2862" x="5456238" y="3687763"/>
          <p14:tracePt t="2870" x="5430838" y="3687763"/>
          <p14:tracePt t="2881" x="5405438" y="3679825"/>
          <p14:tracePt t="2886" x="5380038" y="3679825"/>
          <p14:tracePt t="2894" x="5362575" y="3662363"/>
          <p14:tracePt t="2904" x="5337175" y="3654425"/>
          <p14:tracePt t="2910" x="5311775" y="3646488"/>
          <p14:tracePt t="2919" x="5276850" y="3629025"/>
          <p14:tracePt t="2926" x="5268913" y="3629025"/>
          <p14:tracePt t="2936" x="5218113" y="3619500"/>
          <p14:tracePt t="2942" x="5200650" y="3603625"/>
          <p14:tracePt t="2951" x="5167313" y="3586163"/>
          <p14:tracePt t="2958" x="5149850" y="3578225"/>
          <p14:tracePt t="2969" x="5124450" y="3568700"/>
          <p14:tracePt t="2974" x="5106988" y="3568700"/>
          <p14:tracePt t="2984" x="5091113" y="3560763"/>
          <p14:tracePt t="2990" x="5073650" y="3552825"/>
          <p14:tracePt t="3000" x="5056188" y="3543300"/>
          <p14:tracePt t="3007" x="5048250" y="3535363"/>
          <p14:tracePt t="3013" x="5013325" y="3535363"/>
          <p14:tracePt t="3022" x="4979988" y="3517900"/>
          <p14:tracePt t="3030" x="4946650" y="3509963"/>
          <p14:tracePt t="3038" x="4903788" y="3502025"/>
          <p14:tracePt t="3046" x="4835525" y="3484563"/>
          <p14:tracePt t="3055" x="4784725" y="3484563"/>
          <p14:tracePt t="3062" x="4708525" y="3467100"/>
          <p14:tracePt t="3070" x="4648200" y="3449638"/>
          <p14:tracePt t="3078" x="4564063" y="3449638"/>
          <p14:tracePt t="3086" x="4478338" y="3441700"/>
          <p14:tracePt t="3094" x="4384675" y="3424238"/>
          <p14:tracePt t="3102" x="4300538" y="3424238"/>
          <p14:tracePt t="3110" x="4232275" y="3416300"/>
          <p14:tracePt t="3118" x="4130675" y="3408363"/>
          <p14:tracePt t="3125" x="4052888" y="3398838"/>
          <p14:tracePt t="3135" x="3968750" y="3398838"/>
          <p14:tracePt t="3142" x="3900488" y="3398838"/>
          <p14:tracePt t="3152" x="3798888" y="3373438"/>
          <p14:tracePt t="3159" x="3738563" y="3373438"/>
          <p14:tracePt t="3169" x="3654425" y="3365500"/>
          <p14:tracePt t="3173" x="3594100" y="3340100"/>
          <p14:tracePt t="3183" x="3535363" y="3330575"/>
          <p14:tracePt t="3190" x="3459163" y="3322638"/>
          <p14:tracePt t="3197" x="3398838" y="3314700"/>
          <p14:tracePt t="3206" x="3355975" y="3314700"/>
          <p14:tracePt t="3213" x="3297238" y="3289300"/>
          <p14:tracePt t="3222" x="3254375" y="3289300"/>
          <p14:tracePt t="3230" x="3195638" y="3279775"/>
          <p14:tracePt t="3238" x="3144838" y="3279775"/>
          <p14:tracePt t="3246" x="3101975" y="3263900"/>
          <p14:tracePt t="3254" x="3051175" y="3254375"/>
          <p14:tracePt t="3261" x="3025775" y="3254375"/>
          <p14:tracePt t="3270" x="2990850" y="3254375"/>
          <p14:tracePt t="3278" x="2957513" y="3238500"/>
          <p14:tracePt t="3285" x="2932113" y="3238500"/>
          <p14:tracePt t="3294" x="2897188" y="3228975"/>
          <p14:tracePt t="3302" x="2889250" y="3228975"/>
          <p14:tracePt t="3310" x="2855913" y="3221038"/>
          <p14:tracePt t="3318" x="2838450" y="3211513"/>
          <p14:tracePt t="3335" x="2813050" y="3203575"/>
          <p14:tracePt t="3342" x="2795588" y="3195638"/>
          <p14:tracePt t="3384" x="2787650" y="3186113"/>
          <p14:tracePt t="3389" x="2778125" y="3178175"/>
          <p14:tracePt t="3415" x="2778125" y="3170238"/>
          <p14:tracePt t="3422" x="2770188" y="3152775"/>
          <p14:tracePt t="3429" x="2770188" y="3144838"/>
          <p14:tracePt t="3439" x="2770188" y="3135313"/>
          <p14:tracePt t="3446" x="2770188" y="3127375"/>
          <p14:tracePt t="3453" x="2770188" y="3119438"/>
          <p14:tracePt t="3462" x="2762250" y="3094038"/>
          <p14:tracePt t="3470" x="2752725" y="3084513"/>
          <p14:tracePt t="3478" x="2744788" y="3076575"/>
          <p14:tracePt t="3486" x="2744788" y="3051175"/>
          <p14:tracePt t="3494" x="2736850" y="3051175"/>
          <p14:tracePt t="3503" x="2736850" y="3025775"/>
          <p14:tracePt t="3509" x="2727325" y="3016250"/>
          <p14:tracePt t="3520" x="2719388" y="2990850"/>
          <p14:tracePt t="3525" x="2701925" y="2965450"/>
          <p14:tracePt t="3536" x="2693988" y="2949575"/>
          <p14:tracePt t="3542" x="2693988" y="2940050"/>
          <p14:tracePt t="3552" x="2693988" y="2932113"/>
          <p14:tracePt t="3559" x="2693988" y="2914650"/>
          <p14:tracePt t="3574" x="2686050" y="2897188"/>
          <p14:tracePt t="3585" x="2676525" y="2889250"/>
          <p14:tracePt t="3590" x="2676525" y="2881313"/>
          <p14:tracePt t="3598" x="2676525" y="2871788"/>
          <p14:tracePt t="3606" x="2676525" y="2863850"/>
          <p14:tracePt t="3613" x="2676525" y="2855913"/>
          <p14:tracePt t="3622" x="2676525" y="2838450"/>
          <p14:tracePt t="3637" x="2676525" y="2830513"/>
          <p14:tracePt t="3647" x="2668588" y="2813050"/>
          <p14:tracePt t="3661" x="2668588" y="2805113"/>
          <p14:tracePt t="3670" x="2668588" y="2795588"/>
          <p14:tracePt t="3742" x="2668588" y="2787650"/>
          <p14:tracePt t="3758" x="2668588" y="2778125"/>
          <p14:tracePt t="3774" x="2660650" y="2770188"/>
          <p14:tracePt t="3784" x="2660650" y="2762250"/>
          <p14:tracePt t="3790" x="2660650" y="2744788"/>
          <p14:tracePt t="3799" x="2660650" y="2727325"/>
          <p14:tracePt t="3806" x="2660650" y="2711450"/>
          <p14:tracePt t="3813" x="2676525" y="2676525"/>
          <p14:tracePt t="3822" x="2686050" y="2668588"/>
          <p14:tracePt t="3830" x="2693988" y="2660650"/>
          <p14:tracePt t="3839" x="2711450" y="2633663"/>
          <p14:tracePt t="3845" x="2711450" y="2617788"/>
          <p14:tracePt t="3862" x="2727325" y="2608263"/>
          <p14:tracePt t="3910" x="2736850" y="2608263"/>
          <p14:tracePt t="3922" x="2744788" y="2608263"/>
          <p14:tracePt t="3926" x="2762250" y="2608263"/>
          <p14:tracePt t="3937" x="2778125" y="2608263"/>
          <p14:tracePt t="3942" x="2795588" y="2608263"/>
          <p14:tracePt t="3953" x="2820988" y="2617788"/>
          <p14:tracePt t="3958" x="2830513" y="2617788"/>
          <p14:tracePt t="3967" x="2838450" y="2617788"/>
          <p14:tracePt t="4206" x="2846388" y="2625725"/>
          <p14:tracePt t="4213" x="2846388" y="2633663"/>
          <p14:tracePt t="4222" x="2846388" y="2643188"/>
          <p14:tracePt t="4238" x="2838450" y="2660650"/>
          <p14:tracePt t="4245" x="2830513" y="2660650"/>
          <p14:tracePt t="4254" x="2820988" y="2668588"/>
          <p14:tracePt t="4277" x="2805113" y="2676525"/>
          <p14:tracePt t="4287" x="2795588" y="2676525"/>
          <p14:tracePt t="4302" x="2787650" y="2676525"/>
          <p14:tracePt t="4310" x="2770188" y="2676525"/>
          <p14:tracePt t="4318" x="2762250" y="2660650"/>
          <p14:tracePt t="4325" x="2744788" y="2651125"/>
          <p14:tracePt t="4336" x="2736850" y="2633663"/>
          <p14:tracePt t="4342" x="2711450" y="2608263"/>
          <p14:tracePt t="4352" x="2693988" y="2582863"/>
          <p14:tracePt t="4358" x="2668588" y="2566988"/>
          <p14:tracePt t="4367" x="2660650" y="2566988"/>
          <p14:tracePt t="4374" x="2625725" y="2532063"/>
          <p14:tracePt t="4385" x="2600325" y="2524125"/>
          <p14:tracePt t="4390" x="2574925" y="2506663"/>
          <p14:tracePt t="4397" x="2549525" y="2489200"/>
          <p14:tracePt t="4405" x="2524125" y="2473325"/>
          <p14:tracePt t="4413" x="2498725" y="2430463"/>
          <p14:tracePt t="4422" x="2473325" y="2405063"/>
          <p14:tracePt t="4430" x="2463800" y="2379663"/>
          <p14:tracePt t="4439" x="2455863" y="2362200"/>
          <p14:tracePt t="4446" x="2455863" y="2354263"/>
          <p14:tracePt t="4454" x="2455863" y="2328863"/>
          <p14:tracePt t="4462" x="2447925" y="2319338"/>
          <p14:tracePt t="4469" x="2447925" y="2303463"/>
          <p14:tracePt t="4477" x="2438400" y="2286000"/>
          <p14:tracePt t="4486" x="2438400" y="2268538"/>
          <p14:tracePt t="4493" x="2438400" y="2260600"/>
          <p14:tracePt t="4502" x="2438400" y="2243138"/>
          <p14:tracePt t="4520" x="2438400" y="2235200"/>
          <p14:tracePt t="4526" x="2438400" y="2227263"/>
          <p14:tracePt t="4536" x="2438400" y="2217738"/>
          <p14:tracePt t="4553" x="2438400" y="2200275"/>
          <p14:tracePt t="4557" x="2430463" y="2192338"/>
          <p14:tracePt t="4569" x="2422525" y="2184400"/>
          <p14:tracePt t="4574" x="2422525" y="2174875"/>
          <p14:tracePt t="4590" x="2405063" y="2166938"/>
          <p14:tracePt t="4597" x="2397125" y="2159000"/>
          <p14:tracePt t="4606" x="2397125" y="2149475"/>
          <p14:tracePt t="4614" x="2387600" y="2141538"/>
          <p14:tracePt t="4622" x="2379663" y="2141538"/>
          <p14:tracePt t="4654" x="2362200" y="2124075"/>
          <p14:tracePt t="4677" x="2354263" y="2116138"/>
          <p14:tracePt t="4702" x="2344738" y="2116138"/>
          <p14:tracePt t="5302" x="2336800" y="2108200"/>
          <p14:tracePt t="5321" x="2328863" y="2098675"/>
          <p14:tracePt t="5325" x="2311400" y="2098675"/>
          <p14:tracePt t="5337" x="2303463" y="2098675"/>
          <p14:tracePt t="5342" x="2293938" y="2098675"/>
          <p14:tracePt t="5352" x="2286000" y="2098675"/>
          <p14:tracePt t="5358" x="2268538" y="2090738"/>
          <p14:tracePt t="5365" x="2260600" y="2090738"/>
          <p14:tracePt t="5374" x="2252663" y="2090738"/>
          <p14:tracePt t="5384" x="2243138" y="2090738"/>
          <p14:tracePt t="5390" x="2235200" y="2082800"/>
          <p14:tracePt t="5397" x="2227263" y="2082800"/>
          <p14:tracePt t="5406" x="2217738" y="2082800"/>
          <p14:tracePt t="5414" x="2209800" y="2082800"/>
          <p14:tracePt t="5422" x="2192338" y="2073275"/>
          <p14:tracePt t="5437" x="2174875" y="2065338"/>
          <p14:tracePt t="5446" x="2166938" y="2065338"/>
          <p14:tracePt t="5454" x="2149475" y="2065338"/>
          <p14:tracePt t="5471" x="2141538" y="2055813"/>
          <p14:tracePt t="5478" x="2133600" y="2047875"/>
          <p14:tracePt t="5487" x="2116138" y="2039938"/>
          <p14:tracePt t="5494" x="2098675" y="2039938"/>
          <p14:tracePt t="5502" x="2082800" y="2030413"/>
          <p14:tracePt t="5509" x="2065338" y="2022475"/>
          <p14:tracePt t="5520" x="2039938" y="2022475"/>
          <p14:tracePt t="5526" x="2022475" y="2014538"/>
          <p14:tracePt t="5536" x="1989138" y="1997075"/>
          <p14:tracePt t="5542" x="1971675" y="1989138"/>
          <p14:tracePt t="5552" x="1954213" y="1979613"/>
          <p14:tracePt t="5558" x="1938338" y="1971675"/>
          <p14:tracePt t="5568" x="1928813" y="1971675"/>
          <p14:tracePt t="5573" x="1903413" y="1963738"/>
          <p14:tracePt t="5581" x="1878013" y="1954213"/>
          <p14:tracePt t="5589" x="1852613" y="1954213"/>
          <p14:tracePt t="5605" x="1835150" y="1954213"/>
          <p14:tracePt t="5614" x="1827213" y="1946275"/>
          <p14:tracePt t="5622" x="1819275" y="1946275"/>
          <p14:tracePt t="5629" x="1793875" y="1938338"/>
          <p14:tracePt t="5638" x="1784350" y="1928813"/>
          <p14:tracePt t="5646" x="1776413" y="1928813"/>
          <p14:tracePt t="5654" x="1741488" y="1911350"/>
          <p14:tracePt t="5670" x="1733550" y="1911350"/>
          <p14:tracePt t="5678" x="1725613" y="1911350"/>
          <p14:tracePt t="5688" x="1716088" y="1903413"/>
          <p14:tracePt t="5693" x="1700213" y="1903413"/>
          <p14:tracePt t="5704" x="1690688" y="1895475"/>
          <p14:tracePt t="5709" x="1682750" y="1885950"/>
          <p14:tracePt t="5725" x="1674813" y="1885950"/>
          <p14:tracePt t="5737" x="1665288" y="1885950"/>
          <p14:tracePt t="5741" x="1657350" y="1885950"/>
          <p14:tracePt t="5752" x="1639888" y="1878013"/>
          <p14:tracePt t="5758" x="1631950" y="1878013"/>
          <p14:tracePt t="5765" x="1614488" y="1878013"/>
          <p14:tracePt t="5774" x="1614488" y="1870075"/>
          <p14:tracePt t="5781" x="1597025" y="1870075"/>
          <p14:tracePt t="5797" x="1581150" y="1870075"/>
          <p14:tracePt t="5814" x="1571625" y="1860550"/>
          <p14:tracePt t="5822" x="1563688" y="1860550"/>
          <p14:tracePt t="5846" x="1555750" y="1860550"/>
          <p14:tracePt t="6734" x="1555750" y="1870075"/>
          <p14:tracePt t="6749" x="1563688" y="1870075"/>
          <p14:tracePt t="6789" x="1571625" y="1885950"/>
          <p14:tracePt t="6806" x="1571625" y="1903413"/>
          <p14:tracePt t="6838" x="1571625" y="1911350"/>
          <p14:tracePt t="6853" x="1581150" y="1920875"/>
          <p14:tracePt t="7277" x="1581150" y="1938338"/>
          <p14:tracePt t="7286" x="1589088" y="1938338"/>
          <p14:tracePt t="7335" x="1597025" y="1946275"/>
          <p14:tracePt t="7341" x="1597025" y="1954213"/>
          <p14:tracePt t="7381" x="1606550" y="1963738"/>
          <p14:tracePt t="7422" x="1606550" y="1971675"/>
          <p14:tracePt t="7438" x="1614488" y="1979613"/>
          <p14:tracePt t="7454" x="1622425" y="1979613"/>
          <p14:tracePt t="7470" x="1622425" y="1989138"/>
          <p14:tracePt t="8022" x="1631950" y="1989138"/>
          <p14:tracePt t="8606" x="1639888" y="1989138"/>
          <p14:tracePt t="8661" x="1649413" y="1989138"/>
          <p14:tracePt t="8742" x="1665288" y="1989138"/>
          <p14:tracePt t="8887" x="1674813" y="1989138"/>
          <p14:tracePt t="8904" x="1682750" y="1989138"/>
          <p14:tracePt t="8910" x="1690688" y="1997075"/>
          <p14:tracePt t="9102" x="1700213" y="1997075"/>
          <p14:tracePt t="9111" x="1708150" y="1997075"/>
          <p14:tracePt t="9190" x="1708150" y="2005013"/>
          <p14:tracePt t="9222" x="1716088" y="2005013"/>
          <p14:tracePt t="9334" x="1725613" y="2005013"/>
          <p14:tracePt t="9414" x="1733550" y="2005013"/>
          <p14:tracePt t="9430" x="1741488" y="2005013"/>
          <p14:tracePt t="9446" x="1751013" y="2014538"/>
          <p14:tracePt t="9478" x="1758950" y="2014538"/>
          <p14:tracePt t="9488" x="1766888" y="2022475"/>
          <p14:tracePt t="9494" x="1776413" y="2022475"/>
          <p14:tracePt t="9509" x="1784350" y="2022475"/>
          <p14:tracePt t="9525" x="1793875" y="2022475"/>
          <p14:tracePt t="9549" x="1801813" y="2022475"/>
          <p14:tracePt t="9557" x="1809750" y="2022475"/>
          <p14:tracePt t="9565" x="1819275" y="2022475"/>
          <p14:tracePt t="9597" x="1827213" y="2022475"/>
          <p14:tracePt t="9605" x="1835150" y="2022475"/>
          <p14:tracePt t="9613" x="1835150" y="2030413"/>
          <p14:tracePt t="9646" x="1852613" y="2030413"/>
          <p14:tracePt t="9662" x="1860550" y="2030413"/>
          <p14:tracePt t="9671" x="1860550" y="2039938"/>
          <p14:tracePt t="9678" x="1870075" y="2039938"/>
          <p14:tracePt t="9688" x="1878013" y="2039938"/>
          <p14:tracePt t="9705" x="1885950" y="2039938"/>
          <p14:tracePt t="9709" x="1895475" y="2039938"/>
          <p14:tracePt t="9719" x="1903413" y="2039938"/>
          <p14:tracePt t="9734" x="1911350" y="2039938"/>
          <p14:tracePt t="9742" x="1928813" y="2039938"/>
          <p14:tracePt t="9749" x="1938338" y="2039938"/>
          <p14:tracePt t="9758" x="1938338" y="2047875"/>
          <p14:tracePt t="9766" x="1946275" y="2047875"/>
          <p14:tracePt t="9774" x="1954213" y="2047875"/>
          <p14:tracePt t="9781" x="1963738" y="2047875"/>
          <p14:tracePt t="9790" x="1979613" y="2055813"/>
          <p14:tracePt t="9798" x="1997075" y="2055813"/>
          <p14:tracePt t="9806" x="2005013" y="2055813"/>
          <p14:tracePt t="9813" x="2014538" y="2055813"/>
          <p14:tracePt t="9822" x="2022475" y="2055813"/>
          <p14:tracePt t="9829" x="2039938" y="2055813"/>
          <p14:tracePt t="9838" x="2047875" y="2055813"/>
          <p14:tracePt t="9845" x="2065338" y="2055813"/>
          <p14:tracePt t="9854" x="2090738" y="2055813"/>
          <p14:tracePt t="9862" x="2108200" y="2055813"/>
          <p14:tracePt t="9871" x="2133600" y="2055813"/>
          <p14:tracePt t="9884" x="2159000" y="2055813"/>
          <p14:tracePt t="9888" x="2184400" y="2055813"/>
          <p14:tracePt t="9894" x="2209800" y="2055813"/>
          <p14:tracePt t="9904" x="2235200" y="2055813"/>
          <p14:tracePt t="9910" x="2268538" y="2055813"/>
          <p14:tracePt t="9917" x="2286000" y="2055813"/>
          <p14:tracePt t="9926" x="2328863" y="2055813"/>
          <p14:tracePt t="9933" x="2354263" y="2055813"/>
          <p14:tracePt t="9941" x="2387600" y="2055813"/>
          <p14:tracePt t="9949" x="2430463" y="2055813"/>
          <p14:tracePt t="9958" x="2455863" y="2055813"/>
          <p14:tracePt t="9966" x="2489200" y="2055813"/>
          <p14:tracePt t="9974" x="2516188" y="2055813"/>
          <p14:tracePt t="9982" x="2557463" y="2047875"/>
          <p14:tracePt t="9990" x="2582863" y="2047875"/>
          <p14:tracePt t="9997" x="2600325" y="2047875"/>
          <p14:tracePt t="10006" x="2633663" y="2047875"/>
          <p14:tracePt t="10014" x="2660650" y="2039938"/>
          <p14:tracePt t="10022" x="2686050" y="2039938"/>
          <p14:tracePt t="10029" x="2701925" y="2039938"/>
          <p14:tracePt t="10039" x="2727325" y="2030413"/>
          <p14:tracePt t="10046" x="2744788" y="2030413"/>
          <p14:tracePt t="10056" x="2762250" y="2030413"/>
          <p14:tracePt t="10062" x="2787650" y="2022475"/>
          <p14:tracePt t="10071" x="2813050" y="2014538"/>
          <p14:tracePt t="10078" x="2846388" y="2005013"/>
          <p14:tracePt t="10088" x="2855913" y="2005013"/>
          <p14:tracePt t="10095" x="2889250" y="2005013"/>
          <p14:tracePt t="10104" x="2906713" y="1997075"/>
          <p14:tracePt t="10110" x="2906713" y="1989138"/>
          <p14:tracePt t="10120" x="2922588" y="1989138"/>
          <p14:tracePt t="10126" x="2932113" y="1989138"/>
          <p14:tracePt t="10133" x="2949575" y="1979613"/>
          <p14:tracePt t="10142" x="2965450" y="1979613"/>
          <p14:tracePt t="10149" x="2965450" y="1971675"/>
          <p14:tracePt t="10158" x="2982913" y="1971675"/>
          <p14:tracePt t="10166" x="3000375" y="1971675"/>
          <p14:tracePt t="10182" x="3008313" y="1971675"/>
          <p14:tracePt t="10190" x="3025775" y="1971675"/>
          <p14:tracePt t="10205" x="3041650" y="1963738"/>
          <p14:tracePt t="10213" x="3051175" y="1963738"/>
          <p14:tracePt t="10222" x="3059113" y="1963738"/>
          <p14:tracePt t="10229" x="3084513" y="1954213"/>
          <p14:tracePt t="10240" x="3094038" y="1954213"/>
          <p14:tracePt t="10246" x="3101975" y="1954213"/>
          <p14:tracePt t="10256" x="3127375" y="1946275"/>
          <p14:tracePt t="10262" x="3135313" y="1946275"/>
          <p14:tracePt t="10272" x="3144838" y="1946275"/>
          <p14:tracePt t="10278" x="3170238" y="1946275"/>
          <p14:tracePt t="10288" x="3186113" y="1938338"/>
          <p14:tracePt t="10294" x="3211513" y="1938338"/>
          <p14:tracePt t="10304" x="3238500" y="1938338"/>
          <p14:tracePt t="10310" x="3263900" y="1928813"/>
          <p14:tracePt t="10319" x="3279775" y="1928813"/>
          <p14:tracePt t="10325" x="3305175" y="1928813"/>
          <p14:tracePt t="10333" x="3340100" y="1928813"/>
          <p14:tracePt t="10342" x="3355975" y="1928813"/>
          <p14:tracePt t="10349" x="3390900" y="1920875"/>
          <p14:tracePt t="10357" x="3424238" y="1920875"/>
          <p14:tracePt t="10366" x="3449638" y="1920875"/>
          <p14:tracePt t="10374" x="3475038" y="1911350"/>
          <p14:tracePt t="10383" x="3502025" y="1911350"/>
          <p14:tracePt t="10390" x="3535363" y="1911350"/>
          <p14:tracePt t="10398" x="3543300" y="1903413"/>
          <p14:tracePt t="10406" x="3578225" y="1903413"/>
          <p14:tracePt t="10414" x="3611563" y="1903413"/>
          <p14:tracePt t="10421" x="3636963" y="1903413"/>
          <p14:tracePt t="10430" x="3654425" y="1903413"/>
          <p14:tracePt t="10439" x="3679825" y="1903413"/>
          <p14:tracePt t="10446" x="3705225" y="1903413"/>
          <p14:tracePt t="10456" x="3722688" y="1903413"/>
          <p14:tracePt t="10461" x="3748088" y="1903413"/>
          <p14:tracePt t="10472" x="3781425" y="1903413"/>
          <p14:tracePt t="10477" x="3798888" y="1903413"/>
          <p14:tracePt t="10488" x="3832225" y="1903413"/>
          <p14:tracePt t="10493" x="3857625" y="1903413"/>
          <p14:tracePt t="10504" x="3892550" y="1903413"/>
          <p14:tracePt t="10509" x="3900488" y="1903413"/>
          <p14:tracePt t="10517" x="3935413" y="1903413"/>
          <p14:tracePt t="10527" x="3960813" y="1903413"/>
          <p14:tracePt t="10533" x="3976688" y="1903413"/>
          <p14:tracePt t="10542" x="4002088" y="1903413"/>
          <p14:tracePt t="10550" x="4011613" y="1903413"/>
          <p14:tracePt t="10558" x="4044950" y="1903413"/>
          <p14:tracePt t="10566" x="4070350" y="1903413"/>
          <p14:tracePt t="10574" x="4095750" y="1903413"/>
          <p14:tracePt t="10582" x="4113213" y="1903413"/>
          <p14:tracePt t="10589" x="4146550" y="1903413"/>
          <p14:tracePt t="10598" x="4181475" y="1903413"/>
          <p14:tracePt t="10606" x="4232275" y="1903413"/>
          <p14:tracePt t="10614" x="4257675" y="1903413"/>
          <p14:tracePt t="10623" x="4283075" y="1903413"/>
          <p14:tracePt t="10630" x="4316413" y="1903413"/>
          <p14:tracePt t="10639" x="4351338" y="1903413"/>
          <p14:tracePt t="10646" x="4376738" y="1903413"/>
          <p14:tracePt t="10656" x="4402138" y="1903413"/>
          <p14:tracePt t="10661" x="4435475" y="1903413"/>
          <p14:tracePt t="10672" x="4460875" y="1903413"/>
          <p14:tracePt t="10678" x="4486275" y="1903413"/>
          <p14:tracePt t="10688" x="4503738" y="1903413"/>
          <p14:tracePt t="10695" x="4529138" y="1903413"/>
          <p14:tracePt t="10709" x="4554538" y="1903413"/>
          <p14:tracePt t="10717" x="4579938" y="1903413"/>
          <p14:tracePt t="10725" x="4589463" y="1903413"/>
          <p14:tracePt t="10733" x="4597400" y="1903413"/>
          <p14:tracePt t="10741" x="4614863" y="1903413"/>
          <p14:tracePt t="10750" x="4622800" y="1903413"/>
          <p14:tracePt t="10758" x="4630738" y="1903413"/>
          <p14:tracePt t="10766" x="4640263" y="1903413"/>
          <p14:tracePt t="10774" x="4657725" y="1903413"/>
          <p14:tracePt t="10782" x="4673600" y="1903413"/>
          <p14:tracePt t="10790" x="4699000" y="1903413"/>
          <p14:tracePt t="10798" x="4716463" y="1903413"/>
          <p14:tracePt t="10807" x="4724400" y="1903413"/>
          <p14:tracePt t="10814" x="4749800" y="1903413"/>
          <p14:tracePt t="10822" x="4775200" y="1903413"/>
          <p14:tracePt t="10830" x="4784725" y="1903413"/>
          <p14:tracePt t="10840" x="4802188" y="1903413"/>
          <p14:tracePt t="10845" x="4810125" y="1903413"/>
          <p14:tracePt t="10856" x="4818063" y="1903413"/>
          <p14:tracePt t="10861" x="4835525" y="1903413"/>
          <p14:tracePt t="10883" x="4852988" y="1903413"/>
          <p14:tracePt t="10888" x="4860925" y="1903413"/>
          <p14:tracePt t="10894" x="4868863" y="1903413"/>
          <p14:tracePt t="10910" x="4878388" y="1911350"/>
          <p14:tracePt t="10941" x="4886325" y="1911350"/>
          <p14:tracePt t="10949" x="4894263" y="1911350"/>
          <p14:tracePt t="10958" x="4903788" y="1911350"/>
          <p14:tracePt t="10982" x="4919663" y="1911350"/>
          <p14:tracePt t="11046" x="4929188" y="1911350"/>
          <p14:tracePt t="11086" x="4937125" y="1911350"/>
          <p14:tracePt t="11104" x="4946650" y="1911350"/>
          <p14:tracePt t="11167" x="4946650" y="1920875"/>
          <p14:tracePt t="11198" x="4954588" y="1920875"/>
          <p14:tracePt t="11206" x="4962525" y="1920875"/>
          <p14:tracePt t="11238" x="4972050" y="1920875"/>
          <p14:tracePt t="11462" x="4979988" y="1920875"/>
          <p14:tracePt t="11678" x="4987925" y="1920875"/>
          <p14:tracePt t="12022" x="4987925" y="1928813"/>
          <p14:tracePt t="12040" x="4972050" y="1946275"/>
          <p14:tracePt t="12045" x="4962525" y="1946275"/>
          <p14:tracePt t="12057" x="4929188" y="1946275"/>
          <p14:tracePt t="12061" x="4903788" y="1954213"/>
          <p14:tracePt t="12072" x="4878388" y="1963738"/>
          <p14:tracePt t="12078" x="4843463" y="1971675"/>
          <p14:tracePt t="12088" x="4802188" y="1971675"/>
          <p14:tracePt t="12093" x="4749800" y="1979613"/>
          <p14:tracePt t="12105" x="4691063" y="2005013"/>
          <p14:tracePt t="12110" x="4630738" y="2022475"/>
          <p14:tracePt t="12117" x="4589463" y="2022475"/>
          <p14:tracePt t="12126" x="4529138" y="2047875"/>
          <p14:tracePt t="12134" x="4452938" y="2065338"/>
          <p14:tracePt t="12142" x="4394200" y="2065338"/>
          <p14:tracePt t="12150" x="4316413" y="2090738"/>
          <p14:tracePt t="12158" x="4232275" y="2098675"/>
          <p14:tracePt t="12165" x="4146550" y="2108200"/>
          <p14:tracePt t="12174" x="4062413" y="2116138"/>
          <p14:tracePt t="12182" x="3960813" y="2133600"/>
          <p14:tracePt t="12190" x="3875088" y="2133600"/>
          <p14:tracePt t="12198" x="3773488" y="2141538"/>
          <p14:tracePt t="12206" x="3671888" y="2149475"/>
          <p14:tracePt t="12214" x="3586163" y="2149475"/>
          <p14:tracePt t="12222" x="3475038" y="2166938"/>
          <p14:tracePt t="12230" x="3390900" y="2174875"/>
          <p14:tracePt t="12240" x="3271838" y="2174875"/>
          <p14:tracePt t="12246" x="3160713" y="2184400"/>
          <p14:tracePt t="12257" x="3084513" y="2200275"/>
          <p14:tracePt t="12261" x="2990850" y="2200275"/>
          <p14:tracePt t="12273" x="2889250" y="2200275"/>
          <p14:tracePt t="12278" x="2805113" y="2200275"/>
          <p14:tracePt t="12288" x="2701925" y="2217738"/>
          <p14:tracePt t="12294" x="2600325" y="2227263"/>
          <p14:tracePt t="12301" x="2516188" y="2227263"/>
          <p14:tracePt t="12310" x="2413000" y="2243138"/>
          <p14:tracePt t="12317" x="2319338" y="2252663"/>
          <p14:tracePt t="12326" x="2243138" y="2252663"/>
          <p14:tracePt t="12334" x="2174875" y="2260600"/>
          <p14:tracePt t="12341" x="2098675" y="2260600"/>
          <p14:tracePt t="12351" x="2030413" y="2278063"/>
          <p14:tracePt t="12358" x="1971675" y="2278063"/>
          <p14:tracePt t="12366" x="1911350" y="2278063"/>
          <p14:tracePt t="12374" x="1852613" y="2278063"/>
          <p14:tracePt t="12382" x="1819275" y="2278063"/>
          <p14:tracePt t="12390" x="1793875" y="2286000"/>
          <p14:tracePt t="12398" x="1776413" y="2286000"/>
          <p14:tracePt t="12407" x="1758950" y="2286000"/>
          <p14:tracePt t="12423" x="1741488" y="2286000"/>
          <p14:tracePt t="12429" x="1733550" y="2286000"/>
          <p14:tracePt t="13022" x="1733550" y="2293938"/>
          <p14:tracePt t="13029" x="1741488" y="2303463"/>
          <p14:tracePt t="13056" x="1751013" y="2303463"/>
          <p14:tracePt t="13072" x="1751013" y="2311400"/>
          <p14:tracePt t="13077" x="1766888" y="2319338"/>
          <p14:tracePt t="13087" x="1776413" y="2319338"/>
          <p14:tracePt t="13103" x="1793875" y="2319338"/>
          <p14:tracePt t="13110" x="1801813" y="2319338"/>
          <p14:tracePt t="13126" x="1819275" y="2319338"/>
          <p14:tracePt t="13134" x="1827213" y="2319338"/>
          <p14:tracePt t="13142" x="1844675" y="2319338"/>
          <p14:tracePt t="13149" x="1878013" y="2319338"/>
          <p14:tracePt t="13158" x="1885950" y="2319338"/>
          <p14:tracePt t="13166" x="1903413" y="2319338"/>
          <p14:tracePt t="13175" x="1928813" y="2319338"/>
          <p14:tracePt t="13182" x="1946275" y="2319338"/>
          <p14:tracePt t="13190" x="1971675" y="2319338"/>
          <p14:tracePt t="13198" x="1997075" y="2319338"/>
          <p14:tracePt t="13207" x="2005013" y="2319338"/>
          <p14:tracePt t="13214" x="2039938" y="2319338"/>
          <p14:tracePt t="13222" x="2073275" y="2319338"/>
          <p14:tracePt t="13229" x="2098675" y="2319338"/>
          <p14:tracePt t="13240" x="2133600" y="2319338"/>
          <p14:tracePt t="13245" x="2166938" y="2319338"/>
          <p14:tracePt t="13256" x="2200275" y="2319338"/>
          <p14:tracePt t="13261" x="2217738" y="2319338"/>
          <p14:tracePt t="13272" x="2243138" y="2319338"/>
          <p14:tracePt t="13277" x="2278063" y="2319338"/>
          <p14:tracePt t="13288" x="2293938" y="2319338"/>
          <p14:tracePt t="13294" x="2336800" y="2319338"/>
          <p14:tracePt t="13301" x="2362200" y="2319338"/>
          <p14:tracePt t="13310" x="2387600" y="2319338"/>
          <p14:tracePt t="13317" x="2405063" y="2319338"/>
          <p14:tracePt t="13326" x="2430463" y="2319338"/>
          <p14:tracePt t="13334" x="2455863" y="2319338"/>
          <p14:tracePt t="13342" x="2473325" y="2319338"/>
          <p14:tracePt t="13350" x="2498725" y="2319338"/>
          <p14:tracePt t="13358" x="2524125" y="2319338"/>
          <p14:tracePt t="13366" x="2549525" y="2311400"/>
          <p14:tracePt t="13374" x="2566988" y="2311400"/>
          <p14:tracePt t="13381" x="2592388" y="2311400"/>
          <p14:tracePt t="13390" x="2617788" y="2311400"/>
          <p14:tracePt t="13398" x="2643188" y="2311400"/>
          <p14:tracePt t="13408" x="2668588" y="2311400"/>
          <p14:tracePt t="13413" x="2693988" y="2311400"/>
          <p14:tracePt t="13424" x="2711450" y="2311400"/>
          <p14:tracePt t="13430" x="2727325" y="2311400"/>
          <p14:tracePt t="13440" x="2762250" y="2311400"/>
          <p14:tracePt t="13445" x="2778125" y="2311400"/>
          <p14:tracePt t="13456" x="2805113" y="2311400"/>
          <p14:tracePt t="13462" x="2830513" y="2311400"/>
          <p14:tracePt t="13472" x="2846388" y="2311400"/>
          <p14:tracePt t="13478" x="2855913" y="2311400"/>
          <p14:tracePt t="13485" x="2871788" y="2311400"/>
          <p14:tracePt t="13494" x="2889250" y="2311400"/>
          <p14:tracePt t="13501" x="2906713" y="2311400"/>
          <p14:tracePt t="13510" x="2922588" y="2311400"/>
          <p14:tracePt t="13518" x="2940050" y="2311400"/>
          <p14:tracePt t="13527" x="2957513" y="2311400"/>
          <p14:tracePt t="13542" x="2965450" y="2311400"/>
          <p14:tracePt t="13550" x="2974975" y="2311400"/>
          <p14:tracePt t="13558" x="2990850" y="2319338"/>
          <p14:tracePt t="13566" x="3000375" y="2319338"/>
          <p14:tracePt t="13573" x="3008313" y="2319338"/>
          <p14:tracePt t="13582" x="3016250" y="2319338"/>
          <p14:tracePt t="13591" x="3025775" y="2319338"/>
          <p14:tracePt t="13598" x="3041650" y="2328863"/>
          <p14:tracePt t="13608" x="3059113" y="2328863"/>
          <p14:tracePt t="13614" x="3067050" y="2336800"/>
          <p14:tracePt t="13624" x="3076575" y="2336800"/>
          <p14:tracePt t="13630" x="3094038" y="2336800"/>
          <p14:tracePt t="13640" x="3101975" y="2336800"/>
          <p14:tracePt t="13646" x="3119438" y="2344738"/>
          <p14:tracePt t="13656" x="3135313" y="2354263"/>
          <p14:tracePt t="13673" x="3144838" y="2354263"/>
          <p14:tracePt t="13678" x="3160713" y="2354263"/>
          <p14:tracePt t="13688" x="3178175" y="2354263"/>
          <p14:tracePt t="13694" x="3186113" y="2354263"/>
          <p14:tracePt t="13701" x="3203575" y="2354263"/>
          <p14:tracePt t="13718" x="3238500" y="2362200"/>
          <p14:tracePt t="13734" x="3246438" y="2362200"/>
          <p14:tracePt t="13742" x="3271838" y="2371725"/>
          <p14:tracePt t="13750" x="3289300" y="2371725"/>
          <p14:tracePt t="13757" x="3305175" y="2379663"/>
          <p14:tracePt t="13766" x="3330575" y="2379663"/>
          <p14:tracePt t="13775" x="3340100" y="2379663"/>
          <p14:tracePt t="13782" x="3355975" y="2379663"/>
          <p14:tracePt t="13790" x="3365500" y="2379663"/>
          <p14:tracePt t="13798" x="3390900" y="2387600"/>
          <p14:tracePt t="13807" x="3408363" y="2387600"/>
          <p14:tracePt t="13814" x="3416300" y="2387600"/>
          <p14:tracePt t="13824" x="3433763" y="2387600"/>
          <p14:tracePt t="13829" x="3449638" y="2387600"/>
          <p14:tracePt t="13841" x="3459163" y="2387600"/>
          <p14:tracePt t="13845" x="3484563" y="2397125"/>
          <p14:tracePt t="13856" x="3492500" y="2397125"/>
          <p14:tracePt t="13872" x="3509963" y="2397125"/>
          <p14:tracePt t="13886" x="3535363" y="2405063"/>
          <p14:tracePt t="13894" x="3543300" y="2405063"/>
          <p14:tracePt t="13901" x="3552825" y="2405063"/>
          <p14:tracePt t="13910" x="3560763" y="2405063"/>
          <p14:tracePt t="13918" x="3578225" y="2405063"/>
          <p14:tracePt t="13934" x="3586163" y="2405063"/>
          <p14:tracePt t="13942" x="3594100" y="2405063"/>
          <p14:tracePt t="13958" x="3611563" y="2405063"/>
          <p14:tracePt t="13965" x="3619500" y="2405063"/>
          <p14:tracePt t="13982" x="3629025" y="2405063"/>
          <p14:tracePt t="13990" x="3636963" y="2413000"/>
          <p14:tracePt t="14008" x="3646488" y="2413000"/>
          <p14:tracePt t="14014" x="3654425" y="2413000"/>
          <p14:tracePt t="14030" x="3662363" y="2422525"/>
          <p14:tracePt t="14215" x="3671888" y="2422525"/>
          <p14:tracePt t="14775" x="3671888" y="2430463"/>
          <p14:tracePt t="14791" x="3671888" y="2438400"/>
          <p14:tracePt t="14798" x="3679825" y="2455863"/>
          <p14:tracePt t="14807" x="3679825" y="2463800"/>
          <p14:tracePt t="14814" x="3687763" y="2489200"/>
          <p14:tracePt t="14824" x="3687763" y="2498725"/>
          <p14:tracePt t="14831" x="3697288" y="2516188"/>
          <p14:tracePt t="14840" x="3697288" y="2524125"/>
          <p14:tracePt t="14846" x="3697288" y="2541588"/>
          <p14:tracePt t="14856" x="3705225" y="2566988"/>
          <p14:tracePt t="14861" x="3713163" y="2582863"/>
          <p14:tracePt t="14869" x="3713163" y="2600325"/>
          <p14:tracePt t="14877" x="3722688" y="2625725"/>
          <p14:tracePt t="14885" x="3722688" y="2633663"/>
          <p14:tracePt t="14901" x="3738563" y="2676525"/>
          <p14:tracePt t="14911" x="3738563" y="2686050"/>
          <p14:tracePt t="14919" x="3748088" y="2711450"/>
          <p14:tracePt t="14927" x="3756025" y="2736850"/>
          <p14:tracePt t="14933" x="3763963" y="2744788"/>
          <p14:tracePt t="14942" x="3763963" y="2752725"/>
          <p14:tracePt t="14949" x="3763963" y="2778125"/>
          <p14:tracePt t="14959" x="3763963" y="2795588"/>
          <p14:tracePt t="14974" x="3773488" y="2813050"/>
          <p14:tracePt t="14982" x="3773488" y="2820988"/>
          <p14:tracePt t="14991" x="3773488" y="2830513"/>
          <p14:tracePt t="14999" x="3773488" y="2838450"/>
          <p14:tracePt t="15008" x="3773488" y="2846388"/>
          <p14:tracePt t="15014" x="3773488" y="2855913"/>
          <p14:tracePt t="15023" x="3773488" y="2863850"/>
          <p14:tracePt t="15056" x="3773488" y="2871788"/>
          <p14:tracePt t="15198" x="3773488" y="2881313"/>
          <p14:tracePt t="15206" x="3773488" y="2889250"/>
          <p14:tracePt t="15214" x="3763963" y="2889250"/>
          <p14:tracePt t="15224" x="3738563" y="2889250"/>
          <p14:tracePt t="15231" x="3713163" y="2889250"/>
          <p14:tracePt t="15240" x="3671888" y="2889250"/>
          <p14:tracePt t="15246" x="3636963" y="2889250"/>
          <p14:tracePt t="15257" x="3594100" y="2889250"/>
          <p14:tracePt t="15261" x="3535363" y="2889250"/>
          <p14:tracePt t="15272" x="3492500" y="2889250"/>
          <p14:tracePt t="15278" x="3449638" y="2889250"/>
          <p14:tracePt t="15285" x="3390900" y="2889250"/>
          <p14:tracePt t="15295" x="3330575" y="2889250"/>
          <p14:tracePt t="15302" x="3297238" y="2889250"/>
          <p14:tracePt t="15309" x="3254375" y="2889250"/>
          <p14:tracePt t="15317" x="3211513" y="2889250"/>
          <p14:tracePt t="15326" x="3170238" y="2889250"/>
          <p14:tracePt t="15334" x="3152775" y="2889250"/>
          <p14:tracePt t="15342" x="3127375" y="2889250"/>
          <p14:tracePt t="15350" x="3101975" y="2889250"/>
          <p14:tracePt t="15358" x="3094038" y="2889250"/>
          <p14:tracePt t="15366" x="3084513" y="2889250"/>
          <p14:tracePt t="15374" x="3067050" y="2889250"/>
          <p14:tracePt t="15438" x="3051175" y="2889250"/>
          <p14:tracePt t="15950" x="3059113" y="2889250"/>
          <p14:tracePt t="16031" x="3067050" y="2889250"/>
          <p14:tracePt t="16086" x="3076575" y="2889250"/>
          <p14:tracePt t="16118" x="3084513" y="2889250"/>
          <p14:tracePt t="16150" x="3094038" y="2889250"/>
          <p14:tracePt t="16166" x="3101975" y="2889250"/>
          <p14:tracePt t="16206" x="3109913" y="2889250"/>
          <p14:tracePt t="16214" x="3119438" y="2889250"/>
          <p14:tracePt t="16240" x="3135313" y="2889250"/>
          <p14:tracePt t="16256" x="3144838" y="2889250"/>
          <p14:tracePt t="16269" x="3152775" y="2889250"/>
          <p14:tracePt t="16277" x="3160713" y="2889250"/>
          <p14:tracePt t="16285" x="3170238" y="2889250"/>
          <p14:tracePt t="16294" x="3178175" y="2889250"/>
          <p14:tracePt t="16302" x="3195638" y="2889250"/>
          <p14:tracePt t="16317" x="3228975" y="2889250"/>
          <p14:tracePt t="16325" x="3238500" y="2889250"/>
          <p14:tracePt t="16334" x="3263900" y="2889250"/>
          <p14:tracePt t="16342" x="3271838" y="2889250"/>
          <p14:tracePt t="16350" x="3297238" y="2889250"/>
          <p14:tracePt t="16358" x="3330575" y="2889250"/>
          <p14:tracePt t="16366" x="3340100" y="2889250"/>
          <p14:tracePt t="16375" x="3365500" y="2889250"/>
          <p14:tracePt t="16381" x="3373438" y="2889250"/>
          <p14:tracePt t="16392" x="3398838" y="2889250"/>
          <p14:tracePt t="16398" x="3424238" y="2889250"/>
          <p14:tracePt t="16408" x="3441700" y="2897188"/>
          <p14:tracePt t="16414" x="3459163" y="2897188"/>
          <p14:tracePt t="16424" x="3475038" y="2897188"/>
          <p14:tracePt t="16431" x="3492500" y="2897188"/>
          <p14:tracePt t="16440" x="3509963" y="2897188"/>
          <p14:tracePt t="16446" x="3517900" y="2897188"/>
          <p14:tracePt t="16455" x="3527425" y="2897188"/>
          <p14:tracePt t="16462" x="3535363" y="2897188"/>
          <p14:tracePt t="16494" x="3543300" y="2897188"/>
          <p14:tracePt t="16599" x="3552825" y="2897188"/>
          <p14:tracePt t="16614" x="3560763" y="2897188"/>
          <p14:tracePt t="16625" x="3568700" y="2897188"/>
          <p14:tracePt t="16630" x="3578225" y="2897188"/>
          <p14:tracePt t="16639" x="3594100" y="2897188"/>
          <p14:tracePt t="16645" x="3611563" y="2897188"/>
          <p14:tracePt t="16653" x="3636963" y="2897188"/>
          <p14:tracePt t="16662" x="3646488" y="2897188"/>
          <p14:tracePt t="16669" x="3662363" y="2897188"/>
          <p14:tracePt t="16678" x="3679825" y="2897188"/>
          <p14:tracePt t="16686" x="3697288" y="2897188"/>
          <p14:tracePt t="16694" x="3730625" y="2897188"/>
          <p14:tracePt t="16703" x="3738563" y="2897188"/>
          <p14:tracePt t="16710" x="3748088" y="2897188"/>
          <p14:tracePt t="16718" x="3773488" y="2897188"/>
          <p14:tracePt t="16726" x="3790950" y="2897188"/>
          <p14:tracePt t="16734" x="3798888" y="2897188"/>
          <p14:tracePt t="16742" x="3816350" y="2897188"/>
          <p14:tracePt t="16750" x="3832225" y="2897188"/>
          <p14:tracePt t="16758" x="3841750" y="2897188"/>
          <p14:tracePt t="16766" x="3857625" y="2897188"/>
          <p14:tracePt t="16774" x="3883025" y="2897188"/>
          <p14:tracePt t="16782" x="3892550" y="2897188"/>
          <p14:tracePt t="16791" x="3917950" y="2897188"/>
          <p14:tracePt t="16798" x="3943350" y="2897188"/>
          <p14:tracePt t="16809" x="3960813" y="2897188"/>
          <p14:tracePt t="16814" x="3986213" y="2897188"/>
          <p14:tracePt t="16824" x="4002088" y="2897188"/>
          <p14:tracePt t="16830" x="4027488" y="2897188"/>
          <p14:tracePt t="16838" x="4052888" y="2897188"/>
          <p14:tracePt t="16845" x="4070350" y="2897188"/>
          <p14:tracePt t="16853" x="4087813" y="2897188"/>
          <p14:tracePt t="16862" x="4113213" y="2897188"/>
          <p14:tracePt t="16869" x="4130675" y="2897188"/>
          <p14:tracePt t="16878" x="4138613" y="2897188"/>
          <p14:tracePt t="16886" x="4156075" y="2897188"/>
          <p14:tracePt t="16893" x="4171950" y="2897188"/>
          <p14:tracePt t="16903" x="4181475" y="2897188"/>
          <p14:tracePt t="16911" x="4206875" y="2897188"/>
          <p14:tracePt t="16918" x="4214813" y="2897188"/>
          <p14:tracePt t="16926" x="4224338" y="2897188"/>
          <p14:tracePt t="16933" x="4232275" y="2897188"/>
          <p14:tracePt t="16944" x="4240213" y="2897188"/>
          <p14:tracePt t="16949" x="4257675" y="2897188"/>
          <p14:tracePt t="16966" x="4283075" y="2897188"/>
          <p14:tracePt t="16974" x="4291013" y="2897188"/>
          <p14:tracePt t="16981" x="4300538" y="2897188"/>
          <p14:tracePt t="16992" x="4325938" y="2897188"/>
          <p14:tracePt t="16998" x="4333875" y="2897188"/>
          <p14:tracePt t="17008" x="4359275" y="2897188"/>
          <p14:tracePt t="17015" x="4368800" y="2897188"/>
          <p14:tracePt t="17024" x="4384675" y="2897188"/>
          <p14:tracePt t="17031" x="4394200" y="2897188"/>
          <p14:tracePt t="17040" x="4410075" y="2897188"/>
          <p14:tracePt t="17046" x="4427538" y="2897188"/>
          <p14:tracePt t="17053" x="4445000" y="2897188"/>
          <p14:tracePt t="17062" x="4460875" y="2889250"/>
          <p14:tracePt t="17069" x="4470400" y="2889250"/>
          <p14:tracePt t="17078" x="4486275" y="2889250"/>
          <p14:tracePt t="17086" x="4503738" y="2889250"/>
          <p14:tracePt t="17101" x="4529138" y="2889250"/>
          <p14:tracePt t="17109" x="4538663" y="2889250"/>
          <p14:tracePt t="17117" x="4554538" y="2889250"/>
          <p14:tracePt t="17126" x="4579938" y="2881313"/>
          <p14:tracePt t="17134" x="4589463" y="2881313"/>
          <p14:tracePt t="17142" x="4605338" y="2881313"/>
          <p14:tracePt t="17150" x="4630738" y="2881313"/>
          <p14:tracePt t="17166" x="4648200" y="2871788"/>
          <p14:tracePt t="17175" x="4673600" y="2871788"/>
          <p14:tracePt t="17192" x="4699000" y="2863850"/>
          <p14:tracePt t="17198" x="4716463" y="2863850"/>
          <p14:tracePt t="17208" x="4733925" y="2863850"/>
          <p14:tracePt t="17215" x="4749800" y="2863850"/>
          <p14:tracePt t="17224" x="4759325" y="2863850"/>
          <p14:tracePt t="17230" x="4784725" y="2863850"/>
          <p14:tracePt t="17238" x="4810125" y="2863850"/>
          <p14:tracePt t="17247" x="4827588" y="2863850"/>
          <p14:tracePt t="17253" x="4843463" y="2863850"/>
          <p14:tracePt t="17262" x="4878388" y="2863850"/>
          <p14:tracePt t="17269" x="4894263" y="2863850"/>
          <p14:tracePt t="17277" x="4929188" y="2863850"/>
          <p14:tracePt t="17286" x="4954588" y="2863850"/>
          <p14:tracePt t="17294" x="4997450" y="2863850"/>
          <p14:tracePt t="17302" x="5013325" y="2863850"/>
          <p14:tracePt t="17310" x="5038725" y="2863850"/>
          <p14:tracePt t="17318" x="5064125" y="2863850"/>
          <p14:tracePt t="17326" x="5081588" y="2863850"/>
          <p14:tracePt t="17334" x="5106988" y="2863850"/>
          <p14:tracePt t="17342" x="5132388" y="2863850"/>
          <p14:tracePt t="17350" x="5141913" y="2863850"/>
          <p14:tracePt t="17360" x="5175250" y="2863850"/>
          <p14:tracePt t="17365" x="5192713" y="2863850"/>
          <p14:tracePt t="17375" x="5200650" y="2863850"/>
          <p14:tracePt t="17381" x="5218113" y="2863850"/>
          <p14:tracePt t="17392" x="5243513" y="2863850"/>
          <p14:tracePt t="17398" x="5251450" y="2863850"/>
          <p14:tracePt t="17408" x="5260975" y="2863850"/>
          <p14:tracePt t="17413" x="5276850" y="2863850"/>
          <p14:tracePt t="17424" x="5286375" y="2863850"/>
          <p14:tracePt t="17430" x="5294313" y="2863850"/>
          <p14:tracePt t="17438" x="5311775" y="2863850"/>
          <p14:tracePt t="17446" x="5327650" y="2863850"/>
          <p14:tracePt t="17462" x="5345113" y="2863850"/>
          <p14:tracePt t="17469" x="5353050" y="2863850"/>
          <p14:tracePt t="17486" x="5370513" y="2863850"/>
          <p14:tracePt t="17503" x="5380038" y="2863850"/>
          <p14:tracePt t="17510" x="5387975" y="2863850"/>
          <p14:tracePt t="17518" x="5395913" y="2863850"/>
          <p14:tracePt t="17526" x="5405438" y="2863850"/>
          <p14:tracePt t="17534" x="5421313" y="2863850"/>
          <p14:tracePt t="17550" x="5438775" y="2863850"/>
          <p14:tracePt t="17566" x="5456238" y="2863850"/>
          <p14:tracePt t="17581" x="5464175" y="2863850"/>
          <p14:tracePt t="17592" x="5481638" y="2863850"/>
          <p14:tracePt t="17608" x="5489575" y="2863850"/>
          <p14:tracePt t="17613" x="5497513" y="2863850"/>
          <p14:tracePt t="17624" x="5507038" y="2863850"/>
          <p14:tracePt t="17629" x="5532438" y="2863850"/>
          <p14:tracePt t="17654" x="5540375" y="2863850"/>
          <p14:tracePt t="17934" x="5549900" y="2863850"/>
          <p14:tracePt t="17950" x="5565775" y="2863850"/>
          <p14:tracePt t="17960" x="5575300" y="2863850"/>
          <p14:tracePt t="17965" x="5591175" y="2863850"/>
          <p14:tracePt t="17978" x="5608638" y="2871788"/>
          <p14:tracePt t="17981" x="5634038" y="2871788"/>
          <p14:tracePt t="17993" x="5659438" y="2871788"/>
          <p14:tracePt t="17997" x="5684838" y="2871788"/>
          <p14:tracePt t="18008" x="5694363" y="2871788"/>
          <p14:tracePt t="18013" x="5719763" y="2871788"/>
          <p14:tracePt t="18023" x="5745163" y="2871788"/>
          <p14:tracePt t="18029" x="5761038" y="2871788"/>
          <p14:tracePt t="18037" x="5778500" y="2881313"/>
          <p14:tracePt t="18045" x="5813425" y="2881313"/>
          <p14:tracePt t="18053" x="5838825" y="2881313"/>
          <p14:tracePt t="18061" x="5854700" y="2881313"/>
          <p14:tracePt t="18070" x="5880100" y="2889250"/>
          <p14:tracePt t="18077" x="5915025" y="2889250"/>
          <p14:tracePt t="18086" x="5940425" y="2889250"/>
          <p14:tracePt t="18093" x="5973763" y="2889250"/>
          <p14:tracePt t="18101" x="6008688" y="2889250"/>
          <p14:tracePt t="18109" x="6042025" y="2889250"/>
          <p14:tracePt t="18117" x="6059488" y="2889250"/>
          <p14:tracePt t="18126" x="6084888" y="2889250"/>
          <p14:tracePt t="18133" x="6102350" y="2889250"/>
          <p14:tracePt t="18454" x="6110288" y="2889250"/>
          <p14:tracePt t="18461" x="6102350" y="2881313"/>
          <p14:tracePt t="18478" x="6084888" y="2863850"/>
          <p14:tracePt t="18486" x="6076950" y="2855913"/>
          <p14:tracePt t="18494" x="6042025" y="2830513"/>
          <p14:tracePt t="18502" x="6034088" y="2830513"/>
          <p14:tracePt t="18509" x="6008688" y="2813050"/>
          <p14:tracePt t="18518" x="5965825" y="2795588"/>
          <p14:tracePt t="18527" x="5948363" y="2787650"/>
          <p14:tracePt t="18534" x="5897563" y="2762250"/>
          <p14:tracePt t="18542" x="5854700" y="2744788"/>
          <p14:tracePt t="18551" x="5803900" y="2727325"/>
          <p14:tracePt t="18560" x="5753100" y="2693988"/>
          <p14:tracePt t="18566" x="5694363" y="2668588"/>
          <p14:tracePt t="18576" x="5641975" y="2651125"/>
          <p14:tracePt t="18582" x="5583238" y="2633663"/>
          <p14:tracePt t="18592" x="5524500" y="2600325"/>
          <p14:tracePt t="18598" x="5446713" y="2574925"/>
          <p14:tracePt t="18608" x="5345113" y="2541588"/>
          <p14:tracePt t="18614" x="5268913" y="2516188"/>
          <p14:tracePt t="18624" x="5167313" y="2489200"/>
          <p14:tracePt t="18630" x="5073650" y="2455863"/>
          <p14:tracePt t="18638" x="5005388" y="2430463"/>
          <p14:tracePt t="18645" x="4911725" y="2413000"/>
          <p14:tracePt t="18653" x="4843463" y="2387600"/>
          <p14:tracePt t="18662" x="4775200" y="2371725"/>
          <p14:tracePt t="18670" x="4724400" y="2371725"/>
          <p14:tracePt t="18678" x="4657725" y="2354263"/>
          <p14:tracePt t="18685" x="4614863" y="2336800"/>
          <p14:tracePt t="18693" x="4579938" y="2336800"/>
          <p14:tracePt t="18701" x="4546600" y="2311400"/>
          <p14:tracePt t="18710" x="4521200" y="2311400"/>
          <p14:tracePt t="18717" x="4503738" y="2303463"/>
          <p14:tracePt t="18727" x="4486275" y="2303463"/>
          <p14:tracePt t="18733" x="4452938" y="2303463"/>
          <p14:tracePt t="18744" x="4452938" y="2293938"/>
          <p14:tracePt t="18749" x="4445000" y="2293938"/>
          <p14:tracePt t="18760" x="4427538" y="2293938"/>
          <p14:tracePt t="18765" x="4419600" y="2286000"/>
          <p14:tracePt t="18776" x="4410075" y="2286000"/>
          <p14:tracePt t="18781" x="4402138" y="2286000"/>
          <p14:tracePt t="19293" x="4402138" y="2293938"/>
          <p14:tracePt t="19326" x="4402138" y="2303463"/>
          <p14:tracePt t="19382" x="4402138" y="2311400"/>
          <p14:tracePt t="19398" x="4402138" y="2319338"/>
          <p14:tracePt t="19413" x="4402138" y="2328863"/>
          <p14:tracePt t="19462" x="4402138" y="2336800"/>
          <p14:tracePt t="19470" x="4402138" y="2344738"/>
          <p14:tracePt t="19477" x="4402138" y="2362200"/>
          <p14:tracePt t="19494" x="4402138" y="2379663"/>
          <p14:tracePt t="19502" x="4402138" y="2387600"/>
          <p14:tracePt t="19518" x="4402138" y="2405063"/>
          <p14:tracePt t="19527" x="4419600" y="2422525"/>
          <p14:tracePt t="19534" x="4435475" y="2438400"/>
          <p14:tracePt t="19542" x="4452938" y="2463800"/>
          <p14:tracePt t="19550" x="4460875" y="2473325"/>
          <p14:tracePt t="19559" x="4486275" y="2506663"/>
          <p14:tracePt t="19566" x="4529138" y="2549525"/>
          <p14:tracePt t="19576" x="4554538" y="2574925"/>
          <p14:tracePt t="19582" x="4589463" y="2608263"/>
          <p14:tracePt t="19592" x="4640263" y="2643188"/>
          <p14:tracePt t="19598" x="4665663" y="2668588"/>
          <p14:tracePt t="19607" x="4716463" y="2676525"/>
          <p14:tracePt t="19614" x="4733925" y="2676525"/>
          <p14:tracePt t="19623" x="4749800" y="2676525"/>
          <p14:tracePt t="19630" x="4775200" y="2651125"/>
          <p14:tracePt t="19637" x="4784725" y="2633663"/>
          <p14:tracePt t="19654" x="4784725" y="2617788"/>
          <p14:tracePt t="19662" x="4784725" y="2608263"/>
          <p14:tracePt t="19894" x="4724400" y="2608263"/>
          <p14:tracePt t="19902" x="4665663" y="2617788"/>
          <p14:tracePt t="19910" x="4572000" y="2617788"/>
          <p14:tracePt t="19917" x="4495800" y="2617788"/>
          <p14:tracePt t="19927" x="4410075" y="2633663"/>
          <p14:tracePt t="19933" x="4333875" y="2660650"/>
          <p14:tracePt t="19943" x="4249738" y="2693988"/>
          <p14:tracePt t="19949" x="4138613" y="2752725"/>
          <p14:tracePt t="19960" x="4079875" y="2778125"/>
          <p14:tracePt t="19966" x="4019550" y="2805113"/>
          <p14:tracePt t="19976" x="3943350" y="2820988"/>
          <p14:tracePt t="19982" x="3917950" y="2830513"/>
          <p14:tracePt t="19991" x="3908425" y="2830513"/>
          <p14:tracePt t="19998" x="3900488" y="2830513"/>
          <p14:tracePt t="20008" x="3875088" y="2846388"/>
          <p14:tracePt t="20013" x="3867150" y="2855913"/>
          <p14:tracePt t="20022" x="3849688" y="2863850"/>
          <p14:tracePt t="20031" x="3841750" y="2871788"/>
          <p14:tracePt t="20038" x="3841750" y="2889250"/>
          <p14:tracePt t="20045" x="3816350" y="2906713"/>
          <p14:tracePt t="20054" x="3816350" y="2914650"/>
          <p14:tracePt t="20061" x="3816350" y="2940050"/>
          <p14:tracePt t="20069" x="3816350" y="2949575"/>
          <p14:tracePt t="20078" x="3816350" y="2974975"/>
          <p14:tracePt t="20086" x="3816350" y="2982913"/>
          <p14:tracePt t="20093" x="3806825" y="3000375"/>
          <p14:tracePt t="20101" x="3798888" y="3008313"/>
          <p14:tracePt t="20110" x="3798888" y="3016250"/>
          <p14:tracePt t="20117" x="3790950" y="3041650"/>
          <p14:tracePt t="20127" x="3773488" y="3059113"/>
          <p14:tracePt t="20133" x="3773488" y="3067050"/>
          <p14:tracePt t="20144" x="3763963" y="3076575"/>
          <p14:tracePt t="20149" x="3748088" y="3101975"/>
          <p14:tracePt t="20161" x="3738563" y="3119438"/>
          <p14:tracePt t="20176" x="3730625" y="3135313"/>
          <p14:tracePt t="20181" x="3730625" y="3144838"/>
          <p14:tracePt t="20193" x="3713163" y="3152775"/>
          <p14:tracePt t="20198" x="3705225" y="3170238"/>
          <p14:tracePt t="20207" x="3705225" y="3178175"/>
          <p14:tracePt t="20214" x="3687763" y="3195638"/>
          <p14:tracePt t="20221" x="3679825" y="3203575"/>
          <p14:tracePt t="20238" x="3671888" y="3221038"/>
          <p14:tracePt t="20246" x="3662363" y="3238500"/>
          <p14:tracePt t="20254" x="3646488" y="3246438"/>
          <p14:tracePt t="20262" x="3629025" y="3254375"/>
          <p14:tracePt t="20278" x="3629025" y="3263900"/>
          <p14:tracePt t="20286" x="3619500" y="3271838"/>
          <p14:tracePt t="20293" x="3611563" y="3279775"/>
          <p14:tracePt t="20326" x="3603625" y="3279775"/>
          <p14:tracePt t="20343" x="3594100" y="3279775"/>
          <p14:tracePt t="20360" x="3586163" y="3279775"/>
          <p14:tracePt t="20366" x="3578225" y="3279775"/>
          <p14:tracePt t="20376" x="3568700" y="3289300"/>
          <p14:tracePt t="20382" x="3560763" y="3297238"/>
          <p14:tracePt t="20391" x="3552825" y="3297238"/>
          <p14:tracePt t="20397" x="3535363" y="3297238"/>
          <p14:tracePt t="20414" x="3517900" y="3305175"/>
          <p14:tracePt t="20421" x="3509963" y="3305175"/>
          <p14:tracePt t="20437" x="3492500" y="3314700"/>
          <p14:tracePt t="20446" x="3475038" y="3314700"/>
          <p14:tracePt t="20454" x="3441700" y="3330575"/>
          <p14:tracePt t="20470" x="3424238" y="3340100"/>
          <p14:tracePt t="20477" x="3416300" y="3340100"/>
          <p14:tracePt t="20486" x="3408363" y="3340100"/>
          <p14:tracePt t="20493" x="3398838" y="3340100"/>
          <p14:tracePt t="20502" x="3398838" y="3348038"/>
          <p14:tracePt t="20535" x="3390900" y="3348038"/>
          <p14:tracePt t="20566" x="3382963" y="3348038"/>
          <p14:tracePt t="20582" x="3373438" y="3348038"/>
          <p14:tracePt t="20598" x="3365500" y="3348038"/>
          <p14:tracePt t="20615" x="3355975" y="3348038"/>
          <p14:tracePt t="20623" x="3348038" y="3348038"/>
          <p14:tracePt t="20637" x="3340100" y="3348038"/>
          <p14:tracePt t="20646" x="3330575" y="3348038"/>
          <p14:tracePt t="20669" x="3322638" y="3348038"/>
          <p14:tracePt t="20686" x="3305175" y="3348038"/>
          <p14:tracePt t="20726" x="3297238" y="3348038"/>
          <p14:tracePt t="20734" x="3289300" y="3348038"/>
          <p14:tracePt t="20751" x="3279775" y="3348038"/>
          <p14:tracePt t="20759" x="3263900" y="3348038"/>
          <p14:tracePt t="20766" x="3254375" y="3348038"/>
          <p14:tracePt t="20776" x="3246438" y="3348038"/>
          <p14:tracePt t="20782" x="3221038" y="3348038"/>
          <p14:tracePt t="20798" x="3195638" y="3348038"/>
          <p14:tracePt t="20805" x="3178175" y="3348038"/>
          <p14:tracePt t="20814" x="3160713" y="3348038"/>
          <p14:tracePt t="20821" x="3135313" y="3348038"/>
          <p14:tracePt t="20830" x="3119438" y="3348038"/>
          <p14:tracePt t="20838" x="3109913" y="3340100"/>
          <p14:tracePt t="20846" x="3084513" y="3340100"/>
          <p14:tracePt t="20854" x="3076575" y="3340100"/>
          <p14:tracePt t="20862" x="3059113" y="3340100"/>
          <p14:tracePt t="20877" x="3033713" y="3340100"/>
          <p14:tracePt t="20885" x="3025775" y="3340100"/>
          <p14:tracePt t="21318" x="3016250" y="3340100"/>
          <p14:tracePt t="21333" x="3000375" y="3340100"/>
          <p14:tracePt t="21349" x="2990850" y="3340100"/>
          <p14:tracePt t="21360" x="2982913" y="3340100"/>
          <p14:tracePt t="21366" x="2974975" y="3340100"/>
          <p14:tracePt t="21392" x="2965450" y="3340100"/>
          <p14:tracePt t="21438" x="2957513" y="3340100"/>
          <p14:tracePt t="21469" x="2949575" y="3340100"/>
          <p14:tracePt t="21485" x="2932113" y="3340100"/>
          <p14:tracePt t="21518" x="2914650" y="3340100"/>
          <p14:tracePt t="21526" x="2906713" y="3340100"/>
          <p14:tracePt t="21550" x="2889250" y="3340100"/>
          <p14:tracePt t="21560" x="2881313" y="3340100"/>
          <p14:tracePt t="21576" x="2871788" y="3340100"/>
          <p14:tracePt t="21638" x="2863850" y="3340100"/>
          <p14:tracePt t="21911" x="2881313" y="3340100"/>
          <p14:tracePt t="21918" x="2897188" y="3340100"/>
          <p14:tracePt t="21928" x="2922588" y="3348038"/>
          <p14:tracePt t="21933" x="2965450" y="3348038"/>
          <p14:tracePt t="21944" x="3000375" y="3355975"/>
          <p14:tracePt t="21950" x="3041650" y="3355975"/>
          <p14:tracePt t="21960" x="3076575" y="3355975"/>
          <p14:tracePt t="21965" x="3127375" y="3365500"/>
          <p14:tracePt t="21976" x="3160713" y="3373438"/>
          <p14:tracePt t="21982" x="3195638" y="3373438"/>
          <p14:tracePt t="21991" x="3228975" y="3373438"/>
          <p14:tracePt t="21998" x="3246438" y="3373438"/>
          <p14:tracePt t="22005" x="3271838" y="3373438"/>
          <p14:tracePt t="22013" x="3297238" y="3373438"/>
          <p14:tracePt t="22021" x="3305175" y="3373438"/>
          <p14:tracePt t="22029" x="3322638" y="3373438"/>
          <p14:tracePt t="22038" x="3330575" y="3373438"/>
          <p14:tracePt t="22046" x="3348038" y="3373438"/>
          <p14:tracePt t="22055" x="3365500" y="3373438"/>
          <p14:tracePt t="22070" x="3373438" y="3373438"/>
          <p14:tracePt t="22078" x="3390900" y="3373438"/>
          <p14:tracePt t="22086" x="3408363" y="3373438"/>
          <p14:tracePt t="22094" x="3433763" y="3373438"/>
          <p14:tracePt t="22101" x="3441700" y="3373438"/>
          <p14:tracePt t="22112" x="3475038" y="3373438"/>
          <p14:tracePt t="22117" x="3502025" y="3373438"/>
          <p14:tracePt t="22128" x="3527425" y="3373438"/>
          <p14:tracePt t="22133" x="3552825" y="3373438"/>
          <p14:tracePt t="22145" x="3578225" y="3373438"/>
          <p14:tracePt t="22150" x="3586163" y="3373438"/>
          <p14:tracePt t="22161" x="3603625" y="3373438"/>
          <p14:tracePt t="22165" x="3619500" y="3373438"/>
          <p14:tracePt t="22174" x="3629025" y="3373438"/>
          <p14:tracePt t="22181" x="3654425" y="3373438"/>
          <p14:tracePt t="22189" x="3662363" y="3373438"/>
          <p14:tracePt t="22197" x="3679825" y="3373438"/>
          <p14:tracePt t="22205" x="3697288" y="3373438"/>
          <p14:tracePt t="22214" x="3705225" y="3373438"/>
          <p14:tracePt t="22222" x="3730625" y="3373438"/>
          <p14:tracePt t="22230" x="3763963" y="3373438"/>
          <p14:tracePt t="22238" x="3790950" y="3373438"/>
          <p14:tracePt t="22246" x="3816350" y="3373438"/>
          <p14:tracePt t="22254" x="3849688" y="3373438"/>
          <p14:tracePt t="22261" x="3867150" y="3373438"/>
          <p14:tracePt t="22270" x="3883025" y="3373438"/>
          <p14:tracePt t="22278" x="3925888" y="3373438"/>
          <p14:tracePt t="22286" x="3951288" y="3373438"/>
          <p14:tracePt t="22295" x="3968750" y="3373438"/>
          <p14:tracePt t="22302" x="3994150" y="3373438"/>
          <p14:tracePt t="22311" x="4027488" y="3373438"/>
          <p14:tracePt t="22318" x="4052888" y="3373438"/>
          <p14:tracePt t="22328" x="4087813" y="3373438"/>
          <p14:tracePt t="22334" x="4113213" y="3373438"/>
          <p14:tracePt t="22344" x="4146550" y="3373438"/>
          <p14:tracePt t="22350" x="4164013" y="3373438"/>
          <p14:tracePt t="22360" x="4206875" y="3373438"/>
          <p14:tracePt t="22366" x="4232275" y="3373438"/>
          <p14:tracePt t="22377" x="4257675" y="3373438"/>
          <p14:tracePt t="22382" x="4275138" y="3373438"/>
          <p14:tracePt t="22389" x="4291013" y="3382963"/>
          <p14:tracePt t="22398" x="4316413" y="3382963"/>
          <p14:tracePt t="22404" x="4325938" y="3382963"/>
          <p14:tracePt t="22414" x="4341813" y="3382963"/>
          <p14:tracePt t="22422" x="4351338" y="3382963"/>
          <p14:tracePt t="22430" x="4368800" y="3382963"/>
          <p14:tracePt t="22438" x="4376738" y="3382963"/>
          <p14:tracePt t="22445" x="4394200" y="3382963"/>
          <p14:tracePt t="22453" x="4419600" y="3382963"/>
          <p14:tracePt t="22462" x="4427538" y="3382963"/>
          <p14:tracePt t="22469" x="4435475" y="3382963"/>
          <p14:tracePt t="22477" x="4452938" y="3382963"/>
          <p14:tracePt t="22485" x="4460875" y="3382963"/>
          <p14:tracePt t="22494" x="4486275" y="3382963"/>
          <p14:tracePt t="22502" x="4503738" y="3382963"/>
          <p14:tracePt t="22511" x="4521200" y="3382963"/>
          <p14:tracePt t="22518" x="4538663" y="3382963"/>
          <p14:tracePt t="22528" x="4546600" y="3382963"/>
          <p14:tracePt t="22534" x="4554538" y="3382963"/>
          <p14:tracePt t="22544" x="4572000" y="3382963"/>
          <p14:tracePt t="22560" x="4589463" y="3382963"/>
          <p14:tracePt t="22566" x="4597400" y="3382963"/>
          <p14:tracePt t="22576" x="4605338" y="3382963"/>
          <p14:tracePt t="22582" x="4614863" y="3382963"/>
          <p14:tracePt t="22614" x="4622800" y="3382963"/>
          <p14:tracePt t="22629" x="4630738" y="3382963"/>
          <p14:tracePt t="22638" x="4640263" y="3382963"/>
          <p14:tracePt t="22646" x="4648200" y="3382963"/>
          <p14:tracePt t="22654" x="4657725" y="3382963"/>
          <p14:tracePt t="22662" x="4665663" y="3382963"/>
          <p14:tracePt t="22678" x="4683125" y="3382963"/>
          <p14:tracePt t="22686" x="4691063" y="3382963"/>
          <p14:tracePt t="22702" x="4699000" y="3390900"/>
          <p14:tracePt t="22712" x="4708525" y="3390900"/>
          <p14:tracePt t="22718" x="4716463" y="3390900"/>
          <p14:tracePt t="22733" x="4724400" y="3390900"/>
          <p14:tracePt t="22749" x="4741863" y="3390900"/>
          <p14:tracePt t="22776" x="4749800" y="3390900"/>
          <p14:tracePt t="22782" x="4759325" y="3390900"/>
          <p14:tracePt t="22821" x="4767263" y="3390900"/>
          <p14:tracePt t="22830" x="4775200" y="3390900"/>
          <p14:tracePt t="22838" x="4784725" y="3390900"/>
          <p14:tracePt t="22870" x="4792663" y="3390900"/>
          <p14:tracePt t="22887" x="4802188" y="3390900"/>
          <p14:tracePt t="22902" x="4818063" y="3390900"/>
          <p14:tracePt t="22912" x="4835525" y="3398838"/>
          <p14:tracePt t="22937" x="4843463" y="3398838"/>
          <p14:tracePt t="22949" x="4852988" y="3398838"/>
          <p14:tracePt t="22951" x="4860925" y="3398838"/>
          <p14:tracePt t="22961" x="4868863" y="3398838"/>
          <p14:tracePt t="22973" x="4886325" y="3398838"/>
          <p14:tracePt t="22989" x="4903788" y="3398838"/>
          <p14:tracePt t="22997" x="4911725" y="3398838"/>
          <p14:tracePt t="23013" x="4929188" y="3398838"/>
          <p14:tracePt t="23037" x="4946650" y="3398838"/>
          <p14:tracePt t="23061" x="4954588" y="3398838"/>
          <p14:tracePt t="23078" x="4972050" y="3408363"/>
          <p14:tracePt t="23111" x="4979988" y="3408363"/>
          <p14:tracePt t="23128" x="4987925" y="3408363"/>
          <p14:tracePt t="23149" x="4997450" y="3408363"/>
          <p14:tracePt t="23159" x="5005388" y="3408363"/>
          <p14:tracePt t="23181" x="5013325" y="3408363"/>
          <p14:tracePt t="23197" x="5022850" y="3408363"/>
          <p14:tracePt t="23213" x="5030788" y="3416300"/>
          <p14:tracePt t="23229" x="5038725" y="3416300"/>
          <p14:tracePt t="23245" x="5048250" y="3416300"/>
          <p14:tracePt t="23261" x="5056188" y="3424238"/>
          <p14:tracePt t="23302" x="5064125" y="3424238"/>
          <p14:tracePt t="23318" x="5073650" y="3424238"/>
          <p14:tracePt t="25334" x="5091113" y="3424238"/>
          <p14:tracePt t="25343" x="5099050" y="3424238"/>
          <p14:tracePt t="25349" x="5106988" y="3424238"/>
          <p14:tracePt t="25358" x="5116513" y="3424238"/>
          <p14:tracePt t="25365" x="5124450" y="3424238"/>
          <p14:tracePt t="25389" x="5132388" y="3424238"/>
          <p14:tracePt t="25438" x="5141913" y="3424238"/>
          <p14:tracePt t="25454" x="5149850" y="3424238"/>
          <p14:tracePt t="25462" x="5157788" y="3424238"/>
          <p14:tracePt t="25470" x="5175250" y="3424238"/>
          <p14:tracePt t="25479" x="5183188" y="3416300"/>
          <p14:tracePt t="25486" x="5192713" y="3408363"/>
          <p14:tracePt t="25495" x="5192713" y="3398838"/>
          <p14:tracePt t="25502" x="5192713" y="3355975"/>
          <p14:tracePt t="25512" x="5167313" y="3305175"/>
          <p14:tracePt t="25518" x="5141913" y="3271838"/>
          <p14:tracePt t="25528" x="5132388" y="3263900"/>
          <p14:tracePt t="25534" x="5132388" y="3238500"/>
          <p14:tracePt t="25544" x="5132388" y="3221038"/>
          <p14:tracePt t="25550" x="5116513" y="3195638"/>
          <p14:tracePt t="25557" x="5116513" y="3186113"/>
          <p14:tracePt t="25798" x="5056188" y="3186113"/>
          <p14:tracePt t="25805" x="4937125" y="3195638"/>
          <p14:tracePt t="25813" x="4835525" y="3221038"/>
          <p14:tracePt t="25822" x="4741863" y="3228975"/>
          <p14:tracePt t="25829" x="4665663" y="3246438"/>
          <p14:tracePt t="25838" x="4605338" y="3254375"/>
          <p14:tracePt t="25846" x="4572000" y="3254375"/>
          <p14:tracePt t="25854" x="4564063" y="3254375"/>
          <p14:tracePt t="25862" x="4546600" y="3271838"/>
          <p14:tracePt t="25870" x="4538663" y="3271838"/>
          <p14:tracePt t="25890" x="4546600" y="3289300"/>
          <p14:tracePt t="25896" x="4554538" y="3297238"/>
          <p14:tracePt t="25902" x="4589463" y="3314700"/>
          <p14:tracePt t="25913" x="4622800" y="3322638"/>
          <p14:tracePt t="25918" x="4657725" y="3322638"/>
          <p14:tracePt t="25928" x="4691063" y="3322638"/>
          <p14:tracePt t="25934" x="4724400" y="3340100"/>
          <p14:tracePt t="25943" x="4741863" y="3340100"/>
          <p14:tracePt t="25950" x="4749800" y="3355975"/>
          <p14:tracePt t="25966" x="4759325" y="3365500"/>
          <p14:tracePt t="25973" x="4784725" y="3373438"/>
          <p14:tracePt t="25982" x="4792663" y="3373438"/>
          <p14:tracePt t="25990" x="4802188" y="3373438"/>
          <p14:tracePt t="25997" x="4818063" y="3382963"/>
          <p14:tracePt t="26006" x="4843463" y="3390900"/>
          <p14:tracePt t="26013" x="4860925" y="3390900"/>
          <p14:tracePt t="26022" x="4878388" y="3390900"/>
          <p14:tracePt t="26030" x="4911725" y="3390900"/>
          <p14:tracePt t="26038" x="4937125" y="3390900"/>
          <p14:tracePt t="26046" x="4962525" y="3390900"/>
          <p14:tracePt t="26054" x="4997450" y="3390900"/>
          <p14:tracePt t="26062" x="5030788" y="3398838"/>
          <p14:tracePt t="26070" x="5064125" y="3398838"/>
          <p14:tracePt t="26080" x="5106988" y="3408363"/>
          <p14:tracePt t="26085" x="5167313" y="3408363"/>
          <p14:tracePt t="26096" x="5226050" y="3416300"/>
          <p14:tracePt t="26102" x="5276850" y="3416300"/>
          <p14:tracePt t="26112" x="5337175" y="3416300"/>
          <p14:tracePt t="26118" x="5413375" y="3416300"/>
          <p14:tracePt t="26128" x="5464175" y="3416300"/>
          <p14:tracePt t="26133" x="5524500" y="3416300"/>
          <p14:tracePt t="26142" x="5565775" y="3416300"/>
          <p14:tracePt t="26149" x="5591175" y="3416300"/>
          <p14:tracePt t="26157" x="5616575" y="3416300"/>
          <p14:tracePt t="26622" x="5626100" y="3416300"/>
          <p14:tracePt t="26654" x="5634038" y="3416300"/>
          <p14:tracePt t="26670" x="5641975" y="3416300"/>
          <p14:tracePt t="26734" x="5651500" y="3416300"/>
          <p14:tracePt t="26744" x="5659438" y="3416300"/>
          <p14:tracePt t="26774" x="5668963" y="3416300"/>
          <p14:tracePt t="26838" x="5676900" y="3416300"/>
          <p14:tracePt t="26854" x="5684838" y="3416300"/>
          <p14:tracePt t="26878" x="5694363" y="3416300"/>
          <p14:tracePt t="26886" x="5702300" y="3416300"/>
          <p14:tracePt t="26897" x="5710238" y="3416300"/>
          <p14:tracePt t="26902" x="5719763" y="3416300"/>
          <p14:tracePt t="26914" x="5727700" y="3416300"/>
          <p14:tracePt t="26927" x="5735638" y="3416300"/>
          <p14:tracePt t="26934" x="5745163" y="3416300"/>
          <p14:tracePt t="26958" x="5761038" y="3416300"/>
          <p14:tracePt t="26973" x="5770563" y="3416300"/>
          <p14:tracePt t="26990" x="5778500" y="3416300"/>
          <p14:tracePt t="27030" x="5788025" y="3416300"/>
          <p14:tracePt t="27045" x="5795963" y="3416300"/>
          <p14:tracePt t="27062" x="5803900" y="3416300"/>
          <p14:tracePt t="27070" x="5813425" y="3416300"/>
          <p14:tracePt t="27079" x="5829300" y="3416300"/>
          <p14:tracePt t="27118" x="5838825" y="3416300"/>
          <p14:tracePt t="27134" x="5846763" y="3416300"/>
          <p14:tracePt t="27318" x="5854700" y="3416300"/>
          <p14:tracePt t="27438" x="5872163" y="3416300"/>
          <p14:tracePt t="27470" x="5880100" y="3424238"/>
          <p14:tracePt t="27486" x="5889625" y="3424238"/>
          <p14:tracePt t="27502" x="5905500" y="3433763"/>
          <p14:tracePt t="27654" x="5915025" y="3433763"/>
          <p14:tracePt t="27726" x="5932488" y="3433763"/>
          <p14:tracePt t="27758" x="5957888" y="3441700"/>
          <p14:tracePt t="27767" x="5965825" y="3441700"/>
          <p14:tracePt t="27774" x="5983288" y="3449638"/>
          <p14:tracePt t="27781" x="5999163" y="3449638"/>
          <p14:tracePt t="27789" x="6024563" y="3459163"/>
          <p14:tracePt t="27797" x="6049963" y="3459163"/>
          <p14:tracePt t="27806" x="6076950" y="3467100"/>
          <p14:tracePt t="27814" x="6110288" y="3467100"/>
          <p14:tracePt t="27822" x="6135688" y="3467100"/>
          <p14:tracePt t="27831" x="6178550" y="3475038"/>
          <p14:tracePt t="27838" x="6203950" y="3475038"/>
          <p14:tracePt t="27847" x="6237288" y="3475038"/>
          <p14:tracePt t="27854" x="6262688" y="3475038"/>
          <p14:tracePt t="27864" x="6288088" y="3475038"/>
          <p14:tracePt t="27870" x="6313488" y="3475038"/>
          <p14:tracePt t="27880" x="6330950" y="3475038"/>
          <p14:tracePt t="27892" x="6338888" y="3475038"/>
          <p14:tracePt t="27896" x="6365875" y="3475038"/>
          <p14:tracePt t="27902" x="6399213" y="3475038"/>
          <p14:tracePt t="27911" x="6407150" y="3475038"/>
          <p14:tracePt t="27918" x="6432550" y="3475038"/>
          <p14:tracePt t="27925" x="6457950" y="3475038"/>
          <p14:tracePt t="27934" x="6467475" y="3475038"/>
          <p14:tracePt t="27941" x="6483350" y="3475038"/>
          <p14:tracePt t="27950" x="6500813" y="3475038"/>
          <p14:tracePt t="27958" x="6518275" y="3475038"/>
          <p14:tracePt t="27966" x="6543675" y="3475038"/>
          <p14:tracePt t="27982" x="6561138" y="3475038"/>
          <p14:tracePt t="27989" x="6577013" y="3475038"/>
          <p14:tracePt t="27998" x="6586538" y="3475038"/>
          <p14:tracePt t="28006" x="6602413" y="3475038"/>
          <p14:tracePt t="28022" x="6619875" y="3475038"/>
          <p14:tracePt t="28031" x="6645275" y="3475038"/>
          <p14:tracePt t="28038" x="6654800" y="3475038"/>
          <p14:tracePt t="28047" x="6680200" y="3475038"/>
          <p14:tracePt t="28053" x="6688138" y="3475038"/>
          <p14:tracePt t="28063" x="6721475" y="3475038"/>
          <p14:tracePt t="28070" x="6746875" y="3475038"/>
          <p14:tracePt t="28080" x="6789738" y="3475038"/>
          <p14:tracePt t="28085" x="6815138" y="3475038"/>
          <p14:tracePt t="28096" x="6850063" y="3475038"/>
          <p14:tracePt t="28102" x="6858000" y="3475038"/>
          <p14:tracePt t="28112" x="6883400" y="3467100"/>
          <p14:tracePt t="28117" x="6908800" y="3467100"/>
          <p14:tracePt t="28126" x="6934200" y="3459163"/>
          <p14:tracePt t="28134" x="6951663" y="3449638"/>
          <p14:tracePt t="28141" x="6977063" y="3441700"/>
          <p14:tracePt t="28149" x="6985000" y="3441700"/>
          <p14:tracePt t="28166" x="7002463" y="3433763"/>
          <p14:tracePt t="28174" x="7010400" y="3433763"/>
          <p14:tracePt t="28181" x="7019925" y="3433763"/>
          <p14:tracePt t="28190" x="7045325" y="3424238"/>
          <p14:tracePt t="28197" x="7053263" y="3424238"/>
          <p14:tracePt t="28206" x="7070725" y="3416300"/>
          <p14:tracePt t="28222" x="7096125" y="3416300"/>
          <p14:tracePt t="28230" x="7104063" y="3416300"/>
          <p14:tracePt t="28238" x="7113588" y="3416300"/>
          <p14:tracePt t="28248" x="7121525" y="3416300"/>
          <p14:tracePt t="28253" x="7129463" y="3416300"/>
          <p14:tracePt t="28264" x="7146925" y="3416300"/>
          <p14:tracePt t="28281" x="7154863" y="3416300"/>
          <p14:tracePt t="28285" x="7164388" y="3416300"/>
          <p14:tracePt t="28296" x="7172325" y="3416300"/>
          <p14:tracePt t="28302" x="7180263" y="3416300"/>
          <p14:tracePt t="28311" x="7189788" y="3416300"/>
          <p14:tracePt t="28325" x="7197725" y="3416300"/>
          <p14:tracePt t="28341" x="7223125" y="3416300"/>
          <p14:tracePt t="28358" x="7240588" y="3408363"/>
          <p14:tracePt t="28365" x="7248525" y="3408363"/>
          <p14:tracePt t="28374" x="7258050" y="3408363"/>
          <p14:tracePt t="28389" x="7265988" y="3408363"/>
          <p14:tracePt t="28405" x="7273925" y="3408363"/>
          <p14:tracePt t="28414" x="7283450" y="3408363"/>
          <p14:tracePt t="28421" x="7291388" y="3408363"/>
          <p14:tracePt t="28430" x="7299325" y="3408363"/>
          <p14:tracePt t="28437" x="7308850" y="3408363"/>
          <p14:tracePt t="28447" x="7316788" y="3408363"/>
          <p14:tracePt t="28453" x="7334250" y="3408363"/>
          <p14:tracePt t="28463" x="7342188" y="3408363"/>
          <p14:tracePt t="28469" x="7350125" y="3408363"/>
          <p14:tracePt t="28480" x="7367588" y="3408363"/>
          <p14:tracePt t="28497" x="7385050" y="3408363"/>
          <p14:tracePt t="28501" x="7392988" y="3408363"/>
          <p14:tracePt t="28518" x="7410450" y="3408363"/>
          <p14:tracePt t="28525" x="7418388" y="3408363"/>
          <p14:tracePt t="28534" x="7427913" y="3408363"/>
          <p14:tracePt t="28541" x="7443788" y="3408363"/>
          <p14:tracePt t="28566" x="7461250" y="3408363"/>
          <p14:tracePt t="28573" x="7469188" y="3408363"/>
          <p14:tracePt t="28582" x="7478713" y="3408363"/>
          <p14:tracePt t="28598" x="7486650" y="3408363"/>
          <p14:tracePt t="28614" x="7494588" y="3408363"/>
          <p14:tracePt t="28630" x="7504113" y="3408363"/>
          <p14:tracePt t="28648" x="7521575" y="3408363"/>
          <p14:tracePt t="28670" x="7529513" y="3408363"/>
          <p14:tracePt t="28686" x="7537450" y="3408363"/>
          <p14:tracePt t="28702" x="7546975" y="3408363"/>
          <p14:tracePt t="28734" x="7554913" y="3408363"/>
          <p14:tracePt t="28741" x="7562850" y="3398838"/>
          <p14:tracePt t="28766" x="7580313" y="3398838"/>
          <p14:tracePt t="28774" x="7588250" y="3398838"/>
          <p14:tracePt t="28790" x="7605713" y="3398838"/>
          <p14:tracePt t="28797" x="7623175" y="3398838"/>
          <p14:tracePt t="28806" x="7631113" y="3398838"/>
          <p14:tracePt t="28814" x="7648575" y="3398838"/>
          <p14:tracePt t="28822" x="7666038" y="3398838"/>
          <p14:tracePt t="28830" x="7681913" y="3398838"/>
          <p14:tracePt t="28838" x="7707313" y="3390900"/>
          <p14:tracePt t="28848" x="7724775" y="3390900"/>
          <p14:tracePt t="28854" x="7750175" y="3390900"/>
          <p14:tracePt t="28864" x="7775575" y="3390900"/>
          <p14:tracePt t="28870" x="7793038" y="3390900"/>
          <p14:tracePt t="28880" x="7810500" y="3390900"/>
          <p14:tracePt t="28886" x="7826375" y="3390900"/>
          <p14:tracePt t="28896" x="7843838" y="3390900"/>
          <p14:tracePt t="28902" x="7861300" y="3390900"/>
          <p14:tracePt t="28912" x="7869238" y="3390900"/>
          <p14:tracePt t="28918" x="7877175" y="3390900"/>
          <p14:tracePt t="28926" x="7894638" y="3390900"/>
          <p14:tracePt t="28941" x="7902575" y="3390900"/>
          <p14:tracePt t="28950" x="7912100" y="3390900"/>
          <p14:tracePt t="28958" x="7920038" y="3390900"/>
          <p14:tracePt t="29029" x="7927975" y="3390900"/>
          <p14:tracePt t="29037" x="7937500" y="3390900"/>
          <p14:tracePt t="29078" x="7945438" y="3390900"/>
          <p14:tracePt t="29096" x="7954963" y="3390900"/>
          <p14:tracePt t="29126" x="7962900" y="3390900"/>
          <p14:tracePt t="29150" x="7970838" y="3390900"/>
          <p14:tracePt t="29157" x="7980363" y="3390900"/>
          <p14:tracePt t="29165" x="7988300" y="3390900"/>
          <p14:tracePt t="29182" x="8005763" y="3390900"/>
          <p14:tracePt t="29190" x="8013700" y="3390900"/>
          <p14:tracePt t="29206" x="8021638" y="3390900"/>
          <p14:tracePt t="29213" x="8031163" y="3390900"/>
          <p14:tracePt t="29231" x="8047038" y="3390900"/>
          <p14:tracePt t="29247" x="8064500" y="3390900"/>
          <p14:tracePt t="29264" x="8074025" y="3390900"/>
          <p14:tracePt t="29280" x="8081963" y="3390900"/>
          <p14:tracePt t="29286" x="8089900" y="3390900"/>
          <p14:tracePt t="29301" x="8107363" y="3390900"/>
          <p14:tracePt t="29317" x="8115300" y="3390900"/>
          <p14:tracePt t="29325" x="8124825" y="3390900"/>
          <p14:tracePt t="29334" x="8132763" y="3390900"/>
          <p14:tracePt t="29341" x="8140700" y="3390900"/>
          <p14:tracePt t="29350" x="8158163" y="3390900"/>
          <p14:tracePt t="29373" x="8166100" y="3390900"/>
          <p14:tracePt t="29382" x="8175625" y="3390900"/>
          <p14:tracePt t="29406" x="8183563" y="3390900"/>
          <p14:tracePt t="29422" x="8191500" y="3390900"/>
          <p14:tracePt t="29430" x="8201025" y="3390900"/>
          <p14:tracePt t="29464" x="8208963" y="3390900"/>
          <p14:tracePt t="29470" x="8218488" y="3398838"/>
          <p14:tracePt t="32437" x="8226425" y="3398838"/>
          <p14:tracePt t="32453" x="8208963" y="3398838"/>
          <p14:tracePt t="32466" x="8191500" y="3398838"/>
          <p14:tracePt t="32469" x="8175625" y="3398838"/>
          <p14:tracePt t="32477" x="8140700" y="3382963"/>
          <p14:tracePt t="32486" x="8115300" y="3382963"/>
          <p14:tracePt t="32493" x="8081963" y="3373438"/>
          <p14:tracePt t="32502" x="8047038" y="3373438"/>
          <p14:tracePt t="32509" x="8005763" y="3373438"/>
          <p14:tracePt t="32518" x="7980363" y="3373438"/>
          <p14:tracePt t="32526" x="7937500" y="3365500"/>
          <p14:tracePt t="32533" x="7902575" y="3365500"/>
          <p14:tracePt t="32542" x="7861300" y="3355975"/>
          <p14:tracePt t="32550" x="7826375" y="3355975"/>
          <p14:tracePt t="32558" x="7793038" y="3355975"/>
          <p14:tracePt t="32566" x="7750175" y="3355975"/>
          <p14:tracePt t="32574" x="7707313" y="3355975"/>
          <p14:tracePt t="32582" x="7673975" y="3348038"/>
          <p14:tracePt t="32589" x="7613650" y="3348038"/>
          <p14:tracePt t="32599" x="7588250" y="3348038"/>
          <p14:tracePt t="32605" x="7554913" y="3348038"/>
          <p14:tracePt t="32616" x="7512050" y="3348038"/>
          <p14:tracePt t="32622" x="7478713" y="3348038"/>
          <p14:tracePt t="32632" x="7435850" y="3348038"/>
          <p14:tracePt t="32639" x="7410450" y="3348038"/>
          <p14:tracePt t="32649" x="7367588" y="3348038"/>
          <p14:tracePt t="32653" x="7334250" y="3348038"/>
          <p14:tracePt t="32664" x="7291388" y="3348038"/>
          <p14:tracePt t="32669" x="7258050" y="3348038"/>
          <p14:tracePt t="32677" x="7205663" y="3348038"/>
          <p14:tracePt t="32686" x="7172325" y="3348038"/>
          <p14:tracePt t="32693" x="7129463" y="3348038"/>
          <p14:tracePt t="32702" x="7088188" y="3348038"/>
          <p14:tracePt t="32710" x="7053263" y="3348038"/>
          <p14:tracePt t="32718" x="7019925" y="3348038"/>
          <p14:tracePt t="32726" x="6977063" y="3348038"/>
          <p14:tracePt t="32734" x="6951663" y="3348038"/>
          <p14:tracePt t="32742" x="6926263" y="3348038"/>
          <p14:tracePt t="32750" x="6900863" y="3348038"/>
          <p14:tracePt t="32758" x="6883400" y="3348038"/>
          <p14:tracePt t="32766" x="6865938" y="3348038"/>
          <p14:tracePt t="32774" x="6858000" y="3348038"/>
          <p14:tracePt t="32782" x="6840538" y="3348038"/>
          <p14:tracePt t="32790" x="6815138" y="3348038"/>
          <p14:tracePt t="32798" x="6807200" y="3348038"/>
          <p14:tracePt t="32806" x="6781800" y="3348038"/>
          <p14:tracePt t="32815" x="6756400" y="3348038"/>
          <p14:tracePt t="32822" x="6746875" y="3348038"/>
          <p14:tracePt t="32832" x="6721475" y="3348038"/>
          <p14:tracePt t="32839" x="6705600" y="3340100"/>
          <p14:tracePt t="32848" x="6696075" y="3340100"/>
          <p14:tracePt t="32853" x="6670675" y="3340100"/>
          <p14:tracePt t="32865" x="6654800" y="3330575"/>
          <p14:tracePt t="32870" x="6645275" y="3330575"/>
          <p14:tracePt t="32877" x="6627813" y="3330575"/>
          <p14:tracePt t="32895" x="6611938" y="3322638"/>
          <p14:tracePt t="32902" x="6602413" y="3322638"/>
          <p14:tracePt t="32910" x="6594475" y="3322638"/>
          <p14:tracePt t="32919" x="6577013" y="3322638"/>
          <p14:tracePt t="32926" x="6561138" y="3322638"/>
          <p14:tracePt t="32941" x="6543675" y="3322638"/>
          <p14:tracePt t="32950" x="6526213" y="3322638"/>
          <p14:tracePt t="32958" x="6518275" y="3322638"/>
          <p14:tracePt t="32966" x="6500813" y="3322638"/>
          <p14:tracePt t="32974" x="6492875" y="3322638"/>
          <p14:tracePt t="32982" x="6483350" y="3322638"/>
          <p14:tracePt t="32990" x="6467475" y="3322638"/>
          <p14:tracePt t="32999" x="6450013" y="3322638"/>
          <p14:tracePt t="33006" x="6432550" y="3322638"/>
          <p14:tracePt t="33015" x="6432550" y="3314700"/>
          <p14:tracePt t="33022" x="6407150" y="3314700"/>
          <p14:tracePt t="33032" x="6399213" y="3305175"/>
          <p14:tracePt t="33037" x="6391275" y="3305175"/>
          <p14:tracePt t="33048" x="6365875" y="3305175"/>
          <p14:tracePt t="33054" x="6348413" y="3305175"/>
          <p14:tracePt t="33065" x="6330950" y="3305175"/>
          <p14:tracePt t="33070" x="6323013" y="3305175"/>
          <p14:tracePt t="33077" x="6297613" y="3305175"/>
          <p14:tracePt t="33086" x="6262688" y="3305175"/>
          <p14:tracePt t="33093" x="6237288" y="3297238"/>
          <p14:tracePt t="33102" x="6221413" y="3289300"/>
          <p14:tracePt t="33110" x="6203950" y="3279775"/>
          <p14:tracePt t="33118" x="6186488" y="3279775"/>
          <p14:tracePt t="33126" x="6169025" y="3271838"/>
          <p14:tracePt t="33134" x="6161088" y="3271838"/>
          <p14:tracePt t="33141" x="6143625" y="3271838"/>
          <p14:tracePt t="33157" x="6135688" y="3263900"/>
          <p14:tracePt t="33166" x="6118225" y="3254375"/>
          <p14:tracePt t="33286" x="6110288" y="3254375"/>
          <p14:tracePt t="33292" x="6102350" y="3254375"/>
          <p14:tracePt t="33463" x="6092825" y="3246438"/>
          <p14:tracePt t="35229" x="6092825" y="3254375"/>
          <p14:tracePt t="35245" x="6084888" y="3271838"/>
          <p14:tracePt t="35254" x="6076950" y="3271838"/>
          <p14:tracePt t="35261" x="6067425" y="3289300"/>
          <p14:tracePt t="35270" x="6049963" y="3305175"/>
          <p14:tracePt t="35277" x="6016625" y="3322638"/>
          <p14:tracePt t="35286" x="5957888" y="3365500"/>
          <p14:tracePt t="35294" x="5880100" y="3382963"/>
          <p14:tracePt t="35302" x="5778500" y="3416300"/>
          <p14:tracePt t="35310" x="5702300" y="3424238"/>
          <p14:tracePt t="35318" x="5651500" y="3449638"/>
          <p14:tracePt t="35326" x="5608638" y="3449638"/>
          <p14:tracePt t="35334" x="5583238" y="3449638"/>
          <p14:tracePt t="35342" x="5583238" y="3441700"/>
          <p14:tracePt t="35350" x="5583238" y="3424238"/>
          <p14:tracePt t="35358" x="5600700" y="3408363"/>
          <p14:tracePt t="35366" x="5626100" y="3390900"/>
          <p14:tracePt t="35375" x="5668963" y="3382963"/>
          <p14:tracePt t="35383" x="5702300" y="3365500"/>
          <p14:tracePt t="35390" x="5735638" y="3365500"/>
          <p14:tracePt t="35400" x="5745163" y="3365500"/>
          <p14:tracePt t="35647" x="5727700" y="3365500"/>
          <p14:tracePt t="35653" x="5676900" y="3365500"/>
          <p14:tracePt t="35660" x="5608638" y="3365500"/>
          <p14:tracePt t="35670" x="5524500" y="3365500"/>
          <p14:tracePt t="35678" x="5438775" y="3365500"/>
          <p14:tracePt t="35686" x="5353050" y="3365500"/>
          <p14:tracePt t="35694" x="5251450" y="3365500"/>
          <p14:tracePt t="35702" x="5149850" y="3365500"/>
          <p14:tracePt t="35711" x="5038725" y="3365500"/>
          <p14:tracePt t="35718" x="4929188" y="3365500"/>
          <p14:tracePt t="35726" x="4843463" y="3365500"/>
          <p14:tracePt t="35734" x="4767263" y="3365500"/>
          <p14:tracePt t="35742" x="4716463" y="3365500"/>
          <p14:tracePt t="35750" x="4683125" y="3365500"/>
          <p14:tracePt t="35758" x="4648200" y="3365500"/>
          <p14:tracePt t="35767" x="4630738" y="3365500"/>
          <p14:tracePt t="35774" x="4622800" y="3365500"/>
          <p14:tracePt t="35784" x="4605338" y="3365500"/>
          <p14:tracePt t="35800" x="4589463" y="3365500"/>
          <p14:tracePt t="35806" x="4564063" y="3365500"/>
          <p14:tracePt t="35816" x="4538663" y="3365500"/>
          <p14:tracePt t="35822" x="4513263" y="3365500"/>
          <p14:tracePt t="35832" x="4478338" y="3365500"/>
          <p14:tracePt t="35838" x="4460875" y="3365500"/>
          <p14:tracePt t="35844" x="4402138" y="3355975"/>
          <p14:tracePt t="35853" x="4368800" y="3355975"/>
          <p14:tracePt t="35861" x="4325938" y="3330575"/>
          <p14:tracePt t="35871" x="4283075" y="3330575"/>
          <p14:tracePt t="35878" x="4249738" y="3330575"/>
          <p14:tracePt t="35896" x="4189413" y="3322638"/>
          <p14:tracePt t="35902" x="4164013" y="3314700"/>
          <p14:tracePt t="35910" x="4146550" y="3314700"/>
          <p14:tracePt t="35919" x="4121150" y="3314700"/>
          <p14:tracePt t="35926" x="4121150" y="3305175"/>
          <p14:tracePt t="35935" x="4113213" y="3297238"/>
          <p14:tracePt t="35941" x="4105275" y="3289300"/>
          <p14:tracePt t="35989" x="4079875" y="3289300"/>
          <p14:tracePt t="36006" x="4070350" y="3289300"/>
          <p14:tracePt t="36016" x="4052888" y="3289300"/>
          <p14:tracePt t="36022" x="4037013" y="3289300"/>
          <p14:tracePt t="36032" x="4011613" y="3289300"/>
          <p14:tracePt t="36038" x="3986213" y="3289300"/>
          <p14:tracePt t="36046" x="3943350" y="3289300"/>
          <p14:tracePt t="36054" x="3900488" y="3289300"/>
          <p14:tracePt t="36061" x="3857625" y="3289300"/>
          <p14:tracePt t="36070" x="3798888" y="3297238"/>
          <p14:tracePt t="36078" x="3756025" y="3297238"/>
          <p14:tracePt t="36085" x="3697288" y="3305175"/>
          <p14:tracePt t="36093" x="3636963" y="3314700"/>
          <p14:tracePt t="36102" x="3578225" y="3322638"/>
          <p14:tracePt t="36110" x="3527425" y="3340100"/>
          <p14:tracePt t="36118" x="3492500" y="3373438"/>
          <p14:tracePt t="36126" x="3467100" y="3382963"/>
          <p14:tracePt t="36135" x="3433763" y="3416300"/>
          <p14:tracePt t="36142" x="3416300" y="3433763"/>
          <p14:tracePt t="36151" x="3398838" y="3441700"/>
          <p14:tracePt t="36158" x="3373438" y="3475038"/>
          <p14:tracePt t="36167" x="3348038" y="3517900"/>
          <p14:tracePt t="36174" x="3330575" y="3535363"/>
          <p14:tracePt t="36184" x="3314700" y="3568700"/>
          <p14:tracePt t="36190" x="3297238" y="3586163"/>
          <p14:tracePt t="36200" x="3279775" y="3611563"/>
          <p14:tracePt t="36206" x="3263900" y="3629025"/>
          <p14:tracePt t="36216" x="3246438" y="3654425"/>
          <p14:tracePt t="36222" x="3228975" y="3679825"/>
          <p14:tracePt t="36232" x="3221038" y="3687763"/>
          <p14:tracePt t="36238" x="3186113" y="3713163"/>
          <p14:tracePt t="36246" x="3178175" y="3722688"/>
          <p14:tracePt t="36253" x="3160713" y="3738563"/>
          <p14:tracePt t="36261" x="3127375" y="3756025"/>
          <p14:tracePt t="36271" x="3109913" y="3773488"/>
          <p14:tracePt t="36278" x="3094038" y="3781425"/>
          <p14:tracePt t="36286" x="3059113" y="3816350"/>
          <p14:tracePt t="36293" x="3008313" y="3824288"/>
          <p14:tracePt t="36302" x="2965450" y="3841750"/>
          <p14:tracePt t="36310" x="2897188" y="3857625"/>
          <p14:tracePt t="36318" x="2846388" y="3857625"/>
          <p14:tracePt t="36326" x="2770188" y="3857625"/>
          <p14:tracePt t="36334" x="2693988" y="3883025"/>
          <p14:tracePt t="36342" x="2600325" y="3883025"/>
          <p14:tracePt t="36351" x="2524125" y="3892550"/>
          <p14:tracePt t="36358" x="2438400" y="3917950"/>
          <p14:tracePt t="36367" x="2362200" y="3925888"/>
          <p14:tracePt t="36374" x="2278063" y="3925888"/>
          <p14:tracePt t="36384" x="2209800" y="3925888"/>
          <p14:tracePt t="36390" x="2133600" y="3935413"/>
          <p14:tracePt t="36400" x="2073275" y="3935413"/>
          <p14:tracePt t="36406" x="2005013" y="3935413"/>
          <p14:tracePt t="36416" x="1963738" y="3943350"/>
          <p14:tracePt t="36422" x="1903413" y="3943350"/>
          <p14:tracePt t="36432" x="1844675" y="3943350"/>
          <p14:tracePt t="36438" x="1776413" y="3943350"/>
          <p14:tracePt t="36444" x="1716088" y="3951288"/>
          <p14:tracePt t="36454" x="1657350" y="3951288"/>
          <p14:tracePt t="36462" x="1614488" y="3951288"/>
          <p14:tracePt t="36469" x="1563688" y="3960813"/>
          <p14:tracePt t="36478" x="1520825" y="3960813"/>
          <p14:tracePt t="36486" x="1477963" y="3960813"/>
          <p14:tracePt t="36494" x="1444625" y="3960813"/>
          <p14:tracePt t="36501" x="1427163" y="3960813"/>
          <p14:tracePt t="36509" x="1401763" y="3968750"/>
          <p14:tracePt t="36518" x="1376363" y="3976688"/>
          <p14:tracePt t="36525" x="1350963" y="3976688"/>
          <p14:tracePt t="36535" x="1343025" y="3976688"/>
          <p14:tracePt t="36541" x="1333500" y="3976688"/>
          <p14:tracePt t="36551" x="1317625" y="3986213"/>
          <p14:tracePt t="36557" x="1308100" y="3986213"/>
          <p14:tracePt t="36568" x="1292225" y="3994150"/>
          <p14:tracePt t="36573" x="1282700" y="3994150"/>
          <p14:tracePt t="36584" x="1274763" y="4002088"/>
          <p14:tracePt t="36590" x="1257300" y="4002088"/>
          <p14:tracePt t="36606" x="1231900" y="4002088"/>
          <p14:tracePt t="36617" x="1223963" y="4002088"/>
          <p14:tracePt t="36622" x="1206500" y="4002088"/>
          <p14:tracePt t="36630" x="1181100" y="4002088"/>
          <p14:tracePt t="36638" x="1173163" y="4011613"/>
          <p14:tracePt t="36645" x="1155700" y="4019550"/>
          <p14:tracePt t="36654" x="1147763" y="4019550"/>
          <p14:tracePt t="36669" x="1138238" y="4019550"/>
          <p14:tracePt t="36678" x="1130300" y="4027488"/>
          <p14:tracePt t="36686" x="1122363" y="4037013"/>
          <p14:tracePt t="36693" x="1104900" y="4037013"/>
          <p14:tracePt t="36709" x="1096963" y="4037013"/>
          <p14:tracePt t="36742" x="1079500" y="4037013"/>
          <p14:tracePt t="36758" x="1069975" y="4044950"/>
          <p14:tracePt t="36791" x="1054100" y="4052888"/>
          <p14:tracePt t="36822" x="1054100" y="4062413"/>
          <p14:tracePt t="36832" x="1044575" y="4062413"/>
          <p14:tracePt t="36837" x="1036638" y="4062413"/>
          <p14:tracePt t="36886" x="1028700" y="4062413"/>
          <p14:tracePt t="36894" x="1011238" y="4070350"/>
          <p14:tracePt t="36910" x="1011238" y="4079875"/>
          <p14:tracePt t="36926" x="993775" y="4087813"/>
          <p14:tracePt t="36935" x="977900" y="4095750"/>
          <p14:tracePt t="36942" x="952500" y="4121150"/>
          <p14:tracePt t="36951" x="952500" y="4130675"/>
          <p14:tracePt t="36957" x="935038" y="4138613"/>
          <p14:tracePt t="36967" x="917575" y="4146550"/>
          <p14:tracePt t="36974" x="900113" y="4164013"/>
          <p14:tracePt t="36984" x="884238" y="4171950"/>
          <p14:tracePt t="36990" x="866775" y="4189413"/>
          <p14:tracePt t="37000" x="849313" y="4197350"/>
          <p14:tracePt t="37006" x="841375" y="4206875"/>
          <p14:tracePt t="37016" x="833438" y="4206875"/>
          <p14:tracePt t="37029" x="823913" y="4206875"/>
          <p14:tracePt t="37061" x="823913" y="4214813"/>
          <p14:tracePt t="37078" x="815975" y="4224338"/>
          <p14:tracePt t="37086" x="808038" y="4224338"/>
          <p14:tracePt t="37102" x="798513" y="4232275"/>
          <p14:tracePt t="37134" x="790575" y="4232275"/>
          <p14:tracePt t="37141" x="781050" y="4240213"/>
          <p14:tracePt t="37365" x="781050" y="4249738"/>
          <p14:tracePt t="37373" x="790575" y="4249738"/>
          <p14:tracePt t="37389" x="798513" y="4249738"/>
          <p14:tracePt t="37400" x="808038" y="4249738"/>
          <p14:tracePt t="37421" x="815975" y="4249738"/>
          <p14:tracePt t="37437" x="823913" y="4249738"/>
          <p14:tracePt t="37453" x="833438" y="4249738"/>
          <p14:tracePt t="37710" x="841375" y="4249738"/>
          <p14:tracePt t="37741" x="849313" y="4249738"/>
          <p14:tracePt t="37752" x="858838" y="4249738"/>
          <p14:tracePt t="37774" x="866775" y="4249738"/>
          <p14:tracePt t="37785" x="874713" y="4249738"/>
          <p14:tracePt t="37790" x="884238" y="4249738"/>
          <p14:tracePt t="37822" x="892175" y="4249738"/>
          <p14:tracePt t="37831" x="900113" y="4257675"/>
          <p14:tracePt t="37861" x="909638" y="4257675"/>
          <p14:tracePt t="37869" x="917575" y="4257675"/>
          <p14:tracePt t="37910" x="925513" y="4257675"/>
          <p14:tracePt t="37926" x="935038" y="4257675"/>
          <p14:tracePt t="37942" x="942975" y="4265613"/>
          <p14:tracePt t="37958" x="952500" y="4265613"/>
          <p14:tracePt t="37968" x="960438" y="4265613"/>
          <p14:tracePt t="37973" x="977900" y="4265613"/>
          <p14:tracePt t="37984" x="985838" y="4265613"/>
          <p14:tracePt t="37990" x="993775" y="4265613"/>
          <p14:tracePt t="38000" x="1011238" y="4265613"/>
          <p14:tracePt t="38015" x="1028700" y="4265613"/>
          <p14:tracePt t="38029" x="1044575" y="4265613"/>
          <p14:tracePt t="38038" x="1062038" y="4265613"/>
          <p14:tracePt t="38045" x="1069975" y="4265613"/>
          <p14:tracePt t="38053" x="1079500" y="4265613"/>
          <p14:tracePt t="38062" x="1087438" y="4265613"/>
          <p14:tracePt t="38070" x="1112838" y="4265613"/>
          <p14:tracePt t="38077" x="1130300" y="4265613"/>
          <p14:tracePt t="38085" x="1147763" y="4265613"/>
          <p14:tracePt t="38094" x="1163638" y="4265613"/>
          <p14:tracePt t="38101" x="1189038" y="4265613"/>
          <p14:tracePt t="38110" x="1206500" y="4265613"/>
          <p14:tracePt t="38118" x="1223963" y="4275138"/>
          <p14:tracePt t="38126" x="1257300" y="4275138"/>
          <p14:tracePt t="38135" x="1274763" y="4275138"/>
          <p14:tracePt t="38142" x="1292225" y="4275138"/>
          <p14:tracePt t="38152" x="1317625" y="4275138"/>
          <p14:tracePt t="38158" x="1343025" y="4275138"/>
          <p14:tracePt t="38168" x="1368425" y="4283075"/>
          <p14:tracePt t="38174" x="1411288" y="4283075"/>
          <p14:tracePt t="38184" x="1436688" y="4283075"/>
          <p14:tracePt t="38190" x="1462088" y="4283075"/>
          <p14:tracePt t="38200" x="1487488" y="4283075"/>
          <p14:tracePt t="38206" x="1530350" y="4283075"/>
          <p14:tracePt t="38214" x="1563688" y="4283075"/>
          <p14:tracePt t="38222" x="1589088" y="4291013"/>
          <p14:tracePt t="38229" x="1597025" y="4291013"/>
          <p14:tracePt t="38238" x="1614488" y="4291013"/>
          <p14:tracePt t="38245" x="1631950" y="4291013"/>
          <p14:tracePt t="38254" x="1649413" y="4300538"/>
          <p14:tracePt t="38262" x="1657350" y="4300538"/>
          <p14:tracePt t="38270" x="1665288" y="4300538"/>
          <p14:tracePt t="38277" x="1674813" y="4300538"/>
          <p14:tracePt t="38286" x="1682750" y="4300538"/>
          <p14:tracePt t="38294" x="1690688" y="4300538"/>
          <p14:tracePt t="38301" x="1708150" y="4300538"/>
          <p14:tracePt t="38310" x="1733550" y="4300538"/>
          <p14:tracePt t="38318" x="1751013" y="4300538"/>
          <p14:tracePt t="38326" x="1776413" y="4300538"/>
          <p14:tracePt t="38335" x="1793875" y="4300538"/>
          <p14:tracePt t="38342" x="1809750" y="4300538"/>
          <p14:tracePt t="38352" x="1827213" y="4300538"/>
          <p14:tracePt t="38359" x="1860550" y="4300538"/>
          <p14:tracePt t="38368" x="1878013" y="4300538"/>
          <p14:tracePt t="38373" x="1903413" y="4300538"/>
          <p14:tracePt t="38384" x="1920875" y="4300538"/>
          <p14:tracePt t="38391" x="1938338" y="4300538"/>
          <p14:tracePt t="38399" x="1963738" y="4300538"/>
          <p14:tracePt t="38406" x="1979613" y="4300538"/>
          <p14:tracePt t="38416" x="1997075" y="4300538"/>
          <p14:tracePt t="38422" x="2022475" y="4300538"/>
          <p14:tracePt t="38429" x="2055813" y="4300538"/>
          <p14:tracePt t="38438" x="2082800" y="4300538"/>
          <p14:tracePt t="38446" x="2116138" y="4300538"/>
          <p14:tracePt t="38453" x="2159000" y="4300538"/>
          <p14:tracePt t="38463" x="2192338" y="4300538"/>
          <p14:tracePt t="38470" x="2243138" y="4300538"/>
          <p14:tracePt t="38479" x="2303463" y="4300538"/>
          <p14:tracePt t="38485" x="2362200" y="4300538"/>
          <p14:tracePt t="38494" x="2413000" y="4300538"/>
          <p14:tracePt t="38502" x="2489200" y="4300538"/>
          <p14:tracePt t="38510" x="2532063" y="4300538"/>
          <p14:tracePt t="38518" x="2600325" y="4300538"/>
          <p14:tracePt t="38526" x="2660650" y="4300538"/>
          <p14:tracePt t="38535" x="2719388" y="4300538"/>
          <p14:tracePt t="38541" x="2778125" y="4300538"/>
          <p14:tracePt t="38553" x="2820988" y="4300538"/>
          <p14:tracePt t="38557" x="2855913" y="4300538"/>
          <p14:tracePt t="38569" x="2897188" y="4300538"/>
          <p14:tracePt t="38573" x="2940050" y="4300538"/>
          <p14:tracePt t="38583" x="2974975" y="4300538"/>
          <p14:tracePt t="38589" x="2990850" y="4300538"/>
          <p14:tracePt t="38598" x="3008313" y="4300538"/>
          <p14:tracePt t="38605" x="3016250" y="4300538"/>
          <p14:tracePt t="38613" x="3033713" y="4300538"/>
          <p14:tracePt t="38621" x="3051175" y="4300538"/>
          <p14:tracePt t="38637" x="3067050" y="4300538"/>
          <p14:tracePt t="38646" x="3076575" y="4300538"/>
          <p14:tracePt t="38662" x="3094038" y="4300538"/>
          <p14:tracePt t="38677" x="3101975" y="4300538"/>
          <p14:tracePt t="39894" x="3101975" y="4283075"/>
          <p14:tracePt t="39910" x="3119438" y="4240213"/>
          <p14:tracePt t="39920" x="3135313" y="4224338"/>
          <p14:tracePt t="39927" x="3178175" y="4181475"/>
          <p14:tracePt t="39936" x="3221038" y="4146550"/>
          <p14:tracePt t="39942" x="3279775" y="4095750"/>
          <p14:tracePt t="39951" x="3330575" y="4070350"/>
          <p14:tracePt t="39959" x="3365500" y="4019550"/>
          <p14:tracePt t="39968" x="3441700" y="3951288"/>
          <p14:tracePt t="39973" x="3467100" y="3943350"/>
          <p14:tracePt t="40190" x="3449638" y="3935413"/>
          <p14:tracePt t="40199" x="3433763" y="3935413"/>
          <p14:tracePt t="40207" x="3416300" y="3943350"/>
          <p14:tracePt t="40213" x="3390900" y="3968750"/>
          <p14:tracePt t="40221" x="3373438" y="3968750"/>
          <p14:tracePt t="40230" x="3348038" y="3994150"/>
          <p14:tracePt t="40238" x="3330575" y="4002088"/>
          <p14:tracePt t="40246" x="3322638" y="4019550"/>
          <p14:tracePt t="40254" x="3305175" y="4037013"/>
          <p14:tracePt t="40262" x="3297238" y="4037013"/>
          <p14:tracePt t="40270" x="3289300" y="4052888"/>
          <p14:tracePt t="40278" x="3271838" y="4079875"/>
          <p14:tracePt t="40286" x="3246438" y="4113213"/>
          <p14:tracePt t="40293" x="3228975" y="4130675"/>
          <p14:tracePt t="40310" x="3211513" y="4146550"/>
          <p14:tracePt t="40326" x="3203575" y="4171950"/>
          <p14:tracePt t="40336" x="3186113" y="4206875"/>
          <p14:tracePt t="40342" x="3170238" y="4257675"/>
          <p14:tracePt t="40352" x="3152775" y="4283075"/>
          <p14:tracePt t="40358" x="3135313" y="4316413"/>
          <p14:tracePt t="40368" x="3127375" y="4333875"/>
          <p14:tracePt t="40374" x="3109913" y="4384675"/>
          <p14:tracePt t="40385" x="3101975" y="4410075"/>
          <p14:tracePt t="40391" x="3084513" y="4445000"/>
          <p14:tracePt t="40398" x="3076575" y="4478338"/>
          <p14:tracePt t="40406" x="3067050" y="4513263"/>
          <p14:tracePt t="40413" x="3067050" y="4529138"/>
          <p14:tracePt t="40422" x="3067050" y="4572000"/>
          <p14:tracePt t="40430" x="3067050" y="4605338"/>
          <p14:tracePt t="40438" x="3067050" y="4630738"/>
          <p14:tracePt t="40445" x="3067050" y="4648200"/>
          <p14:tracePt t="40453" x="3067050" y="4683125"/>
          <p14:tracePt t="40462" x="3067050" y="4724400"/>
          <p14:tracePt t="40470" x="3067050" y="4749800"/>
          <p14:tracePt t="40477" x="3067050" y="4775200"/>
          <p14:tracePt t="40486" x="3067050" y="4802188"/>
          <p14:tracePt t="40493" x="3067050" y="4835525"/>
          <p14:tracePt t="40502" x="3067050" y="4860925"/>
          <p14:tracePt t="40510" x="3067050" y="4878388"/>
          <p14:tracePt t="40519" x="3067050" y="4894263"/>
          <p14:tracePt t="40526" x="3067050" y="4911725"/>
          <p14:tracePt t="40536" x="3067050" y="4929188"/>
          <p14:tracePt t="40542" x="3067050" y="4946650"/>
          <p14:tracePt t="40552" x="3067050" y="4962525"/>
          <p14:tracePt t="40558" x="3067050" y="4972050"/>
          <p14:tracePt t="40568" x="3067050" y="4987925"/>
          <p14:tracePt t="40573" x="3059113" y="4997450"/>
          <p14:tracePt t="40585" x="3051175" y="5013325"/>
          <p14:tracePt t="40590" x="3051175" y="5022850"/>
          <p14:tracePt t="40599" x="3051175" y="5030788"/>
          <p14:tracePt t="40605" x="3041650" y="5056188"/>
          <p14:tracePt t="40613" x="3033713" y="5064125"/>
          <p14:tracePt t="40621" x="3025775" y="5073650"/>
          <p14:tracePt t="40630" x="3016250" y="5091113"/>
          <p14:tracePt t="40637" x="3016250" y="5106988"/>
          <p14:tracePt t="40645" x="2990850" y="5124450"/>
          <p14:tracePt t="40653" x="2982913" y="5132388"/>
          <p14:tracePt t="40661" x="2965450" y="5149850"/>
          <p14:tracePt t="40669" x="2949575" y="5167313"/>
          <p14:tracePt t="40677" x="2940050" y="5183188"/>
          <p14:tracePt t="40686" x="2922588" y="5200650"/>
          <p14:tracePt t="40693" x="2906713" y="5208588"/>
          <p14:tracePt t="40703" x="2889250" y="5226050"/>
          <p14:tracePt t="40709" x="2863850" y="5251450"/>
          <p14:tracePt t="40719" x="2855913" y="5260975"/>
          <p14:tracePt t="40726" x="2838450" y="5276850"/>
          <p14:tracePt t="40735" x="2813050" y="5286375"/>
          <p14:tracePt t="40741" x="2787650" y="5302250"/>
          <p14:tracePt t="40752" x="2762250" y="5311775"/>
          <p14:tracePt t="40758" x="2719388" y="5345113"/>
          <p14:tracePt t="40769" x="2693988" y="5345113"/>
          <p14:tracePt t="40774" x="2651125" y="5370513"/>
          <p14:tracePt t="40785" x="2625725" y="5380038"/>
          <p14:tracePt t="40790" x="2582863" y="5405438"/>
          <p14:tracePt t="40797" x="2566988" y="5405438"/>
          <p14:tracePt t="40806" x="2532063" y="5421313"/>
          <p14:tracePt t="40813" x="2532063" y="5430838"/>
          <p14:tracePt t="40822" x="2506663" y="5438775"/>
          <p14:tracePt t="40830" x="2481263" y="5456238"/>
          <p14:tracePt t="40838" x="2473325" y="5464175"/>
          <p14:tracePt t="40845" x="2463800" y="5464175"/>
          <p14:tracePt t="40853" x="2438400" y="5472113"/>
          <p14:tracePt t="40862" x="2430463" y="5481638"/>
          <p14:tracePt t="40870" x="2422525" y="5489575"/>
          <p14:tracePt t="40878" x="2413000" y="5489575"/>
          <p14:tracePt t="40897" x="2405063" y="5497513"/>
          <p14:tracePt t="40903" x="2397125" y="5507038"/>
          <p14:tracePt t="40910" x="2387600" y="5514975"/>
          <p14:tracePt t="40958" x="2422525" y="5514975"/>
          <p14:tracePt t="40968" x="2481263" y="5514975"/>
          <p14:tracePt t="40974" x="2541588" y="5481638"/>
          <p14:tracePt t="40985" x="2633663" y="5446713"/>
          <p14:tracePt t="40991" x="2736850" y="5395913"/>
          <p14:tracePt t="40996" x="2795588" y="5362575"/>
          <p14:tracePt t="41006" x="2871788" y="5353050"/>
          <p14:tracePt t="41013" x="2932113" y="5319713"/>
          <p14:tracePt t="41022" x="3000375" y="5286375"/>
          <p14:tracePt t="41030" x="3033713" y="5260975"/>
          <p14:tracePt t="41038" x="3059113" y="5235575"/>
          <p14:tracePt t="41046" x="3059113" y="5226050"/>
          <p14:tracePt t="41053" x="3059113" y="5218113"/>
          <p14:tracePt t="41190" x="3000375" y="5218113"/>
          <p14:tracePt t="41199" x="2889250" y="5218113"/>
          <p14:tracePt t="41206" x="2778125" y="5218113"/>
          <p14:tracePt t="41213" x="2676525" y="5218113"/>
          <p14:tracePt t="41222" x="2608263" y="5218113"/>
          <p14:tracePt t="41230" x="2506663" y="5218113"/>
          <p14:tracePt t="41238" x="2430463" y="5218113"/>
          <p14:tracePt t="41245" x="2371725" y="5226050"/>
          <p14:tracePt t="41253" x="2303463" y="5243513"/>
          <p14:tracePt t="41261" x="2268538" y="5243513"/>
          <p14:tracePt t="41270" x="2192338" y="5276850"/>
          <p14:tracePt t="41278" x="2141538" y="5319713"/>
          <p14:tracePt t="41287" x="2116138" y="5337175"/>
          <p14:tracePt t="41294" x="2082800" y="5362575"/>
          <p14:tracePt t="41302" x="2065338" y="5380038"/>
          <p14:tracePt t="41310" x="2055813" y="5387975"/>
          <p14:tracePt t="41319" x="2055813" y="5395913"/>
          <p14:tracePt t="41326" x="2055813" y="5405438"/>
          <p14:tracePt t="41342" x="2055813" y="5413375"/>
          <p14:tracePt t="41374" x="2039938" y="5430838"/>
          <p14:tracePt t="41385" x="2039938" y="5438775"/>
          <p14:tracePt t="41390" x="2022475" y="5456238"/>
          <p14:tracePt t="41397" x="2022475" y="5464175"/>
          <p14:tracePt t="41406" x="2022475" y="5472113"/>
          <p14:tracePt t="41414" x="2014538" y="5489575"/>
          <p14:tracePt t="41422" x="1997075" y="5507038"/>
          <p14:tracePt t="41430" x="1989138" y="5524500"/>
          <p14:tracePt t="41438" x="1971675" y="5532438"/>
          <p14:tracePt t="41445" x="1971675" y="5540375"/>
          <p14:tracePt t="41454" x="1954213" y="5549900"/>
          <p14:tracePt t="41462" x="1946275" y="5549900"/>
          <p14:tracePt t="41470" x="1928813" y="5565775"/>
          <p14:tracePt t="41477" x="1920875" y="5565775"/>
          <p14:tracePt t="41487" x="1903413" y="5565775"/>
          <p14:tracePt t="41494" x="1878013" y="5575300"/>
          <p14:tracePt t="41502" x="1852613" y="5583238"/>
          <p14:tracePt t="41510" x="1819275" y="5600700"/>
          <p14:tracePt t="41521" x="1809750" y="5608638"/>
          <p14:tracePt t="41526" x="1776413" y="5608638"/>
          <p14:tracePt t="41535" x="1716088" y="5626100"/>
          <p14:tracePt t="41542" x="1708150" y="5626100"/>
          <p14:tracePt t="41552" x="1674813" y="5634038"/>
          <p14:tracePt t="41557" x="1639888" y="5634038"/>
          <p14:tracePt t="41569" x="1606550" y="5634038"/>
          <p14:tracePt t="41574" x="1581150" y="5634038"/>
          <p14:tracePt t="41584" x="1538288" y="5634038"/>
          <p14:tracePt t="41589" x="1504950" y="5634038"/>
          <p14:tracePt t="41597" x="1462088" y="5634038"/>
          <p14:tracePt t="41605" x="1427163" y="5634038"/>
          <p14:tracePt t="41614" x="1393825" y="5641975"/>
          <p14:tracePt t="41622" x="1368425" y="5641975"/>
          <p14:tracePt t="41631" x="1343025" y="5641975"/>
          <p14:tracePt t="41638" x="1317625" y="5651500"/>
          <p14:tracePt t="41646" x="1292225" y="5651500"/>
          <p14:tracePt t="41654" x="1274763" y="5651500"/>
          <p14:tracePt t="41661" x="1257300" y="5651500"/>
          <p14:tracePt t="41671" x="1249363" y="5651500"/>
          <p14:tracePt t="41677" x="1241425" y="5651500"/>
          <p14:tracePt t="41687" x="1231900" y="5651500"/>
          <p14:tracePt t="41693" x="1231900" y="5659438"/>
          <p14:tracePt t="41702" x="1223963" y="5659438"/>
          <p14:tracePt t="41710" x="1216025" y="5659438"/>
          <p14:tracePt t="41870" x="1206500" y="5659438"/>
          <p14:tracePt t="42134" x="1216025" y="5659438"/>
          <p14:tracePt t="42142" x="1223963" y="5659438"/>
          <p14:tracePt t="42158" x="1231900" y="5659438"/>
          <p14:tracePt t="42174" x="1241425" y="5659438"/>
          <p14:tracePt t="42181" x="1249363" y="5659438"/>
          <p14:tracePt t="42190" x="1266825" y="5659438"/>
          <p14:tracePt t="42206" x="1274763" y="5659438"/>
          <p14:tracePt t="42222" x="1282700" y="5659438"/>
          <p14:tracePt t="42229" x="1292225" y="5659438"/>
          <p14:tracePt t="42238" x="1300163" y="5659438"/>
          <p14:tracePt t="42246" x="1308100" y="5659438"/>
          <p14:tracePt t="42254" x="1317625" y="5659438"/>
          <p14:tracePt t="42262" x="1333500" y="5651500"/>
          <p14:tracePt t="42270" x="1343025" y="5651500"/>
          <p14:tracePt t="42277" x="1350963" y="5651500"/>
          <p14:tracePt t="42287" x="1368425" y="5651500"/>
          <p14:tracePt t="42294" x="1393825" y="5651500"/>
          <p14:tracePt t="42303" x="1401763" y="5651500"/>
          <p14:tracePt t="42310" x="1419225" y="5651500"/>
          <p14:tracePt t="42320" x="1436688" y="5651500"/>
          <p14:tracePt t="42325" x="1452563" y="5651500"/>
          <p14:tracePt t="42336" x="1470025" y="5651500"/>
          <p14:tracePt t="42342" x="1477963" y="5651500"/>
          <p14:tracePt t="42352" x="1495425" y="5651500"/>
          <p14:tracePt t="42358" x="1520825" y="5651500"/>
          <p14:tracePt t="42367" x="1530350" y="5651500"/>
          <p14:tracePt t="42374" x="1546225" y="5651500"/>
          <p14:tracePt t="42381" x="1571625" y="5651500"/>
          <p14:tracePt t="42390" x="1589088" y="5651500"/>
          <p14:tracePt t="42397" x="1614488" y="5651500"/>
          <p14:tracePt t="42406" x="1622425" y="5651500"/>
          <p14:tracePt t="42414" x="1631950" y="5651500"/>
          <p14:tracePt t="42422" x="1657350" y="5651500"/>
          <p14:tracePt t="42437" x="1674813" y="5651500"/>
          <p14:tracePt t="42446" x="1690688" y="5651500"/>
          <p14:tracePt t="42454" x="1700213" y="5651500"/>
          <p14:tracePt t="42462" x="1716088" y="5651500"/>
          <p14:tracePt t="42471" x="1725613" y="5651500"/>
          <p14:tracePt t="42478" x="1733550" y="5651500"/>
          <p14:tracePt t="42487" x="1758950" y="5651500"/>
          <p14:tracePt t="42502" x="1776413" y="5651500"/>
          <p14:tracePt t="42509" x="1793875" y="5651500"/>
          <p14:tracePt t="42526" x="1819275" y="5651500"/>
          <p14:tracePt t="42542" x="1827213" y="5651500"/>
          <p14:tracePt t="42552" x="1844675" y="5651500"/>
          <p14:tracePt t="42558" x="1852613" y="5651500"/>
          <p14:tracePt t="42568" x="1870075" y="5651500"/>
          <p14:tracePt t="42581" x="1885950" y="5651500"/>
          <p14:tracePt t="42590" x="1911350" y="5651500"/>
          <p14:tracePt t="42606" x="1928813" y="5651500"/>
          <p14:tracePt t="42621" x="1946275" y="5651500"/>
          <p14:tracePt t="42629" x="1954213" y="5651500"/>
          <p14:tracePt t="42637" x="1963738" y="5651500"/>
          <p14:tracePt t="42646" x="1989138" y="5651500"/>
          <p14:tracePt t="42654" x="1997075" y="5651500"/>
          <p14:tracePt t="42661" x="2005013" y="5651500"/>
          <p14:tracePt t="42671" x="2014538" y="5651500"/>
          <p14:tracePt t="42678" x="2030413" y="5651500"/>
          <p14:tracePt t="42687" x="2047875" y="5651500"/>
          <p14:tracePt t="42693" x="2055813" y="5651500"/>
          <p14:tracePt t="42704" x="2065338" y="5651500"/>
          <p14:tracePt t="42710" x="2090738" y="5651500"/>
          <p14:tracePt t="42720" x="2098675" y="5651500"/>
          <p14:tracePt t="42725" x="2108200" y="5651500"/>
          <p14:tracePt t="42735" x="2133600" y="5651500"/>
          <p14:tracePt t="42741" x="2141538" y="5651500"/>
          <p14:tracePt t="42749" x="2149475" y="5651500"/>
          <p14:tracePt t="42757" x="2159000" y="5651500"/>
          <p14:tracePt t="42765" x="2166938" y="5651500"/>
          <p14:tracePt t="42773" x="2192338" y="5651500"/>
          <p14:tracePt t="42789" x="2209800" y="5659438"/>
          <p14:tracePt t="42797" x="2217738" y="5659438"/>
          <p14:tracePt t="42805" x="2227263" y="5659438"/>
          <p14:tracePt t="42814" x="2252663" y="5659438"/>
          <p14:tracePt t="42821" x="2260600" y="5659438"/>
          <p14:tracePt t="42829" x="2268538" y="5659438"/>
          <p14:tracePt t="42837" x="2278063" y="5659438"/>
          <p14:tracePt t="42845" x="2286000" y="5659438"/>
          <p14:tracePt t="42853" x="2293938" y="5659438"/>
          <p14:tracePt t="42862" x="2303463" y="5659438"/>
          <p14:tracePt t="42870" x="2311400" y="5659438"/>
          <p14:tracePt t="42888" x="2328863" y="5668963"/>
          <p14:tracePt t="42905" x="2336800" y="5668963"/>
          <p14:tracePt t="42910" x="2344738" y="5668963"/>
          <p14:tracePt t="42952" x="2354263" y="5668963"/>
          <p14:tracePt t="42973" x="2362200" y="5668963"/>
          <p14:tracePt t="42990" x="2371725" y="5668963"/>
          <p14:tracePt t="43022" x="2379663" y="5668963"/>
          <p14:tracePt t="43030" x="2387600" y="5668963"/>
          <p14:tracePt t="43062" x="2397125" y="5668963"/>
          <p14:tracePt t="43078" x="2405063" y="5668963"/>
          <p14:tracePt t="43109" x="2413000" y="5668963"/>
          <p14:tracePt t="43125" x="2422525" y="5668963"/>
          <p14:tracePt t="43142" x="2430463" y="5668963"/>
          <p14:tracePt t="43167" x="2438400" y="5676900"/>
          <p14:tracePt t="43214" x="2455863" y="5676900"/>
          <p14:tracePt t="43230" x="2463800" y="5676900"/>
          <p14:tracePt t="43238" x="2473325" y="5676900"/>
          <p14:tracePt t="43246" x="2489200" y="5676900"/>
          <p14:tracePt t="43270" x="2498725" y="5676900"/>
          <p14:tracePt t="43278" x="2506663" y="5676900"/>
          <p14:tracePt t="43287" x="2516188" y="5676900"/>
          <p14:tracePt t="43293" x="2532063" y="5676900"/>
          <p14:tracePt t="43304" x="2549525" y="5676900"/>
          <p14:tracePt t="43310" x="2557463" y="5676900"/>
          <p14:tracePt t="43319" x="2566988" y="5676900"/>
          <p14:tracePt t="43326" x="2574925" y="5676900"/>
          <p14:tracePt t="43336" x="2600325" y="5676900"/>
          <p14:tracePt t="43341" x="2625725" y="5676900"/>
          <p14:tracePt t="43351" x="2643188" y="5676900"/>
          <p14:tracePt t="43358" x="2686050" y="5676900"/>
          <p14:tracePt t="43367" x="2719388" y="5676900"/>
          <p14:tracePt t="43374" x="2762250" y="5676900"/>
          <p14:tracePt t="43381" x="2805113" y="5676900"/>
          <p14:tracePt t="43390" x="2846388" y="5676900"/>
          <p14:tracePt t="43398" x="2889250" y="5676900"/>
          <p14:tracePt t="43406" x="2949575" y="5676900"/>
          <p14:tracePt t="43414" x="2982913" y="5676900"/>
          <p14:tracePt t="43422" x="3025775" y="5676900"/>
          <p14:tracePt t="43429" x="3059113" y="5676900"/>
          <p14:tracePt t="43438" x="3084513" y="5676900"/>
          <p14:tracePt t="43446" x="3109913" y="5676900"/>
          <p14:tracePt t="43454" x="3127375" y="5676900"/>
          <p14:tracePt t="43462" x="3144838" y="5676900"/>
          <p14:tracePt t="43471" x="3160713" y="5676900"/>
          <p14:tracePt t="43478" x="3178175" y="5676900"/>
          <p14:tracePt t="43494" x="3195638" y="5676900"/>
          <p14:tracePt t="43505" x="3203575" y="5676900"/>
          <p14:tracePt t="43509" x="3211513" y="5676900"/>
          <p14:tracePt t="43520" x="3221038" y="5676900"/>
          <p14:tracePt t="43525" x="3238500" y="5676900"/>
          <p14:tracePt t="43536" x="3263900" y="5676900"/>
          <p14:tracePt t="43542" x="3271838" y="5676900"/>
          <p14:tracePt t="43552" x="3297238" y="5676900"/>
          <p14:tracePt t="43557" x="3305175" y="5676900"/>
          <p14:tracePt t="43565" x="3314700" y="5676900"/>
          <p14:tracePt t="43573" x="3322638" y="5676900"/>
          <p14:tracePt t="43581" x="3330575" y="5676900"/>
          <p14:tracePt t="43598" x="3340100" y="5676900"/>
          <p14:tracePt t="43605" x="3348038" y="5676900"/>
          <p14:tracePt t="43614" x="3355975" y="5676900"/>
          <p14:tracePt t="43638" x="3373438" y="5676900"/>
          <p14:tracePt t="43645" x="3382963" y="5676900"/>
          <p14:tracePt t="43655" x="3390900" y="5676900"/>
          <p14:tracePt t="43661" x="3416300" y="5676900"/>
          <p14:tracePt t="43671" x="3424238" y="5676900"/>
          <p14:tracePt t="43677" x="3433763" y="5676900"/>
          <p14:tracePt t="43687" x="3449638" y="5676900"/>
          <p14:tracePt t="43693" x="3475038" y="5676900"/>
          <p14:tracePt t="43704" x="3502025" y="5676900"/>
          <p14:tracePt t="43709" x="3517900" y="5676900"/>
          <p14:tracePt t="43721" x="3543300" y="5676900"/>
          <p14:tracePt t="43725" x="3568700" y="5676900"/>
          <p14:tracePt t="43734" x="3586163" y="5676900"/>
          <p14:tracePt t="43741" x="3603625" y="5676900"/>
          <p14:tracePt t="43749" x="3629025" y="5676900"/>
          <p14:tracePt t="43757" x="3636963" y="5676900"/>
          <p14:tracePt t="43765" x="3646488" y="5676900"/>
          <p14:tracePt t="43773" x="3662363" y="5676900"/>
          <p14:tracePt t="43781" x="3671888" y="5676900"/>
          <p14:tracePt t="43789" x="3679825" y="5676900"/>
          <p14:tracePt t="43798" x="3697288" y="5676900"/>
          <p14:tracePt t="43805" x="3713163" y="5676900"/>
          <p14:tracePt t="43813" x="3722688" y="5676900"/>
          <p14:tracePt t="43821" x="3738563" y="5676900"/>
          <p14:tracePt t="43829" x="3756025" y="5676900"/>
          <p14:tracePt t="43845" x="3781425" y="5676900"/>
          <p14:tracePt t="43854" x="3790950" y="5676900"/>
          <p14:tracePt t="43861" x="3816350" y="5676900"/>
          <p14:tracePt t="43881" x="3841750" y="5676900"/>
          <p14:tracePt t="43888" x="3849688" y="5676900"/>
          <p14:tracePt t="43893" x="3867150" y="5676900"/>
          <p14:tracePt t="43903" x="3883025" y="5676900"/>
          <p14:tracePt t="43909" x="3892550" y="5676900"/>
          <p14:tracePt t="43920" x="3900488" y="5676900"/>
          <p14:tracePt t="43925" x="3925888" y="5676900"/>
          <p14:tracePt t="43936" x="3935413" y="5684838"/>
          <p14:tracePt t="43941" x="3943350" y="5684838"/>
          <p14:tracePt t="43949" x="3960813" y="5684838"/>
          <p14:tracePt t="43957" x="3968750" y="5684838"/>
          <p14:tracePt t="43965" x="3976688" y="5684838"/>
          <p14:tracePt t="43973" x="3986213" y="5684838"/>
          <p14:tracePt t="43989" x="4011613" y="5694363"/>
          <p14:tracePt t="43998" x="4019550" y="5694363"/>
          <p14:tracePt t="44005" x="4037013" y="5694363"/>
          <p14:tracePt t="44013" x="4052888" y="5694363"/>
          <p14:tracePt t="44022" x="4062413" y="5694363"/>
          <p14:tracePt t="44030" x="4079875" y="5694363"/>
          <p14:tracePt t="44038" x="4113213" y="5694363"/>
          <p14:tracePt t="44054" x="4138613" y="5694363"/>
          <p14:tracePt t="44062" x="4146550" y="5694363"/>
          <p14:tracePt t="44071" x="4164013" y="5694363"/>
          <p14:tracePt t="44077" x="4171950" y="5694363"/>
          <p14:tracePt t="44088" x="4181475" y="5694363"/>
          <p14:tracePt t="44093" x="4189413" y="5694363"/>
          <p14:tracePt t="44103" x="4197350" y="5694363"/>
          <p14:tracePt t="44120" x="4206875" y="5694363"/>
          <p14:tracePt t="44126" x="4214813" y="5694363"/>
          <p14:tracePt t="44135" x="4224338" y="5694363"/>
          <p14:tracePt t="44141" x="4232275" y="5694363"/>
          <p14:tracePt t="44152" x="4240213" y="5694363"/>
          <p14:tracePt t="44165" x="4257675" y="5694363"/>
          <p14:tracePt t="44173" x="4265613" y="5694363"/>
          <p14:tracePt t="44190" x="4275138" y="5694363"/>
          <p14:tracePt t="44198" x="4283075" y="5694363"/>
          <p14:tracePt t="44215" x="4291013" y="5694363"/>
          <p14:tracePt t="44221" x="4300538" y="5694363"/>
          <p14:tracePt t="44238" x="4316413" y="5694363"/>
          <p14:tracePt t="44254" x="4325938" y="5694363"/>
          <p14:tracePt t="44272" x="4333875" y="5694363"/>
          <p14:tracePt t="44287" x="4351338" y="5694363"/>
          <p14:tracePt t="44293" x="4359275" y="5694363"/>
          <p14:tracePt t="44310" x="4376738" y="5694363"/>
          <p14:tracePt t="44326" x="4394200" y="5694363"/>
          <p14:tracePt t="44336" x="4402138" y="5694363"/>
          <p14:tracePt t="44342" x="4410075" y="5694363"/>
          <p14:tracePt t="44351" x="4427538" y="5694363"/>
          <p14:tracePt t="44357" x="4435475" y="5694363"/>
          <p14:tracePt t="44365" x="4445000" y="5694363"/>
          <p14:tracePt t="44374" x="4452938" y="5694363"/>
          <p14:tracePt t="44391" x="4470400" y="5694363"/>
          <p14:tracePt t="44399" x="4478338" y="5694363"/>
          <p14:tracePt t="44414" x="4486275" y="5694363"/>
          <p14:tracePt t="44422" x="4503738" y="5694363"/>
          <p14:tracePt t="44438" x="4521200" y="5694363"/>
          <p14:tracePt t="44446" x="4529138" y="5694363"/>
          <p14:tracePt t="44462" x="4538663" y="5694363"/>
          <p14:tracePt t="44471" x="4546600" y="5694363"/>
          <p14:tracePt t="44494" x="4564063" y="5694363"/>
          <p14:tracePt t="44510" x="4572000" y="5694363"/>
          <p14:tracePt t="44526" x="4579938" y="5694363"/>
          <p14:tracePt t="44542" x="4597400" y="5694363"/>
          <p14:tracePt t="44567" x="4614863" y="5694363"/>
          <p14:tracePt t="44589" x="4622800" y="5694363"/>
          <p14:tracePt t="44598" x="4640263" y="5694363"/>
          <p14:tracePt t="44614" x="4657725" y="5694363"/>
          <p14:tracePt t="44621" x="4665663" y="5694363"/>
          <p14:tracePt t="44630" x="4673600" y="5694363"/>
          <p14:tracePt t="44638" x="4683125" y="5694363"/>
          <p14:tracePt t="44646" x="4691063" y="5694363"/>
          <p14:tracePt t="44655" x="4716463" y="5694363"/>
          <p14:tracePt t="44662" x="4733925" y="5694363"/>
          <p14:tracePt t="44678" x="4759325" y="5694363"/>
          <p14:tracePt t="44688" x="4767263" y="5694363"/>
          <p14:tracePt t="44693" x="4784725" y="5694363"/>
          <p14:tracePt t="44704" x="4802188" y="5694363"/>
          <p14:tracePt t="44710" x="4810125" y="5694363"/>
          <p14:tracePt t="44720" x="4827588" y="5694363"/>
          <p14:tracePt t="44726" x="4835525" y="5694363"/>
          <p14:tracePt t="44736" x="4843463" y="5694363"/>
          <p14:tracePt t="44742" x="4860925" y="5694363"/>
          <p14:tracePt t="44749" x="4868863" y="5694363"/>
          <p14:tracePt t="44757" x="4886325" y="5694363"/>
          <p14:tracePt t="44765" x="4894263" y="5694363"/>
          <p14:tracePt t="44773" x="4911725" y="5694363"/>
          <p14:tracePt t="44782" x="4919663" y="5694363"/>
          <p14:tracePt t="44790" x="4937125" y="5694363"/>
          <p14:tracePt t="44797" x="4946650" y="5694363"/>
          <p14:tracePt t="44805" x="4954588" y="5694363"/>
          <p14:tracePt t="44813" x="4972050" y="5694363"/>
          <p14:tracePt t="44822" x="4979988" y="5694363"/>
          <p14:tracePt t="44829" x="4987925" y="5694363"/>
          <p14:tracePt t="44839" x="4997450" y="5694363"/>
          <p14:tracePt t="44845" x="5005388" y="5694363"/>
          <p14:tracePt t="44856" x="5022850" y="5694363"/>
          <p14:tracePt t="44861" x="5030788" y="5694363"/>
          <p14:tracePt t="44877" x="5048250" y="5694363"/>
          <p14:tracePt t="44888" x="5056188" y="5694363"/>
          <p14:tracePt t="44894" x="5064125" y="5694363"/>
          <p14:tracePt t="44904" x="5091113" y="5694363"/>
          <p14:tracePt t="44909" x="5106988" y="5694363"/>
          <p14:tracePt t="44920" x="5116513" y="5694363"/>
          <p14:tracePt t="44925" x="5132388" y="5694363"/>
          <p14:tracePt t="44935" x="5149850" y="5694363"/>
          <p14:tracePt t="44942" x="5167313" y="5694363"/>
          <p14:tracePt t="44949" x="5192713" y="5694363"/>
          <p14:tracePt t="44958" x="5200650" y="5694363"/>
          <p14:tracePt t="44965" x="5218113" y="5694363"/>
          <p14:tracePt t="44974" x="5235575" y="5694363"/>
          <p14:tracePt t="44982" x="5251450" y="5694363"/>
          <p14:tracePt t="44990" x="5260975" y="5694363"/>
          <p14:tracePt t="44997" x="5276850" y="5694363"/>
          <p14:tracePt t="45005" x="5294313" y="5694363"/>
          <p14:tracePt t="45022" x="5311775" y="5694363"/>
          <p14:tracePt t="45030" x="5319713" y="5694363"/>
          <p14:tracePt t="45038" x="5337175" y="5694363"/>
          <p14:tracePt t="45046" x="5362575" y="5694363"/>
          <p14:tracePt t="45062" x="5380038" y="5694363"/>
          <p14:tracePt t="45071" x="5387975" y="5694363"/>
          <p14:tracePt t="45078" x="5395913" y="5694363"/>
          <p14:tracePt t="45094" x="5405438" y="5694363"/>
          <p14:tracePt t="45110" x="5413375" y="5694363"/>
          <p14:tracePt t="45173" x="5421313" y="5694363"/>
          <p14:tracePt t="45190" x="5430838" y="5694363"/>
          <p14:tracePt t="45197" x="5438775" y="5694363"/>
          <p14:tracePt t="45206" x="5456238" y="5694363"/>
          <p14:tracePt t="45230" x="5472113" y="5694363"/>
          <p14:tracePt t="45246" x="5489575" y="5694363"/>
          <p14:tracePt t="45262" x="5507038" y="5694363"/>
          <p14:tracePt t="45278" x="5524500" y="5694363"/>
          <p14:tracePt t="45288" x="5540375" y="5694363"/>
          <p14:tracePt t="45295" x="5557838" y="5694363"/>
          <p14:tracePt t="45304" x="5575300" y="5694363"/>
          <p14:tracePt t="45310" x="5600700" y="5694363"/>
          <p14:tracePt t="45320" x="5608638" y="5694363"/>
          <p14:tracePt t="45326" x="5634038" y="5694363"/>
          <p14:tracePt t="45334" x="5641975" y="5694363"/>
          <p14:tracePt t="45341" x="5659438" y="5694363"/>
          <p14:tracePt t="45349" x="5668963" y="5694363"/>
          <p14:tracePt t="45358" x="5676900" y="5694363"/>
          <p14:tracePt t="45366" x="5694363" y="5694363"/>
          <p14:tracePt t="45374" x="5702300" y="5694363"/>
          <p14:tracePt t="45382" x="5710238" y="5694363"/>
          <p14:tracePt t="45390" x="5727700" y="5694363"/>
          <p14:tracePt t="45397" x="5735638" y="5694363"/>
          <p14:tracePt t="45406" x="5761038" y="5694363"/>
          <p14:tracePt t="45414" x="5770563" y="5694363"/>
          <p14:tracePt t="45421" x="5788025" y="5694363"/>
          <p14:tracePt t="45430" x="5803900" y="5694363"/>
          <p14:tracePt t="45438" x="5821363" y="5694363"/>
          <p14:tracePt t="45446" x="5829300" y="5694363"/>
          <p14:tracePt t="45455" x="5846763" y="5694363"/>
          <p14:tracePt t="45462" x="5864225" y="5694363"/>
          <p14:tracePt t="45471" x="5872163" y="5694363"/>
          <p14:tracePt t="45478" x="5880100" y="5694363"/>
          <p14:tracePt t="45488" x="5889625" y="5694363"/>
          <p14:tracePt t="45494" x="5905500" y="5694363"/>
          <p14:tracePt t="45511" x="5922963" y="5694363"/>
          <p14:tracePt t="45525" x="5940425" y="5694363"/>
          <p14:tracePt t="45535" x="5957888" y="5694363"/>
          <p14:tracePt t="45542" x="5973763" y="5694363"/>
          <p14:tracePt t="45549" x="5991225" y="5694363"/>
          <p14:tracePt t="45558" x="5999163" y="5694363"/>
          <p14:tracePt t="45565" x="6024563" y="5694363"/>
          <p14:tracePt t="45573" x="6049963" y="5694363"/>
          <p14:tracePt t="45582" x="6067425" y="5694363"/>
          <p14:tracePt t="45590" x="6084888" y="5694363"/>
          <p14:tracePt t="45599" x="6102350" y="5694363"/>
          <p14:tracePt t="45606" x="6110288" y="5694363"/>
          <p14:tracePt t="45614" x="6127750" y="5694363"/>
          <p14:tracePt t="45621" x="6135688" y="5694363"/>
          <p14:tracePt t="45653" x="6153150" y="5694363"/>
          <p14:tracePt t="45687" x="6169025" y="5694363"/>
          <p14:tracePt t="45704" x="6186488" y="5694363"/>
          <p14:tracePt t="45720" x="6194425" y="5694363"/>
          <p14:tracePt t="45726" x="6211888" y="5694363"/>
          <p14:tracePt t="45758" x="6229350" y="5694363"/>
          <p14:tracePt t="45790" x="6237288" y="5694363"/>
          <p14:tracePt t="45797" x="6246813" y="5694363"/>
          <p14:tracePt t="45805" x="6254750" y="5694363"/>
          <p14:tracePt t="45862" x="6262688" y="5694363"/>
          <p14:tracePt t="46589" x="6272213" y="5694363"/>
          <p14:tracePt t="46829" x="6272213" y="5684838"/>
          <p14:tracePt t="46846" x="6272213" y="5676900"/>
          <p14:tracePt t="46856" x="6272213" y="5668963"/>
          <p14:tracePt t="46862" x="6272213" y="5651500"/>
          <p14:tracePt t="46872" x="6254750" y="5641975"/>
          <p14:tracePt t="46878" x="6246813" y="5634038"/>
          <p14:tracePt t="46899" x="6186488" y="5608638"/>
          <p14:tracePt t="46903" x="6135688" y="5600700"/>
          <p14:tracePt t="46909" x="6067425" y="5591175"/>
          <p14:tracePt t="46916" x="6008688" y="5575300"/>
          <p14:tracePt t="46926" x="5905500" y="5565775"/>
          <p14:tracePt t="46933" x="5864225" y="5557838"/>
          <p14:tracePt t="46941" x="5761038" y="5557838"/>
          <p14:tracePt t="46949" x="5694363" y="5557838"/>
          <p14:tracePt t="46958" x="5634038" y="5557838"/>
          <p14:tracePt t="46966" x="5557838" y="5557838"/>
          <p14:tracePt t="46973" x="5472113" y="5575300"/>
          <p14:tracePt t="46981" x="5405438" y="5575300"/>
          <p14:tracePt t="46989" x="5311775" y="5583238"/>
          <p14:tracePt t="46997" x="5208588" y="5616575"/>
          <p14:tracePt t="47005" x="5116513" y="5626100"/>
          <p14:tracePt t="47013" x="5013325" y="5651500"/>
          <p14:tracePt t="47022" x="4919663" y="5684838"/>
          <p14:tracePt t="47030" x="4843463" y="5702300"/>
          <p14:tracePt t="47039" x="4759325" y="5727700"/>
          <p14:tracePt t="47046" x="4657725" y="5761038"/>
          <p14:tracePt t="47055" x="4554538" y="5795963"/>
          <p14:tracePt t="47062" x="4452938" y="5821363"/>
          <p14:tracePt t="47071" x="4394200" y="5829300"/>
          <p14:tracePt t="47078" x="4376738" y="5829300"/>
          <p14:tracePt t="47088" x="4368800" y="5829300"/>
          <p14:tracePt t="47094" x="4341813" y="5821363"/>
          <p14:tracePt t="47102" x="4435475" y="5778500"/>
          <p14:tracePt t="47111" x="4452938" y="5778500"/>
          <p14:tracePt t="47118" x="4486275" y="5761038"/>
          <p14:tracePt t="47390" x="4333875" y="5735638"/>
          <p14:tracePt t="47398" x="4171950" y="5710238"/>
          <p14:tracePt t="47406" x="4027488" y="5684838"/>
          <p14:tracePt t="47414" x="3900488" y="5676900"/>
          <p14:tracePt t="47422" x="3748088" y="5659438"/>
          <p14:tracePt t="47430" x="3636963" y="5659438"/>
          <p14:tracePt t="47439" x="3509963" y="5659438"/>
          <p14:tracePt t="47446" x="3390900" y="5659438"/>
          <p14:tracePt t="47456" x="3254375" y="5659438"/>
          <p14:tracePt t="47462" x="3127375" y="5659438"/>
          <p14:tracePt t="47472" x="3041650" y="5659438"/>
          <p14:tracePt t="47478" x="3016250" y="5659438"/>
          <p14:tracePt t="47495" x="3008313" y="5659438"/>
          <p14:tracePt t="47504" x="3000375" y="5659438"/>
          <p14:tracePt t="47510" x="2990850" y="5659438"/>
          <p14:tracePt t="47520" x="2974975" y="5676900"/>
          <p14:tracePt t="47525" x="2965450" y="5684838"/>
          <p14:tracePt t="47533" x="2949575" y="5702300"/>
          <p14:tracePt t="47541" x="2940050" y="5727700"/>
          <p14:tracePt t="47550" x="2932113" y="5745163"/>
          <p14:tracePt t="47558" x="2914650" y="5753100"/>
          <p14:tracePt t="47566" x="2897188" y="5770563"/>
          <p14:tracePt t="47574" x="2889250" y="5778500"/>
          <p14:tracePt t="47581" x="2881313" y="5788025"/>
          <p14:tracePt t="47590" x="2863850" y="5803900"/>
          <p14:tracePt t="47598" x="2855913" y="5813425"/>
          <p14:tracePt t="47606" x="2855913" y="5821363"/>
          <p14:tracePt t="47614" x="2846388" y="5821363"/>
          <p14:tracePt t="47622" x="2830513" y="5829300"/>
          <p14:tracePt t="47630" x="2830513" y="5838825"/>
          <p14:tracePt t="47639" x="2820988" y="5846763"/>
          <p14:tracePt t="47646" x="2813050" y="5846763"/>
          <p14:tracePt t="47656" x="2805113" y="5854700"/>
          <p14:tracePt t="47662" x="2795588" y="5872163"/>
          <p14:tracePt t="47672" x="2787650" y="5872163"/>
          <p14:tracePt t="47678" x="2778125" y="5880100"/>
          <p14:tracePt t="47688" x="2770188" y="5889625"/>
          <p14:tracePt t="47694" x="2762250" y="5897563"/>
          <p14:tracePt t="47704" x="2752725" y="5897563"/>
          <p14:tracePt t="47710" x="2752725" y="5905500"/>
          <p14:tracePt t="47735" x="2744788" y="5915025"/>
          <p14:tracePt t="47806" x="2744788" y="5922963"/>
          <p14:tracePt t="47853" x="2744788" y="5932488"/>
          <p14:tracePt t="47862" x="2744788" y="5940425"/>
          <p14:tracePt t="47926" x="2744788" y="5948363"/>
          <p14:tracePt t="47942" x="2744788" y="5957888"/>
          <p14:tracePt t="47949" x="2752725" y="5957888"/>
          <p14:tracePt t="47958" x="2762250" y="5957888"/>
          <p14:tracePt t="47965" x="2778125" y="5973763"/>
          <p14:tracePt t="47974" x="2787650" y="5983288"/>
          <p14:tracePt t="47981" x="2795588" y="5983288"/>
          <p14:tracePt t="47990" x="2813050" y="5983288"/>
          <p14:tracePt t="47997" x="2830513" y="5991225"/>
          <p14:tracePt t="48006" x="2838450" y="5991225"/>
          <p14:tracePt t="48013" x="2855913" y="5991225"/>
          <p14:tracePt t="48022" x="2881313" y="5999163"/>
          <p14:tracePt t="48029" x="2897188" y="5999163"/>
          <p14:tracePt t="48039" x="2906713" y="5999163"/>
          <p14:tracePt t="48045" x="2922588" y="5999163"/>
          <p14:tracePt t="48055" x="2932113" y="5999163"/>
          <p14:tracePt t="48062" x="2957513" y="5999163"/>
          <p14:tracePt t="48072" x="2965450" y="5999163"/>
          <p14:tracePt t="48078" x="2982913" y="5999163"/>
          <p14:tracePt t="48088" x="3008313" y="5999163"/>
          <p14:tracePt t="48094" x="3025775" y="5999163"/>
          <p14:tracePt t="48105" x="3041650" y="6008688"/>
          <p14:tracePt t="48110" x="3067050" y="6008688"/>
          <p14:tracePt t="48117" x="3094038" y="6008688"/>
          <p14:tracePt t="48125" x="3109913" y="6016625"/>
          <p14:tracePt t="48133" x="3135313" y="6016625"/>
          <p14:tracePt t="48142" x="3144838" y="6016625"/>
          <p14:tracePt t="48150" x="3170238" y="6016625"/>
          <p14:tracePt t="48158" x="3186113" y="6016625"/>
          <p14:tracePt t="48165" x="3203575" y="6024563"/>
          <p14:tracePt t="48174" x="3228975" y="6024563"/>
          <p14:tracePt t="48182" x="3246438" y="6024563"/>
          <p14:tracePt t="48189" x="3254375" y="6024563"/>
          <p14:tracePt t="48197" x="3271838" y="6024563"/>
          <p14:tracePt t="48207" x="3297238" y="6024563"/>
          <p14:tracePt t="48214" x="3305175" y="6034088"/>
          <p14:tracePt t="48233" x="3330575" y="6034088"/>
          <p14:tracePt t="48243" x="3348038" y="6034088"/>
          <p14:tracePt t="48246" x="3355975" y="6042025"/>
          <p14:tracePt t="48257" x="3373438" y="6042025"/>
          <p14:tracePt t="48261" x="3390900" y="6042025"/>
          <p14:tracePt t="48273" x="3398838" y="6042025"/>
          <p14:tracePt t="48277" x="3416300" y="6042025"/>
          <p14:tracePt t="48288" x="3441700" y="6042025"/>
          <p14:tracePt t="48304" x="3459163" y="6042025"/>
          <p14:tracePt t="48309" x="3475038" y="6042025"/>
          <p14:tracePt t="48316" x="3484563" y="6042025"/>
          <p14:tracePt t="48325" x="3502025" y="6042025"/>
          <p14:tracePt t="48333" x="3509963" y="6042025"/>
          <p14:tracePt t="48341" x="3517900" y="6042025"/>
          <p14:tracePt t="48350" x="3535363" y="6042025"/>
          <p14:tracePt t="48374" x="3552825" y="6042025"/>
          <p14:tracePt t="48390" x="3568700" y="6042025"/>
          <p14:tracePt t="48397" x="3586163" y="6042025"/>
          <p14:tracePt t="48406" x="3594100" y="6042025"/>
          <p14:tracePt t="48414" x="3603625" y="6042025"/>
          <p14:tracePt t="48422" x="3611563" y="6042025"/>
          <p14:tracePt t="48430" x="3636963" y="6042025"/>
          <p14:tracePt t="48439" x="3662363" y="6042025"/>
          <p14:tracePt t="48446" x="3679825" y="6042025"/>
          <p14:tracePt t="48456" x="3687763" y="6049963"/>
          <p14:tracePt t="48462" x="3713163" y="6049963"/>
          <p14:tracePt t="48472" x="3738563" y="6049963"/>
          <p14:tracePt t="48478" x="3756025" y="6049963"/>
          <p14:tracePt t="48486" x="3763963" y="6049963"/>
          <p14:tracePt t="48494" x="3798888" y="6049963"/>
          <p14:tracePt t="48501" x="3816350" y="6049963"/>
          <p14:tracePt t="48510" x="3832225" y="6049963"/>
          <p14:tracePt t="48517" x="3849688" y="6049963"/>
          <p14:tracePt t="48525" x="3857625" y="6049963"/>
          <p14:tracePt t="48534" x="3867150" y="6049963"/>
          <p14:tracePt t="48542" x="3892550" y="6049963"/>
          <p14:tracePt t="48550" x="3900488" y="6049963"/>
          <p14:tracePt t="48566" x="3908425" y="6049963"/>
          <p14:tracePt t="48573" x="3917950" y="6049963"/>
          <p14:tracePt t="48590" x="3935413" y="6049963"/>
          <p14:tracePt t="48598" x="3943350" y="6049963"/>
          <p14:tracePt t="48606" x="3951288" y="6049963"/>
          <p14:tracePt t="48614" x="3960813" y="6049963"/>
          <p14:tracePt t="48622" x="3976688" y="6059488"/>
          <p14:tracePt t="48631" x="3994150" y="6059488"/>
          <p14:tracePt t="48647" x="4002088" y="6059488"/>
          <p14:tracePt t="48656" x="4011613" y="6059488"/>
          <p14:tracePt t="48662" x="4027488" y="6059488"/>
          <p14:tracePt t="48677" x="4052888" y="6059488"/>
          <p14:tracePt t="48688" x="4062413" y="6059488"/>
          <p14:tracePt t="48694" x="4070350" y="6059488"/>
          <p14:tracePt t="48701" x="4079875" y="6067425"/>
          <p14:tracePt t="48710" x="4087813" y="6067425"/>
          <p14:tracePt t="48717" x="4105275" y="6067425"/>
          <p14:tracePt t="48726" x="4113213" y="6067425"/>
          <p14:tracePt t="48734" x="4121150" y="6067425"/>
          <p14:tracePt t="48742" x="4130675" y="6067425"/>
          <p14:tracePt t="48750" x="4138613" y="6067425"/>
          <p14:tracePt t="48758" x="4146550" y="6067425"/>
          <p14:tracePt t="48798" x="4164013" y="6067425"/>
          <p14:tracePt t="48814" x="4171950" y="6067425"/>
          <p14:tracePt t="48830" x="4181475" y="6067425"/>
          <p14:tracePt t="48862" x="4197350" y="6067425"/>
          <p14:tracePt t="48873" x="4206875" y="6067425"/>
          <p14:tracePt t="48877" x="4214813" y="6067425"/>
          <p14:tracePt t="48901" x="4224338" y="6067425"/>
          <p14:tracePt t="48934" x="4232275" y="6067425"/>
          <p14:tracePt t="49005" x="4240213" y="6067425"/>
          <p14:tracePt t="49037" x="4257675" y="6067425"/>
          <p14:tracePt t="49069" x="4265613" y="6067425"/>
          <p14:tracePt t="49085" x="4275138" y="6067425"/>
          <p14:tracePt t="49125" x="4283075" y="6067425"/>
          <p14:tracePt t="49133" x="4291013" y="6067425"/>
          <p14:tracePt t="49390" x="4300538" y="6067425"/>
          <p14:tracePt t="49398" x="4308475" y="6067425"/>
          <p14:tracePt t="49406" x="4316413" y="6067425"/>
          <p14:tracePt t="49422" x="4325938" y="6067425"/>
          <p14:tracePt t="49431" x="4333875" y="6067425"/>
          <p14:tracePt t="49440" x="4341813" y="6067425"/>
          <p14:tracePt t="49446" x="4351338" y="6067425"/>
          <p14:tracePt t="49456" x="4359275" y="6067425"/>
          <p14:tracePt t="49472" x="4376738" y="6067425"/>
          <p14:tracePt t="49478" x="4394200" y="6067425"/>
          <p14:tracePt t="49486" x="4402138" y="6067425"/>
          <p14:tracePt t="49495" x="4419600" y="6067425"/>
          <p14:tracePt t="49501" x="4427538" y="6067425"/>
          <p14:tracePt t="49511" x="4445000" y="6067425"/>
          <p14:tracePt t="49517" x="4460875" y="6067425"/>
          <p14:tracePt t="49527" x="4478338" y="6067425"/>
          <p14:tracePt t="49534" x="4503738" y="6067425"/>
          <p14:tracePt t="49541" x="4529138" y="6067425"/>
          <p14:tracePt t="49549" x="4564063" y="6067425"/>
          <p14:tracePt t="49558" x="4597400" y="6067425"/>
          <p14:tracePt t="49565" x="4640263" y="6067425"/>
          <p14:tracePt t="49573" x="4673600" y="6067425"/>
          <p14:tracePt t="49582" x="4708525" y="6067425"/>
          <p14:tracePt t="49589" x="4733925" y="6067425"/>
          <p14:tracePt t="49599" x="4767263" y="6067425"/>
          <p14:tracePt t="49607" x="4802188" y="6067425"/>
          <p14:tracePt t="49614" x="4827588" y="6067425"/>
          <p14:tracePt t="49624" x="4835525" y="6067425"/>
          <p14:tracePt t="49630" x="4843463" y="6067425"/>
          <p14:tracePt t="49640" x="4852988" y="6067425"/>
          <p14:tracePt t="49672" x="4860925" y="6067425"/>
          <p14:tracePt t="49718" x="4868863" y="6067425"/>
          <p14:tracePt t="49733" x="4878388" y="6067425"/>
          <p14:tracePt t="49749" x="4886325" y="6067425"/>
          <p14:tracePt t="49757" x="4894263" y="6067425"/>
          <p14:tracePt t="49774" x="4903788" y="6067425"/>
          <p14:tracePt t="49782" x="4911725" y="6076950"/>
          <p14:tracePt t="49789" x="4919663" y="6076950"/>
          <p14:tracePt t="49814" x="4929188" y="6076950"/>
          <p14:tracePt t="49840" x="4937125" y="6076950"/>
          <p14:tracePt t="49885" x="4946650" y="6076950"/>
          <p14:tracePt t="50454" x="4954588" y="6076950"/>
          <p14:tracePt t="50473" x="4962525" y="6076950"/>
          <p14:tracePt t="50486" x="4962525" y="6067425"/>
          <p14:tracePt t="50526" x="4972050" y="6049963"/>
          <p14:tracePt t="51358" x="4972050" y="6042025"/>
          <p14:tracePt t="51407" x="4972050" y="6034088"/>
          <p14:tracePt t="51430" x="4972050" y="6024563"/>
          <p14:tracePt t="51653" x="4972050" y="6016625"/>
          <p14:tracePt t="51673" x="4972050" y="6008688"/>
          <p14:tracePt t="52638" x="4972050" y="5999163"/>
          <p14:tracePt t="52741" x="4987925" y="5999163"/>
          <p14:tracePt t="52749" x="4997450" y="6008688"/>
          <p14:tracePt t="52760" x="5005388" y="6008688"/>
          <p14:tracePt t="52766" x="5022850" y="6008688"/>
          <p14:tracePt t="52775" x="5022850" y="6016625"/>
          <p14:tracePt t="52782" x="5048250" y="6024563"/>
          <p14:tracePt t="52792" x="5056188" y="6024563"/>
          <p14:tracePt t="52798" x="5073650" y="6024563"/>
          <p14:tracePt t="52808" x="5099050" y="6024563"/>
          <p14:tracePt t="52814" x="5106988" y="6024563"/>
          <p14:tracePt t="52824" x="5141913" y="6034088"/>
          <p14:tracePt t="52830" x="5157788" y="6034088"/>
          <p14:tracePt t="52840" x="5183188" y="6034088"/>
          <p14:tracePt t="52846" x="5200650" y="6042025"/>
          <p14:tracePt t="52854" x="5226050" y="6042025"/>
          <p14:tracePt t="52862" x="5268913" y="6042025"/>
          <p14:tracePt t="52868" x="5294313" y="6042025"/>
          <p14:tracePt t="52887" x="5353050" y="6042025"/>
          <p14:tracePt t="52894" x="5387975" y="6042025"/>
          <p14:tracePt t="52902" x="5421313" y="6042025"/>
          <p14:tracePt t="52911" x="5446713" y="6042025"/>
          <p14:tracePt t="52917" x="5472113" y="6042025"/>
          <p14:tracePt t="52926" x="5497513" y="6042025"/>
          <p14:tracePt t="52934" x="5507038" y="6042025"/>
          <p14:tracePt t="52942" x="5524500" y="6042025"/>
          <p14:tracePt t="52950" x="5549900" y="6042025"/>
          <p14:tracePt t="52958" x="5557838" y="6042025"/>
          <p14:tracePt t="52966" x="5583238" y="6042025"/>
          <p14:tracePt t="52975" x="5600700" y="6042025"/>
          <p14:tracePt t="52981" x="5626100" y="6042025"/>
          <p14:tracePt t="52992" x="5659438" y="6042025"/>
          <p14:tracePt t="52998" x="5684838" y="6042025"/>
          <p14:tracePt t="53007" x="5694363" y="6042025"/>
          <p14:tracePt t="53014" x="5719763" y="6042025"/>
          <p14:tracePt t="53024" x="5735638" y="6042025"/>
          <p14:tracePt t="53030" x="5753100" y="6042025"/>
          <p14:tracePt t="53040" x="5770563" y="6042025"/>
          <p14:tracePt t="53045" x="5778500" y="6042025"/>
          <p14:tracePt t="53053" x="5803900" y="6042025"/>
          <p14:tracePt t="53061" x="5813425" y="6042025"/>
          <p14:tracePt t="53069" x="5829300" y="6042025"/>
          <p14:tracePt t="53077" x="5864225" y="6042025"/>
          <p14:tracePt t="53085" x="5880100" y="6042025"/>
          <p14:tracePt t="53094" x="5905500" y="6042025"/>
          <p14:tracePt t="53102" x="5940425" y="6042025"/>
          <p14:tracePt t="53109" x="5973763" y="6042025"/>
          <p14:tracePt t="53117" x="5999163" y="6042025"/>
          <p14:tracePt t="53126" x="6024563" y="6042025"/>
          <p14:tracePt t="53134" x="6049963" y="6042025"/>
          <p14:tracePt t="53142" x="6067425" y="6042025"/>
          <p14:tracePt t="53150" x="6092825" y="6042025"/>
          <p14:tracePt t="53158" x="6118225" y="6042025"/>
          <p14:tracePt t="53175" x="6135688" y="6042025"/>
          <p14:tracePt t="53208" x="6143625" y="6042025"/>
          <p14:tracePt t="53240" x="6153150" y="6042025"/>
          <p14:tracePt t="53270" x="6161088" y="6042025"/>
          <p14:tracePt t="53373" x="6169025" y="6042025"/>
          <p14:tracePt t="53430" x="6178550" y="6042025"/>
          <p14:tracePt t="53462" x="6186488" y="6042025"/>
          <p14:tracePt t="53494" x="6194425" y="6042025"/>
          <p14:tracePt t="53510" x="6203950" y="6042025"/>
          <p14:tracePt t="53615" x="6211888" y="6042025"/>
          <p14:tracePt t="53790" x="6221413" y="6042025"/>
          <p14:tracePt t="53798" x="6229350" y="6042025"/>
          <p14:tracePt t="53853" x="6246813" y="6042025"/>
          <p14:tracePt t="53885" x="6254750" y="6042025"/>
          <p14:tracePt t="53917" x="6262688" y="6042025"/>
          <p14:tracePt t="53942" x="6280150" y="6042025"/>
          <p14:tracePt t="54005" x="6288088" y="6042025"/>
          <p14:tracePt t="54023" x="6297613" y="6042025"/>
          <p14:tracePt t="54061" x="6313488" y="6042025"/>
          <p14:tracePt t="54069" x="6323013" y="6042025"/>
          <p14:tracePt t="54077" x="6330950" y="6042025"/>
          <p14:tracePt t="54093" x="6338888" y="6042025"/>
          <p14:tracePt t="54110" x="6348413" y="6042025"/>
          <p14:tracePt t="54125" x="6356350" y="6042025"/>
          <p14:tracePt t="54133" x="6365875" y="6042025"/>
          <p14:tracePt t="54142" x="6373813" y="6042025"/>
          <p14:tracePt t="54149" x="6381750" y="6042025"/>
          <p14:tracePt t="54159" x="6391275" y="6042025"/>
          <p14:tracePt t="54175" x="6407150" y="6042025"/>
          <p14:tracePt t="54181" x="6416675" y="6042025"/>
          <p14:tracePt t="54191" x="6424613" y="6042025"/>
          <p14:tracePt t="54197" x="6432550" y="6042025"/>
          <p14:tracePt t="55127" x="6442075" y="6042025"/>
          <p14:tracePt t="55694" x="6432550" y="6042025"/>
          <p14:tracePt t="55710" x="6424613" y="6042025"/>
          <p14:tracePt t="55718" x="6407150" y="6042025"/>
          <p14:tracePt t="55726" x="6391275" y="6042025"/>
          <p14:tracePt t="55733" x="6381750" y="6042025"/>
          <p14:tracePt t="55742" x="6365875" y="6042025"/>
          <p14:tracePt t="55750" x="6356350" y="6042025"/>
          <p14:tracePt t="55759" x="6330950" y="6042025"/>
          <p14:tracePt t="55765" x="6305550" y="6042025"/>
          <p14:tracePt t="55776" x="6254750" y="6034088"/>
          <p14:tracePt t="55782" x="6211888" y="6034088"/>
          <p14:tracePt t="55792" x="6153150" y="6024563"/>
          <p14:tracePt t="55798" x="6076950" y="6008688"/>
          <p14:tracePt t="55808" x="6016625" y="6008688"/>
          <p14:tracePt t="55814" x="5948363" y="6008688"/>
          <p14:tracePt t="55823" x="5864225" y="5999163"/>
          <p14:tracePt t="55830" x="5803900" y="5999163"/>
          <p14:tracePt t="55837" x="5702300" y="5999163"/>
          <p14:tracePt t="55846" x="5634038" y="5999163"/>
          <p14:tracePt t="55853" x="5549900" y="5999163"/>
          <p14:tracePt t="55862" x="5472113" y="5999163"/>
          <p14:tracePt t="55870" x="5387975" y="5999163"/>
          <p14:tracePt t="55879" x="5337175" y="5999163"/>
          <p14:tracePt t="55887" x="5276850" y="5999163"/>
          <p14:tracePt t="55893" x="5218113" y="5999163"/>
          <p14:tracePt t="55902" x="5149850" y="5999163"/>
          <p14:tracePt t="55910" x="5091113" y="5999163"/>
          <p14:tracePt t="55918" x="5038725" y="5999163"/>
          <p14:tracePt t="55927" x="5013325" y="6008688"/>
          <p14:tracePt t="55934" x="4946650" y="6034088"/>
          <p14:tracePt t="55943" x="4903788" y="6042025"/>
          <p14:tracePt t="55950" x="4843463" y="6042025"/>
          <p14:tracePt t="55960" x="4784725" y="6049963"/>
          <p14:tracePt t="55967" x="4741863" y="6059488"/>
          <p14:tracePt t="55976" x="4708525" y="6059488"/>
          <p14:tracePt t="55982" x="4673600" y="6059488"/>
          <p14:tracePt t="55993" x="4630738" y="6067425"/>
          <p14:tracePt t="55998" x="4572000" y="6067425"/>
          <p14:tracePt t="56008" x="4513263" y="6067425"/>
          <p14:tracePt t="56015" x="4486275" y="6067425"/>
          <p14:tracePt t="56024" x="4427538" y="6067425"/>
          <p14:tracePt t="56030" x="4376738" y="6067425"/>
          <p14:tracePt t="56037" x="4300538" y="6067425"/>
          <p14:tracePt t="56046" x="4232275" y="6067425"/>
          <p14:tracePt t="56054" x="4156075" y="6067425"/>
          <p14:tracePt t="56061" x="4070350" y="6067425"/>
          <p14:tracePt t="56070" x="3986213" y="6067425"/>
          <p14:tracePt t="56077" x="3900488" y="6067425"/>
          <p14:tracePt t="56085" x="3816350" y="6067425"/>
          <p14:tracePt t="56094" x="3730625" y="6067425"/>
          <p14:tracePt t="56101" x="3646488" y="6067425"/>
          <p14:tracePt t="56111" x="3560763" y="6067425"/>
          <p14:tracePt t="56117" x="3475038" y="6067425"/>
          <p14:tracePt t="56127" x="3390900" y="6067425"/>
          <p14:tracePt t="56133" x="3289300" y="6067425"/>
          <p14:tracePt t="56144" x="3195638" y="6076950"/>
          <p14:tracePt t="56149" x="3101975" y="6092825"/>
          <p14:tracePt t="56160" x="3008313" y="6102350"/>
          <p14:tracePt t="56165" x="2932113" y="6102350"/>
          <p14:tracePt t="56176" x="2871788" y="6102350"/>
          <p14:tracePt t="56181" x="2805113" y="6110288"/>
          <p14:tracePt t="56193" x="2744788" y="6118225"/>
          <p14:tracePt t="56197" x="2686050" y="6127750"/>
          <p14:tracePt t="56206" x="2651125" y="6135688"/>
          <p14:tracePt t="56213" x="2625725" y="6135688"/>
          <p14:tracePt t="56221" x="2608263" y="6143625"/>
          <p14:tracePt t="56229" x="2582863" y="6153150"/>
          <p14:tracePt t="56237" x="2574925" y="6153150"/>
          <p14:tracePt t="56245" x="2566988" y="6153150"/>
          <p14:tracePt t="56341" x="2566988" y="6161088"/>
          <p14:tracePt t="56349" x="2557463" y="6169025"/>
          <p14:tracePt t="56360" x="2549525" y="6169025"/>
          <p14:tracePt t="56397" x="2541588" y="6186488"/>
          <p14:tracePt t="56558" x="2541588" y="6194425"/>
          <p14:tracePt t="56679" x="2541588" y="6203950"/>
          <p14:tracePt t="56733" x="2516188" y="6203950"/>
          <p14:tracePt t="56742" x="2498725" y="6194425"/>
          <p14:tracePt t="56750" x="2455863" y="6161088"/>
          <p14:tracePt t="56760" x="2422525" y="6127750"/>
          <p14:tracePt t="56766" x="2371725" y="6084888"/>
          <p14:tracePt t="56776" x="2303463" y="6034088"/>
          <p14:tracePt t="56782" x="2227263" y="5965825"/>
          <p14:tracePt t="56792" x="2149475" y="5915025"/>
          <p14:tracePt t="56798" x="2039938" y="5872163"/>
          <p14:tracePt t="56808" x="1954213" y="5813425"/>
          <p14:tracePt t="56814" x="1844675" y="5753100"/>
          <p14:tracePt t="56821" x="1758950" y="5710238"/>
          <p14:tracePt t="56830" x="1649413" y="5651500"/>
          <p14:tracePt t="56837" x="1563688" y="5608638"/>
          <p14:tracePt t="56846" x="1470025" y="5565775"/>
          <p14:tracePt t="56854" x="1385888" y="5532438"/>
          <p14:tracePt t="56862" x="1308100" y="5497513"/>
          <p14:tracePt t="56872" x="1216025" y="5464175"/>
          <p14:tracePt t="56878" x="1155700" y="5456238"/>
          <p14:tracePt t="56885" x="1112838" y="5438775"/>
          <p14:tracePt t="56894" x="1087438" y="5430838"/>
          <p14:tracePt t="56902" x="1069975" y="5421313"/>
          <p14:tracePt t="56910" x="1054100" y="5413375"/>
          <p14:tracePt t="56927" x="1028700" y="5405438"/>
          <p14:tracePt t="57245" x="1028700" y="5413375"/>
          <p14:tracePt t="57261" x="1028700" y="5421313"/>
          <p14:tracePt t="57269" x="1028700" y="5430838"/>
          <p14:tracePt t="57325" x="1028700" y="5446713"/>
          <p14:tracePt t="57334" x="1028700" y="5456238"/>
          <p14:tracePt t="57359" x="1028700" y="5464175"/>
          <p14:tracePt t="57366" x="1028700" y="5472113"/>
          <p14:tracePt t="57381" x="1028700" y="5481638"/>
          <p14:tracePt t="57408" x="1044575" y="5497513"/>
          <p14:tracePt t="57413" x="1054100" y="5497513"/>
          <p14:tracePt t="57421" x="1079500" y="5497513"/>
          <p14:tracePt t="57430" x="1087438" y="5507038"/>
          <p14:tracePt t="57438" x="1122363" y="5514975"/>
          <p14:tracePt t="57446" x="1147763" y="5524500"/>
          <p14:tracePt t="57454" x="1173163" y="5524500"/>
          <p14:tracePt t="57462" x="1189038" y="5524500"/>
          <p14:tracePt t="57469" x="1216025" y="5532438"/>
          <p14:tracePt t="57478" x="1241425" y="5532438"/>
          <p14:tracePt t="57486" x="1257300" y="5532438"/>
          <p14:tracePt t="57494" x="1292225" y="5532438"/>
          <p14:tracePt t="57502" x="1317625" y="5532438"/>
          <p14:tracePt t="57509" x="1343025" y="5532438"/>
          <p14:tracePt t="57518" x="1350963" y="5532438"/>
          <p14:tracePt t="57527" x="1376363" y="5532438"/>
          <p14:tracePt t="57533" x="1401763" y="5532438"/>
          <p14:tracePt t="57544" x="1419225" y="5532438"/>
          <p14:tracePt t="57550" x="1444625" y="5532438"/>
          <p14:tracePt t="57559" x="1470025" y="5532438"/>
          <p14:tracePt t="57566" x="1487488" y="5532438"/>
          <p14:tracePt t="57576" x="1512888" y="5532438"/>
          <p14:tracePt t="57582" x="1555750" y="5532438"/>
          <p14:tracePt t="57592" x="1589088" y="5532438"/>
          <p14:tracePt t="57598" x="1631950" y="5532438"/>
          <p14:tracePt t="57605" x="1657350" y="5532438"/>
          <p14:tracePt t="57614" x="1700213" y="5532438"/>
          <p14:tracePt t="57620" x="1725613" y="5532438"/>
          <p14:tracePt t="57629" x="1758950" y="5532438"/>
          <p14:tracePt t="57638" x="1776413" y="5532438"/>
          <p14:tracePt t="57647" x="1819275" y="5532438"/>
          <p14:tracePt t="57654" x="1844675" y="5532438"/>
          <p14:tracePt t="57662" x="1860550" y="5532438"/>
          <p14:tracePt t="57670" x="1870075" y="5532438"/>
          <p14:tracePt t="57678" x="1885950" y="5532438"/>
          <p14:tracePt t="57686" x="1895475" y="5532438"/>
          <p14:tracePt t="57694" x="1903413" y="5532438"/>
          <p14:tracePt t="57702" x="1911350" y="5532438"/>
          <p14:tracePt t="57718" x="1920875" y="5532438"/>
          <p14:tracePt t="57726" x="1928813" y="5532438"/>
          <p14:tracePt t="57733" x="1938338" y="5532438"/>
          <p14:tracePt t="57744" x="1946275" y="5532438"/>
          <p14:tracePt t="57749" x="1954213" y="5532438"/>
          <p14:tracePt t="57760" x="1963738" y="5532438"/>
          <p14:tracePt t="57766" x="1971675" y="5532438"/>
          <p14:tracePt t="57776" x="1989138" y="5532438"/>
          <p14:tracePt t="57782" x="2005013" y="5532438"/>
          <p14:tracePt t="57792" x="2014538" y="5532438"/>
          <p14:tracePt t="57798" x="2030413" y="5532438"/>
          <p14:tracePt t="57804" x="2039938" y="5532438"/>
          <p14:tracePt t="57814" x="2055813" y="5532438"/>
          <p14:tracePt t="57821" x="2065338" y="5532438"/>
          <p14:tracePt t="57830" x="2073275" y="5532438"/>
          <p14:tracePt t="57838" x="2090738" y="5532438"/>
          <p14:tracePt t="57846" x="2098675" y="5532438"/>
          <p14:tracePt t="57854" x="2108200" y="5532438"/>
          <p14:tracePt t="57862" x="2116138" y="5532438"/>
          <p14:tracePt t="57870" x="2124075" y="5532438"/>
          <p14:tracePt t="57889" x="2141538" y="5532438"/>
          <p14:tracePt t="57895" x="2149475" y="5532438"/>
          <p14:tracePt t="57912" x="2159000" y="5532438"/>
          <p14:tracePt t="58230" x="2174875" y="5532438"/>
          <p14:tracePt t="58246" x="2184400" y="5532438"/>
          <p14:tracePt t="58253" x="2192338" y="5532438"/>
          <p14:tracePt t="58261" x="2200275" y="5532438"/>
          <p14:tracePt t="58270" x="2209800" y="5532438"/>
          <p14:tracePt t="58277" x="2227263" y="5532438"/>
          <p14:tracePt t="58285" x="2243138" y="5532438"/>
          <p14:tracePt t="58294" x="2252663" y="5532438"/>
          <p14:tracePt t="58302" x="2260600" y="5532438"/>
          <p14:tracePt t="58310" x="2268538" y="5532438"/>
          <p14:tracePt t="58318" x="2286000" y="5532438"/>
          <p14:tracePt t="58326" x="2303463" y="5532438"/>
          <p14:tracePt t="58334" x="2311400" y="5532438"/>
          <p14:tracePt t="58344" x="2336800" y="5532438"/>
          <p14:tracePt t="58349" x="2344738" y="5532438"/>
          <p14:tracePt t="58360" x="2362200" y="5540375"/>
          <p14:tracePt t="58365" x="2379663" y="5540375"/>
          <p14:tracePt t="58382" x="2397125" y="5540375"/>
          <p14:tracePt t="58392" x="2422525" y="5540375"/>
          <p14:tracePt t="58407" x="2438400" y="5549900"/>
          <p14:tracePt t="58413" x="2455863" y="5549900"/>
          <p14:tracePt t="58421" x="2463800" y="5557838"/>
          <p14:tracePt t="58430" x="2481263" y="5557838"/>
          <p14:tracePt t="58438" x="2489200" y="5557838"/>
          <p14:tracePt t="58446" x="2498725" y="5557838"/>
          <p14:tracePt t="58455" x="2524125" y="5565775"/>
          <p14:tracePt t="58470" x="2532063" y="5565775"/>
          <p14:tracePt t="58478" x="2549525" y="5565775"/>
          <p14:tracePt t="58486" x="2566988" y="5583238"/>
          <p14:tracePt t="58502" x="2574925" y="5583238"/>
          <p14:tracePt t="58511" x="2582863" y="5583238"/>
          <p14:tracePt t="58518" x="2592388" y="5583238"/>
          <p14:tracePt t="58527" x="2600325" y="5583238"/>
          <p14:tracePt t="58534" x="2608263" y="5583238"/>
          <p14:tracePt t="58550" x="2617788" y="5583238"/>
          <p14:tracePt t="58560" x="2625725" y="5583238"/>
          <p14:tracePt t="58629" x="2633663" y="5591175"/>
          <p14:tracePt t="58638" x="2643188" y="5600700"/>
          <p14:tracePt t="58645" x="2651125" y="5600700"/>
          <p14:tracePt t="58653" x="2651125" y="5608638"/>
          <p14:tracePt t="58662" x="2651125" y="5616575"/>
          <p14:tracePt t="58670" x="2651125" y="5626100"/>
          <p14:tracePt t="58677" x="2668588" y="5641975"/>
          <p14:tracePt t="58686" x="2676525" y="5651500"/>
          <p14:tracePt t="58701" x="2686050" y="5668963"/>
          <p14:tracePt t="58711" x="2686050" y="5684838"/>
          <p14:tracePt t="58718" x="2693988" y="5694363"/>
          <p14:tracePt t="58727" x="2693988" y="5710238"/>
          <p14:tracePt t="58735" x="2701925" y="5727700"/>
          <p14:tracePt t="58744" x="2719388" y="5753100"/>
          <p14:tracePt t="58751" x="2719388" y="5761038"/>
          <p14:tracePt t="58761" x="2736850" y="5778500"/>
          <p14:tracePt t="58765" x="2744788" y="5803900"/>
          <p14:tracePt t="58776" x="2744788" y="5813425"/>
          <p14:tracePt t="58782" x="2762250" y="5838825"/>
          <p14:tracePt t="58790" x="2762250" y="5854700"/>
          <p14:tracePt t="58798" x="2770188" y="5864225"/>
          <p14:tracePt t="58805" x="2787650" y="5889625"/>
          <p14:tracePt t="58813" x="2787650" y="5905500"/>
          <p14:tracePt t="58821" x="2795588" y="5932488"/>
          <p14:tracePt t="58829" x="2813050" y="5948363"/>
          <p14:tracePt t="58838" x="2813050" y="5965825"/>
          <p14:tracePt t="58845" x="2820988" y="5991225"/>
          <p14:tracePt t="58861" x="2830513" y="6008688"/>
          <p14:tracePt t="58870" x="2838450" y="6034088"/>
          <p14:tracePt t="58889" x="2855913" y="6049963"/>
          <p14:tracePt t="58896" x="2863850" y="6067425"/>
          <p14:tracePt t="58902" x="2863850" y="6076950"/>
          <p14:tracePt t="58912" x="2871788" y="6084888"/>
          <p14:tracePt t="58918" x="2871788" y="6092825"/>
          <p14:tracePt t="58928" x="2889250" y="6110288"/>
          <p14:tracePt t="58934" x="2897188" y="6118225"/>
          <p14:tracePt t="58944" x="2897188" y="6135688"/>
          <p14:tracePt t="58951" x="2914650" y="6153150"/>
          <p14:tracePt t="58960" x="2932113" y="6178550"/>
          <p14:tracePt t="58966" x="2940050" y="6194425"/>
          <p14:tracePt t="58982" x="2957513" y="6221413"/>
          <p14:tracePt t="58991" x="2965450" y="6229350"/>
          <p14:tracePt t="58998" x="2965450" y="6237288"/>
          <p14:tracePt t="59004" x="2974975" y="6254750"/>
          <p14:tracePt t="59014" x="2982913" y="6262688"/>
          <p14:tracePt t="59021" x="2990850" y="6288088"/>
          <p14:tracePt t="59030" x="3000375" y="6297613"/>
          <p14:tracePt t="59039" x="3000375" y="6305550"/>
          <p14:tracePt t="59061" x="3008313" y="6313488"/>
          <p14:tracePt t="59070" x="3016250" y="6323013"/>
          <p14:tracePt t="59086" x="3025775" y="6323013"/>
          <p14:tracePt t="59094" x="3025775" y="6330950"/>
          <p14:tracePt t="59102" x="3025775" y="6348413"/>
          <p14:tracePt t="59118" x="3041650" y="6356350"/>
          <p14:tracePt t="59128" x="3059113" y="6365875"/>
          <p14:tracePt t="59133" x="3084513" y="6373813"/>
          <p14:tracePt t="59144" x="3084513" y="6381750"/>
          <p14:tracePt t="59150" x="3109913" y="6391275"/>
          <p14:tracePt t="59160" x="3119438" y="6391275"/>
          <p14:tracePt t="59174" x="3135313" y="6399213"/>
          <p14:tracePt t="59181" x="3160713" y="6407150"/>
          <p14:tracePt t="59191" x="3170238" y="6407150"/>
          <p14:tracePt t="59198" x="3195638" y="6407150"/>
          <p14:tracePt t="59205" x="3221038" y="6416675"/>
          <p14:tracePt t="59214" x="3254375" y="6416675"/>
          <p14:tracePt t="59222" x="3271838" y="6424613"/>
          <p14:tracePt t="59229" x="3322638" y="6432550"/>
          <p14:tracePt t="59238" x="3340100" y="6432550"/>
          <p14:tracePt t="59246" x="3365500" y="6432550"/>
          <p14:tracePt t="59253" x="3398838" y="6442075"/>
          <p14:tracePt t="59262" x="3416300" y="6442075"/>
          <p14:tracePt t="59269" x="3433763" y="6442075"/>
          <p14:tracePt t="59278" x="3449638" y="6442075"/>
          <p14:tracePt t="59285" x="3459163" y="6450013"/>
          <p14:tracePt t="59294" x="3475038" y="6450013"/>
          <p14:tracePt t="59301" x="3492500" y="6457950"/>
          <p14:tracePt t="59311" x="3509963" y="6457950"/>
          <p14:tracePt t="59317" x="3527425" y="6457950"/>
          <p14:tracePt t="59328" x="3560763" y="6467475"/>
          <p14:tracePt t="59333" x="3568700" y="6467475"/>
          <p14:tracePt t="59344" x="3586163" y="6475413"/>
          <p14:tracePt t="59349" x="3619500" y="6475413"/>
          <p14:tracePt t="59360" x="3646488" y="6483350"/>
          <p14:tracePt t="59365" x="3671888" y="6483350"/>
          <p14:tracePt t="59374" x="3697288" y="6492875"/>
          <p14:tracePt t="59381" x="3738563" y="6500813"/>
          <p14:tracePt t="59389" x="3763963" y="6500813"/>
          <p14:tracePt t="59397" x="3790950" y="6510338"/>
          <p14:tracePt t="59405" x="3798888" y="6510338"/>
          <p14:tracePt t="59413" x="3816350" y="6510338"/>
          <p14:tracePt t="59422" x="3841750" y="6510338"/>
          <p14:tracePt t="59437" x="3857625" y="6510338"/>
          <p14:tracePt t="59453" x="3867150" y="6510338"/>
          <p14:tracePt t="59461" x="3875088" y="6510338"/>
          <p14:tracePt t="59469" x="3883025" y="6510338"/>
          <p14:tracePt t="59477" x="3892550" y="6510338"/>
          <p14:tracePt t="59485" x="3900488" y="6510338"/>
          <p14:tracePt t="59493" x="3908425" y="6510338"/>
          <p14:tracePt t="59501" x="3917950" y="6510338"/>
          <p14:tracePt t="59511" x="3935413" y="6510338"/>
          <p14:tracePt t="59527" x="3951288" y="6510338"/>
          <p14:tracePt t="59544" x="3968750" y="6510338"/>
          <p14:tracePt t="59549" x="3986213" y="6510338"/>
          <p14:tracePt t="59566" x="4011613" y="6510338"/>
          <p14:tracePt t="59576" x="4019550" y="6510338"/>
          <p14:tracePt t="59582" x="4027488" y="6510338"/>
          <p14:tracePt t="59589" x="4044950" y="6510338"/>
          <p14:tracePt t="59598" x="4070350" y="6510338"/>
          <p14:tracePt t="59605" x="4079875" y="6510338"/>
          <p14:tracePt t="59614" x="4105275" y="6510338"/>
          <p14:tracePt t="59622" x="4121150" y="6510338"/>
          <p14:tracePt t="59630" x="4130675" y="6510338"/>
          <p14:tracePt t="59637" x="4138613" y="6510338"/>
          <p14:tracePt t="59645" x="4156075" y="6510338"/>
          <p14:tracePt t="59654" x="4171950" y="6518275"/>
          <p14:tracePt t="59662" x="4181475" y="6518275"/>
          <p14:tracePt t="59669" x="4197350" y="6518275"/>
          <p14:tracePt t="59678" x="4214813" y="6526213"/>
          <p14:tracePt t="59685" x="4224338" y="6526213"/>
          <p14:tracePt t="59695" x="4232275" y="6526213"/>
          <p14:tracePt t="59702" x="4249738" y="6526213"/>
          <p14:tracePt t="59710" x="4257675" y="6526213"/>
          <p14:tracePt t="59718" x="4283075" y="6526213"/>
          <p14:tracePt t="59728" x="4300538" y="6526213"/>
          <p14:tracePt t="59734" x="4308475" y="6526213"/>
          <p14:tracePt t="59744" x="4333875" y="6526213"/>
          <p14:tracePt t="59750" x="4359275" y="6526213"/>
          <p14:tracePt t="59760" x="4376738" y="6526213"/>
          <p14:tracePt t="59766" x="4402138" y="6526213"/>
          <p14:tracePt t="59776" x="4410075" y="6526213"/>
          <p14:tracePt t="59782" x="4435475" y="6526213"/>
          <p14:tracePt t="59789" x="4460875" y="6526213"/>
          <p14:tracePt t="59797" x="4470400" y="6526213"/>
          <p14:tracePt t="59805" x="4478338" y="6526213"/>
          <p14:tracePt t="59814" x="4495800" y="6526213"/>
          <p14:tracePt t="59822" x="4503738" y="6526213"/>
          <p14:tracePt t="59829" x="4521200" y="6526213"/>
          <p14:tracePt t="59837" x="4529138" y="6526213"/>
          <p14:tracePt t="59854" x="4546600" y="6526213"/>
          <p14:tracePt t="59862" x="4554538" y="6526213"/>
          <p14:tracePt t="59870" x="4564063" y="6526213"/>
          <p14:tracePt t="59879" x="4572000" y="6526213"/>
          <p14:tracePt t="59889" x="4579938" y="6526213"/>
          <p14:tracePt t="60126" x="4572000" y="6526213"/>
          <p14:tracePt t="60145" x="4529138" y="6526213"/>
          <p14:tracePt t="60150" x="4503738" y="6526213"/>
          <p14:tracePt t="60160" x="4460875" y="6526213"/>
          <p14:tracePt t="60165" x="4427538" y="6526213"/>
          <p14:tracePt t="60174" x="4384675" y="6526213"/>
          <p14:tracePt t="60181" x="4359275" y="6526213"/>
          <p14:tracePt t="60189" x="4316413" y="6526213"/>
          <p14:tracePt t="60197" x="4291013" y="6526213"/>
          <p14:tracePt t="60206" x="4265613" y="6526213"/>
          <p14:tracePt t="60214" x="4249738" y="6526213"/>
          <p14:tracePt t="60222" x="4232275" y="6526213"/>
          <p14:tracePt t="60231" x="4224338" y="6526213"/>
          <p14:tracePt t="60237" x="4197350" y="6526213"/>
          <p14:tracePt t="60245" x="4189413" y="6526213"/>
          <p14:tracePt t="60254" x="4181475" y="6526213"/>
          <p14:tracePt t="60262" x="4164013" y="6526213"/>
          <p14:tracePt t="60270" x="4146550" y="6526213"/>
          <p14:tracePt t="60279" x="4130675" y="6518275"/>
          <p14:tracePt t="60286" x="4121150" y="6518275"/>
          <p14:tracePt t="60295" x="4095750" y="6518275"/>
          <p14:tracePt t="60302" x="4087813" y="6500813"/>
          <p14:tracePt t="60312" x="4062413" y="6492875"/>
          <p14:tracePt t="60318" x="4037013" y="6483350"/>
          <p14:tracePt t="60327" x="4019550" y="6467475"/>
          <p14:tracePt t="60345" x="4002088" y="6457950"/>
          <p14:tracePt t="60349" x="3986213" y="6450013"/>
          <p14:tracePt t="60366" x="3986213" y="6442075"/>
          <p14:tracePt t="60376" x="3968750" y="6432550"/>
          <p14:tracePt t="60398" x="3960813" y="6432550"/>
          <p14:tracePt t="60406" x="3960813" y="6416675"/>
          <p14:tracePt t="60422" x="3951288" y="6399213"/>
          <p14:tracePt t="60446" x="3951288" y="6391275"/>
          <p14:tracePt t="60454" x="3951288" y="6381750"/>
          <p14:tracePt t="60470" x="3951288" y="6373813"/>
          <p14:tracePt t="60478" x="3951288" y="6356350"/>
          <p14:tracePt t="60495" x="3951288" y="6338888"/>
          <p14:tracePt t="60502" x="3951288" y="6330950"/>
          <p14:tracePt t="60518" x="3951288" y="6323013"/>
          <p14:tracePt t="60528" x="3951288" y="6313488"/>
          <p14:tracePt t="60534" x="3951288" y="6305550"/>
          <p14:tracePt t="60551" x="3951288" y="6297613"/>
          <p14:tracePt t="60560" x="3951288" y="6288088"/>
          <p14:tracePt t="60575" x="3960813" y="6288088"/>
          <p14:tracePt t="60589" x="3968750" y="6280150"/>
          <p14:tracePt t="60606" x="3968750" y="6272213"/>
          <p14:tracePt t="60614" x="3976688" y="6262688"/>
          <p14:tracePt t="60622" x="3986213" y="6262688"/>
          <p14:tracePt t="60637" x="3994150" y="6262688"/>
          <p14:tracePt t="60646" x="4011613" y="6262688"/>
          <p14:tracePt t="60662" x="4027488" y="6262688"/>
          <p14:tracePt t="60670" x="4037013" y="6262688"/>
          <p14:tracePt t="60678" x="4044950" y="6262688"/>
          <p14:tracePt t="60686" x="4062413" y="6262688"/>
          <p14:tracePt t="60702" x="4070350" y="6262688"/>
          <p14:tracePt t="60712" x="4087813" y="6262688"/>
          <p14:tracePt t="60728" x="4105275" y="6262688"/>
          <p14:tracePt t="60734" x="4113213" y="6262688"/>
          <p14:tracePt t="60744" x="4121150" y="6262688"/>
          <p14:tracePt t="60750" x="4130675" y="6262688"/>
          <p14:tracePt t="60759" x="4138613" y="6262688"/>
          <p14:tracePt t="60766" x="4146550" y="6262688"/>
          <p14:tracePt t="60773" x="4171950" y="6262688"/>
          <p14:tracePt t="60781" x="4189413" y="6262688"/>
          <p14:tracePt t="60789" x="4206875" y="6272213"/>
          <p14:tracePt t="60798" x="4232275" y="6280150"/>
          <p14:tracePt t="60806" x="4275138" y="6297613"/>
          <p14:tracePt t="60814" x="4291013" y="6297613"/>
          <p14:tracePt t="60822" x="4308475" y="6297613"/>
          <p14:tracePt t="60830" x="4333875" y="6305550"/>
          <p14:tracePt t="60837" x="4351338" y="6323013"/>
          <p14:tracePt t="60846" x="4359275" y="6323013"/>
          <p14:tracePt t="60853" x="4368800" y="6323013"/>
          <p14:tracePt t="60862" x="4394200" y="6330950"/>
          <p14:tracePt t="60912" x="4394200" y="6338888"/>
          <p14:tracePt t="60918" x="4402138" y="6348413"/>
          <p14:tracePt t="60928" x="4410075" y="6356350"/>
          <p14:tracePt t="60946" x="4419600" y="6365875"/>
          <p14:tracePt t="60950" x="4427538" y="6365875"/>
          <p14:tracePt t="60959" x="4435475" y="6373813"/>
          <p14:tracePt t="60967" x="4445000" y="6373813"/>
          <p14:tracePt t="60973" x="4452938" y="6373813"/>
          <p14:tracePt t="60982" x="4470400" y="6381750"/>
          <p14:tracePt t="60989" x="4478338" y="6391275"/>
          <p14:tracePt t="60998" x="4495800" y="6399213"/>
          <p14:tracePt t="61006" x="4503738" y="6399213"/>
          <p14:tracePt t="61013" x="4529138" y="6407150"/>
          <p14:tracePt t="61022" x="4538663" y="6407150"/>
          <p14:tracePt t="61030" x="4564063" y="6416675"/>
          <p14:tracePt t="61038" x="4572000" y="6416675"/>
          <p14:tracePt t="61046" x="4597400" y="6424613"/>
          <p14:tracePt t="61054" x="4630738" y="6424613"/>
          <p14:tracePt t="61062" x="4648200" y="6432550"/>
          <p14:tracePt t="61070" x="4665663" y="6442075"/>
          <p14:tracePt t="61079" x="4699000" y="6442075"/>
          <p14:tracePt t="61086" x="4708525" y="6442075"/>
          <p14:tracePt t="61095" x="4741863" y="6442075"/>
          <p14:tracePt t="61102" x="4775200" y="6450013"/>
          <p14:tracePt t="61111" x="4792663" y="6450013"/>
          <p14:tracePt t="61118" x="4810125" y="6450013"/>
          <p14:tracePt t="61128" x="4827588" y="6450013"/>
          <p14:tracePt t="61133" x="4860925" y="6450013"/>
          <p14:tracePt t="61145" x="4878388" y="6450013"/>
          <p14:tracePt t="61149" x="4911725" y="6457950"/>
          <p14:tracePt t="61157" x="4946650" y="6457950"/>
          <p14:tracePt t="61166" x="4997450" y="6457950"/>
          <p14:tracePt t="61173" x="5030788" y="6457950"/>
          <p14:tracePt t="61182" x="5073650" y="6457950"/>
          <p14:tracePt t="61189" x="5099050" y="6457950"/>
          <p14:tracePt t="61197" x="5116513" y="6457950"/>
          <p14:tracePt t="61206" x="5157788" y="6457950"/>
          <p14:tracePt t="61213" x="5183188" y="6457950"/>
          <p14:tracePt t="61222" x="5192713" y="6457950"/>
          <p14:tracePt t="61229" x="5218113" y="6457950"/>
          <p14:tracePt t="61237" x="5243513" y="6457950"/>
          <p14:tracePt t="61245" x="5251450" y="6457950"/>
          <p14:tracePt t="61254" x="5268913" y="6457950"/>
          <p14:tracePt t="61262" x="5286375" y="6467475"/>
          <p14:tracePt t="61270" x="5302250" y="6467475"/>
          <p14:tracePt t="61278" x="5319713" y="6467475"/>
          <p14:tracePt t="61285" x="5345113" y="6467475"/>
          <p14:tracePt t="61295" x="5370513" y="6467475"/>
          <p14:tracePt t="61301" x="5405438" y="6467475"/>
          <p14:tracePt t="61313" x="5430838" y="6467475"/>
          <p14:tracePt t="61317" x="5464175" y="6467475"/>
          <p14:tracePt t="61328" x="5489575" y="6467475"/>
          <p14:tracePt t="61333" x="5514975" y="6467475"/>
          <p14:tracePt t="61343" x="5540375" y="6467475"/>
          <p14:tracePt t="61350" x="5557838" y="6467475"/>
          <p14:tracePt t="61357" x="5583238" y="6467475"/>
          <p14:tracePt t="61367" x="5608638" y="6467475"/>
          <p14:tracePt t="61373" x="5616575" y="6467475"/>
          <p14:tracePt t="61381" x="5634038" y="6467475"/>
          <p14:tracePt t="61390" x="5668963" y="6475413"/>
          <p14:tracePt t="61406" x="5694363" y="6475413"/>
          <p14:tracePt t="61413" x="5710238" y="6475413"/>
          <p14:tracePt t="61421" x="5727700" y="6475413"/>
          <p14:tracePt t="61429" x="5761038" y="6475413"/>
          <p14:tracePt t="61437" x="5770563" y="6475413"/>
          <p14:tracePt t="61445" x="5803900" y="6475413"/>
          <p14:tracePt t="61454" x="5829300" y="6475413"/>
          <p14:tracePt t="61461" x="5846763" y="6483350"/>
          <p14:tracePt t="61469" x="5872163" y="6483350"/>
          <p14:tracePt t="61479" x="5889625" y="6483350"/>
          <p14:tracePt t="61486" x="5897563" y="6483350"/>
          <p14:tracePt t="61495" x="5915025" y="6483350"/>
          <p14:tracePt t="61502" x="5940425" y="6483350"/>
          <p14:tracePt t="61519" x="5957888" y="6483350"/>
          <p14:tracePt t="61528" x="5965825" y="6483350"/>
          <p14:tracePt t="61534" x="5973763" y="6483350"/>
          <p14:tracePt t="61544" x="5983288" y="6492875"/>
          <p14:tracePt t="61550" x="5999163" y="6492875"/>
          <p14:tracePt t="61560" x="6016625" y="6500813"/>
          <p14:tracePt t="61566" x="6024563" y="6500813"/>
          <p14:tracePt t="61574" x="6042025" y="6500813"/>
          <p14:tracePt t="61582" x="6067425" y="6510338"/>
          <p14:tracePt t="61589" x="6092825" y="6510338"/>
          <p14:tracePt t="61598" x="6110288" y="6510338"/>
          <p14:tracePt t="61606" x="6143625" y="6510338"/>
          <p14:tracePt t="61614" x="6161088" y="6510338"/>
          <p14:tracePt t="61621" x="6178550" y="6510338"/>
          <p14:tracePt t="61630" x="6203950" y="6510338"/>
          <p14:tracePt t="61638" x="6229350" y="6510338"/>
          <p14:tracePt t="61646" x="6237288" y="6510338"/>
          <p14:tracePt t="61654" x="6272213" y="6510338"/>
          <p14:tracePt t="61661" x="6280150" y="6510338"/>
          <p14:tracePt t="61669" x="6305550" y="6510338"/>
          <p14:tracePt t="61678" x="6330950" y="6510338"/>
          <p14:tracePt t="61687" x="6348413" y="6510338"/>
          <p14:tracePt t="61696" x="6365875" y="6510338"/>
          <p14:tracePt t="61702" x="6391275" y="6518275"/>
          <p14:tracePt t="61712" x="6399213" y="6518275"/>
          <p14:tracePt t="61718" x="6416675" y="6518275"/>
          <p14:tracePt t="61728" x="6424613" y="6518275"/>
          <p14:tracePt t="61744" x="6432550" y="6518275"/>
          <p14:tracePt t="61750" x="6442075" y="6518275"/>
          <p14:tracePt t="61757" x="6450013" y="6518275"/>
          <p14:tracePt t="61782" x="6457950" y="6518275"/>
          <p14:tracePt t="61798" x="6467475" y="6518275"/>
          <p14:tracePt t="61806" x="6475413" y="6518275"/>
          <p14:tracePt t="61814" x="6483350" y="6518275"/>
          <p14:tracePt t="61821" x="6492875" y="6518275"/>
          <p14:tracePt t="61838" x="6500813" y="6518275"/>
          <p14:tracePt t="61845" x="6510338" y="6518275"/>
          <p14:tracePt t="61861" x="6518275" y="6518275"/>
          <p14:tracePt t="61870" x="6526213" y="6518275"/>
          <p14:tracePt t="61889" x="6535738" y="6518275"/>
          <p14:tracePt t="61896" x="6543675" y="6518275"/>
          <p14:tracePt t="61902" x="6561138" y="6526213"/>
          <p14:tracePt t="61914" x="6569075" y="6526213"/>
          <p14:tracePt t="61918" x="6577013" y="6526213"/>
          <p14:tracePt t="61928" x="6594475" y="6526213"/>
          <p14:tracePt t="61934" x="6627813" y="6526213"/>
          <p14:tracePt t="61943" x="6654800" y="6526213"/>
          <p14:tracePt t="61950" x="6670675" y="6526213"/>
          <p14:tracePt t="61957" x="6696075" y="6535738"/>
          <p14:tracePt t="61966" x="6713538" y="6535738"/>
          <p14:tracePt t="61973" x="6731000" y="6535738"/>
          <p14:tracePt t="61982" x="6738938" y="6543675"/>
          <p14:tracePt t="61990" x="6764338" y="6543675"/>
          <p14:tracePt t="61997" x="6772275" y="6543675"/>
          <p14:tracePt t="62006" x="6799263" y="6543675"/>
          <p14:tracePt t="62014" x="6824663" y="6543675"/>
          <p14:tracePt t="62022" x="6832600" y="6543675"/>
          <p14:tracePt t="62030" x="6858000" y="6543675"/>
          <p14:tracePt t="62038" x="6865938" y="6543675"/>
          <p14:tracePt t="62045" x="6891338" y="6543675"/>
          <p14:tracePt t="62054" x="6916738" y="6543675"/>
          <p14:tracePt t="62062" x="6926263" y="6543675"/>
          <p14:tracePt t="62070" x="6951663" y="6543675"/>
          <p14:tracePt t="62079" x="6959600" y="6543675"/>
          <p14:tracePt t="62085" x="6969125" y="6543675"/>
          <p14:tracePt t="62095" x="6977063" y="6543675"/>
          <p14:tracePt t="62262" x="6985000" y="6543675"/>
          <p14:tracePt t="62286" x="6994525" y="6543675"/>
          <p14:tracePt t="62294" x="7002463" y="6543675"/>
          <p14:tracePt t="62302" x="7010400" y="6543675"/>
          <p14:tracePt t="62312" x="7019925" y="6543675"/>
          <p14:tracePt t="62318" x="7027863" y="6543675"/>
          <p14:tracePt t="62328" x="7035800" y="6543675"/>
          <p14:tracePt t="62334" x="7045325" y="6543675"/>
          <p14:tracePt t="62344" x="7053263" y="6543675"/>
          <p14:tracePt t="62350" x="7061200" y="6543675"/>
          <p14:tracePt t="62357" x="7078663" y="6543675"/>
          <p14:tracePt t="62365" x="7096125" y="6543675"/>
          <p14:tracePt t="62381" x="7104063" y="6543675"/>
          <p14:tracePt t="62390" x="7113588" y="6543675"/>
          <p14:tracePt t="62405" x="7129463" y="6551613"/>
          <p14:tracePt t="62414" x="7138988" y="6551613"/>
          <p14:tracePt t="62421" x="7146925" y="6551613"/>
          <p14:tracePt t="62430" x="7154863" y="6551613"/>
          <p14:tracePt t="62437" x="7164388" y="6551613"/>
          <p14:tracePt t="62750" x="7172325" y="6551613"/>
          <p14:tracePt t="62766" x="7189788" y="6551613"/>
          <p14:tracePt t="62789" x="7197725" y="6551613"/>
          <p14:tracePt t="62798" x="7205663" y="6551613"/>
          <p14:tracePt t="62814" x="7215188" y="6551613"/>
          <p14:tracePt t="62822" x="7223125" y="6551613"/>
          <p14:tracePt t="62830" x="7232650" y="6551613"/>
          <p14:tracePt t="62838" x="7240588" y="6551613"/>
          <p14:tracePt t="62846" x="7248525" y="6551613"/>
          <p14:tracePt t="62854" x="7258050" y="6551613"/>
          <p14:tracePt t="62862" x="7265988" y="6551613"/>
          <p14:tracePt t="62870" x="7283450" y="6551613"/>
          <p14:tracePt t="62890" x="7299325" y="6543675"/>
          <p14:tracePt t="62896" x="7308850" y="6535738"/>
          <p14:tracePt t="62914" x="7324725" y="6518275"/>
          <p14:tracePt t="62918" x="7334250" y="6500813"/>
          <p14:tracePt t="62934" x="7342188" y="6483350"/>
          <p14:tracePt t="62941" x="7342188" y="6467475"/>
          <p14:tracePt t="62951" x="7350125" y="6450013"/>
          <p14:tracePt t="62957" x="7350125" y="6416675"/>
          <p14:tracePt t="62966" x="7359650" y="6381750"/>
          <p14:tracePt t="62973" x="7359650" y="6373813"/>
          <p14:tracePt t="62982" x="7359650" y="6338888"/>
          <p14:tracePt t="62990" x="7359650" y="6297613"/>
          <p14:tracePt t="62998" x="7359650" y="6272213"/>
          <p14:tracePt t="63007" x="7359650" y="6246813"/>
          <p14:tracePt t="63013" x="7367588" y="6221413"/>
          <p14:tracePt t="63022" x="7367588" y="6178550"/>
          <p14:tracePt t="63030" x="7377113" y="6143625"/>
          <p14:tracePt t="63037" x="7385050" y="6102350"/>
          <p14:tracePt t="63046" x="7392988" y="6067425"/>
          <p14:tracePt t="63054" x="7402513" y="6034088"/>
          <p14:tracePt t="63063" x="7410450" y="5999163"/>
          <p14:tracePt t="63070" x="7418388" y="5965825"/>
          <p14:tracePt t="63079" x="7427913" y="5932488"/>
          <p14:tracePt t="63086" x="7427913" y="5897563"/>
          <p14:tracePt t="63096" x="7435850" y="5872163"/>
          <p14:tracePt t="63102" x="7443788" y="5846763"/>
          <p14:tracePt t="63112" x="7443788" y="5821363"/>
          <p14:tracePt t="63117" x="7443788" y="5813425"/>
          <p14:tracePt t="63127" x="7443788" y="5803900"/>
          <p14:tracePt t="63133" x="7443788" y="5788025"/>
          <p14:tracePt t="63141" x="7453313" y="5778500"/>
          <p14:tracePt t="63150" x="7461250" y="5770563"/>
          <p14:tracePt t="63157" x="7469188" y="5761038"/>
          <p14:tracePt t="63165" x="7478713" y="5753100"/>
          <p14:tracePt t="63182" x="7486650" y="5735638"/>
          <p14:tracePt t="63190" x="7504113" y="5727700"/>
          <p14:tracePt t="63198" x="7521575" y="5719763"/>
          <p14:tracePt t="63222" x="7546975" y="5719763"/>
          <p14:tracePt t="63237" x="7562850" y="5719763"/>
          <p14:tracePt t="63246" x="7588250" y="5719763"/>
          <p14:tracePt t="63253" x="7597775" y="5719763"/>
          <p14:tracePt t="63263" x="7613650" y="5710238"/>
          <p14:tracePt t="63270" x="7631113" y="5694363"/>
          <p14:tracePt t="63287" x="7648575" y="5684838"/>
          <p14:tracePt t="63296" x="7666038" y="5668963"/>
          <p14:tracePt t="63301" x="7673975" y="5659438"/>
          <p14:tracePt t="63312" x="7681913" y="5641975"/>
          <p14:tracePt t="63318" x="7691438" y="5634038"/>
          <p14:tracePt t="63328" x="7699375" y="5616575"/>
          <p14:tracePt t="63334" x="7707313" y="5600700"/>
          <p14:tracePt t="63344" x="7716838" y="5583238"/>
          <p14:tracePt t="63349" x="7716838" y="5575300"/>
          <p14:tracePt t="63357" x="7716838" y="5565775"/>
          <p14:tracePt t="63365" x="7732713" y="5549900"/>
          <p14:tracePt t="63374" x="7742238" y="5524500"/>
          <p14:tracePt t="63381" x="7750175" y="5514975"/>
          <p14:tracePt t="63390" x="7758113" y="5507038"/>
          <p14:tracePt t="63397" x="7775575" y="5489575"/>
          <p14:tracePt t="63414" x="7783513" y="5481638"/>
          <p14:tracePt t="63437" x="7783513" y="5472113"/>
          <p14:tracePt t="63453" x="7793038" y="5472113"/>
          <p14:tracePt t="63462" x="7810500" y="5472113"/>
          <p14:tracePt t="63470" x="7826375" y="5464175"/>
          <p14:tracePt t="63479" x="7843838" y="5464175"/>
          <p14:tracePt t="63485" x="7869238" y="5456238"/>
          <p14:tracePt t="63496" x="7902575" y="5438775"/>
          <p14:tracePt t="63502" x="7920038" y="5430838"/>
          <p14:tracePt t="63512" x="7945438" y="5413375"/>
          <p14:tracePt t="63518" x="7980363" y="5387975"/>
          <p14:tracePt t="63527" x="7988300" y="5380038"/>
          <p14:tracePt t="63533" x="8005763" y="5370513"/>
          <p14:tracePt t="63550" x="8013700" y="5345113"/>
          <p14:tracePt t="63556" x="8021638" y="5327650"/>
          <p14:tracePt t="63566" x="8031163" y="5327650"/>
          <p14:tracePt t="63574" x="8031163" y="5319713"/>
          <p14:tracePt t="63670" x="8039100" y="5327650"/>
          <p14:tracePt t="63685" x="8047038" y="5345113"/>
          <p14:tracePt t="63695" x="8056563" y="5362575"/>
          <p14:tracePt t="63702" x="8064500" y="5370513"/>
          <p14:tracePt t="63712" x="8074025" y="5370513"/>
          <p14:tracePt t="67740" x="8081963" y="5395913"/>
          <p14:tracePt t="67750" x="8107363" y="5464175"/>
          <p14:tracePt t="67760" x="8150225" y="5557838"/>
          <p14:tracePt t="67771" x="8191500" y="5641975"/>
          <p14:tracePt t="67782" x="8226425" y="5745163"/>
          <p14:tracePt t="67792" x="8277225" y="5854700"/>
          <p14:tracePt t="67802" x="8320088" y="5957888"/>
          <p14:tracePt t="67815" x="8353425" y="6059488"/>
          <p14:tracePt t="67824" x="8388350" y="6135688"/>
          <p14:tracePt t="67834" x="8421688" y="6221413"/>
          <p14:tracePt t="67847" x="8439150" y="6297613"/>
          <p14:tracePt t="67855" x="8472488" y="6381750"/>
          <p14:tracePt t="67865" x="8507413" y="6457950"/>
          <p14:tracePt t="67875" x="8532813" y="6551613"/>
          <p14:tracePt t="67893" x="8566150" y="6627813"/>
          <p14:tracePt t="67898" x="8583613" y="6713538"/>
          <p14:tracePt t="67906" x="8609013" y="6772275"/>
          <p14:tracePt t="67918" x="8634413" y="6850063"/>
          <p14:tracePt t="68481" x="8294688" y="6815138"/>
          <p14:tracePt t="68490" x="8251825" y="6772275"/>
          <p14:tracePt t="68501" x="8218488" y="6721475"/>
          <p14:tracePt t="68514" x="8175625" y="6688138"/>
          <p14:tracePt t="68522" x="8124825" y="6619875"/>
          <p14:tracePt t="68532" x="8056563" y="6526213"/>
          <p14:tracePt t="68542" x="7988300" y="6432550"/>
          <p14:tracePt t="68554" x="7920038" y="6356350"/>
          <p14:tracePt t="68565" x="7886700" y="6305550"/>
          <p14:tracePt t="68573" x="7861300" y="6280150"/>
          <p14:tracePt t="68583" x="7851775" y="6272213"/>
          <p14:tracePt t="68594" x="7851775" y="6262688"/>
          <p14:tracePt t="68616" x="7843838" y="6254750"/>
          <p14:tracePt t="68654" x="7835900" y="6254750"/>
          <p14:tracePt t="68684" x="7835900" y="6246813"/>
          <p14:tracePt t="71894" x="7810500" y="6211888"/>
          <p14:tracePt t="71901" x="7793038" y="6186488"/>
          <p14:tracePt t="71909" x="7750175" y="6135688"/>
          <p14:tracePt t="71919" x="7707313" y="6102350"/>
          <p14:tracePt t="71926" x="7691438" y="6067425"/>
          <p14:tracePt t="71934" x="7673975" y="6042025"/>
          <p14:tracePt t="71942" x="7648575" y="6008688"/>
          <p14:tracePt t="71951" x="7631113" y="5957888"/>
          <p14:tracePt t="71958" x="7623175" y="5932488"/>
          <p14:tracePt t="71967" x="7597775" y="5889625"/>
          <p14:tracePt t="71974" x="7580313" y="5854700"/>
          <p14:tracePt t="71983" x="7562850" y="5829300"/>
          <p14:tracePt t="71990" x="7537450" y="5803900"/>
          <p14:tracePt t="72000" x="7486650" y="5753100"/>
          <p14:tracePt t="72006" x="7461250" y="5727700"/>
          <p14:tracePt t="72016" x="7418388" y="5694363"/>
          <p14:tracePt t="72022" x="7377113" y="5668963"/>
          <p14:tracePt t="72032" x="7324725" y="5641975"/>
          <p14:tracePt t="72038" x="7258050" y="5600700"/>
          <p14:tracePt t="72046" x="7205663" y="5557838"/>
          <p14:tracePt t="72054" x="7172325" y="5524500"/>
          <p14:tracePt t="72061" x="7121525" y="5464175"/>
          <p14:tracePt t="72069" x="7096125" y="5446713"/>
          <p14:tracePt t="72077" x="7096125" y="5430838"/>
          <p14:tracePt t="72086" x="7088188" y="5413375"/>
          <p14:tracePt t="72094" x="7078663" y="5387975"/>
          <p14:tracePt t="72110" x="7078663" y="5380038"/>
          <p14:tracePt t="72710" x="7053263" y="5395913"/>
          <p14:tracePt t="72718" x="7010400" y="5421313"/>
          <p14:tracePt t="72725" x="7002463" y="5421313"/>
          <p14:tracePt t="72734" x="6985000" y="5430838"/>
          <p14:tracePt t="72742" x="6977063" y="5430838"/>
          <p14:tracePt t="72750" x="6969125" y="5438775"/>
          <p14:tracePt t="72758" x="6951663" y="5438775"/>
          <p14:tracePt t="72768" x="6926263" y="5456238"/>
          <p14:tracePt t="72774" x="6908800" y="5456238"/>
          <p14:tracePt t="72790" x="6891338" y="5464175"/>
          <p14:tracePt t="72800" x="6883400" y="5464175"/>
          <p14:tracePt t="72822" x="6883400" y="5456238"/>
          <p14:tracePt t="72832" x="6908800" y="5430838"/>
          <p14:tracePt t="72837" x="6934200" y="5405438"/>
          <p14:tracePt t="72846" x="6951663" y="5387975"/>
          <p14:tracePt t="72854" x="6985000" y="5362575"/>
          <p14:tracePt t="72861" x="7002463" y="5345113"/>
          <p14:tracePt t="72869" x="7035800" y="5319713"/>
          <p14:tracePt t="72878" x="7053263" y="5311775"/>
          <p14:tracePt t="72896" x="7096125" y="5276850"/>
          <p14:tracePt t="72902" x="7121525" y="5260975"/>
          <p14:tracePt t="72910" x="7129463" y="5251450"/>
          <p14:tracePt t="72920" x="7138988" y="5243513"/>
          <p14:tracePt t="72926" x="7154863" y="5235575"/>
          <p14:tracePt t="72935" x="7164388" y="5226050"/>
          <p14:tracePt t="72942" x="7164388" y="5218113"/>
          <p14:tracePt t="72952" x="7164388" y="5208588"/>
          <p14:tracePt t="72958" x="7172325" y="5200650"/>
          <p14:tracePt t="72968" x="7180263" y="5200650"/>
          <p14:tracePt t="72975" x="7180263" y="5192713"/>
          <p14:tracePt t="72984" x="7197725" y="5167313"/>
          <p14:tracePt t="73000" x="7215188" y="5149850"/>
          <p14:tracePt t="73005" x="7232650" y="5132388"/>
          <p14:tracePt t="73016" x="7240588" y="5116513"/>
          <p14:tracePt t="73022" x="7265988" y="5106988"/>
          <p14:tracePt t="73032" x="7283450" y="5099050"/>
          <p14:tracePt t="73038" x="7308850" y="5081588"/>
          <p14:tracePt t="73045" x="7316788" y="5073650"/>
          <p14:tracePt t="73054" x="7324725" y="5073650"/>
          <p14:tracePt t="73061" x="7342188" y="5056188"/>
          <p14:tracePt t="73791" x="7350125" y="5056188"/>
          <p14:tracePt t="73893" x="7367588" y="5056188"/>
          <p14:tracePt t="73910" x="7377113" y="5056188"/>
          <p14:tracePt t="73919" x="7402513" y="5056188"/>
          <p14:tracePt t="73926" x="7418388" y="5056188"/>
          <p14:tracePt t="73942" x="7427913" y="5056188"/>
          <p14:tracePt t="73967" x="7435850" y="5056188"/>
          <p14:tracePt t="73984" x="7443788" y="5056188"/>
          <p14:tracePt t="73990" x="7469188" y="5056188"/>
          <p14:tracePt t="74000" x="7478713" y="5056188"/>
          <p14:tracePt t="74006" x="7494588" y="5056188"/>
          <p14:tracePt t="74016" x="7521575" y="5064125"/>
          <p14:tracePt t="74022" x="7529513" y="5064125"/>
          <p14:tracePt t="74029" x="7554913" y="5064125"/>
          <p14:tracePt t="74038" x="7580313" y="5064125"/>
          <p14:tracePt t="74045" x="7623175" y="5064125"/>
          <p14:tracePt t="74053" x="7648575" y="5064125"/>
          <p14:tracePt t="74062" x="7673975" y="5064125"/>
          <p14:tracePt t="74069" x="7716838" y="5064125"/>
          <p14:tracePt t="74078" x="7750175" y="5064125"/>
          <p14:tracePt t="74086" x="7767638" y="5064125"/>
          <p14:tracePt t="74094" x="7800975" y="5064125"/>
          <p14:tracePt t="74102" x="7818438" y="5064125"/>
          <p14:tracePt t="74110" x="7835900" y="5073650"/>
          <p14:tracePt t="74117" x="7843838" y="5073650"/>
          <p14:tracePt t="74135" x="7861300" y="5081588"/>
          <p14:tracePt t="74151" x="7861300" y="5091113"/>
          <p14:tracePt t="74184" x="7869238" y="5099050"/>
          <p14:tracePt t="74200" x="7877175" y="5116513"/>
          <p14:tracePt t="74222" x="7877175" y="5124450"/>
          <p14:tracePt t="74231" x="7877175" y="5141913"/>
          <p14:tracePt t="74254" x="7877175" y="5149850"/>
          <p14:tracePt t="74270" x="7877175" y="5157788"/>
          <p14:tracePt t="74286" x="7877175" y="5167313"/>
          <p14:tracePt t="74302" x="7877175" y="5175250"/>
          <p14:tracePt t="74310" x="7877175" y="5183188"/>
          <p14:tracePt t="74317" x="7851775" y="5200650"/>
          <p14:tracePt t="74326" x="7843838" y="5208588"/>
          <p14:tracePt t="74334" x="7835900" y="5226050"/>
          <p14:tracePt t="74342" x="7826375" y="5226050"/>
          <p14:tracePt t="74351" x="7810500" y="5243513"/>
          <p14:tracePt t="74358" x="7810500" y="5251450"/>
          <p14:tracePt t="74368" x="7793038" y="5251450"/>
          <p14:tracePt t="74390" x="7783513" y="5260975"/>
          <p14:tracePt t="92278" x="7783513" y="5251450"/>
          <p14:tracePt t="92286" x="7793038" y="5243513"/>
          <p14:tracePt t="92294" x="7818438" y="5226050"/>
          <p14:tracePt t="92302" x="7851775" y="5175250"/>
          <p14:tracePt t="92309" x="7869238" y="5167313"/>
          <p14:tracePt t="92318" x="7886700" y="5157788"/>
          <p14:tracePt t="92327" x="7886700" y="5132388"/>
          <p14:tracePt t="92646" x="7826375" y="5132388"/>
          <p14:tracePt t="92653" x="7742238" y="5167313"/>
          <p14:tracePt t="92662" x="7681913" y="5175250"/>
          <p14:tracePt t="92670" x="7605713" y="5183188"/>
          <p14:tracePt t="92678" x="7537450" y="5183188"/>
          <p14:tracePt t="92686" x="7478713" y="5183188"/>
          <p14:tracePt t="92694" x="7410450" y="5183188"/>
          <p14:tracePt t="92702" x="7350125" y="5183188"/>
          <p14:tracePt t="92710" x="7273925" y="5200650"/>
          <p14:tracePt t="92717" x="7189788" y="5200650"/>
          <p14:tracePt t="92727" x="7138988" y="5200650"/>
          <p14:tracePt t="92733" x="7061200" y="5200650"/>
          <p14:tracePt t="92742" x="6977063" y="5200650"/>
          <p14:tracePt t="92751" x="6916738" y="5200650"/>
          <p14:tracePt t="92759" x="6824663" y="5200650"/>
          <p14:tracePt t="92766" x="6746875" y="5200650"/>
          <p14:tracePt t="92776" x="6731000" y="5200650"/>
          <p14:tracePt t="92782" x="6721475" y="5183188"/>
          <p14:tracePt t="92792" x="6721475" y="5167313"/>
          <p14:tracePt t="92807" x="6721475" y="5149850"/>
          <p14:tracePt t="92814" x="6721475" y="5141913"/>
          <p14:tracePt t="92821" x="6721475" y="5132388"/>
          <p14:tracePt t="92830" x="6721475" y="5124450"/>
          <p14:tracePt t="92837" x="6721475" y="5116513"/>
          <p14:tracePt t="92846" x="6721475" y="5106988"/>
          <p14:tracePt t="92878" x="6721475" y="5099050"/>
          <p14:tracePt t="92893" x="6721475" y="5091113"/>
          <p14:tracePt t="92902" x="6721475" y="5073650"/>
          <p14:tracePt t="92917" x="6721475" y="5048250"/>
          <p14:tracePt t="92933" x="6738938" y="5013325"/>
          <p14:tracePt t="92943" x="6756400" y="4997450"/>
          <p14:tracePt t="92950" x="6764338" y="4987925"/>
          <p14:tracePt t="92959" x="6781800" y="4979988"/>
          <p14:tracePt t="92966" x="6807200" y="4972050"/>
          <p14:tracePt t="92976" x="6850063" y="4954588"/>
          <p14:tracePt t="92982" x="6883400" y="4946650"/>
          <p14:tracePt t="92993" x="6943725" y="4919663"/>
          <p14:tracePt t="92998" x="6977063" y="4911725"/>
          <p14:tracePt t="93006" x="7027863" y="4894263"/>
          <p14:tracePt t="93013" x="7070725" y="4886325"/>
          <p14:tracePt t="93025" x="7146925" y="4860925"/>
          <p14:tracePt t="93030" x="7205663" y="4843463"/>
          <p14:tracePt t="93037" x="7258050" y="4827588"/>
          <p14:tracePt t="93046" x="7299325" y="4818063"/>
          <p14:tracePt t="93054" x="7350125" y="4792663"/>
          <p14:tracePt t="93062" x="7410450" y="4784725"/>
          <p14:tracePt t="93070" x="7453313" y="4775200"/>
          <p14:tracePt t="93078" x="7504113" y="4767263"/>
          <p14:tracePt t="93086" x="7529513" y="4767263"/>
          <p14:tracePt t="93094" x="7580313" y="4759325"/>
          <p14:tracePt t="93102" x="7623175" y="4759325"/>
          <p14:tracePt t="93110" x="7681913" y="4741863"/>
          <p14:tracePt t="93117" x="7724775" y="4741863"/>
          <p14:tracePt t="93126" x="7783513" y="4733925"/>
          <p14:tracePt t="93133" x="7826375" y="4716463"/>
          <p14:tracePt t="93142" x="7886700" y="4716463"/>
          <p14:tracePt t="93150" x="7920038" y="4708525"/>
          <p14:tracePt t="93159" x="7970838" y="4691063"/>
          <p14:tracePt t="93165" x="8013700" y="4691063"/>
          <p14:tracePt t="93176" x="8056563" y="4691063"/>
          <p14:tracePt t="93181" x="8099425" y="4683125"/>
          <p14:tracePt t="93193" x="8150225" y="4673600"/>
          <p14:tracePt t="93197" x="8208963" y="4665663"/>
          <p14:tracePt t="93209" x="8251825" y="4665663"/>
          <p14:tracePt t="93214" x="8310563" y="4657725"/>
          <p14:tracePt t="93225" x="8362950" y="4630738"/>
          <p14:tracePt t="93230" x="8421688" y="4630738"/>
          <p14:tracePt t="93237" x="8464550" y="4622800"/>
          <p14:tracePt t="93245" x="8540750" y="4605338"/>
          <p14:tracePt t="93254" x="8624888" y="4597400"/>
          <p14:tracePt t="93262" x="8710613" y="4572000"/>
          <p14:tracePt t="93270" x="8786813" y="4564063"/>
          <p14:tracePt t="93278" x="8855075" y="4564063"/>
          <p14:tracePt t="93286" x="8931275" y="4538663"/>
          <p14:tracePt t="93294" x="9007475" y="4529138"/>
          <p14:tracePt t="93302" x="9093200" y="45212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D6A27-D986-4EFE-9C42-D37C70B073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8497639" cy="10797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속성에 해당하는 객체 데이터뿐만 아니라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행위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포함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5F22F8E4-AD69-42E1-BFCA-E68026310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214CC-1B3D-4979-9015-D9532097938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3797" name="그림 1">
            <a:extLst>
              <a:ext uri="{FF2B5EF4-FFF2-40B4-BE49-F238E27FC236}">
                <a16:creationId xmlns:a16="http://schemas.microsoft.com/office/drawing/2014/main" id="{52AB9537-A46A-430C-87D9-39F48477E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" y="2005732"/>
            <a:ext cx="7701375" cy="461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5C8E6-4FA8-4D01-B843-1336B17DC945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96"/>
    </mc:Choice>
    <mc:Fallback>
      <p:transition spd="slow" advTm="68996"/>
    </mc:Fallback>
  </mc:AlternateContent>
  <p:extLst>
    <p:ext uri="{3A86A75C-4F4B-4683-9AE1-C65F6400EC91}">
      <p14:laserTraceLst xmlns:p14="http://schemas.microsoft.com/office/powerpoint/2010/main">
        <p14:tracePtLst>
          <p14:tracePt t="154" x="3697288" y="1333500"/>
          <p14:tracePt t="460" x="3697288" y="1325563"/>
          <p14:tracePt t="482" x="3687763" y="1317625"/>
          <p14:tracePt t="705" x="3697288" y="1317625"/>
          <p14:tracePt t="713" x="3705225" y="1317625"/>
          <p14:tracePt t="1161" x="3705225" y="1325563"/>
          <p14:tracePt t="1172" x="3705225" y="1333500"/>
          <p14:tracePt t="1217" x="3697288" y="1343025"/>
          <p14:tracePt t="9580" x="3603625" y="1376363"/>
          <p14:tracePt t="9586" x="3467100" y="1419225"/>
          <p14:tracePt t="9593" x="3340100" y="1477963"/>
          <p14:tracePt t="9602" x="3203575" y="1530350"/>
          <p14:tracePt t="9610" x="3059113" y="1589088"/>
          <p14:tracePt t="9618" x="2949575" y="1649413"/>
          <p14:tracePt t="9626" x="2830513" y="1708150"/>
          <p14:tracePt t="9634" x="2727325" y="1758950"/>
          <p14:tracePt t="9642" x="2643188" y="1809750"/>
          <p14:tracePt t="9650" x="2566988" y="1844675"/>
          <p14:tracePt t="9659" x="2489200" y="1878013"/>
          <p14:tracePt t="9667" x="2438400" y="1895475"/>
          <p14:tracePt t="9675" x="2387600" y="1928813"/>
          <p14:tracePt t="9683" x="2362200" y="1938338"/>
          <p14:tracePt t="9689" x="2344738" y="1946275"/>
          <p14:tracePt t="9700" x="2319338" y="1946275"/>
          <p14:tracePt t="9707" x="2311400" y="1946275"/>
          <p14:tracePt t="9723" x="2303463" y="1946275"/>
          <p14:tracePt t="9731" x="2293938" y="1946275"/>
          <p14:tracePt t="9737" x="2286000" y="1946275"/>
          <p14:tracePt t="9818" x="2268538" y="1946275"/>
          <p14:tracePt t="9890" x="2260600" y="1938338"/>
          <p14:tracePt t="10307" x="2260600" y="1946275"/>
          <p14:tracePt t="11891" x="2252663" y="1954213"/>
          <p14:tracePt t="11906" x="2252663" y="1963738"/>
          <p14:tracePt t="12115" x="2243138" y="1979613"/>
          <p14:tracePt t="12179" x="2235200" y="1989138"/>
          <p14:tracePt t="12186" x="2235200" y="1997075"/>
          <p14:tracePt t="12363" x="2235200" y="2005013"/>
          <p14:tracePt t="12370" x="2227263" y="2014538"/>
          <p14:tracePt t="12419" x="2217738" y="2022475"/>
          <p14:tracePt t="12795" x="2227263" y="2022475"/>
          <p14:tracePt t="16427" x="2235200" y="2022475"/>
          <p14:tracePt t="16434" x="2243138" y="2022475"/>
          <p14:tracePt t="16442" x="2243138" y="2030413"/>
          <p14:tracePt t="16452" x="2243138" y="2039938"/>
          <p14:tracePt t="16890" x="2243138" y="2030413"/>
          <p14:tracePt t="16897" x="2243138" y="2022475"/>
          <p14:tracePt t="16913" x="2243138" y="2014538"/>
          <p14:tracePt t="16978" x="2243138" y="2005013"/>
          <p14:tracePt t="17338" x="2252663" y="2005013"/>
          <p14:tracePt t="17354" x="2260600" y="2005013"/>
          <p14:tracePt t="17370" x="2268538" y="2005013"/>
          <p14:tracePt t="17395" x="2278063" y="2005013"/>
          <p14:tracePt t="17403" x="2286000" y="2005013"/>
          <p14:tracePt t="17420" x="2293938" y="2005013"/>
          <p14:tracePt t="17427" x="2303463" y="2005013"/>
          <p14:tracePt t="17436" x="2319338" y="2005013"/>
          <p14:tracePt t="17452" x="2336800" y="2005013"/>
          <p14:tracePt t="17459" x="2344738" y="2005013"/>
          <p14:tracePt t="17466" x="2354263" y="2014538"/>
          <p14:tracePt t="17473" x="2371725" y="2014538"/>
          <p14:tracePt t="17490" x="2379663" y="2014538"/>
          <p14:tracePt t="17497" x="2397125" y="2014538"/>
          <p14:tracePt t="17505" x="2397125" y="2022475"/>
          <p14:tracePt t="17514" x="2413000" y="2030413"/>
          <p14:tracePt t="17522" x="2422525" y="2030413"/>
          <p14:tracePt t="17531" x="2438400" y="2039938"/>
          <p14:tracePt t="17538" x="2447925" y="2039938"/>
          <p14:tracePt t="17546" x="2473325" y="2047875"/>
          <p14:tracePt t="17555" x="2498725" y="2047875"/>
          <p14:tracePt t="17562" x="2516188" y="2055813"/>
          <p14:tracePt t="17578" x="2541588" y="2055813"/>
          <p14:tracePt t="17586" x="2549525" y="2055813"/>
          <p14:tracePt t="17595" x="2566988" y="2055813"/>
          <p14:tracePt t="17604" x="2582863" y="2055813"/>
          <p14:tracePt t="17611" x="2600325" y="2055813"/>
          <p14:tracePt t="17620" x="2625725" y="2055813"/>
          <p14:tracePt t="17626" x="2651125" y="2055813"/>
          <p14:tracePt t="17636" x="2668588" y="2055813"/>
          <p14:tracePt t="17643" x="2686050" y="2055813"/>
          <p14:tracePt t="17651" x="2701925" y="2055813"/>
          <p14:tracePt t="17658" x="2727325" y="2055813"/>
          <p14:tracePt t="17666" x="2762250" y="2055813"/>
          <p14:tracePt t="17675" x="2787650" y="2055813"/>
          <p14:tracePt t="17683" x="2805113" y="2055813"/>
          <p14:tracePt t="17691" x="2830513" y="2055813"/>
          <p14:tracePt t="17697" x="2855913" y="2055813"/>
          <p14:tracePt t="17707" x="2871788" y="2055813"/>
          <p14:tracePt t="17714" x="2897188" y="2055813"/>
          <p14:tracePt t="17723" x="2906713" y="2055813"/>
          <p14:tracePt t="17731" x="2914650" y="2055813"/>
          <p14:tracePt t="17746" x="2922588" y="2055813"/>
          <p14:tracePt t="17754" x="2932113" y="2055813"/>
          <p14:tracePt t="17778" x="2940050" y="2055813"/>
          <p14:tracePt t="17794" x="2957513" y="2055813"/>
          <p14:tracePt t="17803" x="2965450" y="2055813"/>
          <p14:tracePt t="17811" x="2974975" y="2055813"/>
          <p14:tracePt t="17820" x="2982913" y="2055813"/>
          <p14:tracePt t="17826" x="2990850" y="2055813"/>
          <p14:tracePt t="17837" x="3016250" y="2055813"/>
          <p14:tracePt t="17842" x="3025775" y="2055813"/>
          <p14:tracePt t="17852" x="3059113" y="2055813"/>
          <p14:tracePt t="17859" x="3084513" y="2055813"/>
          <p14:tracePt t="17866" x="3094038" y="2055813"/>
          <p14:tracePt t="17873" x="3127375" y="2055813"/>
          <p14:tracePt t="17882" x="3152775" y="2055813"/>
          <p14:tracePt t="17891" x="3170238" y="2065338"/>
          <p14:tracePt t="17897" x="3195638" y="2065338"/>
          <p14:tracePt t="17905" x="3221038" y="2065338"/>
          <p14:tracePt t="17915" x="3238500" y="2065338"/>
          <p14:tracePt t="17922" x="3246438" y="2065338"/>
          <p14:tracePt t="17930" x="3263900" y="2065338"/>
          <p14:tracePt t="17940" x="3279775" y="2065338"/>
          <p14:tracePt t="17946" x="3305175" y="2065338"/>
          <p14:tracePt t="17955" x="3322638" y="2065338"/>
          <p14:tracePt t="17971" x="3348038" y="2065338"/>
          <p14:tracePt t="17978" x="3365500" y="2065338"/>
          <p14:tracePt t="17987" x="3373438" y="2065338"/>
          <p14:tracePt t="17994" x="3398838" y="2065338"/>
          <p14:tracePt t="18004" x="3416300" y="2065338"/>
          <p14:tracePt t="18011" x="3433763" y="2065338"/>
          <p14:tracePt t="18020" x="3459163" y="2065338"/>
          <p14:tracePt t="18025" x="3475038" y="2065338"/>
          <p14:tracePt t="18036" x="3492500" y="2065338"/>
          <p14:tracePt t="18041" x="3502025" y="2065338"/>
          <p14:tracePt t="18051" x="3527425" y="2065338"/>
          <p14:tracePt t="18059" x="3543300" y="2065338"/>
          <p14:tracePt t="18074" x="3552825" y="2065338"/>
          <p14:tracePt t="18081" x="3560763" y="2065338"/>
          <p14:tracePt t="18091" x="3568700" y="2065338"/>
          <p14:tracePt t="18098" x="3578225" y="2065338"/>
          <p14:tracePt t="18106" x="3586163" y="2065338"/>
          <p14:tracePt t="18114" x="3594100" y="2065338"/>
          <p14:tracePt t="18122" x="3603625" y="2065338"/>
          <p14:tracePt t="18130" x="3619500" y="2065338"/>
          <p14:tracePt t="18139" x="3646488" y="2065338"/>
          <p14:tracePt t="18146" x="3671888" y="2065338"/>
          <p14:tracePt t="18154" x="3687763" y="2065338"/>
          <p14:tracePt t="18162" x="3722688" y="2065338"/>
          <p14:tracePt t="18170" x="3756025" y="2065338"/>
          <p14:tracePt t="18178" x="3798888" y="2065338"/>
          <p14:tracePt t="18187" x="3832225" y="2065338"/>
          <p14:tracePt t="18194" x="3883025" y="2065338"/>
          <p14:tracePt t="18203" x="3925888" y="2065338"/>
          <p14:tracePt t="18211" x="3976688" y="2055813"/>
          <p14:tracePt t="18221" x="4037013" y="2047875"/>
          <p14:tracePt t="18227" x="4079875" y="2047875"/>
          <p14:tracePt t="18236" x="4146550" y="2039938"/>
          <p14:tracePt t="18243" x="4197350" y="2039938"/>
          <p14:tracePt t="18251" x="4249738" y="2039938"/>
          <p14:tracePt t="18259" x="4308475" y="2030413"/>
          <p14:tracePt t="18265" x="4402138" y="2014538"/>
          <p14:tracePt t="18275" x="4452938" y="2014538"/>
          <p14:tracePt t="18281" x="4529138" y="2005013"/>
          <p14:tracePt t="18290" x="4597400" y="2005013"/>
          <p14:tracePt t="18298" x="4699000" y="1997075"/>
          <p14:tracePt t="18307" x="4784725" y="1997075"/>
          <p14:tracePt t="18314" x="4886325" y="1997075"/>
          <p14:tracePt t="18322" x="4997450" y="1979613"/>
          <p14:tracePt t="18331" x="5124450" y="1979613"/>
          <p14:tracePt t="18339" x="5208588" y="1979613"/>
          <p14:tracePt t="18346" x="5337175" y="1971675"/>
          <p14:tracePt t="18355" x="5456238" y="1963738"/>
          <p14:tracePt t="18362" x="5583238" y="1946275"/>
          <p14:tracePt t="18371" x="5676900" y="1946275"/>
          <p14:tracePt t="18378" x="5795963" y="1946275"/>
          <p14:tracePt t="18387" x="5922963" y="1946275"/>
          <p14:tracePt t="18395" x="6016625" y="1946275"/>
          <p14:tracePt t="18403" x="6143625" y="1946275"/>
          <p14:tracePt t="18411" x="6246813" y="1946275"/>
          <p14:tracePt t="18420" x="6330950" y="1938338"/>
          <p14:tracePt t="18427" x="6416675" y="1938338"/>
          <p14:tracePt t="18436" x="6475413" y="1938338"/>
          <p14:tracePt t="18442" x="6543675" y="1928813"/>
          <p14:tracePt t="18452" x="6619875" y="1920875"/>
          <p14:tracePt t="18458" x="6680200" y="1920875"/>
          <p14:tracePt t="18466" x="6721475" y="1903413"/>
          <p14:tracePt t="18475" x="6799263" y="1903413"/>
          <p14:tracePt t="18481" x="6840538" y="1895475"/>
          <p14:tracePt t="18491" x="6875463" y="1885950"/>
          <p14:tracePt t="18498" x="6934200" y="1885950"/>
          <p14:tracePt t="18505" x="6959600" y="1885950"/>
          <p14:tracePt t="18514" x="6994525" y="1878013"/>
          <p14:tracePt t="18523" x="7027863" y="1878013"/>
          <p14:tracePt t="18529" x="7053263" y="1878013"/>
          <p14:tracePt t="18538" x="7070725" y="1878013"/>
          <p14:tracePt t="18546" x="7088188" y="1870075"/>
          <p14:tracePt t="18554" x="7104063" y="1870075"/>
          <p14:tracePt t="18563" x="7121525" y="1870075"/>
          <p14:tracePt t="18571" x="7146925" y="1870075"/>
          <p14:tracePt t="18578" x="7164388" y="1870075"/>
          <p14:tracePt t="18587" x="7172325" y="1860550"/>
          <p14:tracePt t="18595" x="7189788" y="1860550"/>
          <p14:tracePt t="18604" x="7215188" y="1860550"/>
          <p14:tracePt t="18620" x="7232650" y="1860550"/>
          <p14:tracePt t="18627" x="7240588" y="1852613"/>
          <p14:tracePt t="18641" x="7258050" y="1852613"/>
          <p14:tracePt t="18658" x="7273925" y="1844675"/>
          <p14:tracePt t="18738" x="7283450" y="1844675"/>
          <p14:tracePt t="18803" x="7291388" y="1844675"/>
          <p14:tracePt t="18810" x="7299325" y="1844675"/>
          <p14:tracePt t="18819" x="7308850" y="1844675"/>
          <p14:tracePt t="18836" x="7316788" y="1844675"/>
          <p14:tracePt t="18843" x="7324725" y="1844675"/>
          <p14:tracePt t="18859" x="7342188" y="1844675"/>
          <p14:tracePt t="18875" x="7350125" y="1844675"/>
          <p14:tracePt t="18906" x="7359650" y="1844675"/>
          <p14:tracePt t="18922" x="7377113" y="1844675"/>
          <p14:tracePt t="18939" x="7385050" y="1852613"/>
          <p14:tracePt t="18946" x="7402513" y="1852613"/>
          <p14:tracePt t="18955" x="7410450" y="1852613"/>
          <p14:tracePt t="18962" x="7427913" y="1860550"/>
          <p14:tracePt t="18971" x="7435850" y="1860550"/>
          <p14:tracePt t="18987" x="7443788" y="1860550"/>
          <p14:tracePt t="18995" x="7461250" y="1860550"/>
          <p14:tracePt t="19011" x="7478713" y="1860550"/>
          <p14:tracePt t="19027" x="7486650" y="1860550"/>
          <p14:tracePt t="19052" x="7494588" y="1860550"/>
          <p14:tracePt t="19114" x="7504113" y="1860550"/>
          <p14:tracePt t="19130" x="7512050" y="1860550"/>
          <p14:tracePt t="19145" x="7521575" y="1870075"/>
          <p14:tracePt t="19178" x="7529513" y="1878013"/>
          <p14:tracePt t="19187" x="7537450" y="1878013"/>
          <p14:tracePt t="19204" x="7554913" y="1878013"/>
          <p14:tracePt t="19220" x="7554913" y="1885950"/>
          <p14:tracePt t="19236" x="7572375" y="1885950"/>
          <p14:tracePt t="19252" x="7580313" y="1885950"/>
          <p14:tracePt t="19265" x="7588250" y="1895475"/>
          <p14:tracePt t="19281" x="7597775" y="1895475"/>
          <p14:tracePt t="19289" x="7605713" y="1895475"/>
          <p14:tracePt t="19298" x="7613650" y="1903413"/>
          <p14:tracePt t="19306" x="7631113" y="1903413"/>
          <p14:tracePt t="19322" x="7639050" y="1911350"/>
          <p14:tracePt t="19330" x="7648575" y="1911350"/>
          <p14:tracePt t="19339" x="7656513" y="1911350"/>
          <p14:tracePt t="19346" x="7666038" y="1911350"/>
          <p14:tracePt t="19355" x="7673975" y="1911350"/>
          <p14:tracePt t="19362" x="7681913" y="1911350"/>
          <p14:tracePt t="19371" x="7691438" y="1911350"/>
          <p14:tracePt t="19378" x="7699375" y="1920875"/>
          <p14:tracePt t="19475" x="7707313" y="1928813"/>
          <p14:tracePt t="19618" x="7716838" y="1928813"/>
          <p14:tracePt t="21170" x="7724775" y="1928813"/>
          <p14:tracePt t="21226" x="7716838" y="1928813"/>
          <p14:tracePt t="21243" x="7707313" y="1928813"/>
          <p14:tracePt t="21259" x="7691438" y="1928813"/>
          <p14:tracePt t="21265" x="7681913" y="1928813"/>
          <p14:tracePt t="21274" x="7666038" y="1928813"/>
          <p14:tracePt t="21290" x="7648575" y="1928813"/>
          <p14:tracePt t="21298" x="7639050" y="1928813"/>
          <p14:tracePt t="21306" x="7623175" y="1928813"/>
          <p14:tracePt t="21314" x="7613650" y="1928813"/>
          <p14:tracePt t="21323" x="7597775" y="1928813"/>
          <p14:tracePt t="21330" x="7580313" y="1928813"/>
          <p14:tracePt t="21339" x="7562850" y="1928813"/>
          <p14:tracePt t="21346" x="7537450" y="1928813"/>
          <p14:tracePt t="21355" x="7512050" y="1928813"/>
          <p14:tracePt t="21362" x="7494588" y="1928813"/>
          <p14:tracePt t="21372" x="7478713" y="1928813"/>
          <p14:tracePt t="21377" x="7461250" y="1928813"/>
          <p14:tracePt t="21388" x="7443788" y="1928813"/>
          <p14:tracePt t="21393" x="7427913" y="1928813"/>
          <p14:tracePt t="21405" x="7410450" y="1928813"/>
          <p14:tracePt t="21409" x="7385050" y="1928813"/>
          <p14:tracePt t="21418" x="7350125" y="1938338"/>
          <p14:tracePt t="21426" x="7334250" y="1938338"/>
          <p14:tracePt t="21433" x="7283450" y="1954213"/>
          <p14:tracePt t="21441" x="7189788" y="1979613"/>
          <p14:tracePt t="21449" x="7096125" y="1997075"/>
          <p14:tracePt t="21457" x="6951663" y="2022475"/>
          <p14:tracePt t="21466" x="6764338" y="2065338"/>
          <p14:tracePt t="21473" x="6586538" y="2073275"/>
          <p14:tracePt t="21482" x="6424613" y="2090738"/>
          <p14:tracePt t="21489" x="6272213" y="2098675"/>
          <p14:tracePt t="21498" x="6161088" y="2108200"/>
          <p14:tracePt t="21506" x="6059488" y="2124075"/>
          <p14:tracePt t="21513" x="6016625" y="2124075"/>
          <p14:tracePt t="21522" x="5999163" y="2124075"/>
          <p14:tracePt t="21546" x="5991225" y="2124075"/>
          <p14:tracePt t="21555" x="5991225" y="2108200"/>
          <p14:tracePt t="21561" x="6008688" y="2098675"/>
          <p14:tracePt t="21572" x="6016625" y="2073275"/>
          <p14:tracePt t="21577" x="6024563" y="2065338"/>
          <p14:tracePt t="21588" x="6034088" y="2055813"/>
          <p14:tracePt t="21593" x="6042025" y="2055813"/>
          <p14:tracePt t="21754" x="5991225" y="2047875"/>
          <p14:tracePt t="21771" x="5889625" y="2014538"/>
          <p14:tracePt t="21779" x="5745163" y="2014538"/>
          <p14:tracePt t="21788" x="5608638" y="2030413"/>
          <p14:tracePt t="21795" x="5438775" y="2098675"/>
          <p14:tracePt t="21804" x="5132388" y="2217738"/>
          <p14:tracePt t="21811" x="4937125" y="2344738"/>
          <p14:tracePt t="21819" x="4886325" y="2397125"/>
          <p14:tracePt t="21827" x="4852988" y="2397125"/>
          <p14:tracePt t="21835" x="4810125" y="2397125"/>
          <p14:tracePt t="21842" x="4749800" y="2397125"/>
          <p14:tracePt t="21849" x="4699000" y="2422525"/>
          <p14:tracePt t="21859" x="4657725" y="2447925"/>
          <p14:tracePt t="21866" x="4614863" y="2473325"/>
          <p14:tracePt t="21874" x="4605338" y="2498725"/>
          <p14:tracePt t="21882" x="4597400" y="2532063"/>
          <p14:tracePt t="21890" x="4589463" y="2574925"/>
          <p14:tracePt t="21900" x="4564063" y="2651125"/>
          <p14:tracePt t="21906" x="4554538" y="2711450"/>
          <p14:tracePt t="21913" x="4529138" y="2787650"/>
          <p14:tracePt t="21924" x="4513263" y="2855913"/>
          <p14:tracePt t="21929" x="4513263" y="2932113"/>
          <p14:tracePt t="21939" x="4503738" y="3000375"/>
          <p14:tracePt t="21946" x="4503738" y="3076575"/>
          <p14:tracePt t="21956" x="4503738" y="3144838"/>
          <p14:tracePt t="21962" x="4503738" y="3221038"/>
          <p14:tracePt t="21972" x="4503738" y="3289300"/>
          <p14:tracePt t="21978" x="4521200" y="3348038"/>
          <p14:tracePt t="21989" x="4529138" y="3398838"/>
          <p14:tracePt t="21993" x="4554538" y="3441700"/>
          <p14:tracePt t="22004" x="4564063" y="3475038"/>
          <p14:tracePt t="22011" x="4572000" y="3535363"/>
          <p14:tracePt t="22020" x="4579938" y="3560763"/>
          <p14:tracePt t="22026" x="4589463" y="3603625"/>
          <p14:tracePt t="22034" x="4589463" y="3636963"/>
          <p14:tracePt t="22041" x="4589463" y="3662363"/>
          <p14:tracePt t="22049" x="4589463" y="3687763"/>
          <p14:tracePt t="22058" x="4589463" y="3705225"/>
          <p14:tracePt t="22066" x="4589463" y="3738563"/>
          <p14:tracePt t="22074" x="4579938" y="3773488"/>
          <p14:tracePt t="22083" x="4579938" y="3790950"/>
          <p14:tracePt t="22090" x="4572000" y="3816350"/>
          <p14:tracePt t="22098" x="4554538" y="3849688"/>
          <p14:tracePt t="22106" x="4554538" y="3867150"/>
          <p14:tracePt t="22114" x="4538663" y="3900488"/>
          <p14:tracePt t="22123" x="4529138" y="3917950"/>
          <p14:tracePt t="22130" x="4513263" y="3943350"/>
          <p14:tracePt t="22139" x="4503738" y="3968750"/>
          <p14:tracePt t="22146" x="4486275" y="3994150"/>
          <p14:tracePt t="22156" x="4478338" y="4002088"/>
          <p14:tracePt t="22161" x="4460875" y="4027488"/>
          <p14:tracePt t="22172" x="4452938" y="4044950"/>
          <p14:tracePt t="22177" x="4435475" y="4070350"/>
          <p14:tracePt t="22188" x="4419600" y="4079875"/>
          <p14:tracePt t="22193" x="4402138" y="4105275"/>
          <p14:tracePt t="22203" x="4402138" y="4113213"/>
          <p14:tracePt t="22210" x="4394200" y="4121150"/>
          <p14:tracePt t="22218" x="4376738" y="4130675"/>
          <p14:tracePt t="22225" x="4368800" y="4146550"/>
          <p14:tracePt t="22234" x="4359275" y="4156075"/>
          <p14:tracePt t="22241" x="4341813" y="4164013"/>
          <p14:tracePt t="22266" x="4341813" y="4171950"/>
          <p14:tracePt t="22298" x="4341813" y="4181475"/>
          <p14:tracePt t="22314" x="4333875" y="4181475"/>
          <p14:tracePt t="22323" x="4316413" y="4197350"/>
          <p14:tracePt t="22329" x="4291013" y="4224338"/>
          <p14:tracePt t="22339" x="4291013" y="4232275"/>
          <p14:tracePt t="22345" x="4283075" y="4232275"/>
          <p14:tracePt t="22357" x="4291013" y="4214813"/>
          <p14:tracePt t="22372" x="4325938" y="4164013"/>
          <p14:tracePt t="22378" x="4341813" y="4138613"/>
          <p14:tracePt t="22388" x="4359275" y="4121150"/>
          <p14:tracePt t="22394" x="4376738" y="4070350"/>
          <p14:tracePt t="22404" x="4394200" y="4011613"/>
          <p14:tracePt t="22411" x="4402138" y="3976688"/>
          <p14:tracePt t="22658" x="4402138" y="3986213"/>
          <p14:tracePt t="22666" x="4368800" y="4019550"/>
          <p14:tracePt t="22674" x="4316413" y="4095750"/>
          <p14:tracePt t="22682" x="4232275" y="4181475"/>
          <p14:tracePt t="22690" x="4146550" y="4224338"/>
          <p14:tracePt t="22698" x="3994150" y="4275138"/>
          <p14:tracePt t="22707" x="3832225" y="4359275"/>
          <p14:tracePt t="22714" x="3629025" y="4410075"/>
          <p14:tracePt t="22723" x="3467100" y="4435475"/>
          <p14:tracePt t="22730" x="3279775" y="4470400"/>
          <p14:tracePt t="22740" x="3109913" y="4486275"/>
          <p14:tracePt t="22746" x="2982913" y="4513263"/>
          <p14:tracePt t="22755" x="2881313" y="4529138"/>
          <p14:tracePt t="22761" x="2787650" y="4538663"/>
          <p14:tracePt t="22772" x="2701925" y="4538663"/>
          <p14:tracePt t="22778" x="2600325" y="4538663"/>
          <p14:tracePt t="22788" x="2516188" y="4538663"/>
          <p14:tracePt t="22795" x="2430463" y="4538663"/>
          <p14:tracePt t="22802" x="2371725" y="4538663"/>
          <p14:tracePt t="22810" x="2286000" y="4521200"/>
          <p14:tracePt t="22817" x="2227263" y="4503738"/>
          <p14:tracePt t="22827" x="2174875" y="4486275"/>
          <p14:tracePt t="22833" x="2116138" y="4460875"/>
          <p14:tracePt t="22843" x="2055813" y="4445000"/>
          <p14:tracePt t="22850" x="1979613" y="4410075"/>
          <p14:tracePt t="22859" x="1928813" y="4384675"/>
          <p14:tracePt t="22867" x="1878013" y="4359275"/>
          <p14:tracePt t="22875" x="1819275" y="4333875"/>
          <p14:tracePt t="22882" x="1766888" y="4291013"/>
          <p14:tracePt t="22890" x="1716088" y="4257675"/>
          <p14:tracePt t="22898" x="1674813" y="4224338"/>
          <p14:tracePt t="22906" x="1639888" y="4181475"/>
          <p14:tracePt t="22917" x="1571625" y="4113213"/>
          <p14:tracePt t="22923" x="1538288" y="4087813"/>
          <p14:tracePt t="22930" x="1487488" y="4037013"/>
          <p14:tracePt t="22940" x="1436688" y="3994150"/>
          <p14:tracePt t="22945" x="1393825" y="3960813"/>
          <p14:tracePt t="22957" x="1368425" y="3917950"/>
          <p14:tracePt t="22962" x="1333500" y="3875088"/>
          <p14:tracePt t="22972" x="1325563" y="3841750"/>
          <p14:tracePt t="22978" x="1317625" y="3790950"/>
          <p14:tracePt t="22988" x="1308100" y="3748088"/>
          <p14:tracePt t="22995" x="1308100" y="3687763"/>
          <p14:tracePt t="23004" x="1308100" y="3646488"/>
          <p14:tracePt t="23010" x="1308100" y="3586163"/>
          <p14:tracePt t="23018" x="1308100" y="3527425"/>
          <p14:tracePt t="23025" x="1317625" y="3484563"/>
          <p14:tracePt t="23033" x="1333500" y="3424238"/>
          <p14:tracePt t="23043" x="1350963" y="3390900"/>
          <p14:tracePt t="23050" x="1368425" y="3340100"/>
          <p14:tracePt t="23058" x="1385888" y="3305175"/>
          <p14:tracePt t="23067" x="1401763" y="3279775"/>
          <p14:tracePt t="23074" x="1427163" y="3254375"/>
          <p14:tracePt t="23082" x="1436688" y="3228975"/>
          <p14:tracePt t="23091" x="1444625" y="3221038"/>
          <p14:tracePt t="23098" x="1452563" y="3203575"/>
          <p14:tracePt t="23106" x="1462088" y="3195638"/>
          <p14:tracePt t="23114" x="1470025" y="3186113"/>
          <p14:tracePt t="23123" x="1477963" y="3170238"/>
          <p14:tracePt t="23129" x="1487488" y="3160713"/>
          <p14:tracePt t="23211" x="1487488" y="3152775"/>
          <p14:tracePt t="23339" x="1504950" y="3135313"/>
          <p14:tracePt t="23346" x="1504950" y="3127375"/>
          <p14:tracePt t="23514" x="1512888" y="3119438"/>
          <p14:tracePt t="23531" x="1520825" y="3109913"/>
          <p14:tracePt t="23540" x="1530350" y="3101975"/>
          <p14:tracePt t="23562" x="1555750" y="3084513"/>
          <p14:tracePt t="23579" x="1571625" y="3067050"/>
          <p14:tracePt t="23588" x="1589088" y="3059113"/>
          <p14:tracePt t="23595" x="1622425" y="3051175"/>
          <p14:tracePt t="23604" x="1631950" y="3025775"/>
          <p14:tracePt t="23611" x="1649413" y="3016250"/>
          <p14:tracePt t="23618" x="1665288" y="3000375"/>
          <p14:tracePt t="23625" x="1690688" y="2974975"/>
          <p14:tracePt t="23634" x="1690688" y="2965450"/>
          <p14:tracePt t="23641" x="1700213" y="2949575"/>
          <p14:tracePt t="23650" x="1708150" y="2940050"/>
          <p14:tracePt t="23657" x="1725613" y="2922588"/>
          <p14:tracePt t="23666" x="1733550" y="2914650"/>
          <p14:tracePt t="23673" x="1733550" y="2906713"/>
          <p14:tracePt t="23682" x="1733550" y="2897188"/>
          <p14:tracePt t="23690" x="1733550" y="2889250"/>
          <p14:tracePt t="23698" x="1733550" y="2871788"/>
          <p14:tracePt t="23714" x="1741488" y="2855913"/>
          <p14:tracePt t="23723" x="1741488" y="2830513"/>
          <p14:tracePt t="23740" x="1751013" y="2830513"/>
          <p14:tracePt t="23746" x="1751013" y="2820988"/>
          <p14:tracePt t="23756" x="1751013" y="2813050"/>
          <p14:tracePt t="23787" x="1751013" y="2805113"/>
          <p14:tracePt t="23804" x="1751013" y="2795588"/>
          <p14:tracePt t="23819" x="1751013" y="2787650"/>
          <p14:tracePt t="23826" x="1751013" y="2778125"/>
          <p14:tracePt t="23834" x="1751013" y="2770188"/>
          <p14:tracePt t="23842" x="1751013" y="2762250"/>
          <p14:tracePt t="23850" x="1733550" y="2752725"/>
          <p14:tracePt t="23859" x="1733550" y="2744788"/>
          <p14:tracePt t="23867" x="1725613" y="2727325"/>
          <p14:tracePt t="23873" x="1716088" y="2727325"/>
          <p14:tracePt t="23882" x="1716088" y="2719388"/>
          <p14:tracePt t="23890" x="1708150" y="2711450"/>
          <p14:tracePt t="23898" x="1700213" y="2711450"/>
          <p14:tracePt t="23917" x="1682750" y="2693988"/>
          <p14:tracePt t="23923" x="1682750" y="2686050"/>
          <p14:tracePt t="23930" x="1665288" y="2676525"/>
          <p14:tracePt t="23940" x="1649413" y="2660650"/>
          <p14:tracePt t="23946" x="1649413" y="2651125"/>
          <p14:tracePt t="23956" x="1639888" y="2643188"/>
          <p14:tracePt t="23962" x="1631950" y="2625725"/>
          <p14:tracePt t="23971" x="1614488" y="2608263"/>
          <p14:tracePt t="23978" x="1597025" y="2600325"/>
          <p14:tracePt t="23995" x="1597025" y="2582863"/>
          <p14:tracePt t="24003" x="1597025" y="2574925"/>
          <p14:tracePt t="24010" x="1597025" y="2566988"/>
          <p14:tracePt t="24018" x="1589088" y="2566988"/>
          <p14:tracePt t="24026" x="1581150" y="2557463"/>
          <p14:tracePt t="24041" x="1571625" y="2549525"/>
          <p14:tracePt t="24194" x="1571625" y="2541588"/>
          <p14:tracePt t="24218" x="1555750" y="2541588"/>
          <p14:tracePt t="24233" x="1538288" y="2557463"/>
          <p14:tracePt t="24241" x="1538288" y="2566988"/>
          <p14:tracePt t="24250" x="1520825" y="2592388"/>
          <p14:tracePt t="24266" x="1512888" y="2600325"/>
          <p14:tracePt t="24274" x="1504950" y="2617788"/>
          <p14:tracePt t="24281" x="1487488" y="2633663"/>
          <p14:tracePt t="24290" x="1487488" y="2643188"/>
          <p14:tracePt t="24298" x="1470025" y="2651125"/>
          <p14:tracePt t="24307" x="1462088" y="2660650"/>
          <p14:tracePt t="24314" x="1452563" y="2668588"/>
          <p14:tracePt t="24324" x="1444625" y="2676525"/>
          <p14:tracePt t="24331" x="1436688" y="2686050"/>
          <p14:tracePt t="24340" x="1427163" y="2693988"/>
          <p14:tracePt t="24347" x="1419225" y="2693988"/>
          <p14:tracePt t="24356" x="1411288" y="2693988"/>
          <p14:tracePt t="24363" x="1401763" y="2693988"/>
          <p14:tracePt t="24371" x="1385888" y="2701925"/>
          <p14:tracePt t="24388" x="1376363" y="2701925"/>
          <p14:tracePt t="24395" x="1360488" y="2701925"/>
          <p14:tracePt t="24401" x="1350963" y="2701925"/>
          <p14:tracePt t="24410" x="1343025" y="2701925"/>
          <p14:tracePt t="24417" x="1333500" y="2701925"/>
          <p14:tracePt t="24426" x="1325563" y="2701925"/>
          <p14:tracePt t="24434" x="1317625" y="2701925"/>
          <p14:tracePt t="24442" x="1308100" y="2701925"/>
          <p14:tracePt t="24458" x="1300163" y="2701925"/>
          <p14:tracePt t="24466" x="1292225" y="2701925"/>
          <p14:tracePt t="24473" x="1282700" y="2701925"/>
          <p14:tracePt t="24498" x="1274763" y="2701925"/>
          <p14:tracePt t="24507" x="1257300" y="2693988"/>
          <p14:tracePt t="24514" x="1257300" y="2686050"/>
          <p14:tracePt t="24524" x="1249363" y="2676525"/>
          <p14:tracePt t="24529" x="1241425" y="2668588"/>
          <p14:tracePt t="24540" x="1231900" y="2651125"/>
          <p14:tracePt t="24556" x="1223963" y="2643188"/>
          <p14:tracePt t="24562" x="1223963" y="2633663"/>
          <p14:tracePt t="24572" x="1216025" y="2617788"/>
          <p14:tracePt t="24578" x="1206500" y="2608263"/>
          <p14:tracePt t="24587" x="1198563" y="2600325"/>
          <p14:tracePt t="24594" x="1198563" y="2582863"/>
          <p14:tracePt t="24602" x="1181100" y="2574925"/>
          <p14:tracePt t="24609" x="1181100" y="2566988"/>
          <p14:tracePt t="24617" x="1181100" y="2549525"/>
          <p14:tracePt t="24626" x="1181100" y="2541588"/>
          <p14:tracePt t="24634" x="1181100" y="2524125"/>
          <p14:tracePt t="24642" x="1181100" y="2516188"/>
          <p14:tracePt t="24650" x="1173163" y="2506663"/>
          <p14:tracePt t="24658" x="1173163" y="2489200"/>
          <p14:tracePt t="24690" x="1173163" y="2463800"/>
          <p14:tracePt t="24708" x="1173163" y="2455863"/>
          <p14:tracePt t="24714" x="1173163" y="2438400"/>
          <p14:tracePt t="24723" x="1173163" y="2430463"/>
          <p14:tracePt t="24746" x="1173163" y="2413000"/>
          <p14:tracePt t="24762" x="1173163" y="2405063"/>
          <p14:tracePt t="24778" x="1173163" y="2397125"/>
          <p14:tracePt t="24787" x="1173163" y="2387600"/>
          <p14:tracePt t="24794" x="1173163" y="2379663"/>
          <p14:tracePt t="24833" x="1173163" y="2371725"/>
          <p14:tracePt t="24842" x="1181100" y="2362200"/>
          <p14:tracePt t="24850" x="1189038" y="2362200"/>
          <p14:tracePt t="24859" x="1189038" y="2354263"/>
          <p14:tracePt t="24866" x="1198563" y="2344738"/>
          <p14:tracePt t="24882" x="1206500" y="2344738"/>
          <p14:tracePt t="24891" x="1216025" y="2344738"/>
          <p14:tracePt t="24907" x="1223963" y="2336800"/>
          <p14:tracePt t="24918" x="1231900" y="2336800"/>
          <p14:tracePt t="24930" x="1241425" y="2328863"/>
          <p14:tracePt t="24940" x="1249363" y="2328863"/>
          <p14:tracePt t="24946" x="1257300" y="2328863"/>
          <p14:tracePt t="24972" x="1266825" y="2328863"/>
          <p14:tracePt t="24988" x="1274763" y="2328863"/>
          <p14:tracePt t="25018" x="1282700" y="2328863"/>
          <p14:tracePt t="25027" x="1292225" y="2328863"/>
          <p14:tracePt t="25034" x="1300163" y="2336800"/>
          <p14:tracePt t="25091" x="1308100" y="2344738"/>
          <p14:tracePt t="25107" x="1317625" y="2354263"/>
          <p14:tracePt t="25123" x="1333500" y="2371725"/>
          <p14:tracePt t="25129" x="1343025" y="2379663"/>
          <p14:tracePt t="25140" x="1368425" y="2379663"/>
          <p14:tracePt t="25145" x="1393825" y="2397125"/>
          <p14:tracePt t="25156" x="1436688" y="2405063"/>
          <p14:tracePt t="25162" x="1470025" y="2405063"/>
          <p14:tracePt t="25171" x="1512888" y="2430463"/>
          <p14:tracePt t="25179" x="1555750" y="2430463"/>
          <p14:tracePt t="25188" x="1631950" y="2438400"/>
          <p14:tracePt t="25193" x="1690688" y="2447925"/>
          <p14:tracePt t="25202" x="1758950" y="2447925"/>
          <p14:tracePt t="25210" x="1878013" y="2447925"/>
          <p14:tracePt t="25217" x="1946275" y="2447925"/>
          <p14:tracePt t="25225" x="2030413" y="2447925"/>
          <p14:tracePt t="25235" x="2133600" y="2447925"/>
          <p14:tracePt t="25241" x="2200275" y="2447925"/>
          <p14:tracePt t="25251" x="2286000" y="2447925"/>
          <p14:tracePt t="25258" x="2371725" y="2447925"/>
          <p14:tracePt t="25266" x="2447925" y="2447925"/>
          <p14:tracePt t="25274" x="2498725" y="2447925"/>
          <p14:tracePt t="25282" x="2574925" y="2447925"/>
          <p14:tracePt t="25291" x="2600325" y="2447925"/>
          <p14:tracePt t="25297" x="2643188" y="2447925"/>
          <p14:tracePt t="25308" x="2668588" y="2447925"/>
          <p14:tracePt t="25314" x="2701925" y="2447925"/>
          <p14:tracePt t="25324" x="2727325" y="2447925"/>
          <p14:tracePt t="25330" x="2752725" y="2447925"/>
          <p14:tracePt t="25340" x="2778125" y="2447925"/>
          <p14:tracePt t="25346" x="2805113" y="2447925"/>
          <p14:tracePt t="25356" x="2813050" y="2447925"/>
          <p14:tracePt t="25362" x="2830513" y="2447925"/>
          <p14:tracePt t="25372" x="2838450" y="2447925"/>
          <p14:tracePt t="25379" x="2863850" y="2447925"/>
          <p14:tracePt t="25388" x="2889250" y="2447925"/>
          <p14:tracePt t="25401" x="2906713" y="2447925"/>
          <p14:tracePt t="25410" x="2922588" y="2447925"/>
          <p14:tracePt t="25418" x="2932113" y="2447925"/>
          <p14:tracePt t="25426" x="2949575" y="2447925"/>
          <p14:tracePt t="25434" x="2957513" y="2447925"/>
          <p14:tracePt t="25442" x="2974975" y="2447925"/>
          <p14:tracePt t="25450" x="2982913" y="2447925"/>
          <p14:tracePt t="25467" x="3000375" y="2447925"/>
          <p14:tracePt t="25474" x="3016250" y="2455863"/>
          <p14:tracePt t="25491" x="3025775" y="2455863"/>
          <p14:tracePt t="25498" x="3033713" y="2455863"/>
          <p14:tracePt t="25506" x="3041650" y="2463800"/>
          <p14:tracePt t="25514" x="3059113" y="2473325"/>
          <p14:tracePt t="25524" x="3067050" y="2481263"/>
          <p14:tracePt t="25529" x="3084513" y="2498725"/>
          <p14:tracePt t="25540" x="3101975" y="2516188"/>
          <p14:tracePt t="25547" x="3109913" y="2524125"/>
          <p14:tracePt t="25556" x="3109913" y="2532063"/>
          <p14:tracePt t="25562" x="3119438" y="2541588"/>
          <p14:tracePt t="25571" x="3127375" y="2549525"/>
          <p14:tracePt t="25579" x="3127375" y="2566988"/>
          <p14:tracePt t="25585" x="3135313" y="2574925"/>
          <p14:tracePt t="25595" x="3135313" y="2582863"/>
          <p14:tracePt t="25611" x="3135313" y="2592388"/>
          <p14:tracePt t="25618" x="3135313" y="2600325"/>
          <p14:tracePt t="25634" x="3135313" y="2608263"/>
          <p14:tracePt t="25650" x="3135313" y="2617788"/>
          <p14:tracePt t="25666" x="3135313" y="2625725"/>
          <p14:tracePt t="25683" x="3119438" y="2633663"/>
          <p14:tracePt t="25697" x="3119438" y="2643188"/>
          <p14:tracePt t="25707" x="3109913" y="2651125"/>
          <p14:tracePt t="25714" x="3101975" y="2651125"/>
          <p14:tracePt t="25724" x="3094038" y="2651125"/>
          <p14:tracePt t="25729" x="3067050" y="2660650"/>
          <p14:tracePt t="25740" x="3059113" y="2660650"/>
          <p14:tracePt t="25746" x="3051175" y="2668588"/>
          <p14:tracePt t="25756" x="3033713" y="2668588"/>
          <p14:tracePt t="25763" x="3016250" y="2668588"/>
          <p14:tracePt t="25777" x="3000375" y="2668588"/>
          <p14:tracePt t="25785" x="2990850" y="2668588"/>
          <p14:tracePt t="25795" x="2982913" y="2668588"/>
          <p14:tracePt t="25801" x="2974975" y="2668588"/>
          <p14:tracePt t="25809" x="2965450" y="2668588"/>
          <p14:tracePt t="25817" x="2940050" y="2660650"/>
          <p14:tracePt t="25835" x="2932113" y="2660650"/>
          <p14:tracePt t="25842" x="2932113" y="2651125"/>
          <p14:tracePt t="25850" x="2914650" y="2633663"/>
          <p14:tracePt t="25858" x="2906713" y="2633663"/>
          <p14:tracePt t="25866" x="2897188" y="2617788"/>
          <p14:tracePt t="25874" x="2889250" y="2600325"/>
          <p14:tracePt t="25882" x="2881313" y="2582863"/>
          <p14:tracePt t="25891" x="2871788" y="2582863"/>
          <p14:tracePt t="25897" x="2871788" y="2566988"/>
          <p14:tracePt t="25915" x="2871788" y="2549525"/>
          <p14:tracePt t="25923" x="2871788" y="2541588"/>
          <p14:tracePt t="25940" x="2871788" y="2524125"/>
          <p14:tracePt t="25947" x="2871788" y="2516188"/>
          <p14:tracePt t="25956" x="2871788" y="2506663"/>
          <p14:tracePt t="25963" x="2871788" y="2498725"/>
          <p14:tracePt t="25970" x="2871788" y="2489200"/>
          <p14:tracePt t="25978" x="2871788" y="2481263"/>
          <p14:tracePt t="25995" x="2881313" y="2463800"/>
          <p14:tracePt t="26025" x="2889250" y="2463800"/>
          <p14:tracePt t="26043" x="2897188" y="2463800"/>
          <p14:tracePt t="26050" x="2906713" y="2455863"/>
          <p14:tracePt t="26059" x="2914650" y="2447925"/>
          <p14:tracePt t="26066" x="2932113" y="2447925"/>
          <p14:tracePt t="26075" x="2940050" y="2438400"/>
          <p14:tracePt t="26082" x="2957513" y="2438400"/>
          <p14:tracePt t="26091" x="2974975" y="2438400"/>
          <p14:tracePt t="26098" x="2982913" y="2438400"/>
          <p14:tracePt t="26108" x="3000375" y="2438400"/>
          <p14:tracePt t="26113" x="3008313" y="2438400"/>
          <p14:tracePt t="26124" x="3016250" y="2438400"/>
          <p14:tracePt t="26129" x="3025775" y="2438400"/>
          <p14:tracePt t="26140" x="3033713" y="2438400"/>
          <p14:tracePt t="26147" x="3051175" y="2438400"/>
          <p14:tracePt t="26156" x="3067050" y="2438400"/>
          <p14:tracePt t="26161" x="3076575" y="2438400"/>
          <p14:tracePt t="26171" x="3084513" y="2438400"/>
          <p14:tracePt t="26179" x="3094038" y="2438400"/>
          <p14:tracePt t="26186" x="3101975" y="2438400"/>
          <p14:tracePt t="26195" x="3119438" y="2438400"/>
          <p14:tracePt t="26201" x="3127375" y="2438400"/>
          <p14:tracePt t="26211" x="3135313" y="2438400"/>
          <p14:tracePt t="26218" x="3144838" y="2438400"/>
          <p14:tracePt t="26227" x="3152775" y="2438400"/>
          <p14:tracePt t="26235" x="3160713" y="2438400"/>
          <p14:tracePt t="26250" x="3170238" y="2438400"/>
          <p14:tracePt t="26258" x="3178175" y="2438400"/>
          <p14:tracePt t="26265" x="3186113" y="2438400"/>
          <p14:tracePt t="26282" x="3203575" y="2438400"/>
          <p14:tracePt t="26298" x="3211513" y="2438400"/>
          <p14:tracePt t="26324" x="3221038" y="2438400"/>
          <p14:tracePt t="26331" x="3228975" y="2438400"/>
          <p14:tracePt t="26340" x="3238500" y="2438400"/>
          <p14:tracePt t="26362" x="3246438" y="2438400"/>
          <p14:tracePt t="26371" x="3254375" y="2438400"/>
          <p14:tracePt t="26394" x="3263900" y="2438400"/>
          <p14:tracePt t="26401" x="3271838" y="2438400"/>
          <p14:tracePt t="26411" x="3279775" y="2447925"/>
          <p14:tracePt t="26434" x="3289300" y="2447925"/>
          <p14:tracePt t="26443" x="3305175" y="2455863"/>
          <p14:tracePt t="26459" x="3314700" y="2455863"/>
          <p14:tracePt t="26466" x="3322638" y="2455863"/>
          <p14:tracePt t="26475" x="3322638" y="2463800"/>
          <p14:tracePt t="26481" x="3330575" y="2473325"/>
          <p14:tracePt t="26490" x="3340100" y="2473325"/>
          <p14:tracePt t="26524" x="3348038" y="2473325"/>
          <p14:tracePt t="26540" x="3355975" y="2481263"/>
          <p14:tracePt t="26557" x="3365500" y="2489200"/>
          <p14:tracePt t="26587" x="3373438" y="2489200"/>
          <p14:tracePt t="26593" x="3382963" y="2489200"/>
          <p14:tracePt t="26601" x="3382963" y="2498725"/>
          <p14:tracePt t="26609" x="3390900" y="2506663"/>
          <p14:tracePt t="26641" x="3398838" y="2516188"/>
          <p14:tracePt t="26675" x="3408363" y="2516188"/>
          <p14:tracePt t="26715" x="3408363" y="2524125"/>
          <p14:tracePt t="26763" x="3416300" y="2532063"/>
          <p14:tracePt t="26787" x="3424238" y="2541588"/>
          <p14:tracePt t="26793" x="3424238" y="2549525"/>
          <p14:tracePt t="26811" x="3433763" y="2557463"/>
          <p14:tracePt t="26827" x="3433763" y="2566988"/>
          <p14:tracePt t="26843" x="3433763" y="2574925"/>
          <p14:tracePt t="26850" x="3433763" y="2582863"/>
          <p14:tracePt t="26971" x="3433763" y="2592388"/>
          <p14:tracePt t="27137" x="3433763" y="2600325"/>
          <p14:tracePt t="27156" x="3433763" y="2608263"/>
          <p14:tracePt t="27172" x="3433763" y="2617788"/>
          <p14:tracePt t="27179" x="3441700" y="2625725"/>
          <p14:tracePt t="27410" x="3449638" y="2633663"/>
          <p14:tracePt t="27418" x="3449638" y="2643188"/>
          <p14:tracePt t="27425" x="3449638" y="2651125"/>
          <p14:tracePt t="27482" x="3449638" y="2668588"/>
          <p14:tracePt t="27715" x="3449638" y="2676525"/>
          <p14:tracePt t="27731" x="3449638" y="2686050"/>
          <p14:tracePt t="27740" x="3449638" y="2693988"/>
          <p14:tracePt t="27745" x="3441700" y="2701925"/>
          <p14:tracePt t="27754" x="3424238" y="2711450"/>
          <p14:tracePt t="27761" x="3408363" y="2736850"/>
          <p14:tracePt t="27770" x="3382963" y="2744788"/>
          <p14:tracePt t="27777" x="3355975" y="2762250"/>
          <p14:tracePt t="27786" x="3330575" y="2778125"/>
          <p14:tracePt t="27794" x="3279775" y="2805113"/>
          <p14:tracePt t="27802" x="3238500" y="2820988"/>
          <p14:tracePt t="27810" x="3195638" y="2838450"/>
          <p14:tracePt t="27818" x="3152775" y="2881313"/>
          <p14:tracePt t="27826" x="3101975" y="2906713"/>
          <p14:tracePt t="27834" x="3084513" y="2922588"/>
          <p14:tracePt t="27841" x="3033713" y="2957513"/>
          <p14:tracePt t="27850" x="3008313" y="2957513"/>
          <p14:tracePt t="27859" x="2974975" y="2974975"/>
          <p14:tracePt t="27866" x="2957513" y="2990850"/>
          <p14:tracePt t="27875" x="2906713" y="3008313"/>
          <p14:tracePt t="27883" x="2889250" y="3016250"/>
          <p14:tracePt t="27892" x="2838450" y="3033713"/>
          <p14:tracePt t="27898" x="2795588" y="3051175"/>
          <p14:tracePt t="27918" x="2719388" y="3067050"/>
          <p14:tracePt t="27924" x="2686050" y="3067050"/>
          <p14:tracePt t="27930" x="2651125" y="3067050"/>
          <p14:tracePt t="27939" x="2608263" y="3076575"/>
          <p14:tracePt t="27946" x="2566988" y="3076575"/>
          <p14:tracePt t="27956" x="2506663" y="3076575"/>
          <p14:tracePt t="27962" x="2463800" y="3076575"/>
          <p14:tracePt t="27970" x="2405063" y="3076575"/>
          <p14:tracePt t="27977" x="2362200" y="3076575"/>
          <p14:tracePt t="27986" x="2319338" y="3076575"/>
          <p14:tracePt t="27994" x="2278063" y="3076575"/>
          <p14:tracePt t="28002" x="2243138" y="3076575"/>
          <p14:tracePt t="28010" x="2200275" y="3076575"/>
          <p14:tracePt t="28019" x="2159000" y="3076575"/>
          <p14:tracePt t="28025" x="2116138" y="3076575"/>
          <p14:tracePt t="28034" x="2082800" y="3076575"/>
          <p14:tracePt t="28042" x="2039938" y="3076575"/>
          <p14:tracePt t="28050" x="2005013" y="3076575"/>
          <p14:tracePt t="28059" x="1963738" y="3076575"/>
          <p14:tracePt t="28066" x="1920875" y="3076575"/>
          <p14:tracePt t="28075" x="1895475" y="3076575"/>
          <p14:tracePt t="28082" x="1870075" y="3076575"/>
          <p14:tracePt t="28092" x="1844675" y="3076575"/>
          <p14:tracePt t="28098" x="1819275" y="3076575"/>
          <p14:tracePt t="28108" x="1801813" y="3076575"/>
          <p14:tracePt t="28115" x="1776413" y="3067050"/>
          <p14:tracePt t="28124" x="1741488" y="3059113"/>
          <p14:tracePt t="28130" x="1733550" y="3051175"/>
          <p14:tracePt t="28140" x="1725613" y="3041650"/>
          <p14:tracePt t="28147" x="1700213" y="3033713"/>
          <p14:tracePt t="28154" x="1690688" y="3033713"/>
          <p14:tracePt t="28161" x="1682750" y="3025775"/>
          <p14:tracePt t="28170" x="1665288" y="3016250"/>
          <p14:tracePt t="28178" x="1657350" y="3008313"/>
          <p14:tracePt t="28185" x="1639888" y="2990850"/>
          <p14:tracePt t="28194" x="1622425" y="2982913"/>
          <p14:tracePt t="28202" x="1614488" y="2965450"/>
          <p14:tracePt t="28210" x="1589088" y="2940050"/>
          <p14:tracePt t="28219" x="1581150" y="2932113"/>
          <p14:tracePt t="28225" x="1581150" y="2914650"/>
          <p14:tracePt t="28234" x="1563688" y="2889250"/>
          <p14:tracePt t="28242" x="1555750" y="2881313"/>
          <p14:tracePt t="28250" x="1546225" y="2871788"/>
          <p14:tracePt t="28258" x="1546225" y="2863850"/>
          <p14:tracePt t="28267" x="1546225" y="2855913"/>
          <p14:tracePt t="28275" x="1546225" y="2838450"/>
          <p14:tracePt t="28282" x="1530350" y="2813050"/>
          <p14:tracePt t="28292" x="1520825" y="2805113"/>
          <p14:tracePt t="28299" x="1520825" y="2787650"/>
          <p14:tracePt t="28308" x="1504950" y="2752725"/>
          <p14:tracePt t="28315" x="1495425" y="2736850"/>
          <p14:tracePt t="28324" x="1487488" y="2719388"/>
          <p14:tracePt t="28329" x="1487488" y="2693988"/>
          <p14:tracePt t="28339" x="1477963" y="2668588"/>
          <p14:tracePt t="28346" x="1470025" y="2643188"/>
          <p14:tracePt t="28356" x="1462088" y="2633663"/>
          <p14:tracePt t="28370" x="1462088" y="2625725"/>
          <p14:tracePt t="28418" x="1462088" y="2608263"/>
          <p14:tracePt t="28538" x="1470025" y="2608263"/>
          <p14:tracePt t="28546" x="1477963" y="2608263"/>
          <p14:tracePt t="28554" x="1495425" y="2608263"/>
          <p14:tracePt t="28562" x="1512888" y="2617788"/>
          <p14:tracePt t="28570" x="1530350" y="2643188"/>
          <p14:tracePt t="28577" x="1538288" y="2660650"/>
          <p14:tracePt t="28586" x="1555750" y="2668588"/>
          <p14:tracePt t="28595" x="1581150" y="2693988"/>
          <p14:tracePt t="28602" x="1589088" y="2701925"/>
          <p14:tracePt t="28611" x="1606550" y="2719388"/>
          <p14:tracePt t="28618" x="1606550" y="2727325"/>
          <p14:tracePt t="28626" x="1622425" y="2744788"/>
          <p14:tracePt t="28634" x="1631950" y="2762250"/>
          <p14:tracePt t="28642" x="1639888" y="2778125"/>
          <p14:tracePt t="28650" x="1649413" y="2795588"/>
          <p14:tracePt t="28666" x="1657350" y="2813050"/>
          <p14:tracePt t="28675" x="1665288" y="2830513"/>
          <p14:tracePt t="28682" x="1674813" y="2830513"/>
          <p14:tracePt t="28691" x="1674813" y="2838450"/>
          <p14:tracePt t="28699" x="1682750" y="2846388"/>
          <p14:tracePt t="28708" x="1682750" y="2871788"/>
          <p14:tracePt t="28715" x="1682750" y="2881313"/>
          <p14:tracePt t="28723" x="1682750" y="2889250"/>
          <p14:tracePt t="28730" x="1690688" y="2889250"/>
          <p14:tracePt t="28739" x="1690688" y="2897188"/>
          <p14:tracePt t="28746" x="1690688" y="2914650"/>
          <p14:tracePt t="28762" x="1700213" y="2914650"/>
          <p14:tracePt t="28778" x="1700213" y="2922588"/>
          <p14:tracePt t="28795" x="1700213" y="2932113"/>
          <p14:tracePt t="28809" x="1708150" y="2940050"/>
          <p14:tracePt t="28826" x="1708150" y="2949575"/>
          <p14:tracePt t="28834" x="1708150" y="2957513"/>
          <p14:tracePt t="28850" x="1716088" y="2974975"/>
          <p14:tracePt t="28859" x="1716088" y="2990850"/>
          <p14:tracePt t="28866" x="1725613" y="3000375"/>
          <p14:tracePt t="28882" x="1725613" y="3008313"/>
          <p14:tracePt t="28946" x="1725613" y="3016250"/>
          <p14:tracePt t="28970" x="1725613" y="3025775"/>
          <p14:tracePt t="29002" x="1725613" y="3033713"/>
          <p14:tracePt t="29443" x="1733550" y="3033713"/>
          <p14:tracePt t="29450" x="1741488" y="3033713"/>
          <p14:tracePt t="29459" x="1751013" y="3025775"/>
          <p14:tracePt t="29467" x="1758950" y="3025775"/>
          <p14:tracePt t="29482" x="1766888" y="3016250"/>
          <p14:tracePt t="29492" x="1784350" y="3016250"/>
          <p14:tracePt t="29498" x="1784350" y="3008313"/>
          <p14:tracePt t="29514" x="1793875" y="3000375"/>
          <p14:tracePt t="29524" x="1801813" y="3000375"/>
          <p14:tracePt t="29540" x="1819275" y="2990850"/>
          <p14:tracePt t="29546" x="1835150" y="2982913"/>
          <p14:tracePt t="29579" x="1844675" y="2974975"/>
          <p14:tracePt t="29601" x="1860550" y="2974975"/>
          <p14:tracePt t="29809" x="1860550" y="2982913"/>
          <p14:tracePt t="29826" x="1860550" y="2990850"/>
          <p14:tracePt t="29843" x="1860550" y="3000375"/>
          <p14:tracePt t="29882" x="1860550" y="3008313"/>
          <p14:tracePt t="30355" x="1860550" y="3016250"/>
          <p14:tracePt t="30379" x="1852613" y="3025775"/>
          <p14:tracePt t="30603" x="1852613" y="3033713"/>
          <p14:tracePt t="30618" x="1852613" y="3041650"/>
          <p14:tracePt t="30634" x="1852613" y="3051175"/>
          <p14:tracePt t="30987" x="1852613" y="3067050"/>
          <p14:tracePt t="31002" x="1852613" y="3076575"/>
          <p14:tracePt t="32443" x="1844675" y="3084513"/>
          <p14:tracePt t="33098" x="1844675" y="3094038"/>
          <p14:tracePt t="33115" x="1835150" y="3109913"/>
          <p14:tracePt t="33123" x="1827213" y="3119438"/>
          <p14:tracePt t="33130" x="1827213" y="3127375"/>
          <p14:tracePt t="33137" x="1819275" y="3152775"/>
          <p14:tracePt t="33154" x="1809750" y="3170238"/>
          <p14:tracePt t="33170" x="1801813" y="3178175"/>
          <p14:tracePt t="33177" x="1801813" y="3186113"/>
          <p14:tracePt t="33185" x="1793875" y="3195638"/>
          <p14:tracePt t="33218" x="1784350" y="3203575"/>
          <p14:tracePt t="33498" x="1784350" y="3228975"/>
          <p14:tracePt t="33514" x="1784350" y="3238500"/>
          <p14:tracePt t="33522" x="1784350" y="3246438"/>
          <p14:tracePt t="33531" x="1784350" y="3263900"/>
          <p14:tracePt t="33538" x="1784350" y="3279775"/>
          <p14:tracePt t="33547" x="1793875" y="3297238"/>
          <p14:tracePt t="33555" x="1793875" y="3305175"/>
          <p14:tracePt t="33562" x="1793875" y="3330575"/>
          <p14:tracePt t="33570" x="1793875" y="3355975"/>
          <p14:tracePt t="33578" x="1801813" y="3373438"/>
          <p14:tracePt t="33586" x="1809750" y="3390900"/>
          <p14:tracePt t="33594" x="1809750" y="3408363"/>
          <p14:tracePt t="33602" x="1809750" y="3424238"/>
          <p14:tracePt t="33610" x="1809750" y="3449638"/>
          <p14:tracePt t="33618" x="1809750" y="3459163"/>
          <p14:tracePt t="33627" x="1819275" y="3467100"/>
          <p14:tracePt t="33635" x="1819275" y="3475038"/>
          <p14:tracePt t="33644" x="1819275" y="3484563"/>
          <p14:tracePt t="33650" x="1819275" y="3492500"/>
          <p14:tracePt t="33660" x="1819275" y="3502025"/>
          <p14:tracePt t="33667" x="1819275" y="3517900"/>
          <p14:tracePt t="33699" x="1819275" y="3535363"/>
          <p14:tracePt t="33707" x="1827213" y="3543300"/>
          <p14:tracePt t="33737" x="1827213" y="3552825"/>
          <p14:tracePt t="33746" x="1835150" y="3560763"/>
          <p14:tracePt t="33770" x="1835150" y="3568700"/>
          <p14:tracePt t="33778" x="1835150" y="3578225"/>
          <p14:tracePt t="33786" x="1835150" y="3586163"/>
          <p14:tracePt t="33794" x="1852613" y="3594100"/>
          <p14:tracePt t="33802" x="1852613" y="3603625"/>
          <p14:tracePt t="33810" x="1860550" y="3611563"/>
          <p14:tracePt t="33818" x="1860550" y="3619500"/>
          <p14:tracePt t="33828" x="1860550" y="3636963"/>
          <p14:tracePt t="33834" x="1860550" y="3654425"/>
          <p14:tracePt t="33844" x="1860550" y="3671888"/>
          <p14:tracePt t="33851" x="1870075" y="3687763"/>
          <p14:tracePt t="33860" x="1870075" y="3705225"/>
          <p14:tracePt t="33866" x="1878013" y="3722688"/>
          <p14:tracePt t="33876" x="1878013" y="3748088"/>
          <p14:tracePt t="33881" x="1878013" y="3763963"/>
          <p14:tracePt t="33890" x="1878013" y="3781425"/>
          <p14:tracePt t="33897" x="1878013" y="3806825"/>
          <p14:tracePt t="33906" x="1885950" y="3824288"/>
          <p14:tracePt t="33913" x="1885950" y="3849688"/>
          <p14:tracePt t="33922" x="1895475" y="3867150"/>
          <p14:tracePt t="33932" x="1895475" y="3900488"/>
          <p14:tracePt t="33938" x="1903413" y="3908425"/>
          <p14:tracePt t="33946" x="1903413" y="3935413"/>
          <p14:tracePt t="33954" x="1903413" y="3951288"/>
          <p14:tracePt t="33963" x="1903413" y="3968750"/>
          <p14:tracePt t="33970" x="1911350" y="3994150"/>
          <p14:tracePt t="33978" x="1911350" y="4002088"/>
          <p14:tracePt t="33994" x="1911350" y="4019550"/>
          <p14:tracePt t="34003" x="1911350" y="4037013"/>
          <p14:tracePt t="34018" x="1911350" y="4052888"/>
          <p14:tracePt t="34027" x="1920875" y="4052888"/>
          <p14:tracePt t="34035" x="1920875" y="4070350"/>
          <p14:tracePt t="34044" x="1920875" y="4087813"/>
          <p14:tracePt t="34050" x="1920875" y="4095750"/>
          <p14:tracePt t="34060" x="1920875" y="4113213"/>
          <p14:tracePt t="34075" x="1920875" y="4130675"/>
          <p14:tracePt t="34083" x="1920875" y="4156075"/>
          <p14:tracePt t="34099" x="1920875" y="4181475"/>
          <p14:tracePt t="34107" x="1911350" y="4189413"/>
          <p14:tracePt t="34114" x="1911350" y="4197350"/>
          <p14:tracePt t="34122" x="1895475" y="4224338"/>
          <p14:tracePt t="34131" x="1885950" y="4232275"/>
          <p14:tracePt t="34138" x="1878013" y="4249738"/>
          <p14:tracePt t="34147" x="1860550" y="4275138"/>
          <p14:tracePt t="34154" x="1844675" y="4300538"/>
          <p14:tracePt t="34162" x="1819275" y="4325938"/>
          <p14:tracePt t="34170" x="1801813" y="4325938"/>
          <p14:tracePt t="34178" x="1766888" y="4351338"/>
          <p14:tracePt t="34186" x="1751013" y="4368800"/>
          <p14:tracePt t="34194" x="1741488" y="4376738"/>
          <p14:tracePt t="34202" x="1716088" y="4384675"/>
          <p14:tracePt t="34211" x="1708150" y="4394200"/>
          <p14:tracePt t="34219" x="1700213" y="4394200"/>
          <p14:tracePt t="34228" x="1682750" y="4402138"/>
          <p14:tracePt t="34234" x="1674813" y="4402138"/>
          <p14:tracePt t="34244" x="1665288" y="4402138"/>
          <p14:tracePt t="34251" x="1649413" y="4402138"/>
          <p14:tracePt t="34260" x="1622425" y="4402138"/>
          <p14:tracePt t="34267" x="1606550" y="4402138"/>
          <p14:tracePt t="34275" x="1581150" y="4402138"/>
          <p14:tracePt t="34282" x="1546225" y="4402138"/>
          <p14:tracePt t="34290" x="1504950" y="4402138"/>
          <p14:tracePt t="34297" x="1470025" y="4394200"/>
          <p14:tracePt t="34305" x="1436688" y="4384675"/>
          <p14:tracePt t="34314" x="1393825" y="4376738"/>
          <p14:tracePt t="34322" x="1360488" y="4368800"/>
          <p14:tracePt t="34330" x="1308100" y="4351338"/>
          <p14:tracePt t="34338" x="1300163" y="4351338"/>
          <p14:tracePt t="34346" x="1249363" y="4316413"/>
          <p14:tracePt t="34354" x="1223963" y="4308475"/>
          <p14:tracePt t="34362" x="1181100" y="4283075"/>
          <p14:tracePt t="34370" x="1155700" y="4265613"/>
          <p14:tracePt t="34378" x="1130300" y="4232275"/>
          <p14:tracePt t="34386" x="1112838" y="4206875"/>
          <p14:tracePt t="34394" x="1104900" y="4164013"/>
          <p14:tracePt t="34403" x="1079500" y="4113213"/>
          <p14:tracePt t="34411" x="1054100" y="4052888"/>
          <p14:tracePt t="34417" x="1036638" y="3994150"/>
          <p14:tracePt t="34428" x="1019175" y="3917950"/>
          <p14:tracePt t="34434" x="1019175" y="3832225"/>
          <p14:tracePt t="34444" x="993775" y="3748088"/>
          <p14:tracePt t="34451" x="985838" y="3646488"/>
          <p14:tracePt t="34460" x="985838" y="3543300"/>
          <p14:tracePt t="34467" x="968375" y="3433763"/>
          <p14:tracePt t="34474" x="960438" y="3330575"/>
          <p14:tracePt t="34481" x="960438" y="3221038"/>
          <p14:tracePt t="34490" x="960438" y="3135313"/>
          <p14:tracePt t="34498" x="960438" y="3051175"/>
          <p14:tracePt t="34505" x="960438" y="2974975"/>
          <p14:tracePt t="34513" x="960438" y="2906713"/>
          <p14:tracePt t="34521" x="960438" y="2846388"/>
          <p14:tracePt t="34530" x="960438" y="2778125"/>
          <p14:tracePt t="34539" x="968375" y="2719388"/>
          <p14:tracePt t="34546" x="993775" y="2668588"/>
          <p14:tracePt t="34554" x="1036638" y="2592388"/>
          <p14:tracePt t="34562" x="1069975" y="2524125"/>
          <p14:tracePt t="34570" x="1112838" y="2463800"/>
          <p14:tracePt t="34579" x="1138238" y="2430463"/>
          <p14:tracePt t="34585" x="1189038" y="2362200"/>
          <p14:tracePt t="34595" x="1206500" y="2311400"/>
          <p14:tracePt t="34601" x="1241425" y="2260600"/>
          <p14:tracePt t="34612" x="1266825" y="2227263"/>
          <p14:tracePt t="34617" x="1274763" y="2200275"/>
          <p14:tracePt t="34628" x="1300163" y="2166938"/>
          <p14:tracePt t="34633" x="1317625" y="2141538"/>
          <p14:tracePt t="34644" x="1343025" y="2098675"/>
          <p14:tracePt t="34649" x="1360488" y="2073275"/>
          <p14:tracePt t="34659" x="1376363" y="2055813"/>
          <p14:tracePt t="34665" x="1401763" y="2039938"/>
          <p14:tracePt t="34675" x="1411288" y="2022475"/>
          <p14:tracePt t="34681" x="1419225" y="2005013"/>
          <p14:tracePt t="34690" x="1436688" y="1997075"/>
          <p14:tracePt t="34698" x="1462088" y="1979613"/>
          <p14:tracePt t="34705" x="1487488" y="1979613"/>
          <p14:tracePt t="34713" x="1504950" y="1979613"/>
          <p14:tracePt t="34722" x="1530350" y="1979613"/>
          <p14:tracePt t="34729" x="1555750" y="1979613"/>
          <p14:tracePt t="34739" x="1606550" y="1979613"/>
          <p14:tracePt t="34746" x="1639888" y="1979613"/>
          <p14:tracePt t="34753" x="1665288" y="2005013"/>
          <p14:tracePt t="34762" x="1716088" y="2047875"/>
          <p14:tracePt t="34769" x="1751013" y="2073275"/>
          <p14:tracePt t="34778" x="1784350" y="2124075"/>
          <p14:tracePt t="34785" x="1852613" y="2200275"/>
          <p14:tracePt t="34795" x="1885950" y="2252663"/>
          <p14:tracePt t="34801" x="1928813" y="2319338"/>
          <p14:tracePt t="34812" x="1979613" y="2397125"/>
          <p14:tracePt t="34817" x="2005013" y="2447925"/>
          <p14:tracePt t="34828" x="2047875" y="2506663"/>
          <p14:tracePt t="34834" x="2082800" y="2600325"/>
          <p14:tracePt t="34844" x="2098675" y="2651125"/>
          <p14:tracePt t="34850" x="2133600" y="2736850"/>
          <p14:tracePt t="34860" x="2141538" y="2795588"/>
          <p14:tracePt t="34866" x="2166938" y="2871788"/>
          <p14:tracePt t="34876" x="2174875" y="2906713"/>
          <p14:tracePt t="34882" x="2192338" y="2949575"/>
          <p14:tracePt t="34890" x="2200275" y="2982913"/>
          <p14:tracePt t="34898" x="2209800" y="3033713"/>
          <p14:tracePt t="34906" x="2217738" y="3059113"/>
          <p14:tracePt t="34914" x="2227263" y="3094038"/>
          <p14:tracePt t="34922" x="2227263" y="3127375"/>
          <p14:tracePt t="34931" x="2243138" y="3160713"/>
          <p14:tracePt t="34939" x="2243138" y="3186113"/>
          <p14:tracePt t="34946" x="2243138" y="3211513"/>
          <p14:tracePt t="34954" x="2252663" y="3238500"/>
          <p14:tracePt t="34964" x="2260600" y="3254375"/>
          <p14:tracePt t="34970" x="2268538" y="3279775"/>
          <p14:tracePt t="34979" x="2278063" y="3305175"/>
          <p14:tracePt t="34986" x="2286000" y="3355975"/>
          <p14:tracePt t="34994" x="2286000" y="3416300"/>
          <p14:tracePt t="35002" x="2293938" y="3449638"/>
          <p14:tracePt t="35011" x="2303463" y="3475038"/>
          <p14:tracePt t="35017" x="2311400" y="3509963"/>
          <p14:tracePt t="35028" x="2311400" y="3535363"/>
          <p14:tracePt t="35035" x="2311400" y="3568700"/>
          <p14:tracePt t="35043" x="2311400" y="3594100"/>
          <p14:tracePt t="35050" x="2311400" y="3611563"/>
          <p14:tracePt t="35060" x="2311400" y="3636963"/>
          <p14:tracePt t="35067" x="2311400" y="3654425"/>
          <p14:tracePt t="35074" x="2311400" y="3679825"/>
          <p14:tracePt t="35081" x="2311400" y="3697288"/>
          <p14:tracePt t="35098" x="2311400" y="3705225"/>
          <p14:tracePt t="35105" x="2311400" y="3713163"/>
          <p14:tracePt t="35138" x="2311400" y="3722688"/>
          <p14:tracePt t="35202" x="2311400" y="3738563"/>
          <p14:tracePt t="35353" x="2311400" y="3748088"/>
          <p14:tracePt t="35427" x="2311400" y="3763963"/>
          <p14:tracePt t="35491" x="2319338" y="3773488"/>
          <p14:tracePt t="35563" x="2303463" y="3773488"/>
          <p14:tracePt t="35570" x="2286000" y="3756025"/>
          <p14:tracePt t="35579" x="2268538" y="3738563"/>
          <p14:tracePt t="35586" x="2260600" y="3713163"/>
          <p14:tracePt t="35595" x="2260600" y="3705225"/>
          <p14:tracePt t="35602" x="2260600" y="3687763"/>
          <p14:tracePt t="35612" x="2252663" y="3662363"/>
          <p14:tracePt t="35618" x="2252663" y="3636963"/>
          <p14:tracePt t="35628" x="2252663" y="3629025"/>
          <p14:tracePt t="35634" x="2235200" y="3603625"/>
          <p14:tracePt t="35644" x="2227263" y="3594100"/>
          <p14:tracePt t="35650" x="2209800" y="3586163"/>
          <p14:tracePt t="35660" x="2209800" y="3578225"/>
          <p14:tracePt t="35666" x="2192338" y="3578225"/>
          <p14:tracePt t="35674" x="2166938" y="3578225"/>
          <p14:tracePt t="35682" x="2149475" y="3578225"/>
          <p14:tracePt t="35689" x="2124075" y="3578225"/>
          <p14:tracePt t="35699" x="2098675" y="3578225"/>
          <p14:tracePt t="35706" x="2090738" y="3578225"/>
          <p14:tracePt t="35714" x="2065338" y="3578225"/>
          <p14:tracePt t="35722" x="2055813" y="3578225"/>
          <p14:tracePt t="35729" x="2030413" y="3578225"/>
          <p14:tracePt t="35738" x="2005013" y="3578225"/>
          <p14:tracePt t="35747" x="1979613" y="3568700"/>
          <p14:tracePt t="35754" x="1971675" y="3568700"/>
          <p14:tracePt t="35762" x="1946275" y="3560763"/>
          <p14:tracePt t="35770" x="1928813" y="3560763"/>
          <p14:tracePt t="35779" x="1920875" y="3552825"/>
          <p14:tracePt t="35786" x="1903413" y="3552825"/>
          <p14:tracePt t="35795" x="1878013" y="3552825"/>
          <p14:tracePt t="36003" x="1903413" y="3552825"/>
          <p14:tracePt t="36010" x="1911350" y="3552825"/>
          <p14:tracePt t="36019" x="1920875" y="3552825"/>
          <p14:tracePt t="36029" x="1946275" y="3552825"/>
          <p14:tracePt t="36044" x="1963738" y="3552825"/>
          <p14:tracePt t="36060" x="1971675" y="3560763"/>
          <p14:tracePt t="36066" x="1989138" y="3568700"/>
          <p14:tracePt t="36074" x="1997075" y="3568700"/>
          <p14:tracePt t="36083" x="2014538" y="3578225"/>
          <p14:tracePt t="36089" x="2055813" y="3586163"/>
          <p14:tracePt t="36097" x="2090738" y="3594100"/>
          <p14:tracePt t="36106" x="2149475" y="3594100"/>
          <p14:tracePt t="36114" x="2209800" y="3594100"/>
          <p14:tracePt t="36122" x="2252663" y="3594100"/>
          <p14:tracePt t="36130" x="2311400" y="3594100"/>
          <p14:tracePt t="36138" x="2362200" y="3594100"/>
          <p14:tracePt t="36146" x="2413000" y="3594100"/>
          <p14:tracePt t="36154" x="2438400" y="3594100"/>
          <p14:tracePt t="36162" x="2498725" y="3578225"/>
          <p14:tracePt t="36171" x="2532063" y="3568700"/>
          <p14:tracePt t="36179" x="2574925" y="3568700"/>
          <p14:tracePt t="36187" x="2625725" y="3560763"/>
          <p14:tracePt t="36195" x="2686050" y="3552825"/>
          <p14:tracePt t="36203" x="2719388" y="3543300"/>
          <p14:tracePt t="36212" x="2787650" y="3543300"/>
          <p14:tracePt t="36219" x="2838450" y="3535363"/>
          <p14:tracePt t="36228" x="2881313" y="3527425"/>
          <p14:tracePt t="36235" x="2914650" y="3517900"/>
          <p14:tracePt t="36244" x="2940050" y="3502025"/>
          <p14:tracePt t="36250" x="2957513" y="3492500"/>
          <p14:tracePt t="36258" x="2974975" y="3484563"/>
          <p14:tracePt t="36266" x="3008313" y="3467100"/>
          <p14:tracePt t="36274" x="3016250" y="3459163"/>
          <p14:tracePt t="36282" x="3025775" y="3441700"/>
          <p14:tracePt t="36289" x="3033713" y="3433763"/>
          <p14:tracePt t="36299" x="3051175" y="3416300"/>
          <p14:tracePt t="36306" x="3051175" y="3398838"/>
          <p14:tracePt t="36314" x="3059113" y="3382963"/>
          <p14:tracePt t="36323" x="3067050" y="3365500"/>
          <p14:tracePt t="36329" x="3076575" y="3348038"/>
          <p14:tracePt t="36338" x="3076575" y="3322638"/>
          <p14:tracePt t="36346" x="3084513" y="3305175"/>
          <p14:tracePt t="36353" x="3084513" y="3289300"/>
          <p14:tracePt t="36363" x="3094038" y="3271838"/>
          <p14:tracePt t="36371" x="3094038" y="3263900"/>
          <p14:tracePt t="36379" x="3094038" y="3254375"/>
          <p14:tracePt t="36386" x="3101975" y="3246438"/>
          <p14:tracePt t="36530" x="3109913" y="3238500"/>
          <p14:tracePt t="36546" x="3119438" y="3228975"/>
          <p14:tracePt t="36562" x="3144838" y="3211513"/>
          <p14:tracePt t="36578" x="3152775" y="3203575"/>
          <p14:tracePt t="36585" x="3170238" y="3186113"/>
          <p14:tracePt t="36595" x="3186113" y="3170238"/>
          <p14:tracePt t="36603" x="3211513" y="3144838"/>
          <p14:tracePt t="36612" x="3228975" y="3127375"/>
          <p14:tracePt t="36618" x="3246438" y="3094038"/>
          <p14:tracePt t="36628" x="3271838" y="3051175"/>
          <p14:tracePt t="36634" x="3289300" y="3025775"/>
          <p14:tracePt t="36644" x="3297238" y="3000375"/>
          <p14:tracePt t="36651" x="3314700" y="2974975"/>
          <p14:tracePt t="36658" x="3348038" y="2949575"/>
          <p14:tracePt t="36667" x="3348038" y="2932113"/>
          <p14:tracePt t="36675" x="3355975" y="2906713"/>
          <p14:tracePt t="36682" x="3373438" y="2889250"/>
          <p14:tracePt t="36689" x="3382963" y="2871788"/>
          <p14:tracePt t="36699" x="3390900" y="2846388"/>
          <p14:tracePt t="36714" x="3390900" y="2838450"/>
          <p14:tracePt t="36723" x="3398838" y="2830513"/>
          <p14:tracePt t="36730" x="3408363" y="2830513"/>
          <p14:tracePt t="36754" x="3416300" y="2820988"/>
          <p14:tracePt t="36794" x="3433763" y="2820988"/>
          <p14:tracePt t="36802" x="3459163" y="2846388"/>
          <p14:tracePt t="36812" x="3484563" y="2889250"/>
          <p14:tracePt t="36819" x="3527425" y="2940050"/>
          <p14:tracePt t="36828" x="3552825" y="2974975"/>
          <p14:tracePt t="36833" x="3594100" y="3016250"/>
          <p14:tracePt t="36844" x="3629025" y="3067050"/>
          <p14:tracePt t="36849" x="3662363" y="3101975"/>
          <p14:tracePt t="36858" x="3697288" y="3152775"/>
          <p14:tracePt t="36865" x="3730625" y="3203575"/>
          <p14:tracePt t="36874" x="3748088" y="3238500"/>
          <p14:tracePt t="36881" x="3763963" y="3289300"/>
          <p14:tracePt t="36889" x="3773488" y="3314700"/>
          <p14:tracePt t="36897" x="3798888" y="3382963"/>
          <p14:tracePt t="36906" x="3798888" y="3398838"/>
          <p14:tracePt t="36913" x="3798888" y="3441700"/>
          <p14:tracePt t="36924" x="3806825" y="3475038"/>
          <p14:tracePt t="36929" x="3806825" y="3502025"/>
          <p14:tracePt t="36937" x="3806825" y="3543300"/>
          <p14:tracePt t="36947" x="3806825" y="3586163"/>
          <p14:tracePt t="36953" x="3806825" y="3629025"/>
          <p14:tracePt t="36963" x="3806825" y="3662363"/>
          <p14:tracePt t="36969" x="3806825" y="3705225"/>
          <p14:tracePt t="36980" x="3806825" y="3738563"/>
          <p14:tracePt t="36986" x="3790950" y="3798888"/>
          <p14:tracePt t="36995" x="3781425" y="3832225"/>
          <p14:tracePt t="37002" x="3773488" y="3867150"/>
          <p14:tracePt t="37012" x="3748088" y="3908425"/>
          <p14:tracePt t="37018" x="3722688" y="3960813"/>
          <p14:tracePt t="37028" x="3713163" y="3986213"/>
          <p14:tracePt t="37033" x="3697288" y="4011613"/>
          <p14:tracePt t="37044" x="3671888" y="4037013"/>
          <p14:tracePt t="37050" x="3654425" y="4044950"/>
          <p14:tracePt t="37058" x="3636963" y="4062413"/>
          <p14:tracePt t="37067" x="3619500" y="4087813"/>
          <p14:tracePt t="37073" x="3586163" y="4113213"/>
          <p14:tracePt t="37082" x="3578225" y="4121150"/>
          <p14:tracePt t="37089" x="3552825" y="4138613"/>
          <p14:tracePt t="37098" x="3517900" y="4146550"/>
          <p14:tracePt t="37106" x="3492500" y="4146550"/>
          <p14:tracePt t="37114" x="3467100" y="4156075"/>
          <p14:tracePt t="37122" x="3441700" y="4156075"/>
          <p14:tracePt t="37130" x="3424238" y="4156075"/>
          <p14:tracePt t="37138" x="3416300" y="4156075"/>
          <p14:tracePt t="37146" x="3382963" y="4156075"/>
          <p14:tracePt t="37154" x="3365500" y="4156075"/>
          <p14:tracePt t="37162" x="3355975" y="4156075"/>
          <p14:tracePt t="37170" x="3340100" y="4156075"/>
          <p14:tracePt t="37179" x="3305175" y="4156075"/>
          <p14:tracePt t="37186" x="3289300" y="4130675"/>
          <p14:tracePt t="37195" x="3271838" y="4113213"/>
          <p14:tracePt t="37203" x="3246438" y="4087813"/>
          <p14:tracePt t="37212" x="3221038" y="4070350"/>
          <p14:tracePt t="37218" x="3186113" y="4037013"/>
          <p14:tracePt t="37228" x="3170238" y="4019550"/>
          <p14:tracePt t="37234" x="3144838" y="3994150"/>
          <p14:tracePt t="37242" x="3127375" y="3986213"/>
          <p14:tracePt t="37249" x="3101975" y="3960813"/>
          <p14:tracePt t="37258" x="3094038" y="3935413"/>
          <p14:tracePt t="37267" x="3076575" y="3900488"/>
          <p14:tracePt t="37274" x="3067050" y="3875088"/>
          <p14:tracePt t="37282" x="3059113" y="3841750"/>
          <p14:tracePt t="37290" x="3051175" y="3806825"/>
          <p14:tracePt t="37298" x="3041650" y="3781425"/>
          <p14:tracePt t="37306" x="3033713" y="3756025"/>
          <p14:tracePt t="37314" x="3025775" y="3730625"/>
          <p14:tracePt t="37322" x="3008313" y="3697288"/>
          <p14:tracePt t="37330" x="3008313" y="3662363"/>
          <p14:tracePt t="37338" x="2990850" y="3629025"/>
          <p14:tracePt t="37346" x="2982913" y="3611563"/>
          <p14:tracePt t="37354" x="2974975" y="3586163"/>
          <p14:tracePt t="37362" x="2965450" y="3552825"/>
          <p14:tracePt t="37370" x="2957513" y="3535363"/>
          <p14:tracePt t="37378" x="2957513" y="3509963"/>
          <p14:tracePt t="37385" x="2949575" y="3484563"/>
          <p14:tracePt t="37396" x="2940050" y="3449638"/>
          <p14:tracePt t="37402" x="2940050" y="3424238"/>
          <p14:tracePt t="37412" x="2940050" y="3382963"/>
          <p14:tracePt t="37419" x="2932113" y="3340100"/>
          <p14:tracePt t="37428" x="2932113" y="3305175"/>
          <p14:tracePt t="37435" x="2932113" y="3271838"/>
          <p14:tracePt t="37444" x="2932113" y="3246438"/>
          <p14:tracePt t="37451" x="2932113" y="3211513"/>
          <p14:tracePt t="37458" x="2932113" y="3186113"/>
          <p14:tracePt t="37466" x="2932113" y="3170238"/>
          <p14:tracePt t="37473" x="2932113" y="3144838"/>
          <p14:tracePt t="37483" x="2940050" y="3109913"/>
          <p14:tracePt t="37490" x="2949575" y="3084513"/>
          <p14:tracePt t="37498" x="2965450" y="3059113"/>
          <p14:tracePt t="37507" x="2990850" y="3025775"/>
          <p14:tracePt t="37514" x="3025775" y="2974975"/>
          <p14:tracePt t="37522" x="3041650" y="2957513"/>
          <p14:tracePt t="37530" x="3084513" y="2914650"/>
          <p14:tracePt t="37538" x="3101975" y="2897188"/>
          <p14:tracePt t="37546" x="3109913" y="2897188"/>
          <p14:tracePt t="37554" x="3109913" y="2881313"/>
          <p14:tracePt t="37562" x="3119438" y="2871788"/>
          <p14:tracePt t="37569" x="3135313" y="2863850"/>
          <p14:tracePt t="37579" x="3144838" y="2863850"/>
          <p14:tracePt t="37586" x="3152775" y="2855913"/>
          <p14:tracePt t="37596" x="3160713" y="2855913"/>
          <p14:tracePt t="37612" x="3170238" y="2855913"/>
          <p14:tracePt t="37617" x="3186113" y="2855913"/>
          <p14:tracePt t="37628" x="3195638" y="2855913"/>
          <p14:tracePt t="37633" x="3221038" y="2855913"/>
          <p14:tracePt t="37642" x="3228975" y="2855913"/>
          <p14:tracePt t="37650" x="3246438" y="2855913"/>
          <p14:tracePt t="37658" x="3263900" y="2855913"/>
          <p14:tracePt t="37667" x="3289300" y="2855913"/>
          <p14:tracePt t="37673" x="3322638" y="2855913"/>
          <p14:tracePt t="37682" x="3340100" y="2863850"/>
          <p14:tracePt t="37690" x="3355975" y="2871788"/>
          <p14:tracePt t="37698" x="3382963" y="2871788"/>
          <p14:tracePt t="37707" x="3398838" y="2871788"/>
          <p14:tracePt t="37715" x="3408363" y="2871788"/>
          <p14:tracePt t="37722" x="3424238" y="2881313"/>
          <p14:tracePt t="37730" x="3441700" y="2881313"/>
          <p14:tracePt t="37738" x="3459163" y="2889250"/>
          <p14:tracePt t="37746" x="3475038" y="2889250"/>
          <p14:tracePt t="37754" x="3484563" y="2897188"/>
          <p14:tracePt t="37762" x="3502025" y="2914650"/>
          <p14:tracePt t="37771" x="3517900" y="2922588"/>
          <p14:tracePt t="37780" x="3543300" y="2940050"/>
          <p14:tracePt t="37786" x="3568700" y="2965450"/>
          <p14:tracePt t="37795" x="3578225" y="2982913"/>
          <p14:tracePt t="37803" x="3611563" y="3025775"/>
          <p14:tracePt t="37812" x="3619500" y="3051175"/>
          <p14:tracePt t="37818" x="3654425" y="3101975"/>
          <p14:tracePt t="37828" x="3662363" y="3127375"/>
          <p14:tracePt t="37834" x="3679825" y="3195638"/>
          <p14:tracePt t="37843" x="3697288" y="3254375"/>
          <p14:tracePt t="37850" x="3722688" y="3305175"/>
          <p14:tracePt t="37857" x="3722688" y="3348038"/>
          <p14:tracePt t="37867" x="3738563" y="3390900"/>
          <p14:tracePt t="37873" x="3738563" y="3424238"/>
          <p14:tracePt t="37883" x="3738563" y="3459163"/>
          <p14:tracePt t="37890" x="3738563" y="3467100"/>
          <p14:tracePt t="37898" x="3738563" y="3492500"/>
          <p14:tracePt t="37907" x="3738563" y="3509963"/>
          <p14:tracePt t="37922" x="3738563" y="3517900"/>
          <p14:tracePt t="37931" x="3738563" y="3527425"/>
          <p14:tracePt t="37938" x="3738563" y="3535363"/>
          <p14:tracePt t="38002" x="3730625" y="3535363"/>
          <p14:tracePt t="38012" x="3713163" y="3535363"/>
          <p14:tracePt t="38017" x="3705225" y="3535363"/>
          <p14:tracePt t="38028" x="3697288" y="3535363"/>
          <p14:tracePt t="38033" x="3671888" y="3527425"/>
          <p14:tracePt t="38042" x="3654425" y="3517900"/>
          <p14:tracePt t="38050" x="3646488" y="3509963"/>
          <p14:tracePt t="38058" x="3629025" y="3492500"/>
          <p14:tracePt t="38066" x="3619500" y="3475038"/>
          <p14:tracePt t="38073" x="3603625" y="3441700"/>
          <p14:tracePt t="38082" x="3603625" y="3424238"/>
          <p14:tracePt t="38090" x="3603625" y="3408363"/>
          <p14:tracePt t="38097" x="3603625" y="3390900"/>
          <p14:tracePt t="38114" x="3603625" y="3382963"/>
          <p14:tracePt t="38122" x="3603625" y="3355975"/>
          <p14:tracePt t="38130" x="3603625" y="3322638"/>
          <p14:tracePt t="38138" x="3603625" y="3279775"/>
          <p14:tracePt t="38146" x="3603625" y="3254375"/>
          <p14:tracePt t="38154" x="3603625" y="3228975"/>
          <p14:tracePt t="38163" x="3603625" y="3195638"/>
          <p14:tracePt t="38171" x="3603625" y="3178175"/>
          <p14:tracePt t="38179" x="3603625" y="3152775"/>
          <p14:tracePt t="38187" x="3611563" y="3127375"/>
          <p14:tracePt t="38196" x="3636963" y="3094038"/>
          <p14:tracePt t="38203" x="3654425" y="3067050"/>
          <p14:tracePt t="38212" x="3671888" y="3051175"/>
          <p14:tracePt t="38219" x="3679825" y="3041650"/>
          <p14:tracePt t="38228" x="3687763" y="3025775"/>
          <p14:tracePt t="38234" x="3687763" y="3016250"/>
          <p14:tracePt t="38242" x="3687763" y="3000375"/>
          <p14:tracePt t="38251" x="3687763" y="2982913"/>
          <p14:tracePt t="38257" x="3687763" y="2974975"/>
          <p14:tracePt t="38267" x="3687763" y="2965450"/>
          <p14:tracePt t="38273" x="3671888" y="2949575"/>
          <p14:tracePt t="38282" x="3654425" y="2932113"/>
          <p14:tracePt t="38290" x="3646488" y="2932113"/>
          <p14:tracePt t="38435" x="3646488" y="2922588"/>
          <p14:tracePt t="38762" x="3646488" y="2914650"/>
          <p14:tracePt t="38771" x="3654425" y="2914650"/>
          <p14:tracePt t="38802" x="3662363" y="2922588"/>
          <p14:tracePt t="38818" x="3671888" y="2922588"/>
          <p14:tracePt t="38883" x="3679825" y="2922588"/>
          <p14:tracePt t="38994" x="3687763" y="2922588"/>
          <p14:tracePt t="39035" x="3697288" y="2922588"/>
          <p14:tracePt t="39098" x="3705225" y="2932113"/>
          <p14:tracePt t="39187" x="3713163" y="2940050"/>
          <p14:tracePt t="39234" x="3730625" y="2949575"/>
          <p14:tracePt t="40027" x="3738563" y="2957513"/>
          <p14:tracePt t="40041" x="3738563" y="2965450"/>
          <p14:tracePt t="40690" x="3748088" y="2974975"/>
          <p14:tracePt t="40706" x="3756025" y="2982913"/>
          <p14:tracePt t="40738" x="3763963" y="2982913"/>
          <p14:tracePt t="40747" x="3781425" y="2982913"/>
          <p14:tracePt t="40763" x="3798888" y="2982913"/>
          <p14:tracePt t="40780" x="3816350" y="2982913"/>
          <p14:tracePt t="40787" x="3824288" y="2990850"/>
          <p14:tracePt t="40796" x="3832225" y="2990850"/>
          <p14:tracePt t="40802" x="3857625" y="3000375"/>
          <p14:tracePt t="40812" x="3892550" y="3000375"/>
          <p14:tracePt t="40818" x="3935413" y="3008313"/>
          <p14:tracePt t="40827" x="3968750" y="3025775"/>
          <p14:tracePt t="40833" x="4011613" y="3025775"/>
          <p14:tracePt t="40841" x="4062413" y="3041650"/>
          <p14:tracePt t="40850" x="4121150" y="3051175"/>
          <p14:tracePt t="40858" x="4181475" y="3084513"/>
          <p14:tracePt t="40865" x="4232275" y="3101975"/>
          <p14:tracePt t="40874" x="4291013" y="3135313"/>
          <p14:tracePt t="40882" x="4341813" y="3170238"/>
          <p14:tracePt t="40890" x="4410075" y="3195638"/>
          <p14:tracePt t="40898" x="4470400" y="3238500"/>
          <p14:tracePt t="40905" x="4538663" y="3271838"/>
          <p14:tracePt t="40914" x="4605338" y="3297238"/>
          <p14:tracePt t="40922" x="4708525" y="3314700"/>
          <p14:tracePt t="40932" x="4784725" y="3322638"/>
          <p14:tracePt t="40937" x="4843463" y="3340100"/>
          <p14:tracePt t="40948" x="4886325" y="3340100"/>
          <p14:tracePt t="40953" x="4929188" y="3340100"/>
          <p14:tracePt t="40964" x="4987925" y="3340100"/>
          <p14:tracePt t="40969" x="5005388" y="3340100"/>
          <p14:tracePt t="40985" x="5030788" y="3340100"/>
          <p14:tracePt t="41001" x="5038725" y="3340100"/>
          <p14:tracePt t="41010" x="5048250" y="3340100"/>
          <p14:tracePt t="41025" x="5048250" y="3348038"/>
          <p14:tracePt t="41033" x="5048250" y="3365500"/>
          <p14:tracePt t="41041" x="5030788" y="3382963"/>
          <p14:tracePt t="41049" x="5030788" y="3390900"/>
          <p14:tracePt t="41058" x="5013325" y="3408363"/>
          <p14:tracePt t="41065" x="5005388" y="3416300"/>
          <p14:tracePt t="41075" x="4987925" y="3449638"/>
          <p14:tracePt t="41081" x="4972050" y="3475038"/>
          <p14:tracePt t="41090" x="4954588" y="3502025"/>
          <p14:tracePt t="41097" x="4919663" y="3543300"/>
          <p14:tracePt t="41105" x="4903788" y="3560763"/>
          <p14:tracePt t="41115" x="4878388" y="3594100"/>
          <p14:tracePt t="41121" x="4860925" y="3611563"/>
          <p14:tracePt t="41130" x="4852988" y="3629025"/>
          <p14:tracePt t="41137" x="4843463" y="3654425"/>
          <p14:tracePt t="41147" x="4827588" y="3671888"/>
          <p14:tracePt t="41153" x="4810125" y="3697288"/>
          <p14:tracePt t="41164" x="4792663" y="3722688"/>
          <p14:tracePt t="41175" x="4775200" y="3738563"/>
          <p14:tracePt t="41181" x="4767263" y="3756025"/>
          <p14:tracePt t="41186" x="4741863" y="3781425"/>
          <p14:tracePt t="41194" x="4724400" y="3790950"/>
          <p14:tracePt t="41202" x="4699000" y="3824288"/>
          <p14:tracePt t="41212" x="4683125" y="3832225"/>
          <p14:tracePt t="41219" x="4665663" y="3832225"/>
          <p14:tracePt t="41226" x="4640263" y="3832225"/>
          <p14:tracePt t="41234" x="4605338" y="3832225"/>
          <p14:tracePt t="41241" x="4589463" y="3832225"/>
          <p14:tracePt t="41258" x="4579938" y="3832225"/>
          <p14:tracePt t="41267" x="4579938" y="3824288"/>
          <p14:tracePt t="41274" x="4579938" y="3816350"/>
          <p14:tracePt t="41290" x="4579938" y="3806825"/>
          <p14:tracePt t="41386" x="4589463" y="3841750"/>
          <p14:tracePt t="41396" x="4640263" y="3935413"/>
          <p14:tracePt t="41403" x="4683125" y="4019550"/>
          <p14:tracePt t="41413" x="4741863" y="4130675"/>
          <p14:tracePt t="41419" x="4818063" y="4232275"/>
          <p14:tracePt t="41425" x="4919663" y="4376738"/>
          <p14:tracePt t="41435" x="5064125" y="4579938"/>
          <p14:tracePt t="41441" x="5183188" y="4708525"/>
          <p14:tracePt t="41451" x="5311775" y="4860925"/>
          <p14:tracePt t="41459" x="5446713" y="4997450"/>
          <p14:tracePt t="41466" x="5575300" y="5116513"/>
          <p14:tracePt t="41474" x="5684838" y="5200650"/>
          <p14:tracePt t="41482" x="5788025" y="5268913"/>
          <p14:tracePt t="41490" x="5897563" y="5337175"/>
          <p14:tracePt t="41498" x="6008688" y="5395913"/>
          <p14:tracePt t="41506" x="6102350" y="5421313"/>
          <p14:tracePt t="41515" x="6178550" y="5438775"/>
          <p14:tracePt t="41521" x="6229350" y="5438775"/>
          <p14:tracePt t="41531" x="6280150" y="5430838"/>
          <p14:tracePt t="41539" x="6297613" y="5405438"/>
          <p14:tracePt t="41548" x="6305550" y="5405438"/>
          <p14:tracePt t="41554" x="6381750" y="5319713"/>
          <p14:tracePt t="41564" x="6432550" y="5294313"/>
          <p14:tracePt t="41571" x="6510338" y="5226050"/>
          <p14:tracePt t="41580" x="6543675" y="5132388"/>
          <p14:tracePt t="41586" x="6551613" y="5091113"/>
          <p14:tracePt t="41596" x="6551613" y="5081588"/>
          <p14:tracePt t="41817" x="6551613" y="5099050"/>
          <p14:tracePt t="41825" x="6535738" y="5192713"/>
          <p14:tracePt t="41835" x="6535738" y="5218113"/>
          <p14:tracePt t="41841" x="6535738" y="5276850"/>
          <p14:tracePt t="41851" x="6535738" y="5286375"/>
          <p14:tracePt t="41858" x="6518275" y="5345113"/>
          <p14:tracePt t="41866" x="6518275" y="5353050"/>
          <p14:tracePt t="41874" x="6510338" y="5353050"/>
          <p14:tracePt t="41882" x="6492875" y="5353050"/>
          <p14:tracePt t="41890" x="6483350" y="5353050"/>
          <p14:tracePt t="41898" x="6475413" y="5353050"/>
          <p14:tracePt t="41909" x="6467475" y="5353050"/>
          <p14:tracePt t="41915" x="6457950" y="5353050"/>
          <p14:tracePt t="41922" x="6450013" y="5345113"/>
          <p14:tracePt t="41932" x="6450013" y="5302250"/>
          <p14:tracePt t="41938" x="6450013" y="5243513"/>
          <p14:tracePt t="41948" x="6432550" y="5183188"/>
          <p14:tracePt t="41955" x="6391275" y="5141913"/>
          <p14:tracePt t="41964" x="6373813" y="5124450"/>
          <p14:tracePt t="41970" x="6365875" y="5099050"/>
          <p14:tracePt t="41980" x="6356350" y="5073650"/>
          <p14:tracePt t="41987" x="6338888" y="5038725"/>
          <p14:tracePt t="41996" x="6338888" y="5013325"/>
          <p14:tracePt t="42009" x="6338888" y="4997450"/>
          <p14:tracePt t="42073" x="6338888" y="4987925"/>
          <p14:tracePt t="42081" x="6338888" y="4979988"/>
          <p14:tracePt t="42089" x="6338888" y="4972050"/>
          <p14:tracePt t="42105" x="6338888" y="4962525"/>
          <p14:tracePt t="42131" x="6338888" y="4954588"/>
          <p14:tracePt t="42138" x="6338888" y="4946650"/>
          <p14:tracePt t="42148" x="6338888" y="4937125"/>
          <p14:tracePt t="42154" x="6338888" y="4929188"/>
          <p14:tracePt t="42164" x="6338888" y="4919663"/>
          <p14:tracePt t="42169" x="6338888" y="4903788"/>
          <p14:tracePt t="42179" x="6338888" y="4894263"/>
          <p14:tracePt t="42195" x="6338888" y="4886325"/>
          <p14:tracePt t="42201" x="6338888" y="4868863"/>
          <p14:tracePt t="42218" x="6338888" y="4852988"/>
          <p14:tracePt t="42225" x="6338888" y="4843463"/>
          <p14:tracePt t="42234" x="6338888" y="4835525"/>
          <p14:tracePt t="42242" x="6338888" y="4827588"/>
          <p14:tracePt t="42250" x="6338888" y="4810125"/>
          <p14:tracePt t="42259" x="6338888" y="4802188"/>
          <p14:tracePt t="42267" x="6348413" y="4784725"/>
          <p14:tracePt t="42274" x="6348413" y="4775200"/>
          <p14:tracePt t="42282" x="6348413" y="4759325"/>
          <p14:tracePt t="42289" x="6356350" y="4749800"/>
          <p14:tracePt t="42298" x="6356350" y="4741863"/>
          <p14:tracePt t="42306" x="6356350" y="4724400"/>
          <p14:tracePt t="42333" x="6356350" y="4716463"/>
          <p14:tracePt t="42364" x="6356350" y="4708525"/>
          <p14:tracePt t="42403" x="6356350" y="4699000"/>
          <p14:tracePt t="42410" x="6356350" y="4683125"/>
          <p14:tracePt t="42418" x="6348413" y="4683125"/>
          <p14:tracePt t="42425" x="6323013" y="4673600"/>
          <p14:tracePt t="42434" x="6297613" y="4673600"/>
          <p14:tracePt t="42442" x="6254750" y="4673600"/>
          <p14:tracePt t="42450" x="6237288" y="4673600"/>
          <p14:tracePt t="42459" x="6194425" y="4673600"/>
          <p14:tracePt t="42466" x="6161088" y="4673600"/>
          <p14:tracePt t="42474" x="6110288" y="4673600"/>
          <p14:tracePt t="42483" x="6034088" y="4673600"/>
          <p14:tracePt t="42490" x="5965825" y="4673600"/>
          <p14:tracePt t="42499" x="5864225" y="4673600"/>
          <p14:tracePt t="42506" x="5778500" y="4673600"/>
          <p14:tracePt t="42515" x="5676900" y="4683125"/>
          <p14:tracePt t="42521" x="5575300" y="4691063"/>
          <p14:tracePt t="42532" x="5489575" y="4716463"/>
          <p14:tracePt t="42538" x="5405438" y="4716463"/>
          <p14:tracePt t="42548" x="5327650" y="4716463"/>
          <p14:tracePt t="42555" x="5243513" y="4724400"/>
          <p14:tracePt t="42564" x="5218113" y="4724400"/>
          <p14:tracePt t="42571" x="5183188" y="4724400"/>
          <p14:tracePt t="42580" x="5149850" y="4724400"/>
          <p14:tracePt t="42585" x="5141913" y="4724400"/>
          <p14:tracePt t="42595" x="5132388" y="4724400"/>
          <p14:tracePt t="42602" x="5124450" y="4724400"/>
          <p14:tracePt t="42634" x="5116513" y="4724400"/>
          <p14:tracePt t="42642" x="5106988" y="4724400"/>
          <p14:tracePt t="42658" x="5091113" y="4724400"/>
          <p14:tracePt t="42674" x="5081588" y="4724400"/>
          <p14:tracePt t="42682" x="5064125" y="4724400"/>
          <p14:tracePt t="42698" x="5048250" y="4724400"/>
          <p14:tracePt t="42706" x="5022850" y="4708525"/>
          <p14:tracePt t="42715" x="5005388" y="4691063"/>
          <p14:tracePt t="42721" x="4979988" y="4683125"/>
          <p14:tracePt t="42732" x="4954588" y="4665663"/>
          <p14:tracePt t="42739" x="4919663" y="4648200"/>
          <p14:tracePt t="42748" x="4903788" y="4640263"/>
          <p14:tracePt t="42754" x="4886325" y="4630738"/>
          <p14:tracePt t="42763" x="4878388" y="4630738"/>
          <p14:tracePt t="42771" x="4860925" y="4622800"/>
          <p14:tracePt t="42947" x="4860925" y="4614863"/>
          <p14:tracePt t="43035" x="4860925" y="4605338"/>
          <p14:tracePt t="43067" x="4860925" y="4597400"/>
          <p14:tracePt t="43090" x="4868863" y="4597400"/>
          <p14:tracePt t="43097" x="4886325" y="4597400"/>
          <p14:tracePt t="43106" x="4911725" y="4597400"/>
          <p14:tracePt t="43115" x="4937125" y="4589463"/>
          <p14:tracePt t="43122" x="4946650" y="4589463"/>
          <p14:tracePt t="43132" x="4987925" y="4589463"/>
          <p14:tracePt t="43138" x="5005388" y="4589463"/>
          <p14:tracePt t="43149" x="5048250" y="4589463"/>
          <p14:tracePt t="43154" x="5091113" y="4589463"/>
          <p14:tracePt t="43164" x="5132388" y="4589463"/>
          <p14:tracePt t="43171" x="5192713" y="4589463"/>
          <p14:tracePt t="43179" x="5251450" y="4589463"/>
          <p14:tracePt t="43186" x="5302250" y="4589463"/>
          <p14:tracePt t="43196" x="5362575" y="4589463"/>
          <p14:tracePt t="43202" x="5438775" y="4589463"/>
          <p14:tracePt t="43209" x="5507038" y="4589463"/>
          <p14:tracePt t="43219" x="5565775" y="4589463"/>
          <p14:tracePt t="43225" x="5608638" y="4589463"/>
          <p14:tracePt t="43234" x="5641975" y="4589463"/>
          <p14:tracePt t="43242" x="5659438" y="4589463"/>
          <p14:tracePt t="43250" x="5694363" y="4589463"/>
          <p14:tracePt t="43258" x="5710238" y="4589463"/>
          <p14:tracePt t="43267" x="5727700" y="4589463"/>
          <p14:tracePt t="43274" x="5761038" y="4589463"/>
          <p14:tracePt t="43283" x="5778500" y="4589463"/>
          <p14:tracePt t="43299" x="5803900" y="4589463"/>
          <p14:tracePt t="43306" x="5821363" y="4589463"/>
          <p14:tracePt t="43315" x="5838825" y="4589463"/>
          <p14:tracePt t="43323" x="5864225" y="4589463"/>
          <p14:tracePt t="43332" x="5872163" y="4589463"/>
          <p14:tracePt t="43337" x="5889625" y="4589463"/>
          <p14:tracePt t="43348" x="5897563" y="4589463"/>
          <p14:tracePt t="43355" x="5922963" y="4589463"/>
          <p14:tracePt t="43364" x="5948363" y="4589463"/>
          <p14:tracePt t="43370" x="5965825" y="4589463"/>
          <p14:tracePt t="43379" x="5983288" y="4589463"/>
          <p14:tracePt t="43387" x="5999163" y="4589463"/>
          <p14:tracePt t="43395" x="6016625" y="4589463"/>
          <p14:tracePt t="43403" x="6034088" y="4589463"/>
          <p14:tracePt t="43409" x="6059488" y="4589463"/>
          <p14:tracePt t="43419" x="6067425" y="4579938"/>
          <p14:tracePt t="43426" x="6076950" y="4579938"/>
          <p14:tracePt t="43434" x="6092825" y="4579938"/>
          <p14:tracePt t="43450" x="6118225" y="4579938"/>
          <p14:tracePt t="43458" x="6127750" y="4579938"/>
          <p14:tracePt t="43466" x="6143625" y="4579938"/>
          <p14:tracePt t="43474" x="6153150" y="4579938"/>
          <p14:tracePt t="43482" x="6161088" y="4579938"/>
          <p14:tracePt t="43490" x="6186488" y="4579938"/>
          <p14:tracePt t="43499" x="6194425" y="4579938"/>
          <p14:tracePt t="43506" x="6203950" y="4579938"/>
          <p14:tracePt t="43515" x="6211888" y="4579938"/>
          <p14:tracePt t="43522" x="6221413" y="4579938"/>
          <p14:tracePt t="43532" x="6229350" y="4579938"/>
          <p14:tracePt t="43537" x="6237288" y="4579938"/>
          <p14:tracePt t="43548" x="6246813" y="4579938"/>
          <p14:tracePt t="43564" x="6254750" y="4572000"/>
          <p14:tracePt t="43570" x="6262688" y="4572000"/>
          <p14:tracePt t="43587" x="6272213" y="4564063"/>
          <p14:tracePt t="43593" x="6280150" y="4564063"/>
          <p14:tracePt t="43610" x="6288088" y="4564063"/>
          <p14:tracePt t="43626" x="6297613" y="4564063"/>
          <p14:tracePt t="43634" x="6305550" y="4564063"/>
          <p14:tracePt t="43729" x="6323013" y="4564063"/>
          <p14:tracePt t="43748" x="6330950" y="4564063"/>
          <p14:tracePt t="43755" x="6330950" y="4572000"/>
          <p14:tracePt t="43763" x="6330950" y="4579938"/>
          <p14:tracePt t="43771" x="6338888" y="4597400"/>
          <p14:tracePt t="43780" x="6348413" y="4622800"/>
          <p14:tracePt t="43787" x="6348413" y="4630738"/>
          <p14:tracePt t="43795" x="6348413" y="4665663"/>
          <p14:tracePt t="43802" x="6348413" y="4691063"/>
          <p14:tracePt t="43809" x="6348413" y="4716463"/>
          <p14:tracePt t="43818" x="6356350" y="4749800"/>
          <p14:tracePt t="43826" x="6356350" y="4767263"/>
          <p14:tracePt t="43835" x="6356350" y="4802188"/>
          <p14:tracePt t="43843" x="6365875" y="4818063"/>
          <p14:tracePt t="43850" x="6365875" y="4835525"/>
          <p14:tracePt t="43858" x="6373813" y="4852988"/>
          <p14:tracePt t="43867" x="6373813" y="4868863"/>
          <p14:tracePt t="43874" x="6373813" y="4886325"/>
          <p14:tracePt t="43883" x="6373813" y="4911725"/>
          <p14:tracePt t="43890" x="6373813" y="4929188"/>
          <p14:tracePt t="43899" x="6373813" y="4962525"/>
          <p14:tracePt t="43906" x="6373813" y="4987925"/>
          <p14:tracePt t="43916" x="6373813" y="5005388"/>
          <p14:tracePt t="43922" x="6373813" y="5048250"/>
          <p14:tracePt t="43932" x="6373813" y="5081588"/>
          <p14:tracePt t="43938" x="6373813" y="5106988"/>
          <p14:tracePt t="43948" x="6373813" y="5149850"/>
          <p14:tracePt t="43954" x="6373813" y="5167313"/>
          <p14:tracePt t="43963" x="6373813" y="5192713"/>
          <p14:tracePt t="43969" x="6373813" y="5218113"/>
          <p14:tracePt t="43979" x="6373813" y="5235575"/>
          <p14:tracePt t="43986" x="6373813" y="5251450"/>
          <p14:tracePt t="43993" x="6373813" y="5276850"/>
          <p14:tracePt t="44003" x="6373813" y="5286375"/>
          <p14:tracePt t="44009" x="6391275" y="5302250"/>
          <p14:tracePt t="44018" x="6391275" y="5311775"/>
          <p14:tracePt t="44026" x="6391275" y="5319713"/>
          <p14:tracePt t="44034" x="6391275" y="5327650"/>
          <p14:tracePt t="44042" x="6391275" y="5337175"/>
          <p14:tracePt t="44050" x="6399213" y="5353050"/>
          <p14:tracePt t="44058" x="6399213" y="5362575"/>
          <p14:tracePt t="44066" x="6407150" y="5370513"/>
          <p14:tracePt t="44074" x="6407150" y="5380038"/>
          <p14:tracePt t="44083" x="6416675" y="5395913"/>
          <p14:tracePt t="44090" x="6416675" y="5405438"/>
          <p14:tracePt t="44106" x="6416675" y="5413375"/>
          <p14:tracePt t="44116" x="6416675" y="5421313"/>
          <p14:tracePt t="44122" x="6424613" y="5421313"/>
          <p14:tracePt t="44138" x="6424613" y="5430838"/>
          <p14:tracePt t="44148" x="6424613" y="5438775"/>
          <p14:tracePt t="44259" x="6424613" y="5446713"/>
          <p14:tracePt t="44275" x="6424613" y="5464175"/>
          <p14:tracePt t="44283" x="6416675" y="5472113"/>
          <p14:tracePt t="44290" x="6381750" y="5481638"/>
          <p14:tracePt t="44300" x="6373813" y="5481638"/>
          <p14:tracePt t="44306" x="6348413" y="5489575"/>
          <p14:tracePt t="44316" x="6297613" y="5497513"/>
          <p14:tracePt t="44322" x="6246813" y="5524500"/>
          <p14:tracePt t="44331" x="6186488" y="5524500"/>
          <p14:tracePt t="44337" x="6127750" y="5524500"/>
          <p14:tracePt t="44348" x="6084888" y="5524500"/>
          <p14:tracePt t="44354" x="6016625" y="5524500"/>
          <p14:tracePt t="44365" x="5957888" y="5524500"/>
          <p14:tracePt t="44370" x="5872163" y="5524500"/>
          <p14:tracePt t="44380" x="5788025" y="5524500"/>
          <p14:tracePt t="44386" x="5719763" y="5524500"/>
          <p14:tracePt t="44393" x="5634038" y="5524500"/>
          <p14:tracePt t="44402" x="5575300" y="5524500"/>
          <p14:tracePt t="44409" x="5514975" y="5524500"/>
          <p14:tracePt t="44418" x="5472113" y="5524500"/>
          <p14:tracePt t="44426" x="5430838" y="5524500"/>
          <p14:tracePt t="44434" x="5405438" y="5524500"/>
          <p14:tracePt t="44443" x="5395913" y="5524500"/>
          <p14:tracePt t="44450" x="5387975" y="5524500"/>
          <p14:tracePt t="44611" x="5380038" y="5507038"/>
          <p14:tracePt t="44618" x="5380038" y="5446713"/>
          <p14:tracePt t="44626" x="5380038" y="5387975"/>
          <p14:tracePt t="44634" x="5380038" y="5302250"/>
          <p14:tracePt t="44641" x="5380038" y="5200650"/>
          <p14:tracePt t="44650" x="5380038" y="5073650"/>
          <p14:tracePt t="44658" x="5380038" y="4954588"/>
          <p14:tracePt t="44666" x="5380038" y="4810125"/>
          <p14:tracePt t="44674" x="5353050" y="4665663"/>
          <p14:tracePt t="44683" x="5327650" y="4521200"/>
          <p14:tracePt t="44691" x="5302250" y="4410075"/>
          <p14:tracePt t="44700" x="5302250" y="4265613"/>
          <p14:tracePt t="44706" x="5302250" y="4171950"/>
          <p14:tracePt t="44717" x="5302250" y="4087813"/>
          <p14:tracePt t="44722" x="5302250" y="4011613"/>
          <p14:tracePt t="44732" x="5302250" y="3960813"/>
          <p14:tracePt t="44738" x="5302250" y="3900488"/>
          <p14:tracePt t="44748" x="5302250" y="3857625"/>
          <p14:tracePt t="44754" x="5286375" y="3806825"/>
          <p14:tracePt t="44762" x="5286375" y="3773488"/>
          <p14:tracePt t="44769" x="5276850" y="3738563"/>
          <p14:tracePt t="44779" x="5268913" y="3697288"/>
          <p14:tracePt t="44786" x="5260975" y="3662363"/>
          <p14:tracePt t="44794" x="5260975" y="3636963"/>
          <p14:tracePt t="44802" x="5251450" y="3611563"/>
          <p14:tracePt t="44810" x="5243513" y="3578225"/>
          <p14:tracePt t="44819" x="5235575" y="3552825"/>
          <p14:tracePt t="44826" x="5235575" y="3527425"/>
          <p14:tracePt t="44834" x="5226050" y="3492500"/>
          <p14:tracePt t="44842" x="5226050" y="3484563"/>
          <p14:tracePt t="44850" x="5218113" y="3459163"/>
          <p14:tracePt t="44858" x="5218113" y="3441700"/>
          <p14:tracePt t="44866" x="5218113" y="3433763"/>
          <p14:tracePt t="44874" x="5218113" y="3416300"/>
          <p14:tracePt t="44883" x="5218113" y="3398838"/>
          <p14:tracePt t="44890" x="5218113" y="3390900"/>
          <p14:tracePt t="44899" x="5218113" y="3348038"/>
          <p14:tracePt t="44916" x="5218113" y="3305175"/>
          <p14:tracePt t="44922" x="5218113" y="3297238"/>
          <p14:tracePt t="44932" x="5218113" y="3279775"/>
          <p14:tracePt t="44938" x="5218113" y="3254375"/>
          <p14:tracePt t="44948" x="5218113" y="3246438"/>
          <p14:tracePt t="44955" x="5218113" y="3228975"/>
          <p14:tracePt t="44962" x="5218113" y="3221038"/>
          <p14:tracePt t="44971" x="5218113" y="3211513"/>
          <p14:tracePt t="44979" x="5218113" y="3195638"/>
          <p14:tracePt t="44993" x="5218113" y="3178175"/>
          <p14:tracePt t="45003" x="5218113" y="3160713"/>
          <p14:tracePt t="45010" x="5218113" y="3152775"/>
          <p14:tracePt t="45018" x="5218113" y="3127375"/>
          <p14:tracePt t="45027" x="5218113" y="3119438"/>
          <p14:tracePt t="45034" x="5226050" y="3119438"/>
          <p14:tracePt t="45042" x="5226050" y="3101975"/>
          <p14:tracePt t="45050" x="5235575" y="3094038"/>
          <p14:tracePt t="45090" x="5251450" y="3084513"/>
          <p14:tracePt t="45107" x="5251450" y="3067050"/>
          <p14:tracePt t="45122" x="5260975" y="3051175"/>
          <p14:tracePt t="45132" x="5268913" y="3051175"/>
          <p14:tracePt t="45137" x="5276850" y="3033713"/>
          <p14:tracePt t="45148" x="5276850" y="3025775"/>
          <p14:tracePt t="45418" x="5286375" y="3025775"/>
          <p14:tracePt t="45442" x="5294313" y="3025775"/>
          <p14:tracePt t="45451" x="5311775" y="3059113"/>
          <p14:tracePt t="45458" x="5311775" y="3084513"/>
          <p14:tracePt t="45466" x="5319713" y="3109913"/>
          <p14:tracePt t="45474" x="5319713" y="3152775"/>
          <p14:tracePt t="45483" x="5345113" y="3195638"/>
          <p14:tracePt t="45490" x="5370513" y="3246438"/>
          <p14:tracePt t="45499" x="5395913" y="3297238"/>
          <p14:tracePt t="45506" x="5413375" y="3330575"/>
          <p14:tracePt t="45516" x="5456238" y="3382963"/>
          <p14:tracePt t="45523" x="5472113" y="3441700"/>
          <p14:tracePt t="45531" x="5514975" y="3509963"/>
          <p14:tracePt t="45537" x="5549900" y="3568700"/>
          <p14:tracePt t="45547" x="5583238" y="3636963"/>
          <p14:tracePt t="45553" x="5600700" y="3697288"/>
          <p14:tracePt t="45562" x="5626100" y="3756025"/>
          <p14:tracePt t="45569" x="5641975" y="3790950"/>
          <p14:tracePt t="45578" x="5641975" y="3832225"/>
          <p14:tracePt t="45586" x="5659438" y="3867150"/>
          <p14:tracePt t="45593" x="5668963" y="3900488"/>
          <p14:tracePt t="45601" x="5676900" y="3935413"/>
          <p14:tracePt t="45610" x="5676900" y="3968750"/>
          <p14:tracePt t="45617" x="5676900" y="4002088"/>
          <p14:tracePt t="45627" x="5676900" y="4052888"/>
          <p14:tracePt t="45634" x="5684838" y="4095750"/>
          <p14:tracePt t="45642" x="5684838" y="4130675"/>
          <p14:tracePt t="45650" x="5694363" y="4189413"/>
          <p14:tracePt t="45658" x="5694363" y="4240213"/>
          <p14:tracePt t="45667" x="5694363" y="4283075"/>
          <p14:tracePt t="45674" x="5694363" y="4341813"/>
          <p14:tracePt t="45683" x="5694363" y="4402138"/>
          <p14:tracePt t="45690" x="5702300" y="4435475"/>
          <p14:tracePt t="45700" x="5710238" y="4460875"/>
          <p14:tracePt t="45706" x="5719763" y="4503738"/>
          <p14:tracePt t="45716" x="5719763" y="4521200"/>
          <p14:tracePt t="45722" x="5719763" y="4546600"/>
          <p14:tracePt t="45732" x="5719763" y="4564063"/>
          <p14:tracePt t="45738" x="5719763" y="4572000"/>
          <p14:tracePt t="45748" x="5719763" y="4589463"/>
          <p14:tracePt t="45754" x="5719763" y="4605338"/>
          <p14:tracePt t="45762" x="5719763" y="4614863"/>
          <p14:tracePt t="45769" x="5719763" y="4630738"/>
          <p14:tracePt t="45779" x="5719763" y="4648200"/>
          <p14:tracePt t="45785" x="5719763" y="4657725"/>
          <p14:tracePt t="45793" x="5719763" y="4673600"/>
          <p14:tracePt t="45801" x="5719763" y="4683125"/>
          <p14:tracePt t="45810" x="5719763" y="4699000"/>
          <p14:tracePt t="45818" x="5719763" y="4708525"/>
          <p14:tracePt t="45826" x="5719763" y="4716463"/>
          <p14:tracePt t="45834" x="5719763" y="4733925"/>
          <p14:tracePt t="45866" x="5719763" y="4749800"/>
          <p14:tracePt t="45874" x="5719763" y="4759325"/>
          <p14:tracePt t="45890" x="5702300" y="4775200"/>
          <p14:tracePt t="45900" x="5702300" y="4784725"/>
          <p14:tracePt t="45906" x="5694363" y="4784725"/>
          <p14:tracePt t="45916" x="5684838" y="4792663"/>
          <p14:tracePt t="45922" x="5676900" y="4802188"/>
          <p14:tracePt t="45938" x="5659438" y="4810125"/>
          <p14:tracePt t="45948" x="5641975" y="4818063"/>
          <p14:tracePt t="45953" x="5626100" y="4827588"/>
          <p14:tracePt t="45964" x="5600700" y="4843463"/>
          <p14:tracePt t="45970" x="5583238" y="4852988"/>
          <p14:tracePt t="45978" x="5575300" y="4852988"/>
          <p14:tracePt t="45987" x="5557838" y="4868863"/>
          <p14:tracePt t="45993" x="5549900" y="4868863"/>
          <p14:tracePt t="46002" x="5540375" y="4868863"/>
          <p14:tracePt t="46058" x="5532438" y="4868863"/>
          <p14:tracePt t="46067" x="5524500" y="4868863"/>
          <p14:tracePt t="46074" x="5514975" y="4868863"/>
          <p14:tracePt t="46099" x="5507038" y="4868863"/>
          <p14:tracePt t="46107" x="5497513" y="4868863"/>
          <p14:tracePt t="46122" x="5489575" y="4868863"/>
          <p14:tracePt t="46132" x="5481638" y="4868863"/>
          <p14:tracePt t="46138" x="5472113" y="4868863"/>
          <p14:tracePt t="46154" x="5464175" y="4868863"/>
          <p14:tracePt t="46161" x="5456238" y="4868863"/>
          <p14:tracePt t="46177" x="5446713" y="4868863"/>
          <p14:tracePt t="46194" x="5438775" y="4868863"/>
          <p14:tracePt t="46201" x="5430838" y="4868863"/>
          <p14:tracePt t="46211" x="5413375" y="4868863"/>
          <p14:tracePt t="46258" x="5405438" y="4868863"/>
          <p14:tracePt t="46274" x="5405438" y="4860925"/>
          <p14:tracePt t="46283" x="5395913" y="4852988"/>
          <p14:tracePt t="46723" x="5395913" y="4843463"/>
          <p14:tracePt t="46755" x="5405438" y="4843463"/>
          <p14:tracePt t="46771" x="5413375" y="4835525"/>
          <p14:tracePt t="46819" x="5421313" y="4835525"/>
          <p14:tracePt t="46826" x="5430838" y="4835525"/>
          <p14:tracePt t="46842" x="5438775" y="4835525"/>
          <p14:tracePt t="46875" x="5446713" y="4827588"/>
          <p14:tracePt t="46891" x="5456238" y="4827588"/>
          <p14:tracePt t="46916" x="5464175" y="4827588"/>
          <p14:tracePt t="46947" x="5481638" y="4827588"/>
          <p14:tracePt t="47018" x="5489575" y="4827588"/>
          <p14:tracePt t="47026" x="5497513" y="4827588"/>
          <p14:tracePt t="47035" x="5507038" y="4827588"/>
          <p14:tracePt t="47522" x="5464175" y="4818063"/>
          <p14:tracePt t="47532" x="5430838" y="4784725"/>
          <p14:tracePt t="47538" x="5380038" y="4767263"/>
          <p14:tracePt t="47546" x="5319713" y="4724400"/>
          <p14:tracePt t="47554" x="5260975" y="4691063"/>
          <p14:tracePt t="47562" x="5183188" y="4665663"/>
          <p14:tracePt t="47570" x="5091113" y="4614863"/>
          <p14:tracePt t="47577" x="4997450" y="4546600"/>
          <p14:tracePt t="47586" x="4894263" y="4486275"/>
          <p14:tracePt t="47594" x="4802188" y="4435475"/>
          <p14:tracePt t="47602" x="4699000" y="4384675"/>
          <p14:tracePt t="47610" x="4597400" y="4341813"/>
          <p14:tracePt t="47617" x="4478338" y="4291013"/>
          <p14:tracePt t="47626" x="4384675" y="4249738"/>
          <p14:tracePt t="47634" x="4283075" y="4214813"/>
          <p14:tracePt t="47642" x="4181475" y="4164013"/>
          <p14:tracePt t="47650" x="4052888" y="4121150"/>
          <p14:tracePt t="47658" x="3951288" y="4095750"/>
          <p14:tracePt t="47668" x="3832225" y="4062413"/>
          <p14:tracePt t="47673" x="3730625" y="4037013"/>
          <p14:tracePt t="47684" x="3646488" y="4019550"/>
          <p14:tracePt t="47691" x="3552825" y="3986213"/>
          <p14:tracePt t="47700" x="3467100" y="3951288"/>
          <p14:tracePt t="47706" x="3373438" y="3925888"/>
          <p14:tracePt t="47716" x="3289300" y="3892550"/>
          <p14:tracePt t="47722" x="3203575" y="3875088"/>
          <p14:tracePt t="47732" x="3127375" y="3841750"/>
          <p14:tracePt t="47738" x="3059113" y="3824288"/>
          <p14:tracePt t="47747" x="2990850" y="3790950"/>
          <p14:tracePt t="47754" x="2914650" y="3763963"/>
          <p14:tracePt t="47761" x="2863850" y="3738563"/>
          <p14:tracePt t="47770" x="2787650" y="3730625"/>
          <p14:tracePt t="47778" x="2727325" y="3705225"/>
          <p14:tracePt t="47786" x="2676525" y="3687763"/>
          <p14:tracePt t="47794" x="2608263" y="3662363"/>
          <p14:tracePt t="47802" x="2516188" y="3646488"/>
          <p14:tracePt t="47810" x="2447925" y="3619500"/>
          <p14:tracePt t="47818" x="2354263" y="3611563"/>
          <p14:tracePt t="47826" x="2286000" y="3586163"/>
          <p14:tracePt t="47834" x="2192338" y="3578225"/>
          <p14:tracePt t="47842" x="2133600" y="3568700"/>
          <p14:tracePt t="47852" x="2073275" y="3560763"/>
          <p14:tracePt t="47858" x="2014538" y="3552825"/>
          <p14:tracePt t="47867" x="1971675" y="3552825"/>
          <p14:tracePt t="47874" x="1938338" y="3543300"/>
          <p14:tracePt t="47884" x="1903413" y="3535363"/>
          <p14:tracePt t="47891" x="1895475" y="3535363"/>
          <p14:tracePt t="47900" x="1885950" y="3535363"/>
          <p14:tracePt t="48211" x="1885950" y="3543300"/>
          <p14:tracePt t="48842" x="1885950" y="3552825"/>
          <p14:tracePt t="48858" x="1885950" y="3568700"/>
          <p14:tracePt t="48874" x="1895475" y="3578225"/>
          <p14:tracePt t="48884" x="1895475" y="3586163"/>
          <p14:tracePt t="48889" x="1920875" y="3611563"/>
          <p14:tracePt t="48900" x="1928813" y="3629025"/>
          <p14:tracePt t="48912" x="1946275" y="3654425"/>
          <p14:tracePt t="48916" x="1946275" y="3662363"/>
          <p14:tracePt t="48922" x="1963738" y="3679825"/>
          <p14:tracePt t="48929" x="1971675" y="3697288"/>
          <p14:tracePt t="48938" x="1989138" y="3705225"/>
          <p14:tracePt t="48945" x="1997075" y="3705225"/>
          <p14:tracePt t="48954" x="2005013" y="3713163"/>
          <p14:tracePt t="48961" x="2014538" y="3722688"/>
          <p14:tracePt t="48970" x="2022475" y="3722688"/>
          <p14:tracePt t="48978" x="2030413" y="3722688"/>
          <p14:tracePt t="48995" x="2039938" y="3722688"/>
          <p14:tracePt t="49002" x="2047875" y="3722688"/>
          <p14:tracePt t="49010" x="2073275" y="3722688"/>
          <p14:tracePt t="49019" x="2090738" y="3705225"/>
          <p14:tracePt t="49026" x="2108200" y="3687763"/>
          <p14:tracePt t="49034" x="2116138" y="3687763"/>
          <p14:tracePt t="49042" x="2116138" y="3679825"/>
          <p14:tracePt t="49051" x="2116138" y="3671888"/>
          <p14:tracePt t="49067" x="2124075" y="3671888"/>
          <p14:tracePt t="49146" x="2133600" y="3671888"/>
          <p14:tracePt t="49155" x="2159000" y="3671888"/>
          <p14:tracePt t="49161" x="2184400" y="3697288"/>
          <p14:tracePt t="49170" x="2209800" y="3722688"/>
          <p14:tracePt t="49179" x="2235200" y="3756025"/>
          <p14:tracePt t="49187" x="2286000" y="3798888"/>
          <p14:tracePt t="49194" x="2336800" y="3849688"/>
          <p14:tracePt t="49202" x="2405063" y="3908425"/>
          <p14:tracePt t="49209" x="2498725" y="3968750"/>
          <p14:tracePt t="49218" x="2600325" y="4037013"/>
          <p14:tracePt t="49227" x="2693988" y="4105275"/>
          <p14:tracePt t="49234" x="2813050" y="4171950"/>
          <p14:tracePt t="49242" x="2965450" y="4249738"/>
          <p14:tracePt t="49251" x="3195638" y="4384675"/>
          <p14:tracePt t="49258" x="3382963" y="4470400"/>
          <p14:tracePt t="49268" x="3629025" y="4605338"/>
          <p14:tracePt t="49275" x="3798888" y="4683125"/>
          <p14:tracePt t="49285" x="3986213" y="4784725"/>
          <p14:tracePt t="49291" x="4121150" y="4835525"/>
          <p14:tracePt t="49300" x="4291013" y="4903788"/>
          <p14:tracePt t="49307" x="4435475" y="4929188"/>
          <p14:tracePt t="49316" x="4597400" y="4962525"/>
          <p14:tracePt t="49323" x="4724400" y="4972050"/>
          <p14:tracePt t="49331" x="4868863" y="4997450"/>
          <p14:tracePt t="49338" x="4972050" y="5005388"/>
          <p14:tracePt t="49345" x="5064125" y="5005388"/>
          <p14:tracePt t="49353" x="5141913" y="5005388"/>
          <p14:tracePt t="49362" x="5208588" y="5005388"/>
          <p14:tracePt t="49370" x="5251450" y="5005388"/>
          <p14:tracePt t="49378" x="5286375" y="5005388"/>
          <p14:tracePt t="49386" x="5302250" y="5005388"/>
          <p14:tracePt t="49394" x="5311775" y="4997450"/>
          <p14:tracePt t="49402" x="5319713" y="4987925"/>
          <p14:tracePt t="49410" x="5337175" y="4979988"/>
          <p14:tracePt t="49419" x="5345113" y="4962525"/>
          <p14:tracePt t="49426" x="5353050" y="4962525"/>
          <p14:tracePt t="49435" x="5370513" y="4954588"/>
          <p14:tracePt t="49442" x="5370513" y="4946650"/>
          <p14:tracePt t="49452" x="5380038" y="4946650"/>
          <p14:tracePt t="49459" x="5387975" y="4946650"/>
          <p14:tracePt t="49467" x="5395913" y="4937125"/>
          <p14:tracePt t="49475" x="5413375" y="4929188"/>
          <p14:tracePt t="49484" x="5430838" y="4929188"/>
          <p14:tracePt t="49491" x="5446713" y="4919663"/>
          <p14:tracePt t="49500" x="5456238" y="4911725"/>
          <p14:tracePt t="49507" x="5464175" y="4911725"/>
          <p14:tracePt t="49515" x="5472113" y="4911725"/>
          <p14:tracePt t="49603" x="5481638" y="4894263"/>
          <p14:tracePt t="49610" x="5489575" y="4886325"/>
          <p14:tracePt t="49619" x="5497513" y="4886325"/>
          <p14:tracePt t="49635" x="5497513" y="4878388"/>
          <p14:tracePt t="49642" x="5507038" y="4860925"/>
          <p14:tracePt t="49652" x="5514975" y="4860925"/>
          <p14:tracePt t="49674" x="5514975" y="4852988"/>
          <p14:tracePt t="50251" x="5524500" y="4843463"/>
          <p14:tracePt t="50274" x="5532438" y="4835525"/>
          <p14:tracePt t="50306" x="5540375" y="4835525"/>
          <p14:tracePt t="50314" x="5549900" y="4835525"/>
          <p14:tracePt t="50321" x="5565775" y="4835525"/>
          <p14:tracePt t="50339" x="5583238" y="4835525"/>
          <p14:tracePt t="50345" x="5591175" y="4835525"/>
          <p14:tracePt t="50354" x="5600700" y="4835525"/>
          <p14:tracePt t="50362" x="5616575" y="4835525"/>
          <p14:tracePt t="50371" x="5626100" y="4835525"/>
          <p14:tracePt t="50378" x="5641975" y="4835525"/>
          <p14:tracePt t="50387" x="5668963" y="4835525"/>
          <p14:tracePt t="50394" x="5684838" y="4835525"/>
          <p14:tracePt t="50402" x="5694363" y="4835525"/>
          <p14:tracePt t="50410" x="5710238" y="4835525"/>
          <p14:tracePt t="50418" x="5727700" y="4835525"/>
          <p14:tracePt t="50426" x="5753100" y="4835525"/>
          <p14:tracePt t="50435" x="5761038" y="4835525"/>
          <p14:tracePt t="50442" x="5778500" y="4835525"/>
          <p14:tracePt t="50452" x="5788025" y="4835525"/>
          <p14:tracePt t="50458" x="5795963" y="4835525"/>
          <p14:tracePt t="50468" x="5813425" y="4835525"/>
          <p14:tracePt t="51348" x="5829300" y="4835525"/>
          <p14:tracePt t="51722" x="5838825" y="4835525"/>
          <p14:tracePt t="52394" x="5846763" y="4835525"/>
          <p14:tracePt t="52401" x="5846763" y="4852988"/>
          <p14:tracePt t="52419" x="5846763" y="4860925"/>
          <p14:tracePt t="52436" x="5846763" y="4868863"/>
          <p14:tracePt t="52498" x="5846763" y="4878388"/>
          <p14:tracePt t="52531" x="5846763" y="4894263"/>
          <p14:tracePt t="52538" x="5846763" y="4903788"/>
          <p14:tracePt t="52635" x="5846763" y="4919663"/>
          <p14:tracePt t="52651" x="5846763" y="4929188"/>
          <p14:tracePt t="52722" x="5846763" y="4937125"/>
          <p14:tracePt t="52769" x="5846763" y="4946650"/>
          <p14:tracePt t="52858" x="5846763" y="4954588"/>
          <p14:tracePt t="52874" x="5854700" y="4962525"/>
          <p14:tracePt t="52889" x="5854700" y="4972050"/>
          <p14:tracePt t="52908" x="5864225" y="4979988"/>
          <p14:tracePt t="52913" x="5872163" y="4987925"/>
          <p14:tracePt t="52930" x="5889625" y="5005388"/>
          <p14:tracePt t="53369" x="5889625" y="5013325"/>
          <p14:tracePt t="53377" x="5889625" y="5022850"/>
          <p14:tracePt t="53458" x="5889625" y="5038725"/>
          <p14:tracePt t="53489" x="5889625" y="5048250"/>
          <p14:tracePt t="53523" x="5889625" y="5073650"/>
          <p14:tracePt t="53547" x="5880100" y="5081588"/>
          <p14:tracePt t="53562" x="5864225" y="5091113"/>
          <p14:tracePt t="53578" x="5864225" y="5099050"/>
          <p14:tracePt t="53594" x="5854700" y="5099050"/>
          <p14:tracePt t="53643" x="5846763" y="5099050"/>
          <p14:tracePt t="53683" x="5838825" y="5099050"/>
          <p14:tracePt t="53698" x="5829300" y="5106988"/>
          <p14:tracePt t="53730" x="5821363" y="5106988"/>
          <p14:tracePt t="53954" x="5803900" y="5106988"/>
          <p14:tracePt t="53962" x="5803900" y="5073650"/>
          <p14:tracePt t="53971" x="5803900" y="5048250"/>
          <p14:tracePt t="53979" x="5788025" y="5005388"/>
          <p14:tracePt t="53988" x="5778500" y="4962525"/>
          <p14:tracePt t="53994" x="5770563" y="4929188"/>
          <p14:tracePt t="54003" x="5745163" y="4860925"/>
          <p14:tracePt t="54010" x="5727700" y="4802188"/>
          <p14:tracePt t="54020" x="5719763" y="4775200"/>
          <p14:tracePt t="54026" x="5710238" y="4759325"/>
          <p14:tracePt t="54036" x="5702300" y="4724400"/>
          <p14:tracePt t="54042" x="5676900" y="4673600"/>
          <p14:tracePt t="54051" x="5676900" y="4648200"/>
          <p14:tracePt t="54058" x="5659438" y="4614863"/>
          <p14:tracePt t="54066" x="5651500" y="4597400"/>
          <p14:tracePt t="54073" x="5651500" y="4572000"/>
          <p14:tracePt t="54081" x="5641975" y="4554538"/>
          <p14:tracePt t="54097" x="5634038" y="4538663"/>
          <p14:tracePt t="54106" x="5634038" y="4529138"/>
          <p14:tracePt t="54130" x="5626100" y="4521200"/>
          <p14:tracePt t="54251" x="5626100" y="4513263"/>
          <p14:tracePt t="54268" x="5641975" y="4513263"/>
          <p14:tracePt t="54273" x="5659438" y="4513263"/>
          <p14:tracePt t="54282" x="5702300" y="4513263"/>
          <p14:tracePt t="54289" x="5761038" y="4503738"/>
          <p14:tracePt t="54298" x="5813425" y="4478338"/>
          <p14:tracePt t="54307" x="5872163" y="4452938"/>
          <p14:tracePt t="54314" x="5948363" y="4402138"/>
          <p14:tracePt t="54322" x="6059488" y="4341813"/>
          <p14:tracePt t="54331" x="6169025" y="4265613"/>
          <p14:tracePt t="54339" x="6280150" y="4197350"/>
          <p14:tracePt t="54346" x="6381750" y="4138613"/>
          <p14:tracePt t="54355" x="6518275" y="4052888"/>
          <p14:tracePt t="54362" x="6611938" y="3986213"/>
          <p14:tracePt t="54371" x="6721475" y="3908425"/>
          <p14:tracePt t="54378" x="6815138" y="3841750"/>
          <p14:tracePt t="54387" x="6865938" y="3790950"/>
          <p14:tracePt t="54393" x="6926263" y="3722688"/>
          <p14:tracePt t="54404" x="6943725" y="3705225"/>
          <p14:tracePt t="54409" x="6959600" y="3679825"/>
          <p14:tracePt t="54420" x="6977063" y="3654425"/>
          <p14:tracePt t="54425" x="6985000" y="3636963"/>
          <p14:tracePt t="54436" x="6994525" y="3603625"/>
          <p14:tracePt t="54443" x="7002463" y="3594100"/>
          <p14:tracePt t="54452" x="7010400" y="3560763"/>
          <p14:tracePt t="54457" x="7027863" y="3527425"/>
          <p14:tracePt t="54466" x="7035800" y="3502025"/>
          <p14:tracePt t="54474" x="7053263" y="3467100"/>
          <p14:tracePt t="54482" x="7053263" y="3441700"/>
          <p14:tracePt t="54491" x="7070725" y="3408363"/>
          <p14:tracePt t="54497" x="7088188" y="3390900"/>
          <p14:tracePt t="54506" x="7088188" y="3373438"/>
          <p14:tracePt t="54514" x="7088188" y="3348038"/>
          <p14:tracePt t="54523" x="7096125" y="3322638"/>
          <p14:tracePt t="54531" x="7096125" y="3314700"/>
          <p14:tracePt t="54546" x="7096125" y="3297238"/>
          <p14:tracePt t="54554" x="7104063" y="3297238"/>
          <p14:tracePt t="54562" x="7113588" y="3289300"/>
          <p14:tracePt t="54571" x="7113588" y="3279775"/>
          <p14:tracePt t="54578" x="7113588" y="3271838"/>
          <p14:tracePt t="54587" x="7129463" y="3246438"/>
          <p14:tracePt t="54594" x="7129463" y="3228975"/>
          <p14:tracePt t="54604" x="7138988" y="3203575"/>
          <p14:tracePt t="54611" x="7146925" y="3186113"/>
          <p14:tracePt t="54620" x="7154863" y="3170238"/>
          <p14:tracePt t="54626" x="7154863" y="3160713"/>
          <p14:tracePt t="54636" x="7154863" y="3152775"/>
          <p14:tracePt t="54641" x="7164388" y="3144838"/>
          <p14:tracePt t="54652" x="7164388" y="3135313"/>
          <p14:tracePt t="54658" x="7172325" y="3127375"/>
          <p14:tracePt t="54667" x="7172325" y="3119438"/>
          <p14:tracePt t="54898" x="7180263" y="3119438"/>
          <p14:tracePt t="54907" x="7189788" y="3127375"/>
          <p14:tracePt t="54914" x="7197725" y="3170238"/>
          <p14:tracePt t="54922" x="7197725" y="3203575"/>
          <p14:tracePt t="54930" x="7205663" y="3238500"/>
          <p14:tracePt t="54939" x="7205663" y="3279775"/>
          <p14:tracePt t="54946" x="7215188" y="3330575"/>
          <p14:tracePt t="54955" x="7215188" y="3355975"/>
          <p14:tracePt t="54962" x="7215188" y="3398838"/>
          <p14:tracePt t="54970" x="7215188" y="3424238"/>
          <p14:tracePt t="54978" x="7215188" y="3449638"/>
          <p14:tracePt t="54988" x="7215188" y="3467100"/>
          <p14:tracePt t="54994" x="7215188" y="3492500"/>
          <p14:tracePt t="55004" x="7215188" y="3517900"/>
          <p14:tracePt t="55020" x="7215188" y="3535363"/>
          <p14:tracePt t="55027" x="7215188" y="3552825"/>
          <p14:tracePt t="55036" x="7215188" y="3568700"/>
          <p14:tracePt t="55043" x="7215188" y="3594100"/>
          <p14:tracePt t="55051" x="7215188" y="3619500"/>
          <p14:tracePt t="55059" x="7215188" y="3629025"/>
          <p14:tracePt t="55065" x="7215188" y="3662363"/>
          <p14:tracePt t="55074" x="7215188" y="3705225"/>
          <p14:tracePt t="55081" x="7215188" y="3738563"/>
          <p14:tracePt t="55090" x="7215188" y="3763963"/>
          <p14:tracePt t="55098" x="7215188" y="3806825"/>
          <p14:tracePt t="55106" x="7215188" y="3849688"/>
          <p14:tracePt t="55115" x="7215188" y="3900488"/>
          <p14:tracePt t="55122" x="7215188" y="3943350"/>
          <p14:tracePt t="55131" x="7215188" y="3986213"/>
          <p14:tracePt t="55138" x="7215188" y="4044950"/>
          <p14:tracePt t="55146" x="7223125" y="4062413"/>
          <p14:tracePt t="55154" x="7223125" y="4095750"/>
          <p14:tracePt t="55162" x="7232650" y="4156075"/>
          <p14:tracePt t="55170" x="7240588" y="4214813"/>
          <p14:tracePt t="55178" x="7240588" y="4257675"/>
          <p14:tracePt t="55187" x="7248525" y="4316413"/>
          <p14:tracePt t="55193" x="7248525" y="4351338"/>
          <p14:tracePt t="55204" x="7248525" y="4394200"/>
          <p14:tracePt t="55210" x="7258050" y="4435475"/>
          <p14:tracePt t="55220" x="7258050" y="4478338"/>
          <p14:tracePt t="55227" x="7265988" y="4503738"/>
          <p14:tracePt t="55237" x="7265988" y="4538663"/>
          <p14:tracePt t="55242" x="7273925" y="4564063"/>
          <p14:tracePt t="55251" x="7283450" y="4589463"/>
          <p14:tracePt t="55259" x="7291388" y="4605338"/>
          <p14:tracePt t="55266" x="7291388" y="4630738"/>
          <p14:tracePt t="55275" x="7299325" y="4648200"/>
          <p14:tracePt t="55282" x="7299325" y="4665663"/>
          <p14:tracePt t="55290" x="7299325" y="4683125"/>
          <p14:tracePt t="55298" x="7308850" y="4691063"/>
          <p14:tracePt t="55307" x="7308850" y="4699000"/>
          <p14:tracePt t="55315" x="7308850" y="4716463"/>
          <p14:tracePt t="55322" x="7308850" y="4741863"/>
          <p14:tracePt t="55329" x="7308850" y="4749800"/>
          <p14:tracePt t="55338" x="7308850" y="4767263"/>
          <p14:tracePt t="55346" x="7308850" y="4775200"/>
          <p14:tracePt t="55355" x="7308850" y="4784725"/>
          <p14:tracePt t="55363" x="7308850" y="4810125"/>
          <p14:tracePt t="55371" x="7308850" y="4827588"/>
          <p14:tracePt t="55387" x="7308850" y="4852988"/>
          <p14:tracePt t="55394" x="7308850" y="4868863"/>
          <p14:tracePt t="55404" x="7316788" y="4886325"/>
          <p14:tracePt t="55409" x="7316788" y="4903788"/>
          <p14:tracePt t="55420" x="7324725" y="4911725"/>
          <p14:tracePt t="55427" x="7324725" y="4919663"/>
          <p14:tracePt t="55437" x="7324725" y="4937125"/>
          <p14:tracePt t="55450" x="7324725" y="4946650"/>
          <p14:tracePt t="55457" x="7334250" y="4962525"/>
          <p14:tracePt t="55475" x="7334250" y="4979988"/>
          <p14:tracePt t="55481" x="7334250" y="4987925"/>
          <p14:tracePt t="55498" x="7334250" y="4997450"/>
          <p14:tracePt t="55514" x="7334250" y="5005388"/>
          <p14:tracePt t="55523" x="7334250" y="5013325"/>
          <p14:tracePt t="55530" x="7342188" y="5022850"/>
          <p14:tracePt t="55554" x="7342188" y="5038725"/>
          <p14:tracePt t="55897" x="7350125" y="5030788"/>
          <p14:tracePt t="55915" x="7350125" y="5022850"/>
          <p14:tracePt t="55923" x="7350125" y="5013325"/>
          <p14:tracePt t="55930" x="7350125" y="5005388"/>
          <p14:tracePt t="55940" x="7359650" y="4997450"/>
          <p14:tracePt t="55955" x="7359650" y="4987925"/>
          <p14:tracePt t="55962" x="7359650" y="4979988"/>
          <p14:tracePt t="55971" x="7359650" y="4972050"/>
          <p14:tracePt t="55988" x="7367588" y="4962525"/>
          <p14:tracePt t="56004" x="7367588" y="4954588"/>
          <p14:tracePt t="56020" x="7367588" y="4946650"/>
          <p14:tracePt t="56036" x="7367588" y="4929188"/>
          <p14:tracePt t="56058" x="7367588" y="4911725"/>
          <p14:tracePt t="56066" x="7367588" y="4903788"/>
          <p14:tracePt t="56082" x="7367588" y="4886325"/>
          <p14:tracePt t="56090" x="7367588" y="4878388"/>
          <p14:tracePt t="56098" x="7367588" y="4868863"/>
          <p14:tracePt t="56107" x="7367588" y="4852988"/>
          <p14:tracePt t="56114" x="7377113" y="4843463"/>
          <p14:tracePt t="56122" x="7377113" y="4827588"/>
          <p14:tracePt t="56139" x="7385050" y="4810125"/>
          <p14:tracePt t="56170" x="7385050" y="4802188"/>
          <p14:tracePt t="56177" x="7385050" y="4784725"/>
          <p14:tracePt t="56194" x="7385050" y="4775200"/>
          <p14:tracePt t="56211" x="7392988" y="4767263"/>
          <p14:tracePt t="56226" x="7392988" y="4759325"/>
          <p14:tracePt t="56242" x="7392988" y="4749800"/>
          <p14:tracePt t="56314" x="7392988" y="4741863"/>
          <p14:tracePt t="56322" x="7402513" y="4733925"/>
          <p14:tracePt t="56603" x="7410450" y="4733925"/>
          <p14:tracePt t="56610" x="7410450" y="4749800"/>
          <p14:tracePt t="56620" x="7418388" y="4749800"/>
          <p14:tracePt t="56627" x="7418388" y="4775200"/>
          <p14:tracePt t="56636" x="7418388" y="4784725"/>
          <p14:tracePt t="56649" x="7418388" y="4802188"/>
          <p14:tracePt t="56659" x="7418388" y="4810125"/>
          <p14:tracePt t="56665" x="7427913" y="4810125"/>
          <p14:tracePt t="56675" x="7427913" y="4827588"/>
          <p14:tracePt t="56681" x="7435850" y="4827588"/>
          <p14:tracePt t="56689" x="7435850" y="4835525"/>
          <p14:tracePt t="56698" x="7435850" y="4843463"/>
          <p14:tracePt t="56705" x="7435850" y="4852988"/>
          <p14:tracePt t="56715" x="7443788" y="4852988"/>
          <p14:tracePt t="56722" x="7443788" y="4860925"/>
          <p14:tracePt t="56786" x="7443788" y="4878388"/>
          <p14:tracePt t="57266" x="7443788" y="4894263"/>
          <p14:tracePt t="57274" x="7443788" y="4903788"/>
          <p14:tracePt t="57281" x="7443788" y="4911725"/>
          <p14:tracePt t="57289" x="7443788" y="4919663"/>
          <p14:tracePt t="57306" x="7443788" y="4937125"/>
          <p14:tracePt t="57314" x="7443788" y="4946650"/>
          <p14:tracePt t="57330" x="7443788" y="4962525"/>
          <p14:tracePt t="57338" x="7443788" y="4979988"/>
          <p14:tracePt t="57355" x="7453313" y="5005388"/>
          <p14:tracePt t="57363" x="7453313" y="5013325"/>
          <p14:tracePt t="57372" x="7453313" y="5038725"/>
          <p14:tracePt t="57378" x="7453313" y="5064125"/>
          <p14:tracePt t="57388" x="7461250" y="5073650"/>
          <p14:tracePt t="57394" x="7461250" y="5099050"/>
          <p14:tracePt t="57404" x="7461250" y="5116513"/>
          <p14:tracePt t="57410" x="7461250" y="5132388"/>
          <p14:tracePt t="57420" x="7469188" y="5149850"/>
          <p14:tracePt t="57426" x="7469188" y="5167313"/>
          <p14:tracePt t="57433" x="7478713" y="5175250"/>
          <p14:tracePt t="57442" x="7478713" y="5183188"/>
          <p14:tracePt t="57449" x="7478713" y="5192713"/>
          <p14:tracePt t="57465" x="7478713" y="5200650"/>
          <p14:tracePt t="57473" x="7478713" y="5208588"/>
          <p14:tracePt t="57482" x="7478713" y="5218113"/>
          <p14:tracePt t="57489" x="7486650" y="5218113"/>
          <p14:tracePt t="57498" x="7486650" y="5226050"/>
          <p14:tracePt t="57505" x="7486650" y="5235575"/>
          <p14:tracePt t="57522" x="7494588" y="5235575"/>
          <p14:tracePt t="57794" x="7494588" y="5243513"/>
          <p14:tracePt t="57804" x="7494588" y="5251450"/>
          <p14:tracePt t="58658" x="7469188" y="5251450"/>
          <p14:tracePt t="58665" x="7410450" y="5251450"/>
          <p14:tracePt t="58674" x="7334250" y="5251450"/>
          <p14:tracePt t="58682" x="7223125" y="5251450"/>
          <p14:tracePt t="58690" x="7138988" y="5251450"/>
          <p14:tracePt t="58698" x="7010400" y="5251450"/>
          <p14:tracePt t="58707" x="6900863" y="5251450"/>
          <p14:tracePt t="58714" x="6781800" y="5251450"/>
          <p14:tracePt t="58722" x="6670675" y="5251450"/>
          <p14:tracePt t="58729" x="6561138" y="5251450"/>
          <p14:tracePt t="58739" x="6457950" y="5251450"/>
          <p14:tracePt t="58746" x="6365875" y="5251450"/>
          <p14:tracePt t="58755" x="6288088" y="5251450"/>
          <p14:tracePt t="58763" x="6221413" y="5251450"/>
          <p14:tracePt t="58772" x="6161088" y="5251450"/>
          <p14:tracePt t="58779" x="6127750" y="5251450"/>
          <p14:tracePt t="58788" x="6110288" y="5251450"/>
          <p14:tracePt t="58795" x="6076950" y="5251450"/>
          <p14:tracePt t="58804" x="6042025" y="5251450"/>
          <p14:tracePt t="58810" x="6024563" y="5260975"/>
          <p14:tracePt t="58874" x="6016625" y="5268913"/>
          <p14:tracePt t="58882" x="6016625" y="5276850"/>
          <p14:tracePt t="58897" x="6016625" y="5286375"/>
          <p14:tracePt t="58906" x="6016625" y="5294313"/>
          <p14:tracePt t="58914" x="6016625" y="5319713"/>
          <p14:tracePt t="58930" x="6016625" y="5337175"/>
          <p14:tracePt t="58940" x="6016625" y="5345113"/>
          <p14:tracePt t="58947" x="6016625" y="5362575"/>
          <p14:tracePt t="58971" x="6016625" y="5370513"/>
          <p14:tracePt t="58979" x="6016625" y="5387975"/>
          <p14:tracePt t="58988" x="6016625" y="5395913"/>
          <p14:tracePt t="59004" x="6016625" y="5405438"/>
          <p14:tracePt t="59010" x="6016625" y="5413375"/>
          <p14:tracePt t="59036" x="6016625" y="5421313"/>
          <p14:tracePt t="59106" x="6008688" y="5438775"/>
          <p14:tracePt t="59114" x="5999163" y="5446713"/>
          <p14:tracePt t="59130" x="5991225" y="5446713"/>
          <p14:tracePt t="59139" x="5983288" y="5446713"/>
          <p14:tracePt t="59146" x="5965825" y="5456238"/>
          <p14:tracePt t="59156" x="5948363" y="5464175"/>
          <p14:tracePt t="59162" x="5932488" y="5472113"/>
          <p14:tracePt t="59172" x="5922963" y="5472113"/>
          <p14:tracePt t="59178" x="5905500" y="5472113"/>
          <p14:tracePt t="59188" x="5897563" y="5472113"/>
          <p14:tracePt t="59195" x="5880100" y="5472113"/>
          <p14:tracePt t="59204" x="5854700" y="5472113"/>
          <p14:tracePt t="59209" x="5821363" y="5481638"/>
          <p14:tracePt t="59218" x="5803900" y="5481638"/>
          <p14:tracePt t="59226" x="5770563" y="5481638"/>
          <p14:tracePt t="59233" x="5735638" y="5489575"/>
          <p14:tracePt t="59241" x="5710238" y="5489575"/>
          <p14:tracePt t="59249" x="5694363" y="5489575"/>
          <p14:tracePt t="59257" x="5668963" y="5497513"/>
          <p14:tracePt t="59266" x="5651500" y="5497513"/>
          <p14:tracePt t="59275" x="5634038" y="5497513"/>
          <p14:tracePt t="59282" x="5616575" y="5497513"/>
          <p14:tracePt t="59290" x="5608638" y="5507038"/>
          <p14:tracePt t="59298" x="5583238" y="5514975"/>
          <p14:tracePt t="59306" x="5565775" y="5514975"/>
          <p14:tracePt t="59314" x="5540375" y="5514975"/>
          <p14:tracePt t="59322" x="5532438" y="5524500"/>
          <p14:tracePt t="59330" x="5524500" y="5524500"/>
          <p14:tracePt t="59339" x="5507038" y="5532438"/>
          <p14:tracePt t="59347" x="5497513" y="5540375"/>
          <p14:tracePt t="59363" x="5489575" y="5540375"/>
          <p14:tracePt t="59475" x="5481638" y="5549900"/>
          <p14:tracePt t="59498" x="5472113" y="5565775"/>
          <p14:tracePt t="59513" x="5472113" y="5575300"/>
          <p14:tracePt t="59523" x="5464175" y="5575300"/>
          <p14:tracePt t="59529" x="5456238" y="5583238"/>
          <p14:tracePt t="59545" x="5456238" y="5591175"/>
          <p14:tracePt t="59561" x="5446713" y="5591175"/>
          <p14:tracePt t="59573" x="5430838" y="5591175"/>
          <p14:tracePt t="59577" x="5421313" y="5591175"/>
          <p14:tracePt t="59588" x="5405438" y="5591175"/>
          <p14:tracePt t="59593" x="5387975" y="5600700"/>
          <p14:tracePt t="59604" x="5353050" y="5600700"/>
          <p14:tracePt t="59609" x="5319713" y="5600700"/>
          <p14:tracePt t="59618" x="5294313" y="5600700"/>
          <p14:tracePt t="59625" x="5268913" y="5600700"/>
          <p14:tracePt t="59633" x="5218113" y="5600700"/>
          <p14:tracePt t="59641" x="5183188" y="5600700"/>
          <p14:tracePt t="59650" x="5124450" y="5591175"/>
          <p14:tracePt t="59657" x="5073650" y="5575300"/>
          <p14:tracePt t="59666" x="5022850" y="5540375"/>
          <p14:tracePt t="59673" x="4987925" y="5532438"/>
          <p14:tracePt t="59682" x="4954588" y="5507038"/>
          <p14:tracePt t="59689" x="4919663" y="5489575"/>
          <p14:tracePt t="59697" x="4894263" y="5472113"/>
          <p14:tracePt t="59705" x="4868863" y="5446713"/>
          <p14:tracePt t="59713" x="4843463" y="5430838"/>
          <p14:tracePt t="59722" x="4827588" y="5413375"/>
          <p14:tracePt t="59730" x="4810125" y="5387975"/>
          <p14:tracePt t="59738" x="4792663" y="5362575"/>
          <p14:tracePt t="59746" x="4775200" y="5327650"/>
          <p14:tracePt t="59756" x="4759325" y="5311775"/>
          <p14:tracePt t="59763" x="4749800" y="5286375"/>
          <p14:tracePt t="59772" x="4741863" y="5260975"/>
          <p14:tracePt t="59778" x="4733925" y="5226050"/>
          <p14:tracePt t="59788" x="4724400" y="5208588"/>
          <p14:tracePt t="59795" x="4716463" y="5175250"/>
          <p14:tracePt t="59804" x="4708525" y="5141913"/>
          <p14:tracePt t="59810" x="4708525" y="5124450"/>
          <p14:tracePt t="59820" x="4708525" y="5099050"/>
          <p14:tracePt t="59826" x="4691063" y="5038725"/>
          <p14:tracePt t="59833" x="4691063" y="5013325"/>
          <p14:tracePt t="59843" x="4691063" y="4979988"/>
          <p14:tracePt t="59850" x="4691063" y="4946650"/>
          <p14:tracePt t="59858" x="4691063" y="4911725"/>
          <p14:tracePt t="59866" x="4691063" y="4886325"/>
          <p14:tracePt t="59875" x="4691063" y="4852988"/>
          <p14:tracePt t="59882" x="4691063" y="4827588"/>
          <p14:tracePt t="59890" x="4691063" y="4818063"/>
          <p14:tracePt t="59898" x="4708525" y="4784725"/>
          <p14:tracePt t="59906" x="4716463" y="4767263"/>
          <p14:tracePt t="59917" x="4733925" y="4741863"/>
          <p14:tracePt t="59923" x="4733925" y="4733925"/>
          <p14:tracePt t="59929" x="4741863" y="4716463"/>
          <p14:tracePt t="59940" x="4759325" y="4699000"/>
          <p14:tracePt t="59945" x="4767263" y="4683125"/>
          <p14:tracePt t="59956" x="4784725" y="4665663"/>
          <p14:tracePt t="59963" x="4792663" y="4665663"/>
          <p14:tracePt t="59972" x="4818063" y="4648200"/>
          <p14:tracePt t="59979" x="4843463" y="4640263"/>
          <p14:tracePt t="59988" x="4868863" y="4630738"/>
          <p14:tracePt t="59994" x="4903788" y="4614863"/>
          <p14:tracePt t="60003" x="4911725" y="4614863"/>
          <p14:tracePt t="60011" x="4937125" y="4614863"/>
          <p14:tracePt t="60019" x="4962525" y="4605338"/>
          <p14:tracePt t="60027" x="4987925" y="4605338"/>
          <p14:tracePt t="60034" x="5005388" y="4605338"/>
          <p14:tracePt t="60042" x="5030788" y="4605338"/>
          <p14:tracePt t="60050" x="5056188" y="4605338"/>
          <p14:tracePt t="60058" x="5081588" y="4605338"/>
          <p14:tracePt t="60067" x="5116513" y="4605338"/>
          <p14:tracePt t="60075" x="5141913" y="4605338"/>
          <p14:tracePt t="60082" x="5175250" y="4605338"/>
          <p14:tracePt t="60090" x="5200650" y="4605338"/>
          <p14:tracePt t="60098" x="5251450" y="4622800"/>
          <p14:tracePt t="60106" x="5276850" y="4630738"/>
          <p14:tracePt t="60113" x="5327650" y="4630738"/>
          <p14:tracePt t="60123" x="5345113" y="4640263"/>
          <p14:tracePt t="60131" x="5395913" y="4657725"/>
          <p14:tracePt t="60140" x="5421313" y="4665663"/>
          <p14:tracePt t="60147" x="5464175" y="4683125"/>
          <p14:tracePt t="60155" x="5507038" y="4683125"/>
          <p14:tracePt t="60162" x="5532438" y="4691063"/>
          <p14:tracePt t="60172" x="5557838" y="4699000"/>
          <p14:tracePt t="60178" x="5591175" y="4716463"/>
          <p14:tracePt t="60188" x="5634038" y="4733925"/>
          <p14:tracePt t="60195" x="5676900" y="4759325"/>
          <p14:tracePt t="60202" x="5727700" y="4784725"/>
          <p14:tracePt t="60211" x="5761038" y="4802188"/>
          <p14:tracePt t="60219" x="5829300" y="4835525"/>
          <p14:tracePt t="60226" x="5880100" y="4878388"/>
          <p14:tracePt t="60233" x="5922963" y="4903788"/>
          <p14:tracePt t="60243" x="5973763" y="4937125"/>
          <p14:tracePt t="60250" x="6024563" y="4962525"/>
          <p14:tracePt t="60259" x="6049963" y="4987925"/>
          <p14:tracePt t="60267" x="6084888" y="5013325"/>
          <p14:tracePt t="60274" x="6110288" y="5038725"/>
          <p14:tracePt t="60282" x="6135688" y="5048250"/>
          <p14:tracePt t="60291" x="6161088" y="5073650"/>
          <p14:tracePt t="60297" x="6186488" y="5099050"/>
          <p14:tracePt t="60307" x="6211888" y="5124450"/>
          <p14:tracePt t="60315" x="6229350" y="5141913"/>
          <p14:tracePt t="60323" x="6254750" y="5149850"/>
          <p14:tracePt t="60330" x="6288088" y="5175250"/>
          <p14:tracePt t="60339" x="6313488" y="5192713"/>
          <p14:tracePt t="60345" x="6365875" y="5218113"/>
          <p14:tracePt t="60357" x="6407150" y="5243513"/>
          <p14:tracePt t="60363" x="6457950" y="5268913"/>
          <p14:tracePt t="60372" x="6535738" y="5286375"/>
          <p14:tracePt t="60378" x="6577013" y="5294313"/>
          <p14:tracePt t="60388" x="6627813" y="5311775"/>
          <p14:tracePt t="60394" x="6662738" y="5311775"/>
          <p14:tracePt t="60404" x="6713538" y="5337175"/>
          <p14:tracePt t="60409" x="6756400" y="5337175"/>
          <p14:tracePt t="60417" x="6815138" y="5345113"/>
          <p14:tracePt t="60427" x="6883400" y="5362575"/>
          <p14:tracePt t="60433" x="6934200" y="5362575"/>
          <p14:tracePt t="60441" x="6994525" y="5362575"/>
          <p14:tracePt t="60450" x="7078663" y="5362575"/>
          <p14:tracePt t="60458" x="7154863" y="5362575"/>
          <p14:tracePt t="60467" x="7240588" y="5362575"/>
          <p14:tracePt t="60474" x="7308850" y="5362575"/>
          <p14:tracePt t="60482" x="7377113" y="5362575"/>
          <p14:tracePt t="60491" x="7410450" y="5362575"/>
          <p14:tracePt t="60498" x="7453313" y="5362575"/>
          <p14:tracePt t="60507" x="7494588" y="5362575"/>
          <p14:tracePt t="60514" x="7521575" y="5362575"/>
          <p14:tracePt t="60523" x="7537450" y="5362575"/>
          <p14:tracePt t="60594" x="7546975" y="5370513"/>
          <p14:tracePt t="60610" x="7537450" y="5387975"/>
          <p14:tracePt t="60619" x="7529513" y="5395913"/>
          <p14:tracePt t="60626" x="7521575" y="5413375"/>
          <p14:tracePt t="60633" x="7504113" y="5430838"/>
          <p14:tracePt t="60643" x="7494588" y="5430838"/>
          <p14:tracePt t="60650" x="7486650" y="5446713"/>
          <p14:tracePt t="60659" x="7469188" y="5456238"/>
          <p14:tracePt t="60666" x="7443788" y="5456238"/>
          <p14:tracePt t="60674" x="7435850" y="5464175"/>
          <p14:tracePt t="60682" x="7418388" y="5464175"/>
          <p14:tracePt t="60690" x="7402513" y="5464175"/>
          <p14:tracePt t="60698" x="7385050" y="5464175"/>
          <p14:tracePt t="60707" x="7377113" y="5464175"/>
          <p14:tracePt t="60714" x="7350125" y="5464175"/>
          <p14:tracePt t="60724" x="7334250" y="5464175"/>
          <p14:tracePt t="60730" x="7308850" y="5456238"/>
          <p14:tracePt t="60740" x="7283450" y="5438775"/>
          <p14:tracePt t="60746" x="7265988" y="5413375"/>
          <p14:tracePt t="60756" x="7223125" y="5387975"/>
          <p14:tracePt t="60761" x="7205663" y="5370513"/>
          <p14:tracePt t="60772" x="7172325" y="5337175"/>
          <p14:tracePt t="60778" x="7154863" y="5311775"/>
          <p14:tracePt t="60787" x="7129463" y="5276850"/>
          <p14:tracePt t="60795" x="7113588" y="5243513"/>
          <p14:tracePt t="60804" x="7096125" y="5192713"/>
          <p14:tracePt t="60811" x="7061200" y="5149850"/>
          <p14:tracePt t="60817" x="7061200" y="5099050"/>
          <p14:tracePt t="60827" x="7045325" y="5064125"/>
          <p14:tracePt t="60834" x="7045325" y="5030788"/>
          <p14:tracePt t="60843" x="7035800" y="4987925"/>
          <p14:tracePt t="60850" x="7035800" y="4962525"/>
          <p14:tracePt t="60858" x="7035800" y="4919663"/>
          <p14:tracePt t="60866" x="7035800" y="4894263"/>
          <p14:tracePt t="60874" x="7035800" y="4868863"/>
          <p14:tracePt t="60882" x="7035800" y="4852988"/>
          <p14:tracePt t="60891" x="7035800" y="4827588"/>
          <p14:tracePt t="60899" x="7035800" y="4818063"/>
          <p14:tracePt t="60917" x="7053263" y="4802188"/>
          <p14:tracePt t="60924" x="7061200" y="4784725"/>
          <p14:tracePt t="60929" x="7070725" y="4784725"/>
          <p14:tracePt t="60940" x="7088188" y="4759325"/>
          <p14:tracePt t="60946" x="7096125" y="4759325"/>
          <p14:tracePt t="60956" x="7113588" y="4749800"/>
          <p14:tracePt t="60961" x="7121525" y="4749800"/>
          <p14:tracePt t="60977" x="7138988" y="4741863"/>
          <p14:tracePt t="60988" x="7146925" y="4741863"/>
          <p14:tracePt t="61010" x="7154863" y="4741863"/>
          <p14:tracePt t="61017" x="7164388" y="4741863"/>
          <p14:tracePt t="61050" x="7172325" y="4741863"/>
          <p14:tracePt t="61074" x="7180263" y="4741863"/>
          <p14:tracePt t="61091" x="7189788" y="4741863"/>
          <p14:tracePt t="61114" x="7205663" y="4741863"/>
          <p14:tracePt t="61123" x="7215188" y="4749800"/>
          <p14:tracePt t="61139" x="7215188" y="4759325"/>
          <p14:tracePt t="61157" x="7223125" y="4767263"/>
          <p14:tracePt t="61163" x="7232650" y="4767263"/>
          <p14:tracePt t="61172" x="7232650" y="4775200"/>
          <p14:tracePt t="61178" x="7240588" y="4784725"/>
          <p14:tracePt t="61188" x="7240588" y="4792663"/>
          <p14:tracePt t="61194" x="7240588" y="4802188"/>
          <p14:tracePt t="61210" x="7240588" y="4810125"/>
          <p14:tracePt t="61225" x="7240588" y="4818063"/>
          <p14:tracePt t="61259" x="7240588" y="4802188"/>
          <p14:tracePt t="61266" x="7240588" y="4767263"/>
          <p14:tracePt t="61274" x="7240588" y="4749800"/>
          <p14:tracePt t="61291" x="7232650" y="4716463"/>
          <p14:tracePt t="61298" x="7232650" y="4708525"/>
          <p14:tracePt t="61307" x="7232650" y="4699000"/>
          <p14:tracePt t="61313" x="7232650" y="4683125"/>
          <p14:tracePt t="61323" x="7240588" y="4648200"/>
          <p14:tracePt t="61330" x="7240588" y="4630738"/>
          <p14:tracePt t="61340" x="7240588" y="4622800"/>
          <p14:tracePt t="61473" x="7240588" y="4630738"/>
          <p14:tracePt t="61482" x="7240588" y="4657725"/>
          <p14:tracePt t="61490" x="7232650" y="4699000"/>
          <p14:tracePt t="61498" x="7223125" y="4733925"/>
          <p14:tracePt t="61507" x="7223125" y="4759325"/>
          <p14:tracePt t="61514" x="7189788" y="4802188"/>
          <p14:tracePt t="61524" x="7189788" y="4827588"/>
          <p14:tracePt t="61531" x="7172325" y="4886325"/>
          <p14:tracePt t="61540" x="7164388" y="4911725"/>
          <p14:tracePt t="61546" x="7164388" y="4946650"/>
          <p14:tracePt t="61556" x="7164388" y="4979988"/>
          <p14:tracePt t="61563" x="7164388" y="5005388"/>
          <p14:tracePt t="61572" x="7164388" y="5022850"/>
          <p14:tracePt t="61578" x="7189788" y="5073650"/>
          <p14:tracePt t="61588" x="7215188" y="5099050"/>
          <p14:tracePt t="61594" x="7223125" y="5132388"/>
          <p14:tracePt t="61603" x="7240588" y="5132388"/>
          <p14:tracePt t="61610" x="7258050" y="5149850"/>
          <p14:tracePt t="61617" x="7265988" y="5157788"/>
          <p14:tracePt t="61627" x="7291388" y="5157788"/>
          <p14:tracePt t="61634" x="7324725" y="5157788"/>
          <p14:tracePt t="61642" x="7334250" y="5157788"/>
          <p14:tracePt t="61650" x="7392988" y="5157788"/>
          <p14:tracePt t="61659" x="7410450" y="5157788"/>
          <p14:tracePt t="61666" x="7435850" y="5157788"/>
          <p14:tracePt t="61674" x="7461250" y="5157788"/>
          <p14:tracePt t="61682" x="7478713" y="5157788"/>
          <p14:tracePt t="61692" x="7494588" y="5157788"/>
          <p14:tracePt t="61698" x="7512050" y="5157788"/>
          <p14:tracePt t="61707" x="7521575" y="5157788"/>
          <p14:tracePt t="61714" x="7546975" y="5157788"/>
          <p14:tracePt t="61723" x="7572375" y="5157788"/>
          <p14:tracePt t="61730" x="7580313" y="5149850"/>
          <p14:tracePt t="61740" x="7597775" y="5141913"/>
          <p14:tracePt t="61746" x="7613650" y="5141913"/>
          <p14:tracePt t="61756" x="7623175" y="5141913"/>
          <p14:tracePt t="61763" x="7639050" y="5132388"/>
          <p14:tracePt t="61772" x="7666038" y="5124450"/>
          <p14:tracePt t="61795" x="7673975" y="5124450"/>
          <p14:tracePt t="61801" x="7673975" y="5116513"/>
          <p14:tracePt t="61810" x="7681913" y="5116513"/>
          <p14:tracePt t="61817" x="7691438" y="5106988"/>
          <p14:tracePt t="61890" x="7699375" y="5099050"/>
          <p14:tracePt t="61907" x="7699375" y="5091113"/>
          <p14:tracePt t="61914" x="7699375" y="5081588"/>
          <p14:tracePt t="61924" x="7699375" y="5073650"/>
          <p14:tracePt t="61930" x="7699375" y="5064125"/>
          <p14:tracePt t="61940" x="7699375" y="5056188"/>
          <p14:tracePt t="61947" x="7691438" y="5038725"/>
          <p14:tracePt t="61956" x="7666038" y="5013325"/>
          <p14:tracePt t="61961" x="7623175" y="4972050"/>
          <p14:tracePt t="61972" x="7588250" y="4946650"/>
          <p14:tracePt t="61979" x="7521575" y="4894263"/>
          <p14:tracePt t="61987" x="7443788" y="4835525"/>
          <p14:tracePt t="61993" x="7342188" y="4767263"/>
          <p14:tracePt t="62001" x="7248525" y="4733925"/>
          <p14:tracePt t="62009" x="7172325" y="4665663"/>
          <p14:tracePt t="62017" x="7061200" y="4605338"/>
          <p14:tracePt t="62025" x="6951663" y="4546600"/>
          <p14:tracePt t="62034" x="6789738" y="4470400"/>
          <p14:tracePt t="62043" x="6670675" y="4402138"/>
          <p14:tracePt t="62050" x="6561138" y="4341813"/>
          <p14:tracePt t="62058" x="6450013" y="4283075"/>
          <p14:tracePt t="62066" x="6348413" y="4240213"/>
          <p14:tracePt t="62074" x="6272213" y="4206875"/>
          <p14:tracePt t="62082" x="6211888" y="4171950"/>
          <p14:tracePt t="62091" x="6161088" y="4130675"/>
          <p14:tracePt t="62098" x="6135688" y="4113213"/>
          <p14:tracePt t="62107" x="6110288" y="4095750"/>
          <p14:tracePt t="62114" x="6084888" y="4087813"/>
          <p14:tracePt t="62124" x="6067425" y="4070350"/>
          <p14:tracePt t="62131" x="6042025" y="4062413"/>
          <p14:tracePt t="62139" x="6016625" y="4044950"/>
          <p14:tracePt t="62145" x="5999163" y="4044950"/>
          <p14:tracePt t="62156" x="5991225" y="4044950"/>
          <p14:tracePt t="62162" x="5965825" y="4027488"/>
          <p14:tracePt t="62172" x="5965825" y="4019550"/>
          <p14:tracePt t="62179" x="5965825" y="3994150"/>
          <p14:tracePt t="62188" x="5965825" y="3908425"/>
          <p14:tracePt t="62193" x="5965825" y="3867150"/>
          <p14:tracePt t="62201" x="5965825" y="3832225"/>
          <p14:tracePt t="62211" x="5973763" y="3790950"/>
          <p14:tracePt t="62218" x="5983288" y="3738563"/>
          <p14:tracePt t="62225" x="5983288" y="3697288"/>
          <p14:tracePt t="62234" x="5983288" y="3679825"/>
          <p14:tracePt t="62515" x="5973763" y="3679825"/>
          <p14:tracePt t="62523" x="5932488" y="3679825"/>
          <p14:tracePt t="62530" x="5915025" y="3687763"/>
          <p14:tracePt t="62540" x="5838825" y="3697288"/>
          <p14:tracePt t="62546" x="5813425" y="3705225"/>
          <p14:tracePt t="62556" x="5788025" y="3705225"/>
          <p14:tracePt t="62561" x="5770563" y="3705225"/>
          <p14:tracePt t="62572" x="5745163" y="3705225"/>
          <p14:tracePt t="62578" x="5735638" y="3705225"/>
          <p14:tracePt t="62588" x="5702300" y="3697288"/>
          <p14:tracePt t="62594" x="5676900" y="3671888"/>
          <p14:tracePt t="62601" x="5634038" y="3603625"/>
          <p14:tracePt t="62610" x="5583238" y="3552825"/>
          <p14:tracePt t="62618" x="5532438" y="3502025"/>
          <p14:tracePt t="62626" x="5497513" y="3467100"/>
          <p14:tracePt t="62634" x="5472113" y="3441700"/>
          <p14:tracePt t="62642" x="5446713" y="3390900"/>
          <p14:tracePt t="62650" x="5430838" y="3365500"/>
          <p14:tracePt t="62658" x="5413375" y="3340100"/>
          <p14:tracePt t="62665" x="5413375" y="3330575"/>
          <p14:tracePt t="62674" x="5395913" y="3305175"/>
          <p14:tracePt t="62681" x="5387975" y="3279775"/>
          <p14:tracePt t="62697" x="5387975" y="3254375"/>
          <p14:tracePt t="62707" x="5380038" y="3228975"/>
          <p14:tracePt t="62713" x="5370513" y="3221038"/>
          <p14:tracePt t="62723" x="5370513" y="3195638"/>
          <p14:tracePt t="62729" x="5370513" y="3178175"/>
          <p14:tracePt t="62740" x="5362575" y="3170238"/>
          <p14:tracePt t="62745" x="5353050" y="3152775"/>
          <p14:tracePt t="62756" x="5345113" y="3135313"/>
          <p14:tracePt t="62770" x="5345113" y="3127375"/>
          <p14:tracePt t="62777" x="5345113" y="3119438"/>
          <p14:tracePt t="62786" x="5345113" y="3109913"/>
          <p14:tracePt t="62825" x="5345113" y="3101975"/>
          <p14:tracePt t="62994" x="5345113" y="3094038"/>
          <p14:tracePt t="64315" x="5345113" y="3084513"/>
          <p14:tracePt t="64322" x="5345113" y="3076575"/>
          <p14:tracePt t="64330" x="5362575" y="3067050"/>
          <p14:tracePt t="64346" x="5362575" y="3059113"/>
          <p14:tracePt t="64363" x="5370513" y="3051175"/>
          <p14:tracePt t="64394" x="5387975" y="3041650"/>
          <p14:tracePt t="64411" x="5387975" y="3033713"/>
          <p14:tracePt t="64434" x="5405438" y="3016250"/>
          <p14:tracePt t="64450" x="5413375" y="3016250"/>
          <p14:tracePt t="64481" x="5421313" y="3000375"/>
          <p14:tracePt t="64499" x="5430838" y="2990850"/>
          <p14:tracePt t="64531" x="5438775" y="2990850"/>
          <p14:tracePt t="64586" x="5438775" y="2982913"/>
          <p14:tracePt t="64890" x="5446713" y="2974975"/>
          <p14:tracePt t="65266" x="5446713" y="2982913"/>
          <p14:tracePt t="65291" x="5438775" y="2982913"/>
          <p14:tracePt t="65323" x="5421313" y="2982913"/>
          <p14:tracePt t="65563" x="5421313" y="2990850"/>
          <p14:tracePt t="65569" x="5421313" y="3000375"/>
          <p14:tracePt t="65578" x="5430838" y="3008313"/>
          <p14:tracePt t="65585" x="5438775" y="3016250"/>
          <p14:tracePt t="65595" x="5446713" y="3033713"/>
          <p14:tracePt t="65602" x="5456238" y="3051175"/>
          <p14:tracePt t="65610" x="5472113" y="3067050"/>
          <p14:tracePt t="65618" x="5481638" y="3084513"/>
          <p14:tracePt t="65626" x="5497513" y="3094038"/>
          <p14:tracePt t="65634" x="5507038" y="3101975"/>
          <p14:tracePt t="65643" x="5532438" y="3119438"/>
          <p14:tracePt t="65650" x="5565775" y="3144838"/>
          <p14:tracePt t="65659" x="5600700" y="3152775"/>
          <p14:tracePt t="65666" x="5651500" y="3170238"/>
          <p14:tracePt t="65675" x="5694363" y="3178175"/>
          <p14:tracePt t="65682" x="5735638" y="3178175"/>
          <p14:tracePt t="65692" x="5795963" y="3195638"/>
          <p14:tracePt t="65698" x="5846763" y="3203575"/>
          <p14:tracePt t="65709" x="5915025" y="3211513"/>
          <p14:tracePt t="65713" x="5991225" y="3211513"/>
          <p14:tracePt t="65723" x="6049963" y="3221038"/>
          <p14:tracePt t="65729" x="6135688" y="3221038"/>
          <p14:tracePt t="65738" x="6194425" y="3221038"/>
          <p14:tracePt t="65746" x="6280150" y="3228975"/>
          <p14:tracePt t="65754" x="6365875" y="3228975"/>
          <p14:tracePt t="65762" x="6432550" y="3228975"/>
          <p14:tracePt t="65769" x="6510338" y="3228975"/>
          <p14:tracePt t="65777" x="6551613" y="3228975"/>
          <p14:tracePt t="65786" x="6619875" y="3228975"/>
          <p14:tracePt t="65793" x="6670675" y="3221038"/>
          <p14:tracePt t="65802" x="6713538" y="3221038"/>
          <p14:tracePt t="65809" x="6746875" y="3195638"/>
          <p14:tracePt t="65818" x="6772275" y="3186113"/>
          <p14:tracePt t="65826" x="6799263" y="3178175"/>
          <p14:tracePt t="65833" x="6824663" y="3160713"/>
          <p14:tracePt t="65843" x="6832600" y="3144838"/>
          <p14:tracePt t="65849" x="6840538" y="3144838"/>
          <p14:tracePt t="65859" x="6858000" y="3127375"/>
          <p14:tracePt t="65865" x="6865938" y="3119438"/>
          <p14:tracePt t="65875" x="6875463" y="3101975"/>
          <p14:tracePt t="65881" x="6883400" y="3101975"/>
          <p14:tracePt t="65892" x="6891338" y="3094038"/>
          <p14:tracePt t="65897" x="6891338" y="3084513"/>
          <p14:tracePt t="65909" x="6900863" y="3084513"/>
          <p14:tracePt t="65913" x="6908800" y="3084513"/>
          <p14:tracePt t="65921" x="6908800" y="3076575"/>
          <p14:tracePt t="65938" x="6916738" y="3076575"/>
          <p14:tracePt t="65953" x="6926263" y="3076575"/>
          <p14:tracePt t="65969" x="6934200" y="3076575"/>
          <p14:tracePt t="65978" x="6943725" y="3076575"/>
          <p14:tracePt t="65986" x="6969125" y="3076575"/>
          <p14:tracePt t="65994" x="6977063" y="3076575"/>
          <p14:tracePt t="66003" x="7010400" y="3084513"/>
          <p14:tracePt t="66011" x="7035800" y="3094038"/>
          <p14:tracePt t="66018" x="7078663" y="3101975"/>
          <p14:tracePt t="66026" x="7104063" y="3101975"/>
          <p14:tracePt t="66034" x="7129463" y="3109913"/>
          <p14:tracePt t="66043" x="7154863" y="3109913"/>
          <p14:tracePt t="66050" x="7189788" y="3109913"/>
          <p14:tracePt t="66059" x="7223125" y="3109913"/>
          <p14:tracePt t="66066" x="7232650" y="3109913"/>
          <p14:tracePt t="66075" x="7248525" y="3109913"/>
          <p14:tracePt t="66163" x="7258050" y="3109913"/>
          <p14:tracePt t="66169" x="7265988" y="3109913"/>
          <p14:tracePt t="66178" x="7273925" y="3109913"/>
          <p14:tracePt t="66186" x="7283450" y="3109913"/>
          <p14:tracePt t="66194" x="7291388" y="3109913"/>
          <p14:tracePt t="66210" x="7299325" y="3109913"/>
          <p14:tracePt t="66225" x="7316788" y="3109913"/>
          <p14:tracePt t="66242" x="7324725" y="3109913"/>
          <p14:tracePt t="66260" x="7334250" y="3119438"/>
          <p14:tracePt t="66378" x="7342188" y="3119438"/>
          <p14:tracePt t="66394" x="7359650" y="3127375"/>
          <p14:tracePt t="66409" x="7367588" y="3135313"/>
          <p14:tracePt t="66418" x="7385050" y="3135313"/>
          <p14:tracePt t="66426" x="7402513" y="3135313"/>
          <p14:tracePt t="66433" x="7418388" y="3135313"/>
          <p14:tracePt t="66443" x="7427913" y="3135313"/>
          <p14:tracePt t="66450" x="7453313" y="3135313"/>
          <p14:tracePt t="66458" x="7469188" y="3144838"/>
          <p14:tracePt t="66466" x="7486650" y="3152775"/>
          <p14:tracePt t="66475" x="7512050" y="3160713"/>
          <p14:tracePt t="66483" x="7537450" y="3170238"/>
          <p14:tracePt t="66492" x="7554913" y="3178175"/>
          <p14:tracePt t="66498" x="7580313" y="3186113"/>
          <p14:tracePt t="66507" x="7588250" y="3186113"/>
          <p14:tracePt t="66513" x="7605713" y="3203575"/>
          <p14:tracePt t="66522" x="7623175" y="3203575"/>
          <p14:tracePt t="66530" x="7639050" y="3211513"/>
          <p14:tracePt t="66587" x="7648575" y="3211513"/>
          <p14:tracePt t="66634" x="7656513" y="3211513"/>
          <p14:tracePt t="66650" x="7673975" y="3195638"/>
          <p14:tracePt t="66659" x="7681913" y="3186113"/>
          <p14:tracePt t="66675" x="7691438" y="3186113"/>
          <p14:tracePt t="66737" x="7699375" y="3178175"/>
          <p14:tracePt t="66770" x="7707313" y="3178175"/>
          <p14:tracePt t="66978" x="7707313" y="3186113"/>
          <p14:tracePt t="67082" x="7707313" y="3195638"/>
          <p14:tracePt t="67115" x="7707313" y="3203575"/>
          <p14:tracePt t="67129" x="7707313" y="3211513"/>
          <p14:tracePt t="67139" x="7699375" y="3228975"/>
          <p14:tracePt t="67155" x="7691438" y="3254375"/>
          <p14:tracePt t="67162" x="7681913" y="3263900"/>
          <p14:tracePt t="67169" x="7673975" y="3279775"/>
          <p14:tracePt t="67178" x="7673975" y="3297238"/>
          <p14:tracePt t="67186" x="7656513" y="3314700"/>
          <p14:tracePt t="67202" x="7656513" y="3322638"/>
          <p14:tracePt t="67218" x="7666038" y="3322638"/>
          <p14:tracePt t="67227" x="7681913" y="3314700"/>
          <p14:tracePt t="67234" x="7716838" y="3279775"/>
          <p14:tracePt t="67242" x="7732713" y="3279775"/>
          <p14:tracePt t="67250" x="7742238" y="3279775"/>
          <p14:tracePt t="67259" x="7758113" y="3254375"/>
          <p14:tracePt t="67267" x="7767638" y="3228975"/>
          <p14:tracePt t="67491" x="7775575" y="3221038"/>
          <p14:tracePt t="67507" x="7767638" y="3221038"/>
          <p14:tracePt t="67514" x="7750175" y="3228975"/>
          <p14:tracePt t="67522" x="7732713" y="3238500"/>
          <p14:tracePt t="67530" x="7699375" y="3263900"/>
          <p14:tracePt t="67537" x="7673975" y="3279775"/>
          <p14:tracePt t="67545" x="7648575" y="3305175"/>
          <p14:tracePt t="67553" x="7623175" y="3322638"/>
          <p14:tracePt t="67562" x="7597775" y="3348038"/>
          <p14:tracePt t="67570" x="7580313" y="3355975"/>
          <p14:tracePt t="67578" x="7554913" y="3355975"/>
          <p14:tracePt t="67587" x="7546975" y="3365500"/>
          <p14:tracePt t="67594" x="7537450" y="3365500"/>
          <p14:tracePt t="67602" x="7529513" y="3373438"/>
          <p14:tracePt t="67609" x="7521575" y="3382963"/>
          <p14:tracePt t="67618" x="7521575" y="3390900"/>
          <p14:tracePt t="67634" x="7521575" y="3398838"/>
          <p14:tracePt t="67643" x="7537450" y="3416300"/>
          <p14:tracePt t="67650" x="7588250" y="3433763"/>
          <p14:tracePt t="67660" x="7623175" y="3433763"/>
          <p14:tracePt t="67666" x="7666038" y="3449638"/>
          <p14:tracePt t="67677" x="7699375" y="3459163"/>
          <p14:tracePt t="67683" x="7742238" y="3459163"/>
          <p14:tracePt t="67692" x="7783513" y="3459163"/>
          <p14:tracePt t="67699" x="7843838" y="3459163"/>
          <p14:tracePt t="67707" x="7877175" y="3459163"/>
          <p14:tracePt t="67715" x="7927975" y="3459163"/>
          <p14:tracePt t="67724" x="7970838" y="3459163"/>
          <p14:tracePt t="67730" x="8005763" y="3459163"/>
          <p14:tracePt t="67737" x="8039100" y="3459163"/>
          <p14:tracePt t="67747" x="8064500" y="3459163"/>
          <p14:tracePt t="67754" x="8089900" y="3459163"/>
          <p14:tracePt t="67762" x="8124825" y="3459163"/>
          <p14:tracePt t="67770" x="8150225" y="3459163"/>
          <p14:tracePt t="67778" x="8166100" y="3459163"/>
          <p14:tracePt t="67786" x="8191500" y="3459163"/>
          <p14:tracePt t="67794" x="8218488" y="3459163"/>
          <p14:tracePt t="67801" x="8243888" y="3459163"/>
          <p14:tracePt t="67810" x="8277225" y="3459163"/>
          <p14:tracePt t="67817" x="8320088" y="3459163"/>
          <p14:tracePt t="67826" x="8378825" y="3459163"/>
          <p14:tracePt t="67833" x="8464550" y="3459163"/>
          <p14:tracePt t="67843" x="8532813" y="3459163"/>
          <p14:tracePt t="67849" x="8616950" y="3459163"/>
          <p14:tracePt t="67859" x="8693150" y="3459163"/>
          <p14:tracePt t="67865" x="8761413" y="3459163"/>
          <p14:tracePt t="67876" x="8837613" y="3459163"/>
          <p14:tracePt t="67881" x="8905875" y="3475038"/>
          <p14:tracePt t="67892" x="8966200" y="3484563"/>
          <p14:tracePt t="67897" x="9032875" y="3509963"/>
          <p14:tracePt t="67906" x="9093200" y="35179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4A293-CB66-4385-A869-3C2B6B776A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325" y="862112"/>
            <a:ext cx="8642350" cy="41761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데이터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행위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(Object  = Object Data        + Object Behavior) </a:t>
            </a:r>
          </a:p>
          <a:p>
            <a:pPr>
              <a:lnSpc>
                <a:spcPct val="200000"/>
              </a:lnSpc>
              <a:defRPr/>
            </a:pPr>
            <a:endParaRPr lang="en-US" altLang="ko-KR" dirty="0"/>
          </a:p>
        </p:txBody>
      </p:sp>
      <p:sp>
        <p:nvSpPr>
          <p:cNvPr id="35845" name="슬라이드 번호 개체 틀 3">
            <a:extLst>
              <a:ext uri="{FF2B5EF4-FFF2-40B4-BE49-F238E27FC236}">
                <a16:creationId xmlns:a16="http://schemas.microsoft.com/office/drawing/2014/main" id="{6E9ED8C8-C7C5-41C8-B28F-6046BF19F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386DC-F68D-4AA5-994F-B607588159E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4290F-CBBF-48B2-93E9-B02FE58A072E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76"/>
    </mc:Choice>
    <mc:Fallback>
      <p:transition spd="slow" advTm="21976"/>
    </mc:Fallback>
  </mc:AlternateContent>
  <p:extLst>
    <p:ext uri="{3A86A75C-4F4B-4683-9AE1-C65F6400EC91}">
      <p14:laserTraceLst xmlns:p14="http://schemas.microsoft.com/office/powerpoint/2010/main">
        <p14:tracePtLst>
          <p14:tracePt t="634" x="8718550" y="3271838"/>
          <p14:tracePt t="642" x="8464550" y="3228975"/>
          <p14:tracePt t="651" x="8234363" y="3228975"/>
          <p14:tracePt t="658" x="7954963" y="3178175"/>
          <p14:tracePt t="667" x="7656513" y="3160713"/>
          <p14:tracePt t="673" x="7359650" y="3144838"/>
          <p14:tracePt t="682" x="7078663" y="3094038"/>
          <p14:tracePt t="689" x="6696075" y="3041650"/>
          <p14:tracePt t="697" x="6280150" y="3000375"/>
          <p14:tracePt t="705" x="5854700" y="2922588"/>
          <p14:tracePt t="713" x="5497513" y="2871788"/>
          <p14:tracePt t="721" x="5099050" y="2795588"/>
          <p14:tracePt t="730" x="4818063" y="2744788"/>
          <p14:tracePt t="738" x="4521200" y="2625725"/>
          <p14:tracePt t="745" x="4341813" y="2566988"/>
          <p14:tracePt t="753" x="4240213" y="2498725"/>
          <p14:tracePt t="761" x="4164013" y="2438400"/>
          <p14:tracePt t="770" x="4113213" y="2354263"/>
          <p14:tracePt t="778" x="4095750" y="2303463"/>
          <p14:tracePt t="786" x="4079875" y="2278063"/>
          <p14:tracePt t="794" x="4070350" y="2268538"/>
          <p14:tracePt t="803" x="4070350" y="2235200"/>
          <p14:tracePt t="809" x="4070350" y="2166938"/>
          <p14:tracePt t="819" x="4070350" y="2133600"/>
          <p14:tracePt t="1057" x="4052888" y="2133600"/>
          <p14:tracePt t="1066" x="4011613" y="2166938"/>
          <p14:tracePt t="1073" x="3951288" y="2166938"/>
          <p14:tracePt t="1081" x="3892550" y="2184400"/>
          <p14:tracePt t="1089" x="3773488" y="2200275"/>
          <p14:tracePt t="1096" x="3654425" y="2235200"/>
          <p14:tracePt t="1106" x="3552825" y="2268538"/>
          <p14:tracePt t="1113" x="3424238" y="2293938"/>
          <p14:tracePt t="1121" x="3297238" y="2303463"/>
          <p14:tracePt t="1130" x="3186113" y="2303463"/>
          <p14:tracePt t="1137" x="3041650" y="2303463"/>
          <p14:tracePt t="1145" x="2889250" y="2303463"/>
          <p14:tracePt t="1153" x="2736850" y="2303463"/>
          <p14:tracePt t="1161" x="2566988" y="2303463"/>
          <p14:tracePt t="1169" x="2422525" y="2303463"/>
          <p14:tracePt t="1177" x="2311400" y="2303463"/>
          <p14:tracePt t="1186" x="2192338" y="2278063"/>
          <p14:tracePt t="1194" x="2082800" y="2268538"/>
          <p14:tracePt t="1203" x="1997075" y="2243138"/>
          <p14:tracePt t="1210" x="1911350" y="2243138"/>
          <p14:tracePt t="1219" x="1835150" y="2217738"/>
          <p14:tracePt t="1225" x="1776413" y="2209800"/>
          <p14:tracePt t="1235" x="1733550" y="2209800"/>
          <p14:tracePt t="1241" x="1682750" y="2200275"/>
          <p14:tracePt t="1251" x="1649413" y="2192338"/>
          <p14:tracePt t="1258" x="1606550" y="2192338"/>
          <p14:tracePt t="1266" x="1581150" y="2184400"/>
          <p14:tracePt t="1274" x="1563688" y="2184400"/>
          <p14:tracePt t="1282" x="1546225" y="2174875"/>
          <p14:tracePt t="1289" x="1530350" y="2174875"/>
          <p14:tracePt t="1306" x="1520825" y="2174875"/>
          <p14:tracePt t="1322" x="1504950" y="2174875"/>
          <p14:tracePt t="1338" x="1495425" y="2174875"/>
          <p14:tracePt t="1345" x="1487488" y="2166938"/>
          <p14:tracePt t="1362" x="1470025" y="2166938"/>
          <p14:tracePt t="1369" x="1462088" y="2166938"/>
          <p14:tracePt t="1377" x="1452563" y="2166938"/>
          <p14:tracePt t="1387" x="1444625" y="2166938"/>
          <p14:tracePt t="1394" x="1436688" y="2166938"/>
          <p14:tracePt t="1426" x="1427163" y="2166938"/>
          <p14:tracePt t="2058" x="1419225" y="2166938"/>
          <p14:tracePt t="2554" x="1427163" y="2174875"/>
          <p14:tracePt t="2562" x="1444625" y="2174875"/>
          <p14:tracePt t="2570" x="1470025" y="2174875"/>
          <p14:tracePt t="2577" x="1495425" y="2174875"/>
          <p14:tracePt t="2586" x="1546225" y="2184400"/>
          <p14:tracePt t="2593" x="1606550" y="2184400"/>
          <p14:tracePt t="2603" x="1665288" y="2200275"/>
          <p14:tracePt t="2609" x="1716088" y="2209800"/>
          <p14:tracePt t="2620" x="1784350" y="2209800"/>
          <p14:tracePt t="2625" x="1844675" y="2209800"/>
          <p14:tracePt t="2635" x="1895475" y="2209800"/>
          <p14:tracePt t="2642" x="1954213" y="2209800"/>
          <p14:tracePt t="2650" x="2014538" y="2217738"/>
          <p14:tracePt t="2657" x="2090738" y="2217738"/>
          <p14:tracePt t="2665" x="2141538" y="2217738"/>
          <p14:tracePt t="2674" x="2200275" y="2217738"/>
          <p14:tracePt t="2680" x="2278063" y="2217738"/>
          <p14:tracePt t="2690" x="2319338" y="2217738"/>
          <p14:tracePt t="2697" x="2379663" y="2217738"/>
          <p14:tracePt t="2705" x="2422525" y="2217738"/>
          <p14:tracePt t="2714" x="2463800" y="2217738"/>
          <p14:tracePt t="2721" x="2506663" y="2217738"/>
          <p14:tracePt t="2729" x="2541588" y="2217738"/>
          <p14:tracePt t="2738" x="2574925" y="2217738"/>
          <p14:tracePt t="2745" x="2592388" y="2217738"/>
          <p14:tracePt t="2753" x="2617788" y="2217738"/>
          <p14:tracePt t="2761" x="2625725" y="2217738"/>
          <p14:tracePt t="2769" x="2633663" y="2217738"/>
          <p14:tracePt t="2777" x="2660650" y="2217738"/>
          <p14:tracePt t="2786" x="2668588" y="2217738"/>
          <p14:tracePt t="2793" x="2686050" y="2217738"/>
          <p14:tracePt t="2803" x="2701925" y="2217738"/>
          <p14:tracePt t="2819" x="2719388" y="2217738"/>
          <p14:tracePt t="3001" x="2736850" y="2217738"/>
          <p14:tracePt t="3019" x="2744788" y="2217738"/>
          <p14:tracePt t="3024" x="2752725" y="2217738"/>
          <p14:tracePt t="3034" x="2762250" y="2217738"/>
          <p14:tracePt t="3041" x="2770188" y="2217738"/>
          <p14:tracePt t="3049" x="2778125" y="2217738"/>
          <p14:tracePt t="3057" x="2795588" y="2217738"/>
          <p14:tracePt t="3065" x="2805113" y="2217738"/>
          <p14:tracePt t="3072" x="2830513" y="2217738"/>
          <p14:tracePt t="3080" x="2838450" y="2217738"/>
          <p14:tracePt t="3089" x="2855913" y="2217738"/>
          <p14:tracePt t="3097" x="2881313" y="2217738"/>
          <p14:tracePt t="3105" x="2897188" y="2217738"/>
          <p14:tracePt t="3113" x="2922588" y="2227263"/>
          <p14:tracePt t="3121" x="2949575" y="2227263"/>
          <p14:tracePt t="3129" x="2965450" y="2227263"/>
          <p14:tracePt t="3138" x="2990850" y="2227263"/>
          <p14:tracePt t="3144" x="3016250" y="2227263"/>
          <p14:tracePt t="3154" x="3025775" y="2227263"/>
          <p14:tracePt t="3273" x="3025775" y="2243138"/>
          <p14:tracePt t="3280" x="2974975" y="2260600"/>
          <p14:tracePt t="3297" x="2957513" y="2260600"/>
          <p14:tracePt t="3305" x="2932113" y="2260600"/>
          <p14:tracePt t="3313" x="2897188" y="2260600"/>
          <p14:tracePt t="3321" x="2871788" y="2260600"/>
          <p14:tracePt t="3329" x="2838450" y="2260600"/>
          <p14:tracePt t="3337" x="2813050" y="2260600"/>
          <p14:tracePt t="3345" x="2795588" y="2260600"/>
          <p14:tracePt t="3354" x="2770188" y="2260600"/>
          <p14:tracePt t="3361" x="2736850" y="2260600"/>
          <p14:tracePt t="3370" x="2719388" y="2243138"/>
          <p14:tracePt t="3378" x="2701925" y="2243138"/>
          <p14:tracePt t="3387" x="2686050" y="2227263"/>
          <p14:tracePt t="3393" x="2668588" y="2217738"/>
          <p14:tracePt t="3403" x="2651125" y="2209800"/>
          <p14:tracePt t="3419" x="2643188" y="2200275"/>
          <p14:tracePt t="3426" x="2633663" y="2184400"/>
          <p14:tracePt t="3434" x="2625725" y="2166938"/>
          <p14:tracePt t="3441" x="2617788" y="2149475"/>
          <p14:tracePt t="3451" x="2617788" y="2124075"/>
          <p14:tracePt t="3457" x="2608263" y="2098675"/>
          <p14:tracePt t="3464" x="2608263" y="2082800"/>
          <p14:tracePt t="3473" x="2608263" y="2055813"/>
          <p14:tracePt t="3481" x="2608263" y="2030413"/>
          <p14:tracePt t="3489" x="2608263" y="2005013"/>
          <p14:tracePt t="3497" x="2608263" y="1971675"/>
          <p14:tracePt t="3506" x="2608263" y="1946275"/>
          <p14:tracePt t="3513" x="2608263" y="1928813"/>
          <p14:tracePt t="3521" x="2625725" y="1895475"/>
          <p14:tracePt t="3529" x="2625725" y="1878013"/>
          <p14:tracePt t="3538" x="2643188" y="1860550"/>
          <p14:tracePt t="3545" x="2660650" y="1827213"/>
          <p14:tracePt t="3553" x="2676525" y="1809750"/>
          <p14:tracePt t="3561" x="2693988" y="1793875"/>
          <p14:tracePt t="3571" x="2719388" y="1776413"/>
          <p14:tracePt t="3578" x="2727325" y="1758950"/>
          <p14:tracePt t="3587" x="2744788" y="1741488"/>
          <p14:tracePt t="3593" x="2770188" y="1716088"/>
          <p14:tracePt t="3604" x="2795588" y="1700213"/>
          <p14:tracePt t="3609" x="2830513" y="1690688"/>
          <p14:tracePt t="3619" x="2871788" y="1674813"/>
          <p14:tracePt t="3625" x="2914650" y="1674813"/>
          <p14:tracePt t="3635" x="2965450" y="1649413"/>
          <p14:tracePt t="3642" x="3016250" y="1639888"/>
          <p14:tracePt t="3651" x="3041650" y="1631950"/>
          <p14:tracePt t="3657" x="3067050" y="1622425"/>
          <p14:tracePt t="3665" x="3101975" y="1614488"/>
          <p14:tracePt t="3673" x="3127375" y="1614488"/>
          <p14:tracePt t="3681" x="3152775" y="1614488"/>
          <p14:tracePt t="3689" x="3170238" y="1606550"/>
          <p14:tracePt t="3698" x="3195638" y="1606550"/>
          <p14:tracePt t="3705" x="3211513" y="1597025"/>
          <p14:tracePt t="3713" x="3221038" y="1597025"/>
          <p14:tracePt t="3721" x="3246438" y="1597025"/>
          <p14:tracePt t="3729" x="3263900" y="1597025"/>
          <p14:tracePt t="3738" x="3271838" y="1597025"/>
          <p14:tracePt t="3745" x="3289300" y="1597025"/>
          <p14:tracePt t="3754" x="3305175" y="1597025"/>
          <p14:tracePt t="3761" x="3322638" y="1597025"/>
          <p14:tracePt t="3771" x="3355975" y="1597025"/>
          <p14:tracePt t="3777" x="3390900" y="1597025"/>
          <p14:tracePt t="3787" x="3398838" y="1606550"/>
          <p14:tracePt t="3794" x="3459163" y="1622425"/>
          <p14:tracePt t="3803" x="3492500" y="1639888"/>
          <p14:tracePt t="3809" x="3543300" y="1657350"/>
          <p14:tracePt t="3820" x="3586163" y="1682750"/>
          <p14:tracePt t="3824" x="3636963" y="1700213"/>
          <p14:tracePt t="3833" x="3687763" y="1725613"/>
          <p14:tracePt t="3841" x="3722688" y="1758950"/>
          <p14:tracePt t="3849" x="3748088" y="1766888"/>
          <p14:tracePt t="3856" x="3790950" y="1793875"/>
          <p14:tracePt t="3864" x="3806825" y="1809750"/>
          <p14:tracePt t="3873" x="3824288" y="1819275"/>
          <p14:tracePt t="3881" x="3849688" y="1835150"/>
          <p14:tracePt t="3889" x="3849688" y="1844675"/>
          <p14:tracePt t="3897" x="3867150" y="1852613"/>
          <p14:tracePt t="3905" x="3875088" y="1870075"/>
          <p14:tracePt t="3913" x="3892550" y="1885950"/>
          <p14:tracePt t="3921" x="3892550" y="1895475"/>
          <p14:tracePt t="3929" x="3892550" y="1903413"/>
          <p14:tracePt t="3937" x="3892550" y="1911350"/>
          <p14:tracePt t="3945" x="3892550" y="1920875"/>
          <p14:tracePt t="3954" x="3900488" y="1938338"/>
          <p14:tracePt t="3961" x="3908425" y="1963738"/>
          <p14:tracePt t="3970" x="3908425" y="1971675"/>
          <p14:tracePt t="3976" x="3908425" y="1989138"/>
          <p14:tracePt t="3993" x="3908425" y="1997075"/>
          <p14:tracePt t="4003" x="3908425" y="2005013"/>
          <p14:tracePt t="4009" x="3908425" y="2014538"/>
          <p14:tracePt t="4018" x="3908425" y="2022475"/>
          <p14:tracePt t="4025" x="3917950" y="2030413"/>
          <p14:tracePt t="4034" x="3917950" y="2039938"/>
          <p14:tracePt t="4040" x="3917950" y="2047875"/>
          <p14:tracePt t="4057" x="3917950" y="2055813"/>
          <p14:tracePt t="4064" x="3917950" y="2073275"/>
          <p14:tracePt t="4081" x="3917950" y="2082800"/>
          <p14:tracePt t="4090" x="3917950" y="2090738"/>
          <p14:tracePt t="4106" x="3917950" y="2098675"/>
          <p14:tracePt t="4113" x="3917950" y="2108200"/>
          <p14:tracePt t="4121" x="3917950" y="2116138"/>
          <p14:tracePt t="4137" x="3917950" y="2124075"/>
          <p14:tracePt t="4154" x="3917950" y="2133600"/>
          <p14:tracePt t="4203" x="3917950" y="2149475"/>
          <p14:tracePt t="4220" x="3917950" y="2159000"/>
          <p14:tracePt t="4241" x="3917950" y="2166938"/>
          <p14:tracePt t="4257" x="3917950" y="2184400"/>
          <p14:tracePt t="4264" x="3900488" y="2192338"/>
          <p14:tracePt t="4281" x="3875088" y="2200275"/>
          <p14:tracePt t="4289" x="3867150" y="2200275"/>
          <p14:tracePt t="4297" x="3857625" y="2209800"/>
          <p14:tracePt t="4306" x="3841750" y="2209800"/>
          <p14:tracePt t="4313" x="3832225" y="2217738"/>
          <p14:tracePt t="4321" x="3824288" y="2217738"/>
          <p14:tracePt t="4329" x="3798888" y="2217738"/>
          <p14:tracePt t="4344" x="3781425" y="2217738"/>
          <p14:tracePt t="4361" x="3763963" y="2217738"/>
          <p14:tracePt t="4371" x="3756025" y="2217738"/>
          <p14:tracePt t="4377" x="3748088" y="2217738"/>
          <p14:tracePt t="4387" x="3738563" y="2217738"/>
          <p14:tracePt t="4393" x="3730625" y="2217738"/>
          <p14:tracePt t="4409" x="3722688" y="2217738"/>
          <p14:tracePt t="4419" x="3713163" y="2217738"/>
          <p14:tracePt t="4434" x="3705225" y="2217738"/>
          <p14:tracePt t="4442" x="3687763" y="2217738"/>
          <p14:tracePt t="4474" x="3679825" y="2217738"/>
          <p14:tracePt t="4513" x="3671888" y="2217738"/>
          <p14:tracePt t="4682" x="3679825" y="2227263"/>
          <p14:tracePt t="4689" x="3687763" y="2227263"/>
          <p14:tracePt t="4697" x="3713163" y="2227263"/>
          <p14:tracePt t="4705" x="3722688" y="2227263"/>
          <p14:tracePt t="4713" x="3738563" y="2235200"/>
          <p14:tracePt t="4721" x="3748088" y="2235200"/>
          <p14:tracePt t="4729" x="3763963" y="2235200"/>
          <p14:tracePt t="4739" x="3798888" y="2243138"/>
          <p14:tracePt t="4745" x="3824288" y="2243138"/>
          <p14:tracePt t="4755" x="3857625" y="2243138"/>
          <p14:tracePt t="4762" x="3917950" y="2252663"/>
          <p14:tracePt t="4770" x="3951288" y="2252663"/>
          <p14:tracePt t="4778" x="4019550" y="2260600"/>
          <p14:tracePt t="4787" x="4062413" y="2260600"/>
          <p14:tracePt t="4793" x="4121150" y="2260600"/>
          <p14:tracePt t="4803" x="4164013" y="2260600"/>
          <p14:tracePt t="4810" x="4197350" y="2260600"/>
          <p14:tracePt t="4818" x="4232275" y="2260600"/>
          <p14:tracePt t="4826" x="4257675" y="2260600"/>
          <p14:tracePt t="4835" x="4283075" y="2260600"/>
          <p14:tracePt t="4841" x="4308475" y="2260600"/>
          <p14:tracePt t="4857" x="4316413" y="2260600"/>
          <p14:tracePt t="4864" x="4333875" y="2260600"/>
          <p14:tracePt t="4882" x="4351338" y="2260600"/>
          <p14:tracePt t="4889" x="4359275" y="2260600"/>
          <p14:tracePt t="4898" x="4368800" y="2260600"/>
          <p14:tracePt t="4906" x="4384675" y="2260600"/>
          <p14:tracePt t="4922" x="4402138" y="2260600"/>
          <p14:tracePt t="4929" x="4427538" y="2260600"/>
          <p14:tracePt t="4939" x="4435475" y="2260600"/>
          <p14:tracePt t="4945" x="4452938" y="2260600"/>
          <p14:tracePt t="4954" x="4460875" y="2260600"/>
          <p14:tracePt t="4962" x="4470400" y="2260600"/>
          <p14:tracePt t="4973" x="4486275" y="2260600"/>
          <p14:tracePt t="4977" x="4503738" y="2260600"/>
          <p14:tracePt t="4988" x="4513263" y="2260600"/>
          <p14:tracePt t="4994" x="4538663" y="2260600"/>
          <p14:tracePt t="5003" x="4564063" y="2260600"/>
          <p14:tracePt t="5010" x="4597400" y="2260600"/>
          <p14:tracePt t="5019" x="4622800" y="2260600"/>
          <p14:tracePt t="5025" x="4657725" y="2260600"/>
          <p14:tracePt t="5033" x="4691063" y="2252663"/>
          <p14:tracePt t="5041" x="4724400" y="2252663"/>
          <p14:tracePt t="5050" x="4741863" y="2252663"/>
          <p14:tracePt t="5057" x="4775200" y="2243138"/>
          <p14:tracePt t="5065" x="4784725" y="2243138"/>
          <p14:tracePt t="5073" x="4802188" y="2243138"/>
          <p14:tracePt t="5081" x="4818063" y="2243138"/>
          <p14:tracePt t="5088" x="4827588" y="2243138"/>
          <p14:tracePt t="5250" x="4835525" y="2243138"/>
          <p14:tracePt t="5281" x="4843463" y="2243138"/>
          <p14:tracePt t="5362" x="4852988" y="2243138"/>
          <p14:tracePt t="5369" x="4868863" y="2243138"/>
          <p14:tracePt t="5394" x="4878388" y="2243138"/>
          <p14:tracePt t="5403" x="4886325" y="2243138"/>
          <p14:tracePt t="5419" x="4903788" y="2243138"/>
          <p14:tracePt t="5435" x="4911725" y="2243138"/>
          <p14:tracePt t="5442" x="4919663" y="2243138"/>
          <p14:tracePt t="5448" x="4946650" y="2243138"/>
          <p14:tracePt t="5458" x="4954588" y="2243138"/>
          <p14:tracePt t="5465" x="4972050" y="2243138"/>
          <p14:tracePt t="5474" x="4987925" y="2243138"/>
          <p14:tracePt t="5482" x="4997450" y="2243138"/>
          <p14:tracePt t="5489" x="5005388" y="2243138"/>
          <p14:tracePt t="5497" x="5013325" y="2243138"/>
          <p14:tracePt t="5505" x="5022850" y="2243138"/>
          <p14:tracePt t="5673" x="5030788" y="2243138"/>
          <p14:tracePt t="5953" x="5022850" y="2243138"/>
          <p14:tracePt t="6025" x="5022850" y="2252663"/>
          <p14:tracePt t="6034" x="5022850" y="2260600"/>
          <p14:tracePt t="6041" x="5022850" y="2286000"/>
          <p14:tracePt t="6048" x="5030788" y="2303463"/>
          <p14:tracePt t="6057" x="5030788" y="2328863"/>
          <p14:tracePt t="6065" x="5038725" y="2362200"/>
          <p14:tracePt t="6073" x="5056188" y="2397125"/>
          <p14:tracePt t="6081" x="5091113" y="2447925"/>
          <p14:tracePt t="6089" x="5099050" y="2498725"/>
          <p14:tracePt t="6097" x="5116513" y="2541588"/>
          <p14:tracePt t="6105" x="5124450" y="2592388"/>
          <p14:tracePt t="6113" x="5132388" y="2608263"/>
          <p14:tracePt t="6122" x="5132388" y="2633663"/>
          <p14:tracePt t="6129" x="5132388" y="2643188"/>
          <p14:tracePt t="6138" x="5132388" y="2651125"/>
          <p14:tracePt t="6434" x="5141913" y="2660650"/>
          <p14:tracePt t="6465" x="5149850" y="2660650"/>
          <p14:tracePt t="6473" x="5167313" y="2660650"/>
          <p14:tracePt t="6489" x="5192713" y="2660650"/>
          <p14:tracePt t="6497" x="5208588" y="2660650"/>
          <p14:tracePt t="6505" x="5218113" y="2660650"/>
          <p14:tracePt t="6513" x="5260975" y="2660650"/>
          <p14:tracePt t="6521" x="5276850" y="2660650"/>
          <p14:tracePt t="6529" x="5302250" y="2660650"/>
          <p14:tracePt t="6539" x="5337175" y="2660650"/>
          <p14:tracePt t="6545" x="5362575" y="2660650"/>
          <p14:tracePt t="6555" x="5387975" y="2660650"/>
          <p14:tracePt t="6561" x="5405438" y="2660650"/>
          <p14:tracePt t="6571" x="5446713" y="2660650"/>
          <p14:tracePt t="6578" x="5464175" y="2660650"/>
          <p14:tracePt t="6587" x="5489575" y="2660650"/>
          <p14:tracePt t="6593" x="5514975" y="2660650"/>
          <p14:tracePt t="6601" x="5532438" y="2660650"/>
          <p14:tracePt t="6608" x="5549900" y="2660650"/>
          <p14:tracePt t="6617" x="5591175" y="2668588"/>
          <p14:tracePt t="6626" x="5608638" y="2668588"/>
          <p14:tracePt t="6632" x="5634038" y="2676525"/>
          <p14:tracePt t="6641" x="5659438" y="2676525"/>
          <p14:tracePt t="6649" x="5694363" y="2676525"/>
          <p14:tracePt t="6657" x="5727700" y="2676525"/>
          <p14:tracePt t="6665" x="5745163" y="2686050"/>
          <p14:tracePt t="6673" x="5795963" y="2693988"/>
          <p14:tracePt t="6681" x="5813425" y="2693988"/>
          <p14:tracePt t="6689" x="5838825" y="2693988"/>
          <p14:tracePt t="6697" x="5846763" y="2693988"/>
          <p14:tracePt t="6705" x="5854700" y="2693988"/>
          <p14:tracePt t="6714" x="5864225" y="2693988"/>
          <p14:tracePt t="6857" x="5872163" y="2693988"/>
          <p14:tracePt t="6881" x="5872163" y="2676525"/>
          <p14:tracePt t="6897" x="5872163" y="2668588"/>
          <p14:tracePt t="6922" x="5864225" y="2660650"/>
          <p14:tracePt t="6929" x="5854700" y="2651125"/>
          <p14:tracePt t="6946" x="5854700" y="2643188"/>
          <p14:tracePt t="6985" x="5854700" y="2633663"/>
          <p14:tracePt t="7002" x="5854700" y="2625725"/>
          <p14:tracePt t="7033" x="5846763" y="2625725"/>
          <p14:tracePt t="7049" x="5846763" y="2617788"/>
          <p14:tracePt t="7065" x="5846763" y="2608263"/>
          <p14:tracePt t="7081" x="5838825" y="2600325"/>
          <p14:tracePt t="7105" x="5838825" y="2582863"/>
          <p14:tracePt t="7121" x="5838825" y="2574925"/>
          <p14:tracePt t="7137" x="5838825" y="2566988"/>
          <p14:tracePt t="7155" x="5829300" y="2549525"/>
          <p14:tracePt t="7186" x="5829300" y="2541588"/>
          <p14:tracePt t="7217" x="5821363" y="2532063"/>
          <p14:tracePt t="7258" x="5813425" y="2532063"/>
          <p14:tracePt t="7290" x="5803900" y="2524125"/>
          <p14:tracePt t="7297" x="5788025" y="2524125"/>
          <p14:tracePt t="7313" x="5770563" y="2524125"/>
          <p14:tracePt t="7322" x="5761038" y="2524125"/>
          <p14:tracePt t="7329" x="5753100" y="2524125"/>
          <p14:tracePt t="7338" x="5735638" y="2524125"/>
          <p14:tracePt t="7345" x="5727700" y="2524125"/>
          <p14:tracePt t="7355" x="5710238" y="2524125"/>
          <p14:tracePt t="7362" x="5702300" y="2524125"/>
          <p14:tracePt t="7371" x="5684838" y="2524125"/>
          <p14:tracePt t="7378" x="5668963" y="2524125"/>
          <p14:tracePt t="7387" x="5651500" y="2524125"/>
          <p14:tracePt t="7394" x="5626100" y="2524125"/>
          <p14:tracePt t="7404" x="5616575" y="2524125"/>
          <p14:tracePt t="7410" x="5600700" y="2524125"/>
          <p14:tracePt t="7417" x="5575300" y="2524125"/>
          <p14:tracePt t="7433" x="5549900" y="2524125"/>
          <p14:tracePt t="7442" x="5532438" y="2532063"/>
          <p14:tracePt t="7458" x="5514975" y="2532063"/>
          <p14:tracePt t="7466" x="5507038" y="2532063"/>
          <p14:tracePt t="7474" x="5489575" y="2532063"/>
          <p14:tracePt t="7481" x="5472113" y="2532063"/>
          <p14:tracePt t="7489" x="5456238" y="2532063"/>
          <p14:tracePt t="7497" x="5421313" y="2541588"/>
          <p14:tracePt t="7506" x="5405438" y="2541588"/>
          <p14:tracePt t="7514" x="5362575" y="2541588"/>
          <p14:tracePt t="7523" x="5345113" y="2541588"/>
          <p14:tracePt t="7530" x="5286375" y="2541588"/>
          <p14:tracePt t="7539" x="5243513" y="2541588"/>
          <p14:tracePt t="7546" x="5200650" y="2541588"/>
          <p14:tracePt t="7555" x="5141913" y="2541588"/>
          <p14:tracePt t="7562" x="5073650" y="2541588"/>
          <p14:tracePt t="7571" x="5013325" y="2541588"/>
          <p14:tracePt t="7578" x="4954588" y="2541588"/>
          <p14:tracePt t="7588" x="4911725" y="2541588"/>
          <p14:tracePt t="7594" x="4868863" y="2541588"/>
          <p14:tracePt t="7603" x="4827588" y="2541588"/>
          <p14:tracePt t="7609" x="4792663" y="2541588"/>
          <p14:tracePt t="7617" x="4775200" y="2541588"/>
          <p14:tracePt t="7624" x="4767263" y="2541588"/>
          <p14:tracePt t="7633" x="4749800" y="2541588"/>
          <p14:tracePt t="7642" x="4741863" y="2541588"/>
          <p14:tracePt t="7801" x="4741863" y="2549525"/>
          <p14:tracePt t="7986" x="4741863" y="2557463"/>
          <p14:tracePt t="8018" x="4741863" y="2566988"/>
          <p14:tracePt t="8025" x="4741863" y="2574925"/>
          <p14:tracePt t="8049" x="4741863" y="2582863"/>
          <p14:tracePt t="8081" x="4741863" y="2592388"/>
          <p14:tracePt t="8097" x="4741863" y="2600325"/>
          <p14:tracePt t="8107" x="4749800" y="2600325"/>
          <p14:tracePt t="8113" x="4759325" y="2608263"/>
          <p14:tracePt t="8123" x="4775200" y="2608263"/>
          <p14:tracePt t="8130" x="4784725" y="2608263"/>
          <p14:tracePt t="8140" x="4802188" y="2608263"/>
          <p14:tracePt t="8146" x="4818063" y="2617788"/>
          <p14:tracePt t="8155" x="4852988" y="2617788"/>
          <p14:tracePt t="8162" x="4868863" y="2617788"/>
          <p14:tracePt t="8172" x="4894263" y="2617788"/>
          <p14:tracePt t="8178" x="4911725" y="2625725"/>
          <p14:tracePt t="8188" x="4919663" y="2625725"/>
          <p14:tracePt t="8193" x="4946650" y="2625725"/>
          <p14:tracePt t="8201" x="4962525" y="2625725"/>
          <p14:tracePt t="8210" x="4962525" y="2633663"/>
          <p14:tracePt t="8217" x="4972050" y="2633663"/>
          <p14:tracePt t="8273" x="4979988" y="2633663"/>
          <p14:tracePt t="8290" x="4997450" y="2633663"/>
          <p14:tracePt t="8297" x="5005388" y="2633663"/>
          <p14:tracePt t="8313" x="5013325" y="2633663"/>
          <p14:tracePt t="8322" x="5022850" y="2651125"/>
          <p14:tracePt t="8330" x="5030788" y="2660650"/>
          <p14:tracePt t="8338" x="5048250" y="2660650"/>
          <p14:tracePt t="8361" x="5056188" y="2660650"/>
          <p14:tracePt t="8409" x="5073650" y="2668588"/>
          <p14:tracePt t="8425" x="5081588" y="2668588"/>
          <p14:tracePt t="8441" x="5091113" y="2668588"/>
          <p14:tracePt t="8458" x="5099050" y="2668588"/>
          <p14:tracePt t="8465" x="5106988" y="2668588"/>
          <p14:tracePt t="8473" x="5116513" y="2668588"/>
          <p14:tracePt t="8481" x="5132388" y="2668588"/>
          <p14:tracePt t="8490" x="5149850" y="2668588"/>
          <p14:tracePt t="8498" x="5167313" y="2668588"/>
          <p14:tracePt t="8506" x="5183188" y="2668588"/>
          <p14:tracePt t="8513" x="5200650" y="2668588"/>
          <p14:tracePt t="8522" x="5226050" y="2668588"/>
          <p14:tracePt t="8529" x="5243513" y="2668588"/>
          <p14:tracePt t="8539" x="5251450" y="2668588"/>
          <p14:tracePt t="8545" x="5268913" y="2668588"/>
          <p14:tracePt t="8555" x="5294313" y="2660650"/>
          <p14:tracePt t="8577" x="5311775" y="2660650"/>
          <p14:tracePt t="8745" x="5319713" y="2660650"/>
          <p14:tracePt t="8762" x="5327650" y="2660650"/>
          <p14:tracePt t="8778" x="5337175" y="2660650"/>
          <p14:tracePt t="8802" x="5345113" y="2660650"/>
          <p14:tracePt t="8810" x="5353050" y="2660650"/>
          <p14:tracePt t="8816" x="5362575" y="2668588"/>
          <p14:tracePt t="8826" x="5362575" y="2676525"/>
          <p14:tracePt t="8833" x="5370513" y="2676525"/>
          <p14:tracePt t="8841" x="5380038" y="2676525"/>
          <p14:tracePt t="8857" x="5387975" y="2676525"/>
          <p14:tracePt t="8865" x="5405438" y="2676525"/>
          <p14:tracePt t="8884" x="5413375" y="2676525"/>
          <p14:tracePt t="9129" x="5421313" y="2676525"/>
          <p14:tracePt t="9192" x="5421313" y="2686050"/>
          <p14:tracePt t="9233" x="5438775" y="2686050"/>
          <p14:tracePt t="9313" x="5456238" y="2686050"/>
          <p14:tracePt t="9538" x="5456238" y="2693988"/>
          <p14:tracePt t="9586" x="5456238" y="2701925"/>
          <p14:tracePt t="9594" x="5456238" y="2711450"/>
          <p14:tracePt t="9674" x="5438775" y="2719388"/>
          <p14:tracePt t="9706" x="5438775" y="2727325"/>
          <p14:tracePt t="9713" x="5430838" y="2736850"/>
          <p14:tracePt t="9738" x="5421313" y="2744788"/>
          <p14:tracePt t="9778" x="5413375" y="2744788"/>
          <p14:tracePt t="9794" x="5405438" y="2744788"/>
          <p14:tracePt t="14891" x="5387975" y="2744788"/>
          <p14:tracePt t="14907" x="5370513" y="2736850"/>
          <p14:tracePt t="14914" x="5353050" y="2727325"/>
          <p14:tracePt t="14923" x="5345113" y="2711450"/>
          <p14:tracePt t="14938" x="5337175" y="2693988"/>
          <p14:tracePt t="14946" x="5337175" y="2668588"/>
          <p14:tracePt t="14953" x="5337175" y="2651125"/>
          <p14:tracePt t="14962" x="5337175" y="2625725"/>
          <p14:tracePt t="14969" x="5327650" y="2600325"/>
          <p14:tracePt t="14978" x="5327650" y="2582863"/>
          <p14:tracePt t="14985" x="5327650" y="2541588"/>
          <p14:tracePt t="14993" x="5319713" y="2516188"/>
          <p14:tracePt t="15001" x="5319713" y="2489200"/>
          <p14:tracePt t="15009" x="5319713" y="2463800"/>
          <p14:tracePt t="15017" x="5319713" y="2438400"/>
          <p14:tracePt t="15026" x="5319713" y="2413000"/>
          <p14:tracePt t="15033" x="5319713" y="2387600"/>
          <p14:tracePt t="15043" x="5345113" y="2371725"/>
          <p14:tracePt t="15049" x="5370513" y="2371725"/>
          <p14:tracePt t="15059" x="5405438" y="2354263"/>
          <p14:tracePt t="15075" x="5413375" y="2344738"/>
          <p14:tracePt t="15081" x="5430838" y="2344738"/>
          <p14:tracePt t="15091" x="5446713" y="2344738"/>
          <p14:tracePt t="15098" x="5456238" y="2344738"/>
          <p14:tracePt t="15107" x="5456238" y="2336800"/>
          <p14:tracePt t="15113" x="5456238" y="2328863"/>
          <p14:tracePt t="15122" x="5456238" y="2278063"/>
          <p14:tracePt t="15130" x="5456238" y="2243138"/>
          <p14:tracePt t="15136" x="5456238" y="2200275"/>
          <p14:tracePt t="15770" x="5456238" y="2209800"/>
          <p14:tracePt t="15794" x="5456238" y="2243138"/>
          <p14:tracePt t="15801" x="5438775" y="2286000"/>
          <p14:tracePt t="15817" x="5421313" y="2303463"/>
          <p14:tracePt t="15826" x="5387975" y="2336800"/>
          <p14:tracePt t="15833" x="5387975" y="2354263"/>
          <p14:tracePt t="15842" x="5370513" y="2397125"/>
          <p14:tracePt t="15848" x="5302250" y="2455863"/>
          <p14:tracePt t="15859" x="5268913" y="2498725"/>
          <p14:tracePt t="15865" x="5200650" y="2592388"/>
          <p14:tracePt t="15876" x="5132388" y="2660650"/>
          <p14:tracePt t="15881" x="5099050" y="2711450"/>
          <p14:tracePt t="15907" x="5099050" y="2727325"/>
          <p14:tracePt t="16121" x="5091113" y="2727325"/>
          <p14:tracePt t="16129" x="5081588" y="2727325"/>
          <p14:tracePt t="16177" x="5064125" y="2727325"/>
          <p14:tracePt t="16185" x="5048250" y="2736850"/>
          <p14:tracePt t="16193" x="5038725" y="2744788"/>
          <p14:tracePt t="16201" x="5022850" y="2752725"/>
          <p14:tracePt t="16210" x="4997450" y="2762250"/>
          <p14:tracePt t="16217" x="4962525" y="2778125"/>
          <p14:tracePt t="16226" x="4954588" y="2778125"/>
          <p14:tracePt t="16243" x="4946650" y="2787650"/>
          <p14:tracePt t="16250" x="4929188" y="2795588"/>
          <p14:tracePt t="16259" x="4903788" y="2805113"/>
          <p14:tracePt t="16266" x="4886325" y="2805113"/>
          <p14:tracePt t="16275" x="4868863" y="2805113"/>
          <p14:tracePt t="16282" x="4843463" y="2805113"/>
          <p14:tracePt t="16291" x="4827588" y="2813050"/>
          <p14:tracePt t="16298" x="4802188" y="2813050"/>
          <p14:tracePt t="16306" x="4775200" y="2813050"/>
          <p14:tracePt t="16314" x="4767263" y="2813050"/>
          <p14:tracePt t="16321" x="4733925" y="2813050"/>
          <p14:tracePt t="16329" x="4708525" y="2813050"/>
          <p14:tracePt t="16337" x="4683125" y="2813050"/>
          <p14:tracePt t="16345" x="4665663" y="2805113"/>
          <p14:tracePt t="16353" x="4630738" y="2787650"/>
          <p14:tracePt t="16361" x="4605338" y="2762250"/>
          <p14:tracePt t="16369" x="4554538" y="2719388"/>
          <p14:tracePt t="16377" x="4529138" y="2701925"/>
          <p14:tracePt t="16385" x="4478338" y="2668588"/>
          <p14:tracePt t="16393" x="4460875" y="2651125"/>
          <p14:tracePt t="16401" x="4427538" y="2633663"/>
          <p14:tracePt t="16410" x="4402138" y="2625725"/>
          <p14:tracePt t="16417" x="4384675" y="2608263"/>
          <p14:tracePt t="16427" x="4351338" y="2600325"/>
          <p14:tracePt t="16434" x="4341813" y="2582863"/>
          <p14:tracePt t="16444" x="4316413" y="2574925"/>
          <p14:tracePt t="16450" x="4300538" y="2574925"/>
          <p14:tracePt t="16459" x="4275138" y="2557463"/>
          <p14:tracePt t="16465" x="4265613" y="2557463"/>
          <p14:tracePt t="16475" x="4240213" y="2541588"/>
          <p14:tracePt t="16482" x="4224338" y="2532063"/>
          <p14:tracePt t="16491" x="4197350" y="2516188"/>
          <p14:tracePt t="16497" x="4164013" y="2498725"/>
          <p14:tracePt t="16505" x="4130675" y="2473325"/>
          <p14:tracePt t="16513" x="4079875" y="2455863"/>
          <p14:tracePt t="16522" x="4027488" y="2413000"/>
          <p14:tracePt t="16530" x="3968750" y="2379663"/>
          <p14:tracePt t="16537" x="3908425" y="2336800"/>
          <p14:tracePt t="16545" x="3816350" y="2303463"/>
          <p14:tracePt t="16553" x="3738563" y="2268538"/>
          <p14:tracePt t="16561" x="3662363" y="2227263"/>
          <p14:tracePt t="16570" x="3578225" y="2209800"/>
          <p14:tracePt t="16578" x="3502025" y="2159000"/>
          <p14:tracePt t="16585" x="3433763" y="2141538"/>
          <p14:tracePt t="16594" x="3355975" y="2108200"/>
          <p14:tracePt t="16601" x="3314700" y="2090738"/>
          <p14:tracePt t="16609" x="3246438" y="2055813"/>
          <p14:tracePt t="16618" x="3228975" y="2047875"/>
          <p14:tracePt t="16626" x="3195638" y="2047875"/>
          <p14:tracePt t="16634" x="3170238" y="2030413"/>
          <p14:tracePt t="16825" x="3178175" y="2030413"/>
          <p14:tracePt t="16834" x="3186113" y="2030413"/>
          <p14:tracePt t="16842" x="3203575" y="2030413"/>
          <p14:tracePt t="16850" x="3221038" y="2030413"/>
          <p14:tracePt t="16859" x="3246438" y="2030413"/>
          <p14:tracePt t="16865" x="3254375" y="2030413"/>
          <p14:tracePt t="16875" x="3289300" y="2030413"/>
          <p14:tracePt t="16882" x="3322638" y="2030413"/>
          <p14:tracePt t="16889" x="3340100" y="2030413"/>
          <p14:tracePt t="16897" x="3382963" y="2030413"/>
          <p14:tracePt t="16904" x="3433763" y="2030413"/>
          <p14:tracePt t="16914" x="3475038" y="2030413"/>
          <p14:tracePt t="16921" x="3517900" y="2030413"/>
          <p14:tracePt t="16930" x="3552825" y="2030413"/>
          <p14:tracePt t="16937" x="3629025" y="2030413"/>
          <p14:tracePt t="16945" x="3697288" y="2030413"/>
          <p14:tracePt t="16953" x="3756025" y="2030413"/>
          <p14:tracePt t="16961" x="3816350" y="2030413"/>
          <p14:tracePt t="16969" x="3900488" y="2030413"/>
          <p14:tracePt t="16977" x="3968750" y="2030413"/>
          <p14:tracePt t="16985" x="4052888" y="2030413"/>
          <p14:tracePt t="16994" x="4138613" y="2030413"/>
          <p14:tracePt t="17001" x="4224338" y="2030413"/>
          <p14:tracePt t="17009" x="4308475" y="2030413"/>
          <p14:tracePt t="17017" x="4384675" y="2030413"/>
          <p14:tracePt t="17027" x="4452938" y="2030413"/>
          <p14:tracePt t="17033" x="4513263" y="2030413"/>
          <p14:tracePt t="17043" x="4579938" y="2030413"/>
          <p14:tracePt t="17049" x="4640263" y="2030413"/>
          <p14:tracePt t="17059" x="4683125" y="2030413"/>
          <p14:tracePt t="17066" x="4724400" y="2030413"/>
          <p14:tracePt t="17075" x="4749800" y="2030413"/>
          <p14:tracePt t="17081" x="4775200" y="2030413"/>
          <p14:tracePt t="17091" x="4792663" y="2030413"/>
          <p14:tracePt t="17609" x="4792663" y="2039938"/>
          <p14:tracePt t="17634" x="4784725" y="2047875"/>
          <p14:tracePt t="17642" x="4775200" y="2047875"/>
          <p14:tracePt t="17660" x="4775200" y="2055813"/>
          <p14:tracePt t="17738" x="4767263" y="2065338"/>
          <p14:tracePt t="17994" x="4767263" y="2073275"/>
          <p14:tracePt t="18010" x="4767263" y="2082800"/>
          <p14:tracePt t="18018" x="4767263" y="2090738"/>
          <p14:tracePt t="18034" x="4767263" y="2098675"/>
          <p14:tracePt t="18043" x="4767263" y="2108200"/>
          <p14:tracePt t="18059" x="4767263" y="2116138"/>
          <p14:tracePt t="18066" x="4767263" y="2133600"/>
          <p14:tracePt t="18098" x="4767263" y="2141538"/>
          <p14:tracePt t="18105" x="4775200" y="2159000"/>
          <p14:tracePt t="18113" x="4784725" y="2159000"/>
          <p14:tracePt t="18129" x="4784725" y="2166938"/>
          <p14:tracePt t="18146" x="4784725" y="2174875"/>
          <p14:tracePt t="18153" x="4792663" y="2184400"/>
          <p14:tracePt t="18177" x="4802188" y="2192338"/>
          <p14:tracePt t="18201" x="4802188" y="2200275"/>
          <p14:tracePt t="18250" x="4802188" y="2209800"/>
          <p14:tracePt t="18266" x="4802188" y="2227263"/>
          <p14:tracePt t="18305" x="4802188" y="2235200"/>
          <p14:tracePt t="18314" x="4802188" y="2243138"/>
          <p14:tracePt t="18370" x="4810125" y="2252663"/>
          <p14:tracePt t="18426" x="4818063" y="2252663"/>
          <p14:tracePt t="18443" x="4818063" y="2260600"/>
          <p14:tracePt t="18553" x="4818063" y="2268538"/>
          <p14:tracePt t="18626" x="4827588" y="2268538"/>
          <p14:tracePt t="18650" x="4835525" y="2278063"/>
          <p14:tracePt t="18658" x="4835525" y="2286000"/>
          <p14:tracePt t="18665" x="4843463" y="2293938"/>
          <p14:tracePt t="18681" x="4852988" y="2293938"/>
          <p14:tracePt t="18697" x="4860925" y="2293938"/>
          <p14:tracePt t="18730" x="4860925" y="2303463"/>
          <p14:tracePt t="18737" x="4868863" y="2311400"/>
          <p14:tracePt t="18914" x="4878388" y="2311400"/>
          <p14:tracePt t="19002" x="4886325" y="2311400"/>
          <p14:tracePt t="19042" x="4894263" y="2311400"/>
          <p14:tracePt t="19706" x="4894263" y="2328863"/>
          <p14:tracePt t="19713" x="4894263" y="2336800"/>
          <p14:tracePt t="19778" x="4903788" y="2336800"/>
          <p14:tracePt t="19785" x="4911725" y="2336800"/>
          <p14:tracePt t="19810" x="4919663" y="2336800"/>
          <p14:tracePt t="19827" x="4929188" y="2336800"/>
          <p14:tracePt t="19833" x="4937125" y="2336800"/>
          <p14:tracePt t="19843" x="4946650" y="2336800"/>
          <p14:tracePt t="19859" x="4954588" y="2336800"/>
          <p14:tracePt t="19873" x="4972050" y="2336800"/>
          <p14:tracePt t="19897" x="4987925" y="2336800"/>
          <p14:tracePt t="19929" x="4997450" y="2336800"/>
          <p14:tracePt t="19945" x="4997450" y="2344738"/>
          <p14:tracePt t="19961" x="5013325" y="2354263"/>
          <p14:tracePt t="19993" x="5022850" y="2354263"/>
          <p14:tracePt t="20002" x="5030788" y="2354263"/>
          <p14:tracePt t="20010" x="5048250" y="2354263"/>
          <p14:tracePt t="20027" x="5048250" y="2362200"/>
          <p14:tracePt t="20034" x="5064125" y="2362200"/>
          <p14:tracePt t="20049" x="5073650" y="2362200"/>
          <p14:tracePt t="20059" x="5081588" y="2362200"/>
          <p14:tracePt t="20065" x="5099050" y="2362200"/>
          <p14:tracePt t="20097" x="5116513" y="2362200"/>
          <p14:tracePt t="20113" x="5124450" y="2362200"/>
          <p14:tracePt t="20129" x="5132388" y="2362200"/>
          <p14:tracePt t="20146" x="5141913" y="2362200"/>
          <p14:tracePt t="20153" x="5149850" y="2362200"/>
          <p14:tracePt t="20169" x="5157788" y="2362200"/>
          <p14:tracePt t="20177" x="5167313" y="2362200"/>
          <p14:tracePt t="20186" x="5175250" y="2362200"/>
          <p14:tracePt t="20195" x="5183188" y="2362200"/>
          <p14:tracePt t="20201" x="5192713" y="2362200"/>
          <p14:tracePt t="20217" x="5200650" y="2362200"/>
          <p14:tracePt t="20227" x="5218113" y="2362200"/>
          <p14:tracePt t="20249" x="5226050" y="2362200"/>
          <p14:tracePt t="20257" x="5235575" y="2362200"/>
          <p14:tracePt t="20264" x="5243513" y="2354263"/>
          <p14:tracePt t="20273" x="5251450" y="2354263"/>
          <p14:tracePt t="20281" x="5268913" y="2344738"/>
          <p14:tracePt t="20288" x="5276850" y="2344738"/>
          <p14:tracePt t="20321" x="5294313" y="2344738"/>
          <p14:tracePt t="20345" x="5302250" y="2344738"/>
          <p14:tracePt t="20353" x="5311775" y="2344738"/>
          <p14:tracePt t="20425" x="5319713" y="2344738"/>
          <p14:tracePt t="20433" x="5327650" y="2344738"/>
          <p14:tracePt t="20443" x="5345113" y="2354263"/>
          <p14:tracePt t="20459" x="5380038" y="2379663"/>
          <p14:tracePt t="20465" x="5421313" y="2413000"/>
          <p14:tracePt t="20473" x="5472113" y="2447925"/>
          <p14:tracePt t="20481" x="5507038" y="2473325"/>
          <p14:tracePt t="20488" x="5565775" y="2498725"/>
          <p14:tracePt t="20498" x="5641975" y="2516188"/>
          <p14:tracePt t="20505" x="5668963" y="2532063"/>
          <p14:tracePt t="20513" x="5710238" y="2532063"/>
          <p14:tracePt t="20522" x="5745163" y="2532063"/>
          <p14:tracePt t="20530" x="5753100" y="2524125"/>
          <p14:tracePt t="20553" x="5753100" y="2516188"/>
          <p14:tracePt t="20562" x="5745163" y="2498725"/>
          <p14:tracePt t="20570" x="5719763" y="2481263"/>
          <p14:tracePt t="20579" x="5710238" y="2481263"/>
          <p14:tracePt t="20698" x="5710238" y="2489200"/>
          <p14:tracePt t="20705" x="5684838" y="2516188"/>
          <p14:tracePt t="20714" x="5659438" y="2557463"/>
          <p14:tracePt t="20721" x="5641975" y="2608263"/>
          <p14:tracePt t="20729" x="5634038" y="2643188"/>
          <p14:tracePt t="20737" x="5634038" y="2701925"/>
          <p14:tracePt t="20745" x="5634038" y="2719388"/>
          <p14:tracePt t="20753" x="5651500" y="2770188"/>
          <p14:tracePt t="20761" x="5694363" y="2820988"/>
          <p14:tracePt t="20769" x="5745163" y="2863850"/>
          <p14:tracePt t="20778" x="5838825" y="2906713"/>
          <p14:tracePt t="20786" x="5965825" y="2932113"/>
          <p14:tracePt t="20794" x="6067425" y="2949575"/>
          <p14:tracePt t="20802" x="6211888" y="2974975"/>
          <p14:tracePt t="20811" x="6373813" y="3025775"/>
          <p14:tracePt t="20817" x="6518275" y="3059113"/>
          <p14:tracePt t="20827" x="6721475" y="3101975"/>
          <p14:tracePt t="20833" x="6926263" y="3160713"/>
          <p14:tracePt t="20843" x="7121525" y="3186113"/>
          <p14:tracePt t="20850" x="7367588" y="3238500"/>
          <p14:tracePt t="20858" x="7613650" y="3263900"/>
          <p14:tracePt t="20866" x="7886700" y="3297238"/>
          <p14:tracePt t="20874" x="8081963" y="3322638"/>
          <p14:tracePt t="20882" x="8362950" y="3373438"/>
          <p14:tracePt t="20890" x="8583613" y="3416300"/>
          <p14:tracePt t="20897" x="8863013" y="3467100"/>
          <p14:tracePt t="20905" x="9110663" y="350202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27B4E-0271-4506-B2F2-27E3748B2C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862112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클래스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공통 속성과 행위를 가진 객체를 묶어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추상화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개념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객체를 추상화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클래스를 추상화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3" name="슬라이드 번호 개체 틀 3">
            <a:extLst>
              <a:ext uri="{FF2B5EF4-FFF2-40B4-BE49-F238E27FC236}">
                <a16:creationId xmlns:a16="http://schemas.microsoft.com/office/drawing/2014/main" id="{4594D018-5980-492F-9E47-ACE1FBF0D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AF234E-C2D6-4CAD-8E86-F35E103733A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A76CD-1641-44F1-BBF9-3D7AE1CBC7F5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78"/>
    </mc:Choice>
    <mc:Fallback>
      <p:transition spd="slow" advTm="38578"/>
    </mc:Fallback>
  </mc:AlternateContent>
  <p:extLst>
    <p:ext uri="{3A86A75C-4F4B-4683-9AE1-C65F6400EC91}">
      <p14:laserTraceLst xmlns:p14="http://schemas.microsoft.com/office/powerpoint/2010/main">
        <p14:tracePtLst>
          <p14:tracePt t="355" x="9075738" y="3246438"/>
          <p14:tracePt t="362" x="9017000" y="3246438"/>
          <p14:tracePt t="372" x="8956675" y="3246438"/>
          <p14:tracePt t="379" x="8888413" y="3246438"/>
          <p14:tracePt t="388" x="8812213" y="3246438"/>
          <p14:tracePt t="395" x="8728075" y="3246438"/>
          <p14:tracePt t="404" x="8616950" y="3246438"/>
          <p14:tracePt t="411" x="8515350" y="3246438"/>
          <p14:tracePt t="420" x="8404225" y="3238500"/>
          <p14:tracePt t="426" x="8285163" y="3238500"/>
          <p14:tracePt t="435" x="8191500" y="3238500"/>
          <p14:tracePt t="443" x="8074025" y="3221038"/>
          <p14:tracePt t="449" x="7945438" y="3211513"/>
          <p14:tracePt t="458" x="7818438" y="3203575"/>
          <p14:tracePt t="467" x="7691438" y="3186113"/>
          <p14:tracePt t="474" x="7562850" y="3170238"/>
          <p14:tracePt t="481" x="7418388" y="3144838"/>
          <p14:tracePt t="490" x="7308850" y="3127375"/>
          <p14:tracePt t="498" x="7146925" y="3094038"/>
          <p14:tracePt t="506" x="7019925" y="3084513"/>
          <p14:tracePt t="513" x="6875463" y="3067050"/>
          <p14:tracePt t="522" x="6721475" y="3067050"/>
          <p14:tracePt t="530" x="6577013" y="3059113"/>
          <p14:tracePt t="538" x="6442075" y="3059113"/>
          <p14:tracePt t="545" x="6323013" y="3059113"/>
          <p14:tracePt t="554" x="6203950" y="3059113"/>
          <p14:tracePt t="562" x="6084888" y="3059113"/>
          <p14:tracePt t="571" x="5991225" y="3059113"/>
          <p14:tracePt t="578" x="5864225" y="3051175"/>
          <p14:tracePt t="588" x="5745163" y="3033713"/>
          <p14:tracePt t="595" x="5616575" y="3033713"/>
          <p14:tracePt t="604" x="5507038" y="3033713"/>
          <p14:tracePt t="611" x="5405438" y="3025775"/>
          <p14:tracePt t="620" x="5319713" y="3016250"/>
          <p14:tracePt t="627" x="5235575" y="3000375"/>
          <p14:tracePt t="634" x="5149850" y="2990850"/>
          <p14:tracePt t="642" x="5048250" y="2965450"/>
          <p14:tracePt t="651" x="4946650" y="2957513"/>
          <p14:tracePt t="658" x="4818063" y="2932113"/>
          <p14:tracePt t="666" x="4683125" y="2914650"/>
          <p14:tracePt t="675" x="4546600" y="2871788"/>
          <p14:tracePt t="681" x="4427538" y="2863850"/>
          <p14:tracePt t="690" x="4300538" y="2830513"/>
          <p14:tracePt t="698" x="4171950" y="2805113"/>
          <p14:tracePt t="707" x="4044950" y="2778125"/>
          <p14:tracePt t="714" x="3968750" y="2762250"/>
          <p14:tracePt t="722" x="3849688" y="2736850"/>
          <p14:tracePt t="729" x="3722688" y="2711450"/>
          <p14:tracePt t="738" x="3578225" y="2693988"/>
          <p14:tracePt t="746" x="3449638" y="2668588"/>
          <p14:tracePt t="754" x="3322638" y="2633663"/>
          <p14:tracePt t="762" x="3203575" y="2608263"/>
          <p14:tracePt t="770" x="3094038" y="2600325"/>
          <p14:tracePt t="778" x="2990850" y="2574925"/>
          <p14:tracePt t="788" x="2932113" y="2557463"/>
          <p14:tracePt t="794" x="2855913" y="2557463"/>
          <p14:tracePt t="804" x="2787650" y="2541588"/>
          <p14:tracePt t="810" x="2736850" y="2532063"/>
          <p14:tracePt t="820" x="2668588" y="2524125"/>
          <p14:tracePt t="826" x="2617788" y="2506663"/>
          <p14:tracePt t="835" x="2557463" y="2498725"/>
          <p14:tracePt t="842" x="2498725" y="2481263"/>
          <p14:tracePt t="850" x="2455863" y="2473325"/>
          <p14:tracePt t="858" x="2397125" y="2463800"/>
          <p14:tracePt t="865" x="2328863" y="2447925"/>
          <p14:tracePt t="874" x="2260600" y="2447925"/>
          <p14:tracePt t="882" x="2200275" y="2438400"/>
          <p14:tracePt t="890" x="2124075" y="2413000"/>
          <p14:tracePt t="899" x="2055813" y="2405063"/>
          <p14:tracePt t="906" x="1979613" y="2397125"/>
          <p14:tracePt t="914" x="1946275" y="2387600"/>
          <p14:tracePt t="923" x="1885950" y="2371725"/>
          <p14:tracePt t="929" x="1827213" y="2371725"/>
          <p14:tracePt t="939" x="1809750" y="2371725"/>
          <p14:tracePt t="946" x="1751013" y="2354263"/>
          <p14:tracePt t="955" x="1708150" y="2344738"/>
          <p14:tracePt t="962" x="1649413" y="2344738"/>
          <p14:tracePt t="971" x="1614488" y="2344738"/>
          <p14:tracePt t="978" x="1546225" y="2336800"/>
          <p14:tracePt t="988" x="1530350" y="2328863"/>
          <p14:tracePt t="995" x="1470025" y="2319338"/>
          <p14:tracePt t="1004" x="1436688" y="2319338"/>
          <p14:tracePt t="1010" x="1411288" y="2319338"/>
          <p14:tracePt t="1020" x="1385888" y="2319338"/>
          <p14:tracePt t="1027" x="1360488" y="2311400"/>
          <p14:tracePt t="1034" x="1350963" y="2311400"/>
          <p14:tracePt t="2402" x="1350963" y="2319338"/>
          <p14:tracePt t="2427" x="1350963" y="2328863"/>
          <p14:tracePt t="2435" x="1350963" y="2344738"/>
          <p14:tracePt t="2474" x="1350963" y="2354263"/>
          <p14:tracePt t="2505" x="1350963" y="2362200"/>
          <p14:tracePt t="2842" x="1360488" y="2362200"/>
          <p14:tracePt t="2913" x="1360488" y="2371725"/>
          <p14:tracePt t="3747" x="1368425" y="2371725"/>
          <p14:tracePt t="3754" x="1376363" y="2371725"/>
          <p14:tracePt t="3763" x="1385888" y="2371725"/>
          <p14:tracePt t="3772" x="1401763" y="2371725"/>
          <p14:tracePt t="3778" x="1419225" y="2379663"/>
          <p14:tracePt t="3795" x="1427163" y="2379663"/>
          <p14:tracePt t="3802" x="1436688" y="2379663"/>
          <p14:tracePt t="3809" x="1444625" y="2379663"/>
          <p14:tracePt t="3817" x="1462088" y="2379663"/>
          <p14:tracePt t="3826" x="1470025" y="2379663"/>
          <p14:tracePt t="3833" x="1477963" y="2379663"/>
          <p14:tracePt t="3865" x="1487488" y="2379663"/>
          <p14:tracePt t="3898" x="1495425" y="2379663"/>
          <p14:tracePt t="3923" x="1504950" y="2379663"/>
          <p14:tracePt t="3986" x="1520825" y="2379663"/>
          <p14:tracePt t="4746" x="1530350" y="2379663"/>
          <p14:tracePt t="4818" x="1530350" y="2387600"/>
          <p14:tracePt t="4914" x="1530350" y="2397125"/>
          <p14:tracePt t="4939" x="1530350" y="2405063"/>
          <p14:tracePt t="4987" x="1530350" y="2413000"/>
          <p14:tracePt t="5003" x="1538288" y="2413000"/>
          <p14:tracePt t="5019" x="1546225" y="2422525"/>
          <p14:tracePt t="5033" x="1546225" y="2430463"/>
          <p14:tracePt t="5498" x="1555750" y="2430463"/>
          <p14:tracePt t="5506" x="1563688" y="2430463"/>
          <p14:tracePt t="5570" x="1581150" y="2430463"/>
          <p14:tracePt t="5588" x="1589088" y="2430463"/>
          <p14:tracePt t="5619" x="1597025" y="2430463"/>
          <p14:tracePt t="5633" x="1614488" y="2430463"/>
          <p14:tracePt t="5666" x="1631950" y="2430463"/>
          <p14:tracePt t="5682" x="1639888" y="2430463"/>
          <p14:tracePt t="5690" x="1649413" y="2430463"/>
          <p14:tracePt t="5698" x="1657350" y="2430463"/>
          <p14:tracePt t="5707" x="1674813" y="2430463"/>
          <p14:tracePt t="5714" x="1690688" y="2430463"/>
          <p14:tracePt t="5724" x="1690688" y="2438400"/>
          <p14:tracePt t="5730" x="1708150" y="2438400"/>
          <p14:tracePt t="5740" x="1725613" y="2438400"/>
          <p14:tracePt t="5746" x="1733550" y="2447925"/>
          <p14:tracePt t="5772" x="1751013" y="2447925"/>
          <p14:tracePt t="5794" x="1766888" y="2463800"/>
          <p14:tracePt t="5825" x="1766888" y="2481263"/>
          <p14:tracePt t="5908" x="1766888" y="2489200"/>
          <p14:tracePt t="5913" x="1766888" y="2498725"/>
          <p14:tracePt t="5925" x="1766888" y="2506663"/>
          <p14:tracePt t="6026" x="1766888" y="2516188"/>
          <p14:tracePt t="6034" x="1766888" y="2524125"/>
          <p14:tracePt t="6066" x="1766888" y="2541588"/>
          <p14:tracePt t="6082" x="1766888" y="2549525"/>
          <p14:tracePt t="6098" x="1766888" y="2557463"/>
          <p14:tracePt t="6108" x="1766888" y="2566988"/>
          <p14:tracePt t="6114" x="1766888" y="2574925"/>
          <p14:tracePt t="6130" x="1766888" y="2582863"/>
          <p14:tracePt t="6140" x="1766888" y="2592388"/>
          <p14:tracePt t="6145" x="1766888" y="2600325"/>
          <p14:tracePt t="6156" x="1766888" y="2617788"/>
          <p14:tracePt t="6172" x="1766888" y="2625725"/>
          <p14:tracePt t="6178" x="1758950" y="2643188"/>
          <p14:tracePt t="6193" x="1758950" y="2651125"/>
          <p14:tracePt t="6201" x="1758950" y="2668588"/>
          <p14:tracePt t="6209" x="1751013" y="2668588"/>
          <p14:tracePt t="6217" x="1751013" y="2676525"/>
          <p14:tracePt t="6226" x="1733550" y="2693988"/>
          <p14:tracePt t="6242" x="1725613" y="2711450"/>
          <p14:tracePt t="6250" x="1725613" y="2719388"/>
          <p14:tracePt t="6258" x="1716088" y="2727325"/>
          <p14:tracePt t="6266" x="1716088" y="2744788"/>
          <p14:tracePt t="6274" x="1708150" y="2752725"/>
          <p14:tracePt t="6291" x="1708150" y="2770188"/>
          <p14:tracePt t="6298" x="1700213" y="2778125"/>
          <p14:tracePt t="6307" x="1700213" y="2787650"/>
          <p14:tracePt t="6314" x="1700213" y="2795588"/>
          <p14:tracePt t="6323" x="1700213" y="2805113"/>
          <p14:tracePt t="6346" x="1690688" y="2813050"/>
          <p14:tracePt t="6355" x="1690688" y="2820988"/>
          <p14:tracePt t="6553" x="1690688" y="2830513"/>
          <p14:tracePt t="6561" x="1700213" y="2838450"/>
          <p14:tracePt t="6577" x="1716088" y="2846388"/>
          <p14:tracePt t="6627" x="1725613" y="2846388"/>
          <p14:tracePt t="6658" x="1733550" y="2846388"/>
          <p14:tracePt t="6666" x="1741488" y="2846388"/>
          <p14:tracePt t="6674" x="1751013" y="2846388"/>
          <p14:tracePt t="6690" x="1758950" y="2846388"/>
          <p14:tracePt t="6697" x="1776413" y="2855913"/>
          <p14:tracePt t="6708" x="1784350" y="2855913"/>
          <p14:tracePt t="6715" x="1801813" y="2855913"/>
          <p14:tracePt t="6724" x="1819275" y="2855913"/>
          <p14:tracePt t="6731" x="1835150" y="2855913"/>
          <p14:tracePt t="6740" x="1844675" y="2855913"/>
          <p14:tracePt t="6747" x="1860550" y="2855913"/>
          <p14:tracePt t="6756" x="1885950" y="2855913"/>
          <p14:tracePt t="6761" x="1895475" y="2855913"/>
          <p14:tracePt t="6772" x="1911350" y="2855913"/>
          <p14:tracePt t="6778" x="1920875" y="2855913"/>
          <p14:tracePt t="6786" x="1946275" y="2855913"/>
          <p14:tracePt t="6793" x="1963738" y="2855913"/>
          <p14:tracePt t="6801" x="1971675" y="2855913"/>
          <p14:tracePt t="6810" x="1989138" y="2855913"/>
          <p14:tracePt t="6818" x="1997075" y="2855913"/>
          <p14:tracePt t="6826" x="2014538" y="2855913"/>
          <p14:tracePt t="6834" x="2030413" y="2855913"/>
          <p14:tracePt t="6843" x="2039938" y="2855913"/>
          <p14:tracePt t="6849" x="2047875" y="2855913"/>
          <p14:tracePt t="6858" x="2055813" y="2846388"/>
          <p14:tracePt t="6866" x="2055813" y="2838450"/>
          <p14:tracePt t="6874" x="2065338" y="2838450"/>
          <p14:tracePt t="6881" x="2090738" y="2838450"/>
          <p14:tracePt t="6898" x="2108200" y="2830513"/>
          <p14:tracePt t="6907" x="2124075" y="2830513"/>
          <p14:tracePt t="6914" x="2141538" y="2830513"/>
          <p14:tracePt t="6924" x="2159000" y="2820988"/>
          <p14:tracePt t="6930" x="2174875" y="2813050"/>
          <p14:tracePt t="6940" x="2192338" y="2813050"/>
          <p14:tracePt t="6946" x="2217738" y="2813050"/>
          <p14:tracePt t="6956" x="2235200" y="2805113"/>
          <p14:tracePt t="6963" x="2243138" y="2795588"/>
          <p14:tracePt t="6971" x="2260600" y="2787650"/>
          <p14:tracePt t="6978" x="2278063" y="2787650"/>
          <p14:tracePt t="6994" x="2303463" y="2787650"/>
          <p14:tracePt t="7001" x="2319338" y="2778125"/>
          <p14:tracePt t="7010" x="2328863" y="2778125"/>
          <p14:tracePt t="7018" x="2336800" y="2778125"/>
          <p14:tracePt t="7025" x="2344738" y="2770188"/>
          <p14:tracePt t="7035" x="2362200" y="2770188"/>
          <p14:tracePt t="7042" x="2379663" y="2762250"/>
          <p14:tracePt t="7050" x="2387600" y="2762250"/>
          <p14:tracePt t="7058" x="2397125" y="2762250"/>
          <p14:tracePt t="7066" x="2422525" y="2752725"/>
          <p14:tracePt t="7076" x="2430463" y="2744788"/>
          <p14:tracePt t="7090" x="2438400" y="2744788"/>
          <p14:tracePt t="7107" x="2455863" y="2736850"/>
          <p14:tracePt t="7466" x="2455863" y="2744788"/>
          <p14:tracePt t="7482" x="2438400" y="2762250"/>
          <p14:tracePt t="7498" x="2430463" y="2770188"/>
          <p14:tracePt t="7507" x="2422525" y="2770188"/>
          <p14:tracePt t="7514" x="2422525" y="2778125"/>
          <p14:tracePt t="7530" x="2413000" y="2787650"/>
          <p14:tracePt t="7635" x="2405063" y="2795588"/>
          <p14:tracePt t="7689" x="2413000" y="2795588"/>
          <p14:tracePt t="7706" x="2430463" y="2795588"/>
          <p14:tracePt t="7810" x="2430463" y="2787650"/>
          <p14:tracePt t="7818" x="2430463" y="2778125"/>
          <p14:tracePt t="7834" x="2422525" y="2762250"/>
          <p14:tracePt t="7842" x="2405063" y="2762250"/>
          <p14:tracePt t="7850" x="2387600" y="2752725"/>
          <p14:tracePt t="7858" x="2328863" y="2752725"/>
          <p14:tracePt t="7866" x="2268538" y="2744788"/>
          <p14:tracePt t="7874" x="2209800" y="2744788"/>
          <p14:tracePt t="7885" x="2149475" y="2736850"/>
          <p14:tracePt t="7892" x="2082800" y="2736850"/>
          <p14:tracePt t="7897" x="2005013" y="2727325"/>
          <p14:tracePt t="7907" x="1954213" y="2727325"/>
          <p14:tracePt t="7913" x="1878013" y="2727325"/>
          <p14:tracePt t="7924" x="1793875" y="2711450"/>
          <p14:tracePt t="7930" x="1733550" y="2711450"/>
          <p14:tracePt t="7940" x="1665288" y="2711450"/>
          <p14:tracePt t="7946" x="1622425" y="2711450"/>
          <p14:tracePt t="7955" x="1563688" y="2701925"/>
          <p14:tracePt t="7962" x="1538288" y="2701925"/>
          <p14:tracePt t="7972" x="1530350" y="2701925"/>
          <p14:tracePt t="8123" x="1530350" y="2693988"/>
          <p14:tracePt t="8426" x="1538288" y="2693988"/>
          <p14:tracePt t="8450" x="1546225" y="2693988"/>
          <p14:tracePt t="8458" x="1571625" y="2693988"/>
          <p14:tracePt t="8490" x="1571625" y="2701925"/>
          <p14:tracePt t="8498" x="1589088" y="2701925"/>
          <p14:tracePt t="8508" x="1597025" y="2711450"/>
          <p14:tracePt t="8530" x="1622425" y="2711450"/>
          <p14:tracePt t="8546" x="1649413" y="2711450"/>
          <p14:tracePt t="8556" x="1665288" y="2711450"/>
          <p14:tracePt t="8562" x="1682750" y="2711450"/>
          <p14:tracePt t="8570" x="1700213" y="2711450"/>
          <p14:tracePt t="8578" x="1716088" y="2711450"/>
          <p14:tracePt t="8585" x="1733550" y="2711450"/>
          <p14:tracePt t="8595" x="1751013" y="2711450"/>
          <p14:tracePt t="8602" x="1766888" y="2711450"/>
          <p14:tracePt t="8610" x="1784350" y="2711450"/>
          <p14:tracePt t="8618" x="1809750" y="2711450"/>
          <p14:tracePt t="8626" x="1819275" y="2719388"/>
          <p14:tracePt t="8634" x="1835150" y="2719388"/>
          <p14:tracePt t="8642" x="1844675" y="2719388"/>
          <p14:tracePt t="8659" x="1852613" y="2719388"/>
          <p14:tracePt t="9123" x="1860550" y="2719388"/>
          <p14:tracePt t="9130" x="1878013" y="2719388"/>
          <p14:tracePt t="9140" x="1885950" y="2719388"/>
          <p14:tracePt t="9156" x="1895475" y="2719388"/>
          <p14:tracePt t="9178" x="1903413" y="2719388"/>
          <p14:tracePt t="9586" x="1903413" y="2727325"/>
          <p14:tracePt t="9602" x="1903413" y="2736850"/>
          <p14:tracePt t="9626" x="1895475" y="2744788"/>
          <p14:tracePt t="9634" x="1885950" y="2752725"/>
          <p14:tracePt t="9650" x="1878013" y="2762250"/>
          <p14:tracePt t="9674" x="1860550" y="2762250"/>
          <p14:tracePt t="9723" x="1852613" y="2770188"/>
          <p14:tracePt t="9746" x="1844675" y="2770188"/>
          <p14:tracePt t="9754" x="1835150" y="2770188"/>
          <p14:tracePt t="9763" x="1827213" y="2770188"/>
          <p14:tracePt t="9769" x="1809750" y="2770188"/>
          <p14:tracePt t="9785" x="1784350" y="2770188"/>
          <p14:tracePt t="9795" x="1776413" y="2770188"/>
          <p14:tracePt t="9802" x="1766888" y="2770188"/>
          <p14:tracePt t="9810" x="1758950" y="2770188"/>
          <p14:tracePt t="9818" x="1751013" y="2770188"/>
          <p14:tracePt t="9826" x="1725613" y="2770188"/>
          <p14:tracePt t="9834" x="1700213" y="2770188"/>
          <p14:tracePt t="9842" x="1682750" y="2770188"/>
          <p14:tracePt t="9850" x="1665288" y="2770188"/>
          <p14:tracePt t="9858" x="1649413" y="2762250"/>
          <p14:tracePt t="9866" x="1639888" y="2762250"/>
          <p14:tracePt t="9876" x="1631950" y="2762250"/>
          <p14:tracePt t="9902" x="1614488" y="2762250"/>
          <p14:tracePt t="10010" x="1614488" y="2752725"/>
          <p14:tracePt t="10218" x="1614488" y="2744788"/>
          <p14:tracePt t="10250" x="1622425" y="2744788"/>
          <p14:tracePt t="10257" x="1631950" y="2744788"/>
          <p14:tracePt t="10266" x="1639888" y="2736850"/>
          <p14:tracePt t="10275" x="1649413" y="2736850"/>
          <p14:tracePt t="10283" x="1657350" y="2736850"/>
          <p14:tracePt t="10292" x="1665288" y="2736850"/>
          <p14:tracePt t="10299" x="1674813" y="2736850"/>
          <p14:tracePt t="10308" x="1682750" y="2736850"/>
          <p14:tracePt t="10322" x="1690688" y="2736850"/>
          <p14:tracePt t="10340" x="1700213" y="2736850"/>
          <p14:tracePt t="10355" x="1708150" y="2736850"/>
          <p14:tracePt t="10363" x="1716088" y="2736850"/>
          <p14:tracePt t="10378" x="1725613" y="2736850"/>
          <p14:tracePt t="10571" x="1733550" y="2736850"/>
          <p14:tracePt t="10578" x="1741488" y="2736850"/>
          <p14:tracePt t="10586" x="1758950" y="2736850"/>
          <p14:tracePt t="10593" x="1766888" y="2736850"/>
          <p14:tracePt t="10603" x="1784350" y="2736850"/>
          <p14:tracePt t="10610" x="1809750" y="2736850"/>
          <p14:tracePt t="10618" x="1835150" y="2736850"/>
          <p14:tracePt t="10626" x="1870075" y="2736850"/>
          <p14:tracePt t="10633" x="1903413" y="2736850"/>
          <p14:tracePt t="10643" x="1954213" y="2736850"/>
          <p14:tracePt t="10649" x="1997075" y="2736850"/>
          <p14:tracePt t="10659" x="2073275" y="2736850"/>
          <p14:tracePt t="10666" x="2133600" y="2736850"/>
          <p14:tracePt t="10675" x="2200275" y="2736850"/>
          <p14:tracePt t="10682" x="2260600" y="2736850"/>
          <p14:tracePt t="10692" x="2293938" y="2736850"/>
          <p14:tracePt t="10698" x="2319338" y="2736850"/>
          <p14:tracePt t="10708" x="2344738" y="2736850"/>
          <p14:tracePt t="10714" x="2362200" y="2736850"/>
          <p14:tracePt t="10729" x="2371725" y="2736850"/>
          <p14:tracePt t="10738" x="2379663" y="2736850"/>
          <p14:tracePt t="10827" x="2387600" y="2736850"/>
          <p14:tracePt t="10833" x="2397125" y="2736850"/>
          <p14:tracePt t="10842" x="2405063" y="2736850"/>
          <p14:tracePt t="10883" x="2422525" y="2736850"/>
          <p14:tracePt t="10890" x="2430463" y="2736850"/>
          <p14:tracePt t="10908" x="2447925" y="2736850"/>
          <p14:tracePt t="10915" x="2463800" y="2736850"/>
          <p14:tracePt t="10923" x="2473325" y="2736850"/>
          <p14:tracePt t="10930" x="2489200" y="2736850"/>
          <p14:tracePt t="10939" x="2498725" y="2736850"/>
          <p14:tracePt t="10947" x="2516188" y="2736850"/>
          <p14:tracePt t="10953" x="2524125" y="2736850"/>
          <p14:tracePt t="10962" x="2541588" y="2736850"/>
          <p14:tracePt t="10970" x="2549525" y="2744788"/>
          <p14:tracePt t="10978" x="2557463" y="2744788"/>
          <p14:tracePt t="10986" x="2566988" y="2744788"/>
          <p14:tracePt t="10993" x="2582863" y="2744788"/>
          <p14:tracePt t="11003" x="2592388" y="2744788"/>
          <p14:tracePt t="11010" x="2608263" y="2744788"/>
          <p14:tracePt t="11026" x="2625725" y="2744788"/>
          <p14:tracePt t="11034" x="2651125" y="2744788"/>
          <p14:tracePt t="11042" x="2660650" y="2744788"/>
          <p14:tracePt t="11050" x="2693988" y="2744788"/>
          <p14:tracePt t="11059" x="2719388" y="2744788"/>
          <p14:tracePt t="11066" x="2736850" y="2744788"/>
          <p14:tracePt t="11076" x="2778125" y="2744788"/>
          <p14:tracePt t="11083" x="2820988" y="2744788"/>
          <p14:tracePt t="11092" x="2871788" y="2744788"/>
          <p14:tracePt t="11097" x="2914650" y="2744788"/>
          <p14:tracePt t="11108" x="2940050" y="2744788"/>
          <p14:tracePt t="11115" x="2982913" y="2744788"/>
          <p14:tracePt t="11124" x="3033713" y="2744788"/>
          <p14:tracePt t="11131" x="3051175" y="2752725"/>
          <p14:tracePt t="11139" x="3094038" y="2752725"/>
          <p14:tracePt t="11147" x="3127375" y="2752725"/>
          <p14:tracePt t="11153" x="3160713" y="2752725"/>
          <p14:tracePt t="11162" x="3203575" y="2752725"/>
          <p14:tracePt t="11170" x="3228975" y="2752725"/>
          <p14:tracePt t="11178" x="3271838" y="2752725"/>
          <p14:tracePt t="11186" x="3297238" y="2752725"/>
          <p14:tracePt t="11194" x="3348038" y="2752725"/>
          <p14:tracePt t="11201" x="3398838" y="2752725"/>
          <p14:tracePt t="11210" x="3424238" y="2752725"/>
          <p14:tracePt t="11218" x="3484563" y="2752725"/>
          <p14:tracePt t="11226" x="3509963" y="2752725"/>
          <p14:tracePt t="11234" x="3543300" y="2752725"/>
          <p14:tracePt t="11242" x="3578225" y="2752725"/>
          <p14:tracePt t="11250" x="3594100" y="2752725"/>
          <p14:tracePt t="11266" x="3611563" y="2752725"/>
          <p14:tracePt t="12730" x="3619500" y="2752725"/>
          <p14:tracePt t="12746" x="3619500" y="2770188"/>
          <p14:tracePt t="12753" x="3611563" y="2778125"/>
          <p14:tracePt t="12762" x="3603625" y="2795588"/>
          <p14:tracePt t="12770" x="3594100" y="2795588"/>
          <p14:tracePt t="12778" x="3578225" y="2820988"/>
          <p14:tracePt t="12787" x="3552825" y="2838450"/>
          <p14:tracePt t="12794" x="3517900" y="2863850"/>
          <p14:tracePt t="12801" x="3484563" y="2881313"/>
          <p14:tracePt t="12810" x="3449638" y="2897188"/>
          <p14:tracePt t="12817" x="3398838" y="2922588"/>
          <p14:tracePt t="12827" x="3365500" y="2940050"/>
          <p14:tracePt t="12833" x="3322638" y="2974975"/>
          <p14:tracePt t="12844" x="3246438" y="3016250"/>
          <p14:tracePt t="12849" x="3195638" y="3041650"/>
          <p14:tracePt t="12859" x="3119438" y="3076575"/>
          <p14:tracePt t="12865" x="3033713" y="3135313"/>
          <p14:tracePt t="12875" x="2922588" y="3195638"/>
          <p14:tracePt t="12881" x="2863850" y="3246438"/>
          <p14:tracePt t="12891" x="2820988" y="3271838"/>
          <p14:tracePt t="12897" x="2820988" y="3289300"/>
          <p14:tracePt t="12906" x="2820988" y="3297238"/>
          <p14:tracePt t="12913" x="2855913" y="3297238"/>
          <p14:tracePt t="12929" x="2906713" y="3254375"/>
          <p14:tracePt t="12937" x="2949575" y="3246438"/>
          <p14:tracePt t="12945" x="2974975" y="3221038"/>
          <p14:tracePt t="12954" x="3000375" y="3211513"/>
          <p14:tracePt t="13122" x="2990850" y="3203575"/>
          <p14:tracePt t="13129" x="2965450" y="3203575"/>
          <p14:tracePt t="13137" x="2922588" y="3203575"/>
          <p14:tracePt t="13147" x="2863850" y="3211513"/>
          <p14:tracePt t="13154" x="2795588" y="3271838"/>
          <p14:tracePt t="13162" x="2701925" y="3279775"/>
          <p14:tracePt t="13170" x="2625725" y="3305175"/>
          <p14:tracePt t="13178" x="2566988" y="3322638"/>
          <p14:tracePt t="13186" x="2516188" y="3340100"/>
          <p14:tracePt t="13194" x="2481263" y="3348038"/>
          <p14:tracePt t="13202" x="2438400" y="3355975"/>
          <p14:tracePt t="13211" x="2413000" y="3365500"/>
          <p14:tracePt t="13218" x="2387600" y="3365500"/>
          <p14:tracePt t="13227" x="2362200" y="3365500"/>
          <p14:tracePt t="13234" x="2319338" y="3365500"/>
          <p14:tracePt t="13244" x="2293938" y="3373438"/>
          <p14:tracePt t="13250" x="2286000" y="3382963"/>
          <p14:tracePt t="13276" x="2278063" y="3390900"/>
          <p14:tracePt t="13292" x="2268538" y="3398838"/>
          <p14:tracePt t="13308" x="2252663" y="3408363"/>
          <p14:tracePt t="13314" x="2227263" y="3408363"/>
          <p14:tracePt t="13321" x="2200275" y="3416300"/>
          <p14:tracePt t="13331" x="2174875" y="3424238"/>
          <p14:tracePt t="13337" x="2133600" y="3424238"/>
          <p14:tracePt t="13345" x="2090738" y="3424238"/>
          <p14:tracePt t="13354" x="2055813" y="3424238"/>
          <p14:tracePt t="13362" x="2022475" y="3424238"/>
          <p14:tracePt t="13370" x="2005013" y="3424238"/>
          <p14:tracePt t="13378" x="1989138" y="3424238"/>
          <p14:tracePt t="13386" x="1963738" y="3424238"/>
          <p14:tracePt t="13401" x="1946275" y="3424238"/>
          <p14:tracePt t="13411" x="1928813" y="3424238"/>
          <p14:tracePt t="13418" x="1911350" y="3424238"/>
          <p14:tracePt t="13426" x="1878013" y="3424238"/>
          <p14:tracePt t="13434" x="1844675" y="3424238"/>
          <p14:tracePt t="13444" x="1819275" y="3424238"/>
          <p14:tracePt t="13451" x="1776413" y="3424238"/>
          <p14:tracePt t="13460" x="1741488" y="3424238"/>
          <p14:tracePt t="13465" x="1690688" y="3416300"/>
          <p14:tracePt t="13476" x="1649413" y="3416300"/>
          <p14:tracePt t="13483" x="1614488" y="3408363"/>
          <p14:tracePt t="13492" x="1597025" y="3398838"/>
          <p14:tracePt t="13498" x="1571625" y="3390900"/>
          <p14:tracePt t="13508" x="1555750" y="3390900"/>
          <p14:tracePt t="13515" x="1546225" y="3390900"/>
          <p14:tracePt t="13794" x="1555750" y="3390900"/>
          <p14:tracePt t="13802" x="1571625" y="3390900"/>
          <p14:tracePt t="13810" x="1597025" y="3390900"/>
          <p14:tracePt t="13818" x="1639888" y="3390900"/>
          <p14:tracePt t="13827" x="1682750" y="3390900"/>
          <p14:tracePt t="13835" x="1741488" y="3390900"/>
          <p14:tracePt t="13844" x="1801813" y="3390900"/>
          <p14:tracePt t="13850" x="1870075" y="3390900"/>
          <p14:tracePt t="13860" x="1946275" y="3390900"/>
          <p14:tracePt t="13867" x="2039938" y="3390900"/>
          <p14:tracePt t="13876" x="2116138" y="3390900"/>
          <p14:tracePt t="13883" x="2209800" y="3390900"/>
          <p14:tracePt t="13892" x="2286000" y="3390900"/>
          <p14:tracePt t="13898" x="2354263" y="3390900"/>
          <p14:tracePt t="13905" x="2387600" y="3390900"/>
          <p14:tracePt t="13913" x="2430463" y="3390900"/>
          <p14:tracePt t="13921" x="2455863" y="3390900"/>
          <p14:tracePt t="13930" x="2481263" y="3390900"/>
          <p14:tracePt t="13937" x="2489200" y="3390900"/>
          <p14:tracePt t="13946" x="2498725" y="3390900"/>
          <p14:tracePt t="13970" x="2516188" y="3390900"/>
          <p14:tracePt t="13986" x="2524125" y="3390900"/>
          <p14:tracePt t="13994" x="2532063" y="3390900"/>
          <p14:tracePt t="14002" x="2549525" y="3390900"/>
          <p14:tracePt t="14010" x="2557463" y="3390900"/>
          <p14:tracePt t="14018" x="2582863" y="3390900"/>
          <p14:tracePt t="14026" x="2600325" y="3390900"/>
          <p14:tracePt t="14034" x="2608263" y="3390900"/>
          <p14:tracePt t="14044" x="2625725" y="3390900"/>
          <p14:tracePt t="14050" x="2651125" y="3390900"/>
          <p14:tracePt t="14060" x="2668588" y="3390900"/>
          <p14:tracePt t="14065" x="2686050" y="3390900"/>
          <p14:tracePt t="14076" x="2701925" y="3390900"/>
          <p14:tracePt t="14083" x="2711450" y="3390900"/>
          <p14:tracePt t="14090" x="2736850" y="3390900"/>
          <p14:tracePt t="14098" x="2744788" y="3390900"/>
          <p14:tracePt t="14107" x="2752725" y="3390900"/>
          <p14:tracePt t="14114" x="2770188" y="3390900"/>
          <p14:tracePt t="14121" x="2778125" y="3390900"/>
          <p14:tracePt t="14130" x="2795588" y="3390900"/>
          <p14:tracePt t="14137" x="2805113" y="3390900"/>
          <p14:tracePt t="14145" x="2813050" y="3390900"/>
          <p14:tracePt t="14154" x="2838450" y="3390900"/>
          <p14:tracePt t="14162" x="2855913" y="3390900"/>
          <p14:tracePt t="14170" x="2871788" y="3390900"/>
          <p14:tracePt t="14177" x="2914650" y="3390900"/>
          <p14:tracePt t="14186" x="2940050" y="3390900"/>
          <p14:tracePt t="14194" x="2974975" y="3390900"/>
          <p14:tracePt t="14202" x="3008313" y="3390900"/>
          <p14:tracePt t="14211" x="3051175" y="3390900"/>
          <p14:tracePt t="14219" x="3094038" y="3390900"/>
          <p14:tracePt t="14227" x="3119438" y="3390900"/>
          <p14:tracePt t="14234" x="3152775" y="3390900"/>
          <p14:tracePt t="14245" x="3195638" y="3390900"/>
          <p14:tracePt t="14251" x="3221038" y="3390900"/>
          <p14:tracePt t="14260" x="3263900" y="3390900"/>
          <p14:tracePt t="14266" x="3279775" y="3390900"/>
          <p14:tracePt t="14276" x="3322638" y="3390900"/>
          <p14:tracePt t="14283" x="3340100" y="3390900"/>
          <p14:tracePt t="14292" x="3373438" y="3390900"/>
          <p14:tracePt t="14298" x="3390900" y="3390900"/>
          <p14:tracePt t="14305" x="3416300" y="3390900"/>
          <p14:tracePt t="14314" x="3441700" y="3390900"/>
          <p14:tracePt t="14321" x="3467100" y="3390900"/>
          <p14:tracePt t="14330" x="3484563" y="3390900"/>
          <p14:tracePt t="14337" x="3492500" y="3390900"/>
          <p14:tracePt t="14346" x="3502025" y="3390900"/>
          <p14:tracePt t="14457" x="3509963" y="3390900"/>
          <p14:tracePt t="14467" x="3517900" y="3390900"/>
          <p14:tracePt t="14475" x="3527425" y="3390900"/>
          <p14:tracePt t="14492" x="3552825" y="3390900"/>
          <p14:tracePt t="14498" x="3560763" y="3390900"/>
          <p14:tracePt t="14505" x="3568700" y="3390900"/>
          <p14:tracePt t="14515" x="3594100" y="3390900"/>
          <p14:tracePt t="14521" x="3611563" y="3390900"/>
          <p14:tracePt t="14530" x="3636963" y="3390900"/>
          <p14:tracePt t="14538" x="3646488" y="3390900"/>
          <p14:tracePt t="14546" x="3662363" y="3390900"/>
          <p14:tracePt t="14554" x="3679825" y="3390900"/>
          <p14:tracePt t="14562" x="3697288" y="3390900"/>
          <p14:tracePt t="14570" x="3722688" y="3390900"/>
          <p14:tracePt t="14578" x="3738563" y="3390900"/>
          <p14:tracePt t="14585" x="3763963" y="3390900"/>
          <p14:tracePt t="14594" x="3790950" y="3390900"/>
          <p14:tracePt t="14601" x="3806825" y="3390900"/>
          <p14:tracePt t="14610" x="3824288" y="3390900"/>
          <p14:tracePt t="14617" x="3857625" y="3390900"/>
          <p14:tracePt t="14633" x="3883025" y="3390900"/>
          <p14:tracePt t="14644" x="3892550" y="3390900"/>
          <p14:tracePt t="14649" x="3917950" y="3390900"/>
          <p14:tracePt t="14661" x="3943350" y="3390900"/>
          <p14:tracePt t="14665" x="3951288" y="3390900"/>
          <p14:tracePt t="14676" x="3976688" y="3390900"/>
          <p14:tracePt t="14682" x="3994150" y="3390900"/>
          <p14:tracePt t="16602" x="3986213" y="3390900"/>
          <p14:tracePt t="16618" x="3976688" y="3390900"/>
          <p14:tracePt t="16628" x="3968750" y="3390900"/>
          <p14:tracePt t="16634" x="3960813" y="3390900"/>
          <p14:tracePt t="16644" x="3951288" y="3390900"/>
          <p14:tracePt t="16650" x="3935413" y="3390900"/>
          <p14:tracePt t="16658" x="3908425" y="3390900"/>
          <p14:tracePt t="16665" x="3892550" y="3390900"/>
          <p14:tracePt t="16674" x="3857625" y="3390900"/>
          <p14:tracePt t="16681" x="3824288" y="3390900"/>
          <p14:tracePt t="16690" x="3781425" y="3390900"/>
          <p14:tracePt t="16697" x="3705225" y="3373438"/>
          <p14:tracePt t="16705" x="3679825" y="3365500"/>
          <p14:tracePt t="16713" x="3611563" y="3330575"/>
          <p14:tracePt t="16722" x="3560763" y="3305175"/>
          <p14:tracePt t="16729" x="3502025" y="3289300"/>
          <p14:tracePt t="16739" x="3441700" y="3254375"/>
          <p14:tracePt t="16746" x="3365500" y="3211513"/>
          <p14:tracePt t="16754" x="3314700" y="3178175"/>
          <p14:tracePt t="16762" x="3254375" y="3144838"/>
          <p14:tracePt t="16770" x="3228975" y="3127375"/>
          <p14:tracePt t="16778" x="3178175" y="3101975"/>
          <p14:tracePt t="16787" x="3127375" y="3076575"/>
          <p14:tracePt t="16796" x="3084513" y="3059113"/>
          <p14:tracePt t="16802" x="3041650" y="3025775"/>
          <p14:tracePt t="16812" x="3008313" y="3000375"/>
          <p14:tracePt t="16818" x="2974975" y="2982913"/>
          <p14:tracePt t="16828" x="2940050" y="2965450"/>
          <p14:tracePt t="16833" x="2897188" y="2922588"/>
          <p14:tracePt t="16844" x="2863850" y="2906713"/>
          <p14:tracePt t="16850" x="2838450" y="2889250"/>
          <p14:tracePt t="16860" x="2813050" y="2881313"/>
          <p14:tracePt t="16866" x="2805113" y="2863850"/>
          <p14:tracePt t="16874" x="2787650" y="2830513"/>
          <p14:tracePt t="16882" x="2778125" y="2820988"/>
          <p14:tracePt t="16890" x="2752725" y="2787650"/>
          <p14:tracePt t="16898" x="2744788" y="2778125"/>
          <p14:tracePt t="16905" x="2736850" y="2762250"/>
          <p14:tracePt t="16914" x="2727325" y="2736850"/>
          <p14:tracePt t="16922" x="2719388" y="2736850"/>
          <p14:tracePt t="16931" x="2711450" y="2719388"/>
          <p14:tracePt t="16939" x="2701925" y="2701925"/>
          <p14:tracePt t="16947" x="2693988" y="2693988"/>
          <p14:tracePt t="16954" x="2693988" y="2676525"/>
          <p14:tracePt t="16962" x="2686050" y="2668588"/>
          <p14:tracePt t="16979" x="2676525" y="2660650"/>
          <p14:tracePt t="17066" x="2668588" y="2651125"/>
          <p14:tracePt t="17082" x="2676525" y="2676525"/>
          <p14:tracePt t="17098" x="2693988" y="2719388"/>
          <p14:tracePt t="17105" x="2719388" y="2778125"/>
          <p14:tracePt t="17115" x="2736850" y="2846388"/>
          <p14:tracePt t="17122" x="2762250" y="2906713"/>
          <p14:tracePt t="17129" x="2795588" y="2990850"/>
          <p14:tracePt t="17137" x="2820988" y="3059113"/>
          <p14:tracePt t="17146" x="2846388" y="3127375"/>
          <p14:tracePt t="17154" x="2871788" y="3195638"/>
          <p14:tracePt t="17162" x="2897188" y="3238500"/>
          <p14:tracePt t="17170" x="2922588" y="3305175"/>
          <p14:tracePt t="17178" x="2932113" y="3348038"/>
          <p14:tracePt t="17186" x="2957513" y="3382963"/>
          <p14:tracePt t="17195" x="2965450" y="3408363"/>
          <p14:tracePt t="17202" x="2974975" y="3424238"/>
          <p14:tracePt t="17212" x="2974975" y="3433763"/>
          <p14:tracePt t="17219" x="2982913" y="3449638"/>
          <p14:tracePt t="17505" x="2990850" y="3449638"/>
          <p14:tracePt t="17522" x="3000375" y="3449638"/>
          <p14:tracePt t="17530" x="3000375" y="3441700"/>
          <p14:tracePt t="17537" x="3000375" y="3433763"/>
          <p14:tracePt t="17546" x="3000375" y="3408363"/>
          <p14:tracePt t="17554" x="3000375" y="3365500"/>
          <p14:tracePt t="17562" x="3000375" y="3340100"/>
          <p14:tracePt t="17570" x="3000375" y="3289300"/>
          <p14:tracePt t="17578" x="3008313" y="3238500"/>
          <p14:tracePt t="17587" x="3008313" y="3195638"/>
          <p14:tracePt t="17596" x="3008313" y="3152775"/>
          <p14:tracePt t="17602" x="3016250" y="3094038"/>
          <p14:tracePt t="17612" x="3016250" y="3059113"/>
          <p14:tracePt t="17619" x="3025775" y="3016250"/>
          <p14:tracePt t="17628" x="3033713" y="2957513"/>
          <p14:tracePt t="17635" x="3051175" y="2914650"/>
          <p14:tracePt t="17644" x="3051175" y="2881313"/>
          <p14:tracePt t="17650" x="3051175" y="2846388"/>
          <p14:tracePt t="17659" x="3051175" y="2805113"/>
          <p14:tracePt t="17666" x="3051175" y="2770188"/>
          <p14:tracePt t="17673" x="3051175" y="2752725"/>
          <p14:tracePt t="17682" x="3051175" y="2727325"/>
          <p14:tracePt t="17689" x="3059113" y="2693988"/>
          <p14:tracePt t="17698" x="3067050" y="2660650"/>
          <p14:tracePt t="17706" x="3067050" y="2643188"/>
          <p14:tracePt t="17714" x="3067050" y="2617788"/>
          <p14:tracePt t="17723" x="3076575" y="2592388"/>
          <p14:tracePt t="17730" x="3076575" y="2582863"/>
          <p14:tracePt t="17738" x="3076575" y="2566988"/>
          <p14:tracePt t="17746" x="3076575" y="2541588"/>
          <p14:tracePt t="17754" x="3076575" y="2532063"/>
          <p14:tracePt t="17762" x="3076575" y="2516188"/>
          <p14:tracePt t="17770" x="3076575" y="2506663"/>
          <p14:tracePt t="17778" x="3084513" y="2489200"/>
          <p14:tracePt t="17787" x="3084513" y="2481263"/>
          <p14:tracePt t="17796" x="3084513" y="2473325"/>
          <p14:tracePt t="17802" x="3084513" y="2455863"/>
          <p14:tracePt t="17812" x="3084513" y="2438400"/>
          <p14:tracePt t="17818" x="3084513" y="2430463"/>
          <p14:tracePt t="17828" x="3084513" y="2422525"/>
          <p14:tracePt t="17834" x="3084513" y="2413000"/>
          <p14:tracePt t="17844" x="3067050" y="2387600"/>
          <p14:tracePt t="17850" x="3067050" y="2362200"/>
          <p14:tracePt t="17860" x="3067050" y="2354263"/>
          <p14:tracePt t="17866" x="3059113" y="2344738"/>
          <p14:tracePt t="17873" x="3051175" y="2336800"/>
          <p14:tracePt t="17906" x="3041650" y="2328863"/>
          <p14:tracePt t="17922" x="3041650" y="2319338"/>
          <p14:tracePt t="17938" x="3033713" y="2311400"/>
          <p14:tracePt t="17954" x="3025775" y="2311400"/>
          <p14:tracePt t="17985" x="3025775" y="2303463"/>
          <p14:tracePt t="18057" x="3016250" y="2293938"/>
          <p14:tracePt t="18089" x="3008313" y="2286000"/>
          <p14:tracePt t="18154" x="3000375" y="2286000"/>
          <p14:tracePt t="18194" x="2990850" y="2286000"/>
          <p14:tracePt t="18213" x="2982913" y="2286000"/>
          <p14:tracePt t="18297" x="2974975" y="2278063"/>
          <p14:tracePt t="18306" x="2965450" y="2278063"/>
          <p14:tracePt t="18313" x="2957513" y="2268538"/>
          <p14:tracePt t="18345" x="2940050" y="2268538"/>
          <p14:tracePt t="18362" x="2932113" y="2268538"/>
          <p14:tracePt t="18378" x="2922588" y="2268538"/>
          <p14:tracePt t="18529" x="2914650" y="2260600"/>
          <p14:tracePt t="18546" x="2906713" y="2252663"/>
          <p14:tracePt t="18586" x="2906713" y="2243138"/>
          <p14:tracePt t="18634" x="2906713" y="2227263"/>
          <p14:tracePt t="18644" x="2906713" y="2217738"/>
          <p14:tracePt t="18660" x="2906713" y="2200275"/>
          <p14:tracePt t="18667" x="2906713" y="2192338"/>
          <p14:tracePt t="18673" x="2906713" y="2184400"/>
          <p14:tracePt t="18689" x="2906713" y="2174875"/>
          <p14:tracePt t="18706" x="2906713" y="2166938"/>
          <p14:tracePt t="18753" x="2906713" y="2159000"/>
          <p14:tracePt t="18794" x="2906713" y="2141538"/>
          <p14:tracePt t="19746" x="2906713" y="2166938"/>
          <p14:tracePt t="19755" x="2906713" y="2174875"/>
          <p14:tracePt t="19764" x="2906713" y="2184400"/>
          <p14:tracePt t="19770" x="2906713" y="2192338"/>
          <p14:tracePt t="19780" x="2906713" y="2200275"/>
          <p14:tracePt t="19786" x="2906713" y="2217738"/>
          <p14:tracePt t="19802" x="2906713" y="2235200"/>
          <p14:tracePt t="19812" x="2906713" y="2243138"/>
          <p14:tracePt t="19828" x="2897188" y="2260600"/>
          <p14:tracePt t="19843" x="2881313" y="2278063"/>
          <p14:tracePt t="19851" x="2871788" y="2286000"/>
          <p14:tracePt t="19857" x="2846388" y="2286000"/>
          <p14:tracePt t="19873" x="2838450" y="2286000"/>
          <p14:tracePt t="19882" x="2820988" y="2286000"/>
          <p14:tracePt t="19890" x="2805113" y="2293938"/>
          <p14:tracePt t="19908" x="2778125" y="2293938"/>
          <p14:tracePt t="19915" x="2762250" y="2293938"/>
          <p14:tracePt t="19922" x="2752725" y="2293938"/>
          <p14:tracePt t="19932" x="2736850" y="2293938"/>
          <p14:tracePt t="19938" x="2711450" y="2293938"/>
          <p14:tracePt t="19948" x="2701925" y="2293938"/>
          <p14:tracePt t="19954" x="2686050" y="2286000"/>
          <p14:tracePt t="19964" x="2676525" y="2278063"/>
          <p14:tracePt t="19970" x="2660650" y="2268538"/>
          <p14:tracePt t="19979" x="2651125" y="2260600"/>
          <p14:tracePt t="19986" x="2643188" y="2260600"/>
          <p14:tracePt t="19996" x="2633663" y="2235200"/>
          <p14:tracePt t="20001" x="2625725" y="2217738"/>
          <p14:tracePt t="20012" x="2608263" y="2184400"/>
          <p14:tracePt t="20018" x="2600325" y="2174875"/>
          <p14:tracePt t="20028" x="2574925" y="2141538"/>
          <p14:tracePt t="20034" x="2574925" y="2124075"/>
          <p14:tracePt t="20044" x="2557463" y="2108200"/>
          <p14:tracePt t="20050" x="2541588" y="2082800"/>
          <p14:tracePt t="20057" x="2532063" y="2073275"/>
          <p14:tracePt t="20067" x="2532063" y="2055813"/>
          <p14:tracePt t="20074" x="2532063" y="2030413"/>
          <p14:tracePt t="20082" x="2532063" y="2022475"/>
          <p14:tracePt t="20090" x="2532063" y="2005013"/>
          <p14:tracePt t="20098" x="2524125" y="1997075"/>
          <p14:tracePt t="20105" x="2524125" y="1971675"/>
          <p14:tracePt t="20114" x="2524125" y="1946275"/>
          <p14:tracePt t="20122" x="2524125" y="1920875"/>
          <p14:tracePt t="20139" x="2524125" y="1895475"/>
          <p14:tracePt t="20148" x="2524125" y="1885950"/>
          <p14:tracePt t="20154" x="2524125" y="1870075"/>
          <p14:tracePt t="20163" x="2524125" y="1860550"/>
          <p14:tracePt t="20170" x="2524125" y="1844675"/>
          <p14:tracePt t="20180" x="2524125" y="1827213"/>
          <p14:tracePt t="20186" x="2524125" y="1819275"/>
          <p14:tracePt t="20196" x="2524125" y="1801813"/>
          <p14:tracePt t="20202" x="2524125" y="1793875"/>
          <p14:tracePt t="20210" x="2524125" y="1776413"/>
          <p14:tracePt t="20217" x="2532063" y="1766888"/>
          <p14:tracePt t="20226" x="2549525" y="1758950"/>
          <p14:tracePt t="20233" x="2549525" y="1751013"/>
          <p14:tracePt t="20242" x="2549525" y="1733550"/>
          <p14:tracePt t="20249" x="2557463" y="1733550"/>
          <p14:tracePt t="20257" x="2566988" y="1725613"/>
          <p14:tracePt t="20267" x="2574925" y="1716088"/>
          <p14:tracePt t="20274" x="2574925" y="1708150"/>
          <p14:tracePt t="20282" x="2582863" y="1708150"/>
          <p14:tracePt t="20305" x="2592388" y="1700213"/>
          <p14:tracePt t="20322" x="2600325" y="1700213"/>
          <p14:tracePt t="20331" x="2617788" y="1700213"/>
          <p14:tracePt t="20338" x="2633663" y="1700213"/>
          <p14:tracePt t="20347" x="2643188" y="1700213"/>
          <p14:tracePt t="20354" x="2660650" y="1700213"/>
          <p14:tracePt t="20363" x="2676525" y="1708150"/>
          <p14:tracePt t="20370" x="2693988" y="1716088"/>
          <p14:tracePt t="20380" x="2719388" y="1733550"/>
          <p14:tracePt t="20386" x="2736850" y="1741488"/>
          <p14:tracePt t="20396" x="2744788" y="1751013"/>
          <p14:tracePt t="20402" x="2762250" y="1758950"/>
          <p14:tracePt t="20412" x="2778125" y="1776413"/>
          <p14:tracePt t="20418" x="2787650" y="1784350"/>
          <p14:tracePt t="20427" x="2795588" y="1793875"/>
          <p14:tracePt t="20434" x="2795588" y="1801813"/>
          <p14:tracePt t="20443" x="2805113" y="1819275"/>
          <p14:tracePt t="20451" x="2805113" y="1827213"/>
          <p14:tracePt t="20457" x="2805113" y="1852613"/>
          <p14:tracePt t="20467" x="2813050" y="1860550"/>
          <p14:tracePt t="20474" x="2813050" y="1878013"/>
          <p14:tracePt t="20482" x="2820988" y="1903413"/>
          <p14:tracePt t="20498" x="2820988" y="1911350"/>
          <p14:tracePt t="20505" x="2820988" y="1920875"/>
          <p14:tracePt t="20514" x="2820988" y="1928813"/>
          <p14:tracePt t="20522" x="2820988" y="1938338"/>
          <p14:tracePt t="20531" x="2820988" y="1946275"/>
          <p14:tracePt t="20547" x="2820988" y="1963738"/>
          <p14:tracePt t="20596" x="2820988" y="1971675"/>
          <p14:tracePt t="20697" x="2830513" y="1971675"/>
          <p14:tracePt t="20714" x="2838450" y="1971675"/>
          <p14:tracePt t="20730" x="2846388" y="1971675"/>
          <p14:tracePt t="20754" x="2863850" y="1971675"/>
          <p14:tracePt t="20770" x="2871788" y="1971675"/>
          <p14:tracePt t="20780" x="2881313" y="1971675"/>
          <p14:tracePt t="20785" x="2889250" y="1971675"/>
          <p14:tracePt t="20796" x="2897188" y="1979613"/>
          <p14:tracePt t="20802" x="2906713" y="1989138"/>
          <p14:tracePt t="20811" x="2914650" y="1997075"/>
          <p14:tracePt t="20826" x="2932113" y="2005013"/>
          <p14:tracePt t="20833" x="2940050" y="2014538"/>
          <p14:tracePt t="20850" x="2940050" y="2022475"/>
          <p14:tracePt t="20867" x="2940050" y="2039938"/>
          <p14:tracePt t="20874" x="2940050" y="2047875"/>
          <p14:tracePt t="20881" x="2940050" y="2055813"/>
          <p14:tracePt t="20891" x="2940050" y="2065338"/>
          <p14:tracePt t="20908" x="2940050" y="2082800"/>
          <p14:tracePt t="20914" x="2940050" y="2098675"/>
          <p14:tracePt t="20932" x="2940050" y="2116138"/>
          <p14:tracePt t="20938" x="2940050" y="2124075"/>
          <p14:tracePt t="20954" x="2940050" y="2141538"/>
          <p14:tracePt t="20964" x="2940050" y="2159000"/>
          <p14:tracePt t="20970" x="2922588" y="2166938"/>
          <p14:tracePt t="20979" x="2914650" y="2174875"/>
          <p14:tracePt t="20986" x="2897188" y="2192338"/>
          <p14:tracePt t="21001" x="2881313" y="2200275"/>
          <p14:tracePt t="21012" x="2871788" y="2209800"/>
          <p14:tracePt t="21018" x="2855913" y="2217738"/>
          <p14:tracePt t="21027" x="2846388" y="2217738"/>
          <p14:tracePt t="21042" x="2830513" y="2217738"/>
          <p14:tracePt t="21050" x="2813050" y="2217738"/>
          <p14:tracePt t="21066" x="2787650" y="2217738"/>
          <p14:tracePt t="21074" x="2778125" y="2217738"/>
          <p14:tracePt t="21082" x="2762250" y="2217738"/>
          <p14:tracePt t="21090" x="2736850" y="2217738"/>
          <p14:tracePt t="21098" x="2719388" y="2217738"/>
          <p14:tracePt t="21106" x="2693988" y="2217738"/>
          <p14:tracePt t="21115" x="2668588" y="2217738"/>
          <p14:tracePt t="21122" x="2625725" y="2192338"/>
          <p14:tracePt t="21130" x="2592388" y="2174875"/>
          <p14:tracePt t="21138" x="2541588" y="2149475"/>
          <p14:tracePt t="21147" x="2524125" y="2141538"/>
          <p14:tracePt t="21154" x="2489200" y="2116138"/>
          <p14:tracePt t="21163" x="2463800" y="2090738"/>
          <p14:tracePt t="21171" x="2438400" y="2065338"/>
          <p14:tracePt t="21181" x="2430463" y="2047875"/>
          <p14:tracePt t="21185" x="2422525" y="2039938"/>
          <p14:tracePt t="21195" x="2413000" y="2022475"/>
          <p14:tracePt t="21201" x="2405063" y="2005013"/>
          <p14:tracePt t="21218" x="2405063" y="1997075"/>
          <p14:tracePt t="21226" x="2405063" y="1979613"/>
          <p14:tracePt t="21233" x="2405063" y="1971675"/>
          <p14:tracePt t="21241" x="2405063" y="1954213"/>
          <p14:tracePt t="21249" x="2405063" y="1946275"/>
          <p14:tracePt t="21257" x="2405063" y="1928813"/>
          <p14:tracePt t="21265" x="2405063" y="1920875"/>
          <p14:tracePt t="21274" x="2405063" y="1903413"/>
          <p14:tracePt t="21282" x="2405063" y="1885950"/>
          <p14:tracePt t="21298" x="2405063" y="1878013"/>
          <p14:tracePt t="21314" x="2413000" y="1860550"/>
          <p14:tracePt t="21346" x="2413000" y="1852613"/>
          <p14:tracePt t="21355" x="2413000" y="1844675"/>
          <p14:tracePt t="21364" x="2422525" y="1835150"/>
          <p14:tracePt t="21370" x="2430463" y="1827213"/>
          <p14:tracePt t="21380" x="2438400" y="1819275"/>
          <p14:tracePt t="21396" x="2438400" y="1809750"/>
          <p14:tracePt t="21402" x="2438400" y="1801813"/>
          <p14:tracePt t="21412" x="2455863" y="1784350"/>
          <p14:tracePt t="21418" x="2473325" y="1776413"/>
          <p14:tracePt t="21428" x="2473325" y="1766888"/>
          <p14:tracePt t="21434" x="2481263" y="1751013"/>
          <p14:tracePt t="21441" x="2498725" y="1733550"/>
          <p14:tracePt t="21450" x="2516188" y="1733550"/>
          <p14:tracePt t="21457" x="2532063" y="1716088"/>
          <p14:tracePt t="21466" x="2532063" y="1708150"/>
          <p14:tracePt t="21474" x="2541588" y="1700213"/>
          <p14:tracePt t="21482" x="2549525" y="1700213"/>
          <p14:tracePt t="21491" x="2566988" y="1700213"/>
          <p14:tracePt t="21498" x="2582863" y="1690688"/>
          <p14:tracePt t="21506" x="2582863" y="1682750"/>
          <p14:tracePt t="21514" x="2600325" y="1674813"/>
          <p14:tracePt t="21521" x="2617788" y="1674813"/>
          <p14:tracePt t="21531" x="2625725" y="1674813"/>
          <p14:tracePt t="21538" x="2643188" y="1674813"/>
          <p14:tracePt t="21547" x="2668588" y="1674813"/>
          <p14:tracePt t="21554" x="2676525" y="1674813"/>
          <p14:tracePt t="21564" x="2701925" y="1674813"/>
          <p14:tracePt t="21570" x="2711450" y="1674813"/>
          <p14:tracePt t="21580" x="2744788" y="1674813"/>
          <p14:tracePt t="21587" x="2762250" y="1674813"/>
          <p14:tracePt t="21596" x="2778125" y="1674813"/>
          <p14:tracePt t="21601" x="2813050" y="1674813"/>
          <p14:tracePt t="21611" x="2830513" y="1674813"/>
          <p14:tracePt t="21617" x="2855913" y="1690688"/>
          <p14:tracePt t="21626" x="2863850" y="1690688"/>
          <p14:tracePt t="21635" x="2889250" y="1708150"/>
          <p14:tracePt t="21641" x="2897188" y="1716088"/>
          <p14:tracePt t="21650" x="2914650" y="1725613"/>
          <p14:tracePt t="21657" x="2914650" y="1733550"/>
          <p14:tracePt t="21667" x="2940050" y="1758950"/>
          <p14:tracePt t="21682" x="2949575" y="1766888"/>
          <p14:tracePt t="21690" x="2957513" y="1776413"/>
          <p14:tracePt t="21698" x="2974975" y="1784350"/>
          <p14:tracePt t="21705" x="2974975" y="1793875"/>
          <p14:tracePt t="21714" x="2982913" y="1809750"/>
          <p14:tracePt t="21721" x="2990850" y="1809750"/>
          <p14:tracePt t="21730" x="2990850" y="1819275"/>
          <p14:tracePt t="21738" x="3000375" y="1827213"/>
          <p14:tracePt t="21747" x="3000375" y="1835150"/>
          <p14:tracePt t="21764" x="3008313" y="1844675"/>
          <p14:tracePt t="21771" x="3008313" y="1852613"/>
          <p14:tracePt t="21786" x="3016250" y="1860550"/>
          <p14:tracePt t="21796" x="3016250" y="1870075"/>
          <p14:tracePt t="21813" x="3016250" y="1885950"/>
          <p14:tracePt t="21826" x="3016250" y="1895475"/>
          <p14:tracePt t="21841" x="3016250" y="1903413"/>
          <p14:tracePt t="21850" x="3016250" y="1911350"/>
          <p14:tracePt t="21858" x="3016250" y="1920875"/>
          <p14:tracePt t="21866" x="3016250" y="1928813"/>
          <p14:tracePt t="21874" x="3016250" y="1946275"/>
          <p14:tracePt t="21898" x="3016250" y="1954213"/>
          <p14:tracePt t="21906" x="3016250" y="1963738"/>
          <p14:tracePt t="21922" x="3016250" y="1979613"/>
          <p14:tracePt t="21931" x="3016250" y="1989138"/>
          <p14:tracePt t="21947" x="3016250" y="1997075"/>
          <p14:tracePt t="21954" x="3016250" y="2005013"/>
          <p14:tracePt t="21964" x="3016250" y="2014538"/>
          <p14:tracePt t="21971" x="3008313" y="2030413"/>
          <p14:tracePt t="21980" x="3008313" y="2039938"/>
          <p14:tracePt t="22002" x="3000375" y="2047875"/>
          <p14:tracePt t="22012" x="3000375" y="2055813"/>
          <p14:tracePt t="22018" x="2990850" y="2065338"/>
          <p14:tracePt t="22033" x="2990850" y="2073275"/>
          <p14:tracePt t="22041" x="2990850" y="2082800"/>
          <p14:tracePt t="22050" x="2982913" y="2090738"/>
          <p14:tracePt t="22058" x="2982913" y="2098675"/>
          <p14:tracePt t="22066" x="2974975" y="2108200"/>
          <p14:tracePt t="22187" x="2974975" y="2116138"/>
          <p14:tracePt t="22219" x="2974975" y="2124075"/>
          <p14:tracePt t="22226" x="2974975" y="2133600"/>
          <p14:tracePt t="22250" x="2974975" y="2141538"/>
          <p14:tracePt t="22265" x="2974975" y="2149475"/>
          <p14:tracePt t="22282" x="2982913" y="2159000"/>
          <p14:tracePt t="22289" x="2990850" y="2159000"/>
          <p14:tracePt t="22298" x="3000375" y="2159000"/>
          <p14:tracePt t="22306" x="3008313" y="2159000"/>
          <p14:tracePt t="22315" x="3033713" y="2159000"/>
          <p14:tracePt t="22322" x="3051175" y="2159000"/>
          <p14:tracePt t="22331" x="3059113" y="2159000"/>
          <p14:tracePt t="22338" x="3084513" y="2159000"/>
          <p14:tracePt t="22347" x="3109913" y="2159000"/>
          <p14:tracePt t="22353" x="3152775" y="2159000"/>
          <p14:tracePt t="22364" x="3178175" y="2159000"/>
          <p14:tracePt t="22371" x="3211513" y="2159000"/>
          <p14:tracePt t="22380" x="3246438" y="2159000"/>
          <p14:tracePt t="22387" x="3305175" y="2159000"/>
          <p14:tracePt t="22396" x="3330575" y="2159000"/>
          <p14:tracePt t="22402" x="3390900" y="2159000"/>
          <p14:tracePt t="22411" x="3433763" y="2159000"/>
          <p14:tracePt t="22418" x="3475038" y="2159000"/>
          <p14:tracePt t="22425" x="3517900" y="2159000"/>
          <p14:tracePt t="22435" x="3560763" y="2159000"/>
          <p14:tracePt t="22441" x="3619500" y="2159000"/>
          <p14:tracePt t="22450" x="3662363" y="2159000"/>
          <p14:tracePt t="22458" x="3697288" y="2149475"/>
          <p14:tracePt t="22466" x="3722688" y="2149475"/>
          <p14:tracePt t="22474" x="3756025" y="2149475"/>
          <p14:tracePt t="22482" x="3773488" y="2149475"/>
          <p14:tracePt t="22490" x="3798888" y="2149475"/>
          <p14:tracePt t="22498" x="3816350" y="2149475"/>
          <p14:tracePt t="22506" x="3824288" y="2149475"/>
          <p14:tracePt t="22515" x="3841750" y="2149475"/>
          <p14:tracePt t="22611" x="3841750" y="2159000"/>
          <p14:tracePt t="22618" x="3841750" y="2166938"/>
          <p14:tracePt t="22627" x="3841750" y="2174875"/>
          <p14:tracePt t="22641" x="3832225" y="2184400"/>
          <p14:tracePt t="22649" x="3832225" y="2192338"/>
          <p14:tracePt t="22666" x="3824288" y="2200275"/>
          <p14:tracePt t="22682" x="3816350" y="2200275"/>
          <p14:tracePt t="22690" x="3806825" y="2200275"/>
          <p14:tracePt t="22698" x="3806825" y="2209800"/>
          <p14:tracePt t="22706" x="3790950" y="2209800"/>
          <p14:tracePt t="22714" x="3763963" y="2209800"/>
          <p14:tracePt t="22722" x="3748088" y="2209800"/>
          <p14:tracePt t="22731" x="3722688" y="2209800"/>
          <p14:tracePt t="22738" x="3697288" y="2209800"/>
          <p14:tracePt t="22747" x="3679825" y="2209800"/>
          <p14:tracePt t="22754" x="3636963" y="2209800"/>
          <p14:tracePt t="22763" x="3629025" y="2209800"/>
          <p14:tracePt t="22770" x="3611563" y="2209800"/>
          <p14:tracePt t="22779" x="3586163" y="2200275"/>
          <p14:tracePt t="22786" x="3560763" y="2200275"/>
          <p14:tracePt t="22796" x="3552825" y="2200275"/>
          <p14:tracePt t="22802" x="3535363" y="2192338"/>
          <p14:tracePt t="22812" x="3517900" y="2184400"/>
          <p14:tracePt t="22817" x="3517900" y="2174875"/>
          <p14:tracePt t="22833" x="3492500" y="2174875"/>
          <p14:tracePt t="22841" x="3484563" y="2166938"/>
          <p14:tracePt t="22849" x="3484563" y="2159000"/>
          <p14:tracePt t="22859" x="3467100" y="2149475"/>
          <p14:tracePt t="22865" x="3449638" y="2133600"/>
          <p14:tracePt t="22873" x="3441700" y="2116138"/>
          <p14:tracePt t="22882" x="3433763" y="2108200"/>
          <p14:tracePt t="22890" x="3416300" y="2090738"/>
          <p14:tracePt t="22909" x="3408363" y="2073275"/>
          <p14:tracePt t="22915" x="3390900" y="2055813"/>
          <p14:tracePt t="22922" x="3390900" y="2039938"/>
          <p14:tracePt t="22932" x="3382963" y="2039938"/>
          <p14:tracePt t="22937" x="3382963" y="2022475"/>
          <p14:tracePt t="22948" x="3373438" y="2014538"/>
          <p14:tracePt t="22964" x="3373438" y="1997075"/>
          <p14:tracePt t="22970" x="3373438" y="1989138"/>
          <p14:tracePt t="22979" x="3365500" y="1963738"/>
          <p14:tracePt t="22987" x="3365500" y="1954213"/>
          <p14:tracePt t="22996" x="3355975" y="1946275"/>
          <p14:tracePt t="23001" x="3355975" y="1928813"/>
          <p14:tracePt t="23012" x="3355975" y="1920875"/>
          <p14:tracePt t="23018" x="3355975" y="1911350"/>
          <p14:tracePt t="23035" x="3355975" y="1903413"/>
          <p14:tracePt t="23042" x="3355975" y="1895475"/>
          <p14:tracePt t="23073" x="3355975" y="1885950"/>
          <p14:tracePt t="23082" x="3355975" y="1878013"/>
          <p14:tracePt t="23090" x="3355975" y="1870075"/>
          <p14:tracePt t="23121" x="3355975" y="1852613"/>
          <p14:tracePt t="23137" x="3355975" y="1835150"/>
          <p14:tracePt t="23147" x="3365500" y="1827213"/>
          <p14:tracePt t="23164" x="3365500" y="1819275"/>
          <p14:tracePt t="23179" x="3382963" y="1801813"/>
          <p14:tracePt t="23211" x="3390900" y="1793875"/>
          <p14:tracePt t="23217" x="3390900" y="1784350"/>
          <p14:tracePt t="23225" x="3398838" y="1784350"/>
          <p14:tracePt t="23233" x="3398838" y="1776413"/>
          <p14:tracePt t="23242" x="3408363" y="1766888"/>
          <p14:tracePt t="23259" x="3416300" y="1758950"/>
          <p14:tracePt t="23274" x="3424238" y="1758950"/>
          <p14:tracePt t="23282" x="3433763" y="1751013"/>
          <p14:tracePt t="23290" x="3441700" y="1741488"/>
          <p14:tracePt t="23299" x="3449638" y="1741488"/>
          <p14:tracePt t="23305" x="3467100" y="1741488"/>
          <p14:tracePt t="23315" x="3467100" y="1733550"/>
          <p14:tracePt t="23322" x="3492500" y="1725613"/>
          <p14:tracePt t="23331" x="3502025" y="1725613"/>
          <p14:tracePt t="23338" x="3509963" y="1725613"/>
          <p14:tracePt t="23348" x="3527425" y="1716088"/>
          <p14:tracePt t="23354" x="3535363" y="1708150"/>
          <p14:tracePt t="23363" x="3543300" y="1708150"/>
          <p14:tracePt t="23380" x="3552825" y="1708150"/>
          <p14:tracePt t="23386" x="3568700" y="1708150"/>
          <p14:tracePt t="23396" x="3578225" y="1708150"/>
          <p14:tracePt t="23402" x="3586163" y="1708150"/>
          <p14:tracePt t="23409" x="3603625" y="1708150"/>
          <p14:tracePt t="23418" x="3611563" y="1708150"/>
          <p14:tracePt t="23425" x="3629025" y="1708150"/>
          <p14:tracePt t="23435" x="3636963" y="1708150"/>
          <p14:tracePt t="23442" x="3646488" y="1708150"/>
          <p14:tracePt t="23450" x="3671888" y="1708150"/>
          <p14:tracePt t="23458" x="3697288" y="1708150"/>
          <p14:tracePt t="23466" x="3705225" y="1708150"/>
          <p14:tracePt t="23474" x="3713163" y="1716088"/>
          <p14:tracePt t="23482" x="3738563" y="1716088"/>
          <p14:tracePt t="23490" x="3748088" y="1725613"/>
          <p14:tracePt t="23498" x="3763963" y="1733550"/>
          <p14:tracePt t="23506" x="3790950" y="1741488"/>
          <p14:tracePt t="23516" x="3816350" y="1758950"/>
          <p14:tracePt t="23531" x="3824288" y="1766888"/>
          <p14:tracePt t="23538" x="3841750" y="1784350"/>
          <p14:tracePt t="23548" x="3849688" y="1793875"/>
          <p14:tracePt t="23554" x="3867150" y="1809750"/>
          <p14:tracePt t="23564" x="3875088" y="1819275"/>
          <p14:tracePt t="23569" x="3883025" y="1827213"/>
          <p14:tracePt t="23579" x="3883025" y="1844675"/>
          <p14:tracePt t="23585" x="3883025" y="1860550"/>
          <p14:tracePt t="23594" x="3892550" y="1860550"/>
          <p14:tracePt t="23603" x="3900488" y="1878013"/>
          <p14:tracePt t="23609" x="3908425" y="1895475"/>
          <p14:tracePt t="23625" x="3908425" y="1903413"/>
          <p14:tracePt t="23634" x="3908425" y="1920875"/>
          <p14:tracePt t="23649" x="3908425" y="1928813"/>
          <p14:tracePt t="23659" x="3917950" y="1938338"/>
          <p14:tracePt t="23665" x="3917950" y="1946275"/>
          <p14:tracePt t="23674" x="3917950" y="1954213"/>
          <p14:tracePt t="23690" x="3917950" y="1979613"/>
          <p14:tracePt t="23706" x="3917950" y="1997075"/>
          <p14:tracePt t="23722" x="3917950" y="2014538"/>
          <p14:tracePt t="23738" x="3917950" y="2022475"/>
          <p14:tracePt t="23754" x="3917950" y="2039938"/>
          <p14:tracePt t="23780" x="3917950" y="2047875"/>
          <p14:tracePt t="23796" x="3917950" y="2055813"/>
          <p14:tracePt t="23810" x="3917950" y="2065338"/>
          <p14:tracePt t="23825" x="3917950" y="2073275"/>
          <p14:tracePt t="23892" x="3917950" y="2090738"/>
          <p14:tracePt t="24115" x="3917950" y="2098675"/>
          <p14:tracePt t="24132" x="3925888" y="2108200"/>
          <p14:tracePt t="24148" x="3935413" y="2108200"/>
          <p14:tracePt t="24170" x="3935413" y="2116138"/>
          <p14:tracePt t="24180" x="3943350" y="2116138"/>
          <p14:tracePt t="24186" x="3951288" y="2124075"/>
          <p14:tracePt t="24196" x="3960813" y="2133600"/>
          <p14:tracePt t="24227" x="3968750" y="2133600"/>
          <p14:tracePt t="24235" x="3986213" y="2133600"/>
          <p14:tracePt t="24242" x="3994150" y="2133600"/>
          <p14:tracePt t="24249" x="4011613" y="2133600"/>
          <p14:tracePt t="24258" x="4027488" y="2133600"/>
          <p14:tracePt t="24266" x="4044950" y="2133600"/>
          <p14:tracePt t="24274" x="4079875" y="2133600"/>
          <p14:tracePt t="24282" x="4105275" y="2133600"/>
          <p14:tracePt t="24290" x="4130675" y="2133600"/>
          <p14:tracePt t="24298" x="4164013" y="2133600"/>
          <p14:tracePt t="24306" x="4197350" y="2133600"/>
          <p14:tracePt t="24315" x="4224338" y="2133600"/>
          <p14:tracePt t="24322" x="4257675" y="2133600"/>
          <p14:tracePt t="24333" x="4300538" y="2133600"/>
          <p14:tracePt t="24337" x="4359275" y="2133600"/>
          <p14:tracePt t="24348" x="4402138" y="2133600"/>
          <p14:tracePt t="24355" x="4445000" y="2133600"/>
          <p14:tracePt t="24364" x="4486275" y="2133600"/>
          <p14:tracePt t="24370" x="4521200" y="2133600"/>
          <p14:tracePt t="24380" x="4572000" y="2133600"/>
          <p14:tracePt t="24385" x="4605338" y="2133600"/>
          <p14:tracePt t="24393" x="4648200" y="2133600"/>
          <p14:tracePt t="24401" x="4691063" y="2133600"/>
          <p14:tracePt t="24409" x="4716463" y="2133600"/>
          <p14:tracePt t="24417" x="4759325" y="2133600"/>
          <p14:tracePt t="24426" x="4792663" y="2133600"/>
          <p14:tracePt t="24433" x="4810125" y="2133600"/>
          <p14:tracePt t="24442" x="4835525" y="2133600"/>
          <p14:tracePt t="24449" x="4860925" y="2133600"/>
          <p14:tracePt t="24457" x="4878388" y="2133600"/>
          <p14:tracePt t="24466" x="4911725" y="2133600"/>
          <p14:tracePt t="24473" x="4929188" y="2133600"/>
          <p14:tracePt t="24482" x="4946650" y="2133600"/>
          <p14:tracePt t="24489" x="4979988" y="2133600"/>
          <p14:tracePt t="24499" x="4997450" y="2133600"/>
          <p14:tracePt t="24505" x="5013325" y="2133600"/>
          <p14:tracePt t="24515" x="5038725" y="2133600"/>
          <p14:tracePt t="24521" x="5064125" y="2133600"/>
          <p14:tracePt t="24532" x="5081588" y="2133600"/>
          <p14:tracePt t="24538" x="5106988" y="2133600"/>
          <p14:tracePt t="24548" x="5132388" y="2133600"/>
          <p14:tracePt t="24553" x="5141913" y="2133600"/>
          <p14:tracePt t="24564" x="5157788" y="2133600"/>
          <p14:tracePt t="24569" x="5192713" y="2133600"/>
          <p14:tracePt t="24579" x="5200650" y="2133600"/>
          <p14:tracePt t="24585" x="5235575" y="2133600"/>
          <p14:tracePt t="24593" x="5260975" y="2133600"/>
          <p14:tracePt t="24601" x="5286375" y="2133600"/>
          <p14:tracePt t="24609" x="5319713" y="2133600"/>
          <p14:tracePt t="24617" x="5353050" y="2133600"/>
          <p14:tracePt t="24626" x="5387975" y="2133600"/>
          <p14:tracePt t="24633" x="5430838" y="2133600"/>
          <p14:tracePt t="24643" x="5472113" y="2133600"/>
          <p14:tracePt t="24649" x="5497513" y="2133600"/>
          <p14:tracePt t="24657" x="5540375" y="2133600"/>
          <p14:tracePt t="24665" x="5575300" y="2133600"/>
          <p14:tracePt t="24674" x="5608638" y="2133600"/>
          <p14:tracePt t="24683" x="5634038" y="2133600"/>
          <p14:tracePt t="24690" x="5659438" y="2133600"/>
          <p14:tracePt t="24699" x="5668963" y="2133600"/>
          <p14:tracePt t="24705" x="5702300" y="2133600"/>
          <p14:tracePt t="24715" x="5727700" y="2133600"/>
          <p14:tracePt t="24721" x="5753100" y="2133600"/>
          <p14:tracePt t="24731" x="5778500" y="2133600"/>
          <p14:tracePt t="24738" x="5821363" y="2133600"/>
          <p14:tracePt t="24748" x="5854700" y="2133600"/>
          <p14:tracePt t="24753" x="5915025" y="2133600"/>
          <p14:tracePt t="24764" x="6008688" y="2133600"/>
          <p14:tracePt t="24770" x="6110288" y="2133600"/>
          <p14:tracePt t="24780" x="6194425" y="2133600"/>
          <p14:tracePt t="24786" x="6330950" y="2133600"/>
          <p14:tracePt t="24793" x="6450013" y="2133600"/>
          <p14:tracePt t="24802" x="6543675" y="2133600"/>
          <p14:tracePt t="24809" x="6662738" y="2133600"/>
          <p14:tracePt t="24818" x="6772275" y="2133600"/>
          <p14:tracePt t="24826" x="6875463" y="2133600"/>
          <p14:tracePt t="24834" x="6969125" y="2133600"/>
          <p14:tracePt t="24842" x="7045325" y="2133600"/>
          <p14:tracePt t="24850" x="7129463" y="2133600"/>
          <p14:tracePt t="24857" x="7180263" y="2133600"/>
          <p14:tracePt t="24866" x="7232650" y="2133600"/>
          <p14:tracePt t="24874" x="7283450" y="2133600"/>
          <p14:tracePt t="24882" x="7308850" y="2133600"/>
          <p14:tracePt t="25202" x="7316788" y="2133600"/>
          <p14:tracePt t="36826" x="7316788" y="2149475"/>
          <p14:tracePt t="36857" x="7308850" y="2174875"/>
          <p14:tracePt t="36889" x="7299325" y="2192338"/>
          <p14:tracePt t="36898" x="7299325" y="2217738"/>
          <p14:tracePt t="36907" x="7299325" y="2227263"/>
          <p14:tracePt t="36914" x="7299325" y="2243138"/>
          <p14:tracePt t="36923" x="7299325" y="2260600"/>
          <p14:tracePt t="36939" x="7291388" y="2268538"/>
          <p14:tracePt t="36945" x="7283450" y="2268538"/>
          <p14:tracePt t="36955" x="7265988" y="2286000"/>
          <p14:tracePt t="36961" x="7265988" y="2293938"/>
          <p14:tracePt t="36972" x="7265988" y="2311400"/>
          <p14:tracePt t="36977" x="7283450" y="2311400"/>
          <p14:tracePt t="36988" x="7308850" y="2286000"/>
          <p14:tracePt t="36993" x="7324725" y="2268538"/>
          <p14:tracePt t="37004" x="7334250" y="2260600"/>
          <p14:tracePt t="37009" x="7342188" y="2260600"/>
          <p14:tracePt t="37026" x="7350125" y="2260600"/>
          <p14:tracePt t="37034" x="7350125" y="2252663"/>
          <p14:tracePt t="37161" x="7342188" y="2252663"/>
          <p14:tracePt t="37169" x="7334250" y="2252663"/>
          <p14:tracePt t="37178" x="7299325" y="2260600"/>
          <p14:tracePt t="37188" x="7273925" y="2268538"/>
          <p14:tracePt t="37194" x="7258050" y="2268538"/>
          <p14:tracePt t="37205" x="7248525" y="2268538"/>
          <p14:tracePt t="37210" x="7215188" y="2286000"/>
          <p14:tracePt t="37220" x="7197725" y="2293938"/>
          <p14:tracePt t="37226" x="7172325" y="2293938"/>
          <p14:tracePt t="37235" x="7164388" y="2303463"/>
          <p14:tracePt t="37243" x="7146925" y="2303463"/>
          <p14:tracePt t="37251" x="7129463" y="2311400"/>
          <p14:tracePt t="37258" x="7104063" y="2328863"/>
          <p14:tracePt t="37266" x="7096125" y="2336800"/>
          <p14:tracePt t="37275" x="7045325" y="2354263"/>
          <p14:tracePt t="37282" x="7027863" y="2354263"/>
          <p14:tracePt t="37290" x="7002463" y="2362200"/>
          <p14:tracePt t="37298" x="6994525" y="2371725"/>
          <p14:tracePt t="37314" x="6977063" y="2371725"/>
          <p14:tracePt t="37322" x="6969125" y="2371725"/>
          <p14:tracePt t="37410" x="6959600" y="2379663"/>
          <p14:tracePt t="37458" x="6959600" y="2387600"/>
          <p14:tracePt t="37474" x="6959600" y="2397125"/>
          <p14:tracePt t="37490" x="6969125" y="2397125"/>
          <p14:tracePt t="37523" x="6977063" y="2405063"/>
          <p14:tracePt t="37530" x="6985000" y="2405063"/>
          <p14:tracePt t="37554" x="6994525" y="2413000"/>
          <p14:tracePt t="37593" x="7002463" y="2422525"/>
          <p14:tracePt t="37609" x="7002463" y="2430463"/>
          <p14:tracePt t="37621" x="7010400" y="2447925"/>
          <p14:tracePt t="37627" x="7019925" y="2455863"/>
          <p14:tracePt t="37636" x="7027863" y="2481263"/>
          <p14:tracePt t="37642" x="7045325" y="2516188"/>
          <p14:tracePt t="37651" x="7061200" y="2549525"/>
          <p14:tracePt t="37658" x="7078663" y="2600325"/>
          <p14:tracePt t="37665" x="7113588" y="2651125"/>
          <p14:tracePt t="37674" x="7146925" y="2711450"/>
          <p14:tracePt t="37682" x="7172325" y="2744788"/>
          <p14:tracePt t="37691" x="7197725" y="2813050"/>
          <p14:tracePt t="37698" x="7258050" y="2863850"/>
          <p14:tracePt t="37706" x="7324725" y="2940050"/>
          <p14:tracePt t="37714" x="7402513" y="3000375"/>
          <p14:tracePt t="37722" x="7461250" y="3051175"/>
          <p14:tracePt t="37730" x="7529513" y="3094038"/>
          <p14:tracePt t="37738" x="7613650" y="3127375"/>
          <p14:tracePt t="37746" x="7732713" y="3186113"/>
          <p14:tracePt t="37755" x="7835900" y="3221038"/>
          <p14:tracePt t="37762" x="7970838" y="3254375"/>
          <p14:tracePt t="37770" x="8115300" y="3289300"/>
          <p14:tracePt t="37778" x="8251825" y="3314700"/>
          <p14:tracePt t="37787" x="8421688" y="3355975"/>
          <p14:tracePt t="37795" x="8548688" y="3373438"/>
          <p14:tracePt t="37804" x="8685213" y="3390900"/>
          <p14:tracePt t="37810" x="8786813" y="3424238"/>
          <p14:tracePt t="37820" x="8931275" y="3459163"/>
          <p14:tracePt t="37827" x="9050338" y="34671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83E22-5808-4A8B-9BAC-6DBBFEFA14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9683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상속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객체를 생성할 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상속하여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신뢰성과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재사용성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높일 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있어 효율적임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A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 a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B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 a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교수의 관계가 참이라면 속성과 행위를 재정의 할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필요없다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A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         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	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B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         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2" name="슬라이드 번호 개체 틀 3">
            <a:extLst>
              <a:ext uri="{FF2B5EF4-FFF2-40B4-BE49-F238E27FC236}">
                <a16:creationId xmlns:a16="http://schemas.microsoft.com/office/drawing/2014/main" id="{8753DBCB-A322-4CBB-9C4A-7B16556C8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C0F15-B119-4278-B171-7D4C56D030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72897E-18CC-47F7-9630-B4C165EC9932}"/>
              </a:ext>
            </a:extLst>
          </p:cNvPr>
          <p:cNvCxnSpPr>
            <a:cxnSpLocks/>
          </p:cNvCxnSpPr>
          <p:nvPr/>
        </p:nvCxnSpPr>
        <p:spPr>
          <a:xfrm flipH="1">
            <a:off x="3289302" y="4556919"/>
            <a:ext cx="1511300" cy="74428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3A0847-634E-41E3-8E1C-9D4C14B398DC}"/>
              </a:ext>
            </a:extLst>
          </p:cNvPr>
          <p:cNvCxnSpPr>
            <a:cxnSpLocks/>
          </p:cNvCxnSpPr>
          <p:nvPr/>
        </p:nvCxnSpPr>
        <p:spPr>
          <a:xfrm flipH="1" flipV="1">
            <a:off x="3289302" y="4125913"/>
            <a:ext cx="1511300" cy="43100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8F96DB-639E-4B17-AC88-DC798952EEA7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801"/>
    </mc:Choice>
    <mc:Fallback>
      <p:transition spd="slow" advTm="119801"/>
    </mc:Fallback>
  </mc:AlternateContent>
  <p:extLst>
    <p:ext uri="{3A86A75C-4F4B-4683-9AE1-C65F6400EC91}">
      <p14:laserTraceLst xmlns:p14="http://schemas.microsoft.com/office/powerpoint/2010/main">
        <p14:tracePtLst>
          <p14:tracePt t="696" x="8642350" y="3475038"/>
          <p14:tracePt t="702" x="8345488" y="3441700"/>
          <p14:tracePt t="712" x="8064500" y="3390900"/>
          <p14:tracePt t="720" x="7767638" y="3355975"/>
          <p14:tracePt t="728" x="7537450" y="3297238"/>
          <p14:tracePt t="735" x="7308850" y="3254375"/>
          <p14:tracePt t="744" x="7146925" y="3170238"/>
          <p14:tracePt t="751" x="7045325" y="3127375"/>
          <p14:tracePt t="760" x="6977063" y="3084513"/>
          <p14:tracePt t="768" x="6943725" y="3041650"/>
          <p14:tracePt t="776" x="6926263" y="3016250"/>
          <p14:tracePt t="783" x="6916738" y="3016250"/>
          <p14:tracePt t="792" x="6900863" y="3008313"/>
          <p14:tracePt t="799" x="6883400" y="2982913"/>
          <p14:tracePt t="810" x="6883400" y="2974975"/>
          <p14:tracePt t="1097" x="6875463" y="2974975"/>
          <p14:tracePt t="1111" x="6850063" y="2982913"/>
          <p14:tracePt t="1120" x="6807200" y="2982913"/>
          <p14:tracePt t="1128" x="6746875" y="2982913"/>
          <p14:tracePt t="1135" x="6688138" y="2982913"/>
          <p14:tracePt t="1144" x="6627813" y="2982913"/>
          <p14:tracePt t="1151" x="6577013" y="2965450"/>
          <p14:tracePt t="1160" x="6510338" y="2940050"/>
          <p14:tracePt t="1167" x="6457950" y="2940050"/>
          <p14:tracePt t="1176" x="6391275" y="2922588"/>
          <p14:tracePt t="1184" x="6338888" y="2922588"/>
          <p14:tracePt t="1193" x="6254750" y="2922588"/>
          <p14:tracePt t="1199" x="6203950" y="2922588"/>
          <p14:tracePt t="1210" x="6127750" y="2922588"/>
          <p14:tracePt t="1215" x="6067425" y="2922588"/>
          <p14:tracePt t="1225" x="6024563" y="2932113"/>
          <p14:tracePt t="1231" x="5948363" y="2940050"/>
          <p14:tracePt t="1241" x="5932488" y="2940050"/>
          <p14:tracePt t="1247" x="5880100" y="2949575"/>
          <p14:tracePt t="1255" x="5854700" y="2957513"/>
          <p14:tracePt t="1264" x="5829300" y="2957513"/>
          <p14:tracePt t="1271" x="5821363" y="2957513"/>
          <p14:tracePt t="1280" x="5813425" y="2957513"/>
          <p14:tracePt t="1286" x="5795963" y="2957513"/>
          <p14:tracePt t="1296" x="5788025" y="2957513"/>
          <p14:tracePt t="1303" x="5778500" y="2957513"/>
          <p14:tracePt t="1312" x="5761038" y="2957513"/>
          <p14:tracePt t="1328" x="5745163" y="2957513"/>
          <p14:tracePt t="1335" x="5735638" y="2957513"/>
          <p14:tracePt t="1352" x="5727700" y="2957513"/>
          <p14:tracePt t="1360" x="5710238" y="2957513"/>
          <p14:tracePt t="1367" x="5710238" y="2965450"/>
          <p14:tracePt t="1384" x="5702300" y="2965450"/>
          <p14:tracePt t="1431" x="5694363" y="2974975"/>
          <p14:tracePt t="1687" x="5694363" y="2965450"/>
          <p14:tracePt t="1831" x="5684838" y="2957513"/>
          <p14:tracePt t="1841" x="5676900" y="2957513"/>
          <p14:tracePt t="1847" x="5651500" y="2949575"/>
          <p14:tracePt t="1863" x="5626100" y="2949575"/>
          <p14:tracePt t="1879" x="5600700" y="2949575"/>
          <p14:tracePt t="1886" x="5591175" y="2949575"/>
          <p14:tracePt t="1903" x="5575300" y="2949575"/>
          <p14:tracePt t="1912" x="5565775" y="2949575"/>
          <p14:tracePt t="2601" x="5549900" y="2949575"/>
          <p14:tracePt t="2607" x="5540375" y="2949575"/>
          <p14:tracePt t="2616" x="5514975" y="2949575"/>
          <p14:tracePt t="2625" x="5497513" y="2949575"/>
          <p14:tracePt t="2632" x="5456238" y="2949575"/>
          <p14:tracePt t="2640" x="5430838" y="2949575"/>
          <p14:tracePt t="2648" x="5387975" y="2949575"/>
          <p14:tracePt t="2655" x="5311775" y="2949575"/>
          <p14:tracePt t="2664" x="5251450" y="2949575"/>
          <p14:tracePt t="2671" x="5167313" y="2949575"/>
          <p14:tracePt t="2679" x="5073650" y="2949575"/>
          <p14:tracePt t="2688" x="4972050" y="2949575"/>
          <p14:tracePt t="2695" x="4868863" y="2949575"/>
          <p14:tracePt t="2704" x="4775200" y="2949575"/>
          <p14:tracePt t="2711" x="4691063" y="2940050"/>
          <p14:tracePt t="2719" x="4597400" y="2922588"/>
          <p14:tracePt t="2727" x="4513263" y="2922588"/>
          <p14:tracePt t="2736" x="4419600" y="2922588"/>
          <p14:tracePt t="2743" x="4333875" y="2922588"/>
          <p14:tracePt t="2752" x="4257675" y="2914650"/>
          <p14:tracePt t="2761" x="4181475" y="2906713"/>
          <p14:tracePt t="2767" x="4095750" y="2906713"/>
          <p14:tracePt t="2776" x="4011613" y="2897188"/>
          <p14:tracePt t="2784" x="3943350" y="2897188"/>
          <p14:tracePt t="2793" x="3857625" y="2881313"/>
          <p14:tracePt t="2799" x="3781425" y="2881313"/>
          <p14:tracePt t="2810" x="3713163" y="2871788"/>
          <p14:tracePt t="2816" x="3619500" y="2871788"/>
          <p14:tracePt t="2825" x="3535363" y="2846388"/>
          <p14:tracePt t="2831" x="3467100" y="2838450"/>
          <p14:tracePt t="2840" x="3373438" y="2830513"/>
          <p14:tracePt t="2848" x="3305175" y="2820988"/>
          <p14:tracePt t="2855" x="3203575" y="2805113"/>
          <p14:tracePt t="2863" x="3101975" y="2787650"/>
          <p14:tracePt t="2871" x="3000375" y="2770188"/>
          <p14:tracePt t="2879" x="2897188" y="2762250"/>
          <p14:tracePt t="2888" x="2787650" y="2752725"/>
          <p14:tracePt t="2896" x="2660650" y="2736850"/>
          <p14:tracePt t="2904" x="2557463" y="2736850"/>
          <p14:tracePt t="2913" x="2430463" y="2727325"/>
          <p14:tracePt t="2919" x="2319338" y="2719388"/>
          <p14:tracePt t="2929" x="2192338" y="2701925"/>
          <p14:tracePt t="2936" x="2073275" y="2693988"/>
          <p14:tracePt t="2944" x="1971675" y="2686050"/>
          <p14:tracePt t="2951" x="1885950" y="2668588"/>
          <p14:tracePt t="2961" x="1758950" y="2651125"/>
          <p14:tracePt t="2968" x="1674813" y="2633663"/>
          <p14:tracePt t="2976" x="1571625" y="2633663"/>
          <p14:tracePt t="2984" x="1487488" y="2625725"/>
          <p14:tracePt t="2993" x="1385888" y="2617788"/>
          <p14:tracePt t="3000" x="1325563" y="2608263"/>
          <p14:tracePt t="3009" x="1266825" y="2592388"/>
          <p14:tracePt t="3015" x="1181100" y="2574925"/>
          <p14:tracePt t="3025" x="1147763" y="2574925"/>
          <p14:tracePt t="3032" x="1096963" y="2566988"/>
          <p14:tracePt t="3040" x="1062038" y="2549525"/>
          <p14:tracePt t="3047" x="1044575" y="2549525"/>
          <p14:tracePt t="3055" x="1028700" y="2541588"/>
          <p14:tracePt t="3063" x="1028700" y="2532063"/>
          <p14:tracePt t="3071" x="1011238" y="2532063"/>
          <p14:tracePt t="3080" x="1003300" y="2524125"/>
          <p14:tracePt t="3095" x="993775" y="2516188"/>
          <p14:tracePt t="3103" x="985838" y="2506663"/>
          <p14:tracePt t="3111" x="977900" y="2498725"/>
          <p14:tracePt t="3128" x="977900" y="2489200"/>
          <p14:tracePt t="3144" x="977900" y="2481263"/>
          <p14:tracePt t="3152" x="977900" y="2473325"/>
          <p14:tracePt t="3160" x="977900" y="2463800"/>
          <p14:tracePt t="3167" x="968375" y="2455863"/>
          <p14:tracePt t="3178" x="968375" y="2447925"/>
          <p14:tracePt t="3183" x="968375" y="2438400"/>
          <p14:tracePt t="3193" x="968375" y="2430463"/>
          <p14:tracePt t="3199" x="968375" y="2422525"/>
          <p14:tracePt t="3209" x="968375" y="2405063"/>
          <p14:tracePt t="3225" x="968375" y="2379663"/>
          <p14:tracePt t="3231" x="968375" y="2371725"/>
          <p14:tracePt t="3241" x="977900" y="2354263"/>
          <p14:tracePt t="3248" x="977900" y="2336800"/>
          <p14:tracePt t="3256" x="977900" y="2328863"/>
          <p14:tracePt t="3263" x="977900" y="2319338"/>
          <p14:tracePt t="3271" x="977900" y="2311400"/>
          <p14:tracePt t="3288" x="977900" y="2303463"/>
          <p14:tracePt t="3296" x="977900" y="2286000"/>
          <p14:tracePt t="3312" x="985838" y="2278063"/>
          <p14:tracePt t="3319" x="985838" y="2268538"/>
          <p14:tracePt t="3327" x="993775" y="2260600"/>
          <p14:tracePt t="3335" x="993775" y="2252663"/>
          <p14:tracePt t="3351" x="993775" y="2243138"/>
          <p14:tracePt t="3360" x="1003300" y="2235200"/>
          <p14:tracePt t="3383" x="1003300" y="2227263"/>
          <p14:tracePt t="3400" x="1003300" y="2217738"/>
          <p14:tracePt t="3416" x="1003300" y="2209800"/>
          <p14:tracePt t="3441" x="1011238" y="2209800"/>
          <p14:tracePt t="3448" x="1011238" y="2200275"/>
          <p14:tracePt t="3454" x="1019175" y="2192338"/>
          <p14:tracePt t="3487" x="1019175" y="2174875"/>
          <p14:tracePt t="3519" x="1019175" y="2166938"/>
          <p14:tracePt t="3575" x="1028700" y="2159000"/>
          <p14:tracePt t="3584" x="1028700" y="2149475"/>
          <p14:tracePt t="3593" x="1036638" y="2141538"/>
          <p14:tracePt t="3609" x="1044575" y="2133600"/>
          <p14:tracePt t="3625" x="1044575" y="2124075"/>
          <p14:tracePt t="3641" x="1054100" y="2116138"/>
          <p14:tracePt t="3672" x="1062038" y="2116138"/>
          <p14:tracePt t="3687" x="1069975" y="2108200"/>
          <p14:tracePt t="3711" x="1069975" y="2098675"/>
          <p14:tracePt t="3760" x="1087438" y="2082800"/>
          <p14:tracePt t="3776" x="1096963" y="2073275"/>
          <p14:tracePt t="3848" x="1104900" y="2073275"/>
          <p14:tracePt t="3880" x="1112838" y="2065338"/>
          <p14:tracePt t="3928" x="1122363" y="2065338"/>
          <p14:tracePt t="3984" x="1130300" y="2065338"/>
          <p14:tracePt t="4015" x="1138238" y="2055813"/>
          <p14:tracePt t="4063" x="1147763" y="2055813"/>
          <p14:tracePt t="4087" x="1163638" y="2055813"/>
          <p14:tracePt t="4119" x="1163638" y="2047875"/>
          <p14:tracePt t="4167" x="1181100" y="2047875"/>
          <p14:tracePt t="4184" x="1189038" y="2047875"/>
          <p14:tracePt t="4207" x="1198563" y="2047875"/>
          <p14:tracePt t="4215" x="1206500" y="2047875"/>
          <p14:tracePt t="4242" x="1216025" y="2039938"/>
          <p14:tracePt t="4255" x="1231900" y="2039938"/>
          <p14:tracePt t="4288" x="1241425" y="2039938"/>
          <p14:tracePt t="4320" x="1249363" y="2039938"/>
          <p14:tracePt t="4440" x="1257300" y="2039938"/>
          <p14:tracePt t="5247" x="1266825" y="2039938"/>
          <p14:tracePt t="5688" x="1282700" y="2039938"/>
          <p14:tracePt t="5879" x="1292225" y="2039938"/>
          <p14:tracePt t="6400" x="1300163" y="2039938"/>
          <p14:tracePt t="6424" x="1317625" y="2039938"/>
          <p14:tracePt t="6432" x="1325563" y="2039938"/>
          <p14:tracePt t="6504" x="1333500" y="2039938"/>
          <p14:tracePt t="12793" x="1368425" y="2030413"/>
          <p14:tracePt t="12800" x="1427163" y="2022475"/>
          <p14:tracePt t="12807" x="1452563" y="2014538"/>
          <p14:tracePt t="12816" x="1504950" y="2005013"/>
          <p14:tracePt t="12824" x="1530350" y="1997075"/>
          <p14:tracePt t="12833" x="1571625" y="1997075"/>
          <p14:tracePt t="12840" x="1606550" y="1989138"/>
          <p14:tracePt t="12849" x="1649413" y="1971675"/>
          <p14:tracePt t="12856" x="1682750" y="1971675"/>
          <p14:tracePt t="12865" x="1716088" y="1954213"/>
          <p14:tracePt t="12871" x="1751013" y="1946275"/>
          <p14:tracePt t="12882" x="1801813" y="1928813"/>
          <p14:tracePt t="12893" x="1819275" y="1920875"/>
          <p14:tracePt t="12897" x="1844675" y="1920875"/>
          <p14:tracePt t="12904" x="1878013" y="1911350"/>
          <p14:tracePt t="12911" x="1903413" y="1903413"/>
          <p14:tracePt t="12919" x="1911350" y="1903413"/>
          <p14:tracePt t="12927" x="1938338" y="1903413"/>
          <p14:tracePt t="12935" x="1946275" y="1903413"/>
          <p14:tracePt t="12943" x="1963738" y="1895475"/>
          <p14:tracePt t="12951" x="1997075" y="1895475"/>
          <p14:tracePt t="12959" x="2022475" y="1895475"/>
          <p14:tracePt t="12968" x="2039938" y="1895475"/>
          <p14:tracePt t="12975" x="2065338" y="1885950"/>
          <p14:tracePt t="12984" x="2090738" y="1885950"/>
          <p14:tracePt t="12992" x="2124075" y="1878013"/>
          <p14:tracePt t="12999" x="2133600" y="1878013"/>
          <p14:tracePt t="13007" x="2159000" y="1878013"/>
          <p14:tracePt t="13015" x="2184400" y="1870075"/>
          <p14:tracePt t="13024" x="2200275" y="1870075"/>
          <p14:tracePt t="13031" x="2209800" y="1860550"/>
          <p14:tracePt t="13040" x="2227263" y="1860550"/>
          <p14:tracePt t="13049" x="2235200" y="1860550"/>
          <p14:tracePt t="13345" x="2252663" y="1860550"/>
          <p14:tracePt t="13391" x="2260600" y="1860550"/>
          <p14:tracePt t="23112" x="2227263" y="1885950"/>
          <p14:tracePt t="23119" x="2174875" y="1928813"/>
          <p14:tracePt t="23127" x="2098675" y="2005013"/>
          <p14:tracePt t="23137" x="2039938" y="2073275"/>
          <p14:tracePt t="23143" x="2014538" y="2133600"/>
          <p14:tracePt t="23155" x="1971675" y="2200275"/>
          <p14:tracePt t="23159" x="1938338" y="2260600"/>
          <p14:tracePt t="23170" x="1903413" y="2336800"/>
          <p14:tracePt t="23175" x="1870075" y="2430463"/>
          <p14:tracePt t="23186" x="1852613" y="2506663"/>
          <p14:tracePt t="23191" x="1819275" y="2549525"/>
          <p14:tracePt t="23200" x="1801813" y="2643188"/>
          <p14:tracePt t="23207" x="1776413" y="2719388"/>
          <p14:tracePt t="23216" x="1776413" y="2770188"/>
          <p14:tracePt t="23223" x="1766888" y="2846388"/>
          <p14:tracePt t="23231" x="1766888" y="2871788"/>
          <p14:tracePt t="23239" x="1758950" y="2897188"/>
          <p14:tracePt t="23247" x="1751013" y="2914650"/>
          <p14:tracePt t="23271" x="1751013" y="2932113"/>
          <p14:tracePt t="23321" x="1741488" y="2940050"/>
          <p14:tracePt t="23455" x="1716088" y="2940050"/>
          <p14:tracePt t="23463" x="1682750" y="2940050"/>
          <p14:tracePt t="23471" x="1639888" y="2940050"/>
          <p14:tracePt t="23480" x="1614488" y="2949575"/>
          <p14:tracePt t="23488" x="1563688" y="2965450"/>
          <p14:tracePt t="23495" x="1538288" y="2982913"/>
          <p14:tracePt t="23504" x="1504950" y="3000375"/>
          <p14:tracePt t="23512" x="1470025" y="3041650"/>
          <p14:tracePt t="23519" x="1427163" y="3067050"/>
          <p14:tracePt t="23528" x="1401763" y="3094038"/>
          <p14:tracePt t="23536" x="1376363" y="3119438"/>
          <p14:tracePt t="23544" x="1343025" y="3170238"/>
          <p14:tracePt t="23553" x="1308100" y="3203575"/>
          <p14:tracePt t="23560" x="1292225" y="3238500"/>
          <p14:tracePt t="23569" x="1257300" y="3279775"/>
          <p14:tracePt t="23575" x="1249363" y="3297238"/>
          <p14:tracePt t="23585" x="1231900" y="3314700"/>
          <p14:tracePt t="23591" x="1223963" y="3322638"/>
          <p14:tracePt t="23601" x="1223963" y="3340100"/>
          <p14:tracePt t="23727" x="1216025" y="3340100"/>
          <p14:tracePt t="23840" x="1223963" y="3340100"/>
          <p14:tracePt t="23846" x="1249363" y="3340100"/>
          <p14:tracePt t="23856" x="1282700" y="3340100"/>
          <p14:tracePt t="23863" x="1308100" y="3340100"/>
          <p14:tracePt t="23872" x="1333500" y="3340100"/>
          <p14:tracePt t="23879" x="1368425" y="3340100"/>
          <p14:tracePt t="23888" x="1411288" y="3348038"/>
          <p14:tracePt t="23899" x="1436688" y="3348038"/>
          <p14:tracePt t="23904" x="1452563" y="3348038"/>
          <p14:tracePt t="23911" x="1477963" y="3355975"/>
          <p14:tracePt t="23921" x="1495425" y="3355975"/>
          <p14:tracePt t="23927" x="1512888" y="3355975"/>
          <p14:tracePt t="23936" x="1520825" y="3355975"/>
          <p14:tracePt t="23944" x="1530350" y="3355975"/>
          <p14:tracePt t="23954" x="1538288" y="3355975"/>
          <p14:tracePt t="23960" x="1546225" y="3355975"/>
          <p14:tracePt t="23970" x="1555750" y="3355975"/>
          <p14:tracePt t="23976" x="1563688" y="3355975"/>
          <p14:tracePt t="23985" x="1571625" y="3355975"/>
          <p14:tracePt t="23991" x="1581150" y="3355975"/>
          <p14:tracePt t="24000" x="1589088" y="3355975"/>
          <p14:tracePt t="24007" x="1597025" y="3355975"/>
          <p14:tracePt t="24015" x="1606550" y="3355975"/>
          <p14:tracePt t="24023" x="1622425" y="3365500"/>
          <p14:tracePt t="24031" x="1639888" y="3365500"/>
          <p14:tracePt t="24040" x="1649413" y="3365500"/>
          <p14:tracePt t="24047" x="1674813" y="3365500"/>
          <p14:tracePt t="24055" x="1708150" y="3365500"/>
          <p14:tracePt t="24063" x="1725613" y="3365500"/>
          <p14:tracePt t="24072" x="1758950" y="3365500"/>
          <p14:tracePt t="24079" x="1784350" y="3365500"/>
          <p14:tracePt t="24088" x="1793875" y="3365500"/>
          <p14:tracePt t="24095" x="1819275" y="3365500"/>
          <p14:tracePt t="24104" x="1844675" y="3365500"/>
          <p14:tracePt t="24111" x="1860550" y="3365500"/>
          <p14:tracePt t="24120" x="1885950" y="3365500"/>
          <p14:tracePt t="24127" x="1911350" y="3365500"/>
          <p14:tracePt t="24136" x="1938338" y="3365500"/>
          <p14:tracePt t="24144" x="1971675" y="3365500"/>
          <p14:tracePt t="24154" x="1989138" y="3365500"/>
          <p14:tracePt t="24159" x="1997075" y="3365500"/>
          <p14:tracePt t="24170" x="2022475" y="3365500"/>
          <p14:tracePt t="24176" x="2039938" y="3365500"/>
          <p14:tracePt t="24218" x="2055813" y="3365500"/>
          <p14:tracePt t="24241" x="2065338" y="3365500"/>
          <p14:tracePt t="24246" x="2073275" y="3365500"/>
          <p14:tracePt t="24271" x="2082800" y="3365500"/>
          <p14:tracePt t="24423" x="2090738" y="3365500"/>
          <p14:tracePt t="24431" x="2108200" y="3365500"/>
          <p14:tracePt t="24446" x="2116138" y="3365500"/>
          <p14:tracePt t="24455" x="2124075" y="3365500"/>
          <p14:tracePt t="24463" x="2133600" y="3365500"/>
          <p14:tracePt t="24832" x="2141538" y="3373438"/>
          <p14:tracePt t="24896" x="2149475" y="3373438"/>
          <p14:tracePt t="24984" x="2159000" y="3373438"/>
          <p14:tracePt t="25001" x="2166938" y="3373438"/>
          <p14:tracePt t="25017" x="2184400" y="3373438"/>
          <p14:tracePt t="25023" x="2200275" y="3373438"/>
          <p14:tracePt t="25030" x="2209800" y="3373438"/>
          <p14:tracePt t="25039" x="2217738" y="3373438"/>
          <p14:tracePt t="25048" x="2227263" y="3373438"/>
          <p14:tracePt t="25056" x="2243138" y="3373438"/>
          <p14:tracePt t="25063" x="2260600" y="3373438"/>
          <p14:tracePt t="25079" x="2286000" y="3373438"/>
          <p14:tracePt t="25087" x="2311400" y="3373438"/>
          <p14:tracePt t="25111" x="2319338" y="3373438"/>
          <p14:tracePt t="25136" x="2328863" y="3373438"/>
          <p14:tracePt t="25160" x="2336800" y="3373438"/>
          <p14:tracePt t="25169" x="2344738" y="3373438"/>
          <p14:tracePt t="25185" x="2354263" y="3373438"/>
          <p14:tracePt t="25208" x="2362200" y="3373438"/>
          <p14:tracePt t="25223" x="2371725" y="3373438"/>
          <p14:tracePt t="25239" x="2379663" y="3373438"/>
          <p14:tracePt t="25271" x="2387600" y="3373438"/>
          <p14:tracePt t="25287" x="2397125" y="3373438"/>
          <p14:tracePt t="25520" x="2405063" y="3373438"/>
          <p14:tracePt t="25528" x="2413000" y="3373438"/>
          <p14:tracePt t="25536" x="2422525" y="3373438"/>
          <p14:tracePt t="25553" x="2430463" y="3373438"/>
          <p14:tracePt t="25569" x="2438400" y="3373438"/>
          <p14:tracePt t="25585" x="2447925" y="3373438"/>
          <p14:tracePt t="25591" x="2455863" y="3373438"/>
          <p14:tracePt t="25600" x="2463800" y="3373438"/>
          <p14:tracePt t="25624" x="2473325" y="3373438"/>
          <p14:tracePt t="25711" x="2481263" y="3373438"/>
          <p14:tracePt t="25928" x="2498725" y="3373438"/>
          <p14:tracePt t="25936" x="2516188" y="3373438"/>
          <p14:tracePt t="26016" x="2524125" y="3373438"/>
          <p14:tracePt t="26024" x="2532063" y="3373438"/>
          <p14:tracePt t="26031" x="2532063" y="3365500"/>
          <p14:tracePt t="26152" x="2549525" y="3365500"/>
          <p14:tracePt t="27367" x="2541588" y="3365500"/>
          <p14:tracePt t="27375" x="2524125" y="3365500"/>
          <p14:tracePt t="27385" x="2524125" y="3373438"/>
          <p14:tracePt t="27392" x="2516188" y="3382963"/>
          <p14:tracePt t="27398" x="2489200" y="3382963"/>
          <p14:tracePt t="27408" x="2473325" y="3398838"/>
          <p14:tracePt t="27415" x="2438400" y="3408363"/>
          <p14:tracePt t="27424" x="2405063" y="3424238"/>
          <p14:tracePt t="27432" x="2354263" y="3449638"/>
          <p14:tracePt t="27440" x="2311400" y="3459163"/>
          <p14:tracePt t="27447" x="2260600" y="3467100"/>
          <p14:tracePt t="27456" x="2217738" y="3475038"/>
          <p14:tracePt t="27463" x="2159000" y="3492500"/>
          <p14:tracePt t="27472" x="2090738" y="3517900"/>
          <p14:tracePt t="27479" x="2047875" y="3517900"/>
          <p14:tracePt t="27488" x="1971675" y="3535363"/>
          <p14:tracePt t="27496" x="1928813" y="3535363"/>
          <p14:tracePt t="27505" x="1885950" y="3543300"/>
          <p14:tracePt t="27512" x="1827213" y="3568700"/>
          <p14:tracePt t="27521" x="1793875" y="3578225"/>
          <p14:tracePt t="27527" x="1741488" y="3586163"/>
          <p14:tracePt t="27537" x="1708150" y="3594100"/>
          <p14:tracePt t="27544" x="1665288" y="3611563"/>
          <p14:tracePt t="27554" x="1631950" y="3619500"/>
          <p14:tracePt t="27559" x="1606550" y="3629025"/>
          <p14:tracePt t="27570" x="1571625" y="3636963"/>
          <p14:tracePt t="27576" x="1546225" y="3646488"/>
          <p14:tracePt t="27584" x="1530350" y="3654425"/>
          <p14:tracePt t="27592" x="1512888" y="3654425"/>
          <p14:tracePt t="27598" x="1504950" y="3654425"/>
          <p14:tracePt t="27696" x="1504950" y="3662363"/>
          <p14:tracePt t="27856" x="1504950" y="3671888"/>
          <p14:tracePt t="27888" x="1504950" y="3687763"/>
          <p14:tracePt t="27904" x="1504950" y="3697288"/>
          <p14:tracePt t="27921" x="1512888" y="3705225"/>
          <p14:tracePt t="27937" x="1520825" y="3713163"/>
          <p14:tracePt t="27943" x="1530350" y="3713163"/>
          <p14:tracePt t="27953" x="1546225" y="3722688"/>
          <p14:tracePt t="27970" x="1563688" y="3722688"/>
          <p14:tracePt t="27976" x="1581150" y="3722688"/>
          <p14:tracePt t="27983" x="1589088" y="3722688"/>
          <p14:tracePt t="27992" x="1597025" y="3722688"/>
          <p14:tracePt t="27998" x="1614488" y="3722688"/>
          <p14:tracePt t="28007" x="1631950" y="3722688"/>
          <p14:tracePt t="28015" x="1639888" y="3722688"/>
          <p14:tracePt t="28024" x="1649413" y="3722688"/>
          <p14:tracePt t="28031" x="1674813" y="3722688"/>
          <p14:tracePt t="28040" x="1690688" y="3722688"/>
          <p14:tracePt t="28047" x="1708150" y="3722688"/>
          <p14:tracePt t="28055" x="1733550" y="3722688"/>
          <p14:tracePt t="28063" x="1751013" y="3722688"/>
          <p14:tracePt t="28072" x="1776413" y="3722688"/>
          <p14:tracePt t="28079" x="1784350" y="3722688"/>
          <p14:tracePt t="28088" x="1793875" y="3722688"/>
          <p14:tracePt t="28095" x="1801813" y="3722688"/>
          <p14:tracePt t="28105" x="1819275" y="3722688"/>
          <p14:tracePt t="28121" x="1827213" y="3722688"/>
          <p14:tracePt t="28127" x="1835150" y="3722688"/>
          <p14:tracePt t="28137" x="1844675" y="3722688"/>
          <p14:tracePt t="28159" x="1860550" y="3722688"/>
          <p14:tracePt t="28168" x="1870075" y="3722688"/>
          <p14:tracePt t="28176" x="1878013" y="3722688"/>
          <p14:tracePt t="28192" x="1895475" y="3722688"/>
          <p14:tracePt t="28199" x="1903413" y="3730625"/>
          <p14:tracePt t="28208" x="1911350" y="3730625"/>
          <p14:tracePt t="28215" x="1928813" y="3730625"/>
          <p14:tracePt t="28224" x="1938338" y="3730625"/>
          <p14:tracePt t="28231" x="1946275" y="3730625"/>
          <p14:tracePt t="28239" x="1963738" y="3730625"/>
          <p14:tracePt t="28247" x="1979613" y="3738563"/>
          <p14:tracePt t="28256" x="1997075" y="3738563"/>
          <p14:tracePt t="28263" x="2005013" y="3738563"/>
          <p14:tracePt t="28271" x="2030413" y="3738563"/>
          <p14:tracePt t="28280" x="2055813" y="3738563"/>
          <p14:tracePt t="28289" x="2073275" y="3738563"/>
          <p14:tracePt t="28296" x="2090738" y="3738563"/>
          <p14:tracePt t="28306" x="2116138" y="3748088"/>
          <p14:tracePt t="28321" x="2141538" y="3748088"/>
          <p14:tracePt t="28328" x="2159000" y="3756025"/>
          <p14:tracePt t="28337" x="2166938" y="3756025"/>
          <p14:tracePt t="28343" x="2184400" y="3756025"/>
          <p14:tracePt t="28521" x="2192338" y="3756025"/>
          <p14:tracePt t="28551" x="2200275" y="3756025"/>
          <p14:tracePt t="28559" x="2209800" y="3756025"/>
          <p14:tracePt t="28569" x="2217738" y="3756025"/>
          <p14:tracePt t="28576" x="2227263" y="3756025"/>
          <p14:tracePt t="28582" x="2235200" y="3763963"/>
          <p14:tracePt t="28591" x="2260600" y="3763963"/>
          <p14:tracePt t="28599" x="2278063" y="3763963"/>
          <p14:tracePt t="28616" x="2286000" y="3763963"/>
          <p14:tracePt t="28624" x="2293938" y="3763963"/>
          <p14:tracePt t="28640" x="2303463" y="3763963"/>
          <p14:tracePt t="28655" x="2311400" y="3763963"/>
          <p14:tracePt t="28712" x="2319338" y="3763963"/>
          <p14:tracePt t="28768" x="2328863" y="3763963"/>
          <p14:tracePt t="29543" x="2336800" y="3763963"/>
          <p14:tracePt t="29559" x="2344738" y="3773488"/>
          <p14:tracePt t="29575" x="2362200" y="3773488"/>
          <p14:tracePt t="29591" x="2379663" y="3773488"/>
          <p14:tracePt t="29607" x="2387600" y="3781425"/>
          <p14:tracePt t="29616" x="2397125" y="3781425"/>
          <p14:tracePt t="29623" x="2413000" y="3781425"/>
          <p14:tracePt t="29647" x="2422525" y="3781425"/>
          <p14:tracePt t="29679" x="2430463" y="3781425"/>
          <p14:tracePt t="30144" x="2438400" y="3781425"/>
          <p14:tracePt t="30159" x="2447925" y="3781425"/>
          <p14:tracePt t="30207" x="2455863" y="3781425"/>
          <p14:tracePt t="30215" x="2463800" y="3773488"/>
          <p14:tracePt t="30247" x="2473325" y="3773488"/>
          <p14:tracePt t="30312" x="2489200" y="3773488"/>
          <p14:tracePt t="30471" x="2489200" y="3763963"/>
          <p14:tracePt t="30480" x="2481263" y="3763963"/>
          <p14:tracePt t="30496" x="2473325" y="3756025"/>
          <p14:tracePt t="30799" x="2455863" y="3756025"/>
          <p14:tracePt t="30808" x="2447925" y="3756025"/>
          <p14:tracePt t="30815" x="2422525" y="3781425"/>
          <p14:tracePt t="30823" x="2397125" y="3824288"/>
          <p14:tracePt t="30831" x="2362200" y="3875088"/>
          <p14:tracePt t="30839" x="2293938" y="3951288"/>
          <p14:tracePt t="30847" x="2260600" y="4027488"/>
          <p14:tracePt t="30856" x="2192338" y="4105275"/>
          <p14:tracePt t="30863" x="2166938" y="4164013"/>
          <p14:tracePt t="30872" x="2108200" y="4249738"/>
          <p14:tracePt t="30879" x="2082800" y="4265613"/>
          <p14:tracePt t="30889" x="2030413" y="4325938"/>
          <p14:tracePt t="30901" x="2005013" y="4351338"/>
          <p14:tracePt t="30905" x="1971675" y="4359275"/>
          <p14:tracePt t="30911" x="1938338" y="4384675"/>
          <p14:tracePt t="30919" x="1911350" y="4402138"/>
          <p14:tracePt t="30927" x="1885950" y="4410075"/>
          <p14:tracePt t="30936" x="1878013" y="4427538"/>
          <p14:tracePt t="30943" x="1870075" y="4435475"/>
          <p14:tracePt t="31007" x="1860550" y="4445000"/>
          <p14:tracePt t="31023" x="1852613" y="4445000"/>
          <p14:tracePt t="31040" x="1844675" y="4445000"/>
          <p14:tracePt t="31047" x="1819275" y="4445000"/>
          <p14:tracePt t="31056" x="1809750" y="4445000"/>
          <p14:tracePt t="31064" x="1793875" y="4445000"/>
          <p14:tracePt t="31072" x="1766888" y="4445000"/>
          <p14:tracePt t="31080" x="1758950" y="4445000"/>
          <p14:tracePt t="31090" x="1741488" y="4445000"/>
          <p14:tracePt t="31095" x="1716088" y="4445000"/>
          <p14:tracePt t="31106" x="1700213" y="4452938"/>
          <p14:tracePt t="31111" x="1674813" y="4452938"/>
          <p14:tracePt t="31121" x="1639888" y="4452938"/>
          <p14:tracePt t="31128" x="1622425" y="4452938"/>
          <p14:tracePt t="31135" x="1589088" y="4452938"/>
          <p14:tracePt t="31143" x="1538288" y="4452938"/>
          <p14:tracePt t="31151" x="1477963" y="4460875"/>
          <p14:tracePt t="31160" x="1427163" y="4470400"/>
          <p14:tracePt t="31167" x="1368425" y="4470400"/>
          <p14:tracePt t="31176" x="1300163" y="4470400"/>
          <p14:tracePt t="31184" x="1266825" y="4470400"/>
          <p14:tracePt t="31191" x="1223963" y="4470400"/>
          <p14:tracePt t="31199" x="1189038" y="4470400"/>
          <p14:tracePt t="31208" x="1181100" y="4470400"/>
          <p14:tracePt t="31215" x="1173163" y="4470400"/>
          <p14:tracePt t="31488" x="1181100" y="4470400"/>
          <p14:tracePt t="31496" x="1181100" y="4460875"/>
          <p14:tracePt t="31506" x="1189038" y="4460875"/>
          <p14:tracePt t="31522" x="1198563" y="4460875"/>
          <p14:tracePt t="31528" x="1206500" y="4460875"/>
          <p14:tracePt t="31536" x="1216025" y="4460875"/>
          <p14:tracePt t="31544" x="1231900" y="4460875"/>
          <p14:tracePt t="31560" x="1249363" y="4460875"/>
          <p14:tracePt t="31567" x="1249363" y="4452938"/>
          <p14:tracePt t="31576" x="1266825" y="4452938"/>
          <p14:tracePt t="31584" x="1274763" y="4452938"/>
          <p14:tracePt t="31599" x="1292225" y="4452938"/>
          <p14:tracePt t="31607" x="1300163" y="4452938"/>
          <p14:tracePt t="31624" x="1308100" y="4452938"/>
          <p14:tracePt t="31632" x="1325563" y="4452938"/>
          <p14:tracePt t="31640" x="1333500" y="4452938"/>
          <p14:tracePt t="31647" x="1350963" y="4452938"/>
          <p14:tracePt t="31656" x="1360488" y="4452938"/>
          <p14:tracePt t="31664" x="1368425" y="4452938"/>
          <p14:tracePt t="31674" x="1376363" y="4452938"/>
          <p14:tracePt t="31689" x="1385888" y="4445000"/>
          <p14:tracePt t="31706" x="1401763" y="4445000"/>
          <p14:tracePt t="31720" x="1411288" y="4445000"/>
          <p14:tracePt t="31728" x="1427163" y="4445000"/>
          <p14:tracePt t="31744" x="1436688" y="4445000"/>
          <p14:tracePt t="31760" x="1444625" y="4445000"/>
          <p14:tracePt t="31776" x="1452563" y="4445000"/>
          <p14:tracePt t="31800" x="1462088" y="4445000"/>
          <p14:tracePt t="31808" x="1470025" y="4445000"/>
          <p14:tracePt t="31824" x="1477963" y="4445000"/>
          <p14:tracePt t="31839" x="1495425" y="4445000"/>
          <p14:tracePt t="32016" x="1504950" y="4445000"/>
          <p14:tracePt t="32079" x="1504950" y="4435475"/>
          <p14:tracePt t="32328" x="1504950" y="4452938"/>
          <p14:tracePt t="32336" x="1504950" y="4460875"/>
          <p14:tracePt t="32343" x="1504950" y="4478338"/>
          <p14:tracePt t="32351" x="1504950" y="4495800"/>
          <p14:tracePt t="32360" x="1504950" y="4513263"/>
          <p14:tracePt t="32368" x="1504950" y="4546600"/>
          <p14:tracePt t="32375" x="1504950" y="4572000"/>
          <p14:tracePt t="32384" x="1504950" y="4597400"/>
          <p14:tracePt t="32391" x="1504950" y="4630738"/>
          <p14:tracePt t="32399" x="1504950" y="4657725"/>
          <p14:tracePt t="32408" x="1504950" y="4691063"/>
          <p14:tracePt t="32416" x="1504950" y="4708525"/>
          <p14:tracePt t="32424" x="1504950" y="4741863"/>
          <p14:tracePt t="32432" x="1504950" y="4767263"/>
          <p14:tracePt t="32440" x="1504950" y="4792663"/>
          <p14:tracePt t="32448" x="1504950" y="4827588"/>
          <p14:tracePt t="32457" x="1504950" y="4852988"/>
          <p14:tracePt t="32464" x="1504950" y="4868863"/>
          <p14:tracePt t="32473" x="1504950" y="4894263"/>
          <p14:tracePt t="32480" x="1504950" y="4929188"/>
          <p14:tracePt t="32490" x="1504950" y="4954588"/>
          <p14:tracePt t="32496" x="1504950" y="4979988"/>
          <p14:tracePt t="32505" x="1504950" y="5013325"/>
          <p14:tracePt t="32512" x="1504950" y="5048250"/>
          <p14:tracePt t="32519" x="1504950" y="5064125"/>
          <p14:tracePt t="32527" x="1504950" y="5099050"/>
          <p14:tracePt t="32534" x="1504950" y="5132388"/>
          <p14:tracePt t="32544" x="1504950" y="5149850"/>
          <p14:tracePt t="32551" x="1504950" y="5157788"/>
          <p14:tracePt t="32560" x="1504950" y="5183188"/>
          <p14:tracePt t="32568" x="1504950" y="5192713"/>
          <p14:tracePt t="32575" x="1504950" y="5208588"/>
          <p14:tracePt t="32583" x="1504950" y="5235575"/>
          <p14:tracePt t="32591" x="1504950" y="5260975"/>
          <p14:tracePt t="32599" x="1495425" y="5286375"/>
          <p14:tracePt t="32607" x="1487488" y="5311775"/>
          <p14:tracePt t="32615" x="1477963" y="5337175"/>
          <p14:tracePt t="32624" x="1470025" y="5362575"/>
          <p14:tracePt t="32631" x="1470025" y="5380038"/>
          <p14:tracePt t="32641" x="1470025" y="5405438"/>
          <p14:tracePt t="32647" x="1462088" y="5421313"/>
          <p14:tracePt t="32657" x="1452563" y="5438775"/>
          <p14:tracePt t="32664" x="1452563" y="5446713"/>
          <p14:tracePt t="32674" x="1452563" y="5456238"/>
          <p14:tracePt t="32679" x="1452563" y="5464175"/>
          <p14:tracePt t="32689" x="1452563" y="5481638"/>
          <p14:tracePt t="32695" x="1452563" y="5497513"/>
          <p14:tracePt t="32704" x="1452563" y="5507038"/>
          <p14:tracePt t="32712" x="1452563" y="5514975"/>
          <p14:tracePt t="32719" x="1452563" y="5524500"/>
          <p14:tracePt t="32728" x="1452563" y="5532438"/>
          <p14:tracePt t="32735" x="1452563" y="5549900"/>
          <p14:tracePt t="32840" x="1452563" y="5557838"/>
          <p14:tracePt t="32848" x="1462088" y="5557838"/>
          <p14:tracePt t="32864" x="1470025" y="5532438"/>
          <p14:tracePt t="32873" x="1477963" y="5507038"/>
          <p14:tracePt t="32880" x="1487488" y="5472113"/>
          <p14:tracePt t="32889" x="1487488" y="5430838"/>
          <p14:tracePt t="32895" x="1512888" y="5380038"/>
          <p14:tracePt t="32904" x="1512888" y="5337175"/>
          <p14:tracePt t="32912" x="1512888" y="5276850"/>
          <p14:tracePt t="32920" x="1520825" y="5192713"/>
          <p14:tracePt t="32927" x="1538288" y="5116513"/>
          <p14:tracePt t="32935" x="1538288" y="5048250"/>
          <p14:tracePt t="32943" x="1538288" y="4987925"/>
          <p14:tracePt t="32951" x="1538288" y="4911725"/>
          <p14:tracePt t="32959" x="1538288" y="4860925"/>
          <p14:tracePt t="32968" x="1538288" y="4802188"/>
          <p14:tracePt t="32976" x="1538288" y="4741863"/>
          <p14:tracePt t="32983" x="1538288" y="4708525"/>
          <p14:tracePt t="32991" x="1538288" y="4691063"/>
          <p14:tracePt t="32999" x="1546225" y="4673600"/>
          <p14:tracePt t="33008" x="1546225" y="4657725"/>
          <p14:tracePt t="33015" x="1546225" y="4648200"/>
          <p14:tracePt t="33024" x="1546225" y="4622800"/>
          <p14:tracePt t="33031" x="1546225" y="4614863"/>
          <p14:tracePt t="33041" x="1546225" y="4605338"/>
          <p14:tracePt t="33048" x="1546225" y="4589463"/>
          <p14:tracePt t="33058" x="1546225" y="4572000"/>
          <p14:tracePt t="33064" x="1538288" y="4554538"/>
          <p14:tracePt t="33073" x="1538288" y="4546600"/>
          <p14:tracePt t="33079" x="1538288" y="4538663"/>
          <p14:tracePt t="33090" x="1538288" y="4513263"/>
          <p14:tracePt t="33095" x="1538288" y="4486275"/>
          <p14:tracePt t="33105" x="1538288" y="4470400"/>
          <p14:tracePt t="33112" x="1538288" y="4445000"/>
          <p14:tracePt t="33120" x="1530350" y="4427538"/>
          <p14:tracePt t="33128" x="1530350" y="4419600"/>
          <p14:tracePt t="33134" x="1530350" y="4402138"/>
          <p14:tracePt t="33144" x="1520825" y="4394200"/>
          <p14:tracePt t="33151" x="1520825" y="4384675"/>
          <p14:tracePt t="33160" x="1512888" y="4376738"/>
          <p14:tracePt t="33168" x="1512888" y="4368800"/>
          <p14:tracePt t="33184" x="1512888" y="4351338"/>
          <p14:tracePt t="34783" x="1520825" y="4351338"/>
          <p14:tracePt t="34832" x="1530350" y="4351338"/>
          <p14:tracePt t="34858" x="1538288" y="4351338"/>
          <p14:tracePt t="34920" x="1555750" y="4351338"/>
          <p14:tracePt t="34975" x="1571625" y="4351338"/>
          <p14:tracePt t="34983" x="1581150" y="4351338"/>
          <p14:tracePt t="34993" x="1589088" y="4351338"/>
          <p14:tracePt t="34999" x="1597025" y="4351338"/>
          <p14:tracePt t="35009" x="1606550" y="4359275"/>
          <p14:tracePt t="35025" x="1614488" y="4359275"/>
          <p14:tracePt t="35041" x="1622425" y="4359275"/>
          <p14:tracePt t="35057" x="1631950" y="4359275"/>
          <p14:tracePt t="35073" x="1657350" y="4359275"/>
          <p14:tracePt t="35090" x="1665288" y="4359275"/>
          <p14:tracePt t="35104" x="1674813" y="4359275"/>
          <p14:tracePt t="35111" x="1682750" y="4359275"/>
          <p14:tracePt t="35119" x="1690688" y="4359275"/>
          <p14:tracePt t="35127" x="1716088" y="4359275"/>
          <p14:tracePt t="35135" x="1725613" y="4359275"/>
          <p14:tracePt t="35143" x="1733550" y="4359275"/>
          <p14:tracePt t="35152" x="1741488" y="4359275"/>
          <p14:tracePt t="35160" x="1751013" y="4359275"/>
          <p14:tracePt t="35175" x="1766888" y="4359275"/>
          <p14:tracePt t="35184" x="1776413" y="4359275"/>
          <p14:tracePt t="35192" x="1793875" y="4359275"/>
          <p14:tracePt t="35199" x="1819275" y="4359275"/>
          <p14:tracePt t="35208" x="1827213" y="4359275"/>
          <p14:tracePt t="35215" x="1852613" y="4359275"/>
          <p14:tracePt t="35225" x="1878013" y="4359275"/>
          <p14:tracePt t="35241" x="1903413" y="4359275"/>
          <p14:tracePt t="35248" x="1911350" y="4359275"/>
          <p14:tracePt t="35257" x="1920875" y="4359275"/>
          <p14:tracePt t="35263" x="1938338" y="4351338"/>
          <p14:tracePt t="35280" x="1954213" y="4351338"/>
          <p14:tracePt t="35287" x="1963738" y="4351338"/>
          <p14:tracePt t="35295" x="1979613" y="4351338"/>
          <p14:tracePt t="35303" x="1989138" y="4341813"/>
          <p14:tracePt t="35719" x="1997075" y="4341813"/>
          <p14:tracePt t="35871" x="2014538" y="4341813"/>
          <p14:tracePt t="36039" x="2030413" y="4341813"/>
          <p14:tracePt t="36047" x="2039938" y="4341813"/>
          <p14:tracePt t="36057" x="2055813" y="4341813"/>
          <p14:tracePt t="36063" x="2065338" y="4341813"/>
          <p14:tracePt t="36071" x="2073275" y="4341813"/>
          <p14:tracePt t="36079" x="2090738" y="4341813"/>
          <p14:tracePt t="36087" x="2098675" y="4341813"/>
          <p14:tracePt t="36102" x="2116138" y="4341813"/>
          <p14:tracePt t="36111" x="2124075" y="4341813"/>
          <p14:tracePt t="36127" x="2133600" y="4341813"/>
          <p14:tracePt t="36143" x="2141538" y="4341813"/>
          <p14:tracePt t="36159" x="2149475" y="4341813"/>
          <p14:tracePt t="36175" x="2159000" y="4341813"/>
          <p14:tracePt t="36191" x="2166938" y="4341813"/>
          <p14:tracePt t="36209" x="2174875" y="4341813"/>
          <p14:tracePt t="36967" x="2184400" y="4341813"/>
          <p14:tracePt t="37335" x="2184400" y="4351338"/>
          <p14:tracePt t="40472" x="2184400" y="4359275"/>
          <p14:tracePt t="40936" x="2166938" y="4368800"/>
          <p14:tracePt t="40961" x="2149475" y="4368800"/>
          <p14:tracePt t="40967" x="2141538" y="4368800"/>
          <p14:tracePt t="40977" x="2108200" y="4368800"/>
          <p14:tracePt t="40984" x="2090738" y="4368800"/>
          <p14:tracePt t="40993" x="2073275" y="4368800"/>
          <p14:tracePt t="40999" x="2047875" y="4368800"/>
          <p14:tracePt t="41009" x="2022475" y="4368800"/>
          <p14:tracePt t="41015" x="2005013" y="4368800"/>
          <p14:tracePt t="41025" x="1971675" y="4368800"/>
          <p14:tracePt t="41032" x="1946275" y="4368800"/>
          <p14:tracePt t="41039" x="1903413" y="4368800"/>
          <p14:tracePt t="41048" x="1870075" y="4368800"/>
          <p14:tracePt t="41054" x="1852613" y="4368800"/>
          <p14:tracePt t="41064" x="1809750" y="4368800"/>
          <p14:tracePt t="41072" x="1793875" y="4368800"/>
          <p14:tracePt t="41080" x="1766888" y="4368800"/>
          <p14:tracePt t="41088" x="1758950" y="4368800"/>
          <p14:tracePt t="41096" x="1733550" y="4368800"/>
          <p14:tracePt t="41103" x="1725613" y="4368800"/>
          <p14:tracePt t="41112" x="1708150" y="4368800"/>
          <p14:tracePt t="41119" x="1700213" y="4368800"/>
          <p14:tracePt t="41128" x="1682750" y="4368800"/>
          <p14:tracePt t="41135" x="1665288" y="4368800"/>
          <p14:tracePt t="41151" x="1639888" y="4368800"/>
          <p14:tracePt t="41160" x="1631950" y="4368800"/>
          <p14:tracePt t="41167" x="1614488" y="4368800"/>
          <p14:tracePt t="41177" x="1597025" y="4368800"/>
          <p14:tracePt t="41183" x="1589088" y="4368800"/>
          <p14:tracePt t="41193" x="1571625" y="4368800"/>
          <p14:tracePt t="41199" x="1563688" y="4368800"/>
          <p14:tracePt t="41208" x="1546225" y="4368800"/>
          <p14:tracePt t="41215" x="1530350" y="4368800"/>
          <p14:tracePt t="41223" x="1512888" y="4368800"/>
          <p14:tracePt t="41231" x="1504950" y="4368800"/>
          <p14:tracePt t="41239" x="1487488" y="4368800"/>
          <p14:tracePt t="41255" x="1470025" y="4368800"/>
          <p14:tracePt t="41263" x="1452563" y="4368800"/>
          <p14:tracePt t="41272" x="1427163" y="4376738"/>
          <p14:tracePt t="41279" x="1419225" y="4376738"/>
          <p14:tracePt t="41288" x="1411288" y="4376738"/>
          <p14:tracePt t="41295" x="1393825" y="4376738"/>
          <p14:tracePt t="41303" x="1385888" y="4376738"/>
          <p14:tracePt t="41311" x="1376363" y="4376738"/>
          <p14:tracePt t="41319" x="1368425" y="4376738"/>
          <p14:tracePt t="41327" x="1360488" y="4376738"/>
          <p14:tracePt t="41719" x="1376363" y="4376738"/>
          <p14:tracePt t="41727" x="1385888" y="4376738"/>
          <p14:tracePt t="41744" x="1393825" y="4376738"/>
          <p14:tracePt t="41752" x="1401763" y="4376738"/>
          <p14:tracePt t="41762" x="1411288" y="4376738"/>
          <p14:tracePt t="41767" x="1427163" y="4376738"/>
          <p14:tracePt t="41777" x="1436688" y="4376738"/>
          <p14:tracePt t="41783" x="1452563" y="4376738"/>
          <p14:tracePt t="41793" x="1470025" y="4376738"/>
          <p14:tracePt t="41799" x="1487488" y="4376738"/>
          <p14:tracePt t="41807" x="1504950" y="4376738"/>
          <p14:tracePt t="41815" x="1512888" y="4376738"/>
          <p14:tracePt t="41823" x="1530350" y="4376738"/>
          <p14:tracePt t="41831" x="1538288" y="4376738"/>
          <p14:tracePt t="41838" x="1546225" y="4376738"/>
          <p14:tracePt t="41847" x="1555750" y="4376738"/>
          <p14:tracePt t="41855" x="1563688" y="4376738"/>
          <p14:tracePt t="41863" x="1571625" y="4376738"/>
          <p14:tracePt t="41872" x="1589088" y="4376738"/>
          <p14:tracePt t="41887" x="1606550" y="4376738"/>
          <p14:tracePt t="41906" x="1622425" y="4376738"/>
          <p14:tracePt t="41912" x="1649413" y="4376738"/>
          <p14:tracePt t="41935" x="1665288" y="4376738"/>
          <p14:tracePt t="41946" x="1674813" y="4376738"/>
          <p14:tracePt t="41951" x="1682750" y="4376738"/>
          <p14:tracePt t="41962" x="1700213" y="4376738"/>
          <p14:tracePt t="41967" x="1708150" y="4376738"/>
          <p14:tracePt t="41977" x="1733550" y="4376738"/>
          <p14:tracePt t="41983" x="1751013" y="4376738"/>
          <p14:tracePt t="41993" x="1766888" y="4376738"/>
          <p14:tracePt t="42000" x="1776413" y="4376738"/>
          <p14:tracePt t="42009" x="1793875" y="4376738"/>
          <p14:tracePt t="42016" x="1809750" y="4376738"/>
          <p14:tracePt t="42023" x="1819275" y="4376738"/>
          <p14:tracePt t="42031" x="1827213" y="4376738"/>
          <p14:tracePt t="42038" x="1835150" y="4376738"/>
          <p14:tracePt t="42047" x="1844675" y="4376738"/>
          <p14:tracePt t="42080" x="1870075" y="4376738"/>
          <p14:tracePt t="42112" x="1878013" y="4376738"/>
          <p14:tracePt t="42120" x="1885950" y="4376738"/>
          <p14:tracePt t="42151" x="1895475" y="4376738"/>
          <p14:tracePt t="42160" x="1903413" y="4376738"/>
          <p14:tracePt t="42167" x="1911350" y="4376738"/>
          <p14:tracePt t="42177" x="1920875" y="4376738"/>
          <p14:tracePt t="42184" x="1928813" y="4376738"/>
          <p14:tracePt t="42193" x="1946275" y="4376738"/>
          <p14:tracePt t="42208" x="1963738" y="4376738"/>
          <p14:tracePt t="42216" x="1979613" y="4376738"/>
          <p14:tracePt t="42223" x="1997075" y="4376738"/>
          <p14:tracePt t="42232" x="2014538" y="4376738"/>
          <p14:tracePt t="42238" x="2022475" y="4376738"/>
          <p14:tracePt t="42248" x="2047875" y="4376738"/>
          <p14:tracePt t="42255" x="2055813" y="4376738"/>
          <p14:tracePt t="42264" x="2073275" y="4376738"/>
          <p14:tracePt t="42272" x="2090738" y="4376738"/>
          <p14:tracePt t="42287" x="2108200" y="4376738"/>
          <p14:tracePt t="42304" x="2116138" y="4376738"/>
          <p14:tracePt t="42320" x="2124075" y="4376738"/>
          <p14:tracePt t="42336" x="2141538" y="4376738"/>
          <p14:tracePt t="42345" x="2149475" y="4376738"/>
          <p14:tracePt t="42362" x="2159000" y="4376738"/>
          <p14:tracePt t="42367" x="2166938" y="4376738"/>
          <p14:tracePt t="42544" x="2174875" y="4368800"/>
          <p14:tracePt t="42561" x="2184400" y="4368800"/>
          <p14:tracePt t="42577" x="2192338" y="4359275"/>
          <p14:tracePt t="42600" x="2200275" y="4351338"/>
          <p14:tracePt t="42615" x="2209800" y="4341813"/>
          <p14:tracePt t="42648" x="2217738" y="4333875"/>
          <p14:tracePt t="42680" x="2227263" y="4325938"/>
          <p14:tracePt t="42696" x="2235200" y="4325938"/>
          <p14:tracePt t="42703" x="2235200" y="4316413"/>
          <p14:tracePt t="42720" x="2243138" y="4316413"/>
          <p14:tracePt t="42735" x="2252663" y="4316413"/>
          <p14:tracePt t="42751" x="2260600" y="4300538"/>
          <p14:tracePt t="42799" x="2268538" y="4300538"/>
          <p14:tracePt t="42856" x="2278063" y="4300538"/>
          <p14:tracePt t="42951" x="2278063" y="4291013"/>
          <p14:tracePt t="42968" x="2293938" y="4291013"/>
          <p14:tracePt t="42977" x="2303463" y="4283075"/>
          <p14:tracePt t="42984" x="2311400" y="4265613"/>
          <p14:tracePt t="43000" x="2319338" y="4257675"/>
          <p14:tracePt t="43010" x="2328863" y="4240213"/>
          <p14:tracePt t="43016" x="2336800" y="4240213"/>
          <p14:tracePt t="43024" x="2336800" y="4224338"/>
          <p14:tracePt t="43031" x="2336800" y="4214813"/>
          <p14:tracePt t="43039" x="2354263" y="4206875"/>
          <p14:tracePt t="43047" x="2362200" y="4197350"/>
          <p14:tracePt t="43055" x="2362200" y="4189413"/>
          <p14:tracePt t="43063" x="2362200" y="4181475"/>
          <p14:tracePt t="43071" x="2371725" y="4171950"/>
          <p14:tracePt t="43087" x="2371725" y="4164013"/>
          <p14:tracePt t="43095" x="2379663" y="4164013"/>
          <p14:tracePt t="43145" x="2379663" y="4156075"/>
          <p14:tracePt t="43176" x="2379663" y="4146550"/>
          <p14:tracePt t="43207" x="2379663" y="4138613"/>
          <p14:tracePt t="43223" x="2379663" y="4130675"/>
          <p14:tracePt t="43231" x="2379663" y="4121150"/>
          <p14:tracePt t="43248" x="2371725" y="4121150"/>
          <p14:tracePt t="43255" x="2371725" y="4113213"/>
          <p14:tracePt t="43263" x="2362200" y="4105275"/>
          <p14:tracePt t="43280" x="2354263" y="4095750"/>
          <p14:tracePt t="43311" x="2344738" y="4087813"/>
          <p14:tracePt t="43345" x="2336800" y="4079875"/>
          <p14:tracePt t="43352" x="2328863" y="4079875"/>
          <p14:tracePt t="43367" x="2328863" y="4070350"/>
          <p14:tracePt t="43384" x="2319338" y="4070350"/>
          <p14:tracePt t="43393" x="2311400" y="4062413"/>
          <p14:tracePt t="43399" x="2311400" y="4052888"/>
          <p14:tracePt t="43415" x="2303463" y="4052888"/>
          <p14:tracePt t="43423" x="2293938" y="4044950"/>
          <p14:tracePt t="43432" x="2286000" y="4037013"/>
          <p14:tracePt t="43447" x="2278063" y="4037013"/>
          <p14:tracePt t="43456" x="2268538" y="4037013"/>
          <p14:tracePt t="43472" x="2252663" y="4027488"/>
          <p14:tracePt t="43479" x="2235200" y="4027488"/>
          <p14:tracePt t="43487" x="2227263" y="4027488"/>
          <p14:tracePt t="43496" x="2200275" y="4019550"/>
          <p14:tracePt t="43503" x="2192338" y="4019550"/>
          <p14:tracePt t="43512" x="2174875" y="4011613"/>
          <p14:tracePt t="43519" x="2159000" y="4011613"/>
          <p14:tracePt t="43528" x="2149475" y="4011613"/>
          <p14:tracePt t="43536" x="2133600" y="4002088"/>
          <p14:tracePt t="43546" x="2116138" y="4002088"/>
          <p14:tracePt t="43552" x="2108200" y="3994150"/>
          <p14:tracePt t="43561" x="2090738" y="3994150"/>
          <p14:tracePt t="43568" x="2073275" y="3994150"/>
          <p14:tracePt t="43577" x="2065338" y="3994150"/>
          <p14:tracePt t="43583" x="2039938" y="3994150"/>
          <p14:tracePt t="43592" x="2014538" y="3994150"/>
          <p14:tracePt t="43600" x="2005013" y="3994150"/>
          <p14:tracePt t="43609" x="1979613" y="3994150"/>
          <p14:tracePt t="43616" x="1963738" y="3994150"/>
          <p14:tracePt t="43622" x="1954213" y="3994150"/>
          <p14:tracePt t="43631" x="1938338" y="3994150"/>
          <p14:tracePt t="43639" x="1928813" y="3994150"/>
          <p14:tracePt t="43647" x="1920875" y="3994150"/>
          <p14:tracePt t="43656" x="1903413" y="3994150"/>
          <p14:tracePt t="43671" x="1895475" y="4002088"/>
          <p14:tracePt t="43703" x="1885950" y="4002088"/>
          <p14:tracePt t="43719" x="1878013" y="4011613"/>
          <p14:tracePt t="43745" x="1878013" y="4027488"/>
          <p14:tracePt t="43751" x="1878013" y="4037013"/>
          <p14:tracePt t="43767" x="1878013" y="4044950"/>
          <p14:tracePt t="43777" x="1878013" y="4062413"/>
          <p14:tracePt t="43784" x="1870075" y="4070350"/>
          <p14:tracePt t="43793" x="1870075" y="4087813"/>
          <p14:tracePt t="43800" x="1860550" y="4105275"/>
          <p14:tracePt t="43807" x="1860550" y="4113213"/>
          <p14:tracePt t="43815" x="1860550" y="4121150"/>
          <p14:tracePt t="43822" x="1860550" y="4130675"/>
          <p14:tracePt t="43832" x="1860550" y="4146550"/>
          <p14:tracePt t="43839" x="1860550" y="4156075"/>
          <p14:tracePt t="43856" x="1860550" y="4171950"/>
          <p14:tracePt t="43863" x="1860550" y="4181475"/>
          <p14:tracePt t="43872" x="1860550" y="4189413"/>
          <p14:tracePt t="43880" x="1860550" y="4206875"/>
          <p14:tracePt t="43890" x="1860550" y="4214813"/>
          <p14:tracePt t="43903" x="1860550" y="4224338"/>
          <p14:tracePt t="43914" x="1860550" y="4232275"/>
          <p14:tracePt t="43929" x="1860550" y="4249738"/>
          <p14:tracePt t="43936" x="1860550" y="4257675"/>
          <p14:tracePt t="43946" x="1860550" y="4265613"/>
          <p14:tracePt t="43951" x="1860550" y="4275138"/>
          <p14:tracePt t="43961" x="1870075" y="4291013"/>
          <p14:tracePt t="43968" x="1870075" y="4308475"/>
          <p14:tracePt t="43977" x="1870075" y="4333875"/>
          <p14:tracePt t="44000" x="1878013" y="4359275"/>
          <p14:tracePt t="44024" x="1885950" y="4368800"/>
          <p14:tracePt t="44032" x="1903413" y="4384675"/>
          <p14:tracePt t="44064" x="1920875" y="4402138"/>
          <p14:tracePt t="44072" x="1928813" y="4410075"/>
          <p14:tracePt t="44080" x="1938338" y="4419600"/>
          <p14:tracePt t="44087" x="1946275" y="4419600"/>
          <p14:tracePt t="44096" x="1954213" y="4419600"/>
          <p14:tracePt t="44103" x="1971675" y="4427538"/>
          <p14:tracePt t="44113" x="1979613" y="4427538"/>
          <p14:tracePt t="44119" x="1997075" y="4427538"/>
          <p14:tracePt t="44129" x="2014538" y="4435475"/>
          <p14:tracePt t="44136" x="2022475" y="4435475"/>
          <p14:tracePt t="44146" x="2039938" y="4445000"/>
          <p14:tracePt t="44152" x="2055813" y="4445000"/>
          <p14:tracePt t="44161" x="2065338" y="4452938"/>
          <p14:tracePt t="44168" x="2090738" y="4460875"/>
          <p14:tracePt t="44177" x="2098675" y="4460875"/>
          <p14:tracePt t="44183" x="2108200" y="4460875"/>
          <p14:tracePt t="44193" x="2116138" y="4460875"/>
          <p14:tracePt t="44200" x="2133600" y="4460875"/>
          <p14:tracePt t="44216" x="2149475" y="4460875"/>
          <p14:tracePt t="44223" x="2159000" y="4460875"/>
          <p14:tracePt t="44232" x="2174875" y="4460875"/>
          <p14:tracePt t="44240" x="2192338" y="4460875"/>
          <p14:tracePt t="44248" x="2200275" y="4460875"/>
          <p14:tracePt t="44257" x="2227263" y="4460875"/>
          <p14:tracePt t="44264" x="2243138" y="4445000"/>
          <p14:tracePt t="44272" x="2260600" y="4445000"/>
          <p14:tracePt t="44280" x="2278063" y="4435475"/>
          <p14:tracePt t="44288" x="2293938" y="4419600"/>
          <p14:tracePt t="44296" x="2311400" y="4410075"/>
          <p14:tracePt t="44304" x="2319338" y="4410075"/>
          <p14:tracePt t="44312" x="2336800" y="4402138"/>
          <p14:tracePt t="44320" x="2354263" y="4394200"/>
          <p14:tracePt t="44329" x="2354263" y="4384675"/>
          <p14:tracePt t="44336" x="2362200" y="4376738"/>
          <p14:tracePt t="44346" x="2371725" y="4376738"/>
          <p14:tracePt t="44352" x="2379663" y="4368800"/>
          <p14:tracePt t="44362" x="2379663" y="4359275"/>
          <p14:tracePt t="44377" x="2379663" y="4341813"/>
          <p14:tracePt t="44384" x="2379663" y="4333875"/>
          <p14:tracePt t="44391" x="2379663" y="4325938"/>
          <p14:tracePt t="44400" x="2379663" y="4316413"/>
          <p14:tracePt t="44408" x="2379663" y="4308475"/>
          <p14:tracePt t="44416" x="2379663" y="4300538"/>
          <p14:tracePt t="44423" x="2379663" y="4291013"/>
          <p14:tracePt t="44432" x="2379663" y="4283075"/>
          <p14:tracePt t="44440" x="2379663" y="4275138"/>
          <p14:tracePt t="44447" x="2379663" y="4265613"/>
          <p14:tracePt t="44464" x="2379663" y="4249738"/>
          <p14:tracePt t="44471" x="2379663" y="4240213"/>
          <p14:tracePt t="44480" x="2379663" y="4232275"/>
          <p14:tracePt t="44487" x="2371725" y="4224338"/>
          <p14:tracePt t="44495" x="2371725" y="4214813"/>
          <p14:tracePt t="44503" x="2362200" y="4214813"/>
          <p14:tracePt t="44513" x="2354263" y="4197350"/>
          <p14:tracePt t="44519" x="2354263" y="4189413"/>
          <p14:tracePt t="44529" x="2344738" y="4189413"/>
          <p14:tracePt t="44536" x="2328863" y="4164013"/>
          <p14:tracePt t="44546" x="2328863" y="4156075"/>
          <p14:tracePt t="44551" x="2311400" y="4146550"/>
          <p14:tracePt t="44561" x="2293938" y="4130675"/>
          <p14:tracePt t="44568" x="2293938" y="4121150"/>
          <p14:tracePt t="44577" x="2286000" y="4121150"/>
          <p14:tracePt t="44584" x="2268538" y="4105275"/>
          <p14:tracePt t="44592" x="2268538" y="4095750"/>
          <p14:tracePt t="44599" x="2260600" y="4095750"/>
          <p14:tracePt t="44606" x="2252663" y="4079875"/>
          <p14:tracePt t="44615" x="2252663" y="4070350"/>
          <p14:tracePt t="44623" x="2252663" y="4062413"/>
          <p14:tracePt t="44632" x="2243138" y="4052888"/>
          <p14:tracePt t="44640" x="2243138" y="4044950"/>
          <p14:tracePt t="44655" x="2243138" y="4037013"/>
          <p14:tracePt t="44664" x="2235200" y="4027488"/>
          <p14:tracePt t="44696" x="2227263" y="4027488"/>
          <p14:tracePt t="44712" x="2217738" y="4019550"/>
          <p14:tracePt t="44719" x="2209800" y="4011613"/>
          <p14:tracePt t="44735" x="2200275" y="4011613"/>
          <p14:tracePt t="44761" x="2192338" y="4011613"/>
          <p14:tracePt t="44768" x="2184400" y="4011613"/>
          <p14:tracePt t="44777" x="2174875" y="4011613"/>
          <p14:tracePt t="44783" x="2159000" y="4011613"/>
          <p14:tracePt t="44791" x="2141538" y="4011613"/>
          <p14:tracePt t="44800" x="2133600" y="4011613"/>
          <p14:tracePt t="44806" x="2116138" y="4011613"/>
          <p14:tracePt t="44816" x="2082800" y="4011613"/>
          <p14:tracePt t="44823" x="2073275" y="4011613"/>
          <p14:tracePt t="44831" x="2039938" y="4019550"/>
          <p14:tracePt t="44840" x="2022475" y="4027488"/>
          <p14:tracePt t="44848" x="1997075" y="4037013"/>
          <p14:tracePt t="44856" x="1979613" y="4044950"/>
          <p14:tracePt t="44863" x="1963738" y="4052888"/>
          <p14:tracePt t="44871" x="1938338" y="4062413"/>
          <p14:tracePt t="44880" x="1920875" y="4070350"/>
          <p14:tracePt t="44887" x="1911350" y="4079875"/>
          <p14:tracePt t="44906" x="1885950" y="4113213"/>
          <p14:tracePt t="44913" x="1870075" y="4121150"/>
          <p14:tracePt t="44920" x="1860550" y="4138613"/>
          <p14:tracePt t="44929" x="1860550" y="4156075"/>
          <p14:tracePt t="44935" x="1860550" y="4181475"/>
          <p14:tracePt t="44946" x="1852613" y="4197350"/>
          <p14:tracePt t="44951" x="1852613" y="4224338"/>
          <p14:tracePt t="44961" x="1852613" y="4240213"/>
          <p14:tracePt t="44967" x="1852613" y="4249738"/>
          <p14:tracePt t="44977" x="1852613" y="4265613"/>
          <p14:tracePt t="44992" x="1852613" y="4283075"/>
          <p14:tracePt t="45000" x="1860550" y="4291013"/>
          <p14:tracePt t="45006" x="1878013" y="4300538"/>
          <p14:tracePt t="45016" x="1878013" y="4308475"/>
          <p14:tracePt t="45023" x="1895475" y="4325938"/>
          <p14:tracePt t="45040" x="1903413" y="4325938"/>
          <p14:tracePt t="45048" x="1903413" y="4333875"/>
          <p14:tracePt t="45055" x="1911350" y="4341813"/>
          <p14:tracePt t="45063" x="1920875" y="4341813"/>
          <p14:tracePt t="45071" x="1928813" y="4351338"/>
          <p14:tracePt t="45087" x="1946275" y="4359275"/>
          <p14:tracePt t="45096" x="1963738" y="4376738"/>
          <p14:tracePt t="45104" x="1979613" y="4384675"/>
          <p14:tracePt t="45112" x="1979613" y="4394200"/>
          <p14:tracePt t="45120" x="1989138" y="4394200"/>
          <p14:tracePt t="45130" x="2005013" y="4402138"/>
          <p14:tracePt t="45135" x="2005013" y="4410075"/>
          <p14:tracePt t="45147" x="2014538" y="4419600"/>
          <p14:tracePt t="45151" x="2022475" y="4419600"/>
          <p14:tracePt t="45160" x="2030413" y="4427538"/>
          <p14:tracePt t="45167" x="2047875" y="4435475"/>
          <p14:tracePt t="45175" x="2065338" y="4435475"/>
          <p14:tracePt t="45192" x="2065338" y="4445000"/>
          <p14:tracePt t="45199" x="2073275" y="4445000"/>
          <p14:tracePt t="45206" x="2082800" y="4445000"/>
          <p14:tracePt t="45223" x="2098675" y="4445000"/>
          <p14:tracePt t="45232" x="2108200" y="4445000"/>
          <p14:tracePt t="45240" x="2124075" y="4445000"/>
          <p14:tracePt t="45247" x="2133600" y="4445000"/>
          <p14:tracePt t="45256" x="2141538" y="4445000"/>
          <p14:tracePt t="45264" x="2159000" y="4445000"/>
          <p14:tracePt t="45272" x="2166938" y="4445000"/>
          <p14:tracePt t="45280" x="2184400" y="4445000"/>
          <p14:tracePt t="45287" x="2200275" y="4445000"/>
          <p14:tracePt t="45296" x="2209800" y="4445000"/>
          <p14:tracePt t="45304" x="2227263" y="4445000"/>
          <p14:tracePt t="45313" x="2243138" y="4427538"/>
          <p14:tracePt t="45330" x="2252663" y="4419600"/>
          <p14:tracePt t="45345" x="2252663" y="4410075"/>
          <p14:tracePt t="45351" x="2260600" y="4410075"/>
          <p14:tracePt t="45361" x="2268538" y="4402138"/>
          <p14:tracePt t="45600" x="2268538" y="4394200"/>
          <p14:tracePt t="45687" x="2268538" y="4376738"/>
          <p14:tracePt t="45703" x="2268538" y="4368800"/>
          <p14:tracePt t="45992" x="2268538" y="4359275"/>
          <p14:tracePt t="47032" x="2268538" y="4341813"/>
          <p14:tracePt t="47056" x="2268538" y="4325938"/>
          <p14:tracePt t="47064" x="2268538" y="4316413"/>
          <p14:tracePt t="47071" x="2268538" y="4300538"/>
          <p14:tracePt t="47081" x="2268538" y="4283075"/>
          <p14:tracePt t="47087" x="2268538" y="4265613"/>
          <p14:tracePt t="47096" x="2268538" y="4249738"/>
          <p14:tracePt t="47104" x="2268538" y="4240213"/>
          <p14:tracePt t="47113" x="2268538" y="4232275"/>
          <p14:tracePt t="47120" x="2260600" y="4214813"/>
          <p14:tracePt t="47129" x="2260600" y="4197350"/>
          <p14:tracePt t="47136" x="2260600" y="4189413"/>
          <p14:tracePt t="47145" x="2252663" y="4181475"/>
          <p14:tracePt t="47152" x="2252663" y="4171950"/>
          <p14:tracePt t="47161" x="2252663" y="4164013"/>
          <p14:tracePt t="47167" x="2252663" y="4146550"/>
          <p14:tracePt t="47184" x="2252663" y="4138613"/>
          <p14:tracePt t="47199" x="2252663" y="4130675"/>
          <p14:tracePt t="47231" x="2243138" y="4113213"/>
          <p14:tracePt t="47239" x="2243138" y="4105275"/>
          <p14:tracePt t="47248" x="2235200" y="4095750"/>
          <p14:tracePt t="47271" x="2235200" y="4087813"/>
          <p14:tracePt t="47304" x="2227263" y="4079875"/>
          <p14:tracePt t="47336" x="2209800" y="4062413"/>
          <p14:tracePt t="47359" x="2209800" y="4052888"/>
          <p14:tracePt t="47367" x="2209800" y="4044950"/>
          <p14:tracePt t="47376" x="2200275" y="4044950"/>
          <p14:tracePt t="47423" x="2184400" y="4037013"/>
          <p14:tracePt t="47439" x="2174875" y="4019550"/>
          <p14:tracePt t="47479" x="2149475" y="4011613"/>
          <p14:tracePt t="47487" x="2141538" y="4002088"/>
          <p14:tracePt t="47513" x="2133600" y="4002088"/>
          <p14:tracePt t="47560" x="2124075" y="4002088"/>
          <p14:tracePt t="47567" x="2116138" y="4002088"/>
          <p14:tracePt t="47616" x="2098675" y="4002088"/>
          <p14:tracePt t="47632" x="2090738" y="4002088"/>
          <p14:tracePt t="47655" x="2082800" y="4002088"/>
          <p14:tracePt t="47664" x="2073275" y="4002088"/>
          <p14:tracePt t="47671" x="2065338" y="4002088"/>
          <p14:tracePt t="47688" x="2055813" y="4002088"/>
          <p14:tracePt t="47697" x="2047875" y="4011613"/>
          <p14:tracePt t="47713" x="2039938" y="4019550"/>
          <p14:tracePt t="47720" x="2030413" y="4027488"/>
          <p14:tracePt t="47736" x="2014538" y="4044950"/>
          <p14:tracePt t="47767" x="2014538" y="4052888"/>
          <p14:tracePt t="47775" x="2014538" y="4062413"/>
          <p14:tracePt t="47783" x="2014538" y="4070350"/>
          <p14:tracePt t="47799" x="2014538" y="4087813"/>
          <p14:tracePt t="47816" x="2014538" y="4095750"/>
          <p14:tracePt t="47823" x="2014538" y="4105275"/>
          <p14:tracePt t="47831" x="2014538" y="4113213"/>
          <p14:tracePt t="47839" x="2014538" y="4121150"/>
          <p14:tracePt t="47848" x="2014538" y="4138613"/>
          <p14:tracePt t="47864" x="2014538" y="4164013"/>
          <p14:tracePt t="47881" x="2014538" y="4181475"/>
          <p14:tracePt t="47887" x="2014538" y="4189413"/>
          <p14:tracePt t="47908" x="2014538" y="4214813"/>
          <p14:tracePt t="47920" x="2014538" y="4224338"/>
          <p14:tracePt t="47927" x="2014538" y="4240213"/>
          <p14:tracePt t="47936" x="2014538" y="4257675"/>
          <p14:tracePt t="47946" x="2014538" y="4265613"/>
          <p14:tracePt t="47952" x="2014538" y="4283075"/>
          <p14:tracePt t="47967" x="2014538" y="4300538"/>
          <p14:tracePt t="47975" x="2014538" y="4308475"/>
          <p14:tracePt t="47984" x="2014538" y="4316413"/>
          <p14:tracePt t="47991" x="2014538" y="4325938"/>
          <p14:tracePt t="48087" x="2014538" y="4333875"/>
          <p14:tracePt t="48175" x="2014538" y="4341813"/>
          <p14:tracePt t="48191" x="2014538" y="4351338"/>
          <p14:tracePt t="48223" x="2014538" y="4368800"/>
          <p14:tracePt t="48231" x="2014538" y="4376738"/>
          <p14:tracePt t="48247" x="2014538" y="4384675"/>
          <p14:tracePt t="48265" x="2014538" y="4394200"/>
          <p14:tracePt t="48281" x="2014538" y="4402138"/>
          <p14:tracePt t="48297" x="2014538" y="4410075"/>
          <p14:tracePt t="48329" x="2005013" y="4419600"/>
          <p14:tracePt t="48520" x="1997075" y="4427538"/>
          <p14:tracePt t="48847" x="1997075" y="4410075"/>
          <p14:tracePt t="48856" x="1997075" y="4394200"/>
          <p14:tracePt t="48864" x="1997075" y="4384675"/>
          <p14:tracePt t="48871" x="2005013" y="4368800"/>
          <p14:tracePt t="48881" x="2005013" y="4351338"/>
          <p14:tracePt t="48888" x="2014538" y="4341813"/>
          <p14:tracePt t="48898" x="2014538" y="4325938"/>
          <p14:tracePt t="48903" x="2014538" y="4300538"/>
          <p14:tracePt t="48920" x="2022475" y="4283075"/>
          <p14:tracePt t="48929" x="2030413" y="4265613"/>
          <p14:tracePt t="48945" x="2030413" y="4240213"/>
          <p14:tracePt t="48951" x="2039938" y="4232275"/>
          <p14:tracePt t="48959" x="2039938" y="4224338"/>
          <p14:tracePt t="49000" x="2047875" y="4214813"/>
          <p14:tracePt t="49136" x="2055813" y="4214813"/>
          <p14:tracePt t="49151" x="2065338" y="4224338"/>
          <p14:tracePt t="49160" x="2065338" y="4249738"/>
          <p14:tracePt t="49167" x="2065338" y="4283075"/>
          <p14:tracePt t="49175" x="2073275" y="4316413"/>
          <p14:tracePt t="49183" x="2082800" y="4341813"/>
          <p14:tracePt t="49192" x="2090738" y="4376738"/>
          <p14:tracePt t="49200" x="2108200" y="4427538"/>
          <p14:tracePt t="49207" x="2116138" y="4452938"/>
          <p14:tracePt t="49215" x="2133600" y="4478338"/>
          <p14:tracePt t="49223" x="2133600" y="4503738"/>
          <p14:tracePt t="49232" x="2141538" y="4521200"/>
          <p14:tracePt t="49239" x="2149475" y="4529138"/>
          <p14:tracePt t="49248" x="2159000" y="4538663"/>
          <p14:tracePt t="49255" x="2174875" y="4554538"/>
          <p14:tracePt t="49265" x="2200275" y="4589463"/>
          <p14:tracePt t="49272" x="2209800" y="4597400"/>
          <p14:tracePt t="49282" x="2243138" y="4614863"/>
          <p14:tracePt t="49287" x="2278063" y="4622800"/>
          <p14:tracePt t="49297" x="2344738" y="4648200"/>
          <p14:tracePt t="49303" x="2413000" y="4648200"/>
          <p14:tracePt t="49313" x="2489200" y="4665663"/>
          <p14:tracePt t="49319" x="2574925" y="4673600"/>
          <p14:tracePt t="49329" x="2643188" y="4683125"/>
          <p14:tracePt t="49336" x="2727325" y="4683125"/>
          <p14:tracePt t="49343" x="2787650" y="4683125"/>
          <p14:tracePt t="49352" x="2846388" y="4691063"/>
          <p14:tracePt t="49358" x="2889250" y="4691063"/>
          <p14:tracePt t="49368" x="2922588" y="4691063"/>
          <p14:tracePt t="49376" x="2949575" y="4691063"/>
          <p14:tracePt t="49384" x="2974975" y="4691063"/>
          <p14:tracePt t="49392" x="2982913" y="4691063"/>
          <p14:tracePt t="49400" x="3008313" y="4673600"/>
          <p14:tracePt t="49407" x="3025775" y="4657725"/>
          <p14:tracePt t="49416" x="3025775" y="4648200"/>
          <p14:tracePt t="49424" x="3025775" y="4630738"/>
          <p14:tracePt t="49432" x="3041650" y="4605338"/>
          <p14:tracePt t="49439" x="3051175" y="4579938"/>
          <p14:tracePt t="49448" x="3051175" y="4546600"/>
          <p14:tracePt t="49455" x="3059113" y="4538663"/>
          <p14:tracePt t="49464" x="3067050" y="4513263"/>
          <p14:tracePt t="49472" x="3076575" y="4495800"/>
          <p14:tracePt t="49481" x="3094038" y="4470400"/>
          <p14:tracePt t="49487" x="3101975" y="4470400"/>
          <p14:tracePt t="49497" x="3109913" y="4452938"/>
          <p14:tracePt t="49504" x="3119438" y="4445000"/>
          <p14:tracePt t="49513" x="3127375" y="4427538"/>
          <p14:tracePt t="49520" x="3144838" y="4410075"/>
          <p14:tracePt t="49529" x="3152775" y="4394200"/>
          <p14:tracePt t="49544" x="3160713" y="4384675"/>
          <p14:tracePt t="49552" x="3160713" y="4376738"/>
          <p14:tracePt t="49558" x="3160713" y="4368800"/>
          <p14:tracePt t="49568" x="3170238" y="4359275"/>
          <p14:tracePt t="49575" x="3170238" y="4351338"/>
          <p14:tracePt t="49584" x="3170238" y="4333875"/>
          <p14:tracePt t="49600" x="3170238" y="4316413"/>
          <p14:tracePt t="49607" x="3170238" y="4308475"/>
          <p14:tracePt t="49616" x="3170238" y="4291013"/>
          <p14:tracePt t="49623" x="3170238" y="4275138"/>
          <p14:tracePt t="49639" x="3170238" y="4249738"/>
          <p14:tracePt t="49656" x="3170238" y="4232275"/>
          <p14:tracePt t="49664" x="3170238" y="4214813"/>
          <p14:tracePt t="49671" x="3170238" y="4206875"/>
          <p14:tracePt t="49681" x="3160713" y="4189413"/>
          <p14:tracePt t="49688" x="3160713" y="4164013"/>
          <p14:tracePt t="49697" x="3152775" y="4156075"/>
          <p14:tracePt t="49704" x="3135313" y="4130675"/>
          <p14:tracePt t="49713" x="3135313" y="4121150"/>
          <p14:tracePt t="49719" x="3135313" y="4113213"/>
          <p14:tracePt t="49730" x="3119438" y="4105275"/>
          <p14:tracePt t="49736" x="3109913" y="4087813"/>
          <p14:tracePt t="49743" x="3094038" y="4062413"/>
          <p14:tracePt t="49752" x="3094038" y="4052888"/>
          <p14:tracePt t="49758" x="3076575" y="4044950"/>
          <p14:tracePt t="49767" x="3067050" y="4037013"/>
          <p14:tracePt t="49775" x="3067050" y="4027488"/>
          <p14:tracePt t="49784" x="3059113" y="4027488"/>
          <p14:tracePt t="49792" x="3051175" y="4019550"/>
          <p14:tracePt t="49799" x="3041650" y="4002088"/>
          <p14:tracePt t="49816" x="3033713" y="4002088"/>
          <p14:tracePt t="49832" x="3025775" y="3994150"/>
          <p14:tracePt t="49839" x="3025775" y="3986213"/>
          <p14:tracePt t="49855" x="3016250" y="3986213"/>
          <p14:tracePt t="49866" x="3008313" y="3986213"/>
          <p14:tracePt t="49872" x="3000375" y="3986213"/>
          <p14:tracePt t="49881" x="3000375" y="3976688"/>
          <p14:tracePt t="49887" x="2982913" y="3968750"/>
          <p14:tracePt t="49903" x="2974975" y="3968750"/>
          <p14:tracePt t="49919" x="2957513" y="3968750"/>
          <p14:tracePt t="49928" x="2949575" y="3968750"/>
          <p14:tracePt t="49936" x="2940050" y="3968750"/>
          <p14:tracePt t="49952" x="2932113" y="3968750"/>
          <p14:tracePt t="49958" x="2922588" y="3968750"/>
          <p14:tracePt t="49968" x="2914650" y="3968750"/>
          <p14:tracePt t="49975" x="2906713" y="3968750"/>
          <p14:tracePt t="49984" x="2897188" y="3968750"/>
          <p14:tracePt t="49992" x="2889250" y="3968750"/>
          <p14:tracePt t="49999" x="2871788" y="3968750"/>
          <p14:tracePt t="50016" x="2855913" y="3968750"/>
          <p14:tracePt t="50024" x="2838450" y="3976688"/>
          <p14:tracePt t="50032" x="2838450" y="3986213"/>
          <p14:tracePt t="50039" x="2820988" y="3986213"/>
          <p14:tracePt t="50049" x="2813050" y="3994150"/>
          <p14:tracePt t="50056" x="2813050" y="4002088"/>
          <p14:tracePt t="50075" x="2787650" y="4019550"/>
          <p14:tracePt t="50081" x="2787650" y="4027488"/>
          <p14:tracePt t="50087" x="2787650" y="4037013"/>
          <p14:tracePt t="50097" x="2770188" y="4044950"/>
          <p14:tracePt t="50113" x="2770188" y="4062413"/>
          <p14:tracePt t="50119" x="2762250" y="4062413"/>
          <p14:tracePt t="50128" x="2762250" y="4070350"/>
          <p14:tracePt t="50145" x="2762250" y="4079875"/>
          <p14:tracePt t="50151" x="2752725" y="4095750"/>
          <p14:tracePt t="50159" x="2752725" y="4105275"/>
          <p14:tracePt t="50175" x="2752725" y="4113213"/>
          <p14:tracePt t="50191" x="2752725" y="4130675"/>
          <p14:tracePt t="50199" x="2752725" y="4156075"/>
          <p14:tracePt t="50207" x="2752725" y="4171950"/>
          <p14:tracePt t="50216" x="2752725" y="4181475"/>
          <p14:tracePt t="50224" x="2752725" y="4197350"/>
          <p14:tracePt t="50232" x="2752725" y="4214813"/>
          <p14:tracePt t="50239" x="2762250" y="4240213"/>
          <p14:tracePt t="50248" x="2762250" y="4265613"/>
          <p14:tracePt t="50256" x="2770188" y="4275138"/>
          <p14:tracePt t="50265" x="2778125" y="4308475"/>
          <p14:tracePt t="50272" x="2795588" y="4325938"/>
          <p14:tracePt t="50281" x="2813050" y="4351338"/>
          <p14:tracePt t="50287" x="2830513" y="4359275"/>
          <p14:tracePt t="50295" x="2846388" y="4384675"/>
          <p14:tracePt t="50304" x="2855913" y="4402138"/>
          <p14:tracePt t="50313" x="2871788" y="4410075"/>
          <p14:tracePt t="50320" x="2889250" y="4419600"/>
          <p14:tracePt t="50327" x="2906713" y="4427538"/>
          <p14:tracePt t="50367" x="2922588" y="4427538"/>
          <p14:tracePt t="50384" x="2940050" y="4419600"/>
          <p14:tracePt t="50400" x="2949575" y="4410075"/>
          <p14:tracePt t="50415" x="2949575" y="4402138"/>
          <p14:tracePt t="50432" x="2949575" y="4384675"/>
          <p14:tracePt t="50440" x="2957513" y="4384675"/>
          <p14:tracePt t="50449" x="2957513" y="4376738"/>
          <p14:tracePt t="50455" x="2957513" y="4368800"/>
          <p14:tracePt t="50465" x="2957513" y="4359275"/>
          <p14:tracePt t="50472" x="2965450" y="4351338"/>
          <p14:tracePt t="50482" x="2965450" y="4341813"/>
          <p14:tracePt t="50497" x="2965450" y="4333875"/>
          <p14:tracePt t="50503" x="2965450" y="4325938"/>
          <p14:tracePt t="50535" x="2965450" y="4316413"/>
          <p14:tracePt t="50752" x="2957513" y="4316413"/>
          <p14:tracePt t="50759" x="2932113" y="4316413"/>
          <p14:tracePt t="50767" x="2906713" y="4316413"/>
          <p14:tracePt t="50775" x="2889250" y="4316413"/>
          <p14:tracePt t="50783" x="2863850" y="4316413"/>
          <p14:tracePt t="50791" x="2830513" y="4325938"/>
          <p14:tracePt t="50800" x="2787650" y="4333875"/>
          <p14:tracePt t="50807" x="2752725" y="4333875"/>
          <p14:tracePt t="50816" x="2719388" y="4333875"/>
          <p14:tracePt t="50823" x="2676525" y="4333875"/>
          <p14:tracePt t="50831" x="2633663" y="4333875"/>
          <p14:tracePt t="50840" x="2574925" y="4333875"/>
          <p14:tracePt t="50849" x="2516188" y="4333875"/>
          <p14:tracePt t="50856" x="2463800" y="4333875"/>
          <p14:tracePt t="50865" x="2405063" y="4333875"/>
          <p14:tracePt t="50872" x="2344738" y="4333875"/>
          <p14:tracePt t="50881" x="2303463" y="4333875"/>
          <p14:tracePt t="50887" x="2243138" y="4341813"/>
          <p14:tracePt t="50909" x="2159000" y="4351338"/>
          <p14:tracePt t="50912" x="2116138" y="4351338"/>
          <p14:tracePt t="50919" x="2065338" y="4359275"/>
          <p14:tracePt t="50927" x="2030413" y="4359275"/>
          <p14:tracePt t="50936" x="1989138" y="4359275"/>
          <p14:tracePt t="50943" x="1979613" y="4359275"/>
          <p14:tracePt t="50951" x="1938338" y="4359275"/>
          <p14:tracePt t="50959" x="1903413" y="4359275"/>
          <p14:tracePt t="50967" x="1878013" y="4359275"/>
          <p14:tracePt t="50976" x="1852613" y="4359275"/>
          <p14:tracePt t="50983" x="1827213" y="4359275"/>
          <p14:tracePt t="50991" x="1784350" y="4359275"/>
          <p14:tracePt t="51000" x="1741488" y="4359275"/>
          <p14:tracePt t="51007" x="1716088" y="4359275"/>
          <p14:tracePt t="51015" x="1665288" y="4359275"/>
          <p14:tracePt t="51024" x="1606550" y="4359275"/>
          <p14:tracePt t="51032" x="1571625" y="4359275"/>
          <p14:tracePt t="51040" x="1512888" y="4359275"/>
          <p14:tracePt t="51049" x="1477963" y="4359275"/>
          <p14:tracePt t="51056" x="1436688" y="4359275"/>
          <p14:tracePt t="51065" x="1401763" y="4359275"/>
          <p14:tracePt t="51072" x="1385888" y="4359275"/>
          <p14:tracePt t="51081" x="1360488" y="4359275"/>
          <p14:tracePt t="51088" x="1350963" y="4359275"/>
          <p14:tracePt t="51097" x="1343025" y="4359275"/>
          <p14:tracePt t="51103" x="1333500" y="4359275"/>
          <p14:tracePt t="51111" x="1317625" y="4359275"/>
          <p14:tracePt t="51136" x="1308100" y="4359275"/>
          <p14:tracePt t="51142" x="1300163" y="4359275"/>
          <p14:tracePt t="51168" x="1282700" y="4359275"/>
          <p14:tracePt t="51311" x="1292225" y="4359275"/>
          <p14:tracePt t="51319" x="1308100" y="4359275"/>
          <p14:tracePt t="51327" x="1333500" y="4359275"/>
          <p14:tracePt t="51335" x="1350963" y="4359275"/>
          <p14:tracePt t="51342" x="1385888" y="4359275"/>
          <p14:tracePt t="51352" x="1419225" y="4359275"/>
          <p14:tracePt t="51359" x="1462088" y="4359275"/>
          <p14:tracePt t="51368" x="1520825" y="4359275"/>
          <p14:tracePt t="51376" x="1563688" y="4359275"/>
          <p14:tracePt t="51383" x="1631950" y="4359275"/>
          <p14:tracePt t="51391" x="1700213" y="4359275"/>
          <p14:tracePt t="51399" x="1776413" y="4359275"/>
          <p14:tracePt t="51408" x="1835150" y="4359275"/>
          <p14:tracePt t="51416" x="1903413" y="4359275"/>
          <p14:tracePt t="51423" x="1971675" y="4359275"/>
          <p14:tracePt t="51432" x="2030413" y="4359275"/>
          <p14:tracePt t="51439" x="2090738" y="4359275"/>
          <p14:tracePt t="51449" x="2149475" y="4359275"/>
          <p14:tracePt t="51455" x="2209800" y="4359275"/>
          <p14:tracePt t="51466" x="2252663" y="4359275"/>
          <p14:tracePt t="51471" x="2293938" y="4333875"/>
          <p14:tracePt t="51481" x="2328863" y="4333875"/>
          <p14:tracePt t="51487" x="2371725" y="4325938"/>
          <p14:tracePt t="51496" x="2405063" y="4325938"/>
          <p14:tracePt t="51503" x="2447925" y="4325938"/>
          <p14:tracePt t="51511" x="2489200" y="4325938"/>
          <p14:tracePt t="51519" x="2541588" y="4316413"/>
          <p14:tracePt t="51527" x="2566988" y="4316413"/>
          <p14:tracePt t="51535" x="2608263" y="4308475"/>
          <p14:tracePt t="51542" x="2633663" y="4308475"/>
          <p14:tracePt t="51551" x="2660650" y="4300538"/>
          <p14:tracePt t="51559" x="2686050" y="4300538"/>
          <p14:tracePt t="51567" x="2701925" y="4300538"/>
          <p14:tracePt t="52065" x="2727325" y="4300538"/>
          <p14:tracePt t="52168" x="2736850" y="4300538"/>
          <p14:tracePt t="52224" x="2744788" y="4300538"/>
          <p14:tracePt t="52240" x="2752725" y="4308475"/>
          <p14:tracePt t="52992" x="2762250" y="4308475"/>
          <p14:tracePt t="53023" x="2778125" y="4316413"/>
          <p14:tracePt t="53055" x="2787650" y="4325938"/>
          <p14:tracePt t="53080" x="2805113" y="4325938"/>
          <p14:tracePt t="53128" x="2820988" y="4325938"/>
          <p14:tracePt t="53136" x="2830513" y="4325938"/>
          <p14:tracePt t="53232" x="2838450" y="4325938"/>
          <p14:tracePt t="53249" x="2855913" y="4325938"/>
          <p14:tracePt t="53280" x="2881313" y="4325938"/>
          <p14:tracePt t="53297" x="2889250" y="4325938"/>
          <p14:tracePt t="53311" x="2897188" y="4325938"/>
          <p14:tracePt t="53335" x="2906713" y="4325938"/>
          <p14:tracePt t="53351" x="2914650" y="4325938"/>
          <p14:tracePt t="53432" x="2922588" y="4325938"/>
          <p14:tracePt t="53440" x="2932113" y="4325938"/>
          <p14:tracePt t="53450" x="2940050" y="4325938"/>
          <p14:tracePt t="53455" x="2949575" y="4325938"/>
          <p14:tracePt t="53465" x="2957513" y="4325938"/>
          <p14:tracePt t="53471" x="2965450" y="4325938"/>
          <p14:tracePt t="53481" x="2974975" y="4333875"/>
          <p14:tracePt t="53487" x="2982913" y="4333875"/>
          <p14:tracePt t="53495" x="2990850" y="4333875"/>
          <p14:tracePt t="53504" x="3016250" y="4333875"/>
          <p14:tracePt t="53511" x="3033713" y="4333875"/>
          <p14:tracePt t="53519" x="3041650" y="4333875"/>
          <p14:tracePt t="53527" x="3051175" y="4333875"/>
          <p14:tracePt t="53535" x="3067050" y="4341813"/>
          <p14:tracePt t="53544" x="3094038" y="4351338"/>
          <p14:tracePt t="53551" x="3119438" y="4359275"/>
          <p14:tracePt t="53559" x="3144838" y="4359275"/>
          <p14:tracePt t="53567" x="3160713" y="4376738"/>
          <p14:tracePt t="53575" x="3186113" y="4376738"/>
          <p14:tracePt t="53584" x="3211513" y="4394200"/>
          <p14:tracePt t="53591" x="3246438" y="4402138"/>
          <p14:tracePt t="53600" x="3263900" y="4410075"/>
          <p14:tracePt t="53607" x="3289300" y="4427538"/>
          <p14:tracePt t="53617" x="3322638" y="4435475"/>
          <p14:tracePt t="53624" x="3355975" y="4452938"/>
          <p14:tracePt t="53633" x="3390900" y="4470400"/>
          <p14:tracePt t="53639" x="3424238" y="4486275"/>
          <p14:tracePt t="53650" x="3475038" y="4513263"/>
          <p14:tracePt t="53655" x="3543300" y="4538663"/>
          <p14:tracePt t="53665" x="3603625" y="4564063"/>
          <p14:tracePt t="53672" x="3687763" y="4589463"/>
          <p14:tracePt t="53680" x="3790950" y="4614863"/>
          <p14:tracePt t="53687" x="3867150" y="4630738"/>
          <p14:tracePt t="53698" x="3943350" y="4640263"/>
          <p14:tracePt t="53703" x="3960813" y="4640263"/>
          <p14:tracePt t="53710" x="4027488" y="4673600"/>
          <p14:tracePt t="53720" x="4079875" y="4691063"/>
          <p14:tracePt t="53727" x="4121150" y="4699000"/>
          <p14:tracePt t="53735" x="4164013" y="4741863"/>
          <p14:tracePt t="53744" x="4189413" y="4759325"/>
          <p14:tracePt t="53751" x="4206875" y="4767263"/>
          <p14:tracePt t="53759" x="4240213" y="4775200"/>
          <p14:tracePt t="53767" x="4257675" y="4784725"/>
          <p14:tracePt t="53776" x="4265613" y="4784725"/>
          <p14:tracePt t="53791" x="4275138" y="4784725"/>
          <p14:tracePt t="53808" x="4291013" y="4784725"/>
          <p14:tracePt t="53816" x="4300538" y="4784725"/>
          <p14:tracePt t="53823" x="4333875" y="4784725"/>
          <p14:tracePt t="53833" x="4368800" y="4784725"/>
          <p14:tracePt t="53839" x="4394200" y="4784725"/>
          <p14:tracePt t="53849" x="4452938" y="4784725"/>
          <p14:tracePt t="53856" x="4513263" y="4784725"/>
          <p14:tracePt t="53865" x="4579938" y="4784725"/>
          <p14:tracePt t="53872" x="4622800" y="4784725"/>
          <p14:tracePt t="53881" x="4699000" y="4784725"/>
          <p14:tracePt t="53895" x="4784725" y="4784725"/>
          <p14:tracePt t="53903" x="4818063" y="4784725"/>
          <p14:tracePt t="53911" x="4835525" y="4784725"/>
          <p14:tracePt t="53920" x="4860925" y="4784725"/>
          <p14:tracePt t="53928" x="4878388" y="4784725"/>
          <p14:tracePt t="54135" x="4878388" y="4792663"/>
          <p14:tracePt t="54152" x="4878388" y="4802188"/>
          <p14:tracePt t="54159" x="4860925" y="4810125"/>
          <p14:tracePt t="54168" x="4827588" y="4818063"/>
          <p14:tracePt t="54176" x="4792663" y="4843463"/>
          <p14:tracePt t="54185" x="4741863" y="4868863"/>
          <p14:tracePt t="54192" x="4683125" y="4886325"/>
          <p14:tracePt t="54201" x="4622800" y="4919663"/>
          <p14:tracePt t="54207" x="4529138" y="4962525"/>
          <p14:tracePt t="54216" x="4427538" y="5013325"/>
          <p14:tracePt t="54224" x="4308475" y="5056188"/>
          <p14:tracePt t="54233" x="4164013" y="5106988"/>
          <p14:tracePt t="54239" x="4011613" y="5157788"/>
          <p14:tracePt t="54249" x="3900488" y="5175250"/>
          <p14:tracePt t="54255" x="3763963" y="5218113"/>
          <p14:tracePt t="54263" x="3654425" y="5251450"/>
          <p14:tracePt t="54271" x="3543300" y="5286375"/>
          <p14:tracePt t="54279" x="3449638" y="5302250"/>
          <p14:tracePt t="54287" x="3373438" y="5327650"/>
          <p14:tracePt t="54295" x="3305175" y="5362575"/>
          <p14:tracePt t="54303" x="3238500" y="5380038"/>
          <p14:tracePt t="54311" x="3170238" y="5395913"/>
          <p14:tracePt t="54319" x="3109913" y="5413375"/>
          <p14:tracePt t="54328" x="3067050" y="5430838"/>
          <p14:tracePt t="54335" x="3033713" y="5438775"/>
          <p14:tracePt t="54344" x="2974975" y="5456238"/>
          <p14:tracePt t="54351" x="2922588" y="5464175"/>
          <p14:tracePt t="54359" x="2889250" y="5481638"/>
          <p14:tracePt t="54368" x="2838450" y="5507038"/>
          <p14:tracePt t="54375" x="2813050" y="5514975"/>
          <p14:tracePt t="54384" x="2762250" y="5524500"/>
          <p14:tracePt t="54391" x="2701925" y="5540375"/>
          <p14:tracePt t="54401" x="2660650" y="5549900"/>
          <p14:tracePt t="54407" x="2625725" y="5549900"/>
          <p14:tracePt t="54418" x="2566988" y="5557838"/>
          <p14:tracePt t="54423" x="2532063" y="5565775"/>
          <p14:tracePt t="54433" x="2506663" y="5575300"/>
          <p14:tracePt t="54439" x="2473325" y="5575300"/>
          <p14:tracePt t="54449" x="2455863" y="5583238"/>
          <p14:tracePt t="54455" x="2447925" y="5583238"/>
          <p14:tracePt t="54464" x="2447925" y="5591175"/>
          <p14:tracePt t="54703" x="2447925" y="5583238"/>
          <p14:tracePt t="54710" x="2463800" y="5575300"/>
          <p14:tracePt t="54720" x="2481263" y="5557838"/>
          <p14:tracePt t="54727" x="2516188" y="5524500"/>
          <p14:tracePt t="54736" x="2566988" y="5472113"/>
          <p14:tracePt t="54743" x="2608263" y="5421313"/>
          <p14:tracePt t="54752" x="2660650" y="5353050"/>
          <p14:tracePt t="54759" x="2727325" y="5286375"/>
          <p14:tracePt t="54767" x="2778125" y="5226050"/>
          <p14:tracePt t="54775" x="2863850" y="5132388"/>
          <p14:tracePt t="54784" x="2940050" y="5048250"/>
          <p14:tracePt t="54791" x="3025775" y="4946650"/>
          <p14:tracePt t="54801" x="3109913" y="4835525"/>
          <p14:tracePt t="54807" x="3160713" y="4733925"/>
          <p14:tracePt t="54817" x="3238500" y="4630738"/>
          <p14:tracePt t="54824" x="3279775" y="4521200"/>
          <p14:tracePt t="54834" x="3340100" y="4445000"/>
          <p14:tracePt t="54839" x="3373438" y="4410075"/>
          <p14:tracePt t="54849" x="3408363" y="4359275"/>
          <p14:tracePt t="54855" x="3433763" y="4316413"/>
          <p14:tracePt t="54863" x="3441700" y="4308475"/>
          <p14:tracePt t="54872" x="3459163" y="4275138"/>
          <p14:tracePt t="54879" x="3459163" y="4257675"/>
          <p14:tracePt t="54888" x="3459163" y="4249738"/>
          <p14:tracePt t="54895" x="3467100" y="4240213"/>
          <p14:tracePt t="54912" x="3467100" y="4232275"/>
          <p14:tracePt t="54919" x="3467100" y="4224338"/>
          <p14:tracePt t="54936" x="3475038" y="4224338"/>
          <p14:tracePt t="55008" x="3492500" y="4224338"/>
          <p14:tracePt t="55023" x="3527425" y="4224338"/>
          <p14:tracePt t="55034" x="3560763" y="4232275"/>
          <p14:tracePt t="55040" x="3619500" y="4257675"/>
          <p14:tracePt t="55049" x="3679825" y="4291013"/>
          <p14:tracePt t="55056" x="3773488" y="4325938"/>
          <p14:tracePt t="55064" x="3857625" y="4359275"/>
          <p14:tracePt t="55072" x="3960813" y="4368800"/>
          <p14:tracePt t="55080" x="4079875" y="4394200"/>
          <p14:tracePt t="55088" x="4189413" y="4427538"/>
          <p14:tracePt t="55094" x="4308475" y="4435475"/>
          <p14:tracePt t="55104" x="4410075" y="4452938"/>
          <p14:tracePt t="55111" x="4495800" y="4460875"/>
          <p14:tracePt t="55120" x="4554538" y="4460875"/>
          <p14:tracePt t="55128" x="4597400" y="4470400"/>
          <p14:tracePt t="55135" x="4605338" y="4470400"/>
          <p14:tracePt t="55143" x="4614863" y="4470400"/>
          <p14:tracePt t="55192" x="4605338" y="4460875"/>
          <p14:tracePt t="55200" x="4589463" y="4452938"/>
          <p14:tracePt t="55208" x="4564063" y="4445000"/>
          <p14:tracePt t="55216" x="4521200" y="4419600"/>
          <p14:tracePt t="55224" x="4470400" y="4384675"/>
          <p14:tracePt t="55233" x="4394200" y="4341813"/>
          <p14:tracePt t="55240" x="4300538" y="4300538"/>
          <p14:tracePt t="55249" x="4197350" y="4257675"/>
          <p14:tracePt t="55255" x="4070350" y="4214813"/>
          <p14:tracePt t="55264" x="3900488" y="4164013"/>
          <p14:tracePt t="55272" x="3730625" y="4121150"/>
          <p14:tracePt t="55282" x="3586163" y="4087813"/>
          <p14:tracePt t="55288" x="3492500" y="4062413"/>
          <p14:tracePt t="55294" x="3373438" y="4044950"/>
          <p14:tracePt t="55304" x="3271838" y="4044950"/>
          <p14:tracePt t="55311" x="3203575" y="4027488"/>
          <p14:tracePt t="55320" x="3144838" y="4019550"/>
          <p14:tracePt t="55328" x="3101975" y="4019550"/>
          <p14:tracePt t="55336" x="3076575" y="4019550"/>
          <p14:tracePt t="55345" x="3067050" y="4019550"/>
          <p14:tracePt t="55384" x="3067050" y="4027488"/>
          <p14:tracePt t="55400" x="3101975" y="4044950"/>
          <p14:tracePt t="55417" x="3119438" y="4052888"/>
          <p14:tracePt t="55424" x="3135313" y="4052888"/>
          <p14:tracePt t="55433" x="3170238" y="4079875"/>
          <p14:tracePt t="55439" x="3195638" y="4079875"/>
          <p14:tracePt t="55448" x="3228975" y="4087813"/>
          <p14:tracePt t="55455" x="3254375" y="4105275"/>
          <p14:tracePt t="55465" x="3297238" y="4113213"/>
          <p14:tracePt t="55472" x="3348038" y="4130675"/>
          <p14:tracePt t="55481" x="3390900" y="4138613"/>
          <p14:tracePt t="55488" x="3449638" y="4146550"/>
          <p14:tracePt t="55494" x="3509963" y="4171950"/>
          <p14:tracePt t="55504" x="3568700" y="4189413"/>
          <p14:tracePt t="55511" x="3671888" y="4189413"/>
          <p14:tracePt t="55520" x="3730625" y="4224338"/>
          <p14:tracePt t="55528" x="3824288" y="4232275"/>
          <p14:tracePt t="55536" x="3908425" y="4249738"/>
          <p14:tracePt t="55543" x="3994150" y="4275138"/>
          <p14:tracePt t="55552" x="4070350" y="4275138"/>
          <p14:tracePt t="55559" x="4138613" y="4300538"/>
          <p14:tracePt t="55568" x="4214813" y="4300538"/>
          <p14:tracePt t="55575" x="4275138" y="4308475"/>
          <p14:tracePt t="55584" x="4316413" y="4316413"/>
          <p14:tracePt t="55591" x="4376738" y="4325938"/>
          <p14:tracePt t="55601" x="4427538" y="4333875"/>
          <p14:tracePt t="55608" x="4445000" y="4333875"/>
          <p14:tracePt t="55617" x="4503738" y="4333875"/>
          <p14:tracePt t="55623" x="4546600" y="4333875"/>
          <p14:tracePt t="55633" x="4572000" y="4333875"/>
          <p14:tracePt t="55639" x="4597400" y="4341813"/>
          <p14:tracePt t="55649" x="4630738" y="4341813"/>
          <p14:tracePt t="55656" x="4665663" y="4341813"/>
          <p14:tracePt t="55664" x="4691063" y="4351338"/>
          <p14:tracePt t="55672" x="4708525" y="4351338"/>
          <p14:tracePt t="55680" x="4733925" y="4359275"/>
          <p14:tracePt t="55688" x="4741863" y="4359275"/>
          <p14:tracePt t="55694" x="4749800" y="4359275"/>
          <p14:tracePt t="55704" x="4767263" y="4359275"/>
          <p14:tracePt t="55711" x="4775200" y="4359275"/>
          <p14:tracePt t="55728" x="4792663" y="4359275"/>
          <p14:tracePt t="55736" x="4802188" y="4359275"/>
          <p14:tracePt t="55743" x="4810125" y="4359275"/>
          <p14:tracePt t="55752" x="4818063" y="4359275"/>
          <p14:tracePt t="55760" x="4835525" y="4359275"/>
          <p14:tracePt t="55767" x="4852988" y="4368800"/>
          <p14:tracePt t="55775" x="4860925" y="4368800"/>
          <p14:tracePt t="55784" x="4868863" y="4368800"/>
          <p14:tracePt t="55791" x="4886325" y="4376738"/>
          <p14:tracePt t="55801" x="4894263" y="4376738"/>
          <p14:tracePt t="55807" x="4911725" y="4376738"/>
          <p14:tracePt t="55817" x="4919663" y="4376738"/>
          <p14:tracePt t="55824" x="4929188" y="4376738"/>
          <p14:tracePt t="55833" x="4937125" y="4376738"/>
          <p14:tracePt t="55849" x="4946650" y="4376738"/>
          <p14:tracePt t="55879" x="4946650" y="4384675"/>
          <p14:tracePt t="55888" x="4954588" y="4394200"/>
          <p14:tracePt t="55895" x="4962525" y="4402138"/>
          <p14:tracePt t="55927" x="4972050" y="4402138"/>
          <p14:tracePt t="55943" x="4979988" y="4410075"/>
          <p14:tracePt t="55953" x="4987925" y="4419600"/>
          <p14:tracePt t="55983" x="4997450" y="4419600"/>
          <p14:tracePt t="56016" x="5013325" y="4435475"/>
          <p14:tracePt t="56056" x="5022850" y="4445000"/>
          <p14:tracePt t="56072" x="5022850" y="4452938"/>
          <p14:tracePt t="56088" x="5030788" y="4452938"/>
          <p14:tracePt t="56094" x="5038725" y="4470400"/>
          <p14:tracePt t="56104" x="5056188" y="4486275"/>
          <p14:tracePt t="56120" x="5064125" y="4495800"/>
          <p14:tracePt t="56127" x="5081588" y="4513263"/>
          <p14:tracePt t="56136" x="5099050" y="4521200"/>
          <p14:tracePt t="56143" x="5132388" y="4529138"/>
          <p14:tracePt t="56152" x="5167313" y="4546600"/>
          <p14:tracePt t="56159" x="5200650" y="4554538"/>
          <p14:tracePt t="56167" x="5251450" y="4572000"/>
          <p14:tracePt t="56175" x="5276850" y="4572000"/>
          <p14:tracePt t="56184" x="5311775" y="4579938"/>
          <p14:tracePt t="56192" x="5337175" y="4579938"/>
          <p14:tracePt t="56201" x="5362575" y="4597400"/>
          <p14:tracePt t="56218" x="5370513" y="4597400"/>
          <p14:tracePt t="56288" x="5380038" y="4605338"/>
          <p14:tracePt t="56328" x="5380038" y="4614863"/>
          <p14:tracePt t="56511" x="5380038" y="4622800"/>
          <p14:tracePt t="56528" x="5380038" y="4630738"/>
          <p14:tracePt t="56559" x="5387975" y="4640263"/>
          <p14:tracePt t="56568" x="5395913" y="4640263"/>
          <p14:tracePt t="56575" x="5405438" y="4648200"/>
          <p14:tracePt t="56584" x="5413375" y="4657725"/>
          <p14:tracePt t="56591" x="5421313" y="4657725"/>
          <p14:tracePt t="56601" x="5430838" y="4657725"/>
          <p14:tracePt t="56607" x="5438775" y="4657725"/>
          <p14:tracePt t="56617" x="5446713" y="4657725"/>
          <p14:tracePt t="56623" x="5456238" y="4665663"/>
          <p14:tracePt t="56633" x="5464175" y="4665663"/>
          <p14:tracePt t="56639" x="5472113" y="4665663"/>
          <p14:tracePt t="56648" x="5481638" y="4673600"/>
          <p14:tracePt t="56655" x="5514975" y="4691063"/>
          <p14:tracePt t="56663" x="5540375" y="4699000"/>
          <p14:tracePt t="56671" x="5583238" y="4699000"/>
          <p14:tracePt t="56678" x="5616575" y="4724400"/>
          <p14:tracePt t="56687" x="5668963" y="4724400"/>
          <p14:tracePt t="56695" x="5710238" y="4724400"/>
          <p14:tracePt t="56703" x="5745163" y="4741863"/>
          <p14:tracePt t="56712" x="5788025" y="4749800"/>
          <p14:tracePt t="56719" x="5821363" y="4749800"/>
          <p14:tracePt t="56727" x="5864225" y="4749800"/>
          <p14:tracePt t="56735" x="5897563" y="4759325"/>
          <p14:tracePt t="56743" x="5922963" y="4759325"/>
          <p14:tracePt t="56753" x="5932488" y="4759325"/>
          <p14:tracePt t="56759" x="5940425" y="4759325"/>
          <p14:tracePt t="56769" x="5957888" y="4767263"/>
          <p14:tracePt t="56784" x="5965825" y="4767263"/>
          <p14:tracePt t="56791" x="5973763" y="4767263"/>
          <p14:tracePt t="56808" x="5991225" y="4775200"/>
          <p14:tracePt t="56823" x="5999163" y="4775200"/>
          <p14:tracePt t="56849" x="6008688" y="4775200"/>
          <p14:tracePt t="56856" x="6024563" y="4775200"/>
          <p14:tracePt t="56863" x="6034088" y="4775200"/>
          <p14:tracePt t="56871" x="6049963" y="4775200"/>
          <p14:tracePt t="56878" x="6067425" y="4784725"/>
          <p14:tracePt t="56888" x="6076950" y="4784725"/>
          <p14:tracePt t="56895" x="6102350" y="4784725"/>
          <p14:tracePt t="56915" x="6143625" y="4792663"/>
          <p14:tracePt t="56920" x="6169025" y="4792663"/>
          <p14:tracePt t="56928" x="6194425" y="4792663"/>
          <p14:tracePt t="56937" x="6211888" y="4802188"/>
          <p14:tracePt t="56943" x="6246813" y="4802188"/>
          <p14:tracePt t="56953" x="6262688" y="4802188"/>
          <p14:tracePt t="56959" x="6280150" y="4802188"/>
          <p14:tracePt t="56969" x="6305550" y="4802188"/>
          <p14:tracePt t="56975" x="6330950" y="4802188"/>
          <p14:tracePt t="56985" x="6348413" y="4802188"/>
          <p14:tracePt t="56991" x="6373813" y="4802188"/>
          <p14:tracePt t="57002" x="6381750" y="4802188"/>
          <p14:tracePt t="57008" x="6391275" y="4802188"/>
          <p14:tracePt t="57017" x="6399213" y="4802188"/>
          <p14:tracePt t="57023" x="6407150" y="4802188"/>
          <p14:tracePt t="57039" x="6416675" y="4802188"/>
          <p14:tracePt t="57055" x="6424613" y="4802188"/>
          <p14:tracePt t="57063" x="6432550" y="4802188"/>
          <p14:tracePt t="57072" x="6442075" y="4802188"/>
          <p14:tracePt t="57078" x="6457950" y="4802188"/>
          <p14:tracePt t="57095" x="6457950" y="4810125"/>
          <p14:tracePt t="57104" x="6467475" y="4810125"/>
          <p14:tracePt t="57112" x="6483350" y="4810125"/>
          <p14:tracePt t="57119" x="6492875" y="4818063"/>
          <p14:tracePt t="57128" x="6500813" y="4818063"/>
          <p14:tracePt t="57143" x="6510338" y="4818063"/>
          <p14:tracePt t="57183" x="6510338" y="4827588"/>
          <p14:tracePt t="57232" x="6510338" y="4835525"/>
          <p14:tracePt t="57249" x="6483350" y="4835525"/>
          <p14:tracePt t="57255" x="6450013" y="4843463"/>
          <p14:tracePt t="57264" x="6407150" y="4852988"/>
          <p14:tracePt t="57272" x="6348413" y="4852988"/>
          <p14:tracePt t="57279" x="6288088" y="4852988"/>
          <p14:tracePt t="57288" x="6194425" y="4852988"/>
          <p14:tracePt t="57295" x="6092825" y="4852988"/>
          <p14:tracePt t="57304" x="6008688" y="4852988"/>
          <p14:tracePt t="57312" x="5922963" y="4852988"/>
          <p14:tracePt t="57319" x="5813425" y="4852988"/>
          <p14:tracePt t="57328" x="5710238" y="4852988"/>
          <p14:tracePt t="57335" x="5608638" y="4852988"/>
          <p14:tracePt t="57344" x="5514975" y="4852988"/>
          <p14:tracePt t="57353" x="5413375" y="4852988"/>
          <p14:tracePt t="57359" x="5311775" y="4852988"/>
          <p14:tracePt t="57369" x="5243513" y="4852988"/>
          <p14:tracePt t="57376" x="5157788" y="4852988"/>
          <p14:tracePt t="57385" x="5099050" y="4852988"/>
          <p14:tracePt t="57391" x="5030788" y="4852988"/>
          <p14:tracePt t="57401" x="4987925" y="4852988"/>
          <p14:tracePt t="57408" x="4954588" y="4852988"/>
          <p14:tracePt t="57417" x="4919663" y="4852988"/>
          <p14:tracePt t="57424" x="4886325" y="4852988"/>
          <p14:tracePt t="57433" x="4868863" y="4852988"/>
          <p14:tracePt t="57440" x="4843463" y="4843463"/>
          <p14:tracePt t="57448" x="4818063" y="4843463"/>
          <p14:tracePt t="57456" x="4810125" y="4835525"/>
          <p14:tracePt t="57465" x="4792663" y="4835525"/>
          <p14:tracePt t="57472" x="4759325" y="4827588"/>
          <p14:tracePt t="57479" x="4741863" y="4827588"/>
          <p14:tracePt t="57487" x="4724400" y="4818063"/>
          <p14:tracePt t="57495" x="4691063" y="4810125"/>
          <p14:tracePt t="57503" x="4648200" y="4810125"/>
          <p14:tracePt t="57512" x="4589463" y="4810125"/>
          <p14:tracePt t="57519" x="4546600" y="4802188"/>
          <p14:tracePt t="57527" x="4486275" y="4802188"/>
          <p14:tracePt t="57536" x="4427538" y="4792663"/>
          <p14:tracePt t="57544" x="4384675" y="4792663"/>
          <p14:tracePt t="57552" x="4351338" y="4792663"/>
          <p14:tracePt t="57560" x="4333875" y="4792663"/>
          <p14:tracePt t="57569" x="4325938" y="4792663"/>
          <p14:tracePt t="57575" x="4300538" y="4792663"/>
          <p14:tracePt t="57585" x="4283075" y="4792663"/>
          <p14:tracePt t="57602" x="4275138" y="4792663"/>
          <p14:tracePt t="57608" x="4257675" y="4810125"/>
          <p14:tracePt t="57617" x="4240213" y="4835525"/>
          <p14:tracePt t="57623" x="4232275" y="4852988"/>
          <p14:tracePt t="57633" x="4224338" y="4868863"/>
          <p14:tracePt t="57640" x="4206875" y="4894263"/>
          <p14:tracePt t="57648" x="4189413" y="4937125"/>
          <p14:tracePt t="57656" x="4146550" y="4979988"/>
          <p14:tracePt t="57663" x="4113213" y="5013325"/>
          <p14:tracePt t="57672" x="4062413" y="5048250"/>
          <p14:tracePt t="57679" x="4019550" y="5073650"/>
          <p14:tracePt t="57688" x="3968750" y="5124450"/>
          <p14:tracePt t="57696" x="3908425" y="5157788"/>
          <p14:tracePt t="57704" x="3875088" y="5175250"/>
          <p14:tracePt t="57711" x="3824288" y="5200650"/>
          <p14:tracePt t="57719" x="3790950" y="5218113"/>
          <p14:tracePt t="57727" x="3756025" y="5251450"/>
          <p14:tracePt t="57736" x="3713163" y="5268913"/>
          <p14:tracePt t="57744" x="3679825" y="5294313"/>
          <p14:tracePt t="57753" x="3662363" y="5302250"/>
          <p14:tracePt t="57759" x="3629025" y="5327650"/>
          <p14:tracePt t="57769" x="3611563" y="5345113"/>
          <p14:tracePt t="57776" x="3603625" y="5353050"/>
          <p14:tracePt t="57785" x="3578225" y="5370513"/>
          <p14:tracePt t="57792" x="3552825" y="5395913"/>
          <p14:tracePt t="57802" x="3543300" y="5405438"/>
          <p14:tracePt t="57807" x="3527425" y="5421313"/>
          <p14:tracePt t="57817" x="3509963" y="5438775"/>
          <p14:tracePt t="57824" x="3492500" y="5456238"/>
          <p14:tracePt t="57834" x="3475038" y="5472113"/>
          <p14:tracePt t="57840" x="3467100" y="5489575"/>
          <p14:tracePt t="57850" x="3449638" y="5507038"/>
          <p14:tracePt t="57855" x="3433763" y="5524500"/>
          <p14:tracePt t="57863" x="3416300" y="5540375"/>
          <p14:tracePt t="57871" x="3416300" y="5549900"/>
          <p14:tracePt t="57879" x="3408363" y="5549900"/>
          <p14:tracePt t="57896" x="3390900" y="5565775"/>
          <p14:tracePt t="57904" x="3390900" y="5575300"/>
          <p14:tracePt t="57911" x="3390900" y="5583238"/>
          <p14:tracePt t="57920" x="3390900" y="5591175"/>
          <p14:tracePt t="58055" x="3390900" y="5600700"/>
          <p14:tracePt t="58063" x="3382963" y="5608638"/>
          <p14:tracePt t="58072" x="3373438" y="5616575"/>
          <p14:tracePt t="58104" x="3355975" y="5634038"/>
          <p14:tracePt t="58111" x="3348038" y="5634038"/>
          <p14:tracePt t="58119" x="3340100" y="5641975"/>
          <p14:tracePt t="58127" x="3322638" y="5641975"/>
          <p14:tracePt t="58136" x="3297238" y="5641975"/>
          <p14:tracePt t="58144" x="3289300" y="5651500"/>
          <p14:tracePt t="58153" x="3254375" y="5659438"/>
          <p14:tracePt t="58160" x="3228975" y="5668963"/>
          <p14:tracePt t="58170" x="3178175" y="5676900"/>
          <p14:tracePt t="58176" x="3109913" y="5702300"/>
          <p14:tracePt t="58185" x="3067050" y="5702300"/>
          <p14:tracePt t="58191" x="3025775" y="5719763"/>
          <p14:tracePt t="58201" x="2957513" y="5735638"/>
          <p14:tracePt t="58207" x="2914650" y="5753100"/>
          <p14:tracePt t="58217" x="2863850" y="5778500"/>
          <p14:tracePt t="58223" x="2805113" y="5778500"/>
          <p14:tracePt t="58234" x="2762250" y="5788025"/>
          <p14:tracePt t="58240" x="2711450" y="5795963"/>
          <p14:tracePt t="58250" x="2668588" y="5803900"/>
          <p14:tracePt t="58256" x="2625725" y="5813425"/>
          <p14:tracePt t="58262" x="2582863" y="5829300"/>
          <p14:tracePt t="58271" x="2557463" y="5829300"/>
          <p14:tracePt t="58279" x="2524125" y="5838825"/>
          <p14:tracePt t="58288" x="2489200" y="5838825"/>
          <p14:tracePt t="58296" x="2455863" y="5846763"/>
          <p14:tracePt t="58304" x="2438400" y="5854700"/>
          <p14:tracePt t="58311" x="2405063" y="5864225"/>
          <p14:tracePt t="58319" x="2362200" y="5864225"/>
          <p14:tracePt t="58327" x="2311400" y="5897563"/>
          <p14:tracePt t="58336" x="2278063" y="5897563"/>
          <p14:tracePt t="58344" x="2235200" y="5905500"/>
          <p14:tracePt t="58353" x="2200275" y="5905500"/>
          <p14:tracePt t="58359" x="2159000" y="5905500"/>
          <p14:tracePt t="58369" x="2124075" y="5915025"/>
          <p14:tracePt t="58376" x="2073275" y="5915025"/>
          <p14:tracePt t="58385" x="2047875" y="5915025"/>
          <p14:tracePt t="58391" x="1997075" y="5915025"/>
          <p14:tracePt t="58401" x="1946275" y="5915025"/>
          <p14:tracePt t="58407" x="1903413" y="5915025"/>
          <p14:tracePt t="58417" x="1870075" y="5915025"/>
          <p14:tracePt t="58423" x="1852613" y="5915025"/>
          <p14:tracePt t="58433" x="1819275" y="5915025"/>
          <p14:tracePt t="58439" x="1776413" y="5915025"/>
          <p14:tracePt t="58447" x="1741488" y="5915025"/>
          <p14:tracePt t="58456" x="1725613" y="5915025"/>
          <p14:tracePt t="58462" x="1690688" y="5915025"/>
          <p14:tracePt t="58472" x="1657350" y="5915025"/>
          <p14:tracePt t="58479" x="1622425" y="5915025"/>
          <p14:tracePt t="58488" x="1614488" y="5915025"/>
          <p14:tracePt t="58496" x="1589088" y="5915025"/>
          <p14:tracePt t="58504" x="1563688" y="5915025"/>
          <p14:tracePt t="58511" x="1546225" y="5905500"/>
          <p14:tracePt t="58519" x="1520825" y="5905500"/>
          <p14:tracePt t="58527" x="1504950" y="5897563"/>
          <p14:tracePt t="58536" x="1487488" y="5889625"/>
          <p14:tracePt t="58544" x="1470025" y="5889625"/>
          <p14:tracePt t="58553" x="1444625" y="5880100"/>
          <p14:tracePt t="58560" x="1411288" y="5864225"/>
          <p14:tracePt t="58568" x="1401763" y="5864225"/>
          <p14:tracePt t="58576" x="1368425" y="5854700"/>
          <p14:tracePt t="58586" x="1333500" y="5846763"/>
          <p14:tracePt t="58591" x="1300163" y="5838825"/>
          <p14:tracePt t="58601" x="1266825" y="5829300"/>
          <p14:tracePt t="58608" x="1231900" y="5821363"/>
          <p14:tracePt t="58617" x="1198563" y="5803900"/>
          <p14:tracePt t="58624" x="1189038" y="5795963"/>
          <p14:tracePt t="58634" x="1163638" y="5795963"/>
          <p14:tracePt t="58640" x="1138238" y="5778500"/>
          <p14:tracePt t="58650" x="1130300" y="5770563"/>
          <p14:tracePt t="58656" x="1104900" y="5753100"/>
          <p14:tracePt t="58662" x="1096963" y="5753100"/>
          <p14:tracePt t="58672" x="1079500" y="5735638"/>
          <p14:tracePt t="58680" x="1062038" y="5727700"/>
          <p14:tracePt t="58687" x="1044575" y="5710238"/>
          <p14:tracePt t="58696" x="1019175" y="5694363"/>
          <p14:tracePt t="58704" x="1011238" y="5694363"/>
          <p14:tracePt t="58711" x="1003300" y="5684838"/>
          <p14:tracePt t="58719" x="993775" y="5676900"/>
          <p14:tracePt t="58727" x="977900" y="5659438"/>
          <p14:tracePt t="58736" x="977900" y="5651500"/>
          <p14:tracePt t="58743" x="960438" y="5634038"/>
          <p14:tracePt t="58752" x="952500" y="5626100"/>
          <p14:tracePt t="58759" x="952500" y="5608638"/>
          <p14:tracePt t="58769" x="952500" y="5583238"/>
          <p14:tracePt t="58775" x="942975" y="5575300"/>
          <p14:tracePt t="58785" x="942975" y="5565775"/>
          <p14:tracePt t="58792" x="942975" y="5549900"/>
          <p14:tracePt t="58801" x="942975" y="5540375"/>
          <p14:tracePt t="58807" x="942975" y="5524500"/>
          <p14:tracePt t="58817" x="942975" y="5514975"/>
          <p14:tracePt t="58823" x="942975" y="5497513"/>
          <p14:tracePt t="58833" x="942975" y="5481638"/>
          <p14:tracePt t="58840" x="960438" y="5446713"/>
          <p14:tracePt t="58847" x="968375" y="5438775"/>
          <p14:tracePt t="58856" x="977900" y="5413375"/>
          <p14:tracePt t="58862" x="1003300" y="5387975"/>
          <p14:tracePt t="58871" x="1011238" y="5380038"/>
          <p14:tracePt t="58879" x="1011238" y="5370513"/>
          <p14:tracePt t="58887" x="1028700" y="5345113"/>
          <p14:tracePt t="58895" x="1036638" y="5337175"/>
          <p14:tracePt t="58904" x="1044575" y="5327650"/>
          <p14:tracePt t="58920" x="1054100" y="5319713"/>
          <p14:tracePt t="58928" x="1062038" y="5311775"/>
          <p14:tracePt t="58936" x="1069975" y="5311775"/>
          <p14:tracePt t="58944" x="1079500" y="5302250"/>
          <p14:tracePt t="58952" x="1096963" y="5294313"/>
          <p14:tracePt t="58959" x="1104900" y="5286375"/>
          <p14:tracePt t="58969" x="1122363" y="5276850"/>
          <p14:tracePt t="58975" x="1147763" y="5268913"/>
          <p14:tracePt t="58985" x="1181100" y="5268913"/>
          <p14:tracePt t="58991" x="1198563" y="5268913"/>
          <p14:tracePt t="59001" x="1241425" y="5251450"/>
          <p14:tracePt t="59007" x="1274763" y="5251450"/>
          <p14:tracePt t="59016" x="1308100" y="5251450"/>
          <p14:tracePt t="59031" x="1385888" y="5235575"/>
          <p14:tracePt t="59040" x="1411288" y="5235575"/>
          <p14:tracePt t="59046" x="1444625" y="5235575"/>
          <p14:tracePt t="59056" x="1487488" y="5235575"/>
          <p14:tracePt t="59063" x="1530350" y="5235575"/>
          <p14:tracePt t="59071" x="1555750" y="5235575"/>
          <p14:tracePt t="59080" x="1614488" y="5235575"/>
          <p14:tracePt t="59088" x="1657350" y="5235575"/>
          <p14:tracePt t="59096" x="1716088" y="5235575"/>
          <p14:tracePt t="59104" x="1776413" y="5235575"/>
          <p14:tracePt t="59111" x="1827213" y="5235575"/>
          <p14:tracePt t="59120" x="1860550" y="5235575"/>
          <p14:tracePt t="59128" x="1895475" y="5235575"/>
          <p14:tracePt t="59136" x="1938338" y="5235575"/>
          <p14:tracePt t="59144" x="1979613" y="5235575"/>
          <p14:tracePt t="59153" x="2014538" y="5235575"/>
          <p14:tracePt t="59160" x="2039938" y="5235575"/>
          <p14:tracePt t="59169" x="2073275" y="5235575"/>
          <p14:tracePt t="59175" x="2141538" y="5235575"/>
          <p14:tracePt t="59185" x="2184400" y="5235575"/>
          <p14:tracePt t="59191" x="2227263" y="5235575"/>
          <p14:tracePt t="59201" x="2286000" y="5235575"/>
          <p14:tracePt t="59207" x="2354263" y="5235575"/>
          <p14:tracePt t="59217" x="2430463" y="5235575"/>
          <p14:tracePt t="59223" x="2455863" y="5235575"/>
          <p14:tracePt t="59231" x="2516188" y="5235575"/>
          <p14:tracePt t="59240" x="2532063" y="5235575"/>
          <p14:tracePt t="59247" x="2574925" y="5235575"/>
          <p14:tracePt t="59256" x="2592388" y="5235575"/>
          <p14:tracePt t="59263" x="2625725" y="5235575"/>
          <p14:tracePt t="59272" x="2633663" y="5235575"/>
          <p14:tracePt t="59280" x="2660650" y="5235575"/>
          <p14:tracePt t="59287" x="2676525" y="5235575"/>
          <p14:tracePt t="59295" x="2686050" y="5235575"/>
          <p14:tracePt t="59304" x="2719388" y="5235575"/>
          <p14:tracePt t="59311" x="2727325" y="5235575"/>
          <p14:tracePt t="59319" x="2744788" y="5235575"/>
          <p14:tracePt t="59327" x="2778125" y="5235575"/>
          <p14:tracePt t="59336" x="2805113" y="5235575"/>
          <p14:tracePt t="59343" x="2820988" y="5235575"/>
          <p14:tracePt t="59352" x="2846388" y="5235575"/>
          <p14:tracePt t="59360" x="2855913" y="5235575"/>
          <p14:tracePt t="59370" x="2881313" y="5235575"/>
          <p14:tracePt t="59375" x="2889250" y="5235575"/>
          <p14:tracePt t="59386" x="2897188" y="5235575"/>
          <p14:tracePt t="59401" x="2906713" y="5235575"/>
          <p14:tracePt t="59407" x="2914650" y="5235575"/>
          <p14:tracePt t="59417" x="2932113" y="5235575"/>
          <p14:tracePt t="59424" x="2949575" y="5235575"/>
          <p14:tracePt t="59440" x="2965450" y="5235575"/>
          <p14:tracePt t="59446" x="2974975" y="5235575"/>
          <p14:tracePt t="59463" x="2990850" y="5235575"/>
          <p14:tracePt t="59472" x="3000375" y="5235575"/>
          <p14:tracePt t="59480" x="3008313" y="5235575"/>
          <p14:tracePt t="59488" x="3016250" y="5235575"/>
          <p14:tracePt t="59496" x="3025775" y="5235575"/>
          <p14:tracePt t="59511" x="3041650" y="5235575"/>
          <p14:tracePt t="59520" x="3051175" y="5243513"/>
          <p14:tracePt t="59527" x="3067050" y="5243513"/>
          <p14:tracePt t="59536" x="3076575" y="5243513"/>
          <p14:tracePt t="59543" x="3084513" y="5243513"/>
          <p14:tracePt t="59553" x="3094038" y="5251450"/>
          <p14:tracePt t="59559" x="3109913" y="5251450"/>
          <p14:tracePt t="59575" x="3127375" y="5260975"/>
          <p14:tracePt t="59592" x="3135313" y="5260975"/>
          <p14:tracePt t="59607" x="3135313" y="5268913"/>
          <p14:tracePt t="59617" x="3152775" y="5276850"/>
          <p14:tracePt t="59624" x="3160713" y="5276850"/>
          <p14:tracePt t="59640" x="3170238" y="5294313"/>
          <p14:tracePt t="59646" x="3170238" y="5311775"/>
          <p14:tracePt t="59663" x="3170238" y="5319713"/>
          <p14:tracePt t="59672" x="3178175" y="5327650"/>
          <p14:tracePt t="59680" x="3186113" y="5337175"/>
          <p14:tracePt t="59687" x="3186113" y="5345113"/>
          <p14:tracePt t="59695" x="3195638" y="5362575"/>
          <p14:tracePt t="59720" x="3203575" y="5370513"/>
          <p14:tracePt t="59727" x="3203575" y="5380038"/>
          <p14:tracePt t="59736" x="3211513" y="5380038"/>
          <p14:tracePt t="59744" x="3211513" y="5387975"/>
          <p14:tracePt t="59760" x="3211513" y="5405438"/>
          <p14:tracePt t="59785" x="3211513" y="5413375"/>
          <p14:tracePt t="59791" x="3211513" y="5421313"/>
          <p14:tracePt t="59817" x="3221038" y="5430838"/>
          <p14:tracePt t="59824" x="3221038" y="5438775"/>
          <p14:tracePt t="59832" x="3221038" y="5446713"/>
          <p14:tracePt t="59846" x="3228975" y="5446713"/>
          <p14:tracePt t="59969" x="3228975" y="5456238"/>
          <p14:tracePt t="59975" x="3238500" y="5456238"/>
          <p14:tracePt t="59985" x="3254375" y="5456238"/>
          <p14:tracePt t="60017" x="3271838" y="5464175"/>
          <p14:tracePt t="60024" x="3279775" y="5464175"/>
          <p14:tracePt t="60033" x="3289300" y="5464175"/>
          <p14:tracePt t="60040" x="3297238" y="5464175"/>
          <p14:tracePt t="60046" x="3305175" y="5464175"/>
          <p14:tracePt t="60055" x="3314700" y="5464175"/>
          <p14:tracePt t="60440" x="3322638" y="5464175"/>
          <p14:tracePt t="60503" x="3330575" y="5456238"/>
          <p14:tracePt t="60511" x="3340100" y="5456238"/>
          <p14:tracePt t="60519" x="3348038" y="5456238"/>
          <p14:tracePt t="60527" x="3348038" y="5446713"/>
          <p14:tracePt t="60536" x="3355975" y="5446713"/>
          <p14:tracePt t="60543" x="3373438" y="5438775"/>
          <p14:tracePt t="60559" x="3382963" y="5438775"/>
          <p14:tracePt t="60570" x="3398838" y="5438775"/>
          <p14:tracePt t="60575" x="3398838" y="5430838"/>
          <p14:tracePt t="60585" x="3433763" y="5421313"/>
          <p14:tracePt t="60591" x="3449638" y="5421313"/>
          <p14:tracePt t="60607" x="3492500" y="5405438"/>
          <p14:tracePt t="60615" x="3517900" y="5395913"/>
          <p14:tracePt t="60623" x="3552825" y="5380038"/>
          <p14:tracePt t="60630" x="3594100" y="5362575"/>
          <p14:tracePt t="60639" x="3646488" y="5337175"/>
          <p14:tracePt t="60647" x="3705225" y="5319713"/>
          <p14:tracePt t="60655" x="3763963" y="5294313"/>
          <p14:tracePt t="60664" x="3824288" y="5276850"/>
          <p14:tracePt t="60671" x="3900488" y="5243513"/>
          <p14:tracePt t="60679" x="3968750" y="5226050"/>
          <p14:tracePt t="60687" x="4027488" y="5192713"/>
          <p14:tracePt t="60695" x="4105275" y="5157788"/>
          <p14:tracePt t="60703" x="4181475" y="5141913"/>
          <p14:tracePt t="60711" x="4224338" y="5124450"/>
          <p14:tracePt t="60720" x="4291013" y="5091113"/>
          <p14:tracePt t="60727" x="4333875" y="5073650"/>
          <p14:tracePt t="60736" x="4368800" y="5064125"/>
          <p14:tracePt t="60743" x="4394200" y="5038725"/>
          <p14:tracePt t="60753" x="4427538" y="5038725"/>
          <p14:tracePt t="60759" x="4445000" y="5030788"/>
          <p14:tracePt t="60769" x="4460875" y="5013325"/>
          <p14:tracePt t="60776" x="4478338" y="5005388"/>
          <p14:tracePt t="60785" x="4486275" y="4997450"/>
          <p14:tracePt t="60801" x="4495800" y="4997450"/>
          <p14:tracePt t="60807" x="4495800" y="4987925"/>
          <p14:tracePt t="60817" x="4503738" y="4979988"/>
          <p14:tracePt t="60823" x="4513263" y="4979988"/>
          <p14:tracePt t="60830" x="4513263" y="4972050"/>
          <p14:tracePt t="60840" x="4529138" y="4954588"/>
          <p14:tracePt t="60847" x="4538663" y="4954588"/>
          <p14:tracePt t="60855" x="4546600" y="4946650"/>
          <p14:tracePt t="60864" x="4564063" y="4937125"/>
          <p14:tracePt t="60872" x="4579938" y="4929188"/>
          <p14:tracePt t="60880" x="4579938" y="4919663"/>
          <p14:tracePt t="60899" x="4597400" y="4911725"/>
          <p14:tracePt t="61033" x="4605338" y="4903788"/>
          <p14:tracePt t="61039" x="4622800" y="4886325"/>
          <p14:tracePt t="61088" x="4630738" y="4886325"/>
          <p14:tracePt t="61136" x="4640263" y="4886325"/>
          <p14:tracePt t="61160" x="4648200" y="4878388"/>
          <p14:tracePt t="61176" x="4665663" y="4868863"/>
          <p14:tracePt t="61191" x="4673600" y="4860925"/>
          <p14:tracePt t="61207" x="4683125" y="4852988"/>
          <p14:tracePt t="61239" x="4691063" y="4852988"/>
          <p14:tracePt t="61279" x="4708525" y="4843463"/>
          <p14:tracePt t="61311" x="4716463" y="4835525"/>
          <p14:tracePt t="61448" x="4724400" y="4835525"/>
          <p14:tracePt t="61648" x="4733925" y="4827588"/>
          <p14:tracePt t="61671" x="4724400" y="4810125"/>
          <p14:tracePt t="61687" x="4716463" y="4802188"/>
          <p14:tracePt t="61695" x="4683125" y="4792663"/>
          <p14:tracePt t="61705" x="4648200" y="4792663"/>
          <p14:tracePt t="61712" x="4605338" y="4784725"/>
          <p14:tracePt t="61720" x="4546600" y="4784725"/>
          <p14:tracePt t="61727" x="4503738" y="4775200"/>
          <p14:tracePt t="61736" x="4445000" y="4767263"/>
          <p14:tracePt t="61744" x="4359275" y="4767263"/>
          <p14:tracePt t="61753" x="4300538" y="4767263"/>
          <p14:tracePt t="61759" x="4197350" y="4792663"/>
          <p14:tracePt t="61769" x="4087813" y="4843463"/>
          <p14:tracePt t="61775" x="4002088" y="4886325"/>
          <p14:tracePt t="61784" x="3875088" y="4937125"/>
          <p14:tracePt t="61791" x="3756025" y="4987925"/>
          <p14:tracePt t="61800" x="3594100" y="5073650"/>
          <p14:tracePt t="61807" x="3433763" y="5167313"/>
          <p14:tracePt t="61814" x="3289300" y="5243513"/>
          <p14:tracePt t="61823" x="3059113" y="5387975"/>
          <p14:tracePt t="61831" x="2863850" y="5497513"/>
          <p14:tracePt t="61839" x="2727325" y="5583238"/>
          <p14:tracePt t="61848" x="2506663" y="5694363"/>
          <p14:tracePt t="61855" x="2311400" y="5803900"/>
          <p14:tracePt t="61863" x="2192338" y="5872163"/>
          <p14:tracePt t="61871" x="2039938" y="5948363"/>
          <p14:tracePt t="61879" x="1946275" y="6008688"/>
          <p14:tracePt t="61887" x="1852613" y="6042025"/>
          <p14:tracePt t="61895" x="1793875" y="6059488"/>
          <p14:tracePt t="61914" x="1700213" y="6084888"/>
          <p14:tracePt t="61921" x="1674813" y="6102350"/>
          <p14:tracePt t="61927" x="1622425" y="6127750"/>
          <p14:tracePt t="61937" x="1597025" y="6127750"/>
          <p14:tracePt t="61944" x="1563688" y="6143625"/>
          <p14:tracePt t="61954" x="1520825" y="6161088"/>
          <p14:tracePt t="61960" x="1470025" y="6178550"/>
          <p14:tracePt t="61969" x="1436688" y="6186488"/>
          <p14:tracePt t="61975" x="1401763" y="6194425"/>
          <p14:tracePt t="61983" x="1376363" y="6203950"/>
          <p14:tracePt t="61991" x="1350963" y="6203950"/>
          <p14:tracePt t="62000" x="1325563" y="6203950"/>
          <p14:tracePt t="62007" x="1308100" y="6203950"/>
          <p14:tracePt t="62015" x="1266825" y="6203950"/>
          <p14:tracePt t="62031" x="1257300" y="6203950"/>
          <p14:tracePt t="62039" x="1249363" y="6203950"/>
          <p14:tracePt t="62079" x="1249363" y="6194425"/>
          <p14:tracePt t="62088" x="1249363" y="6186488"/>
          <p14:tracePt t="62095" x="1257300" y="6169025"/>
          <p14:tracePt t="62104" x="1282700" y="6143625"/>
          <p14:tracePt t="62111" x="1317625" y="6102350"/>
          <p14:tracePt t="62121" x="1333500" y="6084888"/>
          <p14:tracePt t="62127" x="1360488" y="6059488"/>
          <p14:tracePt t="62137" x="1385888" y="6016625"/>
          <p14:tracePt t="62143" x="1401763" y="6008688"/>
          <p14:tracePt t="62153" x="1419225" y="5973763"/>
          <p14:tracePt t="62160" x="1462088" y="5932488"/>
          <p14:tracePt t="62169" x="1470025" y="5915025"/>
          <p14:tracePt t="62176" x="1495425" y="5897563"/>
          <p14:tracePt t="62184" x="1512888" y="5889625"/>
          <p14:tracePt t="62191" x="1538288" y="5864225"/>
          <p14:tracePt t="62201" x="1563688" y="5838825"/>
          <p14:tracePt t="62207" x="1589088" y="5813425"/>
          <p14:tracePt t="62215" x="1589088" y="5803900"/>
          <p14:tracePt t="62224" x="1614488" y="5795963"/>
          <p14:tracePt t="62231" x="1631950" y="5778500"/>
          <p14:tracePt t="62239" x="1657350" y="5753100"/>
          <p14:tracePt t="62248" x="1674813" y="5727700"/>
          <p14:tracePt t="62256" x="1690688" y="5710238"/>
          <p14:tracePt t="62263" x="1700213" y="5710238"/>
          <p14:tracePt t="62271" x="1708150" y="5710238"/>
          <p14:tracePt t="62279" x="1725613" y="5694363"/>
          <p14:tracePt t="62288" x="1741488" y="5684838"/>
          <p14:tracePt t="62295" x="1751013" y="5676900"/>
          <p14:tracePt t="62407" x="1758950" y="5676900"/>
          <p14:tracePt t="62423" x="1766888" y="5676900"/>
          <p14:tracePt t="62440" x="1776413" y="5676900"/>
          <p14:tracePt t="62455" x="1784350" y="5676900"/>
          <p14:tracePt t="62488" x="1793875" y="5676900"/>
          <p14:tracePt t="62520" x="1801813" y="5676900"/>
          <p14:tracePt t="62543" x="1809750" y="5676900"/>
          <p14:tracePt t="62607" x="1819275" y="5676900"/>
          <p14:tracePt t="62623" x="1835150" y="5668963"/>
          <p14:tracePt t="62630" x="1852613" y="5641975"/>
          <p14:tracePt t="62639" x="1860550" y="5608638"/>
          <p14:tracePt t="62648" x="1870075" y="5575300"/>
          <p14:tracePt t="62655" x="1878013" y="5532438"/>
          <p14:tracePt t="62663" x="1885950" y="5472113"/>
          <p14:tracePt t="62672" x="1895475" y="5413375"/>
          <p14:tracePt t="62679" x="1903413" y="5353050"/>
          <p14:tracePt t="62688" x="1903413" y="5294313"/>
          <p14:tracePt t="62695" x="1903413" y="5226050"/>
          <p14:tracePt t="62704" x="1903413" y="5141913"/>
          <p14:tracePt t="62712" x="1903413" y="5081588"/>
          <p14:tracePt t="62721" x="1903413" y="4997450"/>
          <p14:tracePt t="62727" x="1903413" y="4937125"/>
          <p14:tracePt t="62737" x="1903413" y="4894263"/>
          <p14:tracePt t="62743" x="1903413" y="4852988"/>
          <p14:tracePt t="62753" x="1903413" y="4818063"/>
          <p14:tracePt t="62759" x="1895475" y="4775200"/>
          <p14:tracePt t="62767" x="1895475" y="4749800"/>
          <p14:tracePt t="62775" x="1885950" y="4716463"/>
          <p14:tracePt t="62785" x="1885950" y="4708525"/>
          <p14:tracePt t="62791" x="1878013" y="4683125"/>
          <p14:tracePt t="62800" x="1878013" y="4665663"/>
          <p14:tracePt t="62808" x="1870075" y="4640263"/>
          <p14:tracePt t="62824" x="1860550" y="4614863"/>
          <p14:tracePt t="62831" x="1852613" y="4579938"/>
          <p14:tracePt t="62848" x="1852613" y="4564063"/>
          <p14:tracePt t="62856" x="1852613" y="4554538"/>
          <p14:tracePt t="62863" x="1844675" y="4529138"/>
          <p14:tracePt t="62872" x="1844675" y="4513263"/>
          <p14:tracePt t="62879" x="1844675" y="4503738"/>
          <p14:tracePt t="62899" x="1844675" y="4460875"/>
          <p14:tracePt t="62905" x="1844675" y="4445000"/>
          <p14:tracePt t="62912" x="1844675" y="4419600"/>
          <p14:tracePt t="62921" x="1844675" y="4410075"/>
          <p14:tracePt t="62928" x="1844675" y="4402138"/>
          <p14:tracePt t="62938" x="1844675" y="4384675"/>
          <p14:tracePt t="62943" x="1844675" y="4368800"/>
          <p14:tracePt t="62953" x="1844675" y="4359275"/>
          <p14:tracePt t="62960" x="1835150" y="4341813"/>
          <p14:tracePt t="62969" x="1827213" y="4341813"/>
          <p14:tracePt t="63016" x="1827213" y="4333875"/>
          <p14:tracePt t="63024" x="1827213" y="4316413"/>
          <p14:tracePt t="63056" x="1827213" y="4308475"/>
          <p14:tracePt t="63632" x="1835150" y="4308475"/>
          <p14:tracePt t="63672" x="1852613" y="4308475"/>
          <p14:tracePt t="64471" x="1860550" y="4316413"/>
          <p14:tracePt t="64639" x="1870075" y="4316413"/>
          <p14:tracePt t="66048" x="1878013" y="4316413"/>
          <p14:tracePt t="66255" x="1885950" y="4316413"/>
          <p14:tracePt t="66263" x="1895475" y="4316413"/>
          <p14:tracePt t="66273" x="1903413" y="4316413"/>
          <p14:tracePt t="66289" x="1911350" y="4316413"/>
          <p14:tracePt t="66295" x="1920875" y="4316413"/>
          <p14:tracePt t="66305" x="1928813" y="4316413"/>
          <p14:tracePt t="66321" x="1946275" y="4316413"/>
          <p14:tracePt t="66337" x="1954213" y="4316413"/>
          <p14:tracePt t="66344" x="1963738" y="4316413"/>
          <p14:tracePt t="66368" x="1971675" y="4316413"/>
          <p14:tracePt t="66440" x="1979613" y="4316413"/>
          <p14:tracePt t="66471" x="1989138" y="4316413"/>
          <p14:tracePt t="66495" x="1997075" y="4316413"/>
          <p14:tracePt t="66505" x="2005013" y="4316413"/>
          <p14:tracePt t="66512" x="2022475" y="4316413"/>
          <p14:tracePt t="66527" x="2039938" y="4316413"/>
          <p14:tracePt t="66543" x="2055813" y="4316413"/>
          <p14:tracePt t="66560" x="2065338" y="4316413"/>
          <p14:tracePt t="66567" x="2073275" y="4316413"/>
          <p14:tracePt t="66576" x="2090738" y="4316413"/>
          <p14:tracePt t="66583" x="2108200" y="4316413"/>
          <p14:tracePt t="66591" x="2116138" y="4316413"/>
          <p14:tracePt t="66600" x="2141538" y="4316413"/>
          <p14:tracePt t="66608" x="2166938" y="4316413"/>
          <p14:tracePt t="66616" x="2174875" y="4316413"/>
          <p14:tracePt t="66623" x="2209800" y="4316413"/>
          <p14:tracePt t="66631" x="2243138" y="4316413"/>
          <p14:tracePt t="66640" x="2286000" y="4308475"/>
          <p14:tracePt t="66647" x="2311400" y="4308475"/>
          <p14:tracePt t="66656" x="2344738" y="4308475"/>
          <p14:tracePt t="66663" x="2362200" y="4300538"/>
          <p14:tracePt t="66673" x="2397125" y="4300538"/>
          <p14:tracePt t="66680" x="2430463" y="4300538"/>
          <p14:tracePt t="66690" x="2438400" y="4300538"/>
          <p14:tracePt t="66695" x="2455863" y="4291013"/>
          <p14:tracePt t="66705" x="2463800" y="4291013"/>
          <p14:tracePt t="66721" x="2473325" y="4291013"/>
          <p14:tracePt t="67376" x="2481263" y="4291013"/>
          <p14:tracePt t="67383" x="2489200" y="4291013"/>
          <p14:tracePt t="67448" x="2506663" y="4291013"/>
          <p14:tracePt t="67480" x="2516188" y="4291013"/>
          <p14:tracePt t="67488" x="2524125" y="4291013"/>
          <p14:tracePt t="67505" x="2541588" y="4291013"/>
          <p14:tracePt t="67511" x="2549525" y="4291013"/>
          <p14:tracePt t="67521" x="2566988" y="4291013"/>
          <p14:tracePt t="67528" x="2582863" y="4291013"/>
          <p14:tracePt t="67537" x="2608263" y="4291013"/>
          <p14:tracePt t="67544" x="2633663" y="4291013"/>
          <p14:tracePt t="67551" x="2651125" y="4291013"/>
          <p14:tracePt t="67559" x="2676525" y="4291013"/>
          <p14:tracePt t="67567" x="2711450" y="4291013"/>
          <p14:tracePt t="67575" x="2744788" y="4291013"/>
          <p14:tracePt t="67583" x="2770188" y="4291013"/>
          <p14:tracePt t="67591" x="2795588" y="4291013"/>
          <p14:tracePt t="67600" x="2830513" y="4291013"/>
          <p14:tracePt t="67607" x="2863850" y="4283075"/>
          <p14:tracePt t="67615" x="2906713" y="4275138"/>
          <p14:tracePt t="67624" x="2932113" y="4275138"/>
          <p14:tracePt t="67631" x="2949575" y="4275138"/>
          <p14:tracePt t="67640" x="2974975" y="4275138"/>
          <p14:tracePt t="67648" x="3000375" y="4265613"/>
          <p14:tracePt t="67656" x="3016250" y="4265613"/>
          <p14:tracePt t="67664" x="3033713" y="4257675"/>
          <p14:tracePt t="67673" x="3059113" y="4257675"/>
          <p14:tracePt t="67680" x="3076575" y="4249738"/>
          <p14:tracePt t="67696" x="3101975" y="4240213"/>
          <p14:tracePt t="67705" x="3109913" y="4240213"/>
          <p14:tracePt t="67711" x="3127375" y="4232275"/>
          <p14:tracePt t="67721" x="3135313" y="4232275"/>
          <p14:tracePt t="67727" x="3144838" y="4232275"/>
          <p14:tracePt t="67737" x="3152775" y="4232275"/>
          <p14:tracePt t="67743" x="3160713" y="4232275"/>
          <p14:tracePt t="67751" x="3170238" y="4232275"/>
          <p14:tracePt t="67759" x="3195638" y="4224338"/>
          <p14:tracePt t="67766" x="3203575" y="4224338"/>
          <p14:tracePt t="67775" x="3211513" y="4224338"/>
          <p14:tracePt t="67784" x="3221038" y="4224338"/>
          <p14:tracePt t="67791" x="3228975" y="4224338"/>
          <p14:tracePt t="67800" x="3246438" y="4224338"/>
          <p14:tracePt t="67808" x="3263900" y="4224338"/>
          <p14:tracePt t="67815" x="3271838" y="4214813"/>
          <p14:tracePt t="67823" x="3289300" y="4214813"/>
          <p14:tracePt t="67832" x="3297238" y="4214813"/>
          <p14:tracePt t="67840" x="3322638" y="4214813"/>
          <p14:tracePt t="67847" x="3340100" y="4214813"/>
          <p14:tracePt t="67856" x="3382963" y="4214813"/>
          <p14:tracePt t="67863" x="3416300" y="4214813"/>
          <p14:tracePt t="67874" x="3449638" y="4214813"/>
          <p14:tracePt t="67880" x="3527425" y="4224338"/>
          <p14:tracePt t="67900" x="3611563" y="4232275"/>
          <p14:tracePt t="67906" x="3662363" y="4240213"/>
          <p14:tracePt t="67912" x="3697288" y="4257675"/>
          <p14:tracePt t="67919" x="3738563" y="4265613"/>
          <p14:tracePt t="67927" x="3790950" y="4283075"/>
          <p14:tracePt t="67937" x="3832225" y="4300538"/>
          <p14:tracePt t="67944" x="3867150" y="4308475"/>
          <p14:tracePt t="67951" x="3900488" y="4308475"/>
          <p14:tracePt t="67959" x="3951288" y="4333875"/>
          <p14:tracePt t="67966" x="3968750" y="4341813"/>
          <p14:tracePt t="67975" x="3994150" y="4359275"/>
          <p14:tracePt t="67983" x="4027488" y="4359275"/>
          <p14:tracePt t="67992" x="4079875" y="4376738"/>
          <p14:tracePt t="67999" x="4087813" y="4376738"/>
          <p14:tracePt t="68007" x="4130675" y="4384675"/>
          <p14:tracePt t="68015" x="4171950" y="4410075"/>
          <p14:tracePt t="68023" x="4214813" y="4419600"/>
          <p14:tracePt t="68032" x="4257675" y="4419600"/>
          <p14:tracePt t="68040" x="4291013" y="4427538"/>
          <p14:tracePt t="68048" x="4341813" y="4445000"/>
          <p14:tracePt t="68056" x="4368800" y="4445000"/>
          <p14:tracePt t="68064" x="4410075" y="4452938"/>
          <p14:tracePt t="68074" x="4452938" y="4470400"/>
          <p14:tracePt t="68080" x="4478338" y="4470400"/>
          <p14:tracePt t="68090" x="4521200" y="4470400"/>
          <p14:tracePt t="68096" x="4572000" y="4478338"/>
          <p14:tracePt t="68105" x="4589463" y="4478338"/>
          <p14:tracePt t="68112" x="4605338" y="4486275"/>
          <p14:tracePt t="68120" x="4630738" y="4486275"/>
          <p14:tracePt t="68128" x="4657725" y="4495800"/>
          <p14:tracePt t="68136" x="4665663" y="4495800"/>
          <p14:tracePt t="68143" x="4673600" y="4495800"/>
          <p14:tracePt t="68150" x="4683125" y="4503738"/>
          <p14:tracePt t="68160" x="4691063" y="4503738"/>
          <p14:tracePt t="68167" x="4708525" y="4503738"/>
          <p14:tracePt t="68199" x="4716463" y="4503738"/>
          <p14:tracePt t="68215" x="4733925" y="4503738"/>
          <p14:tracePt t="68231" x="4749800" y="4503738"/>
          <p14:tracePt t="68240" x="4759325" y="4503738"/>
          <p14:tracePt t="68257" x="4767263" y="4503738"/>
          <p14:tracePt t="68263" x="4775200" y="4503738"/>
          <p14:tracePt t="68279" x="4784725" y="4503738"/>
          <p14:tracePt t="68289" x="4792663" y="4513263"/>
          <p14:tracePt t="68295" x="4802188" y="4513263"/>
          <p14:tracePt t="68304" x="4802188" y="4521200"/>
          <p14:tracePt t="68322" x="4810125" y="4521200"/>
          <p14:tracePt t="68328" x="4818063" y="4521200"/>
          <p14:tracePt t="68392" x="4835525" y="4538663"/>
          <p14:tracePt t="68439" x="4843463" y="4546600"/>
          <p14:tracePt t="69312" x="4843463" y="4554538"/>
          <p14:tracePt t="69328" x="4852988" y="4564063"/>
          <p14:tracePt t="69344" x="4852988" y="4572000"/>
          <p14:tracePt t="69350" x="4860925" y="4572000"/>
          <p14:tracePt t="85136" x="4749800" y="4513263"/>
          <p14:tracePt t="85145" x="4683125" y="4460875"/>
          <p14:tracePt t="85151" x="4630738" y="4419600"/>
          <p14:tracePt t="85158" x="4614863" y="4402138"/>
          <p14:tracePt t="85183" x="4605338" y="4402138"/>
          <p14:tracePt t="85191" x="4589463" y="4402138"/>
          <p14:tracePt t="85200" x="4554538" y="4376738"/>
          <p14:tracePt t="85208" x="4503738" y="4325938"/>
          <p14:tracePt t="85216" x="4427538" y="4240213"/>
          <p14:tracePt t="85223" x="4341813" y="4164013"/>
          <p14:tracePt t="85232" x="4249738" y="4044950"/>
          <p14:tracePt t="85239" x="4164013" y="3925888"/>
          <p14:tracePt t="85248" x="4079875" y="3748088"/>
          <p14:tracePt t="85255" x="3908425" y="3484563"/>
          <p14:tracePt t="85264" x="3841750" y="3330575"/>
          <p14:tracePt t="85272" x="3781425" y="3203575"/>
          <p14:tracePt t="85281" x="3687763" y="3041650"/>
          <p14:tracePt t="85288" x="3654425" y="3016250"/>
          <p14:tracePt t="85599" x="3646488" y="3016250"/>
          <p14:tracePt t="85616" x="3560763" y="3041650"/>
          <p14:tracePt t="85623" x="3484563" y="3076575"/>
          <p14:tracePt t="85631" x="3398838" y="3135313"/>
          <p14:tracePt t="85639" x="3305175" y="3170238"/>
          <p14:tracePt t="85648" x="3221038" y="3195638"/>
          <p14:tracePt t="85655" x="3170238" y="3211513"/>
          <p14:tracePt t="85664" x="3135313" y="3228975"/>
          <p14:tracePt t="85671" x="3076575" y="3238500"/>
          <p14:tracePt t="85680" x="3051175" y="3254375"/>
          <p14:tracePt t="85688" x="3025775" y="3263900"/>
          <p14:tracePt t="85698" x="3016250" y="3271838"/>
          <p14:tracePt t="85703" x="3000375" y="3289300"/>
          <p14:tracePt t="85714" x="2974975" y="3305175"/>
          <p14:tracePt t="85719" x="2949575" y="3322638"/>
          <p14:tracePt t="85730" x="2914650" y="3330575"/>
          <p14:tracePt t="85735" x="2855913" y="3348038"/>
          <p14:tracePt t="85744" x="2795588" y="3373438"/>
          <p14:tracePt t="85752" x="2770188" y="3382963"/>
          <p14:tracePt t="85759" x="2762250" y="3382963"/>
          <p14:tracePt t="85775" x="2752725" y="3382963"/>
          <p14:tracePt t="85784" x="2736850" y="3382963"/>
          <p14:tracePt t="85863" x="2719388" y="3398838"/>
          <p14:tracePt t="85871" x="2701925" y="3408363"/>
          <p14:tracePt t="85880" x="2693988" y="3408363"/>
          <p14:tracePt t="85888" x="2676525" y="3408363"/>
          <p14:tracePt t="85908" x="2668588" y="3408363"/>
          <p14:tracePt t="86063" x="2668588" y="3416300"/>
          <p14:tracePt t="86095" x="2668588" y="3441700"/>
          <p14:tracePt t="86104" x="2668588" y="3459163"/>
          <p14:tracePt t="86113" x="2660650" y="3502025"/>
          <p14:tracePt t="86120" x="2651125" y="3527425"/>
          <p14:tracePt t="86129" x="2643188" y="3543300"/>
          <p14:tracePt t="86135" x="2633663" y="3578225"/>
          <p14:tracePt t="86143" x="2633663" y="3611563"/>
          <p14:tracePt t="86151" x="2633663" y="3654425"/>
          <p14:tracePt t="86158" x="2633663" y="3687763"/>
          <p14:tracePt t="86168" x="2633663" y="3713163"/>
          <p14:tracePt t="86175" x="2633663" y="3773488"/>
          <p14:tracePt t="86184" x="2633663" y="3816350"/>
          <p14:tracePt t="86192" x="2633663" y="3883025"/>
          <p14:tracePt t="86199" x="2633663" y="3960813"/>
          <p14:tracePt t="86207" x="2633663" y="4044950"/>
          <p14:tracePt t="86216" x="2625725" y="4113213"/>
          <p14:tracePt t="86223" x="2625725" y="4197350"/>
          <p14:tracePt t="86232" x="2625725" y="4232275"/>
          <p14:tracePt t="86239" x="2625725" y="4265613"/>
          <p14:tracePt t="86248" x="2625725" y="4300538"/>
          <p14:tracePt t="86264" x="2625725" y="4316413"/>
          <p14:tracePt t="86272" x="2625725" y="4333875"/>
          <p14:tracePt t="86281" x="2625725" y="4368800"/>
          <p14:tracePt t="86287" x="2625725" y="4394200"/>
          <p14:tracePt t="86298" x="2625725" y="4402138"/>
          <p14:tracePt t="86304" x="2625725" y="4419600"/>
          <p14:tracePt t="86313" x="2608263" y="4435475"/>
          <p14:tracePt t="86320" x="2600325" y="4445000"/>
          <p14:tracePt t="86448" x="2592388" y="4452938"/>
          <p14:tracePt t="86696" x="2592388" y="4445000"/>
          <p14:tracePt t="86713" x="2600325" y="4435475"/>
          <p14:tracePt t="86729" x="2600325" y="4427538"/>
          <p14:tracePt t="86735" x="2608263" y="4427538"/>
          <p14:tracePt t="86760" x="2608263" y="4410075"/>
          <p14:tracePt t="86775" x="2608263" y="4402138"/>
          <p14:tracePt t="86784" x="2608263" y="4394200"/>
          <p14:tracePt t="86792" x="2608263" y="4384675"/>
          <p14:tracePt t="86799" x="2617788" y="4384675"/>
          <p14:tracePt t="86807" x="2625725" y="4368800"/>
          <p14:tracePt t="86832" x="2625725" y="4359275"/>
          <p14:tracePt t="86943" x="2625725" y="4351338"/>
          <p14:tracePt t="87000" x="2633663" y="4333875"/>
          <p14:tracePt t="87072" x="2633663" y="4325938"/>
          <p14:tracePt t="87120" x="2633663" y="4316413"/>
          <p14:tracePt t="87144" x="2643188" y="4308475"/>
          <p14:tracePt t="87175" x="2651125" y="4300538"/>
          <p14:tracePt t="87192" x="2651125" y="4291013"/>
          <p14:tracePt t="87280" x="2651125" y="4283075"/>
          <p14:tracePt t="87311" x="2651125" y="4275138"/>
          <p14:tracePt t="87375" x="2651125" y="4265613"/>
          <p14:tracePt t="87400" x="2651125" y="4257675"/>
          <p14:tracePt t="87415" x="2651125" y="4249738"/>
          <p14:tracePt t="87447" x="2660650" y="4232275"/>
          <p14:tracePt t="87465" x="2668588" y="4206875"/>
          <p14:tracePt t="87495" x="2668588" y="4197350"/>
          <p14:tracePt t="87503" x="2668588" y="4189413"/>
          <p14:tracePt t="87513" x="2676525" y="4181475"/>
          <p14:tracePt t="87519" x="2686050" y="4181475"/>
          <p14:tracePt t="87535" x="2686050" y="4171950"/>
          <p14:tracePt t="87551" x="2686050" y="4164013"/>
          <p14:tracePt t="88232" x="2693988" y="4156075"/>
          <p14:tracePt t="88528" x="2711450" y="4156075"/>
          <p14:tracePt t="88560" x="2711450" y="4164013"/>
          <p14:tracePt t="88567" x="2719388" y="4171950"/>
          <p14:tracePt t="88575" x="2727325" y="4181475"/>
          <p14:tracePt t="88607" x="2736850" y="4181475"/>
          <p14:tracePt t="88752" x="2736850" y="4189413"/>
          <p14:tracePt t="88808" x="2736850" y="4197350"/>
          <p14:tracePt t="89647" x="2736850" y="4206875"/>
          <p14:tracePt t="89665" x="2744788" y="4197350"/>
          <p14:tracePt t="89681" x="2744788" y="4171950"/>
          <p14:tracePt t="89688" x="2752725" y="4146550"/>
          <p14:tracePt t="89751" x="2752725" y="4130675"/>
          <p14:tracePt t="89816" x="2762250" y="4121150"/>
          <p14:tracePt t="89848" x="2770188" y="4121150"/>
          <p14:tracePt t="90056" x="2787650" y="4130675"/>
          <p14:tracePt t="90072" x="2795588" y="4138613"/>
          <p14:tracePt t="90127" x="2795588" y="4146550"/>
          <p14:tracePt t="90143" x="2805113" y="4156075"/>
          <p14:tracePt t="90159" x="2813050" y="4156075"/>
          <p14:tracePt t="90208" x="2813050" y="4171950"/>
          <p14:tracePt t="90240" x="2813050" y="4181475"/>
          <p14:tracePt t="90288" x="2813050" y="4189413"/>
          <p14:tracePt t="90295" x="2813050" y="4197350"/>
          <p14:tracePt t="90311" x="2813050" y="4206875"/>
          <p14:tracePt t="90400" x="2813050" y="4214813"/>
          <p14:tracePt t="90416" x="2813050" y="4224338"/>
          <p14:tracePt t="90591" x="2813050" y="4232275"/>
          <p14:tracePt t="90607" x="2813050" y="4240213"/>
          <p14:tracePt t="90616" x="2813050" y="4249738"/>
          <p14:tracePt t="90623" x="2813050" y="4257675"/>
          <p14:tracePt t="90650" x="2805113" y="4265613"/>
          <p14:tracePt t="90761" x="2805113" y="4275138"/>
          <p14:tracePt t="91024" x="2795588" y="4275138"/>
          <p14:tracePt t="91952" x="2778125" y="4275138"/>
          <p14:tracePt t="91959" x="2770188" y="4275138"/>
          <p14:tracePt t="91968" x="2752725" y="4283075"/>
          <p14:tracePt t="91975" x="2736850" y="4300538"/>
          <p14:tracePt t="91991" x="2719388" y="4308475"/>
          <p14:tracePt t="92001" x="2711450" y="4308475"/>
          <p14:tracePt t="92008" x="2693988" y="4316413"/>
          <p14:tracePt t="92018" x="2686050" y="4316413"/>
          <p14:tracePt t="92024" x="2676525" y="4316413"/>
          <p14:tracePt t="92034" x="2668588" y="4316413"/>
          <p14:tracePt t="92039" x="2651125" y="4316413"/>
          <p14:tracePt t="92128" x="2643188" y="4325938"/>
          <p14:tracePt t="92431" x="2643188" y="4333875"/>
          <p14:tracePt t="92479" x="2651125" y="4341813"/>
          <p14:tracePt t="93008" x="2660650" y="4341813"/>
          <p14:tracePt t="93056" x="2660650" y="4351338"/>
          <p14:tracePt t="93071" x="2676525" y="4359275"/>
          <p14:tracePt t="93080" x="2693988" y="4368800"/>
          <p14:tracePt t="93104" x="2711450" y="4376738"/>
          <p14:tracePt t="93111" x="2711450" y="4384675"/>
          <p14:tracePt t="93127" x="2727325" y="4394200"/>
          <p14:tracePt t="93159" x="2736850" y="4394200"/>
          <p14:tracePt t="93175" x="2752725" y="4402138"/>
          <p14:tracePt t="93192" x="2752725" y="4410075"/>
          <p14:tracePt t="93208" x="2762250" y="4410075"/>
          <p14:tracePt t="93233" x="2778125" y="4419600"/>
          <p14:tracePt t="93328" x="2778125" y="4427538"/>
          <p14:tracePt t="93568" x="2762250" y="4435475"/>
          <p14:tracePt t="93584" x="2744788" y="4445000"/>
          <p14:tracePt t="93592" x="2736850" y="4445000"/>
          <p14:tracePt t="93601" x="2727325" y="4445000"/>
          <p14:tracePt t="93639" x="2719388" y="4445000"/>
          <p14:tracePt t="93912" x="2719388" y="4452938"/>
          <p14:tracePt t="93920" x="2711450" y="4452938"/>
          <p14:tracePt t="94040" x="2701925" y="4452938"/>
          <p14:tracePt t="94050" x="2693988" y="4452938"/>
          <p14:tracePt t="94056" x="2686050" y="4452938"/>
          <p14:tracePt t="94072" x="2676525" y="4445000"/>
          <p14:tracePt t="94128" x="2676525" y="4435475"/>
          <p14:tracePt t="94176" x="2676525" y="4427538"/>
          <p14:tracePt t="94184" x="2676525" y="4419600"/>
          <p14:tracePt t="94191" x="2676525" y="4410075"/>
          <p14:tracePt t="94201" x="2676525" y="4384675"/>
          <p14:tracePt t="94207" x="2693988" y="4368800"/>
          <p14:tracePt t="94217" x="2711450" y="4351338"/>
          <p14:tracePt t="94224" x="2736850" y="4333875"/>
          <p14:tracePt t="94233" x="2736850" y="4325938"/>
          <p14:tracePt t="94240" x="2752725" y="4308475"/>
          <p14:tracePt t="94249" x="2770188" y="4291013"/>
          <p14:tracePt t="94256" x="2778125" y="4283075"/>
          <p14:tracePt t="94263" x="2778125" y="4275138"/>
          <p14:tracePt t="94272" x="2787650" y="4265613"/>
          <p14:tracePt t="94279" x="2795588" y="4265613"/>
          <p14:tracePt t="94287" x="2805113" y="4257675"/>
          <p14:tracePt t="94295" x="2805113" y="4249738"/>
          <p14:tracePt t="94311" x="2805113" y="4240213"/>
          <p14:tracePt t="94320" x="2813050" y="4224338"/>
          <p14:tracePt t="94328" x="2813050" y="4214813"/>
          <p14:tracePt t="94335" x="2820988" y="4206875"/>
          <p14:tracePt t="94344" x="2820988" y="4197350"/>
          <p14:tracePt t="94352" x="2830513" y="4189413"/>
          <p14:tracePt t="94359" x="2830513" y="4181475"/>
          <p14:tracePt t="94368" x="2830513" y="4171950"/>
          <p14:tracePt t="94648" x="2838450" y="4171950"/>
          <p14:tracePt t="94664" x="2846388" y="4171950"/>
          <p14:tracePt t="94678" x="2855913" y="4171950"/>
          <p14:tracePt t="94695" x="2863850" y="4171950"/>
          <p14:tracePt t="94711" x="2871788" y="4171950"/>
          <p14:tracePt t="94727" x="2881313" y="4171950"/>
          <p14:tracePt t="94735" x="2889250" y="4171950"/>
          <p14:tracePt t="94752" x="2897188" y="4171950"/>
          <p14:tracePt t="94760" x="2914650" y="4171950"/>
          <p14:tracePt t="94775" x="2932113" y="4171950"/>
          <p14:tracePt t="94785" x="2940050" y="4171950"/>
          <p14:tracePt t="94792" x="2957513" y="4171950"/>
          <p14:tracePt t="94801" x="2974975" y="4171950"/>
          <p14:tracePt t="94807" x="2982913" y="4171950"/>
          <p14:tracePt t="94817" x="3008313" y="4171950"/>
          <p14:tracePt t="94823" x="3033713" y="4171950"/>
          <p14:tracePt t="94832" x="3051175" y="4171950"/>
          <p14:tracePt t="94839" x="3076575" y="4171950"/>
          <p14:tracePt t="94847" x="3094038" y="4181475"/>
          <p14:tracePt t="94855" x="3101975" y="4181475"/>
          <p14:tracePt t="94862" x="3119438" y="4189413"/>
          <p14:tracePt t="94871" x="3144838" y="4189413"/>
          <p14:tracePt t="94879" x="3160713" y="4189413"/>
          <p14:tracePt t="94898" x="3211513" y="4197350"/>
          <p14:tracePt t="94903" x="3238500" y="4206875"/>
          <p14:tracePt t="94911" x="3263900" y="4214813"/>
          <p14:tracePt t="94921" x="3279775" y="4214813"/>
          <p14:tracePt t="94927" x="3322638" y="4214813"/>
          <p14:tracePt t="94936" x="3355975" y="4224338"/>
          <p14:tracePt t="94943" x="3398838" y="4232275"/>
          <p14:tracePt t="94952" x="3459163" y="4240213"/>
          <p14:tracePt t="94959" x="3502025" y="4240213"/>
          <p14:tracePt t="94968" x="3560763" y="4249738"/>
          <p14:tracePt t="94975" x="3619500" y="4257675"/>
          <p14:tracePt t="94985" x="3671888" y="4257675"/>
          <p14:tracePt t="94992" x="3713163" y="4257675"/>
          <p14:tracePt t="95002" x="3748088" y="4265613"/>
          <p14:tracePt t="95008" x="3763963" y="4265613"/>
          <p14:tracePt t="95017" x="3790950" y="4265613"/>
          <p14:tracePt t="95023" x="3806825" y="4265613"/>
          <p14:tracePt t="95033" x="3824288" y="4265613"/>
          <p14:tracePt t="95040" x="3849688" y="4275138"/>
          <p14:tracePt t="95048" x="3867150" y="4275138"/>
          <p14:tracePt t="95056" x="3883025" y="4291013"/>
          <p14:tracePt t="95062" x="3908425" y="4291013"/>
          <p14:tracePt t="95072" x="3943350" y="4300538"/>
          <p14:tracePt t="95079" x="3986213" y="4308475"/>
          <p14:tracePt t="95087" x="4027488" y="4308475"/>
          <p14:tracePt t="95096" x="4062413" y="4316413"/>
          <p14:tracePt t="95104" x="4113213" y="4325938"/>
          <p14:tracePt t="95111" x="4156075" y="4333875"/>
          <p14:tracePt t="95119" x="4214813" y="4333875"/>
          <p14:tracePt t="95127" x="4249738" y="4341813"/>
          <p14:tracePt t="95136" x="4308475" y="4351338"/>
          <p14:tracePt t="95143" x="4341813" y="4359275"/>
          <p14:tracePt t="95153" x="4368800" y="4359275"/>
          <p14:tracePt t="95160" x="4419600" y="4368800"/>
          <p14:tracePt t="95169" x="4445000" y="4376738"/>
          <p14:tracePt t="95176" x="4503738" y="4384675"/>
          <p14:tracePt t="95185" x="4538663" y="4384675"/>
          <p14:tracePt t="95192" x="4579938" y="4384675"/>
          <p14:tracePt t="95201" x="4630738" y="4394200"/>
          <p14:tracePt t="95207" x="4648200" y="4402138"/>
          <p14:tracePt t="95217" x="4683125" y="4402138"/>
          <p14:tracePt t="95224" x="4708525" y="4402138"/>
          <p14:tracePt t="95234" x="4716463" y="4410075"/>
          <p14:tracePt t="95239" x="4733925" y="4410075"/>
          <p14:tracePt t="95247" x="4741863" y="4410075"/>
          <p14:tracePt t="95336" x="4741863" y="4419600"/>
          <p14:tracePt t="95343" x="4749800" y="4419600"/>
          <p14:tracePt t="95352" x="4759325" y="4427538"/>
          <p14:tracePt t="95359" x="4767263" y="4427538"/>
          <p14:tracePt t="95391" x="4767263" y="4435475"/>
          <p14:tracePt t="95408" x="4784725" y="4452938"/>
          <p14:tracePt t="95424" x="4810125" y="4460875"/>
          <p14:tracePt t="95434" x="4810125" y="4470400"/>
          <p14:tracePt t="95439" x="4835525" y="4486275"/>
          <p14:tracePt t="95447" x="4852988" y="4495800"/>
          <p14:tracePt t="95455" x="4868863" y="4513263"/>
          <p14:tracePt t="95463" x="4886325" y="4513263"/>
          <p14:tracePt t="95472" x="4894263" y="4521200"/>
          <p14:tracePt t="95479" x="4894263" y="4529138"/>
          <p14:tracePt t="95488" x="4911725" y="4538663"/>
          <p14:tracePt t="95527" x="4911725" y="4546600"/>
          <p14:tracePt t="95543" x="4911725" y="4554538"/>
          <p14:tracePt t="95560" x="4911725" y="4564063"/>
          <p14:tracePt t="95569" x="4903788" y="4572000"/>
          <p14:tracePt t="95576" x="4894263" y="4579938"/>
          <p14:tracePt t="95585" x="4886325" y="4589463"/>
          <p14:tracePt t="95592" x="4886325" y="4597400"/>
          <p14:tracePt t="95601" x="4852988" y="4614863"/>
          <p14:tracePt t="95608" x="4827588" y="4622800"/>
          <p14:tracePt t="95616" x="4784725" y="4630738"/>
          <p14:tracePt t="95623" x="4733925" y="4665663"/>
          <p14:tracePt t="95632" x="4691063" y="4683125"/>
          <p14:tracePt t="95640" x="4622800" y="4716463"/>
          <p14:tracePt t="95647" x="4564063" y="4749800"/>
          <p14:tracePt t="95656" x="4513263" y="4767263"/>
          <p14:tracePt t="95662" x="4427538" y="4802188"/>
          <p14:tracePt t="95671" x="4368800" y="4818063"/>
          <p14:tracePt t="95680" x="4291013" y="4843463"/>
          <p14:tracePt t="95688" x="4232275" y="4868863"/>
          <p14:tracePt t="95696" x="4181475" y="4894263"/>
          <p14:tracePt t="95704" x="4156075" y="4911725"/>
          <p14:tracePt t="95711" x="4138613" y="4919663"/>
          <p14:tracePt t="95719" x="4105275" y="4937125"/>
          <p14:tracePt t="95727" x="4095750" y="4946650"/>
          <p14:tracePt t="95735" x="4062413" y="4972050"/>
          <p14:tracePt t="95744" x="4052888" y="4979988"/>
          <p14:tracePt t="95753" x="4027488" y="4997450"/>
          <p14:tracePt t="95760" x="4019550" y="4997450"/>
          <p14:tracePt t="95769" x="4002088" y="5005388"/>
          <p14:tracePt t="95775" x="3986213" y="5013325"/>
          <p14:tracePt t="95792" x="3968750" y="5013325"/>
          <p14:tracePt t="95801" x="3960813" y="5022850"/>
          <p14:tracePt t="95817" x="3951288" y="5030788"/>
          <p14:tracePt t="95936" x="3968750" y="5030788"/>
          <p14:tracePt t="95944" x="3986213" y="5030788"/>
          <p14:tracePt t="95953" x="4002088" y="5030788"/>
          <p14:tracePt t="95959" x="4027488" y="5030788"/>
          <p14:tracePt t="95969" x="4070350" y="5030788"/>
          <p14:tracePt t="95976" x="4105275" y="5030788"/>
          <p14:tracePt t="95985" x="4130675" y="5030788"/>
          <p14:tracePt t="95992" x="4171950" y="5030788"/>
          <p14:tracePt t="96001" x="4232275" y="5030788"/>
          <p14:tracePt t="96007" x="4283075" y="5030788"/>
          <p14:tracePt t="96017" x="4341813" y="5013325"/>
          <p14:tracePt t="96024" x="4384675" y="5013325"/>
          <p14:tracePt t="96032" x="4445000" y="5005388"/>
          <p14:tracePt t="96039" x="4503738" y="4987925"/>
          <p14:tracePt t="96046" x="4572000" y="4987925"/>
          <p14:tracePt t="96055" x="4648200" y="4979988"/>
          <p14:tracePt t="96063" x="4724400" y="4962525"/>
          <p14:tracePt t="96071" x="4792663" y="4954588"/>
          <p14:tracePt t="96080" x="4878388" y="4954588"/>
          <p14:tracePt t="96087" x="4962525" y="4954588"/>
          <p14:tracePt t="96096" x="5038725" y="4946650"/>
          <p14:tracePt t="96103" x="5124450" y="4946650"/>
          <p14:tracePt t="96111" x="5183188" y="4946650"/>
          <p14:tracePt t="96119" x="5268913" y="4946650"/>
          <p14:tracePt t="96127" x="5327650" y="4937125"/>
          <p14:tracePt t="96136" x="5380038" y="4937125"/>
          <p14:tracePt t="96143" x="5438775" y="4937125"/>
          <p14:tracePt t="96152" x="5481638" y="4937125"/>
          <p14:tracePt t="96159" x="5507038" y="4937125"/>
          <p14:tracePt t="96170" x="5549900" y="4937125"/>
          <p14:tracePt t="96175" x="5575300" y="4929188"/>
          <p14:tracePt t="96185" x="5591175" y="4929188"/>
          <p14:tracePt t="96192" x="5616575" y="4929188"/>
          <p14:tracePt t="96201" x="5634038" y="4919663"/>
          <p14:tracePt t="96208" x="5641975" y="4919663"/>
          <p14:tracePt t="96224" x="5651500" y="4919663"/>
          <p14:tracePt t="96232" x="5668963" y="4911725"/>
          <p14:tracePt t="96247" x="5676900" y="4903788"/>
          <p14:tracePt t="96263" x="5684838" y="4894263"/>
          <p14:tracePt t="96280" x="5684838" y="4886325"/>
          <p14:tracePt t="96287" x="5694363" y="4886325"/>
          <p14:tracePt t="96296" x="5702300" y="4868863"/>
          <p14:tracePt t="96311" x="5710238" y="4852988"/>
          <p14:tracePt t="96327" x="5710238" y="4843463"/>
          <p14:tracePt t="96336" x="5719763" y="4827588"/>
          <p14:tracePt t="96353" x="5727700" y="4818063"/>
          <p14:tracePt t="96360" x="5735638" y="4802188"/>
          <p14:tracePt t="96369" x="5745163" y="4792663"/>
          <p14:tracePt t="96376" x="5745163" y="4784725"/>
          <p14:tracePt t="96385" x="5745163" y="4775200"/>
          <p14:tracePt t="96401" x="5753100" y="4775200"/>
          <p14:tracePt t="96407" x="5761038" y="4767263"/>
          <p14:tracePt t="96433" x="5770563" y="4759325"/>
          <p14:tracePt t="96447" x="5770563" y="4749800"/>
          <p14:tracePt t="96471" x="5778500" y="4749800"/>
          <p14:tracePt t="96503" x="5788025" y="4741863"/>
          <p14:tracePt t="96888" x="5788025" y="4733925"/>
          <p14:tracePt t="97023" x="5788025" y="4724400"/>
          <p14:tracePt t="98200" x="5788025" y="4716463"/>
          <p14:tracePt t="98240" x="5778500" y="4716463"/>
          <p14:tracePt t="98367" x="5770563" y="4716463"/>
          <p14:tracePt t="98392" x="5761038" y="4716463"/>
          <p14:tracePt t="99632" x="5761038" y="4724400"/>
          <p14:tracePt t="102416" x="5770563" y="4724400"/>
          <p14:tracePt t="102423" x="5788025" y="4724400"/>
          <p14:tracePt t="102447" x="5795963" y="4724400"/>
          <p14:tracePt t="102472" x="5803900" y="4724400"/>
          <p14:tracePt t="102503" x="5813425" y="4724400"/>
          <p14:tracePt t="102521" x="5821363" y="4724400"/>
          <p14:tracePt t="103184" x="5829300" y="4724400"/>
          <p14:tracePt t="103192" x="5838825" y="4724400"/>
          <p14:tracePt t="103199" x="5846763" y="4724400"/>
          <p14:tracePt t="103208" x="5864225" y="4724400"/>
          <p14:tracePt t="103215" x="5880100" y="4716463"/>
          <p14:tracePt t="103223" x="5897563" y="4708525"/>
          <p14:tracePt t="103231" x="5915025" y="4699000"/>
          <p14:tracePt t="103239" x="5940425" y="4683125"/>
          <p14:tracePt t="103248" x="5973763" y="4665663"/>
          <p14:tracePt t="103255" x="5991225" y="4648200"/>
          <p14:tracePt t="103263" x="5999163" y="4640263"/>
          <p14:tracePt t="103273" x="6034088" y="4605338"/>
          <p14:tracePt t="103279" x="6067425" y="4564063"/>
          <p14:tracePt t="103289" x="6092825" y="4529138"/>
          <p14:tracePt t="103295" x="6135688" y="4486275"/>
          <p14:tracePt t="103305" x="6186488" y="4427538"/>
          <p14:tracePt t="103311" x="6229350" y="4384675"/>
          <p14:tracePt t="103321" x="6262688" y="4359275"/>
          <p14:tracePt t="103328" x="6313488" y="4316413"/>
          <p14:tracePt t="103335" x="6338888" y="4291013"/>
          <p14:tracePt t="103343" x="6373813" y="4265613"/>
          <p14:tracePt t="103353" x="6399213" y="4240213"/>
          <p14:tracePt t="103360" x="6416675" y="4224338"/>
          <p14:tracePt t="103367" x="6432550" y="4206875"/>
          <p14:tracePt t="103376" x="6457950" y="4171950"/>
          <p14:tracePt t="103383" x="6483350" y="4138613"/>
          <p14:tracePt t="103392" x="6500813" y="4121150"/>
          <p14:tracePt t="103400" x="6518275" y="4095750"/>
          <p14:tracePt t="103416" x="6543675" y="4070350"/>
          <p14:tracePt t="103424" x="6569075" y="4052888"/>
          <p14:tracePt t="103431" x="6586538" y="4037013"/>
          <p14:tracePt t="103440" x="6594475" y="4027488"/>
          <p14:tracePt t="103448" x="6611938" y="4011613"/>
          <p14:tracePt t="103456" x="6619875" y="4002088"/>
          <p14:tracePt t="103464" x="6619875" y="3994150"/>
          <p14:tracePt t="103472" x="6627813" y="3986213"/>
          <p14:tracePt t="103479" x="6637338" y="3968750"/>
          <p14:tracePt t="103490" x="6645275" y="3951288"/>
          <p14:tracePt t="103496" x="6654800" y="3951288"/>
          <p14:tracePt t="103505" x="6662738" y="3943350"/>
          <p14:tracePt t="103512" x="6662738" y="3935413"/>
          <p14:tracePt t="103544" x="6662738" y="3925888"/>
          <p14:tracePt t="103639" x="6662738" y="3908425"/>
          <p14:tracePt t="103696" x="6662738" y="3900488"/>
          <p14:tracePt t="104168" x="6670675" y="3892550"/>
          <p14:tracePt t="104176" x="6680200" y="3892550"/>
          <p14:tracePt t="104183" x="6688138" y="3892550"/>
          <p14:tracePt t="104200" x="6696075" y="3892550"/>
          <p14:tracePt t="104207" x="6705600" y="3892550"/>
          <p14:tracePt t="104215" x="6721475" y="3892550"/>
          <p14:tracePt t="104223" x="6731000" y="3892550"/>
          <p14:tracePt t="104239" x="6746875" y="3892550"/>
          <p14:tracePt t="104247" x="6772275" y="3892550"/>
          <p14:tracePt t="104256" x="6781800" y="3892550"/>
          <p14:tracePt t="104264" x="6789738" y="3892550"/>
          <p14:tracePt t="104274" x="6799263" y="3892550"/>
          <p14:tracePt t="104279" x="6815138" y="3892550"/>
          <p14:tracePt t="104289" x="6832600" y="3883025"/>
          <p14:tracePt t="104295" x="6850063" y="3883025"/>
          <p14:tracePt t="104305" x="6875463" y="3883025"/>
          <p14:tracePt t="104311" x="6900863" y="3875088"/>
          <p14:tracePt t="104321" x="6926263" y="3875088"/>
          <p14:tracePt t="104328" x="6951663" y="3875088"/>
          <p14:tracePt t="104335" x="6985000" y="3875088"/>
          <p14:tracePt t="104344" x="7019925" y="3875088"/>
          <p14:tracePt t="104351" x="7061200" y="3875088"/>
          <p14:tracePt t="104360" x="7088188" y="3875088"/>
          <p14:tracePt t="104367" x="7129463" y="3875088"/>
          <p14:tracePt t="104376" x="7164388" y="3875088"/>
          <p14:tracePt t="104383" x="7197725" y="3875088"/>
          <p14:tracePt t="104392" x="7232650" y="3867150"/>
          <p14:tracePt t="104399" x="7265988" y="3867150"/>
          <p14:tracePt t="104408" x="7283450" y="3867150"/>
          <p14:tracePt t="104415" x="7299325" y="3867150"/>
          <p14:tracePt t="104423" x="7308850" y="3867150"/>
          <p14:tracePt t="104431" x="7316788" y="3867150"/>
          <p14:tracePt t="104928" x="7324725" y="3867150"/>
          <p14:tracePt t="104968" x="7334250" y="3867150"/>
          <p14:tracePt t="105655" x="7324725" y="3867150"/>
          <p14:tracePt t="105839" x="7308850" y="3867150"/>
          <p14:tracePt t="105880" x="7299325" y="3867150"/>
          <p14:tracePt t="105888" x="7291388" y="3867150"/>
          <p14:tracePt t="106256" x="7299325" y="3867150"/>
          <p14:tracePt t="106287" x="7308850" y="3883025"/>
          <p14:tracePt t="106304" x="7316788" y="3883025"/>
          <p14:tracePt t="106344" x="7324725" y="3892550"/>
          <p14:tracePt t="106359" x="7334250" y="3900488"/>
          <p14:tracePt t="106391" x="7342188" y="3900488"/>
          <p14:tracePt t="106424" x="7350125" y="3908425"/>
          <p14:tracePt t="106440" x="7350125" y="3917950"/>
          <p14:tracePt t="106599" x="7359650" y="3917950"/>
          <p14:tracePt t="106631" x="7367588" y="3917950"/>
          <p14:tracePt t="106664" x="7377113" y="3917950"/>
          <p14:tracePt t="106690" x="7392988" y="3917950"/>
          <p14:tracePt t="106695" x="7402513" y="3917950"/>
          <p14:tracePt t="106721" x="7410450" y="3917950"/>
          <p14:tracePt t="107160" x="7418388" y="3925888"/>
          <p14:tracePt t="107464" x="7410450" y="3925888"/>
          <p14:tracePt t="107544" x="7402513" y="3925888"/>
          <p14:tracePt t="107551" x="7392988" y="3925888"/>
          <p14:tracePt t="107560" x="7385050" y="3925888"/>
          <p14:tracePt t="107567" x="7367588" y="3925888"/>
          <p14:tracePt t="107583" x="7350125" y="3925888"/>
          <p14:tracePt t="107591" x="7334250" y="3925888"/>
          <p14:tracePt t="107600" x="7316788" y="3925888"/>
          <p14:tracePt t="107608" x="7299325" y="3925888"/>
          <p14:tracePt t="107615" x="7291388" y="3925888"/>
          <p14:tracePt t="107663" x="7283450" y="3925888"/>
          <p14:tracePt t="107679" x="7273925" y="3925888"/>
          <p14:tracePt t="107736" x="7265988" y="3925888"/>
          <p14:tracePt t="107751" x="7258050" y="3925888"/>
          <p14:tracePt t="107767" x="7248525" y="3925888"/>
          <p14:tracePt t="107792" x="7240588" y="3925888"/>
          <p14:tracePt t="107799" x="7223125" y="3925888"/>
          <p14:tracePt t="107809" x="7205663" y="3935413"/>
          <p14:tracePt t="107815" x="7197725" y="3935413"/>
          <p14:tracePt t="108135" x="7189788" y="3943350"/>
          <p14:tracePt t="108167" x="7189788" y="3951288"/>
          <p14:tracePt t="108192" x="7189788" y="3960813"/>
          <p14:tracePt t="108288" x="7197725" y="3960813"/>
          <p14:tracePt t="108327" x="7205663" y="3960813"/>
          <p14:tracePt t="108344" x="7223125" y="3960813"/>
          <p14:tracePt t="108375" x="7232650" y="3960813"/>
          <p14:tracePt t="108383" x="7240588" y="3960813"/>
          <p14:tracePt t="108392" x="7248525" y="3960813"/>
          <p14:tracePt t="108408" x="7258050" y="3960813"/>
          <p14:tracePt t="108416" x="7265988" y="3960813"/>
          <p14:tracePt t="108426" x="7273925" y="3960813"/>
          <p14:tracePt t="108441" x="7283450" y="3960813"/>
          <p14:tracePt t="108448" x="7291388" y="3960813"/>
          <p14:tracePt t="108457" x="7316788" y="3960813"/>
          <p14:tracePt t="108463" x="7334250" y="3960813"/>
          <p14:tracePt t="108480" x="7359650" y="3960813"/>
          <p14:tracePt t="108489" x="7385050" y="3960813"/>
          <p14:tracePt t="108503" x="7402513" y="3960813"/>
          <p14:tracePt t="108518" x="7410450" y="3960813"/>
          <p14:tracePt t="108527" x="7418388" y="3960813"/>
          <p14:tracePt t="108535" x="7427913" y="3960813"/>
          <p14:tracePt t="108544" x="7435850" y="3960813"/>
          <p14:tracePt t="108552" x="7443788" y="3960813"/>
          <p14:tracePt t="108559" x="7453313" y="3960813"/>
          <p14:tracePt t="108567" x="7461250" y="3951288"/>
          <p14:tracePt t="108600" x="7478713" y="3951288"/>
          <p14:tracePt t="108616" x="7486650" y="3951288"/>
          <p14:tracePt t="108632" x="7504113" y="3951288"/>
          <p14:tracePt t="108648" x="7512050" y="3960813"/>
          <p14:tracePt t="108663" x="7529513" y="3960813"/>
          <p14:tracePt t="108679" x="7537450" y="3968750"/>
          <p14:tracePt t="108967" x="7546975" y="3968750"/>
          <p14:tracePt t="108975" x="7562850" y="3968750"/>
          <p14:tracePt t="108983" x="7572375" y="3968750"/>
          <p14:tracePt t="108993" x="7597775" y="3968750"/>
          <p14:tracePt t="108999" x="7623175" y="3968750"/>
          <p14:tracePt t="109009" x="7648575" y="3968750"/>
          <p14:tracePt t="109016" x="7666038" y="3968750"/>
          <p14:tracePt t="109025" x="7691438" y="3968750"/>
          <p14:tracePt t="109032" x="7716838" y="3968750"/>
          <p14:tracePt t="109041" x="7732713" y="3968750"/>
          <p14:tracePt t="109048" x="7742238" y="3968750"/>
          <p14:tracePt t="109057" x="7750175" y="3968750"/>
          <p14:tracePt t="109064" x="7758113" y="3968750"/>
          <p14:tracePt t="109528" x="7775575" y="3968750"/>
          <p14:tracePt t="109535" x="7793038" y="3968750"/>
          <p14:tracePt t="109552" x="7810500" y="3968750"/>
          <p14:tracePt t="109567" x="7818438" y="3968750"/>
          <p14:tracePt t="109599" x="7826375" y="3968750"/>
          <p14:tracePt t="110425" x="7851775" y="3968750"/>
          <p14:tracePt t="110447" x="7869238" y="3968750"/>
          <p14:tracePt t="110457" x="7877175" y="3968750"/>
          <p14:tracePt t="110463" x="7902575" y="3960813"/>
          <p14:tracePt t="110474" x="7937500" y="3960813"/>
          <p14:tracePt t="110479" x="7980363" y="3960813"/>
          <p14:tracePt t="110486" x="8021638" y="3960813"/>
          <p14:tracePt t="110496" x="8064500" y="3960813"/>
          <p14:tracePt t="110503" x="8124825" y="3960813"/>
          <p14:tracePt t="110512" x="8166100" y="3960813"/>
          <p14:tracePt t="110520" x="8226425" y="3960813"/>
          <p14:tracePt t="110528" x="8310563" y="3960813"/>
          <p14:tracePt t="110536" x="8396288" y="3960813"/>
          <p14:tracePt t="110544" x="8497888" y="3960813"/>
          <p14:tracePt t="110551" x="8591550" y="3960813"/>
          <p14:tracePt t="110560" x="8718550" y="3960813"/>
          <p14:tracePt t="110567" x="8821738" y="3960813"/>
          <p14:tracePt t="110576" x="8948738" y="3960813"/>
          <p14:tracePt t="110584" x="9075738" y="3960813"/>
          <p14:tracePt t="112624" x="8974138" y="3560763"/>
          <p14:tracePt t="112632" x="8804275" y="3560763"/>
          <p14:tracePt t="112640" x="8642350" y="3568700"/>
          <p14:tracePt t="112647" x="8507413" y="3568700"/>
          <p14:tracePt t="112657" x="8362950" y="3586163"/>
          <p14:tracePt t="112664" x="8226425" y="3586163"/>
          <p14:tracePt t="112670" x="8099425" y="3586163"/>
          <p14:tracePt t="112679" x="7970838" y="3594100"/>
          <p14:tracePt t="112687" x="7851775" y="3603625"/>
          <p14:tracePt t="112695" x="7783513" y="3603625"/>
          <p14:tracePt t="112704" x="7699375" y="3603625"/>
          <p14:tracePt t="112711" x="7639050" y="3619500"/>
          <p14:tracePt t="112719" x="7580313" y="3619500"/>
          <p14:tracePt t="112727" x="7546975" y="3619500"/>
          <p14:tracePt t="112735" x="7529513" y="3619500"/>
          <p14:tracePt t="112743" x="7512050" y="3619500"/>
          <p14:tracePt t="112751" x="7504113" y="3619500"/>
          <p14:tracePt t="113896" x="7512050" y="3619500"/>
          <p14:tracePt t="113904" x="7521575" y="3619500"/>
          <p14:tracePt t="113913" x="7537450" y="3619500"/>
          <p14:tracePt t="113919" x="7546975" y="3619500"/>
          <p14:tracePt t="113929" x="7562850" y="3619500"/>
          <p14:tracePt t="113935" x="7572375" y="3619500"/>
          <p14:tracePt t="113951" x="7580313" y="3619500"/>
          <p14:tracePt t="113967" x="7597775" y="3619500"/>
          <p14:tracePt t="113984" x="7605713" y="3619500"/>
          <p14:tracePt t="113993" x="7623175" y="3619500"/>
          <p14:tracePt t="114000" x="7631113" y="3619500"/>
          <p14:tracePt t="114016" x="7648575" y="3619500"/>
          <p14:tracePt t="114031" x="7656513" y="3629025"/>
          <p14:tracePt t="114039" x="7656513" y="3636963"/>
          <p14:tracePt t="114335" x="7691438" y="3654425"/>
          <p14:tracePt t="114353" x="7699375" y="3654425"/>
          <p14:tracePt t="114367" x="7707313" y="3654425"/>
          <p14:tracePt t="114378" x="7724775" y="3654425"/>
          <p14:tracePt t="114383" x="7732713" y="3662363"/>
          <p14:tracePt t="114393" x="7750175" y="3671888"/>
          <p14:tracePt t="114399" x="7775575" y="3679825"/>
          <p14:tracePt t="114409" x="7783513" y="3679825"/>
          <p14:tracePt t="114415" x="7810500" y="3679825"/>
          <p14:tracePt t="114424" x="7835900" y="3687763"/>
          <p14:tracePt t="114431" x="7861300" y="3687763"/>
          <p14:tracePt t="114439" x="7886700" y="3687763"/>
          <p14:tracePt t="114448" x="7912100" y="3697288"/>
          <p14:tracePt t="114454" x="7937500" y="3705225"/>
          <p14:tracePt t="114463" x="7945438" y="3705225"/>
          <p14:tracePt t="114471" x="7970838" y="3705225"/>
          <p14:tracePt t="114479" x="7988300" y="3705225"/>
          <p14:tracePt t="114496" x="8013700" y="3705225"/>
          <p14:tracePt t="114512" x="8031163" y="3705225"/>
          <p14:tracePt t="114519" x="8039100" y="3705225"/>
          <p14:tracePt t="114535" x="8047038" y="3705225"/>
          <p14:tracePt t="114608" x="8056563" y="3705225"/>
          <p14:tracePt t="114912" x="8064500" y="3705225"/>
          <p14:tracePt t="114999" x="8074025" y="3713163"/>
          <p14:tracePt t="115015" x="8081963" y="3722688"/>
          <p14:tracePt t="115040" x="8081963" y="3730625"/>
          <p14:tracePt t="115088" x="8089900" y="3730625"/>
          <p14:tracePt t="115103" x="8099425" y="3738563"/>
          <p14:tracePt t="115119" x="8099425" y="3748088"/>
          <p14:tracePt t="115151" x="8107363" y="3763963"/>
          <p14:tracePt t="115176" x="8107363" y="3781425"/>
          <p14:tracePt t="115193" x="8115300" y="3790950"/>
          <p14:tracePt t="115207" x="8115300" y="3798888"/>
          <p14:tracePt t="115215" x="8115300" y="3806825"/>
          <p14:tracePt t="115231" x="8115300" y="3816350"/>
          <p14:tracePt t="115240" x="8115300" y="3832225"/>
          <p14:tracePt t="115271" x="8115300" y="3841750"/>
          <p14:tracePt t="115279" x="8115300" y="3849688"/>
          <p14:tracePt t="115295" x="8124825" y="3857625"/>
          <p14:tracePt t="115343" x="8124825" y="3867150"/>
          <p14:tracePt t="115376" x="8124825" y="3883025"/>
          <p14:tracePt t="115393" x="8132763" y="3892550"/>
          <p14:tracePt t="115536" x="8132763" y="3900488"/>
          <p14:tracePt t="115584" x="8132763" y="3908425"/>
          <p14:tracePt t="115632" x="8132763" y="3917950"/>
          <p14:tracePt t="115656" x="8140700" y="3925888"/>
          <p14:tracePt t="115671" x="8150225" y="3935413"/>
          <p14:tracePt t="115687" x="8158163" y="3943350"/>
          <p14:tracePt t="115703" x="8158163" y="3951288"/>
          <p14:tracePt t="115768" x="8158163" y="3960813"/>
          <p14:tracePt t="115823" x="8166100" y="3960813"/>
          <p14:tracePt t="115839" x="8175625" y="3968750"/>
          <p14:tracePt t="115887" x="8175625" y="3976688"/>
          <p14:tracePt t="115913" x="8183563" y="3976688"/>
          <p14:tracePt t="116024" x="8191500" y="3986213"/>
          <p14:tracePt t="116183" x="8201025" y="3994150"/>
          <p14:tracePt t="116199" x="8201025" y="4002088"/>
          <p14:tracePt t="116210" x="8208963" y="4002088"/>
          <p14:tracePt t="116215" x="8218488" y="4002088"/>
          <p14:tracePt t="116231" x="8226425" y="4011613"/>
          <p14:tracePt t="116248" x="8234363" y="4011613"/>
          <p14:tracePt t="116255" x="8251825" y="4019550"/>
          <p14:tracePt t="116271" x="8259763" y="4019550"/>
          <p14:tracePt t="116280" x="8269288" y="4019550"/>
          <p14:tracePt t="116296" x="8277225" y="4019550"/>
          <p14:tracePt t="116319" x="8285163" y="4027488"/>
          <p14:tracePt t="116335" x="8294688" y="4027488"/>
          <p14:tracePt t="116560" x="8302625" y="4037013"/>
          <p14:tracePt t="117776" x="8310563" y="4037013"/>
          <p14:tracePt t="117895" x="8328025" y="4037013"/>
          <p14:tracePt t="117919" x="8335963" y="4037013"/>
          <p14:tracePt t="118000" x="8345488" y="4037013"/>
          <p14:tracePt t="118016" x="8353425" y="4037013"/>
          <p14:tracePt t="118022" x="8362950" y="4037013"/>
          <p14:tracePt t="118056" x="8370888" y="4037013"/>
          <p14:tracePt t="118071" x="8378825" y="4037013"/>
          <p14:tracePt t="118088" x="8388350" y="4037013"/>
          <p14:tracePt t="118120" x="8396288" y="4037013"/>
          <p14:tracePt t="118135" x="8413750" y="4037013"/>
          <p14:tracePt t="118152" x="8421688" y="4037013"/>
          <p14:tracePt t="118161" x="8429625" y="4037013"/>
          <p14:tracePt t="118175" x="8439150" y="4037013"/>
          <p14:tracePt t="118191" x="8447088" y="4037013"/>
          <p14:tracePt t="118207" x="8455025" y="4037013"/>
          <p14:tracePt t="118231" x="8464550" y="4037013"/>
          <p14:tracePt t="118255" x="8480425" y="4037013"/>
          <p14:tracePt t="118271" x="8489950" y="4037013"/>
          <p14:tracePt t="118279" x="8507413" y="4037013"/>
          <p14:tracePt t="118295" x="8515350" y="4037013"/>
          <p14:tracePt t="118303" x="8523288" y="4037013"/>
          <p14:tracePt t="118313" x="8540750" y="4037013"/>
          <p14:tracePt t="118319" x="8558213" y="4037013"/>
          <p14:tracePt t="118329" x="8574088" y="4037013"/>
          <p14:tracePt t="118335" x="8591550" y="4037013"/>
          <p14:tracePt t="118345" x="8616950" y="4037013"/>
          <p14:tracePt t="118351" x="8642350" y="4037013"/>
          <p14:tracePt t="118361" x="8667750" y="4037013"/>
          <p14:tracePt t="118367" x="8693150" y="4037013"/>
          <p14:tracePt t="118376" x="8702675" y="4037013"/>
          <p14:tracePt t="118383" x="8736013" y="4037013"/>
          <p14:tracePt t="118391" x="8753475" y="4037013"/>
          <p14:tracePt t="118399" x="8769350" y="4037013"/>
          <p14:tracePt t="118406" x="8804275" y="4037013"/>
          <p14:tracePt t="118415" x="8829675" y="4037013"/>
          <p14:tracePt t="118423" x="8847138" y="4037013"/>
          <p14:tracePt t="118431" x="8880475" y="4037013"/>
          <p14:tracePt t="118440" x="8905875" y="4037013"/>
          <p14:tracePt t="118447" x="8948738" y="4037013"/>
          <p14:tracePt t="118455" x="8982075" y="4037013"/>
          <p14:tracePt t="118463" x="9007475" y="4037013"/>
          <p14:tracePt t="118471" x="9050338" y="4037013"/>
          <p14:tracePt t="118479" x="9101138" y="4037013"/>
          <p14:tracePt t="118487" x="9126538" y="403701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0799F-DE21-4956-BC04-6E38E98543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8641655" cy="273595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상속 캡슐화와 데이터 은닉의 개념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하드웨어 제품이 장애가 났을 때 필요한 부품만 교체하여 복구하는 것처럼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소프트웨어도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장애가 발생한 모듈만 교체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하자는 아이디어에서 출발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53C7F573-C4B2-455C-9171-1F5EB6C78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2D6D6-C086-4BB5-8FFD-00E65CFA3DE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0C31C-CD6E-40AD-AFF4-98B350FBB5DB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481"/>
    </mc:Choice>
    <mc:Fallback>
      <p:transition spd="slow" advTm="71481"/>
    </mc:Fallback>
  </mc:AlternateContent>
  <p:extLst>
    <p:ext uri="{3A86A75C-4F4B-4683-9AE1-C65F6400EC91}">
      <p14:laserTraceLst xmlns:p14="http://schemas.microsoft.com/office/powerpoint/2010/main">
        <p14:tracePtLst>
          <p14:tracePt t="514" x="8515350" y="3517900"/>
          <p14:tracePt t="520" x="8191500" y="3535363"/>
          <p14:tracePt t="530" x="7877175" y="3535363"/>
          <p14:tracePt t="536" x="7580313" y="3552825"/>
          <p14:tracePt t="546" x="7265988" y="3552825"/>
          <p14:tracePt t="553" x="6977063" y="3552825"/>
          <p14:tracePt t="563" x="6815138" y="3552825"/>
          <p14:tracePt t="569" x="6645275" y="3552825"/>
          <p14:tracePt t="576" x="6492875" y="3552825"/>
          <p14:tracePt t="585" x="6356350" y="3552825"/>
          <p14:tracePt t="592" x="6229350" y="3552825"/>
          <p14:tracePt t="601" x="6110288" y="3552825"/>
          <p14:tracePt t="608" x="6016625" y="3552825"/>
          <p14:tracePt t="616" x="5897563" y="3552825"/>
          <p14:tracePt t="625" x="5788025" y="3560763"/>
          <p14:tracePt t="632" x="5659438" y="3578225"/>
          <p14:tracePt t="641" x="5549900" y="3578225"/>
          <p14:tracePt t="648" x="5430838" y="3594100"/>
          <p14:tracePt t="656" x="5286375" y="3619500"/>
          <p14:tracePt t="665" x="5157788" y="3636963"/>
          <p14:tracePt t="672" x="4987925" y="3646488"/>
          <p14:tracePt t="681" x="4843463" y="3679825"/>
          <p14:tracePt t="688" x="4648200" y="3697288"/>
          <p14:tracePt t="697" x="4503738" y="3697288"/>
          <p14:tracePt t="705" x="4265613" y="3697288"/>
          <p14:tracePt t="715" x="4037013" y="3697288"/>
          <p14:tracePt t="721" x="3867150" y="3662363"/>
          <p14:tracePt t="730" x="3713163" y="3611563"/>
          <p14:tracePt t="736" x="3619500" y="3603625"/>
          <p14:tracePt t="746" x="3502025" y="3594100"/>
          <p14:tracePt t="753" x="3475038" y="3568700"/>
          <p14:tracePt t="762" x="3459163" y="3568700"/>
          <p14:tracePt t="769" x="3449638" y="3568700"/>
          <p14:tracePt t="1073" x="3441700" y="3586163"/>
          <p14:tracePt t="1080" x="3433763" y="3594100"/>
          <p14:tracePt t="1098" x="3424238" y="3603625"/>
          <p14:tracePt t="1104" x="3416300" y="3603625"/>
          <p14:tracePt t="1114" x="3408363" y="3603625"/>
          <p14:tracePt t="1121" x="3398838" y="3603625"/>
          <p14:tracePt t="1130" x="3390900" y="3603625"/>
          <p14:tracePt t="1137" x="3373438" y="3603625"/>
          <p14:tracePt t="1146" x="3355975" y="3603625"/>
          <p14:tracePt t="1153" x="3340100" y="3603625"/>
          <p14:tracePt t="1162" x="3314700" y="3603625"/>
          <p14:tracePt t="1168" x="3279775" y="3603625"/>
          <p14:tracePt t="1176" x="3271838" y="3603625"/>
          <p14:tracePt t="1184" x="3246438" y="3594100"/>
          <p14:tracePt t="1192" x="3211513" y="3586163"/>
          <p14:tracePt t="1201" x="3195638" y="3578225"/>
          <p14:tracePt t="1208" x="3160713" y="3552825"/>
          <p14:tracePt t="1216" x="3127375" y="3517900"/>
          <p14:tracePt t="1225" x="3059113" y="3467100"/>
          <p14:tracePt t="1232" x="3025775" y="3433763"/>
          <p14:tracePt t="1241" x="2974975" y="3398838"/>
          <p14:tracePt t="1248" x="2922588" y="3373438"/>
          <p14:tracePt t="1256" x="2889250" y="3340100"/>
          <p14:tracePt t="1265" x="2838450" y="3314700"/>
          <p14:tracePt t="1272" x="2795588" y="3289300"/>
          <p14:tracePt t="1281" x="2752725" y="3254375"/>
          <p14:tracePt t="1289" x="2701925" y="3228975"/>
          <p14:tracePt t="1297" x="2660650" y="3195638"/>
          <p14:tracePt t="1304" x="2600325" y="3152775"/>
          <p14:tracePt t="1313" x="2582863" y="3135313"/>
          <p14:tracePt t="1321" x="2549525" y="3109913"/>
          <p14:tracePt t="1330" x="2498725" y="3076575"/>
          <p14:tracePt t="1336" x="2463800" y="3041650"/>
          <p14:tracePt t="1346" x="2413000" y="3025775"/>
          <p14:tracePt t="1352" x="2362200" y="3000375"/>
          <p14:tracePt t="1361" x="2303463" y="2965450"/>
          <p14:tracePt t="1368" x="2252663" y="2949575"/>
          <p14:tracePt t="1376" x="2192338" y="2914650"/>
          <p14:tracePt t="1385" x="2133600" y="2897188"/>
          <p14:tracePt t="1391" x="2055813" y="2863850"/>
          <p14:tracePt t="1401" x="1989138" y="2830513"/>
          <p14:tracePt t="1408" x="1903413" y="2795588"/>
          <p14:tracePt t="1417" x="1835150" y="2762250"/>
          <p14:tracePt t="1425" x="1758950" y="2736850"/>
          <p14:tracePt t="1433" x="1700213" y="2701925"/>
          <p14:tracePt t="1440" x="1649413" y="2686050"/>
          <p14:tracePt t="1449" x="1606550" y="2651125"/>
          <p14:tracePt t="1456" x="1538288" y="2617788"/>
          <p14:tracePt t="1465" x="1487488" y="2592388"/>
          <p14:tracePt t="1472" x="1470025" y="2574925"/>
          <p14:tracePt t="1481" x="1419225" y="2549525"/>
          <p14:tracePt t="1488" x="1385888" y="2532063"/>
          <p14:tracePt t="1497" x="1350963" y="2506663"/>
          <p14:tracePt t="1505" x="1333500" y="2489200"/>
          <p14:tracePt t="1514" x="1308100" y="2463800"/>
          <p14:tracePt t="1521" x="1282700" y="2438400"/>
          <p14:tracePt t="1531" x="1257300" y="2422525"/>
          <p14:tracePt t="1537" x="1241425" y="2405063"/>
          <p14:tracePt t="1546" x="1216025" y="2379663"/>
          <p14:tracePt t="1553" x="1173163" y="2354263"/>
          <p14:tracePt t="1563" x="1163638" y="2336800"/>
          <p14:tracePt t="1569" x="1147763" y="2328863"/>
          <p14:tracePt t="1576" x="1138238" y="2319338"/>
          <p14:tracePt t="1585" x="1122363" y="2303463"/>
          <p14:tracePt t="1591" x="1112838" y="2293938"/>
          <p14:tracePt t="1601" x="1096963" y="2293938"/>
          <p14:tracePt t="1608" x="1096963" y="2286000"/>
          <p14:tracePt t="1617" x="1087438" y="2278063"/>
          <p14:tracePt t="1633" x="1079500" y="2278063"/>
          <p14:tracePt t="1640" x="1079500" y="2260600"/>
          <p14:tracePt t="1648" x="1079500" y="2252663"/>
          <p14:tracePt t="1656" x="1069975" y="2252663"/>
          <p14:tracePt t="1664" x="1069975" y="2243138"/>
          <p14:tracePt t="1672" x="1069975" y="2227263"/>
          <p14:tracePt t="1683" x="1062038" y="2227263"/>
          <p14:tracePt t="1698" x="1062038" y="2217738"/>
          <p14:tracePt t="1715" x="1062038" y="2209800"/>
          <p14:tracePt t="1731" x="1062038" y="2200275"/>
          <p14:tracePt t="1737" x="1062038" y="2192338"/>
          <p14:tracePt t="1753" x="1062038" y="2184400"/>
          <p14:tracePt t="1778" x="1062038" y="2174875"/>
          <p14:tracePt t="1801" x="1062038" y="2159000"/>
          <p14:tracePt t="1840" x="1062038" y="2149475"/>
          <p14:tracePt t="1849" x="1069975" y="2141538"/>
          <p14:tracePt t="1873" x="1079500" y="2133600"/>
          <p14:tracePt t="1888" x="1079500" y="2124075"/>
          <p14:tracePt t="1897" x="1087438" y="2116138"/>
          <p14:tracePt t="1921" x="1087438" y="2108200"/>
          <p14:tracePt t="1937" x="1096963" y="2098675"/>
          <p14:tracePt t="1953" x="1104900" y="2090738"/>
          <p14:tracePt t="2009" x="1112838" y="2082800"/>
          <p14:tracePt t="2040" x="1122363" y="2073275"/>
          <p14:tracePt t="2224" x="1130300" y="2073275"/>
          <p14:tracePt t="2328" x="1138238" y="2073275"/>
          <p14:tracePt t="2353" x="1147763" y="2073275"/>
          <p14:tracePt t="2401" x="1155700" y="2073275"/>
          <p14:tracePt t="2417" x="1163638" y="2073275"/>
          <p14:tracePt t="2537" x="1173163" y="2073275"/>
          <p14:tracePt t="2585" x="1181100" y="2073275"/>
          <p14:tracePt t="2592" x="1189038" y="2073275"/>
          <p14:tracePt t="2608" x="1198563" y="2073275"/>
          <p14:tracePt t="2640" x="1206500" y="2073275"/>
          <p14:tracePt t="2673" x="1216025" y="2073275"/>
          <p14:tracePt t="2728" x="1223963" y="2073275"/>
          <p14:tracePt t="2746" x="1231900" y="2073275"/>
          <p14:tracePt t="2768" x="1241425" y="2073275"/>
          <p14:tracePt t="2775" x="1249363" y="2073275"/>
          <p14:tracePt t="2791" x="1257300" y="2073275"/>
          <p14:tracePt t="2808" x="1266825" y="2073275"/>
          <p14:tracePt t="2969" x="1282700" y="2073275"/>
          <p14:tracePt t="3497" x="1300163" y="2073275"/>
          <p14:tracePt t="3545" x="1308100" y="2073275"/>
          <p14:tracePt t="3560" x="1317625" y="2073275"/>
          <p14:tracePt t="3576" x="1325563" y="2073275"/>
          <p14:tracePt t="3601" x="1343025" y="2073275"/>
          <p14:tracePt t="3609" x="1350963" y="2073275"/>
          <p14:tracePt t="3617" x="1360488" y="2073275"/>
          <p14:tracePt t="3625" x="1368425" y="2073275"/>
          <p14:tracePt t="3633" x="1376363" y="2073275"/>
          <p14:tracePt t="3640" x="1393825" y="2073275"/>
          <p14:tracePt t="3649" x="1401763" y="2073275"/>
          <p14:tracePt t="3656" x="1419225" y="2073275"/>
          <p14:tracePt t="3665" x="1444625" y="2073275"/>
          <p14:tracePt t="3672" x="1452563" y="2073275"/>
          <p14:tracePt t="3682" x="1477963" y="2073275"/>
          <p14:tracePt t="3688" x="1512888" y="2073275"/>
          <p14:tracePt t="3698" x="1546225" y="2073275"/>
          <p14:tracePt t="3704" x="1563688" y="2073275"/>
          <p14:tracePt t="3714" x="1597025" y="2073275"/>
          <p14:tracePt t="3720" x="1631950" y="2073275"/>
          <p14:tracePt t="3729" x="1649413" y="2073275"/>
          <p14:tracePt t="3736" x="1674813" y="2073275"/>
          <p14:tracePt t="3744" x="1700213" y="2073275"/>
          <p14:tracePt t="3752" x="1708150" y="2073275"/>
          <p14:tracePt t="3760" x="1733550" y="2073275"/>
          <p14:tracePt t="3768" x="1751013" y="2073275"/>
          <p14:tracePt t="3784" x="1766888" y="2073275"/>
          <p14:tracePt t="3793" x="1776413" y="2073275"/>
          <p14:tracePt t="3800" x="1784350" y="2073275"/>
          <p14:tracePt t="3808" x="1793875" y="2073275"/>
          <p14:tracePt t="3832" x="1801813" y="2073275"/>
          <p14:tracePt t="3840" x="1809750" y="2073275"/>
          <p14:tracePt t="3904" x="1819275" y="2073275"/>
          <p14:tracePt t="4194" x="1827213" y="2073275"/>
          <p14:tracePt t="4209" x="1835150" y="2073275"/>
          <p14:tracePt t="4217" x="1844675" y="2073275"/>
          <p14:tracePt t="4224" x="1852613" y="2073275"/>
          <p14:tracePt t="4233" x="1870075" y="2073275"/>
          <p14:tracePt t="4282" x="1878013" y="2073275"/>
          <p14:tracePt t="4313" x="1885950" y="2073275"/>
          <p14:tracePt t="4385" x="1895475" y="2073275"/>
          <p14:tracePt t="4432" x="1903413" y="2073275"/>
          <p14:tracePt t="4449" x="1911350" y="2073275"/>
          <p14:tracePt t="4456" x="1920875" y="2073275"/>
          <p14:tracePt t="4465" x="1928813" y="2073275"/>
          <p14:tracePt t="4473" x="1946275" y="2073275"/>
          <p14:tracePt t="4482" x="1963738" y="2073275"/>
          <p14:tracePt t="4488" x="1979613" y="2073275"/>
          <p14:tracePt t="4498" x="2005013" y="2082800"/>
          <p14:tracePt t="4505" x="2030413" y="2082800"/>
          <p14:tracePt t="4514" x="2065338" y="2082800"/>
          <p14:tracePt t="4521" x="2108200" y="2082800"/>
          <p14:tracePt t="4531" x="2159000" y="2082800"/>
          <p14:tracePt t="4537" x="2217738" y="2082800"/>
          <p14:tracePt t="4544" x="2260600" y="2082800"/>
          <p14:tracePt t="4552" x="2336800" y="2082800"/>
          <p14:tracePt t="4559" x="2387600" y="2082800"/>
          <p14:tracePt t="4569" x="2463800" y="2082800"/>
          <p14:tracePt t="4576" x="2532063" y="2082800"/>
          <p14:tracePt t="4585" x="2617788" y="2082800"/>
          <p14:tracePt t="4593" x="2693988" y="2082800"/>
          <p14:tracePt t="4600" x="2762250" y="2082800"/>
          <p14:tracePt t="4608" x="2846388" y="2082800"/>
          <p14:tracePt t="4616" x="2922588" y="2082800"/>
          <p14:tracePt t="4625" x="2974975" y="2082800"/>
          <p14:tracePt t="4633" x="3016250" y="2082800"/>
          <p14:tracePt t="4641" x="3067050" y="2082800"/>
          <p14:tracePt t="4649" x="3094038" y="2082800"/>
          <p14:tracePt t="4656" x="3127375" y="2082800"/>
          <p14:tracePt t="4665" x="3144838" y="2082800"/>
          <p14:tracePt t="4672" x="3160713" y="2082800"/>
          <p14:tracePt t="4682" x="3178175" y="2082800"/>
          <p14:tracePt t="4689" x="3186113" y="2082800"/>
          <p14:tracePt t="5008" x="3195638" y="2082800"/>
          <p14:tracePt t="5017" x="3203575" y="2082800"/>
          <p14:tracePt t="5024" x="3211513" y="2082800"/>
          <p14:tracePt t="5033" x="3221038" y="2082800"/>
          <p14:tracePt t="5040" x="3238500" y="2090738"/>
          <p14:tracePt t="5050" x="3246438" y="2090738"/>
          <p14:tracePt t="5056" x="3254375" y="2090738"/>
          <p14:tracePt t="5065" x="3271838" y="2098675"/>
          <p14:tracePt t="5082" x="3279775" y="2098675"/>
          <p14:tracePt t="5088" x="3297238" y="2098675"/>
          <p14:tracePt t="5098" x="3305175" y="2098675"/>
          <p14:tracePt t="5104" x="3330575" y="2108200"/>
          <p14:tracePt t="5114" x="3340100" y="2108200"/>
          <p14:tracePt t="5121" x="3365500" y="2108200"/>
          <p14:tracePt t="5131" x="3373438" y="2108200"/>
          <p14:tracePt t="5136" x="3390900" y="2108200"/>
          <p14:tracePt t="5146" x="3408363" y="2108200"/>
          <p14:tracePt t="5153" x="3424238" y="2108200"/>
          <p14:tracePt t="5160" x="3449638" y="2116138"/>
          <p14:tracePt t="5168" x="3475038" y="2116138"/>
          <p14:tracePt t="5176" x="3484563" y="2116138"/>
          <p14:tracePt t="5185" x="3509963" y="2116138"/>
          <p14:tracePt t="5193" x="3535363" y="2116138"/>
          <p14:tracePt t="5201" x="3560763" y="2116138"/>
          <p14:tracePt t="5208" x="3594100" y="2116138"/>
          <p14:tracePt t="5217" x="3636963" y="2116138"/>
          <p14:tracePt t="5224" x="3662363" y="2116138"/>
          <p14:tracePt t="5233" x="3705225" y="2116138"/>
          <p14:tracePt t="5240" x="3748088" y="2116138"/>
          <p14:tracePt t="5249" x="3806825" y="2116138"/>
          <p14:tracePt t="5257" x="3841750" y="2116138"/>
          <p14:tracePt t="5266" x="3883025" y="2116138"/>
          <p14:tracePt t="5272" x="3943350" y="2133600"/>
          <p14:tracePt t="5282" x="4002088" y="2141538"/>
          <p14:tracePt t="5289" x="4062413" y="2141538"/>
          <p14:tracePt t="5299" x="4105275" y="2149475"/>
          <p14:tracePt t="5304" x="4164013" y="2149475"/>
          <p14:tracePt t="5313" x="4206875" y="2159000"/>
          <p14:tracePt t="5320" x="4265613" y="2159000"/>
          <p14:tracePt t="5329" x="4308475" y="2159000"/>
          <p14:tracePt t="5337" x="4341813" y="2166938"/>
          <p14:tracePt t="5345" x="4384675" y="2166938"/>
          <p14:tracePt t="5352" x="4435475" y="2174875"/>
          <p14:tracePt t="5359" x="4452938" y="2174875"/>
          <p14:tracePt t="5369" x="4478338" y="2184400"/>
          <p14:tracePt t="5377" x="4503738" y="2184400"/>
          <p14:tracePt t="5385" x="4513263" y="2184400"/>
          <p14:tracePt t="5961" x="4521200" y="2184400"/>
          <p14:tracePt t="6057" x="4529138" y="2184400"/>
          <p14:tracePt t="6113" x="4538663" y="2184400"/>
          <p14:tracePt t="6130" x="4546600" y="2184400"/>
          <p14:tracePt t="6249" x="4554538" y="2184400"/>
          <p14:tracePt t="6352" x="4564063" y="2184400"/>
          <p14:tracePt t="6385" x="4579938" y="2184400"/>
          <p14:tracePt t="6432" x="4589463" y="2184400"/>
          <p14:tracePt t="6673" x="4597400" y="2192338"/>
          <p14:tracePt t="6689" x="4597400" y="2200275"/>
          <p14:tracePt t="6698" x="4589463" y="2227263"/>
          <p14:tracePt t="6704" x="4589463" y="2243138"/>
          <p14:tracePt t="6713" x="4579938" y="2268538"/>
          <p14:tracePt t="6721" x="4564063" y="2293938"/>
          <p14:tracePt t="6728" x="4546600" y="2319338"/>
          <p14:tracePt t="6737" x="4546600" y="2336800"/>
          <p14:tracePt t="6744" x="4529138" y="2371725"/>
          <p14:tracePt t="6753" x="4513263" y="2397125"/>
          <p14:tracePt t="6760" x="4503738" y="2422525"/>
          <p14:tracePt t="6769" x="4486275" y="2455863"/>
          <p14:tracePt t="6777" x="4478338" y="2481263"/>
          <p14:tracePt t="6785" x="4478338" y="2489200"/>
          <p14:tracePt t="6792" x="4460875" y="2516188"/>
          <p14:tracePt t="6800" x="4452938" y="2532063"/>
          <p14:tracePt t="6809" x="4452938" y="2541588"/>
          <p14:tracePt t="6817" x="4445000" y="2549525"/>
          <p14:tracePt t="6824" x="4445000" y="2557463"/>
          <p14:tracePt t="6840" x="4445000" y="2566988"/>
          <p14:tracePt t="6850" x="4445000" y="2574925"/>
          <p14:tracePt t="6856" x="4445000" y="2582863"/>
          <p14:tracePt t="6866" x="4445000" y="2600325"/>
          <p14:tracePt t="6872" x="4445000" y="2617788"/>
          <p14:tracePt t="6882" x="4445000" y="2625725"/>
          <p14:tracePt t="6888" x="4445000" y="2643188"/>
          <p14:tracePt t="6899" x="4445000" y="2676525"/>
          <p14:tracePt t="6905" x="4445000" y="2693988"/>
          <p14:tracePt t="6913" x="4445000" y="2719388"/>
          <p14:tracePt t="6921" x="4445000" y="2744788"/>
          <p14:tracePt t="6929" x="4445000" y="2762250"/>
          <p14:tracePt t="6937" x="4445000" y="2795588"/>
          <p14:tracePt t="6944" x="4445000" y="2830513"/>
          <p14:tracePt t="6953" x="4445000" y="2855913"/>
          <p14:tracePt t="6960" x="4445000" y="2881313"/>
          <p14:tracePt t="6978" x="4445000" y="2949575"/>
          <p14:tracePt t="6985" x="4452938" y="2982913"/>
          <p14:tracePt t="6992" x="4460875" y="3016250"/>
          <p14:tracePt t="7002" x="4460875" y="3041650"/>
          <p14:tracePt t="7009" x="4460875" y="3067050"/>
          <p14:tracePt t="7018" x="4470400" y="3094038"/>
          <p14:tracePt t="7025" x="4478338" y="3127375"/>
          <p14:tracePt t="7034" x="4478338" y="3135313"/>
          <p14:tracePt t="7040" x="4486275" y="3170238"/>
          <p14:tracePt t="7051" x="4486275" y="3195638"/>
          <p14:tracePt t="7056" x="4495800" y="3211513"/>
          <p14:tracePt t="7067" x="4503738" y="3238500"/>
          <p14:tracePt t="7072" x="4503738" y="3254375"/>
          <p14:tracePt t="7082" x="4503738" y="3289300"/>
          <p14:tracePt t="7089" x="4503738" y="3305175"/>
          <p14:tracePt t="7097" x="4503738" y="3340100"/>
          <p14:tracePt t="7104" x="4503738" y="3365500"/>
          <p14:tracePt t="7112" x="4503738" y="3382963"/>
          <p14:tracePt t="7120" x="4503738" y="3416300"/>
          <p14:tracePt t="7128" x="4503738" y="3441700"/>
          <p14:tracePt t="7136" x="4503738" y="3467100"/>
          <p14:tracePt t="7144" x="4503738" y="3492500"/>
          <p14:tracePt t="7152" x="4503738" y="3517900"/>
          <p14:tracePt t="7161" x="4503738" y="3527425"/>
          <p14:tracePt t="7169" x="4503738" y="3535363"/>
          <p14:tracePt t="7176" x="4503738" y="3552825"/>
          <p14:tracePt t="7240" x="4503738" y="3560763"/>
          <p14:tracePt t="7289" x="4503738" y="3568700"/>
          <p14:tracePt t="7401" x="4503738" y="3578225"/>
          <p14:tracePt t="7408" x="4503738" y="3594100"/>
          <p14:tracePt t="7449" x="4503738" y="3603625"/>
          <p14:tracePt t="7609" x="4503738" y="3611563"/>
          <p14:tracePt t="7625" x="4503738" y="3619500"/>
          <p14:tracePt t="7641" x="4503738" y="3629025"/>
          <p14:tracePt t="7650" x="4503738" y="3636963"/>
          <p14:tracePt t="7666" x="4503738" y="3654425"/>
          <p14:tracePt t="7673" x="4503738" y="3671888"/>
          <p14:tracePt t="7689" x="4503738" y="3687763"/>
          <p14:tracePt t="7698" x="4503738" y="3697288"/>
          <p14:tracePt t="7712" x="4503738" y="3705225"/>
          <p14:tracePt t="7720" x="4503738" y="3713163"/>
          <p14:tracePt t="7727" x="4503738" y="3722688"/>
          <p14:tracePt t="7736" x="4503738" y="3730625"/>
          <p14:tracePt t="8002" x="4503738" y="3722688"/>
          <p14:tracePt t="8025" x="4503738" y="3713163"/>
          <p14:tracePt t="8033" x="4503738" y="3705225"/>
          <p14:tracePt t="8057" x="4503738" y="3687763"/>
          <p14:tracePt t="8066" x="4503738" y="3671888"/>
          <p14:tracePt t="8083" x="4503738" y="3662363"/>
          <p14:tracePt t="8088" x="4503738" y="3654425"/>
          <p14:tracePt t="8105" x="4503738" y="3636963"/>
          <p14:tracePt t="8112" x="4503738" y="3629025"/>
          <p14:tracePt t="8121" x="4503738" y="3619500"/>
          <p14:tracePt t="8127" x="4503738" y="3611563"/>
          <p14:tracePt t="8137" x="4503738" y="3603625"/>
          <p14:tracePt t="8145" x="4503738" y="3594100"/>
          <p14:tracePt t="8153" x="4503738" y="3586163"/>
          <p14:tracePt t="8161" x="4503738" y="3578225"/>
          <p14:tracePt t="8169" x="4495800" y="3568700"/>
          <p14:tracePt t="8176" x="4486275" y="3552825"/>
          <p14:tracePt t="8184" x="4460875" y="3535363"/>
          <p14:tracePt t="8193" x="4452938" y="3527425"/>
          <p14:tracePt t="8201" x="4427538" y="3502025"/>
          <p14:tracePt t="8208" x="4419600" y="3492500"/>
          <p14:tracePt t="8218" x="4410075" y="3492500"/>
          <p14:tracePt t="8224" x="4376738" y="3475038"/>
          <p14:tracePt t="8235" x="4368800" y="3475038"/>
          <p14:tracePt t="8242" x="4341813" y="3467100"/>
          <p14:tracePt t="8251" x="4325938" y="3467100"/>
          <p14:tracePt t="8256" x="4300538" y="3459163"/>
          <p14:tracePt t="8266" x="4283075" y="3459163"/>
          <p14:tracePt t="8272" x="4257675" y="3459163"/>
          <p14:tracePt t="8282" x="4232275" y="3459163"/>
          <p14:tracePt t="8289" x="4214813" y="3459163"/>
          <p14:tracePt t="8298" x="4189413" y="3459163"/>
          <p14:tracePt t="8305" x="4171950" y="3459163"/>
          <p14:tracePt t="8312" x="4156075" y="3459163"/>
          <p14:tracePt t="8320" x="4138613" y="3459163"/>
          <p14:tracePt t="8328" x="4121150" y="3459163"/>
          <p14:tracePt t="8336" x="4105275" y="3459163"/>
          <p14:tracePt t="8345" x="4087813" y="3459163"/>
          <p14:tracePt t="8352" x="4079875" y="3459163"/>
          <p14:tracePt t="8360" x="4062413" y="3433763"/>
          <p14:tracePt t="8369" x="4037013" y="3416300"/>
          <p14:tracePt t="8377" x="4019550" y="3408363"/>
          <p14:tracePt t="8384" x="3994150" y="3390900"/>
          <p14:tracePt t="8401" x="3951288" y="3365500"/>
          <p14:tracePt t="8408" x="3925888" y="3340100"/>
          <p14:tracePt t="8418" x="3900488" y="3314700"/>
          <p14:tracePt t="8424" x="3883025" y="3297238"/>
          <p14:tracePt t="8434" x="3875088" y="3289300"/>
          <p14:tracePt t="8440" x="3857625" y="3271838"/>
          <p14:tracePt t="8450" x="3849688" y="3263900"/>
          <p14:tracePt t="8456" x="3841750" y="3246438"/>
          <p14:tracePt t="8472" x="3841750" y="3228975"/>
          <p14:tracePt t="8482" x="3824288" y="3211513"/>
          <p14:tracePt t="8489" x="3816350" y="3211513"/>
          <p14:tracePt t="8496" x="3816350" y="3203575"/>
          <p14:tracePt t="8504" x="3806825" y="3186113"/>
          <p14:tracePt t="8512" x="3798888" y="3186113"/>
          <p14:tracePt t="8521" x="3790950" y="3170238"/>
          <p14:tracePt t="8527" x="3790950" y="3160713"/>
          <p14:tracePt t="8537" x="3781425" y="3152775"/>
          <p14:tracePt t="8545" x="3773488" y="3135313"/>
          <p14:tracePt t="8553" x="3773488" y="3127375"/>
          <p14:tracePt t="8560" x="3756025" y="3119438"/>
          <p14:tracePt t="8569" x="3756025" y="3109913"/>
          <p14:tracePt t="8584" x="3748088" y="3101975"/>
          <p14:tracePt t="8592" x="3748088" y="3094038"/>
          <p14:tracePt t="8601" x="3748088" y="3084513"/>
          <p14:tracePt t="8745" x="3738563" y="3084513"/>
          <p14:tracePt t="8760" x="3730625" y="3084513"/>
          <p14:tracePt t="8793" x="3722688" y="3084513"/>
          <p14:tracePt t="8801" x="3713163" y="3084513"/>
          <p14:tracePt t="8808" x="3705225" y="3094038"/>
          <p14:tracePt t="8825" x="3697288" y="3094038"/>
          <p14:tracePt t="8835" x="3679825" y="3101975"/>
          <p14:tracePt t="8840" x="3679825" y="3109913"/>
          <p14:tracePt t="8850" x="3671888" y="3109913"/>
          <p14:tracePt t="8856" x="3662363" y="3119438"/>
          <p14:tracePt t="8866" x="3654425" y="3119438"/>
          <p14:tracePt t="8872" x="3636963" y="3119438"/>
          <p14:tracePt t="8880" x="3629025" y="3119438"/>
          <p14:tracePt t="8896" x="3629025" y="3127375"/>
          <p14:tracePt t="8928" x="3619500" y="3127375"/>
          <p14:tracePt t="8945" x="3611563" y="3127375"/>
          <p14:tracePt t="9032" x="3594100" y="3127375"/>
          <p14:tracePt t="9104" x="3586163" y="3127375"/>
          <p14:tracePt t="9137" x="3578225" y="3135313"/>
          <p14:tracePt t="9153" x="3560763" y="3144838"/>
          <p14:tracePt t="9169" x="3552825" y="3152775"/>
          <p14:tracePt t="9185" x="3527425" y="3178175"/>
          <p14:tracePt t="9192" x="3517900" y="3186113"/>
          <p14:tracePt t="9201" x="3509963" y="3195638"/>
          <p14:tracePt t="9208" x="3502025" y="3195638"/>
          <p14:tracePt t="9217" x="3492500" y="3203575"/>
          <p14:tracePt t="9241" x="3484563" y="3211513"/>
          <p14:tracePt t="9257" x="3475038" y="3211513"/>
          <p14:tracePt t="9273" x="3475038" y="3221038"/>
          <p14:tracePt t="9284" x="3467100" y="3221038"/>
          <p14:tracePt t="9289" x="3459163" y="3221038"/>
          <p14:tracePt t="9298" x="3449638" y="3221038"/>
          <p14:tracePt t="9305" x="3441700" y="3221038"/>
          <p14:tracePt t="9311" x="3424238" y="3221038"/>
          <p14:tracePt t="9328" x="3398838" y="3221038"/>
          <p14:tracePt t="9336" x="3382963" y="3221038"/>
          <p14:tracePt t="9345" x="3365500" y="3211513"/>
          <p14:tracePt t="9353" x="3330575" y="3195638"/>
          <p14:tracePt t="9361" x="3279775" y="3178175"/>
          <p14:tracePt t="9369" x="3254375" y="3170238"/>
          <p14:tracePt t="9376" x="3228975" y="3152775"/>
          <p14:tracePt t="9385" x="3178175" y="3135313"/>
          <p14:tracePt t="9392" x="3144838" y="3101975"/>
          <p14:tracePt t="9401" x="3101975" y="3084513"/>
          <p14:tracePt t="9408" x="3059113" y="3059113"/>
          <p14:tracePt t="9418" x="3008313" y="3025775"/>
          <p14:tracePt t="9424" x="2965450" y="3000375"/>
          <p14:tracePt t="9434" x="2932113" y="2982913"/>
          <p14:tracePt t="9440" x="2906713" y="2957513"/>
          <p14:tracePt t="9450" x="2889250" y="2949575"/>
          <p14:tracePt t="9456" x="2863850" y="2922588"/>
          <p14:tracePt t="9466" x="2838450" y="2906713"/>
          <p14:tracePt t="9472" x="2820988" y="2906713"/>
          <p14:tracePt t="9483" x="2795588" y="2881313"/>
          <p14:tracePt t="9488" x="2787650" y="2871788"/>
          <p14:tracePt t="9496" x="2762250" y="2855913"/>
          <p14:tracePt t="9505" x="2736850" y="2838450"/>
          <p14:tracePt t="9512" x="2701925" y="2830513"/>
          <p14:tracePt t="9520" x="2668588" y="2813050"/>
          <p14:tracePt t="9528" x="2633663" y="2795588"/>
          <p14:tracePt t="9537" x="2625725" y="2787650"/>
          <p14:tracePt t="9553" x="2592388" y="2770188"/>
          <p14:tracePt t="9560" x="2582863" y="2770188"/>
          <p14:tracePt t="9568" x="2566988" y="2762250"/>
          <p14:tracePt t="9576" x="2549525" y="2744788"/>
          <p14:tracePt t="9585" x="2541588" y="2744788"/>
          <p14:tracePt t="9601" x="2532063" y="2736850"/>
          <p14:tracePt t="9608" x="2524125" y="2727325"/>
          <p14:tracePt t="9650" x="2524125" y="2719388"/>
          <p14:tracePt t="9736" x="2524125" y="2711450"/>
          <p14:tracePt t="9785" x="2524125" y="2701925"/>
          <p14:tracePt t="10257" x="2532063" y="2711450"/>
          <p14:tracePt t="10281" x="2541588" y="2719388"/>
          <p14:tracePt t="10304" x="2549525" y="2727325"/>
          <p14:tracePt t="10311" x="2557463" y="2736850"/>
          <p14:tracePt t="10424" x="2557463" y="2744788"/>
          <p14:tracePt t="10441" x="2566988" y="2744788"/>
          <p14:tracePt t="10450" x="2574925" y="2752725"/>
          <p14:tracePt t="10465" x="2582863" y="2752725"/>
          <p14:tracePt t="10482" x="2592388" y="2770188"/>
          <p14:tracePt t="10496" x="2600325" y="2778125"/>
          <p14:tracePt t="10657" x="2608263" y="2787650"/>
          <p14:tracePt t="10689" x="2617788" y="2795588"/>
          <p14:tracePt t="10728" x="2633663" y="2805113"/>
          <p14:tracePt t="10760" x="2643188" y="2805113"/>
          <p14:tracePt t="10793" x="2651125" y="2805113"/>
          <p14:tracePt t="10904" x="2660650" y="2805113"/>
          <p14:tracePt t="10920" x="2668588" y="2805113"/>
          <p14:tracePt t="11265" x="2676525" y="2846388"/>
          <p14:tracePt t="11272" x="2686050" y="2889250"/>
          <p14:tracePt t="11280" x="2701925" y="2922588"/>
          <p14:tracePt t="11295" x="2701925" y="2932113"/>
          <p14:tracePt t="49769" x="2582863" y="2897188"/>
          <p14:tracePt t="49777" x="2354263" y="2838450"/>
          <p14:tracePt t="49786" x="2065338" y="2752725"/>
          <p14:tracePt t="49792" x="1716088" y="2668588"/>
          <p14:tracePt t="49802" x="1350963" y="2592388"/>
          <p14:tracePt t="49808" x="1019175" y="2541588"/>
          <p14:tracePt t="49819" x="730250" y="2473325"/>
          <p14:tracePt t="49825" x="476250" y="2422525"/>
          <p14:tracePt t="49834" x="271463" y="2413000"/>
          <p14:tracePt t="49841" x="152400" y="2387600"/>
          <p14:tracePt t="49850" x="50800" y="2379663"/>
          <p14:tracePt t="49857" x="7938" y="2354263"/>
          <p14:tracePt t="49912" x="7938" y="2319338"/>
          <p14:tracePt t="49921" x="17463" y="2319338"/>
          <p14:tracePt t="49928" x="25400" y="2311400"/>
          <p14:tracePt t="49937" x="33338" y="2293938"/>
          <p14:tracePt t="49945" x="42863" y="2286000"/>
          <p14:tracePt t="49953" x="50800" y="2260600"/>
          <p14:tracePt t="49969" x="50800" y="2243138"/>
          <p14:tracePt t="49992" x="58738" y="2235200"/>
          <p14:tracePt t="50018" x="58738" y="2227263"/>
          <p14:tracePt t="50024" x="68263" y="2217738"/>
          <p14:tracePt t="50040" x="76200" y="2217738"/>
          <p14:tracePt t="50056" x="85725" y="2200275"/>
          <p14:tracePt t="50063" x="101600" y="2200275"/>
          <p14:tracePt t="50072" x="127000" y="2200275"/>
          <p14:tracePt t="50080" x="144463" y="2200275"/>
          <p14:tracePt t="50088" x="187325" y="2192338"/>
          <p14:tracePt t="50097" x="238125" y="2192338"/>
          <p14:tracePt t="50104" x="288925" y="2192338"/>
          <p14:tracePt t="50112" x="347663" y="2192338"/>
          <p14:tracePt t="50121" x="425450" y="2192338"/>
          <p14:tracePt t="50128" x="476250" y="2192338"/>
          <p14:tracePt t="50136" x="534988" y="2192338"/>
          <p14:tracePt t="50144" x="595313" y="2192338"/>
          <p14:tracePt t="50153" x="654050" y="2200275"/>
          <p14:tracePt t="50160" x="714375" y="2200275"/>
          <p14:tracePt t="50169" x="747713" y="2217738"/>
          <p14:tracePt t="50177" x="790575" y="2217738"/>
          <p14:tracePt t="50186" x="815975" y="2227263"/>
          <p14:tracePt t="50193" x="833438" y="2235200"/>
          <p14:tracePt t="50203" x="841375" y="2243138"/>
          <p14:tracePt t="50209" x="849313" y="2243138"/>
          <p14:tracePt t="50218" x="858838" y="2243138"/>
          <p14:tracePt t="50225" x="866775" y="2252663"/>
          <p14:tracePt t="50232" x="884238" y="2260600"/>
          <p14:tracePt t="50240" x="892175" y="2260600"/>
          <p14:tracePt t="50250" x="892175" y="2268538"/>
          <p14:tracePt t="50313" x="909638" y="2278063"/>
          <p14:tracePt t="50328" x="917575" y="2278063"/>
          <p14:tracePt t="50336" x="925513" y="2286000"/>
          <p14:tracePt t="50344" x="942975" y="2293938"/>
          <p14:tracePt t="50352" x="960438" y="2311400"/>
          <p14:tracePt t="50360" x="977900" y="2328863"/>
          <p14:tracePt t="50369" x="1003300" y="2336800"/>
          <p14:tracePt t="50377" x="1019175" y="2344738"/>
          <p14:tracePt t="50386" x="1036638" y="2362200"/>
          <p14:tracePt t="50393" x="1054100" y="2371725"/>
          <p14:tracePt t="50402" x="1062038" y="2379663"/>
          <p14:tracePt t="50409" x="1087438" y="2387600"/>
          <p14:tracePt t="50417" x="1104900" y="2397125"/>
          <p14:tracePt t="50424" x="1138238" y="2405063"/>
          <p14:tracePt t="50434" x="1163638" y="2405063"/>
          <p14:tracePt t="50441" x="1198563" y="2422525"/>
          <p14:tracePt t="50448" x="1231900" y="2422525"/>
          <p14:tracePt t="50457" x="1257300" y="2422525"/>
          <p14:tracePt t="50463" x="1274763" y="2422525"/>
          <p14:tracePt t="50473" x="1292225" y="2422525"/>
          <p14:tracePt t="50480" x="1300163" y="2422525"/>
          <p14:tracePt t="50593" x="1317625" y="2422525"/>
          <p14:tracePt t="50609" x="1343025" y="2422525"/>
          <p14:tracePt t="50618" x="1350963" y="2422525"/>
          <p14:tracePt t="50625" x="1360488" y="2422525"/>
          <p14:tracePt t="52400" x="1350963" y="2422525"/>
          <p14:tracePt t="52577" x="1350963" y="2438400"/>
          <p14:tracePt t="52586" x="1368425" y="2455863"/>
          <p14:tracePt t="52593" x="1376363" y="2463800"/>
          <p14:tracePt t="52602" x="1385888" y="2463800"/>
          <p14:tracePt t="52608" x="1393825" y="2481263"/>
          <p14:tracePt t="52616" x="1411288" y="2489200"/>
          <p14:tracePt t="52624" x="1436688" y="2498725"/>
          <p14:tracePt t="52641" x="1452563" y="2506663"/>
          <p14:tracePt t="52648" x="1470025" y="2516188"/>
          <p14:tracePt t="52657" x="1487488" y="2524125"/>
          <p14:tracePt t="52665" x="1495425" y="2532063"/>
          <p14:tracePt t="52673" x="1512888" y="2532063"/>
          <p14:tracePt t="52680" x="1520825" y="2541588"/>
          <p14:tracePt t="52689" x="1538288" y="2541588"/>
          <p14:tracePt t="52696" x="1563688" y="2549525"/>
          <p14:tracePt t="52705" x="1571625" y="2549525"/>
          <p14:tracePt t="52713" x="1606550" y="2557463"/>
          <p14:tracePt t="52722" x="1631950" y="2557463"/>
          <p14:tracePt t="52728" x="1665288" y="2566988"/>
          <p14:tracePt t="52738" x="1708150" y="2574925"/>
          <p14:tracePt t="52744" x="1741488" y="2574925"/>
          <p14:tracePt t="52754" x="1766888" y="2574925"/>
          <p14:tracePt t="52760" x="1801813" y="2574925"/>
          <p14:tracePt t="52770" x="1827213" y="2582863"/>
          <p14:tracePt t="52776" x="1852613" y="2582863"/>
          <p14:tracePt t="52786" x="1870075" y="2582863"/>
          <p14:tracePt t="52792" x="1878013" y="2582863"/>
          <p14:tracePt t="52802" x="1895475" y="2582863"/>
          <p14:tracePt t="52857" x="1911350" y="2582863"/>
          <p14:tracePt t="52872" x="1920875" y="2582863"/>
          <p14:tracePt t="52880" x="1938338" y="2582863"/>
          <p14:tracePt t="52888" x="1946275" y="2582863"/>
          <p14:tracePt t="52896" x="1971675" y="2582863"/>
          <p14:tracePt t="52913" x="1979613" y="2582863"/>
          <p14:tracePt t="52921" x="1989138" y="2582863"/>
          <p14:tracePt t="52928" x="2014538" y="2582863"/>
          <p14:tracePt t="52938" x="2022475" y="2582863"/>
          <p14:tracePt t="52945" x="2030413" y="2582863"/>
          <p14:tracePt t="52954" x="2047875" y="2582863"/>
          <p14:tracePt t="52960" x="2055813" y="2582863"/>
          <p14:tracePt t="52970" x="2073275" y="2582863"/>
          <p14:tracePt t="52982" x="2098675" y="2582863"/>
          <p14:tracePt t="52986" x="2116138" y="2582863"/>
          <p14:tracePt t="52992" x="2133600" y="2582863"/>
          <p14:tracePt t="53001" x="2141538" y="2582863"/>
          <p14:tracePt t="53009" x="2159000" y="2582863"/>
          <p14:tracePt t="53016" x="2174875" y="2582863"/>
          <p14:tracePt t="53032" x="2192338" y="2582863"/>
          <p14:tracePt t="53040" x="2209800" y="2582863"/>
          <p14:tracePt t="53048" x="2217738" y="2574925"/>
          <p14:tracePt t="53057" x="2235200" y="2566988"/>
          <p14:tracePt t="53065" x="2243138" y="2566988"/>
          <p14:tracePt t="53080" x="2252663" y="2566988"/>
          <p14:tracePt t="53088" x="2260600" y="2566988"/>
          <p14:tracePt t="53096" x="2268538" y="2566988"/>
          <p14:tracePt t="53104" x="2278063" y="2566988"/>
          <p14:tracePt t="53113" x="2293938" y="2566988"/>
          <p14:tracePt t="53128" x="2319338" y="2566988"/>
          <p14:tracePt t="53138" x="2319338" y="2557463"/>
          <p14:tracePt t="53144" x="2344738" y="2557463"/>
          <p14:tracePt t="53155" x="2379663" y="2541588"/>
          <p14:tracePt t="53170" x="2413000" y="2541588"/>
          <p14:tracePt t="53176" x="2447925" y="2532063"/>
          <p14:tracePt t="53187" x="2463800" y="2524125"/>
          <p14:tracePt t="53193" x="2489200" y="2524125"/>
          <p14:tracePt t="53203" x="2516188" y="2516188"/>
          <p14:tracePt t="53209" x="2532063" y="2516188"/>
          <p14:tracePt t="53216" x="2557463" y="2516188"/>
          <p14:tracePt t="53225" x="2574925" y="2516188"/>
          <p14:tracePt t="53231" x="2582863" y="2516188"/>
          <p14:tracePt t="53240" x="2600325" y="2516188"/>
          <p14:tracePt t="53248" x="2625725" y="2516188"/>
          <p14:tracePt t="53265" x="2643188" y="2516188"/>
          <p14:tracePt t="53273" x="2651125" y="2516188"/>
          <p14:tracePt t="53280" x="2660650" y="2516188"/>
          <p14:tracePt t="53288" x="2668588" y="2516188"/>
          <p14:tracePt t="53305" x="2676525" y="2516188"/>
          <p14:tracePt t="53322" x="2693988" y="2516188"/>
          <p14:tracePt t="53329" x="2701925" y="2516188"/>
          <p14:tracePt t="53345" x="2711450" y="2516188"/>
          <p14:tracePt t="53354" x="2719388" y="2516188"/>
          <p14:tracePt t="53360" x="2727325" y="2516188"/>
          <p14:tracePt t="53370" x="2736850" y="2516188"/>
          <p14:tracePt t="53377" x="2752725" y="2516188"/>
          <p14:tracePt t="53409" x="2770188" y="2516188"/>
          <p14:tracePt t="53448" x="2778125" y="2516188"/>
          <p14:tracePt t="53480" x="2787650" y="2516188"/>
          <p14:tracePt t="53497" x="2795588" y="2516188"/>
          <p14:tracePt t="53544" x="2805113" y="2516188"/>
          <p14:tracePt t="53561" x="2813050" y="2524125"/>
          <p14:tracePt t="53809" x="2820988" y="2532063"/>
          <p14:tracePt t="53856" x="2830513" y="2541588"/>
          <p14:tracePt t="53904" x="2838450" y="2549525"/>
          <p14:tracePt t="53928" x="2846388" y="2557463"/>
          <p14:tracePt t="54008" x="2855913" y="2566988"/>
          <p14:tracePt t="54113" x="2863850" y="2566988"/>
          <p14:tracePt t="54120" x="2871788" y="2566988"/>
          <p14:tracePt t="54144" x="2881313" y="2566988"/>
          <p14:tracePt t="54155" x="2889250" y="2566988"/>
          <p14:tracePt t="54177" x="2906713" y="2566988"/>
          <p14:tracePt t="54192" x="2914650" y="2566988"/>
          <p14:tracePt t="54202" x="2922588" y="2566988"/>
          <p14:tracePt t="54216" x="2932113" y="2566988"/>
          <p14:tracePt t="54225" x="2940050" y="2566988"/>
          <p14:tracePt t="54231" x="2949575" y="2566988"/>
          <p14:tracePt t="54241" x="2957513" y="2566988"/>
          <p14:tracePt t="54249" x="2982913" y="2566988"/>
          <p14:tracePt t="54272" x="2990850" y="2566988"/>
          <p14:tracePt t="54280" x="3000375" y="2566988"/>
          <p14:tracePt t="54297" x="3016250" y="2566988"/>
          <p14:tracePt t="54305" x="3025775" y="2566988"/>
          <p14:tracePt t="54322" x="3033713" y="2566988"/>
          <p14:tracePt t="54329" x="3041650" y="2566988"/>
          <p14:tracePt t="54338" x="3051175" y="2566988"/>
          <p14:tracePt t="54473" x="3067050" y="2566988"/>
          <p14:tracePt t="54489" x="3076575" y="2566988"/>
          <p14:tracePt t="54521" x="3084513" y="2566988"/>
          <p14:tracePt t="54538" x="3094038" y="2566988"/>
          <p14:tracePt t="54560" x="3109913" y="2566988"/>
          <p14:tracePt t="54577" x="3119438" y="2566988"/>
          <p14:tracePt t="54586" x="3127375" y="2566988"/>
          <p14:tracePt t="54608" x="3144838" y="2566988"/>
          <p14:tracePt t="54641" x="3152775" y="2566988"/>
          <p14:tracePt t="54785" x="3160713" y="2566988"/>
          <p14:tracePt t="54792" x="3170238" y="2566988"/>
          <p14:tracePt t="54808" x="3170238" y="2557463"/>
          <p14:tracePt t="54824" x="3178175" y="2557463"/>
          <p14:tracePt t="54936" x="3186113" y="2557463"/>
          <p14:tracePt t="55273" x="3186113" y="2566988"/>
          <p14:tracePt t="55297" x="3186113" y="2582863"/>
          <p14:tracePt t="55305" x="3186113" y="2592388"/>
          <p14:tracePt t="55313" x="3186113" y="2600325"/>
          <p14:tracePt t="55322" x="3186113" y="2617788"/>
          <p14:tracePt t="55329" x="3178175" y="2625725"/>
          <p14:tracePt t="55338" x="3170238" y="2643188"/>
          <p14:tracePt t="55344" x="3160713" y="2668588"/>
          <p14:tracePt t="55355" x="3152775" y="2693988"/>
          <p14:tracePt t="55361" x="3152775" y="2701925"/>
          <p14:tracePt t="55370" x="3127375" y="2727325"/>
          <p14:tracePt t="55377" x="3119438" y="2744788"/>
          <p14:tracePt t="55386" x="3109913" y="2752725"/>
          <p14:tracePt t="55393" x="3101975" y="2762250"/>
          <p14:tracePt t="55400" x="3094038" y="2778125"/>
          <p14:tracePt t="55408" x="3084513" y="2787650"/>
          <p14:tracePt t="55416" x="3076575" y="2805113"/>
          <p14:tracePt t="55424" x="3067050" y="2820988"/>
          <p14:tracePt t="55432" x="3059113" y="2830513"/>
          <p14:tracePt t="55448" x="3059113" y="2846388"/>
          <p14:tracePt t="55457" x="3059113" y="2855913"/>
          <p14:tracePt t="55633" x="3059113" y="2863850"/>
          <p14:tracePt t="55664" x="3059113" y="2871788"/>
          <p14:tracePt t="55673" x="3059113" y="2881313"/>
          <p14:tracePt t="55680" x="3067050" y="2881313"/>
          <p14:tracePt t="55688" x="3076575" y="2881313"/>
          <p14:tracePt t="55696" x="3084513" y="2881313"/>
          <p14:tracePt t="55705" x="3101975" y="2881313"/>
          <p14:tracePt t="55723" x="3127375" y="2881313"/>
          <p14:tracePt t="55738" x="3152775" y="2889250"/>
          <p14:tracePt t="55745" x="3160713" y="2889250"/>
          <p14:tracePt t="55754" x="3186113" y="2889250"/>
          <p14:tracePt t="55761" x="3195638" y="2889250"/>
          <p14:tracePt t="55770" x="3211513" y="2889250"/>
          <p14:tracePt t="55776" x="3246438" y="2889250"/>
          <p14:tracePt t="55785" x="3263900" y="2889250"/>
          <p14:tracePt t="55793" x="3279775" y="2889250"/>
          <p14:tracePt t="55799" x="3314700" y="2889250"/>
          <p14:tracePt t="55809" x="3330575" y="2889250"/>
          <p14:tracePt t="55816" x="3348038" y="2889250"/>
          <p14:tracePt t="55825" x="3373438" y="2889250"/>
          <p14:tracePt t="55833" x="3408363" y="2889250"/>
          <p14:tracePt t="55841" x="3424238" y="2889250"/>
          <p14:tracePt t="55848" x="3459163" y="2889250"/>
          <p14:tracePt t="55856" x="3492500" y="2889250"/>
          <p14:tracePt t="55864" x="3535363" y="2889250"/>
          <p14:tracePt t="55873" x="3560763" y="2889250"/>
          <p14:tracePt t="55880" x="3603625" y="2889250"/>
          <p14:tracePt t="55889" x="3636963" y="2889250"/>
          <p14:tracePt t="55897" x="3671888" y="2889250"/>
          <p14:tracePt t="55906" x="3697288" y="2889250"/>
          <p14:tracePt t="55912" x="3705225" y="2889250"/>
          <p14:tracePt t="55922" x="3713163" y="2889250"/>
          <p14:tracePt t="56313" x="3722688" y="2889250"/>
          <p14:tracePt t="56329" x="3730625" y="2897188"/>
          <p14:tracePt t="56345" x="3748088" y="2914650"/>
          <p14:tracePt t="56376" x="3763963" y="2922588"/>
          <p14:tracePt t="56393" x="3773488" y="2922588"/>
          <p14:tracePt t="56400" x="3790950" y="2932113"/>
          <p14:tracePt t="56416" x="3798888" y="2932113"/>
          <p14:tracePt t="56432" x="3824288" y="2940050"/>
          <p14:tracePt t="56448" x="3841750" y="2949575"/>
          <p14:tracePt t="56457" x="3849688" y="2949575"/>
          <p14:tracePt t="56465" x="3867150" y="2957513"/>
          <p14:tracePt t="56473" x="3883025" y="2957513"/>
          <p14:tracePt t="56481" x="3892550" y="2957513"/>
          <p14:tracePt t="56490" x="3917950" y="2957513"/>
          <p14:tracePt t="56496" x="3925888" y="2965450"/>
          <p14:tracePt t="56507" x="3935413" y="2965450"/>
          <p14:tracePt t="56513" x="3951288" y="2965450"/>
          <p14:tracePt t="56522" x="3951288" y="2974975"/>
          <p14:tracePt t="56538" x="3968750" y="2974975"/>
          <p14:tracePt t="56545" x="3976688" y="2974975"/>
          <p14:tracePt t="56561" x="3986213" y="2974975"/>
          <p14:tracePt t="56570" x="3994150" y="2974975"/>
          <p14:tracePt t="56577" x="4002088" y="2974975"/>
          <p14:tracePt t="56592" x="4011613" y="2974975"/>
          <p14:tracePt t="56599" x="4019550" y="2974975"/>
          <p14:tracePt t="56609" x="4027488" y="2974975"/>
          <p14:tracePt t="56616" x="4052888" y="2974975"/>
          <p14:tracePt t="56632" x="4070350" y="2974975"/>
          <p14:tracePt t="56648" x="4079875" y="2974975"/>
          <p14:tracePt t="56665" x="4087813" y="2974975"/>
          <p14:tracePt t="56673" x="4095750" y="2974975"/>
          <p14:tracePt t="56689" x="4105275" y="2974975"/>
          <p14:tracePt t="56696" x="4113213" y="2974975"/>
          <p14:tracePt t="56706" x="4121150" y="2974975"/>
          <p14:tracePt t="56722" x="4130675" y="2974975"/>
          <p14:tracePt t="56729" x="4138613" y="2974975"/>
          <p14:tracePt t="56745" x="4146550" y="2974975"/>
          <p14:tracePt t="56754" x="4156075" y="2974975"/>
          <p14:tracePt t="56769" x="4164013" y="2974975"/>
          <p14:tracePt t="56824" x="4171950" y="2974975"/>
          <p14:tracePt t="56840" x="4181475" y="2974975"/>
          <p14:tracePt t="57352" x="4171950" y="2982913"/>
          <p14:tracePt t="57360" x="4164013" y="2982913"/>
          <p14:tracePt t="57370" x="4156075" y="2990850"/>
          <p14:tracePt t="57457" x="4146550" y="2990850"/>
          <p14:tracePt t="57472" x="4130675" y="2990850"/>
          <p14:tracePt t="57480" x="4121150" y="2990850"/>
          <p14:tracePt t="63889" x="4113213" y="2990850"/>
          <p14:tracePt t="63897" x="4095750" y="2974975"/>
          <p14:tracePt t="63912" x="4087813" y="2965450"/>
          <p14:tracePt t="63919" x="4087813" y="2957513"/>
          <p14:tracePt t="64361" x="4052888" y="2957513"/>
          <p14:tracePt t="64378" x="4011613" y="2957513"/>
          <p14:tracePt t="64385" x="3951288" y="2940050"/>
          <p14:tracePt t="64393" x="3867150" y="2940050"/>
          <p14:tracePt t="64401" x="3763963" y="2932113"/>
          <p14:tracePt t="64410" x="3594100" y="2914650"/>
          <p14:tracePt t="64416" x="3408363" y="2906713"/>
          <p14:tracePt t="64426" x="3186113" y="2871788"/>
          <p14:tracePt t="64432" x="2957513" y="2813050"/>
          <p14:tracePt t="64442" x="2830513" y="2787650"/>
          <p14:tracePt t="64448" x="2727325" y="2778125"/>
          <p14:tracePt t="64458" x="2686050" y="2770188"/>
          <p14:tracePt t="64464" x="2643188" y="2770188"/>
          <p14:tracePt t="64472" x="2582863" y="2770188"/>
          <p14:tracePt t="64480" x="2557463" y="2770188"/>
          <p14:tracePt t="64488" x="2532063" y="2770188"/>
          <p14:tracePt t="64496" x="2498725" y="2770188"/>
          <p14:tracePt t="64503" x="2473325" y="2770188"/>
          <p14:tracePt t="64553" x="2463800" y="2770188"/>
          <p14:tracePt t="64560" x="2455863" y="2770188"/>
          <p14:tracePt t="64568" x="2447925" y="2770188"/>
          <p14:tracePt t="64577" x="2422525" y="2762250"/>
          <p14:tracePt t="64584" x="2413000" y="2752725"/>
          <p14:tracePt t="64593" x="2397125" y="2744788"/>
          <p14:tracePt t="64600" x="2379663" y="2736850"/>
          <p14:tracePt t="64610" x="2362200" y="2736850"/>
          <p14:tracePt t="64617" x="2362200" y="2727325"/>
          <p14:tracePt t="64632" x="2344738" y="2719388"/>
          <p14:tracePt t="64642" x="2336800" y="2711450"/>
          <p14:tracePt t="64648" x="2328863" y="2711450"/>
          <p14:tracePt t="64658" x="2311400" y="2711450"/>
          <p14:tracePt t="64665" x="2293938" y="2701925"/>
          <p14:tracePt t="64680" x="2286000" y="2693988"/>
          <p14:tracePt t="64688" x="2278063" y="2686050"/>
          <p14:tracePt t="64703" x="2260600" y="2668588"/>
          <p14:tracePt t="64712" x="2243138" y="2651125"/>
          <p14:tracePt t="64720" x="2227263" y="2625725"/>
          <p14:tracePt t="64728" x="2217738" y="2617788"/>
          <p14:tracePt t="64737" x="2209800" y="2582863"/>
          <p14:tracePt t="64744" x="2200275" y="2557463"/>
          <p14:tracePt t="64752" x="2184400" y="2524125"/>
          <p14:tracePt t="64761" x="2174875" y="2489200"/>
          <p14:tracePt t="64768" x="2159000" y="2463800"/>
          <p14:tracePt t="64777" x="2141538" y="2422525"/>
          <p14:tracePt t="64784" x="2133600" y="2387600"/>
          <p14:tracePt t="64793" x="2124075" y="2344738"/>
          <p14:tracePt t="64800" x="2098675" y="2293938"/>
          <p14:tracePt t="64810" x="2098675" y="2278063"/>
          <p14:tracePt t="64816" x="2098675" y="2268538"/>
          <p14:tracePt t="64826" x="2098675" y="2252663"/>
          <p14:tracePt t="64843" x="2098675" y="2243138"/>
          <p14:tracePt t="64848" x="2098675" y="2235200"/>
          <p14:tracePt t="64874" x="2098675" y="2227263"/>
          <p14:tracePt t="64888" x="2098675" y="2217738"/>
          <p14:tracePt t="64896" x="2098675" y="2209800"/>
          <p14:tracePt t="64928" x="2090738" y="2200275"/>
          <p14:tracePt t="64944" x="2082800" y="2192338"/>
          <p14:tracePt t="64977" x="2082800" y="2184400"/>
          <p14:tracePt t="64984" x="2073275" y="2184400"/>
          <p14:tracePt t="65009" x="2065338" y="2174875"/>
          <p14:tracePt t="65080" x="2055813" y="2166938"/>
          <p14:tracePt t="65097" x="2047875" y="2166938"/>
          <p14:tracePt t="65280" x="2039938" y="2166938"/>
          <p14:tracePt t="65288" x="2030413" y="2159000"/>
          <p14:tracePt t="65329" x="2055813" y="2159000"/>
          <p14:tracePt t="65336" x="2082800" y="2159000"/>
          <p14:tracePt t="65345" x="2124075" y="2159000"/>
          <p14:tracePt t="65352" x="2166938" y="2159000"/>
          <p14:tracePt t="65361" x="2227263" y="2159000"/>
          <p14:tracePt t="65368" x="2303463" y="2159000"/>
          <p14:tracePt t="65377" x="2387600" y="2159000"/>
          <p14:tracePt t="65384" x="2473325" y="2159000"/>
          <p14:tracePt t="65393" x="2582863" y="2159000"/>
          <p14:tracePt t="65400" x="2693988" y="2159000"/>
          <p14:tracePt t="65410" x="2820988" y="2159000"/>
          <p14:tracePt t="65416" x="2922588" y="2159000"/>
          <p14:tracePt t="65426" x="3016250" y="2159000"/>
          <p14:tracePt t="65432" x="3119438" y="2159000"/>
          <p14:tracePt t="65443" x="3152775" y="2159000"/>
          <p14:tracePt t="65448" x="3170238" y="2159000"/>
          <p14:tracePt t="65584" x="3178175" y="2149475"/>
          <p14:tracePt t="65953" x="3186113" y="2149475"/>
          <p14:tracePt t="65969" x="3195638" y="2149475"/>
          <p14:tracePt t="66193" x="3195638" y="2141538"/>
          <p14:tracePt t="66634" x="3203575" y="2141538"/>
          <p14:tracePt t="66641" x="3221038" y="2141538"/>
          <p14:tracePt t="66659" x="3228975" y="2149475"/>
          <p14:tracePt t="66672" x="3238500" y="2149475"/>
          <p14:tracePt t="66687" x="3246438" y="2159000"/>
          <p14:tracePt t="66697" x="3254375" y="2159000"/>
          <p14:tracePt t="66704" x="3263900" y="2159000"/>
          <p14:tracePt t="66721" x="3271838" y="2159000"/>
          <p14:tracePt t="66736" x="3279775" y="2166938"/>
          <p14:tracePt t="66745" x="3297238" y="2174875"/>
          <p14:tracePt t="66776" x="3305175" y="2184400"/>
          <p14:tracePt t="66825" x="3314700" y="2184400"/>
          <p14:tracePt t="66842" x="3322638" y="2192338"/>
          <p14:tracePt t="67009" x="3322638" y="2200275"/>
          <p14:tracePt t="67017" x="3330575" y="2209800"/>
          <p14:tracePt t="67027" x="3340100" y="2209800"/>
          <p14:tracePt t="67032" x="3340100" y="2217738"/>
          <p14:tracePt t="67058" x="3348038" y="2217738"/>
          <p14:tracePt t="67072" x="3355975" y="2217738"/>
          <p14:tracePt t="67087" x="3365500" y="2217738"/>
          <p14:tracePt t="67104" x="3373438" y="2227263"/>
          <p14:tracePt t="67112" x="3382963" y="2227263"/>
          <p14:tracePt t="67145" x="3390900" y="2227263"/>
          <p14:tracePt t="67168" x="3398838" y="2227263"/>
          <p14:tracePt t="67177" x="3408363" y="2227263"/>
          <p14:tracePt t="67210" x="3433763" y="2227263"/>
          <p14:tracePt t="67227" x="3441700" y="2235200"/>
          <p14:tracePt t="67232" x="3449638" y="2235200"/>
          <p14:tracePt t="67248" x="3467100" y="2243138"/>
          <p14:tracePt t="67256" x="3484563" y="2252663"/>
          <p14:tracePt t="67264" x="3492500" y="2260600"/>
          <p14:tracePt t="67272" x="3509963" y="2268538"/>
          <p14:tracePt t="67280" x="3543300" y="2286000"/>
          <p14:tracePt t="67287" x="3568700" y="2303463"/>
          <p14:tracePt t="67296" x="3594100" y="2319338"/>
          <p14:tracePt t="67305" x="3611563" y="2336800"/>
          <p14:tracePt t="67312" x="3636963" y="2354263"/>
          <p14:tracePt t="67321" x="3654425" y="2362200"/>
          <p14:tracePt t="67328" x="3679825" y="2379663"/>
          <p14:tracePt t="67336" x="3687763" y="2379663"/>
          <p14:tracePt t="67344" x="3738563" y="2397125"/>
          <p14:tracePt t="67361" x="3773488" y="2405063"/>
          <p14:tracePt t="67378" x="3798888" y="2413000"/>
          <p14:tracePt t="67385" x="3816350" y="2422525"/>
          <p14:tracePt t="67736" x="3816350" y="2413000"/>
          <p14:tracePt t="67752" x="3806825" y="2413000"/>
          <p14:tracePt t="67761" x="3798888" y="2405063"/>
          <p14:tracePt t="67768" x="3798888" y="2397125"/>
          <p14:tracePt t="67778" x="3790950" y="2387600"/>
          <p14:tracePt t="67785" x="3773488" y="2362200"/>
          <p14:tracePt t="67794" x="3756025" y="2336800"/>
          <p14:tracePt t="67801" x="3738563" y="2311400"/>
          <p14:tracePt t="67810" x="3722688" y="2268538"/>
          <p14:tracePt t="67817" x="3687763" y="2227263"/>
          <p14:tracePt t="67826" x="3654425" y="2192338"/>
          <p14:tracePt t="67832" x="3629025" y="2166938"/>
          <p14:tracePt t="67842" x="3603625" y="2141538"/>
          <p14:tracePt t="67848" x="3586163" y="2116138"/>
          <p14:tracePt t="67856" x="3560763" y="2098675"/>
          <p14:tracePt t="67864" x="3535363" y="2073275"/>
          <p14:tracePt t="67872" x="3502025" y="2055813"/>
          <p14:tracePt t="67880" x="3449638" y="2014538"/>
          <p14:tracePt t="67888" x="3424238" y="2014538"/>
          <p14:tracePt t="67896" x="3398838" y="1997075"/>
          <p14:tracePt t="67905" x="3382963" y="1989138"/>
          <p14:tracePt t="67912" x="3373438" y="1979613"/>
          <p14:tracePt t="67920" x="3365500" y="1979613"/>
          <p14:tracePt t="67994" x="3390900" y="1997075"/>
          <p14:tracePt t="68001" x="3408363" y="1997075"/>
          <p14:tracePt t="68010" x="3433763" y="2022475"/>
          <p14:tracePt t="68016" x="3467100" y="2039938"/>
          <p14:tracePt t="68027" x="3509963" y="2055813"/>
          <p14:tracePt t="68033" x="3578225" y="2082800"/>
          <p14:tracePt t="68043" x="3636963" y="2108200"/>
          <p14:tracePt t="68048" x="3713163" y="2124075"/>
          <p14:tracePt t="68058" x="3798888" y="2149475"/>
          <p14:tracePt t="68064" x="3892550" y="2184400"/>
          <p14:tracePt t="68071" x="3976688" y="2200275"/>
          <p14:tracePt t="68081" x="4052888" y="2209800"/>
          <p14:tracePt t="68088" x="4087813" y="2235200"/>
          <p14:tracePt t="68097" x="4121150" y="2252663"/>
          <p14:tracePt t="68105" x="4146550" y="2252663"/>
          <p14:tracePt t="68113" x="4146550" y="2260600"/>
          <p14:tracePt t="68120" x="4146550" y="2268538"/>
          <p14:tracePt t="68128" x="4146550" y="2278063"/>
          <p14:tracePt t="68137" x="4146550" y="2286000"/>
          <p14:tracePt t="68145" x="4146550" y="2293938"/>
          <p14:tracePt t="68153" x="4138613" y="2303463"/>
          <p14:tracePt t="68161" x="4121150" y="2311400"/>
          <p14:tracePt t="68178" x="4113213" y="2319338"/>
          <p14:tracePt t="68194" x="4105275" y="2328863"/>
          <p14:tracePt t="68200" x="4095750" y="2328863"/>
          <p14:tracePt t="68210" x="4087813" y="2336800"/>
          <p14:tracePt t="68226" x="4070350" y="2354263"/>
          <p14:tracePt t="68233" x="4070350" y="2362200"/>
          <p14:tracePt t="68241" x="4070350" y="2371725"/>
          <p14:tracePt t="68248" x="4070350" y="2379663"/>
          <p14:tracePt t="68256" x="4070350" y="2397125"/>
          <p14:tracePt t="68272" x="4070350" y="2413000"/>
          <p14:tracePt t="68280" x="4079875" y="2430463"/>
          <p14:tracePt t="68288" x="4087813" y="2430463"/>
          <p14:tracePt t="68297" x="4105275" y="2438400"/>
          <p14:tracePt t="68305" x="4138613" y="2455863"/>
          <p14:tracePt t="68313" x="4146550" y="2463800"/>
          <p14:tracePt t="68320" x="4181475" y="2481263"/>
          <p14:tracePt t="68329" x="4214813" y="2489200"/>
          <p14:tracePt t="68336" x="4257675" y="2489200"/>
          <p14:tracePt t="68346" x="4316413" y="2498725"/>
          <p14:tracePt t="68353" x="4368800" y="2506663"/>
          <p14:tracePt t="68361" x="4427538" y="2506663"/>
          <p14:tracePt t="68369" x="4470400" y="2516188"/>
          <p14:tracePt t="68378" x="4529138" y="2516188"/>
          <p14:tracePt t="68384" x="4589463" y="2516188"/>
          <p14:tracePt t="68394" x="4640263" y="2516188"/>
          <p14:tracePt t="68400" x="4691063" y="2524125"/>
          <p14:tracePt t="68410" x="4724400" y="2532063"/>
          <p14:tracePt t="68417" x="4741863" y="2532063"/>
          <p14:tracePt t="68426" x="4767263" y="2532063"/>
          <p14:tracePt t="68433" x="4784725" y="2532063"/>
          <p14:tracePt t="68442" x="4792663" y="2532063"/>
          <p14:tracePt t="68449" x="4802188" y="2532063"/>
          <p14:tracePt t="68464" x="4810125" y="2532063"/>
          <p14:tracePt t="68704" x="4818063" y="2532063"/>
          <p14:tracePt t="68721" x="4827588" y="2532063"/>
          <p14:tracePt t="68745" x="4827588" y="2541588"/>
          <p14:tracePt t="68777" x="4835525" y="2549525"/>
          <p14:tracePt t="68920" x="4843463" y="2549525"/>
          <p14:tracePt t="68961" x="4852988" y="2549525"/>
          <p14:tracePt t="68984" x="4860925" y="2557463"/>
          <p14:tracePt t="69001" x="4868863" y="2557463"/>
          <p14:tracePt t="69017" x="4878388" y="2557463"/>
          <p14:tracePt t="69081" x="4886325" y="2557463"/>
          <p14:tracePt t="69152" x="4894263" y="2557463"/>
          <p14:tracePt t="69784" x="4894263" y="2566988"/>
          <p14:tracePt t="69857" x="4894263" y="2574925"/>
          <p14:tracePt t="69913" x="4894263" y="2582863"/>
          <p14:tracePt t="69920" x="4894263" y="2592388"/>
          <p14:tracePt t="69936" x="4894263" y="2600325"/>
          <p14:tracePt t="69961" x="4919663" y="2617788"/>
          <p14:tracePt t="69978" x="4929188" y="2617788"/>
          <p14:tracePt t="69994" x="4937125" y="2617788"/>
          <p14:tracePt t="70000" x="4962525" y="2633663"/>
          <p14:tracePt t="70010" x="4972050" y="2643188"/>
          <p14:tracePt t="70016" x="5022850" y="2660650"/>
          <p14:tracePt t="70025" x="5091113" y="2668588"/>
          <p14:tracePt t="70032" x="5192713" y="2701925"/>
          <p14:tracePt t="70041" x="5311775" y="2736850"/>
          <p14:tracePt t="70049" x="5456238" y="2770188"/>
          <p14:tracePt t="70056" x="5616575" y="2813050"/>
          <p14:tracePt t="70064" x="5778500" y="2838450"/>
          <p14:tracePt t="70072" x="5922963" y="2846388"/>
          <p14:tracePt t="70080" x="6049963" y="2871788"/>
          <p14:tracePt t="70088" x="6135688" y="2881313"/>
          <p14:tracePt t="70096" x="6221413" y="2881313"/>
          <p14:tracePt t="70104" x="6237288" y="2897188"/>
          <p14:tracePt t="70113" x="6246813" y="2897188"/>
          <p14:tracePt t="70129" x="6221413" y="2897188"/>
          <p14:tracePt t="70137" x="6186488" y="2889250"/>
          <p14:tracePt t="70146" x="6169025" y="2871788"/>
          <p14:tracePt t="70152" x="6161088" y="2863850"/>
          <p14:tracePt t="70168" x="6143625" y="2863850"/>
          <p14:tracePt t="70178" x="6135688" y="2863850"/>
          <p14:tracePt t="70185" x="6110288" y="2855913"/>
          <p14:tracePt t="70194" x="6076950" y="2855913"/>
          <p14:tracePt t="70201" x="6042025" y="2855913"/>
          <p14:tracePt t="70210" x="6034088" y="2838450"/>
          <p14:tracePt t="70320" x="5983288" y="2838450"/>
          <p14:tracePt t="70328" x="5932488" y="2897188"/>
          <p14:tracePt t="70336" x="5897563" y="2932113"/>
          <p14:tracePt t="70346" x="5889625" y="2965450"/>
          <p14:tracePt t="70353" x="5889625" y="2982913"/>
          <p14:tracePt t="70362" x="5915025" y="3051175"/>
          <p14:tracePt t="70369" x="5957888" y="3119438"/>
          <p14:tracePt t="70378" x="6016625" y="3170238"/>
          <p14:tracePt t="70385" x="6067425" y="3211513"/>
          <p14:tracePt t="70394" x="6135688" y="3228975"/>
          <p14:tracePt t="70401" x="6237288" y="3254375"/>
          <p14:tracePt t="70410" x="6365875" y="3263900"/>
          <p14:tracePt t="70416" x="6535738" y="3305175"/>
          <p14:tracePt t="70425" x="6670675" y="3340100"/>
          <p14:tracePt t="70433" x="6815138" y="3365500"/>
          <p14:tracePt t="70439" x="6943725" y="3398838"/>
          <p14:tracePt t="70449" x="7078663" y="3433763"/>
          <p14:tracePt t="70456" x="7215188" y="3459163"/>
          <p14:tracePt t="70464" x="7377113" y="3467100"/>
          <p14:tracePt t="70473" x="7554913" y="3492500"/>
          <p14:tracePt t="70481" x="7707313" y="3509963"/>
          <p14:tracePt t="70488" x="7902575" y="3517900"/>
          <p14:tracePt t="70497" x="8064500" y="3535363"/>
          <p14:tracePt t="70504" x="8234363" y="3535363"/>
          <p14:tracePt t="70512" x="8370888" y="3543300"/>
          <p14:tracePt t="70520" x="8515350" y="3543300"/>
          <p14:tracePt t="70529" x="8642350" y="3543300"/>
          <p14:tracePt t="70537" x="8753475" y="3543300"/>
          <p14:tracePt t="70545" x="8837613" y="3543300"/>
          <p14:tracePt t="70552" x="8923338" y="3543300"/>
          <p14:tracePt t="70562" x="8982075" y="3543300"/>
          <p14:tracePt t="70569" x="9024938" y="3543300"/>
          <p14:tracePt t="70579" x="9058275" y="3535363"/>
          <p14:tracePt t="70584" x="9085263" y="3535363"/>
          <p14:tracePt t="70594" x="9118600" y="35179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0401C-CFBF-49B3-9918-C1F7811191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8569647" cy="47521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데이터 은닉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객체는 자신의 속성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메서드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객체에게 숨김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플러그 외부에 노출된 부분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내부에 숨겨진 부분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캡슐화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구현부가 외부에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노출되지 않도록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싸여진 상태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95FDE4F2-32A0-4D60-9989-6CE11342B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98DB5-5336-45BF-A215-9BA99E0D652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4037" name="그림 1">
            <a:extLst>
              <a:ext uri="{FF2B5EF4-FFF2-40B4-BE49-F238E27FC236}">
                <a16:creationId xmlns:a16="http://schemas.microsoft.com/office/drawing/2014/main" id="{FB49C42B-8A31-4F6C-9F7D-61DF6EF7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66467"/>
            <a:ext cx="27368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92327-0B68-4BDB-89CE-4E55C3148298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243"/>
    </mc:Choice>
    <mc:Fallback>
      <p:transition spd="slow" advTm="74243"/>
    </mc:Fallback>
  </mc:AlternateContent>
  <p:extLst>
    <p:ext uri="{3A86A75C-4F4B-4683-9AE1-C65F6400EC91}">
      <p14:laserTraceLst xmlns:p14="http://schemas.microsoft.com/office/powerpoint/2010/main">
        <p14:tracePtLst>
          <p14:tracePt t="445" x="8353425" y="3416300"/>
          <p14:tracePt t="453" x="7869238" y="3416300"/>
          <p14:tracePt t="463" x="7377113" y="3416300"/>
          <p14:tracePt t="468" x="6858000" y="3416300"/>
          <p14:tracePt t="478" x="6373813" y="3416300"/>
          <p14:tracePt t="485" x="5854700" y="3416300"/>
          <p14:tracePt t="494" x="5395913" y="3416300"/>
          <p14:tracePt t="501" x="4919663" y="3382963"/>
          <p14:tracePt t="508" x="4521200" y="3382963"/>
          <p14:tracePt t="517" x="4138613" y="3365500"/>
          <p14:tracePt t="524" x="3722688" y="3330575"/>
          <p14:tracePt t="533" x="3348038" y="3314700"/>
          <p14:tracePt t="541" x="3094038" y="3263900"/>
          <p14:tracePt t="549" x="2846388" y="3228975"/>
          <p14:tracePt t="557" x="2676525" y="3195638"/>
          <p14:tracePt t="565" x="2549525" y="3178175"/>
          <p14:tracePt t="573" x="2405063" y="3160713"/>
          <p14:tracePt t="581" x="2293938" y="3127375"/>
          <p14:tracePt t="589" x="2174875" y="3109913"/>
          <p14:tracePt t="596" x="2073275" y="3094038"/>
          <p14:tracePt t="604" x="1997075" y="3059113"/>
          <p14:tracePt t="615" x="1911350" y="3033713"/>
          <p14:tracePt t="621" x="1835150" y="3025775"/>
          <p14:tracePt t="631" x="1776413" y="2990850"/>
          <p14:tracePt t="637" x="1700213" y="2974975"/>
          <p14:tracePt t="647" x="1657350" y="2965450"/>
          <p14:tracePt t="653" x="1597025" y="2940050"/>
          <p14:tracePt t="663" x="1546225" y="2932113"/>
          <p14:tracePt t="668" x="1512888" y="2914650"/>
          <p14:tracePt t="679" x="1470025" y="2906713"/>
          <p14:tracePt t="685" x="1419225" y="2897188"/>
          <p14:tracePt t="693" x="1385888" y="2881313"/>
          <p14:tracePt t="701" x="1350963" y="2871788"/>
          <p14:tracePt t="708" x="1308100" y="2855913"/>
          <p14:tracePt t="717" x="1257300" y="2830513"/>
          <p14:tracePt t="724" x="1223963" y="2813050"/>
          <p14:tracePt t="733" x="1173163" y="2795588"/>
          <p14:tracePt t="741" x="1147763" y="2778125"/>
          <p14:tracePt t="748" x="1130300" y="2770188"/>
          <p14:tracePt t="758" x="1104900" y="2752725"/>
          <p14:tracePt t="765" x="1069975" y="2736850"/>
          <p14:tracePt t="773" x="1054100" y="2736850"/>
          <p14:tracePt t="781" x="1028700" y="2719388"/>
          <p14:tracePt t="789" x="1019175" y="2701925"/>
          <p14:tracePt t="797" x="1011238" y="2693988"/>
          <p14:tracePt t="805" x="993775" y="2686050"/>
          <p14:tracePt t="813" x="993775" y="2676525"/>
          <p14:tracePt t="821" x="993775" y="2660650"/>
          <p14:tracePt t="837" x="985838" y="2643188"/>
          <p14:tracePt t="847" x="985838" y="2625725"/>
          <p14:tracePt t="853" x="977900" y="2617788"/>
          <p14:tracePt t="861" x="977900" y="2608263"/>
          <p14:tracePt t="868" x="977900" y="2592388"/>
          <p14:tracePt t="877" x="968375" y="2574925"/>
          <p14:tracePt t="892" x="968375" y="2549525"/>
          <p14:tracePt t="902" x="968375" y="2541588"/>
          <p14:tracePt t="909" x="968375" y="2532063"/>
          <p14:tracePt t="917" x="968375" y="2516188"/>
          <p14:tracePt t="925" x="968375" y="2506663"/>
          <p14:tracePt t="933" x="968375" y="2498725"/>
          <p14:tracePt t="941" x="968375" y="2481263"/>
          <p14:tracePt t="949" x="968375" y="2473325"/>
          <p14:tracePt t="956" x="968375" y="2455863"/>
          <p14:tracePt t="965" x="968375" y="2438400"/>
          <p14:tracePt t="973" x="968375" y="2422525"/>
          <p14:tracePt t="982" x="968375" y="2405063"/>
          <p14:tracePt t="988" x="968375" y="2379663"/>
          <p14:tracePt t="998" x="968375" y="2371725"/>
          <p14:tracePt t="1005" x="968375" y="2362200"/>
          <p14:tracePt t="1015" x="968375" y="2336800"/>
          <p14:tracePt t="1020" x="977900" y="2328863"/>
          <p14:tracePt t="1031" x="977900" y="2311400"/>
          <p14:tracePt t="1037" x="993775" y="2303463"/>
          <p14:tracePt t="1047" x="1003300" y="2286000"/>
          <p14:tracePt t="1053" x="1011238" y="2268538"/>
          <p14:tracePt t="1063" x="1028700" y="2260600"/>
          <p14:tracePt t="1069" x="1036638" y="2243138"/>
          <p14:tracePt t="1084" x="1044575" y="2227263"/>
          <p14:tracePt t="1100" x="1054100" y="2217738"/>
          <p14:tracePt t="1108" x="1062038" y="2217738"/>
          <p14:tracePt t="1117" x="1062038" y="2209800"/>
          <p14:tracePt t="1125" x="1069975" y="2192338"/>
          <p14:tracePt t="1134" x="1079500" y="2184400"/>
          <p14:tracePt t="1141" x="1087438" y="2174875"/>
          <p14:tracePt t="1149" x="1087438" y="2166938"/>
          <p14:tracePt t="1157" x="1096963" y="2159000"/>
          <p14:tracePt t="1165" x="1112838" y="2159000"/>
          <p14:tracePt t="1181" x="1112838" y="2149475"/>
          <p14:tracePt t="1189" x="1122363" y="2141538"/>
          <p14:tracePt t="1205" x="1130300" y="2141538"/>
          <p14:tracePt t="1215" x="1138238" y="2141538"/>
          <p14:tracePt t="1221" x="1138238" y="2133600"/>
          <p14:tracePt t="1231" x="1147763" y="2124075"/>
          <p14:tracePt t="1237" x="1163638" y="2124075"/>
          <p14:tracePt t="1253" x="1163638" y="2116138"/>
          <p14:tracePt t="1269" x="1181100" y="2116138"/>
          <p14:tracePt t="1279" x="1206500" y="2116138"/>
          <p14:tracePt t="1286" x="1216025" y="2116138"/>
          <p14:tracePt t="1292" x="1241425" y="2108200"/>
          <p14:tracePt t="1301" x="1266825" y="2108200"/>
          <p14:tracePt t="1308" x="1282700" y="2108200"/>
          <p14:tracePt t="1317" x="1317625" y="2108200"/>
          <p14:tracePt t="1325" x="1350963" y="2108200"/>
          <p14:tracePt t="1334" x="1393825" y="2108200"/>
          <p14:tracePt t="1341" x="1444625" y="2108200"/>
          <p14:tracePt t="1348" x="1495425" y="2108200"/>
          <p14:tracePt t="1356" x="1538288" y="2108200"/>
          <p14:tracePt t="1365" x="1581150" y="2108200"/>
          <p14:tracePt t="1373" x="1639888" y="2108200"/>
          <p14:tracePt t="1381" x="1682750" y="2108200"/>
          <p14:tracePt t="1388" x="1725613" y="2108200"/>
          <p14:tracePt t="1397" x="1766888" y="2108200"/>
          <p14:tracePt t="1405" x="1801813" y="2108200"/>
          <p14:tracePt t="1415" x="1844675" y="2108200"/>
          <p14:tracePt t="1421" x="1878013" y="2108200"/>
          <p14:tracePt t="1430" x="1885950" y="2108200"/>
          <p14:tracePt t="1437" x="1911350" y="2108200"/>
          <p14:tracePt t="1447" x="1920875" y="2108200"/>
          <p14:tracePt t="1452" x="1928813" y="2108200"/>
          <p14:tracePt t="1463" x="1938338" y="2108200"/>
          <p14:tracePt t="1478" x="1946275" y="2108200"/>
          <p14:tracePt t="1637" x="1954213" y="2108200"/>
          <p14:tracePt t="1646" x="1963738" y="2108200"/>
          <p14:tracePt t="1653" x="1971675" y="2108200"/>
          <p14:tracePt t="1663" x="1997075" y="2108200"/>
          <p14:tracePt t="1669" x="2022475" y="2124075"/>
          <p14:tracePt t="1677" x="2039938" y="2141538"/>
          <p14:tracePt t="1685" x="2065338" y="2149475"/>
          <p14:tracePt t="1693" x="2082800" y="2174875"/>
          <p14:tracePt t="1700" x="2098675" y="2192338"/>
          <p14:tracePt t="1708" x="2124075" y="2227263"/>
          <p14:tracePt t="1716" x="2141538" y="2252663"/>
          <p14:tracePt t="1725" x="2159000" y="2286000"/>
          <p14:tracePt t="1732" x="2174875" y="2303463"/>
          <p14:tracePt t="1740" x="2200275" y="2344738"/>
          <p14:tracePt t="1749" x="2217738" y="2362200"/>
          <p14:tracePt t="1757" x="2243138" y="2413000"/>
          <p14:tracePt t="1765" x="2268538" y="2447925"/>
          <p14:tracePt t="1772" x="2311400" y="2489200"/>
          <p14:tracePt t="1781" x="2362200" y="2541588"/>
          <p14:tracePt t="1789" x="2413000" y="2600325"/>
          <p14:tracePt t="1797" x="2455863" y="2643188"/>
          <p14:tracePt t="1805" x="2506663" y="2686050"/>
          <p14:tracePt t="1815" x="2582863" y="2727325"/>
          <p14:tracePt t="1821" x="2633663" y="2744788"/>
          <p14:tracePt t="1831" x="2676525" y="2762250"/>
          <p14:tracePt t="1837" x="2744788" y="2787650"/>
          <p14:tracePt t="1846" x="2830513" y="2820988"/>
          <p14:tracePt t="1853" x="2906713" y="2855913"/>
          <p14:tracePt t="1862" x="2990850" y="2871788"/>
          <p14:tracePt t="1868" x="3101975" y="2922588"/>
          <p14:tracePt t="1878" x="3263900" y="2957513"/>
          <p14:tracePt t="1884" x="3467100" y="3033713"/>
          <p14:tracePt t="1892" x="3654425" y="3041650"/>
          <p14:tracePt t="1909" x="4130675" y="3135313"/>
          <p14:tracePt t="1917" x="4316413" y="3160713"/>
          <p14:tracePt t="1925" x="4460875" y="3203575"/>
          <p14:tracePt t="1934" x="4589463" y="3221038"/>
          <p14:tracePt t="1941" x="4708525" y="3238500"/>
          <p14:tracePt t="1950" x="4810125" y="3254375"/>
          <p14:tracePt t="1957" x="4919663" y="3289300"/>
          <p14:tracePt t="1966" x="4997450" y="3322638"/>
          <p14:tracePt t="1973" x="5056188" y="3330575"/>
          <p14:tracePt t="1982" x="5132388" y="3365500"/>
          <p14:tracePt t="1989" x="5226050" y="3398838"/>
          <p14:tracePt t="1999" x="5286375" y="3433763"/>
          <p14:tracePt t="2005" x="5337175" y="3441700"/>
          <p14:tracePt t="2015" x="5380038" y="3459163"/>
          <p14:tracePt t="2020" x="5438775" y="3467100"/>
          <p14:tracePt t="2031" x="5489575" y="3475038"/>
          <p14:tracePt t="2037" x="5507038" y="3484563"/>
          <p14:tracePt t="2047" x="5540375" y="3484563"/>
          <p14:tracePt t="2053" x="5565775" y="3484563"/>
          <p14:tracePt t="2063" x="5575300" y="3484563"/>
          <p14:tracePt t="2077" x="5583238" y="3484563"/>
          <p14:tracePt t="2100" x="5591175" y="3484563"/>
          <p14:tracePt t="2116" x="5600700" y="3484563"/>
          <p14:tracePt t="2125" x="5626100" y="3492500"/>
          <p14:tracePt t="2132" x="5641975" y="3502025"/>
          <p14:tracePt t="2142" x="5668963" y="3502025"/>
          <p14:tracePt t="2149" x="5684838" y="3509963"/>
          <p14:tracePt t="2157" x="5702300" y="3509963"/>
          <p14:tracePt t="2165" x="5727700" y="3517900"/>
          <p14:tracePt t="2173" x="5745163" y="3527425"/>
          <p14:tracePt t="2182" x="5770563" y="3535363"/>
          <p14:tracePt t="2189" x="5788025" y="3543300"/>
          <p14:tracePt t="2197" x="5821363" y="3560763"/>
          <p14:tracePt t="2205" x="5854700" y="3578225"/>
          <p14:tracePt t="2215" x="5922963" y="3594100"/>
          <p14:tracePt t="2221" x="5965825" y="3611563"/>
          <p14:tracePt t="2231" x="5999163" y="3629025"/>
          <p14:tracePt t="2237" x="6034088" y="3636963"/>
          <p14:tracePt t="2246" x="6084888" y="3646488"/>
          <p14:tracePt t="2253" x="6110288" y="3662363"/>
          <p14:tracePt t="2262" x="6127750" y="3662363"/>
          <p14:tracePt t="2269" x="6143625" y="3671888"/>
          <p14:tracePt t="2276" x="6153150" y="3671888"/>
          <p14:tracePt t="2285" x="6161088" y="3679825"/>
          <p14:tracePt t="2301" x="6169025" y="3687763"/>
          <p14:tracePt t="2309" x="6178550" y="3687763"/>
          <p14:tracePt t="2325" x="6186488" y="3697288"/>
          <p14:tracePt t="2333" x="6194425" y="3705225"/>
          <p14:tracePt t="2340" x="6203950" y="3705225"/>
          <p14:tracePt t="2349" x="6211888" y="3713163"/>
          <p14:tracePt t="2357" x="6229350" y="3722688"/>
          <p14:tracePt t="2365" x="6254750" y="3738563"/>
          <p14:tracePt t="2372" x="6262688" y="3748088"/>
          <p14:tracePt t="2382" x="6288088" y="3763963"/>
          <p14:tracePt t="2388" x="6305550" y="3773488"/>
          <p14:tracePt t="2398" x="6330950" y="3781425"/>
          <p14:tracePt t="2405" x="6348413" y="3790950"/>
          <p14:tracePt t="2415" x="6391275" y="3816350"/>
          <p14:tracePt t="2421" x="6416675" y="3824288"/>
          <p14:tracePt t="2430" x="6442075" y="3832225"/>
          <p14:tracePt t="2437" x="6483350" y="3849688"/>
          <p14:tracePt t="2446" x="6518275" y="3857625"/>
          <p14:tracePt t="2453" x="6586538" y="3875088"/>
          <p14:tracePt t="2461" x="6627813" y="3892550"/>
          <p14:tracePt t="2469" x="6662738" y="3900488"/>
          <p14:tracePt t="2480" x="6721475" y="3935413"/>
          <p14:tracePt t="2484" x="6789738" y="3951288"/>
          <p14:tracePt t="2492" x="6832600" y="3960813"/>
          <p14:tracePt t="2501" x="6883400" y="3986213"/>
          <p14:tracePt t="2509" x="6908800" y="3986213"/>
          <p14:tracePt t="2517" x="6943725" y="4002088"/>
          <p14:tracePt t="2525" x="6977063" y="4011613"/>
          <p14:tracePt t="2533" x="7002463" y="4019550"/>
          <p14:tracePt t="2541" x="7035800" y="4044950"/>
          <p14:tracePt t="2549" x="7061200" y="4052888"/>
          <p14:tracePt t="2557" x="7088188" y="4070350"/>
          <p14:tracePt t="2565" x="7113588" y="4095750"/>
          <p14:tracePt t="2573" x="7146925" y="4113213"/>
          <p14:tracePt t="2582" x="7180263" y="4146550"/>
          <p14:tracePt t="2589" x="7215188" y="4156075"/>
          <p14:tracePt t="2599" x="7248525" y="4181475"/>
          <p14:tracePt t="2605" x="7283450" y="4181475"/>
          <p14:tracePt t="2614" x="7308850" y="4206875"/>
          <p14:tracePt t="2621" x="7334250" y="4214813"/>
          <p14:tracePt t="2631" x="7367588" y="4232275"/>
          <p14:tracePt t="2637" x="7377113" y="4232275"/>
          <p14:tracePt t="2647" x="7402513" y="4240213"/>
          <p14:tracePt t="2653" x="7427913" y="4249738"/>
          <p14:tracePt t="2662" x="7443788" y="4257675"/>
          <p14:tracePt t="2669" x="7453313" y="4265613"/>
          <p14:tracePt t="2676" x="7469188" y="4265613"/>
          <p14:tracePt t="2684" x="7486650" y="4275138"/>
          <p14:tracePt t="2692" x="7494588" y="4283075"/>
          <p14:tracePt t="2701" x="7512050" y="4291013"/>
          <p14:tracePt t="2709" x="7521575" y="4291013"/>
          <p14:tracePt t="2717" x="7529513" y="4291013"/>
          <p14:tracePt t="2725" x="7537450" y="4291013"/>
          <p14:tracePt t="2733" x="7546975" y="4291013"/>
          <p14:tracePt t="2749" x="7554913" y="4300538"/>
          <p14:tracePt t="2757" x="7562850" y="4308475"/>
          <p14:tracePt t="2782" x="7580313" y="4308475"/>
          <p14:tracePt t="2789" x="7588250" y="4316413"/>
          <p14:tracePt t="2804" x="7605713" y="4325938"/>
          <p14:tracePt t="2815" x="7623175" y="4325938"/>
          <p14:tracePt t="2821" x="7631113" y="4333875"/>
          <p14:tracePt t="2837" x="7648575" y="4341813"/>
          <p14:tracePt t="2853" x="7666038" y="4351338"/>
          <p14:tracePt t="2885" x="7681913" y="4351338"/>
          <p14:tracePt t="2892" x="7691438" y="4351338"/>
          <p14:tracePt t="2909" x="7716838" y="4359275"/>
          <p14:tracePt t="2916" x="7724775" y="4368800"/>
          <p14:tracePt t="2925" x="7732713" y="4368800"/>
          <p14:tracePt t="2935" x="7742238" y="4368800"/>
          <p14:tracePt t="2941" x="7750175" y="4368800"/>
          <p14:tracePt t="2957" x="7767638" y="4368800"/>
          <p14:tracePt t="2973" x="7775575" y="4368800"/>
          <p14:tracePt t="2997" x="7783513" y="4368800"/>
          <p14:tracePt t="3005" x="7793038" y="4368800"/>
          <p14:tracePt t="3021" x="7800975" y="4368800"/>
          <p14:tracePt t="3030" x="7818438" y="4359275"/>
          <p14:tracePt t="3047" x="7826375" y="4351338"/>
          <p14:tracePt t="3052" x="7843838" y="4333875"/>
          <p14:tracePt t="3061" x="7851775" y="4325938"/>
          <p14:tracePt t="3070" x="7851775" y="4308475"/>
          <p14:tracePt t="3079" x="7861300" y="4291013"/>
          <p14:tracePt t="3085" x="7869238" y="4265613"/>
          <p14:tracePt t="3092" x="7869238" y="4249738"/>
          <p14:tracePt t="3101" x="7869238" y="4232275"/>
          <p14:tracePt t="3109" x="7877175" y="4206875"/>
          <p14:tracePt t="3117" x="7877175" y="4189413"/>
          <p14:tracePt t="3124" x="7877175" y="4164013"/>
          <p14:tracePt t="3132" x="7877175" y="4138613"/>
          <p14:tracePt t="3141" x="7877175" y="4121150"/>
          <p14:tracePt t="3150" x="7877175" y="4095750"/>
          <p14:tracePt t="3157" x="7877175" y="4079875"/>
          <p14:tracePt t="3166" x="7877175" y="4062413"/>
          <p14:tracePt t="3174" x="7877175" y="4037013"/>
          <p14:tracePt t="3182" x="7877175" y="4027488"/>
          <p14:tracePt t="3189" x="7877175" y="4002088"/>
          <p14:tracePt t="3198" x="7877175" y="3986213"/>
          <p14:tracePt t="3205" x="7877175" y="3968750"/>
          <p14:tracePt t="3214" x="7869238" y="3951288"/>
          <p14:tracePt t="3221" x="7851775" y="3925888"/>
          <p14:tracePt t="3230" x="7835900" y="3900488"/>
          <p14:tracePt t="3236" x="7826375" y="3883025"/>
          <p14:tracePt t="3247" x="7810500" y="3875088"/>
          <p14:tracePt t="3253" x="7793038" y="3849688"/>
          <p14:tracePt t="3263" x="7783513" y="3832225"/>
          <p14:tracePt t="3270" x="7767638" y="3806825"/>
          <p14:tracePt t="3276" x="7742238" y="3790950"/>
          <p14:tracePt t="3284" x="7724775" y="3781425"/>
          <p14:tracePt t="3292" x="7699375" y="3763963"/>
          <p14:tracePt t="3301" x="7673975" y="3738563"/>
          <p14:tracePt t="3309" x="7639050" y="3713163"/>
          <p14:tracePt t="3317" x="7613650" y="3705225"/>
          <p14:tracePt t="3324" x="7597775" y="3687763"/>
          <p14:tracePt t="3332" x="7546975" y="3662363"/>
          <p14:tracePt t="3341" x="7504113" y="3654425"/>
          <p14:tracePt t="3349" x="7453313" y="3629025"/>
          <p14:tracePt t="3357" x="7418388" y="3619500"/>
          <p14:tracePt t="3366" x="7359650" y="3619500"/>
          <p14:tracePt t="3373" x="7299325" y="3611563"/>
          <p14:tracePt t="3382" x="7240588" y="3603625"/>
          <p14:tracePt t="3389" x="7172325" y="3594100"/>
          <p14:tracePt t="3399" x="7096125" y="3586163"/>
          <p14:tracePt t="3404" x="7053263" y="3568700"/>
          <p14:tracePt t="3414" x="6994525" y="3568700"/>
          <p14:tracePt t="3420" x="6916738" y="3560763"/>
          <p14:tracePt t="3431" x="6865938" y="3560763"/>
          <p14:tracePt t="3437" x="6789738" y="3560763"/>
          <p14:tracePt t="3446" x="6705600" y="3560763"/>
          <p14:tracePt t="3453" x="6619875" y="3560763"/>
          <p14:tracePt t="3460" x="6518275" y="3552825"/>
          <p14:tracePt t="3469" x="6450013" y="3552825"/>
          <p14:tracePt t="3476" x="6330950" y="3543300"/>
          <p14:tracePt t="3485" x="6221413" y="3543300"/>
          <p14:tracePt t="3493" x="6110288" y="3543300"/>
          <p14:tracePt t="3501" x="6008688" y="3543300"/>
          <p14:tracePt t="3509" x="5905500" y="3509963"/>
          <p14:tracePt t="3517" x="5813425" y="3509963"/>
          <p14:tracePt t="3524" x="5710238" y="3509963"/>
          <p14:tracePt t="3533" x="5651500" y="3509963"/>
          <p14:tracePt t="3541" x="5583238" y="3509963"/>
          <p14:tracePt t="3549" x="5532438" y="3492500"/>
          <p14:tracePt t="3557" x="5507038" y="3492500"/>
          <p14:tracePt t="3565" x="5497513" y="3492500"/>
          <p14:tracePt t="3661" x="5489575" y="3492500"/>
          <p14:tracePt t="3670" x="5481638" y="3484563"/>
          <p14:tracePt t="3676" x="5472113" y="3475038"/>
          <p14:tracePt t="3701" x="5464175" y="3467100"/>
          <p14:tracePt t="3717" x="5456238" y="3467100"/>
          <p14:tracePt t="3733" x="5456238" y="3459163"/>
          <p14:tracePt t="3813" x="5456238" y="3449638"/>
          <p14:tracePt t="3820" x="5464175" y="3449638"/>
          <p14:tracePt t="3831" x="5489575" y="3449638"/>
          <p14:tracePt t="3837" x="5507038" y="3449638"/>
          <p14:tracePt t="3846" x="5549900" y="3449638"/>
          <p14:tracePt t="3853" x="5575300" y="3449638"/>
          <p14:tracePt t="3862" x="5600700" y="3449638"/>
          <p14:tracePt t="3870" x="5651500" y="3467100"/>
          <p14:tracePt t="3876" x="5702300" y="3475038"/>
          <p14:tracePt t="3893" x="5803900" y="3517900"/>
          <p14:tracePt t="3901" x="5905500" y="3543300"/>
          <p14:tracePt t="3909" x="5999163" y="3578225"/>
          <p14:tracePt t="3918" x="6059488" y="3611563"/>
          <p14:tracePt t="3924" x="6135688" y="3654425"/>
          <p14:tracePt t="3934" x="6229350" y="3671888"/>
          <p14:tracePt t="3941" x="6297613" y="3697288"/>
          <p14:tracePt t="3950" x="6391275" y="3730625"/>
          <p14:tracePt t="3956" x="6424613" y="3738563"/>
          <p14:tracePt t="3966" x="6467475" y="3748088"/>
          <p14:tracePt t="3972" x="6492875" y="3756025"/>
          <p14:tracePt t="3982" x="6518275" y="3763963"/>
          <p14:tracePt t="3989" x="6551613" y="3773488"/>
          <p14:tracePt t="3999" x="6586538" y="3790950"/>
          <p14:tracePt t="4006" x="6619875" y="3798888"/>
          <p14:tracePt t="4015" x="6654800" y="3816350"/>
          <p14:tracePt t="4021" x="6705600" y="3841750"/>
          <p14:tracePt t="4031" x="6746875" y="3857625"/>
          <p14:tracePt t="4037" x="6815138" y="3892550"/>
          <p14:tracePt t="4046" x="6883400" y="3925888"/>
          <p14:tracePt t="4053" x="6959600" y="3960813"/>
          <p14:tracePt t="4061" x="7010400" y="3976688"/>
          <p14:tracePt t="4069" x="7070725" y="3994150"/>
          <p14:tracePt t="4076" x="7121525" y="4011613"/>
          <p14:tracePt t="4085" x="7154863" y="4027488"/>
          <p14:tracePt t="4093" x="7180263" y="4027488"/>
          <p14:tracePt t="4100" x="7197725" y="4037013"/>
          <p14:tracePt t="4110" x="7215188" y="4044950"/>
          <p14:tracePt t="4117" x="7223125" y="4052888"/>
          <p14:tracePt t="4125" x="7232650" y="4052888"/>
          <p14:tracePt t="4133" x="7240588" y="4062413"/>
          <p14:tracePt t="4141" x="7258050" y="4062413"/>
          <p14:tracePt t="4149" x="7273925" y="4070350"/>
          <p14:tracePt t="4157" x="7299325" y="4079875"/>
          <p14:tracePt t="4165" x="7316788" y="4087813"/>
          <p14:tracePt t="4173" x="7334250" y="4095750"/>
          <p14:tracePt t="4182" x="7350125" y="4095750"/>
          <p14:tracePt t="4189" x="7367588" y="4113213"/>
          <p14:tracePt t="4204" x="7377113" y="4113213"/>
          <p14:tracePt t="4214" x="7385050" y="4113213"/>
          <p14:tracePt t="4247" x="7392988" y="4121150"/>
          <p14:tracePt t="4260" x="7410450" y="4121150"/>
          <p14:tracePt t="4292" x="7427913" y="4130675"/>
          <p14:tracePt t="4309" x="7435850" y="4130675"/>
          <p14:tracePt t="4381" x="7453313" y="4130675"/>
          <p14:tracePt t="4413" x="7461250" y="4130675"/>
          <p14:tracePt t="4421" x="7469188" y="4130675"/>
          <p14:tracePt t="4430" x="7478713" y="4130675"/>
          <p14:tracePt t="4436" x="7486650" y="4130675"/>
          <p14:tracePt t="4452" x="7504113" y="4130675"/>
          <p14:tracePt t="4485" x="7521575" y="4130675"/>
          <p14:tracePt t="4492" x="7529513" y="4130675"/>
          <p14:tracePt t="4500" x="7537450" y="4130675"/>
          <p14:tracePt t="4508" x="7554913" y="4130675"/>
          <p14:tracePt t="4517" x="7562850" y="4121150"/>
          <p14:tracePt t="4525" x="7572375" y="4105275"/>
          <p14:tracePt t="4533" x="7580313" y="4105275"/>
          <p14:tracePt t="4550" x="7588250" y="4087813"/>
          <p14:tracePt t="4557" x="7597775" y="4070350"/>
          <p14:tracePt t="4565" x="7597775" y="4062413"/>
          <p14:tracePt t="4573" x="7597775" y="4044950"/>
          <p14:tracePt t="4581" x="7613650" y="4019550"/>
          <p14:tracePt t="4588" x="7613650" y="3994150"/>
          <p14:tracePt t="4599" x="7623175" y="3976688"/>
          <p14:tracePt t="4605" x="7623175" y="3951288"/>
          <p14:tracePt t="4614" x="7639050" y="3917950"/>
          <p14:tracePt t="4620" x="7639050" y="3900488"/>
          <p14:tracePt t="4630" x="7648575" y="3857625"/>
          <p14:tracePt t="4637" x="7656513" y="3841750"/>
          <p14:tracePt t="4646" x="7666038" y="3790950"/>
          <p14:tracePt t="4653" x="7666038" y="3763963"/>
          <p14:tracePt t="4661" x="7681913" y="3730625"/>
          <p14:tracePt t="4669" x="7691438" y="3705225"/>
          <p14:tracePt t="4676" x="7691438" y="3697288"/>
          <p14:tracePt t="4685" x="7691438" y="3679825"/>
          <p14:tracePt t="4693" x="7691438" y="3662363"/>
          <p14:tracePt t="4701" x="7691438" y="3654425"/>
          <p14:tracePt t="4708" x="7691438" y="3646488"/>
          <p14:tracePt t="4717" x="7691438" y="3629025"/>
          <p14:tracePt t="4733" x="7691438" y="3619500"/>
          <p14:tracePt t="4741" x="7691438" y="3603625"/>
          <p14:tracePt t="4886" x="7699375" y="3603625"/>
          <p14:tracePt t="5021" x="7666038" y="3619500"/>
          <p14:tracePt t="5031" x="7613650" y="3646488"/>
          <p14:tracePt t="5036" x="7580313" y="3662363"/>
          <p14:tracePt t="5047" x="7546975" y="3687763"/>
          <p14:tracePt t="5053" x="7504113" y="3722688"/>
          <p14:tracePt t="5060" x="7494588" y="3730625"/>
          <p14:tracePt t="5069" x="7469188" y="3738563"/>
          <p14:tracePt t="5076" x="7443788" y="3763963"/>
          <p14:tracePt t="5085" x="7418388" y="3790950"/>
          <p14:tracePt t="5093" x="7410450" y="3798888"/>
          <p14:tracePt t="5101" x="7410450" y="3806825"/>
          <p14:tracePt t="5110" x="7410450" y="3824288"/>
          <p14:tracePt t="5117" x="7410450" y="3832225"/>
          <p14:tracePt t="5125" x="7410450" y="3849688"/>
          <p14:tracePt t="5133" x="7410450" y="3867150"/>
          <p14:tracePt t="5141" x="7410450" y="3883025"/>
          <p14:tracePt t="5150" x="7410450" y="3908425"/>
          <p14:tracePt t="5157" x="7410450" y="3935413"/>
          <p14:tracePt t="5166" x="7418388" y="3943350"/>
          <p14:tracePt t="5173" x="7418388" y="3960813"/>
          <p14:tracePt t="5183" x="7435850" y="3976688"/>
          <p14:tracePt t="5189" x="7443788" y="3986213"/>
          <p14:tracePt t="5199" x="7453313" y="3986213"/>
          <p14:tracePt t="5205" x="7453313" y="3994150"/>
          <p14:tracePt t="5214" x="7469188" y="3994150"/>
          <p14:tracePt t="5220" x="7478713" y="4002088"/>
          <p14:tracePt t="5237" x="7486650" y="4002088"/>
          <p14:tracePt t="5246" x="7494588" y="4002088"/>
          <p14:tracePt t="5260" x="7504113" y="4002088"/>
          <p14:tracePt t="5268" x="7512050" y="4002088"/>
          <p14:tracePt t="5285" x="7521575" y="4002088"/>
          <p14:tracePt t="5293" x="7529513" y="4002088"/>
          <p14:tracePt t="5301" x="7537450" y="4002088"/>
          <p14:tracePt t="5309" x="7546975" y="4002088"/>
          <p14:tracePt t="5317" x="7562850" y="3994150"/>
          <p14:tracePt t="5325" x="7580313" y="3986213"/>
          <p14:tracePt t="5341" x="7597775" y="3986213"/>
          <p14:tracePt t="5366" x="7613650" y="3976688"/>
          <p14:tracePt t="5389" x="7623175" y="3968750"/>
          <p14:tracePt t="5399" x="7639050" y="3968750"/>
          <p14:tracePt t="5405" x="7648575" y="3968750"/>
          <p14:tracePt t="5415" x="7673975" y="3968750"/>
          <p14:tracePt t="5431" x="7681913" y="3968750"/>
          <p14:tracePt t="5437" x="7691438" y="3960813"/>
          <p14:tracePt t="5445" x="7699375" y="3960813"/>
          <p14:tracePt t="5453" x="7707313" y="3960813"/>
          <p14:tracePt t="5460" x="7716838" y="3960813"/>
          <p14:tracePt t="5468" x="7724775" y="3960813"/>
          <p14:tracePt t="5493" x="7732713" y="3960813"/>
          <p14:tracePt t="5501" x="7742238" y="3960813"/>
          <p14:tracePt t="5508" x="7750175" y="3960813"/>
          <p14:tracePt t="5517" x="7767638" y="3960813"/>
          <p14:tracePt t="5565" x="7793038" y="3968750"/>
          <p14:tracePt t="5589" x="7800975" y="3976688"/>
          <p14:tracePt t="5668" x="7810500" y="3976688"/>
          <p14:tracePt t="5684" x="7818438" y="3968750"/>
          <p14:tracePt t="5693" x="7818438" y="3960813"/>
          <p14:tracePt t="5708" x="7818438" y="3951288"/>
          <p14:tracePt t="5717" x="7818438" y="3935413"/>
          <p14:tracePt t="5733" x="7818438" y="3917950"/>
          <p14:tracePt t="5740" x="7818438" y="3908425"/>
          <p14:tracePt t="5750" x="7818438" y="3900488"/>
          <p14:tracePt t="5756" x="7818438" y="3892550"/>
          <p14:tracePt t="5766" x="7818438" y="3883025"/>
          <p14:tracePt t="5773" x="7818438" y="3875088"/>
          <p14:tracePt t="5789" x="7818438" y="3867150"/>
          <p14:tracePt t="7221" x="7826375" y="3867150"/>
          <p14:tracePt t="7236" x="7843838" y="3867150"/>
          <p14:tracePt t="7244" x="7877175" y="3867150"/>
          <p14:tracePt t="7253" x="7886700" y="3867150"/>
          <p14:tracePt t="7261" x="7902575" y="3867150"/>
          <p14:tracePt t="7270" x="7927975" y="3867150"/>
          <p14:tracePt t="7277" x="7937500" y="3875088"/>
          <p14:tracePt t="7285" x="7962900" y="3883025"/>
          <p14:tracePt t="7293" x="7988300" y="3883025"/>
          <p14:tracePt t="7300" x="8013700" y="3883025"/>
          <p14:tracePt t="7309" x="8021638" y="3883025"/>
          <p14:tracePt t="7317" x="8031163" y="3883025"/>
          <p14:tracePt t="7325" x="8039100" y="3883025"/>
          <p14:tracePt t="7333" x="8047038" y="3883025"/>
          <p14:tracePt t="7341" x="8056563" y="3883025"/>
          <p14:tracePt t="7390" x="8064500" y="3883025"/>
          <p14:tracePt t="7405" x="8081963" y="3883025"/>
          <p14:tracePt t="7421" x="8089900" y="3892550"/>
          <p14:tracePt t="7428" x="8099425" y="3892550"/>
          <p14:tracePt t="7437" x="8115300" y="3892550"/>
          <p14:tracePt t="7444" x="8132763" y="3892550"/>
          <p14:tracePt t="7453" x="8158163" y="3900488"/>
          <p14:tracePt t="7461" x="8175625" y="3900488"/>
          <p14:tracePt t="7477" x="8191500" y="3900488"/>
          <p14:tracePt t="7613" x="8201025" y="3900488"/>
          <p14:tracePt t="7628" x="8201025" y="3908425"/>
          <p14:tracePt t="7637" x="8191500" y="3917950"/>
          <p14:tracePt t="7660" x="8183563" y="3925888"/>
          <p14:tracePt t="7669" x="8175625" y="3935413"/>
          <p14:tracePt t="7677" x="8166100" y="3943350"/>
          <p14:tracePt t="7685" x="8158163" y="3960813"/>
          <p14:tracePt t="7693" x="8140700" y="3976688"/>
          <p14:tracePt t="7701" x="8124825" y="3994150"/>
          <p14:tracePt t="7709" x="8115300" y="4011613"/>
          <p14:tracePt t="7717" x="8089900" y="4037013"/>
          <p14:tracePt t="7725" x="8081963" y="4052888"/>
          <p14:tracePt t="7734" x="8064500" y="4079875"/>
          <p14:tracePt t="7741" x="8039100" y="4105275"/>
          <p14:tracePt t="7750" x="8021638" y="4113213"/>
          <p14:tracePt t="7757" x="8005763" y="4130675"/>
          <p14:tracePt t="7766" x="7996238" y="4138613"/>
          <p14:tracePt t="7773" x="7988300" y="4146550"/>
          <p14:tracePt t="7783" x="7970838" y="4156075"/>
          <p14:tracePt t="7798" x="7962900" y="4164013"/>
          <p14:tracePt t="7806" x="7954963" y="4164013"/>
          <p14:tracePt t="7837" x="7945438" y="4181475"/>
          <p14:tracePt t="7941" x="7945438" y="4189413"/>
          <p14:tracePt t="7949" x="7945438" y="4197350"/>
          <p14:tracePt t="7957" x="7970838" y="4214813"/>
          <p14:tracePt t="7973" x="8005763" y="4224338"/>
          <p14:tracePt t="7983" x="8021638" y="4232275"/>
          <p14:tracePt t="7989" x="8074025" y="4240213"/>
          <p14:tracePt t="7997" x="8107363" y="4257675"/>
          <p14:tracePt t="8005" x="8124825" y="4257675"/>
          <p14:tracePt t="8012" x="8150225" y="4265613"/>
          <p14:tracePt t="8022" x="8166100" y="4265613"/>
          <p14:tracePt t="8028" x="8183563" y="4265613"/>
          <p14:tracePt t="8037" x="8191500" y="4275138"/>
          <p14:tracePt t="8133" x="8201025" y="4275138"/>
          <p14:tracePt t="8150" x="8175625" y="4232275"/>
          <p14:tracePt t="8157" x="8158163" y="4197350"/>
          <p14:tracePt t="8167" x="8115300" y="4146550"/>
          <p14:tracePt t="8172" x="8064500" y="4087813"/>
          <p14:tracePt t="8184" x="8021638" y="4044950"/>
          <p14:tracePt t="8189" x="7954963" y="3976688"/>
          <p14:tracePt t="8199" x="7877175" y="3908425"/>
          <p14:tracePt t="8205" x="7800975" y="3857625"/>
          <p14:tracePt t="8212" x="7742238" y="3824288"/>
          <p14:tracePt t="8220" x="7691438" y="3781425"/>
          <p14:tracePt t="8228" x="7648575" y="3756025"/>
          <p14:tracePt t="8236" x="7631113" y="3748088"/>
          <p14:tracePt t="8245" x="7623175" y="3738563"/>
          <p14:tracePt t="8317" x="7623175" y="3730625"/>
          <p14:tracePt t="8333" x="7631113" y="3730625"/>
          <p14:tracePt t="8341" x="7639050" y="3722688"/>
          <p14:tracePt t="8351" x="7666038" y="3722688"/>
          <p14:tracePt t="8357" x="7691438" y="3722688"/>
          <p14:tracePt t="8367" x="7742238" y="3722688"/>
          <p14:tracePt t="8374" x="7800975" y="3722688"/>
          <p14:tracePt t="8383" x="7861300" y="3722688"/>
          <p14:tracePt t="8389" x="7920038" y="3738563"/>
          <p14:tracePt t="8398" x="7996238" y="3756025"/>
          <p14:tracePt t="8405" x="8031163" y="3763963"/>
          <p14:tracePt t="8412" x="8081963" y="3763963"/>
          <p14:tracePt t="8420" x="8124825" y="3781425"/>
          <p14:tracePt t="8428" x="8150225" y="3790950"/>
          <p14:tracePt t="8437" x="8166100" y="3790950"/>
          <p14:tracePt t="8445" x="8183563" y="3798888"/>
          <p14:tracePt t="8477" x="8183563" y="3806825"/>
          <p14:tracePt t="8540" x="8183563" y="3816350"/>
          <p14:tracePt t="8582" x="8183563" y="3824288"/>
          <p14:tracePt t="8599" x="8191500" y="3824288"/>
          <p14:tracePt t="8614" x="8201025" y="3841750"/>
          <p14:tracePt t="8628" x="8208963" y="3849688"/>
          <p14:tracePt t="8637" x="8208963" y="3857625"/>
          <p14:tracePt t="8644" x="8208963" y="3867150"/>
          <p14:tracePt t="8653" x="8218488" y="3883025"/>
          <p14:tracePt t="8661" x="8226425" y="3883025"/>
          <p14:tracePt t="8669" x="8234363" y="3892550"/>
          <p14:tracePt t="8677" x="8234363" y="3900488"/>
          <p14:tracePt t="8685" x="8243888" y="3917950"/>
          <p14:tracePt t="8693" x="8251825" y="3943350"/>
          <p14:tracePt t="8709" x="8259763" y="3968750"/>
          <p14:tracePt t="8717" x="8269288" y="3968750"/>
          <p14:tracePt t="8725" x="8269288" y="3976688"/>
          <p14:tracePt t="8734" x="8269288" y="3986213"/>
          <p14:tracePt t="8741" x="8285163" y="3994150"/>
          <p14:tracePt t="8751" x="8294688" y="4011613"/>
          <p14:tracePt t="8757" x="8294688" y="4019550"/>
          <p14:tracePt t="8766" x="8302625" y="4027488"/>
          <p14:tracePt t="8773" x="8302625" y="4037013"/>
          <p14:tracePt t="8781" x="8310563" y="4044950"/>
          <p14:tracePt t="8917" x="8320088" y="4044950"/>
          <p14:tracePt t="8925" x="8328025" y="4052888"/>
          <p14:tracePt t="8934" x="8328025" y="4062413"/>
          <p14:tracePt t="8952" x="8335963" y="4070350"/>
          <p14:tracePt t="8957" x="8353425" y="4070350"/>
          <p14:tracePt t="8967" x="8353425" y="4079875"/>
          <p14:tracePt t="8973" x="8370888" y="4095750"/>
          <p14:tracePt t="8983" x="8378825" y="4095750"/>
          <p14:tracePt t="8989" x="8378825" y="4105275"/>
          <p14:tracePt t="8997" x="8396288" y="4121150"/>
          <p14:tracePt t="9005" x="8404225" y="4121150"/>
          <p14:tracePt t="9012" x="8404225" y="4130675"/>
          <p14:tracePt t="9021" x="8413750" y="4138613"/>
          <p14:tracePt t="9029" x="8421688" y="4146550"/>
          <p14:tracePt t="9045" x="8421688" y="4156075"/>
          <p14:tracePt t="9053" x="8421688" y="4171950"/>
          <p14:tracePt t="9060" x="8421688" y="4181475"/>
          <p14:tracePt t="9069" x="8429625" y="4189413"/>
          <p14:tracePt t="9077" x="8429625" y="4197350"/>
          <p14:tracePt t="9092" x="8429625" y="4206875"/>
          <p14:tracePt t="9101" x="8429625" y="4214813"/>
          <p14:tracePt t="9108" x="8429625" y="4224338"/>
          <p14:tracePt t="9125" x="8429625" y="4232275"/>
          <p14:tracePt t="9135" x="8429625" y="4240213"/>
          <p14:tracePt t="9151" x="8429625" y="4249738"/>
          <p14:tracePt t="9156" x="8429625" y="4257675"/>
          <p14:tracePt t="9174" x="8429625" y="4265613"/>
          <p14:tracePt t="9182" x="8429625" y="4283075"/>
          <p14:tracePt t="9206" x="8429625" y="4291013"/>
          <p14:tracePt t="9212" x="8429625" y="4300538"/>
          <p14:tracePt t="9220" x="8429625" y="4308475"/>
          <p14:tracePt t="9237" x="8429625" y="4325938"/>
          <p14:tracePt t="9260" x="8429625" y="4333875"/>
          <p14:tracePt t="9276" x="8421688" y="4341813"/>
          <p14:tracePt t="9293" x="8413750" y="4351338"/>
          <p14:tracePt t="9309" x="8404225" y="4359275"/>
          <p14:tracePt t="9351" x="8396288" y="4368800"/>
          <p14:tracePt t="9357" x="8388350" y="4376738"/>
          <p14:tracePt t="9366" x="8378825" y="4384675"/>
          <p14:tracePt t="9398" x="8370888" y="4384675"/>
          <p14:tracePt t="9412" x="8362950" y="4384675"/>
          <p14:tracePt t="9420" x="8353425" y="4394200"/>
          <p14:tracePt t="9428" x="8345488" y="4402138"/>
          <p14:tracePt t="9436" x="8335963" y="4402138"/>
          <p14:tracePt t="9445" x="8328025" y="4402138"/>
          <p14:tracePt t="9452" x="8320088" y="4402138"/>
          <p14:tracePt t="9460" x="8294688" y="4402138"/>
          <p14:tracePt t="9468" x="8277225" y="4402138"/>
          <p14:tracePt t="9476" x="8243888" y="4402138"/>
          <p14:tracePt t="9485" x="8208963" y="4402138"/>
          <p14:tracePt t="9492" x="8166100" y="4402138"/>
          <p14:tracePt t="9502" x="8107363" y="4402138"/>
          <p14:tracePt t="9509" x="8064500" y="4402138"/>
          <p14:tracePt t="9519" x="8005763" y="4402138"/>
          <p14:tracePt t="9524" x="7945438" y="4376738"/>
          <p14:tracePt t="9534" x="7886700" y="4376738"/>
          <p14:tracePt t="9540" x="7843838" y="4376738"/>
          <p14:tracePt t="9550" x="7810500" y="4368800"/>
          <p14:tracePt t="9556" x="7800975" y="4359275"/>
          <p14:tracePt t="9566" x="7793038" y="4359275"/>
          <p14:tracePt t="9604" x="7783513" y="4351338"/>
          <p14:tracePt t="9621" x="7793038" y="4341813"/>
          <p14:tracePt t="9628" x="7800975" y="4341813"/>
          <p14:tracePt t="9637" x="7810500" y="4333875"/>
          <p14:tracePt t="9645" x="7818438" y="4325938"/>
          <p14:tracePt t="9652" x="7826375" y="4308475"/>
          <p14:tracePt t="9660" x="7826375" y="4300538"/>
          <p14:tracePt t="9669" x="7835900" y="4283075"/>
          <p14:tracePt t="9677" x="7835900" y="4265613"/>
          <p14:tracePt t="9685" x="7835900" y="4240213"/>
          <p14:tracePt t="9693" x="7835900" y="4224338"/>
          <p14:tracePt t="9702" x="7835900" y="4197350"/>
          <p14:tracePt t="9709" x="7835900" y="4181475"/>
          <p14:tracePt t="9718" x="7835900" y="4171950"/>
          <p14:tracePt t="9725" x="7835900" y="4146550"/>
          <p14:tracePt t="9734" x="7835900" y="4130675"/>
          <p14:tracePt t="9741" x="7835900" y="4121150"/>
          <p14:tracePt t="9751" x="7835900" y="4105275"/>
          <p14:tracePt t="9757" x="7835900" y="4095750"/>
          <p14:tracePt t="9767" x="7835900" y="4087813"/>
          <p14:tracePt t="9773" x="7835900" y="4070350"/>
          <p14:tracePt t="9789" x="7835900" y="4052888"/>
          <p14:tracePt t="9805" x="7835900" y="4027488"/>
          <p14:tracePt t="9811" x="7826375" y="4027488"/>
          <p14:tracePt t="9821" x="7826375" y="4011613"/>
          <p14:tracePt t="9836" x="7826375" y="4002088"/>
          <p14:tracePt t="9845" x="7818438" y="3994150"/>
          <p14:tracePt t="9853" x="7800975" y="3976688"/>
          <p14:tracePt t="9877" x="7800975" y="3968750"/>
          <p14:tracePt t="9908" x="7800975" y="3960813"/>
          <p14:tracePt t="9919" x="7793038" y="3951288"/>
          <p14:tracePt t="9940" x="7793038" y="3943350"/>
          <p14:tracePt t="9950" x="7793038" y="3935413"/>
          <p14:tracePt t="9957" x="7793038" y="3925888"/>
          <p14:tracePt t="10012" x="7793038" y="3917950"/>
          <p14:tracePt t="10045" x="7793038" y="3908425"/>
          <p14:tracePt t="10053" x="7800975" y="3908425"/>
          <p14:tracePt t="10061" x="7810500" y="3908425"/>
          <p14:tracePt t="10069" x="7826375" y="3900488"/>
          <p14:tracePt t="10077" x="7851775" y="3900488"/>
          <p14:tracePt t="10086" x="7861300" y="3900488"/>
          <p14:tracePt t="10093" x="7877175" y="3900488"/>
          <p14:tracePt t="10102" x="7894638" y="3900488"/>
          <p14:tracePt t="10109" x="7912100" y="3900488"/>
          <p14:tracePt t="10118" x="7927975" y="3900488"/>
          <p14:tracePt t="10124" x="7945438" y="3900488"/>
          <p14:tracePt t="10135" x="7954963" y="3900488"/>
          <p14:tracePt t="10141" x="7980363" y="3900488"/>
          <p14:tracePt t="10151" x="8005763" y="3900488"/>
          <p14:tracePt t="10157" x="8013700" y="3900488"/>
          <p14:tracePt t="10167" x="8031163" y="3917950"/>
          <p14:tracePt t="10173" x="8039100" y="3925888"/>
          <p14:tracePt t="10182" x="8047038" y="3935413"/>
          <p14:tracePt t="10189" x="8056563" y="3935413"/>
          <p14:tracePt t="10196" x="8074025" y="3951288"/>
          <p14:tracePt t="10204" x="8074025" y="3960813"/>
          <p14:tracePt t="10221" x="8081963" y="3976688"/>
          <p14:tracePt t="10229" x="8089900" y="3994150"/>
          <p14:tracePt t="10237" x="8099425" y="4002088"/>
          <p14:tracePt t="10245" x="8107363" y="4019550"/>
          <p14:tracePt t="10252" x="8107363" y="4044950"/>
          <p14:tracePt t="10261" x="8115300" y="4070350"/>
          <p14:tracePt t="10269" x="8115300" y="4079875"/>
          <p14:tracePt t="10277" x="8115300" y="4113213"/>
          <p14:tracePt t="10285" x="8115300" y="4130675"/>
          <p14:tracePt t="10293" x="8115300" y="4156075"/>
          <p14:tracePt t="10302" x="8115300" y="4189413"/>
          <p14:tracePt t="10308" x="8115300" y="4224338"/>
          <p14:tracePt t="10319" x="8099425" y="4249738"/>
          <p14:tracePt t="10325" x="8074025" y="4283075"/>
          <p14:tracePt t="10334" x="8064500" y="4291013"/>
          <p14:tracePt t="10342" x="8056563" y="4300538"/>
          <p14:tracePt t="10351" x="8047038" y="4308475"/>
          <p14:tracePt t="10357" x="8047038" y="4316413"/>
          <p14:tracePt t="10367" x="8039100" y="4316413"/>
          <p14:tracePt t="10421" x="8031163" y="4325938"/>
          <p14:tracePt t="10437" x="8031163" y="4333875"/>
          <p14:tracePt t="10453" x="8031163" y="4351338"/>
          <p14:tracePt t="10461" x="8039100" y="4368800"/>
          <p14:tracePt t="10469" x="8056563" y="4384675"/>
          <p14:tracePt t="10477" x="8074025" y="4394200"/>
          <p14:tracePt t="10485" x="8081963" y="4394200"/>
          <p14:tracePt t="10493" x="8099425" y="4402138"/>
          <p14:tracePt t="10502" x="8132763" y="4419600"/>
          <p14:tracePt t="10509" x="8166100" y="4427538"/>
          <p14:tracePt t="10518" x="8175625" y="4427538"/>
          <p14:tracePt t="10525" x="8191500" y="4435475"/>
          <p14:tracePt t="10534" x="8208963" y="4445000"/>
          <p14:tracePt t="10541" x="8208963" y="4452938"/>
          <p14:tracePt t="10550" x="8218488" y="4452938"/>
          <p14:tracePt t="10556" x="8226425" y="4452938"/>
          <p14:tracePt t="10645" x="8234363" y="4427538"/>
          <p14:tracePt t="10661" x="8208963" y="4394200"/>
          <p14:tracePt t="10668" x="8201025" y="4316413"/>
          <p14:tracePt t="10677" x="8183563" y="4291013"/>
          <p14:tracePt t="10686" x="8158163" y="4257675"/>
          <p14:tracePt t="10693" x="8132763" y="4206875"/>
          <p14:tracePt t="10702" x="8074025" y="4130675"/>
          <p14:tracePt t="10709" x="8047038" y="4113213"/>
          <p14:tracePt t="10718" x="8031163" y="4052888"/>
          <p14:tracePt t="10725" x="7996238" y="3986213"/>
          <p14:tracePt t="10735" x="7996238" y="3943350"/>
          <p14:tracePt t="10933" x="7988300" y="3943350"/>
          <p14:tracePt t="10942" x="7970838" y="3951288"/>
          <p14:tracePt t="10951" x="7937500" y="3976688"/>
          <p14:tracePt t="10957" x="7920038" y="3976688"/>
          <p14:tracePt t="10965" x="7902575" y="3994150"/>
          <p14:tracePt t="10973" x="7861300" y="4019550"/>
          <p14:tracePt t="10980" x="7851775" y="4027488"/>
          <p14:tracePt t="10989" x="7843838" y="4052888"/>
          <p14:tracePt t="10996" x="7818438" y="4079875"/>
          <p14:tracePt t="11005" x="7810500" y="4130675"/>
          <p14:tracePt t="11012" x="7793038" y="4138613"/>
          <p14:tracePt t="11021" x="7793038" y="4156075"/>
          <p14:tracePt t="11029" x="7767638" y="4171950"/>
          <p14:tracePt t="11069" x="7758113" y="4171950"/>
          <p14:tracePt t="11085" x="7732713" y="4156075"/>
          <p14:tracePt t="11093" x="7707313" y="4130675"/>
          <p14:tracePt t="11102" x="7681913" y="4105275"/>
          <p14:tracePt t="11108" x="7666038" y="4079875"/>
          <p14:tracePt t="11119" x="7648575" y="4044950"/>
          <p14:tracePt t="11125" x="7639050" y="4011613"/>
          <p14:tracePt t="11135" x="7623175" y="3976688"/>
          <p14:tracePt t="11141" x="7623175" y="3960813"/>
          <p14:tracePt t="11151" x="7623175" y="3943350"/>
          <p14:tracePt t="11156" x="7623175" y="3925888"/>
          <p14:tracePt t="11165" x="7623175" y="3917950"/>
          <p14:tracePt t="11173" x="7639050" y="3892550"/>
          <p14:tracePt t="11180" x="7648575" y="3867150"/>
          <p14:tracePt t="11189" x="7648575" y="3857625"/>
          <p14:tracePt t="11195" x="7656513" y="3841750"/>
          <p14:tracePt t="11205" x="7656513" y="3832225"/>
          <p14:tracePt t="11213" x="7656513" y="3824288"/>
          <p14:tracePt t="11677" x="7673975" y="3824288"/>
          <p14:tracePt t="11693" x="7691438" y="3824288"/>
          <p14:tracePt t="11702" x="7699375" y="3824288"/>
          <p14:tracePt t="11709" x="7707313" y="3824288"/>
          <p14:tracePt t="11719" x="7724775" y="3824288"/>
          <p14:tracePt t="11725" x="7732713" y="3824288"/>
          <p14:tracePt t="11844" x="7742238" y="3824288"/>
          <p14:tracePt t="11852" x="7767638" y="3824288"/>
          <p14:tracePt t="11860" x="7783513" y="3824288"/>
          <p14:tracePt t="11869" x="7818438" y="3824288"/>
          <p14:tracePt t="11876" x="7869238" y="3832225"/>
          <p14:tracePt t="11885" x="7902575" y="3849688"/>
          <p14:tracePt t="11897" x="7962900" y="3857625"/>
          <p14:tracePt t="11903" x="8021638" y="3867150"/>
          <p14:tracePt t="11908" x="8056563" y="3883025"/>
          <p14:tracePt t="11918" x="8115300" y="3908425"/>
          <p14:tracePt t="11924" x="8140700" y="3908425"/>
          <p14:tracePt t="11935" x="8150225" y="3917950"/>
          <p14:tracePt t="11940" x="8158163" y="3917950"/>
          <p14:tracePt t="11972" x="8166100" y="3917950"/>
          <p14:tracePt t="12004" x="8166100" y="3935413"/>
          <p14:tracePt t="12020" x="8166100" y="3943350"/>
          <p14:tracePt t="12028" x="8158163" y="3968750"/>
          <p14:tracePt t="12037" x="8140700" y="3976688"/>
          <p14:tracePt t="12045" x="8115300" y="4002088"/>
          <p14:tracePt t="12053" x="8081963" y="4052888"/>
          <p14:tracePt t="12061" x="8074025" y="4079875"/>
          <p14:tracePt t="12070" x="8039100" y="4113213"/>
          <p14:tracePt t="12077" x="8039100" y="4138613"/>
          <p14:tracePt t="12085" x="8021638" y="4164013"/>
          <p14:tracePt t="12093" x="8013700" y="4189413"/>
          <p14:tracePt t="12102" x="8013700" y="4214813"/>
          <p14:tracePt t="12109" x="8005763" y="4240213"/>
          <p14:tracePt t="12119" x="8005763" y="4249738"/>
          <p14:tracePt t="12125" x="8005763" y="4265613"/>
          <p14:tracePt t="12135" x="8005763" y="4275138"/>
          <p14:tracePt t="12150" x="8005763" y="4283075"/>
          <p14:tracePt t="12157" x="8021638" y="4300538"/>
          <p14:tracePt t="12166" x="8039100" y="4308475"/>
          <p14:tracePt t="12173" x="8047038" y="4316413"/>
          <p14:tracePt t="12180" x="8081963" y="4316413"/>
          <p14:tracePt t="12188" x="8089900" y="4316413"/>
          <p14:tracePt t="12197" x="8107363" y="4316413"/>
          <p14:tracePt t="12205" x="8132763" y="4316413"/>
          <p14:tracePt t="12213" x="8150225" y="4316413"/>
          <p14:tracePt t="12221" x="8175625" y="4316413"/>
          <p14:tracePt t="12229" x="8191500" y="4316413"/>
          <p14:tracePt t="12236" x="8201025" y="4316413"/>
          <p14:tracePt t="12245" x="8208963" y="4316413"/>
          <p14:tracePt t="12292" x="8208963" y="4308475"/>
          <p14:tracePt t="12303" x="8183563" y="4265613"/>
          <p14:tracePt t="12309" x="8158163" y="4240213"/>
          <p14:tracePt t="12318" x="8132763" y="4189413"/>
          <p14:tracePt t="12325" x="8089900" y="4138613"/>
          <p14:tracePt t="12334" x="8031163" y="4070350"/>
          <p14:tracePt t="12341" x="8005763" y="4037013"/>
          <p14:tracePt t="12350" x="7954963" y="3986213"/>
          <p14:tracePt t="12357" x="7927975" y="3960813"/>
          <p14:tracePt t="12364" x="7902575" y="3935413"/>
          <p14:tracePt t="12372" x="7877175" y="3917950"/>
          <p14:tracePt t="12379" x="7869238" y="3908425"/>
          <p14:tracePt t="12390" x="7843838" y="3900488"/>
          <p14:tracePt t="12396" x="7826375" y="3892550"/>
          <p14:tracePt t="12468" x="7826375" y="3883025"/>
          <p14:tracePt t="12477" x="7826375" y="3875088"/>
          <p14:tracePt t="12486" x="7826375" y="3867150"/>
          <p14:tracePt t="12494" x="7826375" y="3857625"/>
          <p14:tracePt t="12502" x="7826375" y="3841750"/>
          <p14:tracePt t="12525" x="7818438" y="3832225"/>
          <p14:tracePt t="12535" x="7810500" y="3824288"/>
          <p14:tracePt t="12549" x="7793038" y="3816350"/>
          <p14:tracePt t="12565" x="7775575" y="3798888"/>
          <p14:tracePt t="12572" x="7750175" y="3790950"/>
          <p14:tracePt t="12580" x="7716838" y="3773488"/>
          <p14:tracePt t="12589" x="7681913" y="3763963"/>
          <p14:tracePt t="12597" x="7648575" y="3756025"/>
          <p14:tracePt t="12605" x="7588250" y="3748088"/>
          <p14:tracePt t="12613" x="7546975" y="3738563"/>
          <p14:tracePt t="12621" x="7512050" y="3738563"/>
          <p14:tracePt t="12629" x="7478713" y="3722688"/>
          <p14:tracePt t="12637" x="7435850" y="3713163"/>
          <p14:tracePt t="12645" x="7402513" y="3713163"/>
          <p14:tracePt t="12652" x="7359650" y="3705225"/>
          <p14:tracePt t="12660" x="7324725" y="3705225"/>
          <p14:tracePt t="12670" x="7308850" y="3697288"/>
          <p14:tracePt t="12677" x="7291388" y="3697288"/>
          <p14:tracePt t="12686" x="7265988" y="3687763"/>
          <p14:tracePt t="12693" x="7240588" y="3687763"/>
          <p14:tracePt t="12702" x="7232650" y="3687763"/>
          <p14:tracePt t="12709" x="7223125" y="3687763"/>
          <p14:tracePt t="12719" x="7197725" y="3687763"/>
          <p14:tracePt t="12725" x="7180263" y="3687763"/>
          <p14:tracePt t="12735" x="7146925" y="3687763"/>
          <p14:tracePt t="12741" x="7129463" y="3687763"/>
          <p14:tracePt t="12751" x="7096125" y="3687763"/>
          <p14:tracePt t="12757" x="7061200" y="3687763"/>
          <p14:tracePt t="12765" x="7027863" y="3687763"/>
          <p14:tracePt t="12773" x="7002463" y="3679825"/>
          <p14:tracePt t="12780" x="6951663" y="3679825"/>
          <p14:tracePt t="12789" x="6934200" y="3671888"/>
          <p14:tracePt t="12797" x="6908800" y="3671888"/>
          <p14:tracePt t="12805" x="6865938" y="3671888"/>
          <p14:tracePt t="12813" x="6840538" y="3662363"/>
          <p14:tracePt t="12821" x="6832600" y="3662363"/>
          <p14:tracePt t="12829" x="6815138" y="3662363"/>
          <p14:tracePt t="12836" x="6799263" y="3662363"/>
          <p14:tracePt t="12853" x="6789738" y="3662363"/>
          <p14:tracePt t="12861" x="6781800" y="3662363"/>
          <p14:tracePt t="12870" x="6756400" y="3662363"/>
          <p14:tracePt t="12877" x="6746875" y="3654425"/>
          <p14:tracePt t="12886" x="6731000" y="3646488"/>
          <p14:tracePt t="12892" x="6705600" y="3629025"/>
          <p14:tracePt t="12902" x="6688138" y="3629025"/>
          <p14:tracePt t="12909" x="6645275" y="3611563"/>
          <p14:tracePt t="12919" x="6611938" y="3594100"/>
          <p14:tracePt t="12925" x="6586538" y="3594100"/>
          <p14:tracePt t="12934" x="6551613" y="3586163"/>
          <p14:tracePt t="12940" x="6510338" y="3560763"/>
          <p14:tracePt t="12949" x="6500813" y="3560763"/>
          <p14:tracePt t="12957" x="6483350" y="3560763"/>
          <p14:tracePt t="12964" x="6467475" y="3552825"/>
          <p14:tracePt t="12973" x="6450013" y="3552825"/>
          <p14:tracePt t="12980" x="6424613" y="3552825"/>
          <p14:tracePt t="12989" x="6416675" y="3552825"/>
          <p14:tracePt t="12997" x="6391275" y="3543300"/>
          <p14:tracePt t="13005" x="6373813" y="3543300"/>
          <p14:tracePt t="13014" x="6356350" y="3535363"/>
          <p14:tracePt t="13020" x="6330950" y="3535363"/>
          <p14:tracePt t="13029" x="6305550" y="3527425"/>
          <p14:tracePt t="13037" x="6272213" y="3517900"/>
          <p14:tracePt t="13045" x="6254750" y="3509963"/>
          <p14:tracePt t="13054" x="6229350" y="3509963"/>
          <p14:tracePt t="13061" x="6194425" y="3509963"/>
          <p14:tracePt t="13069" x="6186488" y="3502025"/>
          <p14:tracePt t="13077" x="6161088" y="3502025"/>
          <p14:tracePt t="13086" x="6143625" y="3492500"/>
          <p14:tracePt t="13093" x="6118225" y="3484563"/>
          <p14:tracePt t="13102" x="6102350" y="3484563"/>
          <p14:tracePt t="13109" x="6084888" y="3484563"/>
          <p14:tracePt t="13118" x="6059488" y="3475038"/>
          <p14:tracePt t="13126" x="6042025" y="3475038"/>
          <p14:tracePt t="13133" x="6024563" y="3475038"/>
          <p14:tracePt t="13141" x="6008688" y="3467100"/>
          <p14:tracePt t="13157" x="5991225" y="3467100"/>
          <p14:tracePt t="13165" x="5983288" y="3467100"/>
          <p14:tracePt t="13173" x="5973763" y="3467100"/>
          <p14:tracePt t="13212" x="5965825" y="3467100"/>
          <p14:tracePt t="13300" x="5973763" y="3467100"/>
          <p14:tracePt t="13309" x="5999163" y="3492500"/>
          <p14:tracePt t="13318" x="6008688" y="3502025"/>
          <p14:tracePt t="13325" x="6042025" y="3509963"/>
          <p14:tracePt t="13334" x="6084888" y="3535363"/>
          <p14:tracePt t="13341" x="6127750" y="3552825"/>
          <p14:tracePt t="13349" x="6186488" y="3578225"/>
          <p14:tracePt t="13357" x="6221413" y="3586163"/>
          <p14:tracePt t="13364" x="6280150" y="3603625"/>
          <p14:tracePt t="13373" x="6305550" y="3611563"/>
          <p14:tracePt t="13380" x="6338888" y="3619500"/>
          <p14:tracePt t="13389" x="6373813" y="3636963"/>
          <p14:tracePt t="13397" x="6391275" y="3636963"/>
          <p14:tracePt t="13404" x="6424613" y="3646488"/>
          <p14:tracePt t="13420" x="6442075" y="3654425"/>
          <p14:tracePt t="13429" x="6457950" y="3662363"/>
          <p14:tracePt t="13445" x="6475413" y="3671888"/>
          <p14:tracePt t="13452" x="6510338" y="3687763"/>
          <p14:tracePt t="13461" x="6518275" y="3687763"/>
          <p14:tracePt t="13469" x="6551613" y="3705225"/>
          <p14:tracePt t="13477" x="6586538" y="3705225"/>
          <p14:tracePt t="13486" x="6619875" y="3722688"/>
          <p14:tracePt t="13494" x="6645275" y="3722688"/>
          <p14:tracePt t="13503" x="6688138" y="3748088"/>
          <p14:tracePt t="13509" x="6713538" y="3748088"/>
          <p14:tracePt t="13519" x="6738938" y="3756025"/>
          <p14:tracePt t="13526" x="6746875" y="3763963"/>
          <p14:tracePt t="13533" x="6772275" y="3773488"/>
          <p14:tracePt t="13541" x="6789738" y="3781425"/>
          <p14:tracePt t="13549" x="6815138" y="3790950"/>
          <p14:tracePt t="13557" x="6824663" y="3798888"/>
          <p14:tracePt t="13564" x="6832600" y="3798888"/>
          <p14:tracePt t="13573" x="6850063" y="3806825"/>
          <p14:tracePt t="13580" x="6858000" y="3816350"/>
          <p14:tracePt t="13589" x="6883400" y="3832225"/>
          <p14:tracePt t="13597" x="6916738" y="3857625"/>
          <p14:tracePt t="13605" x="6943725" y="3875088"/>
          <p14:tracePt t="13612" x="6977063" y="3892550"/>
          <p14:tracePt t="13620" x="7010400" y="3908425"/>
          <p14:tracePt t="13629" x="7035800" y="3925888"/>
          <p14:tracePt t="13637" x="7078663" y="3943350"/>
          <p14:tracePt t="13645" x="7104063" y="3960813"/>
          <p14:tracePt t="13654" x="7146925" y="3986213"/>
          <p14:tracePt t="13661" x="7172325" y="3994150"/>
          <p14:tracePt t="13670" x="7189788" y="4011613"/>
          <p14:tracePt t="13677" x="7205663" y="4019550"/>
          <p14:tracePt t="13686" x="7232650" y="4027488"/>
          <p14:tracePt t="13692" x="7248525" y="4037013"/>
          <p14:tracePt t="13704" x="7248525" y="4044950"/>
          <p14:tracePt t="13708" x="7265988" y="4052888"/>
          <p14:tracePt t="13719" x="7291388" y="4062413"/>
          <p14:tracePt t="13734" x="7308850" y="4070350"/>
          <p14:tracePt t="13741" x="7324725" y="4079875"/>
          <p14:tracePt t="13750" x="7334250" y="4087813"/>
          <p14:tracePt t="13757" x="7350125" y="4095750"/>
          <p14:tracePt t="13764" x="7367588" y="4105275"/>
          <p14:tracePt t="13772" x="7385050" y="4105275"/>
          <p14:tracePt t="13781" x="7392988" y="4113213"/>
          <p14:tracePt t="13789" x="7418388" y="4121150"/>
          <p14:tracePt t="13797" x="7435850" y="4138613"/>
          <p14:tracePt t="13805" x="7461250" y="4138613"/>
          <p14:tracePt t="13812" x="7478713" y="4146550"/>
          <p14:tracePt t="13820" x="7494588" y="4156075"/>
          <p14:tracePt t="13829" x="7521575" y="4164013"/>
          <p14:tracePt t="13845" x="7529513" y="4164013"/>
          <p14:tracePt t="13853" x="7554913" y="4164013"/>
          <p14:tracePt t="13871" x="7588250" y="4164013"/>
          <p14:tracePt t="13886" x="7613650" y="4164013"/>
          <p14:tracePt t="13893" x="7623175" y="4164013"/>
          <p14:tracePt t="13903" x="7631113" y="4164013"/>
          <p14:tracePt t="13909" x="7648575" y="4164013"/>
          <p14:tracePt t="13925" x="7673975" y="4164013"/>
          <p14:tracePt t="13934" x="7681913" y="4164013"/>
          <p14:tracePt t="13941" x="7699375" y="4146550"/>
          <p14:tracePt t="13950" x="7716838" y="4146550"/>
          <p14:tracePt t="13957" x="7750175" y="4121150"/>
          <p14:tracePt t="13964" x="7758113" y="4113213"/>
          <p14:tracePt t="13973" x="7767638" y="4105275"/>
          <p14:tracePt t="13981" x="7793038" y="4087813"/>
          <p14:tracePt t="13988" x="7810500" y="4070350"/>
          <p14:tracePt t="13997" x="7818438" y="4052888"/>
          <p14:tracePt t="14005" x="7843838" y="4027488"/>
          <p14:tracePt t="14013" x="7843838" y="4019550"/>
          <p14:tracePt t="14020" x="7861300" y="3994150"/>
          <p14:tracePt t="14028" x="7869238" y="3968750"/>
          <p14:tracePt t="14037" x="7886700" y="3935413"/>
          <p14:tracePt t="14044" x="7894638" y="3917950"/>
          <p14:tracePt t="14054" x="7894638" y="3908425"/>
          <p14:tracePt t="14060" x="7894638" y="3892550"/>
          <p14:tracePt t="14070" x="7894638" y="3883025"/>
          <p14:tracePt t="14076" x="7902575" y="3867150"/>
          <p14:tracePt t="14087" x="7902575" y="3849688"/>
          <p14:tracePt t="14094" x="7902575" y="3832225"/>
          <p14:tracePt t="14103" x="7902575" y="3816350"/>
          <p14:tracePt t="14109" x="7902575" y="3806825"/>
          <p14:tracePt t="14118" x="7902575" y="3798888"/>
          <p14:tracePt t="14125" x="7902575" y="3790950"/>
          <p14:tracePt t="14134" x="7902575" y="3781425"/>
          <p14:tracePt t="14141" x="7894638" y="3763963"/>
          <p14:tracePt t="14148" x="7886700" y="3748088"/>
          <p14:tracePt t="14157" x="7877175" y="3722688"/>
          <p14:tracePt t="14173" x="7869238" y="3705225"/>
          <p14:tracePt t="14180" x="7861300" y="3697288"/>
          <p14:tracePt t="14198" x="7851775" y="3687763"/>
          <p14:tracePt t="14205" x="7835900" y="3671888"/>
          <p14:tracePt t="14212" x="7818438" y="3671888"/>
          <p14:tracePt t="14228" x="7800975" y="3662363"/>
          <p14:tracePt t="14238" x="7775575" y="3646488"/>
          <p14:tracePt t="14244" x="7775575" y="3636963"/>
          <p14:tracePt t="14255" x="7758113" y="3636963"/>
          <p14:tracePt t="14260" x="7732713" y="3619500"/>
          <p14:tracePt t="14277" x="7716838" y="3619500"/>
          <p14:tracePt t="14286" x="7673975" y="3611563"/>
          <p14:tracePt t="14293" x="7656513" y="3611563"/>
          <p14:tracePt t="14303" x="7639050" y="3603625"/>
          <p14:tracePt t="14309" x="7613650" y="3603625"/>
          <p14:tracePt t="14319" x="7580313" y="3586163"/>
          <p14:tracePt t="14324" x="7554913" y="3586163"/>
          <p14:tracePt t="14333" x="7521575" y="3578225"/>
          <p14:tracePt t="14341" x="7494588" y="3568700"/>
          <p14:tracePt t="14349" x="7478713" y="3568700"/>
          <p14:tracePt t="14357" x="7453313" y="3568700"/>
          <p14:tracePt t="14364" x="7435850" y="3560763"/>
          <p14:tracePt t="14373" x="7402513" y="3560763"/>
          <p14:tracePt t="14381" x="7385050" y="3560763"/>
          <p14:tracePt t="14389" x="7367588" y="3552825"/>
          <p14:tracePt t="14397" x="7342188" y="3552825"/>
          <p14:tracePt t="14405" x="7324725" y="3552825"/>
          <p14:tracePt t="14412" x="7308850" y="3552825"/>
          <p14:tracePt t="14421" x="7299325" y="3552825"/>
          <p14:tracePt t="14428" x="7273925" y="3552825"/>
          <p14:tracePt t="14437" x="7258050" y="3552825"/>
          <p14:tracePt t="14444" x="7232650" y="3552825"/>
          <p14:tracePt t="14454" x="7205663" y="3552825"/>
          <p14:tracePt t="14461" x="7189788" y="3552825"/>
          <p14:tracePt t="14470" x="7164388" y="3552825"/>
          <p14:tracePt t="14477" x="7129463" y="3552825"/>
          <p14:tracePt t="14487" x="7113588" y="3552825"/>
          <p14:tracePt t="14494" x="7078663" y="3552825"/>
          <p14:tracePt t="14503" x="7045325" y="3552825"/>
          <p14:tracePt t="14509" x="7035800" y="3552825"/>
          <p14:tracePt t="14519" x="7010400" y="3552825"/>
          <p14:tracePt t="14524" x="6985000" y="3552825"/>
          <p14:tracePt t="14533" x="6977063" y="3552825"/>
          <p14:tracePt t="14540" x="6959600" y="3552825"/>
          <p14:tracePt t="14548" x="6943725" y="3552825"/>
          <p14:tracePt t="14556" x="6934200" y="3552825"/>
          <p14:tracePt t="14564" x="6926263" y="3552825"/>
          <p14:tracePt t="14572" x="6916738" y="3552825"/>
          <p14:tracePt t="14581" x="6908800" y="3552825"/>
          <p14:tracePt t="14620" x="6891338" y="3552825"/>
          <p14:tracePt t="14644" x="6875463" y="3552825"/>
          <p14:tracePt t="14653" x="6865938" y="3552825"/>
          <p14:tracePt t="14660" x="6850063" y="3560763"/>
          <p14:tracePt t="14670" x="6832600" y="3560763"/>
          <p14:tracePt t="14677" x="6807200" y="3586163"/>
          <p14:tracePt t="14687" x="6799263" y="3594100"/>
          <p14:tracePt t="14692" x="6781800" y="3611563"/>
          <p14:tracePt t="14703" x="6756400" y="3629025"/>
          <p14:tracePt t="14708" x="6746875" y="3636963"/>
          <p14:tracePt t="14720" x="6738938" y="3646488"/>
          <p14:tracePt t="14724" x="6731000" y="3654425"/>
          <p14:tracePt t="14733" x="6713538" y="3662363"/>
          <p14:tracePt t="14740" x="6713538" y="3671888"/>
          <p14:tracePt t="14749" x="6713538" y="3679825"/>
          <p14:tracePt t="14757" x="6713538" y="3687763"/>
          <p14:tracePt t="14773" x="6713538" y="3705225"/>
          <p14:tracePt t="14781" x="6713538" y="3713163"/>
          <p14:tracePt t="14789" x="6713538" y="3722688"/>
          <p14:tracePt t="14797" x="6713538" y="3730625"/>
          <p14:tracePt t="14805" x="6713538" y="3738563"/>
          <p14:tracePt t="14813" x="6713538" y="3756025"/>
          <p14:tracePt t="14821" x="6721475" y="3773488"/>
          <p14:tracePt t="14837" x="6731000" y="3781425"/>
          <p14:tracePt t="14845" x="6738938" y="3781425"/>
          <p14:tracePt t="14854" x="6738938" y="3790950"/>
          <p14:tracePt t="14861" x="6746875" y="3790950"/>
          <p14:tracePt t="14870" x="6764338" y="3798888"/>
          <p14:tracePt t="14876" x="6764338" y="3806825"/>
          <p14:tracePt t="14897" x="6772275" y="3806825"/>
          <p14:tracePt t="15101" x="6781800" y="3806825"/>
          <p14:tracePt t="15764" x="6789738" y="3806825"/>
          <p14:tracePt t="15806" x="6815138" y="3806825"/>
          <p14:tracePt t="15845" x="6824663" y="3806825"/>
          <p14:tracePt t="15861" x="6840538" y="3806825"/>
          <p14:tracePt t="15877" x="6850063" y="3806825"/>
          <p14:tracePt t="15886" x="6858000" y="3806825"/>
          <p14:tracePt t="15898" x="6865938" y="3806825"/>
          <p14:tracePt t="15902" x="6875463" y="3806825"/>
          <p14:tracePt t="15909" x="6883400" y="3806825"/>
          <p14:tracePt t="15941" x="6891338" y="3806825"/>
          <p14:tracePt t="15948" x="6900863" y="3806825"/>
          <p14:tracePt t="15997" x="6916738" y="3806825"/>
          <p14:tracePt t="16029" x="6926263" y="3806825"/>
          <p14:tracePt t="16045" x="6934200" y="3806825"/>
          <p14:tracePt t="16061" x="6943725" y="3806825"/>
          <p14:tracePt t="16092" x="6951663" y="3806825"/>
          <p14:tracePt t="16229" x="6959600" y="3806825"/>
          <p14:tracePt t="16245" x="6969125" y="3806825"/>
          <p14:tracePt t="16486" x="6977063" y="3806825"/>
          <p14:tracePt t="17046" x="6985000" y="3806825"/>
          <p14:tracePt t="17941" x="7002463" y="3806825"/>
          <p14:tracePt t="18100" x="7019925" y="3806825"/>
          <p14:tracePt t="18204" x="7027863" y="3806825"/>
          <p14:tracePt t="18253" x="7035800" y="3806825"/>
          <p14:tracePt t="18332" x="7045325" y="3806825"/>
          <p14:tracePt t="18357" x="7053263" y="3806825"/>
          <p14:tracePt t="18373" x="7061200" y="3816350"/>
          <p14:tracePt t="18405" x="7070725" y="3824288"/>
          <p14:tracePt t="20093" x="7078663" y="3824288"/>
          <p14:tracePt t="20117" x="7078663" y="3832225"/>
          <p14:tracePt t="20134" x="7088188" y="3841750"/>
          <p14:tracePt t="20149" x="7096125" y="3841750"/>
          <p14:tracePt t="20157" x="7096125" y="3849688"/>
          <p14:tracePt t="20180" x="7113588" y="3857625"/>
          <p14:tracePt t="20205" x="7138988" y="3857625"/>
          <p14:tracePt t="20222" x="7138988" y="3867150"/>
          <p14:tracePt t="20239" x="7146925" y="3867150"/>
          <p14:tracePt t="20269" x="7154863" y="3867150"/>
          <p14:tracePt t="20285" x="7164388" y="3867150"/>
          <p14:tracePt t="20292" x="7172325" y="3867150"/>
          <p14:tracePt t="20332" x="7180263" y="3867150"/>
          <p14:tracePt t="20341" x="7180263" y="3857625"/>
          <p14:tracePt t="20348" x="7164388" y="3832225"/>
          <p14:tracePt t="20357" x="7129463" y="3806825"/>
          <p14:tracePt t="20365" x="7104063" y="3781425"/>
          <p14:tracePt t="20373" x="7070725" y="3756025"/>
          <p14:tracePt t="20380" x="7045325" y="3738563"/>
          <p14:tracePt t="20390" x="7002463" y="3722688"/>
          <p14:tracePt t="20396" x="6951663" y="3697288"/>
          <p14:tracePt t="20407" x="6891338" y="3687763"/>
          <p14:tracePt t="20414" x="6815138" y="3671888"/>
          <p14:tracePt t="20423" x="6756400" y="3662363"/>
          <p14:tracePt t="20428" x="6696075" y="3646488"/>
          <p14:tracePt t="20439" x="6662738" y="3646488"/>
          <p14:tracePt t="20445" x="6645275" y="3646488"/>
          <p14:tracePt t="20454" x="6637338" y="3646488"/>
          <p14:tracePt t="20462" x="6637338" y="3662363"/>
          <p14:tracePt t="20471" x="6645275" y="3697288"/>
          <p14:tracePt t="20477" x="6662738" y="3730625"/>
          <p14:tracePt t="20484" x="6696075" y="3790950"/>
          <p14:tracePt t="20492" x="6721475" y="3824288"/>
          <p14:tracePt t="20500" x="6764338" y="3875088"/>
          <p14:tracePt t="20509" x="6799263" y="3917950"/>
          <p14:tracePt t="20517" x="6840538" y="3951288"/>
          <p14:tracePt t="20524" x="6891338" y="3994150"/>
          <p14:tracePt t="20533" x="6951663" y="4027488"/>
          <p14:tracePt t="20541" x="7019925" y="4062413"/>
          <p14:tracePt t="20549" x="7061200" y="4079875"/>
          <p14:tracePt t="20557" x="7121525" y="4095750"/>
          <p14:tracePt t="20565" x="7172325" y="4105275"/>
          <p14:tracePt t="20574" x="7197725" y="4105275"/>
          <p14:tracePt t="20581" x="7240588" y="4105275"/>
          <p14:tracePt t="20590" x="7248525" y="4095750"/>
          <p14:tracePt t="20597" x="7283450" y="4079875"/>
          <p14:tracePt t="20607" x="7299325" y="4052888"/>
          <p14:tracePt t="20612" x="7316788" y="4027488"/>
          <p14:tracePt t="20623" x="7324725" y="4011613"/>
          <p14:tracePt t="20629" x="7324725" y="4002088"/>
          <p14:tracePt t="20638" x="7324725" y="3986213"/>
          <p14:tracePt t="20644" x="7324725" y="3968750"/>
          <p14:tracePt t="20661" x="7324725" y="3943350"/>
          <p14:tracePt t="20671" x="7316788" y="3943350"/>
          <p14:tracePt t="20677" x="7316788" y="3935413"/>
          <p14:tracePt t="20684" x="7299325" y="3917950"/>
          <p14:tracePt t="20693" x="7291388" y="3917950"/>
          <p14:tracePt t="20700" x="7291388" y="3908425"/>
          <p14:tracePt t="20717" x="7283450" y="3908425"/>
          <p14:tracePt t="20733" x="7273925" y="3908425"/>
          <p14:tracePt t="21213" x="7273925" y="3900488"/>
          <p14:tracePt t="21229" x="7265988" y="3892550"/>
          <p14:tracePt t="21429" x="7258050" y="3892550"/>
          <p14:tracePt t="21525" x="7248525" y="3900488"/>
          <p14:tracePt t="21597" x="7248525" y="3908425"/>
          <p14:tracePt t="21676" x="7240588" y="3908425"/>
          <p14:tracePt t="22101" x="7240588" y="3917950"/>
          <p14:tracePt t="22109" x="7240588" y="3925888"/>
          <p14:tracePt t="22213" x="7240588" y="3943350"/>
          <p14:tracePt t="22244" x="7240588" y="3951288"/>
          <p14:tracePt t="22269" x="7232650" y="3960813"/>
          <p14:tracePt t="22277" x="7232650" y="3968750"/>
          <p14:tracePt t="22309" x="7223125" y="3968750"/>
          <p14:tracePt t="22381" x="7215188" y="3968750"/>
          <p14:tracePt t="22413" x="7197725" y="3968750"/>
          <p14:tracePt t="22430" x="7197725" y="3960813"/>
          <p14:tracePt t="22444" x="7189788" y="3951288"/>
          <p14:tracePt t="22452" x="7180263" y="3943350"/>
          <p14:tracePt t="22468" x="7180263" y="3935413"/>
          <p14:tracePt t="22483" x="7180263" y="3925888"/>
          <p14:tracePt t="22941" x="7172325" y="3917950"/>
          <p14:tracePt t="22949" x="7172325" y="3908425"/>
          <p14:tracePt t="22957" x="7164388" y="3908425"/>
          <p14:tracePt t="22965" x="7164388" y="3900488"/>
          <p14:tracePt t="22974" x="7154863" y="3883025"/>
          <p14:tracePt t="22980" x="7146925" y="3883025"/>
          <p14:tracePt t="22990" x="7138988" y="3875088"/>
          <p14:tracePt t="22996" x="7138988" y="3857625"/>
          <p14:tracePt t="23013" x="7129463" y="3857625"/>
          <p14:tracePt t="23023" x="7121525" y="3849688"/>
          <p14:tracePt t="23046" x="7113588" y="3841750"/>
          <p14:tracePt t="23068" x="7104063" y="3832225"/>
          <p14:tracePt t="23084" x="7096125" y="3824288"/>
          <p14:tracePt t="23109" x="7088188" y="3816350"/>
          <p14:tracePt t="23117" x="7078663" y="3806825"/>
          <p14:tracePt t="23149" x="7070725" y="3798888"/>
          <p14:tracePt t="23157" x="7061200" y="3798888"/>
          <p14:tracePt t="23165" x="7053263" y="3790950"/>
          <p14:tracePt t="23174" x="7053263" y="3781425"/>
          <p14:tracePt t="23181" x="7035800" y="3773488"/>
          <p14:tracePt t="23190" x="7019925" y="3756025"/>
          <p14:tracePt t="23197" x="7019925" y="3748088"/>
          <p14:tracePt t="23207" x="6994525" y="3738563"/>
          <p14:tracePt t="23213" x="6977063" y="3730625"/>
          <p14:tracePt t="23223" x="6959600" y="3713163"/>
          <p14:tracePt t="23229" x="6943725" y="3705225"/>
          <p14:tracePt t="23239" x="6908800" y="3679825"/>
          <p14:tracePt t="23246" x="6891338" y="3671888"/>
          <p14:tracePt t="23253" x="6850063" y="3654425"/>
          <p14:tracePt t="23261" x="6807200" y="3629025"/>
          <p14:tracePt t="23268" x="6764338" y="3603625"/>
          <p14:tracePt t="23277" x="6721475" y="3568700"/>
          <p14:tracePt t="23285" x="6662738" y="3543300"/>
          <p14:tracePt t="23293" x="6602413" y="3517900"/>
          <p14:tracePt t="23301" x="6535738" y="3484563"/>
          <p14:tracePt t="23309" x="6457950" y="3441700"/>
          <p14:tracePt t="23317" x="6399213" y="3408363"/>
          <p14:tracePt t="23325" x="6323013" y="3373438"/>
          <p14:tracePt t="23333" x="6229350" y="3340100"/>
          <p14:tracePt t="23341" x="6143625" y="3305175"/>
          <p14:tracePt t="23349" x="6042025" y="3271838"/>
          <p14:tracePt t="23357" x="5965825" y="3246438"/>
          <p14:tracePt t="23365" x="5864225" y="3195638"/>
          <p14:tracePt t="23375" x="5727700" y="3160713"/>
          <p14:tracePt t="23381" x="5600700" y="3127375"/>
          <p14:tracePt t="23390" x="5472113" y="3076575"/>
          <p14:tracePt t="23397" x="5345113" y="3041650"/>
          <p14:tracePt t="23407" x="5235575" y="3008313"/>
          <p14:tracePt t="23413" x="5124450" y="2974975"/>
          <p14:tracePt t="23423" x="4997450" y="2940050"/>
          <p14:tracePt t="23429" x="4886325" y="2906713"/>
          <p14:tracePt t="23437" x="4802188" y="2881313"/>
          <p14:tracePt t="23446" x="4699000" y="2846388"/>
          <p14:tracePt t="23452" x="4597400" y="2820988"/>
          <p14:tracePt t="23460" x="4521200" y="2805113"/>
          <p14:tracePt t="23468" x="4452938" y="2778125"/>
          <p14:tracePt t="23476" x="4359275" y="2752725"/>
          <p14:tracePt t="23485" x="4283075" y="2727325"/>
          <p14:tracePt t="23492" x="4181475" y="2701925"/>
          <p14:tracePt t="23501" x="4095750" y="2693988"/>
          <p14:tracePt t="23508" x="4019550" y="2660650"/>
          <p14:tracePt t="23516" x="3917950" y="2651125"/>
          <p14:tracePt t="23525" x="3849688" y="2625725"/>
          <p14:tracePt t="23532" x="3790950" y="2617788"/>
          <p14:tracePt t="23541" x="3730625" y="2608263"/>
          <p14:tracePt t="23549" x="3697288" y="2600325"/>
          <p14:tracePt t="23557" x="3671888" y="2600325"/>
          <p14:tracePt t="23564" x="3636963" y="2592388"/>
          <p14:tracePt t="23575" x="3603625" y="2592388"/>
          <p14:tracePt t="23581" x="3586163" y="2582863"/>
          <p14:tracePt t="23591" x="3560763" y="2574925"/>
          <p14:tracePt t="23597" x="3527425" y="2566988"/>
          <p14:tracePt t="23606" x="3484563" y="2566988"/>
          <p14:tracePt t="23613" x="3459163" y="2557463"/>
          <p14:tracePt t="23623" x="3433763" y="2549525"/>
          <p14:tracePt t="23628" x="3408363" y="2549525"/>
          <p14:tracePt t="23639" x="3382963" y="2532063"/>
          <p14:tracePt t="23645" x="3365500" y="2532063"/>
          <p14:tracePt t="23653" x="3355975" y="2532063"/>
          <p14:tracePt t="23700" x="3348038" y="2532063"/>
          <p14:tracePt t="23709" x="3340100" y="2524125"/>
          <p14:tracePt t="23716" x="3330575" y="2524125"/>
          <p14:tracePt t="23725" x="3314700" y="2516188"/>
          <p14:tracePt t="23733" x="3297238" y="2506663"/>
          <p14:tracePt t="23741" x="3289300" y="2498725"/>
          <p14:tracePt t="23748" x="3271838" y="2498725"/>
          <p14:tracePt t="23758" x="3254375" y="2498725"/>
          <p14:tracePt t="23765" x="3238500" y="2489200"/>
          <p14:tracePt t="23781" x="3228975" y="2481263"/>
          <p14:tracePt t="23853" x="3228975" y="2463800"/>
          <p14:tracePt t="23957" x="3228975" y="2455863"/>
          <p14:tracePt t="23975" x="3238500" y="2455863"/>
          <p14:tracePt t="23981" x="3254375" y="2455863"/>
          <p14:tracePt t="23991" x="3263900" y="2455863"/>
          <p14:tracePt t="23997" x="3279775" y="2455863"/>
          <p14:tracePt t="24006" x="3289300" y="2455863"/>
          <p14:tracePt t="24013" x="3297238" y="2455863"/>
          <p14:tracePt t="24024" x="3322638" y="2455863"/>
          <p14:tracePt t="24038" x="3348038" y="2455863"/>
          <p14:tracePt t="24045" x="3365500" y="2455863"/>
          <p14:tracePt t="24052" x="3373438" y="2455863"/>
          <p14:tracePt t="24061" x="3408363" y="2455863"/>
          <p14:tracePt t="24068" x="3416300" y="2455863"/>
          <p14:tracePt t="24077" x="3449638" y="2455863"/>
          <p14:tracePt t="24085" x="3475038" y="2455863"/>
          <p14:tracePt t="24093" x="3502025" y="2455863"/>
          <p14:tracePt t="24101" x="3527425" y="2455863"/>
          <p14:tracePt t="24108" x="3568700" y="2455863"/>
          <p14:tracePt t="24117" x="3603625" y="2455863"/>
          <p14:tracePt t="24125" x="3629025" y="2455863"/>
          <p14:tracePt t="24132" x="3671888" y="2455863"/>
          <p14:tracePt t="24142" x="3713163" y="2455863"/>
          <p14:tracePt t="24148" x="3748088" y="2455863"/>
          <p14:tracePt t="24158" x="3773488" y="2455863"/>
          <p14:tracePt t="24165" x="3816350" y="2455863"/>
          <p14:tracePt t="24174" x="3857625" y="2455863"/>
          <p14:tracePt t="24181" x="3883025" y="2455863"/>
          <p14:tracePt t="24191" x="3917950" y="2455863"/>
          <p14:tracePt t="24197" x="3935413" y="2455863"/>
          <p14:tracePt t="24206" x="3951288" y="2455863"/>
          <p14:tracePt t="24214" x="3968750" y="2455863"/>
          <p14:tracePt t="24228" x="3976688" y="2455863"/>
          <p14:tracePt t="24236" x="3986213" y="2455863"/>
          <p14:tracePt t="24260" x="3994150" y="2455863"/>
          <p14:tracePt t="24276" x="4002088" y="2455863"/>
          <p14:tracePt t="24293" x="4011613" y="2455863"/>
          <p14:tracePt t="24310" x="4019550" y="2455863"/>
          <p14:tracePt t="24316" x="4027488" y="2455863"/>
          <p14:tracePt t="24326" x="4037013" y="2455863"/>
          <p14:tracePt t="24333" x="4044950" y="2455863"/>
          <p14:tracePt t="24348" x="4062413" y="2455863"/>
          <p14:tracePt t="24573" x="4070350" y="2455863"/>
          <p14:tracePt t="24597" x="4079875" y="2455863"/>
          <p14:tracePt t="24613" x="4087813" y="2455863"/>
          <p14:tracePt t="24677" x="4095750" y="2455863"/>
          <p14:tracePt t="24685" x="4105275" y="2455863"/>
          <p14:tracePt t="24749" x="4113213" y="2455863"/>
          <p14:tracePt t="24765" x="4121150" y="2455863"/>
          <p14:tracePt t="24774" x="4130675" y="2455863"/>
          <p14:tracePt t="24797" x="4138613" y="2455863"/>
          <p14:tracePt t="24806" x="4146550" y="2455863"/>
          <p14:tracePt t="24812" x="4156075" y="2455863"/>
          <p14:tracePt t="24821" x="4164013" y="2455863"/>
          <p14:tracePt t="24828" x="4171950" y="2455863"/>
          <p14:tracePt t="24836" x="4189413" y="2447925"/>
          <p14:tracePt t="24852" x="4206875" y="2447925"/>
          <p14:tracePt t="24860" x="4224338" y="2447925"/>
          <p14:tracePt t="24869" x="4240213" y="2447925"/>
          <p14:tracePt t="24876" x="4275138" y="2447925"/>
          <p14:tracePt t="24884" x="4291013" y="2438400"/>
          <p14:tracePt t="24903" x="4384675" y="2438400"/>
          <p14:tracePt t="24909" x="4435475" y="2438400"/>
          <p14:tracePt t="24916" x="4470400" y="2438400"/>
          <p14:tracePt t="24927" x="4521200" y="2438400"/>
          <p14:tracePt t="24932" x="4579938" y="2438400"/>
          <p14:tracePt t="24943" x="4622800" y="2438400"/>
          <p14:tracePt t="24948" x="4673600" y="2438400"/>
          <p14:tracePt t="24960" x="4724400" y="2438400"/>
          <p14:tracePt t="24964" x="4784725" y="2438400"/>
          <p14:tracePt t="24974" x="4827588" y="2438400"/>
          <p14:tracePt t="24980" x="4886325" y="2438400"/>
          <p14:tracePt t="24990" x="4929188" y="2438400"/>
          <p14:tracePt t="24996" x="4987925" y="2438400"/>
          <p14:tracePt t="25005" x="5030788" y="2438400"/>
          <p14:tracePt t="25012" x="5073650" y="2438400"/>
          <p14:tracePt t="25021" x="5116513" y="2438400"/>
          <p14:tracePt t="25028" x="5167313" y="2438400"/>
          <p14:tracePt t="25036" x="5218113" y="2438400"/>
          <p14:tracePt t="25044" x="5268913" y="2422525"/>
          <p14:tracePt t="25052" x="5311775" y="2413000"/>
          <p14:tracePt t="25060" x="5345113" y="2413000"/>
          <p14:tracePt t="25069" x="5370513" y="2413000"/>
          <p14:tracePt t="25078" x="5395913" y="2405063"/>
          <p14:tracePt t="25084" x="5413375" y="2397125"/>
          <p14:tracePt t="25093" x="5430838" y="2397125"/>
          <p14:tracePt t="25101" x="5446713" y="2397125"/>
          <p14:tracePt t="25116" x="5472113" y="2397125"/>
          <p14:tracePt t="25125" x="5489575" y="2397125"/>
          <p14:tracePt t="25133" x="5507038" y="2397125"/>
          <p14:tracePt t="25142" x="5532438" y="2397125"/>
          <p14:tracePt t="25149" x="5549900" y="2397125"/>
          <p14:tracePt t="25159" x="5583238" y="2397125"/>
          <p14:tracePt t="25165" x="5608638" y="2397125"/>
          <p14:tracePt t="25175" x="5626100" y="2397125"/>
          <p14:tracePt t="25181" x="5651500" y="2397125"/>
          <p14:tracePt t="25191" x="5676900" y="2397125"/>
          <p14:tracePt t="25197" x="5684838" y="2397125"/>
          <p14:tracePt t="25207" x="5710238" y="2397125"/>
          <p14:tracePt t="25213" x="5735638" y="2397125"/>
          <p14:tracePt t="25221" x="5753100" y="2397125"/>
          <p14:tracePt t="25230" x="5770563" y="2405063"/>
          <p14:tracePt t="25236" x="5788025" y="2405063"/>
          <p14:tracePt t="25252" x="5803900" y="2405063"/>
          <p14:tracePt t="25261" x="5813425" y="2405063"/>
          <p14:tracePt t="25269" x="5821363" y="2405063"/>
          <p14:tracePt t="25277" x="5829300" y="2405063"/>
          <p14:tracePt t="25292" x="5838825" y="2405063"/>
          <p14:tracePt t="25301" x="5854700" y="2405063"/>
          <p14:tracePt t="25309" x="5864225" y="2405063"/>
          <p14:tracePt t="25317" x="5872163" y="2405063"/>
          <p14:tracePt t="25325" x="5880100" y="2405063"/>
          <p14:tracePt t="25333" x="5889625" y="2405063"/>
          <p14:tracePt t="25343" x="5897563" y="2405063"/>
          <p14:tracePt t="25350" x="5905500" y="2405063"/>
          <p14:tracePt t="25365" x="5915025" y="2405063"/>
          <p14:tracePt t="25381" x="5932488" y="2405063"/>
          <p14:tracePt t="25397" x="5940425" y="2405063"/>
          <p14:tracePt t="25429" x="5957888" y="2405063"/>
          <p14:tracePt t="25445" x="5965825" y="2405063"/>
          <p14:tracePt t="25452" x="5973763" y="2405063"/>
          <p14:tracePt t="25461" x="5983288" y="2405063"/>
          <p14:tracePt t="25476" x="5991225" y="2405063"/>
          <p14:tracePt t="25484" x="5999163" y="2405063"/>
          <p14:tracePt t="25533" x="6008688" y="2405063"/>
          <p14:tracePt t="25574" x="6016625" y="2405063"/>
          <p14:tracePt t="25581" x="6024563" y="2405063"/>
          <p14:tracePt t="25597" x="6034088" y="2405063"/>
          <p14:tracePt t="25607" x="6042025" y="2405063"/>
          <p14:tracePt t="25653" x="6049963" y="2405063"/>
          <p14:tracePt t="25669" x="6059488" y="2405063"/>
          <p14:tracePt t="25684" x="6067425" y="2405063"/>
          <p14:tracePt t="25700" x="6076950" y="2405063"/>
          <p14:tracePt t="25709" x="6084888" y="2405063"/>
          <p14:tracePt t="25925" x="6092825" y="2405063"/>
          <p14:tracePt t="27110" x="6102350" y="2405063"/>
          <p14:tracePt t="27141" x="6110288" y="2413000"/>
          <p14:tracePt t="27159" x="6110288" y="2430463"/>
          <p14:tracePt t="27181" x="6110288" y="2447925"/>
          <p14:tracePt t="27212" x="6110288" y="2455863"/>
          <p14:tracePt t="27230" x="6110288" y="2463800"/>
          <p14:tracePt t="27245" x="6118225" y="2473325"/>
          <p14:tracePt t="27261" x="6118225" y="2481263"/>
          <p14:tracePt t="27277" x="6127750" y="2489200"/>
          <p14:tracePt t="27301" x="6127750" y="2498725"/>
          <p14:tracePt t="27317" x="6127750" y="2506663"/>
          <p14:tracePt t="27926" x="6127750" y="2516188"/>
          <p14:tracePt t="30092" x="6118225" y="2524125"/>
          <p14:tracePt t="30110" x="6110288" y="2532063"/>
          <p14:tracePt t="31765" x="6110288" y="2541588"/>
          <p14:tracePt t="31772" x="6118225" y="2549525"/>
          <p14:tracePt t="31780" x="6127750" y="2557463"/>
          <p14:tracePt t="31797" x="6127750" y="2566988"/>
          <p14:tracePt t="31805" x="6135688" y="2574925"/>
          <p14:tracePt t="31821" x="6135688" y="2582863"/>
          <p14:tracePt t="31837" x="6143625" y="2592388"/>
          <p14:tracePt t="31846" x="6153150" y="2600325"/>
          <p14:tracePt t="31853" x="6153150" y="2608263"/>
          <p14:tracePt t="31870" x="6161088" y="2617788"/>
          <p14:tracePt t="31877" x="6169025" y="2633663"/>
          <p14:tracePt t="31885" x="6178550" y="2643188"/>
          <p14:tracePt t="31905" x="6178550" y="2668588"/>
          <p14:tracePt t="31910" x="6178550" y="2676525"/>
          <p14:tracePt t="31917" x="6186488" y="2686050"/>
          <p14:tracePt t="31926" x="6194425" y="2701925"/>
          <p14:tracePt t="31933" x="6194425" y="2711450"/>
          <p14:tracePt t="31943" x="6194425" y="2719388"/>
          <p14:tracePt t="31949" x="6194425" y="2736850"/>
          <p14:tracePt t="31957" x="6203950" y="2744788"/>
          <p14:tracePt t="31965" x="6211888" y="2762250"/>
          <p14:tracePt t="31972" x="6211888" y="2778125"/>
          <p14:tracePt t="31980" x="6221413" y="2795588"/>
          <p14:tracePt t="31989" x="6237288" y="2805113"/>
          <p14:tracePt t="31997" x="6246813" y="2820988"/>
          <p14:tracePt t="32005" x="6254750" y="2830513"/>
          <p14:tracePt t="32012" x="6254750" y="2838450"/>
          <p14:tracePt t="32021" x="6262688" y="2846388"/>
          <p14:tracePt t="32037" x="6272213" y="2855913"/>
          <p14:tracePt t="32046" x="6280150" y="2855913"/>
          <p14:tracePt t="32390" x="6280150" y="2871788"/>
          <p14:tracePt t="33469" x="6280150" y="2863850"/>
          <p14:tracePt t="33485" x="6272213" y="2855913"/>
          <p14:tracePt t="33501" x="6272213" y="2846388"/>
          <p14:tracePt t="33517" x="6262688" y="2846388"/>
          <p14:tracePt t="33613" x="6254750" y="2830513"/>
          <p14:tracePt t="33629" x="6254750" y="2820988"/>
          <p14:tracePt t="33646" x="6246813" y="2805113"/>
          <p14:tracePt t="33662" x="6237288" y="2795588"/>
          <p14:tracePt t="33668" x="6237288" y="2787650"/>
          <p14:tracePt t="33678" x="6229350" y="2778125"/>
          <p14:tracePt t="33684" x="6221413" y="2770188"/>
          <p14:tracePt t="33717" x="6211888" y="2762250"/>
          <p14:tracePt t="33732" x="6203950" y="2744788"/>
          <p14:tracePt t="33748" x="6194425" y="2744788"/>
          <p14:tracePt t="33755" x="6194425" y="2736850"/>
          <p14:tracePt t="33765" x="6186488" y="2727325"/>
          <p14:tracePt t="33773" x="6178550" y="2719388"/>
          <p14:tracePt t="33789" x="6169025" y="2711450"/>
          <p14:tracePt t="33797" x="6153150" y="2701925"/>
          <p14:tracePt t="33805" x="6127750" y="2693988"/>
          <p14:tracePt t="33853" x="6118225" y="2686050"/>
          <p14:tracePt t="34156" x="6110288" y="2686050"/>
          <p14:tracePt t="34181" x="6102350" y="2686050"/>
          <p14:tracePt t="34189" x="6092825" y="2686050"/>
          <p14:tracePt t="34213" x="6084888" y="2686050"/>
          <p14:tracePt t="34229" x="6076950" y="2676525"/>
          <p14:tracePt t="34245" x="6067425" y="2676525"/>
          <p14:tracePt t="34262" x="6067425" y="2668588"/>
          <p14:tracePt t="34269" x="6059488" y="2668588"/>
          <p14:tracePt t="34301" x="6049963" y="2668588"/>
          <p14:tracePt t="34325" x="6042025" y="2668588"/>
          <p14:tracePt t="34349" x="6034088" y="2668588"/>
          <p14:tracePt t="34356" x="6024563" y="2668588"/>
          <p14:tracePt t="34365" x="6024563" y="2660650"/>
          <p14:tracePt t="34645" x="6008688" y="2660650"/>
          <p14:tracePt t="34653" x="5999163" y="2660650"/>
          <p14:tracePt t="34668" x="5991225" y="2660650"/>
          <p14:tracePt t="34685" x="5983288" y="2660650"/>
          <p14:tracePt t="34716" x="5965825" y="2660650"/>
          <p14:tracePt t="34782" x="5957888" y="2660650"/>
          <p14:tracePt t="34797" x="5948363" y="2660650"/>
          <p14:tracePt t="34837" x="5932488" y="2660650"/>
          <p14:tracePt t="34853" x="5922963" y="2660650"/>
          <p14:tracePt t="34869" x="5915025" y="2660650"/>
          <p14:tracePt t="34973" x="5905500" y="2660650"/>
          <p14:tracePt t="34982" x="5897563" y="2660650"/>
          <p14:tracePt t="34989" x="5889625" y="2660650"/>
          <p14:tracePt t="35148" x="5889625" y="2651125"/>
          <p14:tracePt t="35164" x="5889625" y="2643188"/>
          <p14:tracePt t="35173" x="5889625" y="2625725"/>
          <p14:tracePt t="35197" x="5897563" y="2625725"/>
          <p14:tracePt t="35333" x="5905500" y="2625725"/>
          <p14:tracePt t="35340" x="5922963" y="2625725"/>
          <p14:tracePt t="35349" x="5932488" y="2625725"/>
          <p14:tracePt t="35469" x="5940425" y="2625725"/>
          <p14:tracePt t="35796" x="5948363" y="2625725"/>
          <p14:tracePt t="35812" x="5957888" y="2625725"/>
          <p14:tracePt t="35829" x="5965825" y="2625725"/>
          <p14:tracePt t="35847" x="5973763" y="2625725"/>
          <p14:tracePt t="35901" x="5991225" y="2617788"/>
          <p14:tracePt t="35917" x="5999163" y="2617788"/>
          <p14:tracePt t="35965" x="5999163" y="2608263"/>
          <p14:tracePt t="36597" x="6008688" y="2608263"/>
          <p14:tracePt t="36605" x="6016625" y="2608263"/>
          <p14:tracePt t="36613" x="6024563" y="2608263"/>
          <p14:tracePt t="36621" x="6042025" y="2608263"/>
          <p14:tracePt t="36630" x="6059488" y="2617788"/>
          <p14:tracePt t="36653" x="6067425" y="2617788"/>
          <p14:tracePt t="36684" x="6076950" y="2617788"/>
          <p14:tracePt t="36700" x="6084888" y="2625725"/>
          <p14:tracePt t="36716" x="6092825" y="2625725"/>
          <p14:tracePt t="36732" x="6110288" y="2633663"/>
          <p14:tracePt t="36748" x="6118225" y="2633663"/>
          <p14:tracePt t="36757" x="6127750" y="2643188"/>
          <p14:tracePt t="37117" x="6118225" y="2643188"/>
          <p14:tracePt t="37124" x="6110288" y="2643188"/>
          <p14:tracePt t="37140" x="6110288" y="2651125"/>
          <p14:tracePt t="37149" x="6092825" y="2660650"/>
          <p14:tracePt t="37477" x="6084888" y="2660650"/>
          <p14:tracePt t="37525" x="6076950" y="2660650"/>
          <p14:tracePt t="37533" x="6067425" y="2660650"/>
          <p14:tracePt t="37541" x="6059488" y="2660650"/>
          <p14:tracePt t="37565" x="6049963" y="2651125"/>
          <p14:tracePt t="37573" x="6042025" y="2651125"/>
          <p14:tracePt t="37613" x="6034088" y="2643188"/>
          <p14:tracePt t="37701" x="6024563" y="2633663"/>
          <p14:tracePt t="37750" x="6016625" y="2633663"/>
          <p14:tracePt t="37789" x="6008688" y="2625725"/>
          <p14:tracePt t="37821" x="5999163" y="2617788"/>
          <p14:tracePt t="37836" x="5999163" y="2608263"/>
          <p14:tracePt t="37885" x="5991225" y="2608263"/>
          <p14:tracePt t="38021" x="6008688" y="2608263"/>
          <p14:tracePt t="38028" x="6016625" y="2608263"/>
          <p14:tracePt t="38036" x="6024563" y="2608263"/>
          <p14:tracePt t="38046" x="6034088" y="2608263"/>
          <p14:tracePt t="38053" x="6042025" y="2608263"/>
          <p14:tracePt t="38062" x="6049963" y="2608263"/>
          <p14:tracePt t="38077" x="6059488" y="2608263"/>
          <p14:tracePt t="38092" x="6067425" y="2608263"/>
          <p14:tracePt t="38108" x="6076950" y="2608263"/>
          <p14:tracePt t="38117" x="6084888" y="2608263"/>
          <p14:tracePt t="38125" x="6092825" y="2608263"/>
          <p14:tracePt t="38133" x="6102350" y="2608263"/>
          <p14:tracePt t="38141" x="6118225" y="2608263"/>
          <p14:tracePt t="38148" x="6135688" y="2608263"/>
          <p14:tracePt t="38157" x="6143625" y="2608263"/>
          <p14:tracePt t="38165" x="6153150" y="2608263"/>
          <p14:tracePt t="38182" x="6169025" y="2608263"/>
          <p14:tracePt t="38189" x="6178550" y="2608263"/>
          <p14:tracePt t="38197" x="6178550" y="2617788"/>
          <p14:tracePt t="38205" x="6194425" y="2617788"/>
          <p14:tracePt t="38215" x="6203950" y="2617788"/>
          <p14:tracePt t="38231" x="6221413" y="2625725"/>
          <p14:tracePt t="38236" x="6229350" y="2625725"/>
          <p14:tracePt t="38247" x="6237288" y="2625725"/>
          <p14:tracePt t="38252" x="6262688" y="2625725"/>
          <p14:tracePt t="38268" x="6272213" y="2625725"/>
          <p14:tracePt t="38279" x="6280150" y="2625725"/>
          <p14:tracePt t="38285" x="6297613" y="2633663"/>
          <p14:tracePt t="38292" x="6313488" y="2633663"/>
          <p14:tracePt t="38301" x="6323013" y="2633663"/>
          <p14:tracePt t="38308" x="6338888" y="2633663"/>
          <p14:tracePt t="38317" x="6348413" y="2633663"/>
          <p14:tracePt t="38325" x="6365875" y="2633663"/>
          <p14:tracePt t="38333" x="6381750" y="2633663"/>
          <p14:tracePt t="38340" x="6391275" y="2643188"/>
          <p14:tracePt t="38349" x="6407150" y="2643188"/>
          <p14:tracePt t="38357" x="6424613" y="2643188"/>
          <p14:tracePt t="38373" x="6442075" y="2643188"/>
          <p14:tracePt t="38382" x="6450013" y="2643188"/>
          <p14:tracePt t="38389" x="6467475" y="2643188"/>
          <p14:tracePt t="38397" x="6475413" y="2643188"/>
          <p14:tracePt t="38405" x="6492875" y="2643188"/>
          <p14:tracePt t="38415" x="6510338" y="2643188"/>
          <p14:tracePt t="38421" x="6526213" y="2643188"/>
          <p14:tracePt t="38431" x="6535738" y="2643188"/>
          <p14:tracePt t="38437" x="6551613" y="2643188"/>
          <p14:tracePt t="38446" x="6569075" y="2643188"/>
          <p14:tracePt t="38452" x="6577013" y="2643188"/>
          <p14:tracePt t="38463" x="6594475" y="2643188"/>
          <p14:tracePt t="38478" x="6611938" y="2643188"/>
          <p14:tracePt t="38485" x="6619875" y="2643188"/>
          <p14:tracePt t="38492" x="6637338" y="2643188"/>
          <p14:tracePt t="38501" x="6654800" y="2643188"/>
          <p14:tracePt t="38508" x="6662738" y="2643188"/>
          <p14:tracePt t="38517" x="6688138" y="2643188"/>
          <p14:tracePt t="38525" x="6696075" y="2633663"/>
          <p14:tracePt t="38533" x="6705600" y="2633663"/>
          <p14:tracePt t="38540" x="6713538" y="2633663"/>
          <p14:tracePt t="38549" x="6721475" y="2633663"/>
          <p14:tracePt t="38557" x="6731000" y="2633663"/>
          <p14:tracePt t="38565" x="6746875" y="2633663"/>
          <p14:tracePt t="38573" x="6756400" y="2633663"/>
          <p14:tracePt t="38582" x="6772275" y="2625725"/>
          <p14:tracePt t="38588" x="6781800" y="2625725"/>
          <p14:tracePt t="38604" x="6789738" y="2625725"/>
          <p14:tracePt t="38614" x="6807200" y="2617788"/>
          <p14:tracePt t="38631" x="6824663" y="2617788"/>
          <p14:tracePt t="38637" x="6832600" y="2617788"/>
          <p14:tracePt t="38646" x="6840538" y="2617788"/>
          <p14:tracePt t="38653" x="6858000" y="2617788"/>
          <p14:tracePt t="38662" x="6865938" y="2617788"/>
          <p14:tracePt t="38668" x="6891338" y="2608263"/>
          <p14:tracePt t="38679" x="6908800" y="2608263"/>
          <p14:tracePt t="38685" x="6926263" y="2608263"/>
          <p14:tracePt t="38692" x="6951663" y="2608263"/>
          <p14:tracePt t="38701" x="6977063" y="2608263"/>
          <p14:tracePt t="38708" x="6994525" y="2608263"/>
          <p14:tracePt t="38717" x="7019925" y="2600325"/>
          <p14:tracePt t="38725" x="7035800" y="2600325"/>
          <p14:tracePt t="38733" x="7053263" y="2600325"/>
          <p14:tracePt t="38740" x="7061200" y="2600325"/>
          <p14:tracePt t="38749" x="7078663" y="2600325"/>
          <p14:tracePt t="38757" x="7088188" y="2600325"/>
          <p14:tracePt t="38765" x="7096125" y="2600325"/>
          <p14:tracePt t="38773" x="7104063" y="2600325"/>
          <p14:tracePt t="38782" x="7121525" y="2600325"/>
          <p14:tracePt t="38788" x="7129463" y="2600325"/>
          <p14:tracePt t="38798" x="7138988" y="2600325"/>
          <p14:tracePt t="38805" x="7154863" y="2600325"/>
          <p14:tracePt t="38815" x="7164388" y="2600325"/>
          <p14:tracePt t="38821" x="7180263" y="2600325"/>
          <p14:tracePt t="38831" x="7205663" y="2600325"/>
          <p14:tracePt t="38837" x="7223125" y="2600325"/>
          <p14:tracePt t="38847" x="7248525" y="2600325"/>
          <p14:tracePt t="38853" x="7273925" y="2600325"/>
          <p14:tracePt t="38863" x="7291388" y="2600325"/>
          <p14:tracePt t="38868" x="7324725" y="2600325"/>
          <p14:tracePt t="38876" x="7342188" y="2600325"/>
          <p14:tracePt t="38884" x="7350125" y="2600325"/>
          <p14:tracePt t="38892" x="7359650" y="2600325"/>
          <p14:tracePt t="38901" x="7377113" y="2592388"/>
          <p14:tracePt t="38908" x="7402513" y="2592388"/>
          <p14:tracePt t="38917" x="7418388" y="2592388"/>
          <p14:tracePt t="38925" x="7435850" y="2592388"/>
          <p14:tracePt t="38933" x="7453313" y="2582863"/>
          <p14:tracePt t="38941" x="7469188" y="2582863"/>
          <p14:tracePt t="38949" x="7486650" y="2582863"/>
          <p14:tracePt t="38957" x="7504113" y="2574925"/>
          <p14:tracePt t="38965" x="7521575" y="2574925"/>
          <p14:tracePt t="38976" x="7529513" y="2574925"/>
          <p14:tracePt t="38982" x="7554913" y="2574925"/>
          <p14:tracePt t="38988" x="7572375" y="2574925"/>
          <p14:tracePt t="38999" x="7588250" y="2574925"/>
          <p14:tracePt t="39004" x="7613650" y="2574925"/>
          <p14:tracePt t="39015" x="7623175" y="2574925"/>
          <p14:tracePt t="39021" x="7639050" y="2566988"/>
          <p14:tracePt t="39031" x="7656513" y="2566988"/>
          <p14:tracePt t="39037" x="7666038" y="2566988"/>
          <p14:tracePt t="39047" x="7673975" y="2566988"/>
          <p14:tracePt t="39053" x="7699375" y="2566988"/>
          <p14:tracePt t="39062" x="7707313" y="2566988"/>
          <p14:tracePt t="39068" x="7716838" y="2566988"/>
          <p14:tracePt t="39101" x="7724775" y="2566988"/>
          <p14:tracePt t="39133" x="7732713" y="2566988"/>
          <p14:tracePt t="39141" x="7742238" y="2566988"/>
          <p14:tracePt t="39149" x="7750175" y="2566988"/>
          <p14:tracePt t="39157" x="7767638" y="2566988"/>
          <p14:tracePt t="39165" x="7783513" y="2557463"/>
          <p14:tracePt t="39188" x="7793038" y="2557463"/>
          <p14:tracePt t="39253" x="7800975" y="2557463"/>
          <p14:tracePt t="39404" x="7818438" y="2557463"/>
          <p14:tracePt t="39414" x="7835900" y="2549525"/>
          <p14:tracePt t="39452" x="7843838" y="2549525"/>
          <p14:tracePt t="39541" x="7851775" y="2549525"/>
          <p14:tracePt t="39556" x="7861300" y="2549525"/>
          <p14:tracePt t="39605" x="7869238" y="2549525"/>
          <p14:tracePt t="39645" x="7877175" y="2549525"/>
          <p14:tracePt t="39724" x="7886700" y="2549525"/>
          <p14:tracePt t="41389" x="7886700" y="2557463"/>
          <p14:tracePt t="41956" x="7886700" y="2566988"/>
          <p14:tracePt t="41965" x="7886700" y="2574925"/>
          <p14:tracePt t="41989" x="7869238" y="2574925"/>
          <p14:tracePt t="42004" x="7861300" y="2582863"/>
          <p14:tracePt t="42015" x="7851775" y="2592388"/>
          <p14:tracePt t="42021" x="7843838" y="2592388"/>
          <p14:tracePt t="42029" x="7835900" y="2592388"/>
          <p14:tracePt t="42037" x="7818438" y="2600325"/>
          <p14:tracePt t="42045" x="7818438" y="2608263"/>
          <p14:tracePt t="42053" x="7810500" y="2608263"/>
          <p14:tracePt t="42060" x="7800975" y="2608263"/>
          <p14:tracePt t="42069" x="7800975" y="2617788"/>
          <p14:tracePt t="42077" x="7793038" y="2617788"/>
          <p14:tracePt t="42245" x="7783513" y="2617788"/>
          <p14:tracePt t="42269" x="7775575" y="2617788"/>
          <p14:tracePt t="42517" x="7758113" y="2617788"/>
          <p14:tracePt t="42725" x="7742238" y="2625725"/>
          <p14:tracePt t="42886" x="7732713" y="2625725"/>
          <p14:tracePt t="42901" x="7724775" y="2625725"/>
          <p14:tracePt t="42908" x="7716838" y="2625725"/>
          <p14:tracePt t="42918" x="7707313" y="2625725"/>
          <p14:tracePt t="42934" x="7691438" y="2643188"/>
          <p14:tracePt t="42940" x="7681913" y="2643188"/>
          <p14:tracePt t="42956" x="7666038" y="2643188"/>
          <p14:tracePt t="42967" x="7648575" y="2643188"/>
          <p14:tracePt t="42988" x="7631113" y="2651125"/>
          <p14:tracePt t="42997" x="7623175" y="2651125"/>
          <p14:tracePt t="43004" x="7605713" y="2651125"/>
          <p14:tracePt t="43013" x="7597775" y="2660650"/>
          <p14:tracePt t="43020" x="7572375" y="2668588"/>
          <p14:tracePt t="43028" x="7554913" y="2668588"/>
          <p14:tracePt t="43036" x="7537450" y="2668588"/>
          <p14:tracePt t="43044" x="7512050" y="2668588"/>
          <p14:tracePt t="43052" x="7494588" y="2668588"/>
          <p14:tracePt t="43061" x="7469188" y="2668588"/>
          <p14:tracePt t="43068" x="7443788" y="2676525"/>
          <p14:tracePt t="43077" x="7410450" y="2676525"/>
          <p14:tracePt t="43084" x="7377113" y="2676525"/>
          <p14:tracePt t="43092" x="7359650" y="2676525"/>
          <p14:tracePt t="43100" x="7299325" y="2676525"/>
          <p14:tracePt t="43108" x="7240588" y="2686050"/>
          <p14:tracePt t="43117" x="7180263" y="2693988"/>
          <p14:tracePt t="43124" x="7138988" y="2693988"/>
          <p14:tracePt t="43133" x="7088188" y="2693988"/>
          <p14:tracePt t="43140" x="7010400" y="2701925"/>
          <p14:tracePt t="43150" x="6969125" y="2701925"/>
          <p14:tracePt t="43156" x="6883400" y="2719388"/>
          <p14:tracePt t="43166" x="6789738" y="2727325"/>
          <p14:tracePt t="43172" x="6705600" y="2736850"/>
          <p14:tracePt t="43182" x="6611938" y="2736850"/>
          <p14:tracePt t="43188" x="6510338" y="2744788"/>
          <p14:tracePt t="43198" x="6391275" y="2762250"/>
          <p14:tracePt t="43204" x="6262688" y="2770188"/>
          <p14:tracePt t="43213" x="6110288" y="2787650"/>
          <p14:tracePt t="43220" x="5965825" y="2795588"/>
          <p14:tracePt t="43230" x="5795963" y="2805113"/>
          <p14:tracePt t="43236" x="5600700" y="2838450"/>
          <p14:tracePt t="43244" x="5405438" y="2881313"/>
          <p14:tracePt t="43252" x="5218113" y="2889250"/>
          <p14:tracePt t="43260" x="4972050" y="2940050"/>
          <p14:tracePt t="43268" x="4716463" y="2982913"/>
          <p14:tracePt t="43277" x="4521200" y="3025775"/>
          <p14:tracePt t="43284" x="4291013" y="3084513"/>
          <p14:tracePt t="43292" x="4070350" y="3135313"/>
          <p14:tracePt t="43300" x="3900488" y="3160713"/>
          <p14:tracePt t="43309" x="3705225" y="3203575"/>
          <p14:tracePt t="43317" x="3535363" y="3238500"/>
          <p14:tracePt t="43325" x="3408363" y="3254375"/>
          <p14:tracePt t="43333" x="3279775" y="3271838"/>
          <p14:tracePt t="43341" x="3178175" y="3297238"/>
          <p14:tracePt t="43350" x="3094038" y="3305175"/>
          <p14:tracePt t="43357" x="3033713" y="3314700"/>
          <p14:tracePt t="43367" x="2982913" y="3330575"/>
          <p14:tracePt t="43373" x="2957513" y="3330575"/>
          <p14:tracePt t="43383" x="2940050" y="3330575"/>
          <p14:tracePt t="43388" x="2932113" y="3330575"/>
          <p14:tracePt t="43773" x="2922588" y="3330575"/>
          <p14:tracePt t="43783" x="2906713" y="3330575"/>
          <p14:tracePt t="43789" x="2897188" y="3330575"/>
          <p14:tracePt t="43798" x="2871788" y="3314700"/>
          <p14:tracePt t="43806" x="2855913" y="3305175"/>
          <p14:tracePt t="43813" x="2820988" y="3271838"/>
          <p14:tracePt t="43821" x="2752725" y="3228975"/>
          <p14:tracePt t="43830" x="2701925" y="3186113"/>
          <p14:tracePt t="43837" x="2651125" y="3144838"/>
          <p14:tracePt t="43844" x="2600325" y="3094038"/>
          <p14:tracePt t="43853" x="2524125" y="3033713"/>
          <p14:tracePt t="43861" x="2447925" y="2982913"/>
          <p14:tracePt t="43869" x="2379663" y="2940050"/>
          <p14:tracePt t="43877" x="2303463" y="2906713"/>
          <p14:tracePt t="43885" x="2227263" y="2846388"/>
          <p14:tracePt t="43895" x="2174875" y="2813050"/>
          <p14:tracePt t="43901" x="2124075" y="2770188"/>
          <p14:tracePt t="43909" x="2073275" y="2736850"/>
          <p14:tracePt t="43919" x="2039938" y="2711450"/>
          <p14:tracePt t="43925" x="2014538" y="2686050"/>
          <p14:tracePt t="43934" x="1979613" y="2660650"/>
          <p14:tracePt t="43941" x="1954213" y="2633663"/>
          <p14:tracePt t="43951" x="1938338" y="2617788"/>
          <p14:tracePt t="43957" x="1911350" y="2592388"/>
          <p14:tracePt t="43967" x="1895475" y="2582863"/>
          <p14:tracePt t="43973" x="1895475" y="2574925"/>
          <p14:tracePt t="43982" x="1885950" y="2549525"/>
          <p14:tracePt t="43989" x="1878013" y="2549525"/>
          <p14:tracePt t="43997" x="1870075" y="2524125"/>
          <p14:tracePt t="44004" x="1870075" y="2516188"/>
          <p14:tracePt t="44012" x="1860550" y="2498725"/>
          <p14:tracePt t="44020" x="1860550" y="2489200"/>
          <p14:tracePt t="44028" x="1852613" y="2481263"/>
          <p14:tracePt t="44037" x="1852613" y="2473325"/>
          <p14:tracePt t="44044" x="1852613" y="2455863"/>
          <p14:tracePt t="44053" x="1852613" y="2447925"/>
          <p14:tracePt t="44061" x="1852613" y="2438400"/>
          <p14:tracePt t="44069" x="1852613" y="2430463"/>
          <p14:tracePt t="44078" x="1852613" y="2422525"/>
          <p14:tracePt t="44085" x="1852613" y="2405063"/>
          <p14:tracePt t="44101" x="1844675" y="2397125"/>
          <p14:tracePt t="44109" x="1844675" y="2387600"/>
          <p14:tracePt t="44125" x="1844675" y="2379663"/>
          <p14:tracePt t="44134" x="1844675" y="2371725"/>
          <p14:tracePt t="44150" x="1844675" y="2362200"/>
          <p14:tracePt t="44167" x="1844675" y="2354263"/>
          <p14:tracePt t="44183" x="1844675" y="2344738"/>
          <p14:tracePt t="44199" x="1844675" y="2336800"/>
          <p14:tracePt t="44213" x="1844675" y="2328863"/>
          <p14:tracePt t="44221" x="1844675" y="2319338"/>
          <p14:tracePt t="44237" x="1844675" y="2311400"/>
          <p14:tracePt t="44244" x="1844675" y="2303463"/>
          <p14:tracePt t="44253" x="1844675" y="2293938"/>
          <p14:tracePt t="44269" x="1844675" y="2286000"/>
          <p14:tracePt t="44286" x="1844675" y="2278063"/>
          <p14:tracePt t="44308" x="1844675" y="2268538"/>
          <p14:tracePt t="44317" x="1844675" y="2260600"/>
          <p14:tracePt t="44334" x="1844675" y="2252663"/>
          <p14:tracePt t="44366" x="1844675" y="2243138"/>
          <p14:tracePt t="44373" x="1844675" y="2235200"/>
          <p14:tracePt t="45125" x="1852613" y="2235200"/>
          <p14:tracePt t="45141" x="1860550" y="2235200"/>
          <p14:tracePt t="45150" x="1870075" y="2235200"/>
          <p14:tracePt t="45157" x="1870075" y="2243138"/>
          <p14:tracePt t="45166" x="1878013" y="2243138"/>
          <p14:tracePt t="45172" x="1885950" y="2243138"/>
          <p14:tracePt t="45190" x="1895475" y="2243138"/>
          <p14:tracePt t="45205" x="1903413" y="2252663"/>
          <p14:tracePt t="45212" x="1911350" y="2252663"/>
          <p14:tracePt t="45222" x="1911350" y="2260600"/>
          <p14:tracePt t="45228" x="1920875" y="2260600"/>
          <p14:tracePt t="45237" x="1928813" y="2260600"/>
          <p14:tracePt t="45245" x="1938338" y="2268538"/>
          <p14:tracePt t="45261" x="1946275" y="2268538"/>
          <p14:tracePt t="45269" x="1954213" y="2268538"/>
          <p14:tracePt t="45301" x="1971675" y="2268538"/>
          <p14:tracePt t="45340" x="1979613" y="2268538"/>
          <p14:tracePt t="45357" x="1989138" y="2268538"/>
          <p14:tracePt t="45373" x="1997075" y="2268538"/>
          <p14:tracePt t="45396" x="2005013" y="2268538"/>
          <p14:tracePt t="45412" x="2014538" y="2268538"/>
          <p14:tracePt t="45444" x="2030413" y="2268538"/>
          <p14:tracePt t="46133" x="2039938" y="2278063"/>
          <p14:tracePt t="46261" x="2047875" y="2278063"/>
          <p14:tracePt t="46269" x="2055813" y="2278063"/>
          <p14:tracePt t="46277" x="2065338" y="2278063"/>
          <p14:tracePt t="46285" x="2073275" y="2278063"/>
          <p14:tracePt t="46293" x="2082800" y="2278063"/>
          <p14:tracePt t="46309" x="2090738" y="2278063"/>
          <p14:tracePt t="46319" x="2108200" y="2278063"/>
          <p14:tracePt t="46335" x="2124075" y="2278063"/>
          <p14:tracePt t="46341" x="2133600" y="2278063"/>
          <p14:tracePt t="46357" x="2141538" y="2278063"/>
          <p14:tracePt t="46366" x="2149475" y="2278063"/>
          <p14:tracePt t="46372" x="2159000" y="2278063"/>
          <p14:tracePt t="46383" x="2166938" y="2278063"/>
          <p14:tracePt t="46389" x="2174875" y="2278063"/>
          <p14:tracePt t="46405" x="2184400" y="2278063"/>
          <p14:tracePt t="46428" x="2192338" y="2278063"/>
          <p14:tracePt t="46949" x="2200275" y="2286000"/>
          <p14:tracePt t="47166" x="2200275" y="2293938"/>
          <p14:tracePt t="47181" x="2209800" y="2303463"/>
          <p14:tracePt t="47213" x="2217738" y="2303463"/>
          <p14:tracePt t="47237" x="2217738" y="2311400"/>
          <p14:tracePt t="47621" x="2235200" y="2319338"/>
          <p14:tracePt t="48349" x="2243138" y="2319338"/>
          <p14:tracePt t="48701" x="2252663" y="2319338"/>
          <p14:tracePt t="48726" x="2260600" y="2319338"/>
          <p14:tracePt t="48781" x="2268538" y="2319338"/>
          <p14:tracePt t="48861" x="2278063" y="2319338"/>
          <p14:tracePt t="48886" x="2293938" y="2319338"/>
          <p14:tracePt t="48964" x="2293938" y="2311400"/>
          <p14:tracePt t="48989" x="2303463" y="2311400"/>
          <p14:tracePt t="49004" x="2311400" y="2311400"/>
          <p14:tracePt t="49084" x="2319338" y="2311400"/>
          <p14:tracePt t="49172" x="2336800" y="2303463"/>
          <p14:tracePt t="49204" x="2344738" y="2303463"/>
          <p14:tracePt t="49220" x="2354263" y="2303463"/>
          <p14:tracePt t="49228" x="2362200" y="2303463"/>
          <p14:tracePt t="49237" x="2371725" y="2293938"/>
          <p14:tracePt t="49252" x="2379663" y="2293938"/>
          <p14:tracePt t="49276" x="2387600" y="2293938"/>
          <p14:tracePt t="49292" x="2387600" y="2286000"/>
          <p14:tracePt t="49510" x="2405063" y="2286000"/>
          <p14:tracePt t="50317" x="2413000" y="2293938"/>
          <p14:tracePt t="50884" x="2422525" y="2293938"/>
          <p14:tracePt t="51109" x="2422525" y="2303463"/>
          <p14:tracePt t="51173" x="2405063" y="2328863"/>
          <p14:tracePt t="51717" x="2405063" y="2336800"/>
          <p14:tracePt t="51734" x="2413000" y="2344738"/>
          <p14:tracePt t="52980" x="2405063" y="2344738"/>
          <p14:tracePt t="52989" x="2397125" y="2344738"/>
          <p14:tracePt t="53006" x="2387600" y="2344738"/>
          <p14:tracePt t="53013" x="2379663" y="2344738"/>
          <p14:tracePt t="53022" x="2371725" y="2344738"/>
          <p14:tracePt t="53037" x="2344738" y="2354263"/>
          <p14:tracePt t="53054" x="2328863" y="2362200"/>
          <p14:tracePt t="53061" x="2303463" y="2379663"/>
          <p14:tracePt t="53070" x="2286000" y="2397125"/>
          <p14:tracePt t="53077" x="2278063" y="2413000"/>
          <p14:tracePt t="53087" x="2252663" y="2430463"/>
          <p14:tracePt t="53094" x="2227263" y="2447925"/>
          <p14:tracePt t="53103" x="2192338" y="2463800"/>
          <p14:tracePt t="53109" x="2141538" y="2506663"/>
          <p14:tracePt t="53116" x="2116138" y="2532063"/>
          <p14:tracePt t="53125" x="2082800" y="2557463"/>
          <p14:tracePt t="53132" x="2039938" y="2582863"/>
          <p14:tracePt t="53140" x="1979613" y="2617788"/>
          <p14:tracePt t="53148" x="1920875" y="2660650"/>
          <p14:tracePt t="53157" x="1870075" y="2676525"/>
          <p14:tracePt t="53165" x="1860550" y="2686050"/>
          <p14:tracePt t="53173" x="1852613" y="2686050"/>
          <p14:tracePt t="53189" x="1895475" y="2686050"/>
          <p14:tracePt t="53197" x="1946275" y="2686050"/>
          <p14:tracePt t="53205" x="1989138" y="2686050"/>
          <p14:tracePt t="53213" x="2022475" y="2686050"/>
          <p14:tracePt t="53221" x="2055813" y="2676525"/>
          <p14:tracePt t="53229" x="2065338" y="2676525"/>
          <p14:tracePt t="53461" x="2047875" y="2668588"/>
          <p14:tracePt t="53468" x="1997075" y="2693988"/>
          <p14:tracePt t="53477" x="1920875" y="2701925"/>
          <p14:tracePt t="53487" x="1870075" y="2719388"/>
          <p14:tracePt t="53493" x="1827213" y="2727325"/>
          <p14:tracePt t="53502" x="1766888" y="2752725"/>
          <p14:tracePt t="53510" x="1716088" y="2762250"/>
          <p14:tracePt t="53519" x="1674813" y="2778125"/>
          <p14:tracePt t="53525" x="1631950" y="2778125"/>
          <p14:tracePt t="53532" x="1589088" y="2795588"/>
          <p14:tracePt t="53541" x="1546225" y="2813050"/>
          <p14:tracePt t="53549" x="1512888" y="2838450"/>
          <p14:tracePt t="53557" x="1462088" y="2863850"/>
          <p14:tracePt t="53565" x="1411288" y="2897188"/>
          <p14:tracePt t="53573" x="1360488" y="2922588"/>
          <p14:tracePt t="53580" x="1325563" y="2949575"/>
          <p14:tracePt t="53597" x="1317625" y="2982913"/>
          <p14:tracePt t="53605" x="1292225" y="3041650"/>
          <p14:tracePt t="53613" x="1274763" y="3119438"/>
          <p14:tracePt t="53622" x="1249363" y="3203575"/>
          <p14:tracePt t="53629" x="1231900" y="3297238"/>
          <p14:tracePt t="53638" x="1231900" y="3382963"/>
          <p14:tracePt t="53644" x="1231900" y="3484563"/>
          <p14:tracePt t="53655" x="1231900" y="3578225"/>
          <p14:tracePt t="53661" x="1274763" y="3687763"/>
          <p14:tracePt t="53670" x="1325563" y="3763963"/>
          <p14:tracePt t="53677" x="1401763" y="3857625"/>
          <p14:tracePt t="53686" x="1487488" y="3935413"/>
          <p14:tracePt t="53693" x="1563688" y="3986213"/>
          <p14:tracePt t="53701" x="1657350" y="4044950"/>
          <p14:tracePt t="53710" x="1758950" y="4105275"/>
          <p14:tracePt t="53716" x="1860550" y="4189413"/>
          <p14:tracePt t="53724" x="1971675" y="4257675"/>
          <p14:tracePt t="53732" x="2073275" y="4325938"/>
          <p14:tracePt t="53741" x="2166938" y="4376738"/>
          <p14:tracePt t="53748" x="2252663" y="4419600"/>
          <p14:tracePt t="53757" x="2354263" y="4452938"/>
          <p14:tracePt t="53765" x="2447925" y="4460875"/>
          <p14:tracePt t="53773" x="2541588" y="4460875"/>
          <p14:tracePt t="53781" x="2617788" y="4435475"/>
          <p14:tracePt t="53789" x="2668588" y="4410075"/>
          <p14:tracePt t="53797" x="2693988" y="4394200"/>
          <p14:tracePt t="53806" x="2711450" y="4368800"/>
          <p14:tracePt t="53813" x="2727325" y="4351338"/>
          <p14:tracePt t="53822" x="2736850" y="4308475"/>
          <p14:tracePt t="53829" x="2752725" y="4249738"/>
          <p14:tracePt t="53838" x="2770188" y="4224338"/>
          <p14:tracePt t="53845" x="2770188" y="4214813"/>
          <p14:tracePt t="53957" x="2727325" y="4232275"/>
          <p14:tracePt t="53973" x="2686050" y="4249738"/>
          <p14:tracePt t="53980" x="2608263" y="4275138"/>
          <p14:tracePt t="53989" x="2532063" y="4316413"/>
          <p14:tracePt t="53997" x="2481263" y="4359275"/>
          <p14:tracePt t="54005" x="2413000" y="4402138"/>
          <p14:tracePt t="54013" x="2354263" y="4452938"/>
          <p14:tracePt t="54020" x="2328863" y="4486275"/>
          <p14:tracePt t="54029" x="2293938" y="4564063"/>
          <p14:tracePt t="54038" x="2278063" y="4657725"/>
          <p14:tracePt t="54044" x="2278063" y="4699000"/>
          <p14:tracePt t="54062" x="2278063" y="4708525"/>
          <p14:tracePt t="54071" x="2278063" y="4733925"/>
          <p14:tracePt t="54077" x="2278063" y="4775200"/>
          <p14:tracePt t="54087" x="2278063" y="4827588"/>
          <p14:tracePt t="54093" x="2278063" y="4911725"/>
          <p14:tracePt t="54101" x="2278063" y="4962525"/>
          <p14:tracePt t="54109" x="2278063" y="5048250"/>
          <p14:tracePt t="54116" x="2278063" y="5106988"/>
          <p14:tracePt t="54125" x="2278063" y="5167313"/>
          <p14:tracePt t="54132" x="2278063" y="5208588"/>
          <p14:tracePt t="54141" x="2278063" y="5243513"/>
          <p14:tracePt t="54149" x="2278063" y="5268913"/>
          <p14:tracePt t="54165" x="2278063" y="5276850"/>
          <p14:tracePt t="54317" x="2278063" y="5286375"/>
          <p14:tracePt t="54397" x="2260600" y="5286375"/>
          <p14:tracePt t="54413" x="2243138" y="5286375"/>
          <p14:tracePt t="54421" x="2235200" y="5286375"/>
          <p14:tracePt t="54429" x="2227263" y="5286375"/>
          <p14:tracePt t="54438" x="2209800" y="5286375"/>
          <p14:tracePt t="54445" x="2200275" y="5286375"/>
          <p14:tracePt t="54637" x="2184400" y="5286375"/>
          <p14:tracePt t="54660" x="2159000" y="5294313"/>
          <p14:tracePt t="54671" x="2141538" y="5311775"/>
          <p14:tracePt t="54676" x="2133600" y="5327650"/>
          <p14:tracePt t="54686" x="2124075" y="5345113"/>
          <p14:tracePt t="54692" x="2116138" y="5362575"/>
          <p14:tracePt t="54701" x="2098675" y="5395913"/>
          <p14:tracePt t="54709" x="2090738" y="5413375"/>
          <p14:tracePt t="54716" x="2090738" y="5456238"/>
          <p14:tracePt t="54725" x="2082800" y="5481638"/>
          <p14:tracePt t="54732" x="2082800" y="5489575"/>
          <p14:tracePt t="54742" x="2073275" y="5514975"/>
          <p14:tracePt t="54749" x="2073275" y="5540375"/>
          <p14:tracePt t="54756" x="2065338" y="5549900"/>
          <p14:tracePt t="54765" x="2065338" y="5575300"/>
          <p14:tracePt t="54773" x="2055813" y="5591175"/>
          <p14:tracePt t="54781" x="2055813" y="5600700"/>
          <p14:tracePt t="54797" x="2047875" y="5608638"/>
          <p14:tracePt t="54805" x="2039938" y="5626100"/>
          <p14:tracePt t="54813" x="2030413" y="5626100"/>
          <p14:tracePt t="54821" x="2030413" y="5634038"/>
          <p14:tracePt t="54829" x="2030413" y="5641975"/>
          <p14:tracePt t="54845" x="2022475" y="5651500"/>
          <p14:tracePt t="54861" x="2014538" y="5659438"/>
          <p14:tracePt t="54948" x="2014538" y="5668963"/>
          <p14:tracePt t="54981" x="2014538" y="5676900"/>
          <p14:tracePt t="55013" x="2022475" y="5684838"/>
          <p14:tracePt t="55030" x="2047875" y="5694363"/>
          <p14:tracePt t="55038" x="2065338" y="5694363"/>
          <p14:tracePt t="55045" x="2124075" y="5702300"/>
          <p14:tracePt t="55055" x="2166938" y="5710238"/>
          <p14:tracePt t="55060" x="2200275" y="5710238"/>
          <p14:tracePt t="55070" x="2278063" y="5710238"/>
          <p14:tracePt t="55077" x="2336800" y="5719763"/>
          <p14:tracePt t="55085" x="2397125" y="5727700"/>
          <p14:tracePt t="55093" x="2481263" y="5727700"/>
          <p14:tracePt t="55100" x="2582863" y="5727700"/>
          <p14:tracePt t="55109" x="2676525" y="5727700"/>
          <p14:tracePt t="55115" x="2795588" y="5727700"/>
          <p14:tracePt t="55125" x="2889250" y="5727700"/>
          <p14:tracePt t="55133" x="3008313" y="5727700"/>
          <p14:tracePt t="55142" x="3127375" y="5727700"/>
          <p14:tracePt t="55149" x="3246438" y="5727700"/>
          <p14:tracePt t="55157" x="3340100" y="5727700"/>
          <p14:tracePt t="55164" x="3441700" y="5727700"/>
          <p14:tracePt t="55173" x="3527425" y="5727700"/>
          <p14:tracePt t="55181" x="3568700" y="5727700"/>
          <p14:tracePt t="55189" x="3611563" y="5727700"/>
          <p14:tracePt t="55196" x="3646488" y="5735638"/>
          <p14:tracePt t="55206" x="3662363" y="5735638"/>
          <p14:tracePt t="55213" x="3671888" y="5735638"/>
          <p14:tracePt t="55222" x="3679825" y="5735638"/>
          <p14:tracePt t="55228" x="3687763" y="5735638"/>
          <p14:tracePt t="55238" x="3697288" y="5735638"/>
          <p14:tracePt t="55246" x="3705225" y="5745163"/>
          <p14:tracePt t="55254" x="3713163" y="5753100"/>
          <p14:tracePt t="55270" x="3722688" y="5753100"/>
          <p14:tracePt t="55412" x="3730625" y="5753100"/>
          <p14:tracePt t="55428" x="3738563" y="5753100"/>
          <p14:tracePt t="55444" x="3748088" y="5753100"/>
          <p14:tracePt t="55460" x="3763963" y="5753100"/>
          <p14:tracePt t="55476" x="3773488" y="5753100"/>
          <p14:tracePt t="55485" x="3798888" y="5753100"/>
          <p14:tracePt t="55492" x="3806825" y="5753100"/>
          <p14:tracePt t="55500" x="3816350" y="5753100"/>
          <p14:tracePt t="55508" x="3824288" y="5753100"/>
          <p14:tracePt t="55516" x="3841750" y="5753100"/>
          <p14:tracePt t="55524" x="3867150" y="5753100"/>
          <p14:tracePt t="55533" x="3908425" y="5761038"/>
          <p14:tracePt t="55540" x="3951288" y="5761038"/>
          <p14:tracePt t="55549" x="3986213" y="5770563"/>
          <p14:tracePt t="55556" x="4062413" y="5788025"/>
          <p14:tracePt t="55564" x="4113213" y="5788025"/>
          <p14:tracePt t="55573" x="4189413" y="5795963"/>
          <p14:tracePt t="55580" x="4257675" y="5795963"/>
          <p14:tracePt t="55589" x="4351338" y="5803900"/>
          <p14:tracePt t="55596" x="4435475" y="5813425"/>
          <p14:tracePt t="55606" x="4503738" y="5813425"/>
          <p14:tracePt t="55613" x="4579938" y="5829300"/>
          <p14:tracePt t="55622" x="4648200" y="5838825"/>
          <p14:tracePt t="55629" x="4708525" y="5838825"/>
          <p14:tracePt t="55639" x="4741863" y="5838825"/>
          <p14:tracePt t="55645" x="4784725" y="5838825"/>
          <p14:tracePt t="55655" x="4802188" y="5838825"/>
          <p14:tracePt t="56197" x="4818063" y="5838825"/>
          <p14:tracePt t="56212" x="4852988" y="5803900"/>
          <p14:tracePt t="56222" x="4946650" y="5735638"/>
          <p14:tracePt t="56228" x="5048250" y="5676900"/>
          <p14:tracePt t="56238" x="5183188" y="5583238"/>
          <p14:tracePt t="56245" x="5353050" y="5507038"/>
          <p14:tracePt t="56254" x="5583238" y="5353050"/>
          <p14:tracePt t="56261" x="5864225" y="5200650"/>
          <p14:tracePt t="56271" x="6118225" y="5022850"/>
          <p14:tracePt t="56277" x="6432550" y="4843463"/>
          <p14:tracePt t="56285" x="6637338" y="4699000"/>
          <p14:tracePt t="56293" x="6781800" y="4605338"/>
          <p14:tracePt t="56300" x="6875463" y="4538663"/>
          <p14:tracePt t="56309" x="6969125" y="4486275"/>
          <p14:tracePt t="56316" x="7045325" y="4427538"/>
          <p14:tracePt t="56324" x="7096125" y="4384675"/>
          <p14:tracePt t="56333" x="7146925" y="4359275"/>
          <p14:tracePt t="56340" x="7180263" y="4341813"/>
          <p14:tracePt t="56350" x="7205663" y="4325938"/>
          <p14:tracePt t="56357" x="7240588" y="4308475"/>
          <p14:tracePt t="56365" x="7240588" y="4300538"/>
          <p14:tracePt t="56373" x="7258050" y="4283075"/>
          <p14:tracePt t="56381" x="7273925" y="4275138"/>
          <p14:tracePt t="56390" x="7273925" y="4265613"/>
          <p14:tracePt t="56397" x="7283450" y="4249738"/>
          <p14:tracePt t="56406" x="7291388" y="4249738"/>
          <p14:tracePt t="56412" x="7299325" y="4240213"/>
          <p14:tracePt t="56421" x="7299325" y="4232275"/>
          <p14:tracePt t="56429" x="7299325" y="4224338"/>
          <p14:tracePt t="56439" x="7299325" y="4214813"/>
          <p14:tracePt t="56444" x="7299325" y="4197350"/>
          <p14:tracePt t="56454" x="7299325" y="4181475"/>
          <p14:tracePt t="56461" x="7299325" y="4164013"/>
          <p14:tracePt t="56471" x="7299325" y="4156075"/>
          <p14:tracePt t="56477" x="7299325" y="4138613"/>
          <p14:tracePt t="56486" x="7299325" y="4113213"/>
          <p14:tracePt t="56493" x="7291388" y="4079875"/>
          <p14:tracePt t="56500" x="7265988" y="4052888"/>
          <p14:tracePt t="56509" x="7232650" y="4019550"/>
          <p14:tracePt t="56516" x="7215188" y="3994150"/>
          <p14:tracePt t="56525" x="7164388" y="3968750"/>
          <p14:tracePt t="56533" x="7096125" y="3935413"/>
          <p14:tracePt t="56541" x="7035800" y="3917950"/>
          <p14:tracePt t="56550" x="6969125" y="3900488"/>
          <p14:tracePt t="56557" x="6875463" y="3867150"/>
          <p14:tracePt t="56565" x="6799263" y="3841750"/>
          <p14:tracePt t="56574" x="6696075" y="3816350"/>
          <p14:tracePt t="56581" x="6611938" y="3806825"/>
          <p14:tracePt t="56589" x="6526213" y="3790950"/>
          <p14:tracePt t="56597" x="6450013" y="3781425"/>
          <p14:tracePt t="56606" x="6365875" y="3781425"/>
          <p14:tracePt t="56612" x="6297613" y="3781425"/>
          <p14:tracePt t="56622" x="6221413" y="3781425"/>
          <p14:tracePt t="56629" x="6178550" y="3773488"/>
          <p14:tracePt t="56639" x="6118225" y="3773488"/>
          <p14:tracePt t="56644" x="6076950" y="3773488"/>
          <p14:tracePt t="56655" x="6042025" y="3773488"/>
          <p14:tracePt t="56661" x="6024563" y="3773488"/>
          <p14:tracePt t="56671" x="6008688" y="3773488"/>
          <p14:tracePt t="56677" x="5999163" y="3773488"/>
          <p14:tracePt t="56685" x="5991225" y="3773488"/>
          <p14:tracePt t="56694" x="5991225" y="3763963"/>
          <p14:tracePt t="56699" x="5983288" y="3763963"/>
          <p14:tracePt t="56709" x="5973763" y="3756025"/>
          <p14:tracePt t="56725" x="5973763" y="3748088"/>
          <p14:tracePt t="56740" x="5973763" y="3730625"/>
          <p14:tracePt t="56748" x="5973763" y="3722688"/>
          <p14:tracePt t="56765" x="5973763" y="3713163"/>
          <p14:tracePt t="56773" x="5973763" y="3697288"/>
          <p14:tracePt t="56791" x="5991225" y="3662363"/>
          <p14:tracePt t="56797" x="6008688" y="3646488"/>
          <p14:tracePt t="56806" x="6024563" y="3636963"/>
          <p14:tracePt t="56813" x="6042025" y="3629025"/>
          <p14:tracePt t="56823" x="6076950" y="3619500"/>
          <p14:tracePt t="56828" x="6102350" y="3603625"/>
          <p14:tracePt t="56839" x="6135688" y="3594100"/>
          <p14:tracePt t="56845" x="6169025" y="3586163"/>
          <p14:tracePt t="56855" x="6211888" y="3568700"/>
          <p14:tracePt t="56861" x="6262688" y="3560763"/>
          <p14:tracePt t="56871" x="6288088" y="3560763"/>
          <p14:tracePt t="56877" x="6323013" y="3552825"/>
          <p14:tracePt t="56886" x="6356350" y="3552825"/>
          <p14:tracePt t="56893" x="6391275" y="3552825"/>
          <p14:tracePt t="56900" x="6424613" y="3552825"/>
          <p14:tracePt t="56909" x="6450013" y="3552825"/>
          <p14:tracePt t="56916" x="6475413" y="3552825"/>
          <p14:tracePt t="56925" x="6500813" y="3552825"/>
          <p14:tracePt t="56933" x="6518275" y="3552825"/>
          <p14:tracePt t="56941" x="6551613" y="3552825"/>
          <p14:tracePt t="56949" x="6586538" y="3552825"/>
          <p14:tracePt t="56956" x="6619875" y="3552825"/>
          <p14:tracePt t="56965" x="6645275" y="3568700"/>
          <p14:tracePt t="56974" x="6662738" y="3578225"/>
          <p14:tracePt t="56981" x="6696075" y="3578225"/>
          <p14:tracePt t="56990" x="6731000" y="3594100"/>
          <p14:tracePt t="56996" x="6756400" y="3603625"/>
          <p14:tracePt t="57006" x="6772275" y="3603625"/>
          <p14:tracePt t="57012" x="6799263" y="3619500"/>
          <p14:tracePt t="57022" x="6807200" y="3619500"/>
          <p14:tracePt t="57028" x="6824663" y="3629025"/>
          <p14:tracePt t="57039" x="6832600" y="3629025"/>
          <p14:tracePt t="57045" x="6840538" y="3629025"/>
          <p14:tracePt t="57054" x="6850063" y="3629025"/>
          <p14:tracePt t="57069" x="6858000" y="3629025"/>
          <p14:tracePt t="57077" x="6875463" y="3629025"/>
          <p14:tracePt t="57084" x="6883400" y="3629025"/>
          <p14:tracePt t="57101" x="6916738" y="3629025"/>
          <p14:tracePt t="57109" x="6934200" y="3619500"/>
          <p14:tracePt t="57117" x="6969125" y="3611563"/>
          <p14:tracePt t="57126" x="6994525" y="3603625"/>
          <p14:tracePt t="57133" x="7019925" y="3586163"/>
          <p14:tracePt t="57141" x="7035800" y="3578225"/>
          <p14:tracePt t="57149" x="7053263" y="3568700"/>
          <p14:tracePt t="57158" x="7078663" y="3560763"/>
          <p14:tracePt t="57165" x="7096125" y="3552825"/>
          <p14:tracePt t="57173" x="7113588" y="3543300"/>
          <p14:tracePt t="57181" x="7138988" y="3527425"/>
          <p14:tracePt t="57190" x="7154863" y="3517900"/>
          <p14:tracePt t="57197" x="7197725" y="3502025"/>
          <p14:tracePt t="57206" x="7223125" y="3492500"/>
          <p14:tracePt t="57212" x="7248525" y="3475038"/>
          <p14:tracePt t="57222" x="7265988" y="3467100"/>
          <p14:tracePt t="57229" x="7291388" y="3467100"/>
          <p14:tracePt t="57238" x="7316788" y="3459163"/>
          <p14:tracePt t="57246" x="7350125" y="3449638"/>
          <p14:tracePt t="57255" x="7367588" y="3449638"/>
          <p14:tracePt t="57261" x="7392988" y="3449638"/>
          <p14:tracePt t="57271" x="7418388" y="3441700"/>
          <p14:tracePt t="57277" x="7427913" y="3433763"/>
          <p14:tracePt t="57284" x="7443788" y="3433763"/>
          <p14:tracePt t="57293" x="7469188" y="3424238"/>
          <p14:tracePt t="57300" x="7478713" y="3424238"/>
          <p14:tracePt t="57309" x="7486650" y="3424238"/>
          <p14:tracePt t="57317" x="7512050" y="3424238"/>
          <p14:tracePt t="57325" x="7529513" y="3424238"/>
          <p14:tracePt t="57333" x="7554913" y="3424238"/>
          <p14:tracePt t="57341" x="7588250" y="3424238"/>
          <p14:tracePt t="57349" x="7613650" y="3433763"/>
          <p14:tracePt t="57357" x="7631113" y="3441700"/>
          <p14:tracePt t="57364" x="7681913" y="3467100"/>
          <p14:tracePt t="57373" x="7681913" y="3475038"/>
          <p14:tracePt t="57380" x="7707313" y="3484563"/>
          <p14:tracePt t="57389" x="7716838" y="3492500"/>
          <p14:tracePt t="57397" x="7724775" y="3509963"/>
          <p14:tracePt t="57406" x="7732713" y="3509963"/>
          <p14:tracePt t="57412" x="7742238" y="3517900"/>
          <p14:tracePt t="57423" x="7742238" y="3535363"/>
          <p14:tracePt t="57439" x="7742238" y="3543300"/>
          <p14:tracePt t="57444" x="7742238" y="3552825"/>
          <p14:tracePt t="57454" x="7742238" y="3560763"/>
          <p14:tracePt t="57461" x="7742238" y="3568700"/>
          <p14:tracePt t="57469" x="7742238" y="3578225"/>
          <p14:tracePt t="57493" x="7742238" y="3586163"/>
          <p14:tracePt t="57509" x="7742238" y="3594100"/>
          <p14:tracePt t="57549" x="7742238" y="3603625"/>
          <p14:tracePt t="57565" x="7742238" y="3611563"/>
          <p14:tracePt t="57909" x="7724775" y="3611563"/>
          <p14:tracePt t="57917" x="7699375" y="3594100"/>
          <p14:tracePt t="57926" x="7681913" y="3586163"/>
          <p14:tracePt t="57933" x="7656513" y="3568700"/>
          <p14:tracePt t="57941" x="7613650" y="3560763"/>
          <p14:tracePt t="57949" x="7580313" y="3543300"/>
          <p14:tracePt t="57957" x="7504113" y="3535363"/>
          <p14:tracePt t="57964" x="7469188" y="3509963"/>
          <p14:tracePt t="57972" x="7392988" y="3502025"/>
          <p14:tracePt t="57981" x="7316788" y="3484563"/>
          <p14:tracePt t="57989" x="7232650" y="3449638"/>
          <p14:tracePt t="57997" x="7146925" y="3449638"/>
          <p14:tracePt t="58007" x="7045325" y="3416300"/>
          <p14:tracePt t="58014" x="6959600" y="3408363"/>
          <p14:tracePt t="58022" x="6858000" y="3382963"/>
          <p14:tracePt t="58029" x="6738938" y="3373438"/>
          <p14:tracePt t="58039" x="6654800" y="3355975"/>
          <p14:tracePt t="58045" x="6551613" y="3348038"/>
          <p14:tracePt t="58054" x="6483350" y="3348038"/>
          <p14:tracePt t="58061" x="6399213" y="3340100"/>
          <p14:tracePt t="58070" x="6323013" y="3322638"/>
          <p14:tracePt t="58077" x="6262688" y="3322638"/>
          <p14:tracePt t="58084" x="6221413" y="3322638"/>
          <p14:tracePt t="58093" x="6178550" y="3322638"/>
          <p14:tracePt t="58100" x="6135688" y="3314700"/>
          <p14:tracePt t="58108" x="6059488" y="3314700"/>
          <p14:tracePt t="58117" x="5991225" y="3314700"/>
          <p14:tracePt t="58125" x="5932488" y="3305175"/>
          <p14:tracePt t="58134" x="5838825" y="3297238"/>
          <p14:tracePt t="58141" x="5753100" y="3297238"/>
          <p14:tracePt t="58149" x="5668963" y="3297238"/>
          <p14:tracePt t="58157" x="5600700" y="3297238"/>
          <p14:tracePt t="58165" x="5532438" y="3297238"/>
          <p14:tracePt t="58173" x="5481638" y="3297238"/>
          <p14:tracePt t="58181" x="5438775" y="3297238"/>
          <p14:tracePt t="58190" x="5395913" y="3297238"/>
          <p14:tracePt t="58197" x="5362575" y="3297238"/>
          <p14:tracePt t="58207" x="5345113" y="3289300"/>
          <p14:tracePt t="58213" x="5337175" y="3289300"/>
          <p14:tracePt t="58222" x="5327650" y="3289300"/>
          <p14:tracePt t="58277" x="5327650" y="3279775"/>
          <p14:tracePt t="58325" x="5327650" y="3271838"/>
          <p14:tracePt t="58509" x="5353050" y="3279775"/>
          <p14:tracePt t="58517" x="5380038" y="3297238"/>
          <p14:tracePt t="58525" x="5413375" y="3314700"/>
          <p14:tracePt t="58533" x="5438775" y="3322638"/>
          <p14:tracePt t="58540" x="5481638" y="3348038"/>
          <p14:tracePt t="58549" x="5507038" y="3348038"/>
          <p14:tracePt t="58557" x="5557838" y="3382963"/>
          <p14:tracePt t="58565" x="5591175" y="3390900"/>
          <p14:tracePt t="58573" x="5626100" y="3398838"/>
          <p14:tracePt t="58581" x="5641975" y="3408363"/>
          <p14:tracePt t="58590" x="5668963" y="3416300"/>
          <p14:tracePt t="58597" x="5702300" y="3424238"/>
          <p14:tracePt t="58606" x="5727700" y="3433763"/>
          <p14:tracePt t="58613" x="5745163" y="3441700"/>
          <p14:tracePt t="58623" x="5761038" y="3449638"/>
          <p14:tracePt t="58629" x="5795963" y="3459163"/>
          <p14:tracePt t="58638" x="5813425" y="3467100"/>
          <p14:tracePt t="58644" x="5829300" y="3475038"/>
          <p14:tracePt t="58653" x="5854700" y="3475038"/>
          <p14:tracePt t="58661" x="5872163" y="3484563"/>
          <p14:tracePt t="58669" x="5897563" y="3502025"/>
          <p14:tracePt t="58677" x="5940425" y="3509963"/>
          <p14:tracePt t="58684" x="5999163" y="3535363"/>
          <p14:tracePt t="58693" x="6042025" y="3543300"/>
          <p14:tracePt t="58701" x="6110288" y="3578225"/>
          <p14:tracePt t="58709" x="6169025" y="3594100"/>
          <p14:tracePt t="58717" x="6246813" y="3603625"/>
          <p14:tracePt t="58725" x="6330950" y="3611563"/>
          <p14:tracePt t="58733" x="6391275" y="3636963"/>
          <p14:tracePt t="58741" x="6450013" y="3646488"/>
          <p14:tracePt t="58749" x="6510338" y="3662363"/>
          <p14:tracePt t="58757" x="6569075" y="3679825"/>
          <p14:tracePt t="58765" x="6619875" y="3687763"/>
          <p14:tracePt t="58773" x="6662738" y="3705225"/>
          <p14:tracePt t="58781" x="6680200" y="3713163"/>
          <p14:tracePt t="58790" x="6705600" y="3722688"/>
          <p14:tracePt t="58796" x="6713538" y="3722688"/>
          <p14:tracePt t="58807" x="6731000" y="3730625"/>
          <p14:tracePt t="58813" x="6738938" y="3730625"/>
          <p14:tracePt t="58823" x="6746875" y="3730625"/>
          <p14:tracePt t="58877" x="6756400" y="3738563"/>
          <p14:tracePt t="58925" x="6764338" y="3738563"/>
          <p14:tracePt t="58980" x="6764338" y="3748088"/>
          <p14:tracePt t="59166" x="6756400" y="3738563"/>
          <p14:tracePt t="59174" x="6731000" y="3738563"/>
          <p14:tracePt t="59181" x="6713538" y="3730625"/>
          <p14:tracePt t="59190" x="6688138" y="3722688"/>
          <p14:tracePt t="59197" x="6654800" y="3705225"/>
          <p14:tracePt t="59207" x="6627813" y="3705225"/>
          <p14:tracePt t="59214" x="6611938" y="3697288"/>
          <p14:tracePt t="59223" x="6561138" y="3687763"/>
          <p14:tracePt t="59228" x="6535738" y="3687763"/>
          <p14:tracePt t="59239" x="6500813" y="3671888"/>
          <p14:tracePt t="59246" x="6475413" y="3671888"/>
          <p14:tracePt t="59252" x="6442075" y="3662363"/>
          <p14:tracePt t="59261" x="6424613" y="3662363"/>
          <p14:tracePt t="59268" x="6373813" y="3654425"/>
          <p14:tracePt t="59277" x="6348413" y="3646488"/>
          <p14:tracePt t="59284" x="6313488" y="3646488"/>
          <p14:tracePt t="59293" x="6262688" y="3629025"/>
          <p14:tracePt t="59301" x="6229350" y="3611563"/>
          <p14:tracePt t="59308" x="6186488" y="3603625"/>
          <p14:tracePt t="59316" x="6127750" y="3594100"/>
          <p14:tracePt t="59324" x="6092825" y="3578225"/>
          <p14:tracePt t="59333" x="6059488" y="3568700"/>
          <p14:tracePt t="59341" x="6034088" y="3552825"/>
          <p14:tracePt t="59349" x="5999163" y="3543300"/>
          <p14:tracePt t="59357" x="5973763" y="3535363"/>
          <p14:tracePt t="59365" x="5957888" y="3527425"/>
          <p14:tracePt t="59374" x="5940425" y="3527425"/>
          <p14:tracePt t="59381" x="5915025" y="3517900"/>
          <p14:tracePt t="59391" x="5889625" y="3509963"/>
          <p14:tracePt t="59397" x="5872163" y="3509963"/>
          <p14:tracePt t="59407" x="5846763" y="3492500"/>
          <p14:tracePt t="59412" x="5829300" y="3492500"/>
          <p14:tracePt t="59422" x="5821363" y="3484563"/>
          <p14:tracePt t="59428" x="5795963" y="3484563"/>
          <p14:tracePt t="59438" x="5778500" y="3475038"/>
          <p14:tracePt t="59445" x="5753100" y="3467100"/>
          <p14:tracePt t="59461" x="5735638" y="3459163"/>
          <p14:tracePt t="59468" x="5727700" y="3459163"/>
          <p14:tracePt t="59477" x="5710238" y="3459163"/>
          <p14:tracePt t="59493" x="5694363" y="3459163"/>
          <p14:tracePt t="59525" x="5684838" y="3459163"/>
          <p14:tracePt t="60156" x="5676900" y="3459163"/>
          <p14:tracePt t="60197" x="5684838" y="3449638"/>
          <p14:tracePt t="60213" x="5694363" y="3449638"/>
          <p14:tracePt t="60223" x="5710238" y="3449638"/>
          <p14:tracePt t="60229" x="5719763" y="3449638"/>
          <p14:tracePt t="60238" x="5727700" y="3449638"/>
          <p14:tracePt t="60245" x="5735638" y="3449638"/>
          <p14:tracePt t="60253" x="5761038" y="3459163"/>
          <p14:tracePt t="60261" x="5788025" y="3475038"/>
          <p14:tracePt t="60268" x="5821363" y="3484563"/>
          <p14:tracePt t="60277" x="5846763" y="3492500"/>
          <p14:tracePt t="60285" x="5880100" y="3509963"/>
          <p14:tracePt t="60294" x="5889625" y="3527425"/>
          <p14:tracePt t="60301" x="5932488" y="3552825"/>
          <p14:tracePt t="60308" x="5948363" y="3560763"/>
          <p14:tracePt t="60317" x="5973763" y="3578225"/>
          <p14:tracePt t="60325" x="6016625" y="3603625"/>
          <p14:tracePt t="60333" x="6059488" y="3636963"/>
          <p14:tracePt t="60341" x="6092825" y="3654425"/>
          <p14:tracePt t="60349" x="6110288" y="3662363"/>
          <p14:tracePt t="60358" x="6127750" y="3671888"/>
          <p14:tracePt t="60365" x="6153150" y="3679825"/>
          <p14:tracePt t="60374" x="6178550" y="3705225"/>
          <p14:tracePt t="60381" x="6203950" y="3730625"/>
          <p14:tracePt t="60390" x="6221413" y="3738563"/>
          <p14:tracePt t="60397" x="6237288" y="3756025"/>
          <p14:tracePt t="60406" x="6262688" y="3781425"/>
          <p14:tracePt t="60413" x="6297613" y="3798888"/>
          <p14:tracePt t="60422" x="6338888" y="3832225"/>
          <p14:tracePt t="60429" x="6391275" y="3867150"/>
          <p14:tracePt t="60438" x="6442075" y="3883025"/>
          <p14:tracePt t="60445" x="6483350" y="3908425"/>
          <p14:tracePt t="60453" x="6518275" y="3935413"/>
          <p14:tracePt t="60460" x="6569075" y="3960813"/>
          <p14:tracePt t="60468" x="6619875" y="3968750"/>
          <p14:tracePt t="60477" x="6654800" y="3986213"/>
          <p14:tracePt t="60485" x="6680200" y="3994150"/>
          <p14:tracePt t="60493" x="6721475" y="4002088"/>
          <p14:tracePt t="60501" x="6738938" y="4011613"/>
          <p14:tracePt t="60509" x="6772275" y="4019550"/>
          <p14:tracePt t="60517" x="6799263" y="4019550"/>
          <p14:tracePt t="60525" x="6832600" y="4027488"/>
          <p14:tracePt t="60533" x="6865938" y="4037013"/>
          <p14:tracePt t="60541" x="6891338" y="4037013"/>
          <p14:tracePt t="60549" x="6926263" y="4037013"/>
          <p14:tracePt t="60557" x="6969125" y="4037013"/>
          <p14:tracePt t="60565" x="7010400" y="4037013"/>
          <p14:tracePt t="60574" x="7045325" y="4037013"/>
          <p14:tracePt t="60581" x="7088188" y="4037013"/>
          <p14:tracePt t="60591" x="7121525" y="4037013"/>
          <p14:tracePt t="60597" x="7154863" y="4037013"/>
          <p14:tracePt t="60607" x="7189788" y="4019550"/>
          <p14:tracePt t="60612" x="7223125" y="3994150"/>
          <p14:tracePt t="60623" x="7240588" y="3986213"/>
          <p14:tracePt t="60629" x="7258050" y="3968750"/>
          <p14:tracePt t="60638" x="7258050" y="3951288"/>
          <p14:tracePt t="60645" x="7273925" y="3925888"/>
          <p14:tracePt t="60652" x="7273925" y="3908425"/>
          <p14:tracePt t="60661" x="7273925" y="3892550"/>
          <p14:tracePt t="60668" x="7273925" y="3857625"/>
          <p14:tracePt t="60676" x="7273925" y="3841750"/>
          <p14:tracePt t="60685" x="7258050" y="3806825"/>
          <p14:tracePt t="60693" x="7240588" y="3773488"/>
          <p14:tracePt t="60701" x="7215188" y="3730625"/>
          <p14:tracePt t="60709" x="7189788" y="3705225"/>
          <p14:tracePt t="60717" x="7164388" y="3679825"/>
          <p14:tracePt t="60725" x="7129463" y="3654425"/>
          <p14:tracePt t="60733" x="7096125" y="3636963"/>
          <p14:tracePt t="60742" x="7027863" y="3619500"/>
          <p14:tracePt t="60750" x="6943725" y="3586163"/>
          <p14:tracePt t="60757" x="6875463" y="3586163"/>
          <p14:tracePt t="60765" x="6772275" y="3560763"/>
          <p14:tracePt t="60775" x="6680200" y="3552825"/>
          <p14:tracePt t="60781" x="6569075" y="3543300"/>
          <p14:tracePt t="60791" x="6467475" y="3527425"/>
          <p14:tracePt t="60798" x="6356350" y="3527425"/>
          <p14:tracePt t="60806" x="6254750" y="3527425"/>
          <p14:tracePt t="60813" x="6143625" y="3527425"/>
          <p14:tracePt t="60821" x="6034088" y="3527425"/>
          <p14:tracePt t="60828" x="5932488" y="3517900"/>
          <p14:tracePt t="60836" x="5846763" y="3509963"/>
          <p14:tracePt t="60844" x="5745163" y="3484563"/>
          <p14:tracePt t="60851" x="5651500" y="3475038"/>
          <p14:tracePt t="60860" x="5600700" y="3475038"/>
          <p14:tracePt t="60868" x="5549900" y="3467100"/>
          <p14:tracePt t="60876" x="5489575" y="3449638"/>
          <p14:tracePt t="60885" x="5464175" y="3449638"/>
          <p14:tracePt t="60892" x="5446713" y="3449638"/>
          <p14:tracePt t="60901" x="5430838" y="3441700"/>
          <p14:tracePt t="60909" x="5413375" y="3441700"/>
          <p14:tracePt t="60916" x="5405438" y="3433763"/>
          <p14:tracePt t="60925" x="5395913" y="3424238"/>
          <p14:tracePt t="60941" x="5387975" y="3424238"/>
          <p14:tracePt t="60959" x="5380038" y="3416300"/>
          <p14:tracePt t="60980" x="5370513" y="3416300"/>
          <p14:tracePt t="60996" x="5370513" y="3408363"/>
          <p14:tracePt t="61012" x="5370513" y="3390900"/>
          <p14:tracePt t="61052" x="5380038" y="3390900"/>
          <p14:tracePt t="61061" x="5405438" y="3390900"/>
          <p14:tracePt t="61068" x="5430838" y="3390900"/>
          <p14:tracePt t="61076" x="5446713" y="3390900"/>
          <p14:tracePt t="61085" x="5489575" y="3390900"/>
          <p14:tracePt t="61094" x="5524500" y="3390900"/>
          <p14:tracePt t="61100" x="5583238" y="3390900"/>
          <p14:tracePt t="61109" x="5626100" y="3408363"/>
          <p14:tracePt t="61116" x="5702300" y="3416300"/>
          <p14:tracePt t="61126" x="5761038" y="3441700"/>
          <p14:tracePt t="61133" x="5821363" y="3449638"/>
          <p14:tracePt t="61142" x="5880100" y="3467100"/>
          <p14:tracePt t="61149" x="5957888" y="3502025"/>
          <p14:tracePt t="61158" x="6024563" y="3527425"/>
          <p14:tracePt t="61165" x="6084888" y="3543300"/>
          <p14:tracePt t="61175" x="6143625" y="3560763"/>
          <p14:tracePt t="61180" x="6194425" y="3594100"/>
          <p14:tracePt t="61191" x="6254750" y="3611563"/>
          <p14:tracePt t="61197" x="6305550" y="3646488"/>
          <p14:tracePt t="61206" x="6348413" y="3662363"/>
          <p14:tracePt t="61213" x="6416675" y="3687763"/>
          <p14:tracePt t="61223" x="6432550" y="3697288"/>
          <p14:tracePt t="61229" x="6483350" y="3722688"/>
          <p14:tracePt t="61236" x="6510338" y="3730625"/>
          <p14:tracePt t="61245" x="6551613" y="3756025"/>
          <p14:tracePt t="61252" x="6577013" y="3756025"/>
          <p14:tracePt t="61261" x="6619875" y="3781425"/>
          <p14:tracePt t="61269" x="6645275" y="3781425"/>
          <p14:tracePt t="61277" x="6680200" y="3798888"/>
          <p14:tracePt t="61285" x="6721475" y="3824288"/>
          <p14:tracePt t="61294" x="6746875" y="3841750"/>
          <p14:tracePt t="61301" x="6781800" y="3849688"/>
          <p14:tracePt t="61308" x="6807200" y="3849688"/>
          <p14:tracePt t="61317" x="6840538" y="3867150"/>
          <p14:tracePt t="61325" x="6850063" y="3875088"/>
          <p14:tracePt t="61332" x="6875463" y="3883025"/>
          <p14:tracePt t="61342" x="6900863" y="3892550"/>
          <p14:tracePt t="61349" x="6934200" y="3908425"/>
          <p14:tracePt t="61365" x="6959600" y="3917950"/>
          <p14:tracePt t="61374" x="6977063" y="3925888"/>
          <p14:tracePt t="61381" x="6985000" y="3935413"/>
          <p14:tracePt t="61390" x="7002463" y="3935413"/>
          <p14:tracePt t="61397" x="7019925" y="3935413"/>
          <p14:tracePt t="61406" x="7027863" y="3935413"/>
          <p14:tracePt t="61413" x="7053263" y="3935413"/>
          <p14:tracePt t="61422" x="7070725" y="3935413"/>
          <p14:tracePt t="61429" x="7088188" y="3935413"/>
          <p14:tracePt t="61436" x="7113588" y="3935413"/>
          <p14:tracePt t="61445" x="7138988" y="3935413"/>
          <p14:tracePt t="61452" x="7154863" y="3935413"/>
          <p14:tracePt t="61461" x="7189788" y="3935413"/>
          <p14:tracePt t="61469" x="7215188" y="3935413"/>
          <p14:tracePt t="61477" x="7232650" y="3935413"/>
          <p14:tracePt t="61485" x="7248525" y="3935413"/>
          <p14:tracePt t="61492" x="7258050" y="3935413"/>
          <p14:tracePt t="61508" x="7265988" y="3935413"/>
          <p14:tracePt t="61517" x="7283450" y="3935413"/>
          <p14:tracePt t="61525" x="7283450" y="3925888"/>
          <p14:tracePt t="61533" x="7291388" y="3908425"/>
          <p14:tracePt t="61541" x="7299325" y="3900488"/>
          <p14:tracePt t="61549" x="7299325" y="3892550"/>
          <p14:tracePt t="61558" x="7299325" y="3883025"/>
          <p14:tracePt t="61565" x="7299325" y="3867150"/>
          <p14:tracePt t="61574" x="7299325" y="3857625"/>
          <p14:tracePt t="61580" x="7299325" y="3841750"/>
          <p14:tracePt t="61591" x="7299325" y="3832225"/>
          <p14:tracePt t="61596" x="7299325" y="3806825"/>
          <p14:tracePt t="61605" x="7299325" y="3790950"/>
          <p14:tracePt t="61612" x="7299325" y="3773488"/>
          <p14:tracePt t="61620" x="7299325" y="3756025"/>
          <p14:tracePt t="61628" x="7283450" y="3738563"/>
          <p14:tracePt t="61636" x="7283450" y="3730625"/>
          <p14:tracePt t="61644" x="7273925" y="3722688"/>
          <p14:tracePt t="61652" x="7273925" y="3713163"/>
          <p14:tracePt t="61660" x="7273925" y="3705225"/>
          <p14:tracePt t="61669" x="7265988" y="3697288"/>
          <p14:tracePt t="61692" x="7265988" y="3687763"/>
          <p14:tracePt t="61700" x="7265988" y="3679825"/>
          <p14:tracePt t="61725" x="7265988" y="3671888"/>
          <p14:tracePt t="61748" x="7265988" y="3662363"/>
          <p14:tracePt t="61759" x="7283450" y="3662363"/>
          <p14:tracePt t="61764" x="7291388" y="3662363"/>
          <p14:tracePt t="61775" x="7291388" y="3654425"/>
          <p14:tracePt t="61781" x="7308850" y="3654425"/>
          <p14:tracePt t="61791" x="7324725" y="3654425"/>
          <p14:tracePt t="61797" x="7342188" y="3654425"/>
          <p14:tracePt t="61807" x="7359650" y="3654425"/>
          <p14:tracePt t="61813" x="7367588" y="3654425"/>
          <p14:tracePt t="61821" x="7392988" y="3654425"/>
          <p14:tracePt t="61829" x="7418388" y="3654425"/>
          <p14:tracePt t="61836" x="7435850" y="3654425"/>
          <p14:tracePt t="61845" x="7461250" y="3654425"/>
          <p14:tracePt t="61852" x="7486650" y="3654425"/>
          <p14:tracePt t="61861" x="7504113" y="3654425"/>
          <p14:tracePt t="61869" x="7529513" y="3654425"/>
          <p14:tracePt t="61876" x="7546975" y="3654425"/>
          <p14:tracePt t="61884" x="7554913" y="3654425"/>
          <p14:tracePt t="61893" x="7572375" y="3654425"/>
          <p14:tracePt t="61901" x="7580313" y="3654425"/>
          <p14:tracePt t="61917" x="7588250" y="3654425"/>
          <p14:tracePt t="61925" x="7605713" y="3662363"/>
          <p14:tracePt t="61933" x="7605713" y="3671888"/>
          <p14:tracePt t="61942" x="7613650" y="3679825"/>
          <p14:tracePt t="61950" x="7623175" y="3679825"/>
          <p14:tracePt t="61969" x="7648575" y="3687763"/>
          <p14:tracePt t="61974" x="7656513" y="3697288"/>
          <p14:tracePt t="61981" x="7666038" y="3697288"/>
          <p14:tracePt t="61989" x="7673975" y="3697288"/>
          <p14:tracePt t="61996" x="7691438" y="3705225"/>
          <p14:tracePt t="62013" x="7699375" y="3705225"/>
          <p14:tracePt t="62022" x="7707313" y="3705225"/>
          <p14:tracePt t="62052" x="7724775" y="3713163"/>
          <p14:tracePt t="62061" x="7732713" y="3713163"/>
          <p14:tracePt t="62069" x="7742238" y="3713163"/>
          <p14:tracePt t="62077" x="7758113" y="3722688"/>
          <p14:tracePt t="62084" x="7775575" y="3722688"/>
          <p14:tracePt t="62093" x="7783513" y="3738563"/>
          <p14:tracePt t="62101" x="7810500" y="3738563"/>
          <p14:tracePt t="62109" x="7826375" y="3748088"/>
          <p14:tracePt t="62117" x="7843838" y="3756025"/>
          <p14:tracePt t="62126" x="7851775" y="3756025"/>
          <p14:tracePt t="62133" x="7869238" y="3756025"/>
          <p14:tracePt t="62149" x="7886700" y="3773488"/>
          <p14:tracePt t="62159" x="7894638" y="3781425"/>
          <p14:tracePt t="62166" x="7894638" y="3790950"/>
          <p14:tracePt t="62174" x="7894638" y="3806825"/>
          <p14:tracePt t="62181" x="7902575" y="3824288"/>
          <p14:tracePt t="62190" x="7902575" y="3841750"/>
          <p14:tracePt t="62196" x="7902575" y="3857625"/>
          <p14:tracePt t="62207" x="7902575" y="3867150"/>
          <p14:tracePt t="62214" x="7902575" y="3883025"/>
          <p14:tracePt t="62220" x="7902575" y="3900488"/>
          <p14:tracePt t="62357" x="7902575" y="3892550"/>
          <p14:tracePt t="62366" x="7902575" y="3883025"/>
          <p14:tracePt t="62375" x="7902575" y="3875088"/>
          <p14:tracePt t="62381" x="7902575" y="3849688"/>
          <p14:tracePt t="62397" x="7902575" y="3824288"/>
          <p14:tracePt t="62407" x="7894638" y="3798888"/>
          <p14:tracePt t="62413" x="7886700" y="3790950"/>
          <p14:tracePt t="62423" x="7851775" y="3756025"/>
          <p14:tracePt t="62429" x="7818438" y="3756025"/>
          <p14:tracePt t="62436" x="7767638" y="3722688"/>
          <p14:tracePt t="62445" x="7716838" y="3697288"/>
          <p14:tracePt t="62452" x="7639050" y="3679825"/>
          <p14:tracePt t="62461" x="7580313" y="3662363"/>
          <p14:tracePt t="62469" x="7512050" y="3662363"/>
          <p14:tracePt t="62476" x="7453313" y="3662363"/>
          <p14:tracePt t="62485" x="7392988" y="3662363"/>
          <p14:tracePt t="62493" x="7367588" y="3662363"/>
          <p14:tracePt t="62501" x="7316788" y="3662363"/>
          <p14:tracePt t="62509" x="7283450" y="3679825"/>
          <p14:tracePt t="62516" x="7232650" y="3705225"/>
          <p14:tracePt t="62526" x="7215188" y="3730625"/>
          <p14:tracePt t="62533" x="7146925" y="3763963"/>
          <p14:tracePt t="62543" x="7121525" y="3790950"/>
          <p14:tracePt t="62549" x="7096125" y="3816350"/>
          <p14:tracePt t="62559" x="7078663" y="3849688"/>
          <p14:tracePt t="62565" x="7053263" y="3900488"/>
          <p14:tracePt t="62575" x="7045325" y="3935413"/>
          <p14:tracePt t="62581" x="7045325" y="3976688"/>
          <p14:tracePt t="62591" x="7045325" y="4002088"/>
          <p14:tracePt t="62597" x="7045325" y="4037013"/>
          <p14:tracePt t="62607" x="7045325" y="4070350"/>
          <p14:tracePt t="62613" x="7070725" y="4113213"/>
          <p14:tracePt t="62622" x="7096125" y="4146550"/>
          <p14:tracePt t="62629" x="7138988" y="4197350"/>
          <p14:tracePt t="62636" x="7180263" y="4240213"/>
          <p14:tracePt t="62645" x="7205663" y="4257675"/>
          <p14:tracePt t="62652" x="7240588" y="4283075"/>
          <p14:tracePt t="62660" x="7283450" y="4300538"/>
          <p14:tracePt t="62669" x="7308850" y="4308475"/>
          <p14:tracePt t="62677" x="7334250" y="4316413"/>
          <p14:tracePt t="62684" x="7367588" y="4325938"/>
          <p14:tracePt t="62693" x="7385050" y="4325938"/>
          <p14:tracePt t="62700" x="7402513" y="4325938"/>
          <p14:tracePt t="62709" x="7410450" y="4325938"/>
          <p14:tracePt t="62718" x="7427913" y="4325938"/>
          <p14:tracePt t="62726" x="7443788" y="4325938"/>
          <p14:tracePt t="62734" x="7453313" y="4325938"/>
          <p14:tracePt t="62743" x="7478713" y="4300538"/>
          <p14:tracePt t="62750" x="7494588" y="4283075"/>
          <p14:tracePt t="62759" x="7521575" y="4257675"/>
          <p14:tracePt t="62765" x="7546975" y="4224338"/>
          <p14:tracePt t="62774" x="7580313" y="4171950"/>
          <p14:tracePt t="62780" x="7597775" y="4138613"/>
          <p14:tracePt t="62790" x="7613650" y="4087813"/>
          <p14:tracePt t="62797" x="7623175" y="4052888"/>
          <p14:tracePt t="62807" x="7631113" y="4011613"/>
          <p14:tracePt t="62813" x="7631113" y="3968750"/>
          <p14:tracePt t="62822" x="7631113" y="3925888"/>
          <p14:tracePt t="62829" x="7631113" y="3892550"/>
          <p14:tracePt t="62836" x="7631113" y="3875088"/>
          <p14:tracePt t="62844" x="7631113" y="3841750"/>
          <p14:tracePt t="62853" x="7623175" y="3832225"/>
          <p14:tracePt t="62861" x="7597775" y="3806825"/>
          <p14:tracePt t="62869" x="7588250" y="3781425"/>
          <p14:tracePt t="62877" x="7572375" y="3763963"/>
          <p14:tracePt t="62884" x="7554913" y="3756025"/>
          <p14:tracePt t="62892" x="7521575" y="3722688"/>
          <p14:tracePt t="62903" x="7494588" y="3713163"/>
          <p14:tracePt t="62909" x="7469188" y="3697288"/>
          <p14:tracePt t="62916" x="7427913" y="3687763"/>
          <p14:tracePt t="62928" x="7392988" y="3671888"/>
          <p14:tracePt t="62934" x="7350125" y="3662363"/>
          <p14:tracePt t="62943" x="7316788" y="3654425"/>
          <p14:tracePt t="62949" x="7283450" y="3654425"/>
          <p14:tracePt t="62960" x="7248525" y="3654425"/>
          <p14:tracePt t="62965" x="7205663" y="3646488"/>
          <p14:tracePt t="62975" x="7164388" y="3646488"/>
          <p14:tracePt t="62981" x="7129463" y="3646488"/>
          <p14:tracePt t="62990" x="7104063" y="3646488"/>
          <p14:tracePt t="62997" x="7088188" y="3646488"/>
          <p14:tracePt t="63004" x="7061200" y="3646488"/>
          <p14:tracePt t="63012" x="7053263" y="3646488"/>
          <p14:tracePt t="63020" x="7019925" y="3654425"/>
          <p14:tracePt t="63028" x="7002463" y="3662363"/>
          <p14:tracePt t="63036" x="6985000" y="3713163"/>
          <p14:tracePt t="63046" x="6943725" y="3748088"/>
          <p14:tracePt t="63053" x="6934200" y="3773488"/>
          <p14:tracePt t="63061" x="6916738" y="3824288"/>
          <p14:tracePt t="63069" x="6908800" y="3875088"/>
          <p14:tracePt t="63077" x="6900863" y="3917950"/>
          <p14:tracePt t="63085" x="6900863" y="3951288"/>
          <p14:tracePt t="63092" x="6900863" y="3986213"/>
          <p14:tracePt t="63101" x="6900863" y="4011613"/>
          <p14:tracePt t="63109" x="6900863" y="4027488"/>
          <p14:tracePt t="63117" x="6900863" y="4052888"/>
          <p14:tracePt t="63125" x="6916738" y="4079875"/>
          <p14:tracePt t="63133" x="6926263" y="4087813"/>
          <p14:tracePt t="63142" x="6951663" y="4105275"/>
          <p14:tracePt t="63148" x="7002463" y="4121150"/>
          <p14:tracePt t="63159" x="7010400" y="4130675"/>
          <p14:tracePt t="63164" x="7045325" y="4138613"/>
          <p14:tracePt t="63175" x="7053263" y="4138613"/>
          <p14:tracePt t="63180" x="7078663" y="4138613"/>
          <p14:tracePt t="63191" x="7088188" y="4138613"/>
          <p14:tracePt t="63205" x="7096125" y="4138613"/>
          <p14:tracePt t="63229" x="7104063" y="4138613"/>
          <p14:tracePt t="63236" x="7104063" y="4130675"/>
          <p14:tracePt t="63245" x="7104063" y="4113213"/>
          <p14:tracePt t="63253" x="7104063" y="4095750"/>
          <p14:tracePt t="63260" x="7104063" y="4070350"/>
          <p14:tracePt t="63270" x="7088188" y="4037013"/>
          <p14:tracePt t="63277" x="7053263" y="3986213"/>
          <p14:tracePt t="63284" x="7027863" y="3951288"/>
          <p14:tracePt t="63292" x="7002463" y="3917950"/>
          <p14:tracePt t="63301" x="6951663" y="3857625"/>
          <p14:tracePt t="63309" x="6900863" y="3806825"/>
          <p14:tracePt t="63317" x="6850063" y="3781425"/>
          <p14:tracePt t="63327" x="6781800" y="3738563"/>
          <p14:tracePt t="63333" x="6731000" y="3705225"/>
          <p14:tracePt t="63342" x="6670675" y="3687763"/>
          <p14:tracePt t="63348" x="6611938" y="3654425"/>
          <p14:tracePt t="63359" x="6561138" y="3636963"/>
          <p14:tracePt t="63365" x="6510338" y="3619500"/>
          <p14:tracePt t="63374" x="6467475" y="3611563"/>
          <p14:tracePt t="63381" x="6432550" y="3594100"/>
          <p14:tracePt t="63391" x="6416675" y="3594100"/>
          <p14:tracePt t="63397" x="6399213" y="3594100"/>
          <p14:tracePt t="63406" x="6373813" y="3578225"/>
          <p14:tracePt t="63413" x="6338888" y="3560763"/>
          <p14:tracePt t="63422" x="6323013" y="3552825"/>
          <p14:tracePt t="63429" x="6313488" y="3543300"/>
          <p14:tracePt t="63445" x="6305550" y="3535363"/>
          <p14:tracePt t="63453" x="6297613" y="3535363"/>
          <p14:tracePt t="63461" x="6288088" y="3527425"/>
          <p14:tracePt t="63485" x="6288088" y="3517900"/>
          <p14:tracePt t="63492" x="6288088" y="3509963"/>
          <p14:tracePt t="63501" x="6288088" y="3502025"/>
          <p14:tracePt t="63508" x="6288088" y="3492500"/>
          <p14:tracePt t="63517" x="6288088" y="3484563"/>
          <p14:tracePt t="63533" x="6288088" y="3467100"/>
          <p14:tracePt t="63542" x="6288088" y="3459163"/>
          <p14:tracePt t="63548" x="6288088" y="3449638"/>
          <p14:tracePt t="63565" x="6288088" y="3433763"/>
          <p14:tracePt t="63575" x="6297613" y="3433763"/>
          <p14:tracePt t="63581" x="6305550" y="3408363"/>
          <p14:tracePt t="63590" x="6305550" y="3398838"/>
          <p14:tracePt t="63606" x="6313488" y="3382963"/>
          <p14:tracePt t="63638" x="6313488" y="3373438"/>
          <p14:tracePt t="63708" x="6305550" y="3373438"/>
          <p14:tracePt t="63725" x="6280150" y="3390900"/>
          <p14:tracePt t="63733" x="6237288" y="3433763"/>
          <p14:tracePt t="63743" x="6186488" y="3492500"/>
          <p14:tracePt t="63749" x="6161088" y="3543300"/>
          <p14:tracePt t="63758" x="6118225" y="3611563"/>
          <p14:tracePt t="63765" x="6118225" y="3654425"/>
          <p14:tracePt t="63775" x="6084888" y="3705225"/>
          <p14:tracePt t="63782" x="6076950" y="3763963"/>
          <p14:tracePt t="63791" x="6059488" y="3798888"/>
          <p14:tracePt t="63797" x="6059488" y="3824288"/>
          <p14:tracePt t="63805" x="6059488" y="3832225"/>
          <p14:tracePt t="63813" x="6059488" y="3849688"/>
          <p14:tracePt t="63820" x="6059488" y="3857625"/>
          <p14:tracePt t="64005" x="6059488" y="3832225"/>
          <p14:tracePt t="64012" x="6059488" y="3816350"/>
          <p14:tracePt t="64020" x="6059488" y="3806825"/>
          <p14:tracePt t="64029" x="6059488" y="3798888"/>
          <p14:tracePt t="64037" x="6059488" y="3781425"/>
          <p14:tracePt t="64045" x="6059488" y="3773488"/>
          <p14:tracePt t="64053" x="6059488" y="3763963"/>
          <p14:tracePt t="64061" x="6059488" y="3756025"/>
          <p14:tracePt t="64068" x="6059488" y="3748088"/>
          <p14:tracePt t="64077" x="6067425" y="3730625"/>
          <p14:tracePt t="64085" x="6067425" y="3713163"/>
          <p14:tracePt t="64093" x="6067425" y="3687763"/>
          <p14:tracePt t="64101" x="6067425" y="3679825"/>
          <p14:tracePt t="64110" x="6067425" y="3662363"/>
          <p14:tracePt t="64117" x="6067425" y="3654425"/>
          <p14:tracePt t="64127" x="6067425" y="3636963"/>
          <p14:tracePt t="64133" x="6067425" y="3619500"/>
          <p14:tracePt t="64142" x="6059488" y="3611563"/>
          <p14:tracePt t="64159" x="6042025" y="3594100"/>
          <p14:tracePt t="64164" x="6042025" y="3586163"/>
          <p14:tracePt t="64175" x="6034088" y="3586163"/>
          <p14:tracePt t="64191" x="6024563" y="3578225"/>
          <p14:tracePt t="64197" x="6016625" y="3568700"/>
          <p14:tracePt t="64213" x="6008688" y="3560763"/>
          <p14:tracePt t="64220" x="5999163" y="3552825"/>
          <p14:tracePt t="64237" x="5983288" y="3543300"/>
          <p14:tracePt t="64245" x="5965825" y="3535363"/>
          <p14:tracePt t="64253" x="5965825" y="3527425"/>
          <p14:tracePt t="64261" x="5948363" y="3517900"/>
          <p14:tracePt t="64269" x="5940425" y="3509963"/>
          <p14:tracePt t="64285" x="5932488" y="3502025"/>
          <p14:tracePt t="64293" x="5915025" y="3484563"/>
          <p14:tracePt t="64309" x="5915025" y="3467100"/>
          <p14:tracePt t="64326" x="5915025" y="3449638"/>
          <p14:tracePt t="64343" x="5915025" y="3433763"/>
          <p14:tracePt t="64350" x="5915025" y="3416300"/>
          <p14:tracePt t="64358" x="5915025" y="3398838"/>
          <p14:tracePt t="64365" x="5915025" y="3390900"/>
          <p14:tracePt t="64375" x="5915025" y="3373438"/>
          <p14:tracePt t="64381" x="5915025" y="3365500"/>
          <p14:tracePt t="64391" x="5922963" y="3355975"/>
          <p14:tracePt t="64397" x="5932488" y="3348038"/>
          <p14:tracePt t="64406" x="5932488" y="3340100"/>
          <p14:tracePt t="64413" x="5940425" y="3330575"/>
          <p14:tracePt t="64420" x="5948363" y="3330575"/>
          <p14:tracePt t="64436" x="5965825" y="3330575"/>
          <p14:tracePt t="64445" x="5973763" y="3330575"/>
          <p14:tracePt t="64454" x="5991225" y="3330575"/>
          <p14:tracePt t="64461" x="6008688" y="3330575"/>
          <p14:tracePt t="64469" x="6024563" y="3330575"/>
          <p14:tracePt t="64477" x="6059488" y="3330575"/>
          <p14:tracePt t="64485" x="6084888" y="3330575"/>
          <p14:tracePt t="64501" x="6102350" y="3330575"/>
          <p14:tracePt t="64509" x="6127750" y="3340100"/>
          <p14:tracePt t="64517" x="6135688" y="3348038"/>
          <p14:tracePt t="64533" x="6143625" y="3355975"/>
          <p14:tracePt t="64543" x="6153150" y="3355975"/>
          <p14:tracePt t="64575" x="6153150" y="3365500"/>
          <p14:tracePt t="64589" x="6153150" y="3382963"/>
          <p14:tracePt t="64621" x="6143625" y="3390900"/>
          <p14:tracePt t="64629" x="6143625" y="3398838"/>
          <p14:tracePt t="64652" x="6143625" y="3408363"/>
          <p14:tracePt t="64701" x="6143625" y="3416300"/>
          <p14:tracePt t="64709" x="6143625" y="3424238"/>
          <p14:tracePt t="64726" x="6153150" y="3424238"/>
          <p14:tracePt t="64734" x="6161088" y="3433763"/>
          <p14:tracePt t="64743" x="6169025" y="3433763"/>
          <p14:tracePt t="64750" x="6178550" y="3433763"/>
          <p14:tracePt t="64758" x="6203950" y="3433763"/>
          <p14:tracePt t="64765" x="6221413" y="3433763"/>
          <p14:tracePt t="64781" x="6246813" y="3433763"/>
          <p14:tracePt t="64790" x="6254750" y="3433763"/>
          <p14:tracePt t="64798" x="6280150" y="3433763"/>
          <p14:tracePt t="64804" x="6297613" y="3433763"/>
          <p14:tracePt t="64813" x="6305550" y="3433763"/>
          <p14:tracePt t="64820" x="6330950" y="3433763"/>
          <p14:tracePt t="64829" x="6365875" y="3424238"/>
          <p14:tracePt t="64837" x="6373813" y="3424238"/>
          <p14:tracePt t="64845" x="6399213" y="3416300"/>
          <p14:tracePt t="64852" x="6424613" y="3398838"/>
          <p14:tracePt t="64861" x="6450013" y="3398838"/>
          <p14:tracePt t="64869" x="6475413" y="3382963"/>
          <p14:tracePt t="64876" x="6492875" y="3373438"/>
          <p14:tracePt t="64884" x="6518275" y="3355975"/>
          <p14:tracePt t="64903" x="6561138" y="3340100"/>
          <p14:tracePt t="64911" x="6586538" y="3330575"/>
          <p14:tracePt t="64917" x="6627813" y="3305175"/>
          <p14:tracePt t="64926" x="6645275" y="3305175"/>
          <p14:tracePt t="64933" x="6696075" y="3271838"/>
          <p14:tracePt t="64942" x="6731000" y="3246438"/>
          <p14:tracePt t="64949" x="6756400" y="3228975"/>
          <p14:tracePt t="64958" x="6799263" y="3211513"/>
          <p14:tracePt t="64965" x="6832600" y="3211513"/>
          <p14:tracePt t="64973" x="6865938" y="3186113"/>
          <p14:tracePt t="64980" x="6900863" y="3178175"/>
          <p14:tracePt t="64989" x="6951663" y="3170238"/>
          <p14:tracePt t="64997" x="6994525" y="3160713"/>
          <p14:tracePt t="65004" x="7035800" y="3160713"/>
          <p14:tracePt t="65012" x="7078663" y="3160713"/>
          <p14:tracePt t="65020" x="7113588" y="3160713"/>
          <p14:tracePt t="65028" x="7154863" y="3160713"/>
          <p14:tracePt t="65037" x="7215188" y="3160713"/>
          <p14:tracePt t="65044" x="7258050" y="3160713"/>
          <p14:tracePt t="65053" x="7299325" y="3160713"/>
          <p14:tracePt t="65060" x="7377113" y="3160713"/>
          <p14:tracePt t="65069" x="7418388" y="3160713"/>
          <p14:tracePt t="65077" x="7469188" y="3160713"/>
          <p14:tracePt t="65085" x="7521575" y="3160713"/>
          <p14:tracePt t="65093" x="7572375" y="3160713"/>
          <p14:tracePt t="65101" x="7631113" y="3160713"/>
          <p14:tracePt t="65110" x="7666038" y="3160713"/>
          <p14:tracePt t="65117" x="7699375" y="3170238"/>
          <p14:tracePt t="65127" x="7732713" y="3178175"/>
          <p14:tracePt t="65133" x="7767638" y="3186113"/>
          <p14:tracePt t="65143" x="7800975" y="3203575"/>
          <p14:tracePt t="65149" x="7835900" y="3211513"/>
          <p14:tracePt t="65159" x="7869238" y="3228975"/>
          <p14:tracePt t="65165" x="7902575" y="3238500"/>
          <p14:tracePt t="65175" x="7920038" y="3254375"/>
          <p14:tracePt t="65181" x="7954963" y="3263900"/>
          <p14:tracePt t="65191" x="7988300" y="3279775"/>
          <p14:tracePt t="65197" x="8031163" y="3297238"/>
          <p14:tracePt t="65204" x="8047038" y="3297238"/>
          <p14:tracePt t="65212" x="8074025" y="3322638"/>
          <p14:tracePt t="65220" x="8099425" y="3322638"/>
          <p14:tracePt t="65228" x="8124825" y="3348038"/>
          <p14:tracePt t="65244" x="8150225" y="3365500"/>
          <p14:tracePt t="65252" x="8166100" y="3373438"/>
          <p14:tracePt t="65260" x="8175625" y="3390900"/>
          <p14:tracePt t="65269" x="8183563" y="3398838"/>
          <p14:tracePt t="65277" x="8201025" y="3416300"/>
          <p14:tracePt t="65285" x="8208963" y="3441700"/>
          <p14:tracePt t="65294" x="8218488" y="3459163"/>
          <p14:tracePt t="65301" x="8226425" y="3484563"/>
          <p14:tracePt t="65310" x="8234363" y="3502025"/>
          <p14:tracePt t="65317" x="8243888" y="3509963"/>
          <p14:tracePt t="65327" x="8259763" y="3560763"/>
          <p14:tracePt t="65333" x="8269288" y="3578225"/>
          <p14:tracePt t="65343" x="8294688" y="3603625"/>
          <p14:tracePt t="65349" x="8302625" y="3636963"/>
          <p14:tracePt t="65358" x="8310563" y="3662363"/>
          <p14:tracePt t="65364" x="8320088" y="3687763"/>
          <p14:tracePt t="65374" x="8328025" y="3713163"/>
          <p14:tracePt t="65382" x="8335963" y="3738563"/>
          <p14:tracePt t="65391" x="8345488" y="3773488"/>
          <p14:tracePt t="65397" x="8345488" y="3806825"/>
          <p14:tracePt t="65404" x="8345488" y="3832225"/>
          <p14:tracePt t="65413" x="8345488" y="3867150"/>
          <p14:tracePt t="65421" x="8345488" y="3900488"/>
          <p14:tracePt t="65429" x="8345488" y="3943350"/>
          <p14:tracePt t="65437" x="8345488" y="3986213"/>
          <p14:tracePt t="65444" x="8345488" y="4019550"/>
          <p14:tracePt t="65452" x="8345488" y="4052888"/>
          <p14:tracePt t="65460" x="8345488" y="4095750"/>
          <p14:tracePt t="65469" x="8328025" y="4138613"/>
          <p14:tracePt t="65477" x="8328025" y="4197350"/>
          <p14:tracePt t="65485" x="8320088" y="4224338"/>
          <p14:tracePt t="65493" x="8320088" y="4249738"/>
          <p14:tracePt t="65501" x="8320088" y="4291013"/>
          <p14:tracePt t="65510" x="8302625" y="4333875"/>
          <p14:tracePt t="65517" x="8302625" y="4351338"/>
          <p14:tracePt t="65526" x="8294688" y="4376738"/>
          <p14:tracePt t="65533" x="8294688" y="4394200"/>
          <p14:tracePt t="65543" x="8277225" y="4410075"/>
          <p14:tracePt t="65550" x="8269288" y="4427538"/>
          <p14:tracePt t="65558" x="8251825" y="4445000"/>
          <p14:tracePt t="65565" x="8234363" y="4460875"/>
          <p14:tracePt t="65574" x="8208963" y="4478338"/>
          <p14:tracePt t="65581" x="8191500" y="4486275"/>
          <p14:tracePt t="65589" x="8158163" y="4503738"/>
          <p14:tracePt t="65597" x="8107363" y="4513263"/>
          <p14:tracePt t="65604" x="8089900" y="4521200"/>
          <p14:tracePt t="65612" x="8056563" y="4538663"/>
          <p14:tracePt t="65620" x="7996238" y="4538663"/>
          <p14:tracePt t="65629" x="7945438" y="4546600"/>
          <p14:tracePt t="65637" x="7886700" y="4564063"/>
          <p14:tracePt t="65645" x="7826375" y="4564063"/>
          <p14:tracePt t="65653" x="7783513" y="4564063"/>
          <p14:tracePt t="65661" x="7716838" y="4564063"/>
          <p14:tracePt t="65669" x="7656513" y="4564063"/>
          <p14:tracePt t="65677" x="7597775" y="4564063"/>
          <p14:tracePt t="65685" x="7529513" y="4564063"/>
          <p14:tracePt t="65694" x="7469188" y="4564063"/>
          <p14:tracePt t="65701" x="7410450" y="4564063"/>
          <p14:tracePt t="65710" x="7367588" y="4564063"/>
          <p14:tracePt t="65717" x="7299325" y="4529138"/>
          <p14:tracePt t="65727" x="7232650" y="4495800"/>
          <p14:tracePt t="65733" x="7172325" y="4445000"/>
          <p14:tracePt t="65743" x="7113588" y="4419600"/>
          <p14:tracePt t="65749" x="7035800" y="4368800"/>
          <p14:tracePt t="65758" x="6985000" y="4341813"/>
          <p14:tracePt t="65765" x="6916738" y="4283075"/>
          <p14:tracePt t="65775" x="6865938" y="4249738"/>
          <p14:tracePt t="65781" x="6832600" y="4214813"/>
          <p14:tracePt t="65788" x="6781800" y="4164013"/>
          <p14:tracePt t="65797" x="6731000" y="4113213"/>
          <p14:tracePt t="65804" x="6662738" y="4070350"/>
          <p14:tracePt t="65813" x="6627813" y="4037013"/>
          <p14:tracePt t="65821" x="6586538" y="3994150"/>
          <p14:tracePt t="65829" x="6561138" y="3968750"/>
          <p14:tracePt t="65837" x="6535738" y="3943350"/>
          <p14:tracePt t="65844" x="6510338" y="3908425"/>
          <p14:tracePt t="65853" x="6483350" y="3875088"/>
          <p14:tracePt t="65861" x="6475413" y="3857625"/>
          <p14:tracePt t="65869" x="6450013" y="3824288"/>
          <p14:tracePt t="65877" x="6432550" y="3790950"/>
          <p14:tracePt t="65885" x="6416675" y="3763963"/>
          <p14:tracePt t="65904" x="6381750" y="3671888"/>
          <p14:tracePt t="65911" x="6373813" y="3636963"/>
          <p14:tracePt t="65917" x="6356350" y="3603625"/>
          <p14:tracePt t="65926" x="6356350" y="3586163"/>
          <p14:tracePt t="65933" x="6348413" y="3560763"/>
          <p14:tracePt t="65942" x="6348413" y="3535363"/>
          <p14:tracePt t="65949" x="6348413" y="3509963"/>
          <p14:tracePt t="65958" x="6338888" y="3492500"/>
          <p14:tracePt t="65965" x="6338888" y="3475038"/>
          <p14:tracePt t="65972" x="6338888" y="3441700"/>
          <p14:tracePt t="65988" x="6338888" y="3424238"/>
          <p14:tracePt t="65996" x="6338888" y="3398838"/>
          <p14:tracePt t="66005" x="6348413" y="3365500"/>
          <p14:tracePt t="66012" x="6365875" y="3355975"/>
          <p14:tracePt t="66021" x="6381750" y="3340100"/>
          <p14:tracePt t="66037" x="6381750" y="3330575"/>
          <p14:tracePt t="66044" x="6391275" y="3322638"/>
          <p14:tracePt t="66052" x="6399213" y="3322638"/>
          <p14:tracePt t="66068" x="6416675" y="3314700"/>
          <p14:tracePt t="66077" x="6450013" y="3314700"/>
          <p14:tracePt t="66084" x="6467475" y="3305175"/>
          <p14:tracePt t="66093" x="6510338" y="3305175"/>
          <p14:tracePt t="66100" x="6535738" y="3305175"/>
          <p14:tracePt t="66110" x="6569075" y="3305175"/>
          <p14:tracePt t="66117" x="6619875" y="3305175"/>
          <p14:tracePt t="66127" x="6680200" y="3305175"/>
          <p14:tracePt t="66132" x="6721475" y="3305175"/>
          <p14:tracePt t="66143" x="6781800" y="3305175"/>
          <p14:tracePt t="66149" x="6850063" y="3305175"/>
          <p14:tracePt t="66158" x="6908800" y="3305175"/>
          <p14:tracePt t="66165" x="6994525" y="3305175"/>
          <p14:tracePt t="66174" x="7045325" y="3330575"/>
          <p14:tracePt t="66181" x="7129463" y="3330575"/>
          <p14:tracePt t="66188" x="7180263" y="3348038"/>
          <p14:tracePt t="66197" x="7240588" y="3355975"/>
          <p14:tracePt t="66204" x="7299325" y="3365500"/>
          <p14:tracePt t="66212" x="7342188" y="3382963"/>
          <p14:tracePt t="66221" x="7392988" y="3398838"/>
          <p14:tracePt t="66229" x="7418388" y="3398838"/>
          <p14:tracePt t="66237" x="7435850" y="3408363"/>
          <p14:tracePt t="66245" x="7461250" y="3424238"/>
          <p14:tracePt t="66252" x="7469188" y="3424238"/>
          <p14:tracePt t="66260" x="7478713" y="3424238"/>
          <p14:tracePt t="66268" x="7486650" y="3433763"/>
          <p14:tracePt t="66277" x="7494588" y="3441700"/>
          <p14:tracePt t="66333" x="7469188" y="3441700"/>
          <p14:tracePt t="66349" x="7443788" y="3441700"/>
          <p14:tracePt t="66358" x="7418388" y="3441700"/>
          <p14:tracePt t="66365" x="7377113" y="3441700"/>
          <p14:tracePt t="66375" x="7334250" y="3441700"/>
          <p14:tracePt t="66381" x="7258050" y="3424238"/>
          <p14:tracePt t="66388" x="7154863" y="3424238"/>
          <p14:tracePt t="66397" x="7070725" y="3416300"/>
          <p14:tracePt t="66404" x="6943725" y="3416300"/>
          <p14:tracePt t="66412" x="6815138" y="3398838"/>
          <p14:tracePt t="66421" x="6705600" y="3382963"/>
          <p14:tracePt t="66428" x="6561138" y="3365500"/>
          <p14:tracePt t="66437" x="6442075" y="3348038"/>
          <p14:tracePt t="66444" x="6305550" y="3348038"/>
          <p14:tracePt t="66453" x="6143625" y="3305175"/>
          <p14:tracePt t="66461" x="6024563" y="3305175"/>
          <p14:tracePt t="66469" x="5889625" y="3279775"/>
          <p14:tracePt t="66476" x="5761038" y="3279775"/>
          <p14:tracePt t="66485" x="5676900" y="3279775"/>
          <p14:tracePt t="66495" x="5616575" y="3279775"/>
          <p14:tracePt t="66501" x="5549900" y="3279775"/>
          <p14:tracePt t="66510" x="5497513" y="3279775"/>
          <p14:tracePt t="66517" x="5456238" y="3279775"/>
          <p14:tracePt t="66527" x="5438775" y="3279775"/>
          <p14:tracePt t="66533" x="5405438" y="3279775"/>
          <p14:tracePt t="66543" x="5387975" y="3279775"/>
          <p14:tracePt t="66591" x="5387975" y="3289300"/>
          <p14:tracePt t="66603" x="5387975" y="3297238"/>
          <p14:tracePt t="66620" x="5387975" y="3305175"/>
          <p14:tracePt t="66636" x="5395913" y="3314700"/>
          <p14:tracePt t="66645" x="5395913" y="3322638"/>
          <p14:tracePt t="66653" x="5413375" y="3322638"/>
          <p14:tracePt t="66661" x="5430838" y="3330575"/>
          <p14:tracePt t="66669" x="5438775" y="3340100"/>
          <p14:tracePt t="66677" x="5481638" y="3365500"/>
          <p14:tracePt t="66685" x="5514975" y="3382963"/>
          <p14:tracePt t="66694" x="5557838" y="3398838"/>
          <p14:tracePt t="66701" x="5634038" y="3433763"/>
          <p14:tracePt t="66710" x="5710238" y="3467100"/>
          <p14:tracePt t="66717" x="5813425" y="3492500"/>
          <p14:tracePt t="66725" x="5940425" y="3527425"/>
          <p14:tracePt t="66733" x="6034088" y="3535363"/>
          <p14:tracePt t="66743" x="6153150" y="3535363"/>
          <p14:tracePt t="66749" x="6288088" y="3568700"/>
          <p14:tracePt t="66758" x="6381750" y="3568700"/>
          <p14:tracePt t="66765" x="6526213" y="3594100"/>
          <p14:tracePt t="66773" x="6645275" y="3603625"/>
          <p14:tracePt t="66781" x="6738938" y="3603625"/>
          <p14:tracePt t="66789" x="6858000" y="3603625"/>
          <p14:tracePt t="66797" x="6926263" y="3603625"/>
          <p14:tracePt t="66804" x="7027863" y="3603625"/>
          <p14:tracePt t="66812" x="7113588" y="3603625"/>
          <p14:tracePt t="66821" x="7180263" y="3619500"/>
          <p14:tracePt t="66828" x="7240588" y="3629025"/>
          <p14:tracePt t="66836" x="7283450" y="3629025"/>
          <p14:tracePt t="66844" x="7342188" y="3636963"/>
          <p14:tracePt t="66853" x="7402513" y="3636963"/>
          <p14:tracePt t="66861" x="7427913" y="3636963"/>
          <p14:tracePt t="66869" x="7461250" y="3654425"/>
          <p14:tracePt t="66878" x="7521575" y="3662363"/>
          <p14:tracePt t="66884" x="7529513" y="3662363"/>
          <p14:tracePt t="66904" x="7605713" y="3671888"/>
          <p14:tracePt t="66911" x="7631113" y="3679825"/>
          <p14:tracePt t="66917" x="7656513" y="3679825"/>
          <p14:tracePt t="66927" x="7673975" y="3687763"/>
          <p14:tracePt t="66933" x="7691438" y="3687763"/>
          <p14:tracePt t="66943" x="7707313" y="3687763"/>
          <p14:tracePt t="66949" x="7716838" y="3697288"/>
          <p14:tracePt t="66958" x="7732713" y="3697288"/>
          <p14:tracePt t="66965" x="7750175" y="3705225"/>
          <p14:tracePt t="67404" x="7758113" y="3705225"/>
          <p14:tracePt t="67413" x="7775575" y="3705225"/>
          <p14:tracePt t="67437" x="7783513" y="3705225"/>
          <p14:tracePt t="67460" x="7793038" y="3705225"/>
          <p14:tracePt t="67509" x="7793038" y="3713163"/>
          <p14:tracePt t="67517" x="7800975" y="3713163"/>
          <p14:tracePt t="67526" x="7810500" y="3722688"/>
          <p14:tracePt t="67542" x="7818438" y="3722688"/>
          <p14:tracePt t="67558" x="7826375" y="3730625"/>
          <p14:tracePt t="67581" x="7835900" y="3730625"/>
          <p14:tracePt t="67588" x="7843838" y="3730625"/>
          <p14:tracePt t="67613" x="7851775" y="3730625"/>
          <p14:tracePt t="67621" x="7861300" y="3738563"/>
          <p14:tracePt t="67637" x="7869238" y="3738563"/>
          <p14:tracePt t="67644" x="7877175" y="3738563"/>
          <p14:tracePt t="67653" x="7886700" y="3738563"/>
          <p14:tracePt t="67693" x="7894638" y="3738563"/>
          <p14:tracePt t="67868" x="7886700" y="3738563"/>
          <p14:tracePt t="67884" x="7869238" y="3738563"/>
          <p14:tracePt t="67895" x="7861300" y="3738563"/>
          <p14:tracePt t="67900" x="7835900" y="3738563"/>
          <p14:tracePt t="67909" x="7810500" y="3756025"/>
          <p14:tracePt t="67916" x="7783513" y="3756025"/>
          <p14:tracePt t="67926" x="7742238" y="3773488"/>
          <p14:tracePt t="67932" x="7707313" y="3790950"/>
          <p14:tracePt t="67940" x="7648575" y="3806825"/>
          <p14:tracePt t="67948" x="7580313" y="3832225"/>
          <p14:tracePt t="67957" x="7494588" y="3892550"/>
          <p14:tracePt t="67964" x="7418388" y="3943350"/>
          <p14:tracePt t="67972" x="7283450" y="4002088"/>
          <p14:tracePt t="67981" x="7129463" y="4070350"/>
          <p14:tracePt t="67988" x="6908800" y="4181475"/>
          <p14:tracePt t="67997" x="6721475" y="4265613"/>
          <p14:tracePt t="68005" x="6475413" y="4376738"/>
          <p14:tracePt t="68013" x="6229350" y="4495800"/>
          <p14:tracePt t="68020" x="6016625" y="4589463"/>
          <p14:tracePt t="68030" x="5745163" y="4708525"/>
          <p14:tracePt t="68037" x="5532438" y="4802188"/>
          <p14:tracePt t="68044" x="5337175" y="4903788"/>
          <p14:tracePt t="68052" x="5175250" y="4972050"/>
          <p14:tracePt t="68062" x="5048250" y="5030788"/>
          <p14:tracePt t="68069" x="4946650" y="5073650"/>
          <p14:tracePt t="68077" x="4835525" y="5132388"/>
          <p14:tracePt t="68085" x="4733925" y="5175250"/>
          <p14:tracePt t="68095" x="4640263" y="5235575"/>
          <p14:tracePt t="68102" x="4554538" y="5260975"/>
          <p14:tracePt t="68110" x="4470400" y="5294313"/>
          <p14:tracePt t="68117" x="4394200" y="5311775"/>
          <p14:tracePt t="68126" x="4300538" y="5345113"/>
          <p14:tracePt t="68134" x="4224338" y="5362575"/>
          <p14:tracePt t="68143" x="4156075" y="5380038"/>
          <p14:tracePt t="68148" x="4079875" y="5387975"/>
          <p14:tracePt t="68157" x="4019550" y="5395913"/>
          <p14:tracePt t="68165" x="3960813" y="5395913"/>
          <p14:tracePt t="68172" x="3908425" y="5395913"/>
          <p14:tracePt t="68181" x="3867150" y="5395913"/>
          <p14:tracePt t="68189" x="3841750" y="5395913"/>
          <p14:tracePt t="68197" x="3806825" y="5395913"/>
          <p14:tracePt t="68205" x="3756025" y="5395913"/>
          <p14:tracePt t="68213" x="3697288" y="5387975"/>
          <p14:tracePt t="68220" x="3636963" y="5380038"/>
          <p14:tracePt t="68229" x="3543300" y="5362575"/>
          <p14:tracePt t="68237" x="3433763" y="5345113"/>
          <p14:tracePt t="68245" x="3322638" y="5345113"/>
          <p14:tracePt t="68253" x="3195638" y="5327650"/>
          <p14:tracePt t="68262" x="3067050" y="5319713"/>
          <p14:tracePt t="68269" x="2922588" y="5311775"/>
          <p14:tracePt t="68277" x="2813050" y="5311775"/>
          <p14:tracePt t="68285" x="2693988" y="5311775"/>
          <p14:tracePt t="68295" x="2566988" y="5311775"/>
          <p14:tracePt t="68300" x="2481263" y="5294313"/>
          <p14:tracePt t="68311" x="2397125" y="5294313"/>
          <p14:tracePt t="68317" x="2319338" y="5276850"/>
          <p14:tracePt t="68327" x="2260600" y="5268913"/>
          <p14:tracePt t="68332" x="2235200" y="5260975"/>
          <p14:tracePt t="68341" x="2184400" y="5260975"/>
          <p14:tracePt t="68349" x="2133600" y="5260975"/>
          <p14:tracePt t="68356" x="2108200" y="5251450"/>
          <p14:tracePt t="68365" x="2065338" y="5251450"/>
          <p14:tracePt t="68371" x="2039938" y="5251450"/>
          <p14:tracePt t="68381" x="2022475" y="5251450"/>
          <p14:tracePt t="68388" x="2005013" y="5251450"/>
          <p14:tracePt t="68396" x="1989138" y="5251450"/>
          <p14:tracePt t="68405" x="1979613" y="5251450"/>
          <p14:tracePt t="68413" x="1963738" y="5243513"/>
          <p14:tracePt t="68781" x="1971675" y="5251450"/>
          <p14:tracePt t="68788" x="1979613" y="5260975"/>
          <p14:tracePt t="68797" x="1989138" y="5260975"/>
          <p14:tracePt t="68813" x="1997075" y="5268913"/>
          <p14:tracePt t="68821" x="2005013" y="5268913"/>
          <p14:tracePt t="68829" x="2014538" y="5268913"/>
          <p14:tracePt t="69141" x="2022475" y="5268913"/>
          <p14:tracePt t="69157" x="2030413" y="5276850"/>
          <p14:tracePt t="69205" x="2039938" y="5276850"/>
          <p14:tracePt t="69308" x="2047875" y="5276850"/>
          <p14:tracePt t="69316" x="2055813" y="5268913"/>
          <p14:tracePt t="69589" x="2065338" y="5268913"/>
          <p14:tracePt t="69597" x="2082800" y="5268913"/>
          <p14:tracePt t="69605" x="2098675" y="5268913"/>
          <p14:tracePt t="69613" x="2108200" y="5268913"/>
          <p14:tracePt t="69621" x="2124075" y="5276850"/>
          <p14:tracePt t="69629" x="2141538" y="5286375"/>
          <p14:tracePt t="69637" x="2174875" y="5302250"/>
          <p14:tracePt t="69645" x="2192338" y="5319713"/>
          <p14:tracePt t="69652" x="2227263" y="5337175"/>
          <p14:tracePt t="69662" x="2252663" y="5362575"/>
          <p14:tracePt t="69670" x="2278063" y="5387975"/>
          <p14:tracePt t="69678" x="2303463" y="5413375"/>
          <p14:tracePt t="69685" x="2344738" y="5438775"/>
          <p14:tracePt t="69694" x="2387600" y="5464175"/>
          <p14:tracePt t="69701" x="2438400" y="5507038"/>
          <p14:tracePt t="69711" x="2489200" y="5549900"/>
          <p14:tracePt t="69716" x="2541588" y="5575300"/>
          <p14:tracePt t="69725" x="2582863" y="5608638"/>
          <p14:tracePt t="69732" x="2651125" y="5641975"/>
          <p14:tracePt t="69741" x="2693988" y="5659438"/>
          <p14:tracePt t="69748" x="2762250" y="5694363"/>
          <p14:tracePt t="69756" x="2820988" y="5702300"/>
          <p14:tracePt t="69765" x="2906713" y="5735638"/>
          <p14:tracePt t="69772" x="2965450" y="5753100"/>
          <p14:tracePt t="69781" x="3016250" y="5761038"/>
          <p14:tracePt t="69789" x="3059113" y="5761038"/>
          <p14:tracePt t="69797" x="3084513" y="5770563"/>
          <p14:tracePt t="69804" x="3119438" y="5770563"/>
          <p14:tracePt t="69813" x="3127375" y="5770563"/>
          <p14:tracePt t="69821" x="3135313" y="5770563"/>
          <p14:tracePt t="69917" x="3144838" y="5770563"/>
          <p14:tracePt t="69933" x="3152775" y="5770563"/>
          <p14:tracePt t="69943" x="3170238" y="5770563"/>
          <p14:tracePt t="69949" x="3178175" y="5770563"/>
          <p14:tracePt t="69956" x="3203575" y="5770563"/>
          <p14:tracePt t="69965" x="3238500" y="5770563"/>
          <p14:tracePt t="69972" x="3289300" y="5770563"/>
          <p14:tracePt t="69981" x="3382963" y="5770563"/>
          <p14:tracePt t="69989" x="3475038" y="5770563"/>
          <p14:tracePt t="69997" x="3619500" y="5770563"/>
          <p14:tracePt t="70004" x="3756025" y="5770563"/>
          <p14:tracePt t="70013" x="4011613" y="5770563"/>
          <p14:tracePt t="70020" x="4224338" y="5778500"/>
          <p14:tracePt t="70029" x="4579938" y="5795963"/>
          <p14:tracePt t="70037" x="4835525" y="5795963"/>
          <p14:tracePt t="70045" x="5038725" y="5795963"/>
          <p14:tracePt t="70053" x="5200650" y="5795963"/>
          <p14:tracePt t="70061" x="5319713" y="5795963"/>
          <p14:tracePt t="70069" x="5405438" y="5795963"/>
          <p14:tracePt t="70079" x="5489575" y="5795963"/>
          <p14:tracePt t="70085" x="5514975" y="5795963"/>
          <p14:tracePt t="70525" x="5524500" y="5813425"/>
          <p14:tracePt t="70540" x="5532438" y="5813425"/>
          <p14:tracePt t="70556" x="5532438" y="5821363"/>
          <p14:tracePt t="70581" x="5540375" y="5829300"/>
          <p14:tracePt t="70597" x="5549900" y="5829300"/>
          <p14:tracePt t="70613" x="5557838" y="5838825"/>
          <p14:tracePt t="70621" x="5557838" y="5846763"/>
          <p14:tracePt t="70630" x="5565775" y="5854700"/>
          <p14:tracePt t="70854" x="5583238" y="5864225"/>
          <p14:tracePt t="70878" x="5583238" y="5872163"/>
          <p14:tracePt t="71446" x="5583238" y="5864225"/>
          <p14:tracePt t="71484" x="5583238" y="5854700"/>
          <p14:tracePt t="71501" x="5583238" y="5846763"/>
          <p14:tracePt t="71605" x="5583238" y="5838825"/>
          <p14:tracePt t="71620" x="5583238" y="5829300"/>
          <p14:tracePt t="71686" x="5583238" y="5813425"/>
          <p14:tracePt t="71701" x="5583238" y="5803900"/>
          <p14:tracePt t="71711" x="5575300" y="5788025"/>
          <p14:tracePt t="71717" x="5565775" y="5778500"/>
          <p14:tracePt t="71726" x="5557838" y="5778500"/>
          <p14:tracePt t="71732" x="5540375" y="5761038"/>
          <p14:tracePt t="71740" x="5524500" y="5753100"/>
          <p14:tracePt t="71749" x="5497513" y="5735638"/>
          <p14:tracePt t="71756" x="5497513" y="5719763"/>
          <p14:tracePt t="71764" x="5489575" y="5719763"/>
          <p14:tracePt t="71774" x="5489575" y="5694363"/>
          <p14:tracePt t="71781" x="5514975" y="5659438"/>
          <p14:tracePt t="71789" x="5540375" y="5634038"/>
          <p14:tracePt t="71797" x="5549900" y="5626100"/>
          <p14:tracePt t="71805" x="5575300" y="5608638"/>
          <p14:tracePt t="71813" x="5591175" y="5600700"/>
          <p14:tracePt t="71820" x="5591175" y="5575300"/>
          <p14:tracePt t="72077" x="5540375" y="5591175"/>
          <p14:tracePt t="72085" x="5497513" y="5608638"/>
          <p14:tracePt t="72094" x="5430838" y="5641975"/>
          <p14:tracePt t="72101" x="5395913" y="5659438"/>
          <p14:tracePt t="72110" x="5353050" y="5676900"/>
          <p14:tracePt t="72117" x="5319713" y="5684838"/>
          <p14:tracePt t="72125" x="5268913" y="5710238"/>
          <p14:tracePt t="72133" x="5243513" y="5719763"/>
          <p14:tracePt t="72140" x="5226050" y="5727700"/>
          <p14:tracePt t="72149" x="5192713" y="5745163"/>
          <p14:tracePt t="72157" x="5183188" y="5753100"/>
          <p14:tracePt t="72164" x="5167313" y="5761038"/>
          <p14:tracePt t="72173" x="5167313" y="5770563"/>
          <p14:tracePt t="72205" x="5157788" y="5795963"/>
          <p14:tracePt t="72237" x="5157788" y="5803900"/>
          <p14:tracePt t="72253" x="5167313" y="5813425"/>
          <p14:tracePt t="72341" x="5175250" y="5813425"/>
          <p14:tracePt t="72349" x="5192713" y="5813425"/>
          <p14:tracePt t="72356" x="5226050" y="5803900"/>
          <p14:tracePt t="72364" x="5235575" y="5795963"/>
          <p14:tracePt t="72372" x="5260975" y="5770563"/>
          <p14:tracePt t="72381" x="5294313" y="5753100"/>
          <p14:tracePt t="72389" x="5319713" y="5735638"/>
          <p14:tracePt t="72397" x="5353050" y="5719763"/>
          <p14:tracePt t="72405" x="5395913" y="5694363"/>
          <p14:tracePt t="72413" x="5430838" y="5676900"/>
          <p14:tracePt t="72421" x="5472113" y="5668963"/>
          <p14:tracePt t="72429" x="5507038" y="5641975"/>
          <p14:tracePt t="72437" x="5557838" y="5626100"/>
          <p14:tracePt t="72447" x="5608638" y="5600700"/>
          <p14:tracePt t="72452" x="5684838" y="5565775"/>
          <p14:tracePt t="72462" x="5745163" y="5549900"/>
          <p14:tracePt t="72469" x="5821363" y="5514975"/>
          <p14:tracePt t="72479" x="5905500" y="5497513"/>
          <p14:tracePt t="72485" x="5983288" y="5464175"/>
          <p14:tracePt t="72495" x="6076950" y="5430838"/>
          <p14:tracePt t="72501" x="6186488" y="5380038"/>
          <p14:tracePt t="72509" x="6280150" y="5345113"/>
          <p14:tracePt t="72517" x="6381750" y="5311775"/>
          <p14:tracePt t="72524" x="6500813" y="5276850"/>
          <p14:tracePt t="72533" x="6627813" y="5243513"/>
          <p14:tracePt t="72540" x="6731000" y="5208588"/>
          <p14:tracePt t="72548" x="6832600" y="5175250"/>
          <p14:tracePt t="72557" x="6951663" y="5141913"/>
          <p14:tracePt t="72565" x="7078663" y="5091113"/>
          <p14:tracePt t="72572" x="7180263" y="5073650"/>
          <p14:tracePt t="72581" x="7265988" y="5038725"/>
          <p14:tracePt t="72589" x="7377113" y="5005388"/>
          <p14:tracePt t="72597" x="7461250" y="4972050"/>
          <p14:tracePt t="72605" x="7537450" y="4946650"/>
          <p14:tracePt t="72614" x="7623175" y="4937125"/>
          <p14:tracePt t="72620" x="7716838" y="4903788"/>
          <p14:tracePt t="72629" x="7775575" y="4868863"/>
          <p14:tracePt t="72636" x="7851775" y="4860925"/>
          <p14:tracePt t="72646" x="7920038" y="4843463"/>
          <p14:tracePt t="72653" x="7996238" y="4810125"/>
          <p14:tracePt t="72662" x="8056563" y="4802188"/>
          <p14:tracePt t="72669" x="8132763" y="4775200"/>
          <p14:tracePt t="72678" x="8218488" y="4767263"/>
          <p14:tracePt t="72686" x="8310563" y="4733925"/>
          <p14:tracePt t="72694" x="8396288" y="4708525"/>
          <p14:tracePt t="72701" x="8497888" y="4699000"/>
          <p14:tracePt t="72712" x="8583613" y="4665663"/>
          <p14:tracePt t="72717" x="8642350" y="4657725"/>
          <p14:tracePt t="72723" x="8736013" y="4630738"/>
          <p14:tracePt t="72733" x="8796338" y="4622800"/>
          <p14:tracePt t="72741" x="8880475" y="4605338"/>
          <p14:tracePt t="72748" x="8956675" y="4589463"/>
          <p14:tracePt t="72757" x="9032875" y="4572000"/>
          <p14:tracePt t="72764" x="9101138" y="45720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0FABC-DAA9-47C1-9F82-618C8ADADA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324" y="968375"/>
            <a:ext cx="8578155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상속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클래스로부터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속성과 행위를 상속받는 것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관계가 성립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상속은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‘is-a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개는 포유류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조합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객체를 사용하여 객체를 구성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클래스를 사용하여 보다 복잡한 클래스를 만드는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일종의 조립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조합은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‘has-a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자동차의 엔진은 실린더 블록을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갖는다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조합은 집합과 연관의 두 가지 유형이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AD3A4F3C-FE23-4151-9F49-C0C40FDB3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166CB-76AD-4B18-859B-355FF091DE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82766-1241-484A-9902-EFE55A465620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26"/>
    </mc:Choice>
    <mc:Fallback>
      <p:transition spd="slow" advTm="110026"/>
    </mc:Fallback>
  </mc:AlternateContent>
  <p:extLst>
    <p:ext uri="{3A86A75C-4F4B-4683-9AE1-C65F6400EC91}">
      <p14:laserTraceLst xmlns:p14="http://schemas.microsoft.com/office/powerpoint/2010/main">
        <p14:tracePtLst>
          <p14:tracePt t="684" x="8064500" y="3636963"/>
          <p14:tracePt t="693" x="7504113" y="3722688"/>
          <p14:tracePt t="700" x="6891338" y="3763963"/>
          <p14:tracePt t="708" x="6399213" y="3781425"/>
          <p14:tracePt t="716" x="5880100" y="3781425"/>
          <p14:tracePt t="724" x="5430838" y="3697288"/>
          <p14:tracePt t="732" x="5175250" y="3543300"/>
          <p14:tracePt t="741" x="5038725" y="3467100"/>
          <p14:tracePt t="749" x="4903788" y="3289300"/>
          <p14:tracePt t="757" x="4792663" y="3228975"/>
          <p14:tracePt t="765" x="4716463" y="3109913"/>
          <p14:tracePt t="1158" x="4640263" y="3101975"/>
          <p14:tracePt t="1174" x="4538663" y="3101975"/>
          <p14:tracePt t="1180" x="4452938" y="3101975"/>
          <p14:tracePt t="1190" x="4325938" y="3101975"/>
          <p14:tracePt t="1197" x="4240213" y="3101975"/>
          <p14:tracePt t="1204" x="4171950" y="3101975"/>
          <p14:tracePt t="1212" x="4070350" y="3101975"/>
          <p14:tracePt t="1220" x="3968750" y="3144838"/>
          <p14:tracePt t="1228" x="3857625" y="3160713"/>
          <p14:tracePt t="1235" x="3730625" y="3170238"/>
          <p14:tracePt t="1244" x="3629025" y="3170238"/>
          <p14:tracePt t="1252" x="3527425" y="3170238"/>
          <p14:tracePt t="1260" x="3484563" y="3170238"/>
          <p14:tracePt t="1269" x="3459163" y="3170238"/>
          <p14:tracePt t="1309" x="3449638" y="3170238"/>
          <p14:tracePt t="1316" x="3433763" y="3170238"/>
          <p14:tracePt t="1325" x="3424238" y="3170238"/>
          <p14:tracePt t="1332" x="3408363" y="3170238"/>
          <p14:tracePt t="1341" x="3382963" y="3170238"/>
          <p14:tracePt t="1349" x="3355975" y="3170238"/>
          <p14:tracePt t="1358" x="3322638" y="3170238"/>
          <p14:tracePt t="1365" x="3289300" y="3170238"/>
          <p14:tracePt t="1374" x="3263900" y="3152775"/>
          <p14:tracePt t="1381" x="3238500" y="3127375"/>
          <p14:tracePt t="1390" x="3238500" y="3084513"/>
          <p14:tracePt t="1396" x="3238500" y="3051175"/>
          <p14:tracePt t="1406" x="3279775" y="3000375"/>
          <p14:tracePt t="1412" x="3322638" y="2957513"/>
          <p14:tracePt t="1421" x="3340100" y="2940050"/>
          <p14:tracePt t="1428" x="3355975" y="2940050"/>
          <p14:tracePt t="1435" x="3382963" y="2940050"/>
          <p14:tracePt t="2197" x="3382963" y="2932113"/>
          <p14:tracePt t="2204" x="3373438" y="2922588"/>
          <p14:tracePt t="2212" x="3348038" y="2897188"/>
          <p14:tracePt t="2221" x="3322638" y="2871788"/>
          <p14:tracePt t="2228" x="3314700" y="2871788"/>
          <p14:tracePt t="2236" x="3279775" y="2871788"/>
          <p14:tracePt t="2245" x="3254375" y="2871788"/>
          <p14:tracePt t="2252" x="3246438" y="2871788"/>
          <p14:tracePt t="2260" x="3221038" y="2871788"/>
          <p14:tracePt t="2268" x="3211513" y="2863850"/>
          <p14:tracePt t="2276" x="3203575" y="2855913"/>
          <p14:tracePt t="2284" x="3195638" y="2838450"/>
          <p14:tracePt t="2300" x="3195638" y="2820988"/>
          <p14:tracePt t="2316" x="3195638" y="2805113"/>
          <p14:tracePt t="2326" x="3178175" y="2787650"/>
          <p14:tracePt t="2341" x="3152775" y="2787650"/>
          <p14:tracePt t="2348" x="3144838" y="2787650"/>
          <p14:tracePt t="2358" x="3119438" y="2778125"/>
          <p14:tracePt t="2365" x="3101975" y="2770188"/>
          <p14:tracePt t="2374" x="3101975" y="2744788"/>
          <p14:tracePt t="2380" x="3101975" y="2701925"/>
          <p14:tracePt t="2390" x="3101975" y="2676525"/>
          <p14:tracePt t="2397" x="3101975" y="2668588"/>
          <p14:tracePt t="2404" x="3101975" y="2651125"/>
          <p14:tracePt t="2412" x="3101975" y="2643188"/>
          <p14:tracePt t="2420" x="3101975" y="2625725"/>
          <p14:tracePt t="2429" x="3109913" y="2617788"/>
          <p14:tracePt t="2444" x="3109913" y="2608263"/>
          <p14:tracePt t="2452" x="3109913" y="2600325"/>
          <p14:tracePt t="2461" x="3109913" y="2592388"/>
          <p14:tracePt t="2476" x="3109913" y="2582863"/>
          <p14:tracePt t="2492" x="3109913" y="2574925"/>
          <p14:tracePt t="2509" x="3109913" y="2566988"/>
          <p14:tracePt t="2541" x="3109913" y="2541588"/>
          <p14:tracePt t="2549" x="3101975" y="2532063"/>
          <p14:tracePt t="2558" x="3084513" y="2532063"/>
          <p14:tracePt t="2565" x="3059113" y="2524125"/>
          <p14:tracePt t="2574" x="3051175" y="2516188"/>
          <p14:tracePt t="2580" x="3000375" y="2498725"/>
          <p14:tracePt t="2590" x="2982913" y="2489200"/>
          <p14:tracePt t="2597" x="2922588" y="2463800"/>
          <p14:tracePt t="2604" x="2863850" y="2463800"/>
          <p14:tracePt t="2613" x="2805113" y="2455863"/>
          <p14:tracePt t="2620" x="2744788" y="2438400"/>
          <p14:tracePt t="2627" x="2701925" y="2438400"/>
          <p14:tracePt t="2636" x="2660650" y="2438400"/>
          <p14:tracePt t="2644" x="2643188" y="2438400"/>
          <p14:tracePt t="2653" x="2600325" y="2438400"/>
          <p14:tracePt t="2660" x="2592388" y="2438400"/>
          <p14:tracePt t="2668" x="2574925" y="2438400"/>
          <p14:tracePt t="2700" x="2566988" y="2438400"/>
          <p14:tracePt t="2709" x="2557463" y="2438400"/>
          <p14:tracePt t="2717" x="2532063" y="2438400"/>
          <p14:tracePt t="2726" x="2506663" y="2447925"/>
          <p14:tracePt t="2732" x="2489200" y="2447925"/>
          <p14:tracePt t="2741" x="2463800" y="2447925"/>
          <p14:tracePt t="2748" x="2447925" y="2455863"/>
          <p14:tracePt t="2868" x="2430463" y="2455863"/>
          <p14:tracePt t="2884" x="2422525" y="2463800"/>
          <p14:tracePt t="2957" x="2413000" y="2463800"/>
          <p14:tracePt t="2974" x="2397125" y="2463800"/>
          <p14:tracePt t="2997" x="2387600" y="2463800"/>
          <p14:tracePt t="3005" x="2362200" y="2455863"/>
          <p14:tracePt t="3020" x="2336800" y="2438400"/>
          <p14:tracePt t="3028" x="2336800" y="2430463"/>
          <p14:tracePt t="3035" x="2303463" y="2413000"/>
          <p14:tracePt t="3044" x="2278063" y="2397125"/>
          <p14:tracePt t="3053" x="2260600" y="2387600"/>
          <p14:tracePt t="3060" x="2227263" y="2362200"/>
          <p14:tracePt t="3068" x="2217738" y="2344738"/>
          <p14:tracePt t="3077" x="2200275" y="2336800"/>
          <p14:tracePt t="3084" x="2166938" y="2311400"/>
          <p14:tracePt t="3093" x="2149475" y="2293938"/>
          <p14:tracePt t="3100" x="2133600" y="2293938"/>
          <p14:tracePt t="3109" x="2098675" y="2260600"/>
          <p14:tracePt t="3117" x="2090738" y="2260600"/>
          <p14:tracePt t="3126" x="2073275" y="2252663"/>
          <p14:tracePt t="3132" x="2065338" y="2243138"/>
          <p14:tracePt t="3142" x="2047875" y="2227263"/>
          <p14:tracePt t="3148" x="2039938" y="2227263"/>
          <p14:tracePt t="3158" x="2022475" y="2209800"/>
          <p14:tracePt t="3165" x="2022475" y="2200275"/>
          <p14:tracePt t="3174" x="2014538" y="2200275"/>
          <p14:tracePt t="3180" x="2005013" y="2200275"/>
          <p14:tracePt t="3188" x="2005013" y="2192338"/>
          <p14:tracePt t="3204" x="1979613" y="2174875"/>
          <p14:tracePt t="3212" x="1979613" y="2166938"/>
          <p14:tracePt t="3220" x="1971675" y="2166938"/>
          <p14:tracePt t="3228" x="1946275" y="2141538"/>
          <p14:tracePt t="3245" x="1938338" y="2133600"/>
          <p14:tracePt t="3253" x="1928813" y="2124075"/>
          <p14:tracePt t="3261" x="1911350" y="2108200"/>
          <p14:tracePt t="3276" x="1895475" y="2098675"/>
          <p14:tracePt t="3284" x="1878013" y="2090738"/>
          <p14:tracePt t="3293" x="1878013" y="2082800"/>
          <p14:tracePt t="3300" x="1852613" y="2073275"/>
          <p14:tracePt t="3309" x="1835150" y="2073275"/>
          <p14:tracePt t="3316" x="1827213" y="2065338"/>
          <p14:tracePt t="3326" x="1809750" y="2065338"/>
          <p14:tracePt t="3332" x="1793875" y="2047875"/>
          <p14:tracePt t="3342" x="1793875" y="2039938"/>
          <p14:tracePt t="3349" x="1766888" y="2030413"/>
          <p14:tracePt t="3358" x="1758950" y="2030413"/>
          <p14:tracePt t="3364" x="1751013" y="2022475"/>
          <p14:tracePt t="3374" x="1741488" y="2022475"/>
          <p14:tracePt t="3380" x="1733550" y="2014538"/>
          <p14:tracePt t="3390" x="1733550" y="2005013"/>
          <p14:tracePt t="3397" x="1725613" y="2005013"/>
          <p14:tracePt t="3406" x="1708150" y="2005013"/>
          <p14:tracePt t="3412" x="1700213" y="1989138"/>
          <p14:tracePt t="3419" x="1690688" y="1979613"/>
          <p14:tracePt t="3429" x="1682750" y="1971675"/>
          <p14:tracePt t="3436" x="1674813" y="1971675"/>
          <p14:tracePt t="3445" x="1649413" y="1946275"/>
          <p14:tracePt t="3453" x="1639888" y="1938338"/>
          <p14:tracePt t="3460" x="1631950" y="1928813"/>
          <p14:tracePt t="3468" x="1614488" y="1920875"/>
          <p14:tracePt t="3477" x="1606550" y="1920875"/>
          <p14:tracePt t="3484" x="1597025" y="1911350"/>
          <p14:tracePt t="3493" x="1581150" y="1903413"/>
          <p14:tracePt t="3500" x="1563688" y="1895475"/>
          <p14:tracePt t="3509" x="1546225" y="1885950"/>
          <p14:tracePt t="3526" x="1538288" y="1885950"/>
          <p14:tracePt t="3532" x="1530350" y="1885950"/>
          <p14:tracePt t="3542" x="1530350" y="1878013"/>
          <p14:tracePt t="3549" x="1520825" y="1870075"/>
          <p14:tracePt t="3558" x="1512888" y="1870075"/>
          <p14:tracePt t="3564" x="1504950" y="1870075"/>
          <p14:tracePt t="3596" x="1495425" y="1860550"/>
          <p14:tracePt t="3636" x="1487488" y="1852613"/>
          <p14:tracePt t="4021" x="1495425" y="1852613"/>
          <p14:tracePt t="4084" x="1512888" y="1852613"/>
          <p14:tracePt t="4181" x="1520825" y="1852613"/>
          <p14:tracePt t="4204" x="1530350" y="1852613"/>
          <p14:tracePt t="4219" x="1538288" y="1852613"/>
          <p14:tracePt t="4236" x="1546225" y="1852613"/>
          <p14:tracePt t="4252" x="1555750" y="1852613"/>
          <p14:tracePt t="4268" x="1571625" y="1852613"/>
          <p14:tracePt t="4292" x="1581150" y="1852613"/>
          <p14:tracePt t="4301" x="1589088" y="1852613"/>
          <p14:tracePt t="4309" x="1597025" y="1852613"/>
          <p14:tracePt t="4316" x="1606550" y="1852613"/>
          <p14:tracePt t="4327" x="1614488" y="1852613"/>
          <p14:tracePt t="4333" x="1631950" y="1852613"/>
          <p14:tracePt t="4342" x="1639888" y="1852613"/>
          <p14:tracePt t="4358" x="1657350" y="1844675"/>
          <p14:tracePt t="4364" x="1665288" y="1844675"/>
          <p14:tracePt t="4380" x="1674813" y="1844675"/>
          <p14:tracePt t="4388" x="1690688" y="1835150"/>
          <p14:tracePt t="4403" x="1690688" y="1827213"/>
          <p14:tracePt t="4420" x="1700213" y="1819275"/>
          <p14:tracePt t="4429" x="1708150" y="1819275"/>
          <p14:tracePt t="4437" x="1716088" y="1819275"/>
          <p14:tracePt t="4452" x="1716088" y="1801813"/>
          <p14:tracePt t="4468" x="1716088" y="1784350"/>
          <p14:tracePt t="4476" x="1716088" y="1766888"/>
          <p14:tracePt t="4484" x="1716088" y="1758950"/>
          <p14:tracePt t="4493" x="1716088" y="1741488"/>
          <p14:tracePt t="4500" x="1716088" y="1733550"/>
          <p14:tracePt t="4509" x="1716088" y="1716088"/>
          <p14:tracePt t="4516" x="1716088" y="1708150"/>
          <p14:tracePt t="4526" x="1716088" y="1700213"/>
          <p14:tracePt t="4533" x="1716088" y="1690688"/>
          <p14:tracePt t="4542" x="1716088" y="1682750"/>
          <p14:tracePt t="4549" x="1716088" y="1674813"/>
          <p14:tracePt t="4558" x="1716088" y="1665288"/>
          <p14:tracePt t="4565" x="1716088" y="1657350"/>
          <p14:tracePt t="4580" x="1716088" y="1639888"/>
          <p14:tracePt t="4589" x="1716088" y="1631950"/>
          <p14:tracePt t="4596" x="1725613" y="1622425"/>
          <p14:tracePt t="4603" x="1751013" y="1589088"/>
          <p14:tracePt t="4613" x="1776413" y="1571625"/>
          <p14:tracePt t="4620" x="1793875" y="1555750"/>
          <p14:tracePt t="4628" x="1835150" y="1530350"/>
          <p14:tracePt t="4637" x="1878013" y="1504950"/>
          <p14:tracePt t="4644" x="1946275" y="1470025"/>
          <p14:tracePt t="4653" x="1979613" y="1462088"/>
          <p14:tracePt t="4661" x="2014538" y="1444625"/>
          <p14:tracePt t="4668" x="2030413" y="1436688"/>
          <p14:tracePt t="4676" x="2055813" y="1419225"/>
          <p14:tracePt t="4684" x="2082800" y="1419225"/>
          <p14:tracePt t="4693" x="2098675" y="1419225"/>
          <p14:tracePt t="4699" x="2108200" y="1419225"/>
          <p14:tracePt t="4710" x="2141538" y="1419225"/>
          <p14:tracePt t="4717" x="2149475" y="1419225"/>
          <p14:tracePt t="4726" x="2192338" y="1419225"/>
          <p14:tracePt t="4731" x="2227263" y="1419225"/>
          <p14:tracePt t="4742" x="2268538" y="1419225"/>
          <p14:tracePt t="4747" x="2311400" y="1419225"/>
          <p14:tracePt t="4758" x="2371725" y="1427163"/>
          <p14:tracePt t="4765" x="2422525" y="1427163"/>
          <p14:tracePt t="4772" x="2506663" y="1444625"/>
          <p14:tracePt t="4781" x="2574925" y="1444625"/>
          <p14:tracePt t="4789" x="2651125" y="1444625"/>
          <p14:tracePt t="4797" x="2736850" y="1444625"/>
          <p14:tracePt t="4803" x="2830513" y="1444625"/>
          <p14:tracePt t="4813" x="2889250" y="1444625"/>
          <p14:tracePt t="4820" x="2965450" y="1444625"/>
          <p14:tracePt t="4828" x="2974975" y="1444625"/>
          <p14:tracePt t="4837" x="3016250" y="1444625"/>
          <p14:tracePt t="4844" x="3041650" y="1444625"/>
          <p14:tracePt t="4853" x="3059113" y="1444625"/>
          <p14:tracePt t="5397" x="3076575" y="1444625"/>
          <p14:tracePt t="5413" x="3084513" y="1444625"/>
          <p14:tracePt t="5701" x="3094038" y="1452563"/>
          <p14:tracePt t="5709" x="3094038" y="1462088"/>
          <p14:tracePt t="5756" x="3094038" y="1470025"/>
          <p14:tracePt t="5764" x="3094038" y="1477963"/>
          <p14:tracePt t="5774" x="3094038" y="1487488"/>
          <p14:tracePt t="5804" x="3094038" y="1495425"/>
          <p14:tracePt t="5820" x="3094038" y="1504950"/>
          <p14:tracePt t="5836" x="3094038" y="1512888"/>
          <p14:tracePt t="5845" x="3094038" y="1520825"/>
          <p14:tracePt t="5852" x="3094038" y="1530350"/>
          <p14:tracePt t="5868" x="3094038" y="1538288"/>
          <p14:tracePt t="5878" x="3094038" y="1546225"/>
          <p14:tracePt t="5909" x="3094038" y="1555750"/>
          <p14:tracePt t="5926" x="3094038" y="1563688"/>
          <p14:tracePt t="5943" x="3094038" y="1571625"/>
          <p14:tracePt t="5996" x="3094038" y="1581150"/>
          <p14:tracePt t="6012" x="3094038" y="1589088"/>
          <p14:tracePt t="6036" x="3084513" y="1589088"/>
          <p14:tracePt t="6044" x="3076575" y="1589088"/>
          <p14:tracePt t="6060" x="3067050" y="1597025"/>
          <p14:tracePt t="6068" x="3059113" y="1597025"/>
          <p14:tracePt t="6077" x="3051175" y="1606550"/>
          <p14:tracePt t="6084" x="3041650" y="1614488"/>
          <p14:tracePt t="6094" x="3025775" y="1614488"/>
          <p14:tracePt t="6110" x="3008313" y="1622425"/>
          <p14:tracePt t="6116" x="3000375" y="1622425"/>
          <p14:tracePt t="6127" x="2982913" y="1631950"/>
          <p14:tracePt t="6132" x="2965450" y="1639888"/>
          <p14:tracePt t="6142" x="2940050" y="1657350"/>
          <p14:tracePt t="6148" x="2922588" y="1657350"/>
          <p14:tracePt t="6157" x="2897188" y="1665288"/>
          <p14:tracePt t="6165" x="2881313" y="1674813"/>
          <p14:tracePt t="6173" x="2855913" y="1674813"/>
          <p14:tracePt t="6181" x="2846388" y="1674813"/>
          <p14:tracePt t="6187" x="2830513" y="1682750"/>
          <p14:tracePt t="6206" x="2795588" y="1700213"/>
          <p14:tracePt t="6212" x="2778125" y="1700213"/>
          <p14:tracePt t="6221" x="2770188" y="1700213"/>
          <p14:tracePt t="6230" x="2752725" y="1708150"/>
          <p14:tracePt t="6236" x="2736850" y="1716088"/>
          <p14:tracePt t="6246" x="2727325" y="1716088"/>
          <p14:tracePt t="6253" x="2711450" y="1716088"/>
          <p14:tracePt t="6261" x="2686050" y="1716088"/>
          <p14:tracePt t="6277" x="2660650" y="1716088"/>
          <p14:tracePt t="6284" x="2651125" y="1716088"/>
          <p14:tracePt t="6294" x="2643188" y="1716088"/>
          <p14:tracePt t="6301" x="2600325" y="1716088"/>
          <p14:tracePt t="6310" x="2582863" y="1716088"/>
          <p14:tracePt t="6316" x="2557463" y="1716088"/>
          <p14:tracePt t="6326" x="2524125" y="1716088"/>
          <p14:tracePt t="6333" x="2506663" y="1716088"/>
          <p14:tracePt t="6342" x="2481263" y="1716088"/>
          <p14:tracePt t="6348" x="2455863" y="1716088"/>
          <p14:tracePt t="6357" x="2430463" y="1716088"/>
          <p14:tracePt t="6365" x="2413000" y="1716088"/>
          <p14:tracePt t="6373" x="2387600" y="1716088"/>
          <p14:tracePt t="6381" x="2379663" y="1716088"/>
          <p14:tracePt t="6387" x="2354263" y="1716088"/>
          <p14:tracePt t="6397" x="2344738" y="1716088"/>
          <p14:tracePt t="6413" x="2328863" y="1716088"/>
          <p14:tracePt t="6421" x="2319338" y="1716088"/>
          <p14:tracePt t="6428" x="2311400" y="1716088"/>
          <p14:tracePt t="6477" x="2293938" y="1716088"/>
          <p14:tracePt t="6525" x="2278063" y="1716088"/>
          <p14:tracePt t="6533" x="2260600" y="1725613"/>
          <p14:tracePt t="6564" x="2243138" y="1733550"/>
          <p14:tracePt t="6589" x="2235200" y="1741488"/>
          <p14:tracePt t="6604" x="2217738" y="1751013"/>
          <p14:tracePt t="6612" x="2209800" y="1758950"/>
          <p14:tracePt t="6636" x="2200275" y="1758950"/>
          <p14:tracePt t="6644" x="2192338" y="1766888"/>
          <p14:tracePt t="6652" x="2192338" y="1776413"/>
          <p14:tracePt t="6660" x="2174875" y="1776413"/>
          <p14:tracePt t="6668" x="2166938" y="1776413"/>
          <p14:tracePt t="6677" x="2159000" y="1776413"/>
          <p14:tracePt t="6684" x="2149475" y="1784350"/>
          <p14:tracePt t="6694" x="2141538" y="1784350"/>
          <p14:tracePt t="6699" x="2133600" y="1784350"/>
          <p14:tracePt t="6710" x="2116138" y="1793875"/>
          <p14:tracePt t="6726" x="2108200" y="1793875"/>
          <p14:tracePt t="6732" x="2098675" y="1801813"/>
          <p14:tracePt t="6742" x="2082800" y="1819275"/>
          <p14:tracePt t="6764" x="2073275" y="1819275"/>
          <p14:tracePt t="6781" x="2065338" y="1819275"/>
          <p14:tracePt t="6797" x="2065338" y="1827213"/>
          <p14:tracePt t="6813" x="2055813" y="1827213"/>
          <p14:tracePt t="6820" x="2047875" y="1835150"/>
          <p14:tracePt t="6836" x="2039938" y="1835150"/>
          <p14:tracePt t="6845" x="2039938" y="1844675"/>
          <p14:tracePt t="6876" x="2030413" y="1852613"/>
          <p14:tracePt t="7364" x="2030413" y="1860550"/>
          <p14:tracePt t="7381" x="2030413" y="1870075"/>
          <p14:tracePt t="7396" x="2047875" y="1870075"/>
          <p14:tracePt t="7404" x="2065338" y="1870075"/>
          <p14:tracePt t="7420" x="2090738" y="1878013"/>
          <p14:tracePt t="7428" x="2098675" y="1878013"/>
          <p14:tracePt t="7436" x="2124075" y="1885950"/>
          <p14:tracePt t="7445" x="2141538" y="1895475"/>
          <p14:tracePt t="7452" x="2149475" y="1895475"/>
          <p14:tracePt t="7461" x="2166938" y="1903413"/>
          <p14:tracePt t="7468" x="2184400" y="1911350"/>
          <p14:tracePt t="7485" x="2192338" y="1911350"/>
          <p14:tracePt t="7741" x="2200275" y="1920875"/>
          <p14:tracePt t="7757" x="2209800" y="1938338"/>
          <p14:tracePt t="7771" x="2217738" y="1954213"/>
          <p14:tracePt t="7780" x="2227263" y="1979613"/>
          <p14:tracePt t="7788" x="2235200" y="1997075"/>
          <p14:tracePt t="7797" x="2235200" y="2030413"/>
          <p14:tracePt t="7805" x="2243138" y="2055813"/>
          <p14:tracePt t="7813" x="2243138" y="2090738"/>
          <p14:tracePt t="7820" x="2252663" y="2108200"/>
          <p14:tracePt t="7828" x="2252663" y="2141538"/>
          <p14:tracePt t="7836" x="2252663" y="2166938"/>
          <p14:tracePt t="7844" x="2252663" y="2184400"/>
          <p14:tracePt t="7852" x="2252663" y="2209800"/>
          <p14:tracePt t="7860" x="2252663" y="2243138"/>
          <p14:tracePt t="7869" x="2252663" y="2252663"/>
          <p14:tracePt t="7878" x="2252663" y="2268538"/>
          <p14:tracePt t="7885" x="2252663" y="2286000"/>
          <p14:tracePt t="7910" x="2252663" y="2293938"/>
          <p14:tracePt t="7926" x="2252663" y="2303463"/>
          <p14:tracePt t="7942" x="2243138" y="2303463"/>
          <p14:tracePt t="7956" x="2243138" y="2311400"/>
          <p14:tracePt t="7965" x="2235200" y="2311400"/>
          <p14:tracePt t="7971" x="2227263" y="2311400"/>
          <p14:tracePt t="7981" x="2217738" y="2311400"/>
          <p14:tracePt t="7988" x="2192338" y="2311400"/>
          <p14:tracePt t="8005" x="2166938" y="2311400"/>
          <p14:tracePt t="8013" x="2159000" y="2311400"/>
          <p14:tracePt t="8020" x="2133600" y="2311400"/>
          <p14:tracePt t="8028" x="2124075" y="2311400"/>
          <p14:tracePt t="8037" x="2116138" y="2311400"/>
          <p14:tracePt t="8044" x="2090738" y="2311400"/>
          <p14:tracePt t="8052" x="2082800" y="2311400"/>
          <p14:tracePt t="8061" x="2073275" y="2311400"/>
          <p14:tracePt t="8069" x="2065338" y="2311400"/>
          <p14:tracePt t="8078" x="2055813" y="2311400"/>
          <p14:tracePt t="8085" x="2055813" y="2319338"/>
          <p14:tracePt t="8094" x="2047875" y="2319338"/>
          <p14:tracePt t="8101" x="2039938" y="2319338"/>
          <p14:tracePt t="8132" x="2022475" y="2319338"/>
          <p14:tracePt t="8149" x="2014538" y="2328863"/>
          <p14:tracePt t="8164" x="2005013" y="2328863"/>
          <p14:tracePt t="8171" x="1997075" y="2328863"/>
          <p14:tracePt t="8333" x="1997075" y="2336800"/>
          <p14:tracePt t="8349" x="1997075" y="2354263"/>
          <p14:tracePt t="8364" x="2005013" y="2362200"/>
          <p14:tracePt t="8371" x="2014538" y="2371725"/>
          <p14:tracePt t="8381" x="2022475" y="2371725"/>
          <p14:tracePt t="8388" x="2039938" y="2379663"/>
          <p14:tracePt t="8395" x="2047875" y="2379663"/>
          <p14:tracePt t="8405" x="2073275" y="2387600"/>
          <p14:tracePt t="8412" x="2073275" y="2397125"/>
          <p14:tracePt t="8420" x="2090738" y="2397125"/>
          <p14:tracePt t="8428" x="2108200" y="2405063"/>
          <p14:tracePt t="8436" x="2116138" y="2405063"/>
          <p14:tracePt t="8444" x="2141538" y="2413000"/>
          <p14:tracePt t="8452" x="2166938" y="2413000"/>
          <p14:tracePt t="8461" x="2174875" y="2413000"/>
          <p14:tracePt t="8469" x="2200275" y="2413000"/>
          <p14:tracePt t="8479" x="2217738" y="2413000"/>
          <p14:tracePt t="8485" x="2235200" y="2413000"/>
          <p14:tracePt t="8494" x="2268538" y="2413000"/>
          <p14:tracePt t="8501" x="2303463" y="2413000"/>
          <p14:tracePt t="8511" x="2328863" y="2430463"/>
          <p14:tracePt t="8517" x="2344738" y="2430463"/>
          <p14:tracePt t="8526" x="2379663" y="2430463"/>
          <p14:tracePt t="8533" x="2413000" y="2430463"/>
          <p14:tracePt t="8540" x="2438400" y="2430463"/>
          <p14:tracePt t="8548" x="2463800" y="2430463"/>
          <p14:tracePt t="8555" x="2481263" y="2438400"/>
          <p14:tracePt t="8565" x="2489200" y="2438400"/>
          <p14:tracePt t="8572" x="2506663" y="2438400"/>
          <p14:tracePt t="8581" x="2541588" y="2447925"/>
          <p14:tracePt t="8589" x="2549525" y="2447925"/>
          <p14:tracePt t="8597" x="2557463" y="2447925"/>
          <p14:tracePt t="8605" x="2566988" y="2447925"/>
          <p14:tracePt t="8620" x="2582863" y="2447925"/>
          <p14:tracePt t="8628" x="2600325" y="2447925"/>
          <p14:tracePt t="8637" x="2608263" y="2447925"/>
          <p14:tracePt t="8645" x="2625725" y="2447925"/>
          <p14:tracePt t="8653" x="2633663" y="2447925"/>
          <p14:tracePt t="8661" x="2643188" y="2447925"/>
          <p14:tracePt t="8669" x="2660650" y="2447925"/>
          <p14:tracePt t="8678" x="2668588" y="2447925"/>
          <p14:tracePt t="8685" x="2693988" y="2447925"/>
          <p14:tracePt t="8694" x="2701925" y="2447925"/>
          <p14:tracePt t="8701" x="2727325" y="2447925"/>
          <p14:tracePt t="8710" x="2752725" y="2447925"/>
          <p14:tracePt t="8717" x="2762250" y="2447925"/>
          <p14:tracePt t="8726" x="2770188" y="2447925"/>
          <p14:tracePt t="8733" x="2787650" y="2455863"/>
          <p14:tracePt t="8741" x="2795588" y="2455863"/>
          <p14:tracePt t="8749" x="2805113" y="2455863"/>
          <p14:tracePt t="8755" x="2820988" y="2463800"/>
          <p14:tracePt t="8772" x="2830513" y="2463800"/>
          <p14:tracePt t="8780" x="2838450" y="2473325"/>
          <p14:tracePt t="8796" x="2855913" y="2489200"/>
          <p14:tracePt t="8853" x="2863850" y="2498725"/>
          <p14:tracePt t="8902" x="2881313" y="2498725"/>
          <p14:tracePt t="8908" x="2889250" y="2506663"/>
          <p14:tracePt t="9069" x="2906713" y="2506663"/>
          <p14:tracePt t="9084" x="2914650" y="2506663"/>
          <p14:tracePt t="9095" x="2914650" y="2516188"/>
          <p14:tracePt t="9101" x="2932113" y="2516188"/>
          <p14:tracePt t="9109" x="2940050" y="2516188"/>
          <p14:tracePt t="9117" x="2957513" y="2516188"/>
          <p14:tracePt t="9124" x="2974975" y="2516188"/>
          <p14:tracePt t="9132" x="2990850" y="2516188"/>
          <p14:tracePt t="9141" x="3025775" y="2524125"/>
          <p14:tracePt t="9149" x="3051175" y="2532063"/>
          <p14:tracePt t="9155" x="3076575" y="2532063"/>
          <p14:tracePt t="9165" x="3094038" y="2541588"/>
          <p14:tracePt t="9172" x="3127375" y="2541588"/>
          <p14:tracePt t="9180" x="3152775" y="2541588"/>
          <p14:tracePt t="9189" x="3186113" y="2541588"/>
          <p14:tracePt t="9206" x="3228975" y="2549525"/>
          <p14:tracePt t="9212" x="3254375" y="2549525"/>
          <p14:tracePt t="9220" x="3263900" y="2549525"/>
          <p14:tracePt t="9231" x="3271838" y="2549525"/>
          <p14:tracePt t="9236" x="3279775" y="2549525"/>
          <p14:tracePt t="9246" x="3297238" y="2549525"/>
          <p14:tracePt t="9262" x="3322638" y="2549525"/>
          <p14:tracePt t="9278" x="3330575" y="2549525"/>
          <p14:tracePt t="9285" x="3348038" y="2549525"/>
          <p14:tracePt t="9294" x="3365500" y="2549525"/>
          <p14:tracePt t="9300" x="3373438" y="2549525"/>
          <p14:tracePt t="9310" x="3398838" y="2549525"/>
          <p14:tracePt t="9317" x="3433763" y="2549525"/>
          <p14:tracePt t="9327" x="3449638" y="2549525"/>
          <p14:tracePt t="9333" x="3475038" y="2549525"/>
          <p14:tracePt t="9341" x="3509963" y="2549525"/>
          <p14:tracePt t="9348" x="3517900" y="2549525"/>
          <p14:tracePt t="9356" x="3552825" y="2549525"/>
          <p14:tracePt t="9364" x="3568700" y="2549525"/>
          <p14:tracePt t="9372" x="3586163" y="2549525"/>
          <p14:tracePt t="9380" x="3603625" y="2549525"/>
          <p14:tracePt t="9389" x="3611563" y="2549525"/>
          <p14:tracePt t="9396" x="3619500" y="2549525"/>
          <p14:tracePt t="9404" x="3629025" y="2549525"/>
          <p14:tracePt t="9413" x="3636963" y="2557463"/>
          <p14:tracePt t="9476" x="3654425" y="2557463"/>
          <p14:tracePt t="9485" x="3662363" y="2557463"/>
          <p14:tracePt t="9510" x="3671888" y="2557463"/>
          <p14:tracePt t="9516" x="3679825" y="2557463"/>
          <p14:tracePt t="9532" x="3687763" y="2557463"/>
          <p14:tracePt t="9548" x="3697288" y="2557463"/>
          <p14:tracePt t="9564" x="3713163" y="2557463"/>
          <p14:tracePt t="9596" x="3730625" y="2557463"/>
          <p14:tracePt t="9613" x="3748088" y="2557463"/>
          <p14:tracePt t="9620" x="3756025" y="2557463"/>
          <p14:tracePt t="9629" x="3763963" y="2557463"/>
          <p14:tracePt t="9636" x="3790950" y="2557463"/>
          <p14:tracePt t="9646" x="3798888" y="2557463"/>
          <p14:tracePt t="9653" x="3816350" y="2557463"/>
          <p14:tracePt t="9663" x="3841750" y="2566988"/>
          <p14:tracePt t="9678" x="3875088" y="2566988"/>
          <p14:tracePt t="9685" x="3875088" y="2574925"/>
          <p14:tracePt t="9694" x="3900488" y="2574925"/>
          <p14:tracePt t="9700" x="3908425" y="2574925"/>
          <p14:tracePt t="9710" x="3917950" y="2574925"/>
          <p14:tracePt t="9716" x="3925888" y="2582863"/>
          <p14:tracePt t="9725" x="3935413" y="2582863"/>
          <p14:tracePt t="9732" x="3943350" y="2582863"/>
          <p14:tracePt t="9740" x="3960813" y="2582863"/>
          <p14:tracePt t="9755" x="3976688" y="2582863"/>
          <p14:tracePt t="9764" x="3986213" y="2582863"/>
          <p14:tracePt t="9773" x="3994150" y="2582863"/>
          <p14:tracePt t="9788" x="4011613" y="2582863"/>
          <p14:tracePt t="9796" x="4019550" y="2582863"/>
          <p14:tracePt t="9804" x="4027488" y="2582863"/>
          <p14:tracePt t="9813" x="4037013" y="2582863"/>
          <p14:tracePt t="9829" x="4052888" y="2582863"/>
          <p14:tracePt t="9836" x="4062413" y="2582863"/>
          <p14:tracePt t="9853" x="4070350" y="2582863"/>
          <p14:tracePt t="9862" x="4087813" y="2582863"/>
          <p14:tracePt t="9878" x="4095750" y="2582863"/>
          <p14:tracePt t="9894" x="4105275" y="2582863"/>
          <p14:tracePt t="9972" x="4113213" y="2582863"/>
          <p14:tracePt t="10118" x="4130675" y="2582863"/>
          <p14:tracePt t="10172" x="4138613" y="2582863"/>
          <p14:tracePt t="10277" x="4156075" y="2582863"/>
          <p14:tracePt t="10294" x="4164013" y="2582863"/>
          <p14:tracePt t="10316" x="4171950" y="2582863"/>
          <p14:tracePt t="10326" x="4181475" y="2582863"/>
          <p14:tracePt t="10364" x="4189413" y="2582863"/>
          <p14:tracePt t="10372" x="4197350" y="2582863"/>
          <p14:tracePt t="10380" x="4206875" y="2582863"/>
          <p14:tracePt t="10396" x="4206875" y="2592388"/>
          <p14:tracePt t="10404" x="4214813" y="2592388"/>
          <p14:tracePt t="10412" x="4232275" y="2600325"/>
          <p14:tracePt t="10461" x="4249738" y="2600325"/>
          <p14:tracePt t="10485" x="4257675" y="2600325"/>
          <p14:tracePt t="10494" x="4265613" y="2600325"/>
          <p14:tracePt t="10500" x="4275138" y="2600325"/>
          <p14:tracePt t="10516" x="4283075" y="2600325"/>
          <p14:tracePt t="10525" x="4291013" y="2600325"/>
          <p14:tracePt t="10684" x="4300538" y="2600325"/>
          <p14:tracePt t="11045" x="4308475" y="2600325"/>
          <p14:tracePt t="12900" x="4291013" y="2600325"/>
          <p14:tracePt t="12908" x="4283075" y="2600325"/>
          <p14:tracePt t="12916" x="4275138" y="2600325"/>
          <p14:tracePt t="12932" x="4265613" y="2600325"/>
          <p14:tracePt t="12940" x="4257675" y="2600325"/>
          <p14:tracePt t="12948" x="4240213" y="2608263"/>
          <p14:tracePt t="12956" x="4232275" y="2608263"/>
          <p14:tracePt t="12964" x="4224338" y="2608263"/>
          <p14:tracePt t="12972" x="4214813" y="2617788"/>
          <p14:tracePt t="12980" x="4206875" y="2617788"/>
          <p14:tracePt t="12988" x="4197350" y="2617788"/>
          <p14:tracePt t="12997" x="4189413" y="2617788"/>
          <p14:tracePt t="13004" x="4164013" y="2617788"/>
          <p14:tracePt t="13014" x="4156075" y="2617788"/>
          <p14:tracePt t="13020" x="4130675" y="2617788"/>
          <p14:tracePt t="13030" x="4105275" y="2617788"/>
          <p14:tracePt t="13037" x="4070350" y="2625725"/>
          <p14:tracePt t="13046" x="4052888" y="2625725"/>
          <p14:tracePt t="13053" x="4011613" y="2633663"/>
          <p14:tracePt t="13062" x="3976688" y="2633663"/>
          <p14:tracePt t="13069" x="3917950" y="2643188"/>
          <p14:tracePt t="13078" x="3875088" y="2643188"/>
          <p14:tracePt t="13085" x="3832225" y="2651125"/>
          <p14:tracePt t="13094" x="3790950" y="2651125"/>
          <p14:tracePt t="13100" x="3730625" y="2660650"/>
          <p14:tracePt t="13107" x="3671888" y="2660650"/>
          <p14:tracePt t="13116" x="3629025" y="2668588"/>
          <p14:tracePt t="13124" x="3594100" y="2668588"/>
          <p14:tracePt t="13133" x="3552825" y="2668588"/>
          <p14:tracePt t="13140" x="3492500" y="2686050"/>
          <p14:tracePt t="13148" x="3433763" y="2693988"/>
          <p14:tracePt t="13156" x="3355975" y="2693988"/>
          <p14:tracePt t="13164" x="3305175" y="2693988"/>
          <p14:tracePt t="13172" x="3211513" y="2701925"/>
          <p14:tracePt t="13180" x="3144838" y="2727325"/>
          <p14:tracePt t="13188" x="3067050" y="2727325"/>
          <p14:tracePt t="13197" x="3000375" y="2727325"/>
          <p14:tracePt t="13209" x="2940050" y="2727325"/>
          <p14:tracePt t="13214" x="2855913" y="2727325"/>
          <p14:tracePt t="13221" x="2795588" y="2727325"/>
          <p14:tracePt t="13231" x="2752725" y="2727325"/>
          <p14:tracePt t="13237" x="2711450" y="2727325"/>
          <p14:tracePt t="13246" x="2668588" y="2727325"/>
          <p14:tracePt t="13253" x="2633663" y="2727325"/>
          <p14:tracePt t="13262" x="2582863" y="2736850"/>
          <p14:tracePt t="13268" x="2532063" y="2752725"/>
          <p14:tracePt t="13278" x="2498725" y="2752725"/>
          <p14:tracePt t="13285" x="2455863" y="2762250"/>
          <p14:tracePt t="13292" x="2422525" y="2770188"/>
          <p14:tracePt t="13300" x="2387600" y="2778125"/>
          <p14:tracePt t="13307" x="2344738" y="2778125"/>
          <p14:tracePt t="13316" x="2293938" y="2795588"/>
          <p14:tracePt t="13324" x="2286000" y="2805113"/>
          <p14:tracePt t="13333" x="2243138" y="2805113"/>
          <p14:tracePt t="13341" x="2217738" y="2813050"/>
          <p14:tracePt t="13348" x="2184400" y="2820988"/>
          <p14:tracePt t="13356" x="2166938" y="2830513"/>
          <p14:tracePt t="13364" x="2149475" y="2830513"/>
          <p14:tracePt t="13372" x="2133600" y="2830513"/>
          <p14:tracePt t="13380" x="2124075" y="2838450"/>
          <p14:tracePt t="13389" x="2116138" y="2838450"/>
          <p14:tracePt t="13397" x="2098675" y="2838450"/>
          <p14:tracePt t="13414" x="2090738" y="2838450"/>
          <p14:tracePt t="13421" x="2082800" y="2846388"/>
          <p14:tracePt t="13431" x="2073275" y="2846388"/>
          <p14:tracePt t="13533" x="2065338" y="2855913"/>
          <p14:tracePt t="13685" x="2073275" y="2855913"/>
          <p14:tracePt t="13700" x="2090738" y="2855913"/>
          <p14:tracePt t="13707" x="2108200" y="2855913"/>
          <p14:tracePt t="13717" x="2124075" y="2855913"/>
          <p14:tracePt t="13724" x="2149475" y="2855913"/>
          <p14:tracePt t="13733" x="2166938" y="2855913"/>
          <p14:tracePt t="13741" x="2200275" y="2855913"/>
          <p14:tracePt t="13749" x="2227263" y="2855913"/>
          <p14:tracePt t="13756" x="2235200" y="2855913"/>
          <p14:tracePt t="13765" x="2260600" y="2855913"/>
          <p14:tracePt t="13772" x="2286000" y="2855913"/>
          <p14:tracePt t="13780" x="2303463" y="2855913"/>
          <p14:tracePt t="13789" x="2319338" y="2863850"/>
          <p14:tracePt t="13797" x="2336800" y="2863850"/>
          <p14:tracePt t="13805" x="2354263" y="2871788"/>
          <p14:tracePt t="13814" x="2362200" y="2871788"/>
          <p14:tracePt t="13821" x="2387600" y="2881313"/>
          <p14:tracePt t="13831" x="2405063" y="2881313"/>
          <p14:tracePt t="13836" x="2413000" y="2881313"/>
          <p14:tracePt t="13846" x="2422525" y="2881313"/>
          <p14:tracePt t="13853" x="2430463" y="2881313"/>
          <p14:tracePt t="13862" x="2438400" y="2881313"/>
          <p14:tracePt t="13869" x="2447925" y="2881313"/>
          <p14:tracePt t="13877" x="2455863" y="2881313"/>
          <p14:tracePt t="13885" x="2473325" y="2881313"/>
          <p14:tracePt t="13892" x="2481263" y="2881313"/>
          <p14:tracePt t="13901" x="2498725" y="2881313"/>
          <p14:tracePt t="13907" x="2506663" y="2881313"/>
          <p14:tracePt t="13916" x="2524125" y="2881313"/>
          <p14:tracePt t="13924" x="2549525" y="2881313"/>
          <p14:tracePt t="13933" x="2566988" y="2881313"/>
          <p14:tracePt t="13941" x="2592388" y="2881313"/>
          <p14:tracePt t="13948" x="2617788" y="2881313"/>
          <p14:tracePt t="13956" x="2633663" y="2881313"/>
          <p14:tracePt t="13964" x="2668588" y="2881313"/>
          <p14:tracePt t="13972" x="2693988" y="2881313"/>
          <p14:tracePt t="13980" x="2727325" y="2881313"/>
          <p14:tracePt t="13988" x="2752725" y="2881313"/>
          <p14:tracePt t="13997" x="2787650" y="2881313"/>
          <p14:tracePt t="14005" x="2820988" y="2881313"/>
          <p14:tracePt t="14015" x="2855913" y="2881313"/>
          <p14:tracePt t="14021" x="2889250" y="2881313"/>
          <p14:tracePt t="14030" x="2922588" y="2881313"/>
          <p14:tracePt t="14036" x="2949575" y="2881313"/>
          <p14:tracePt t="14045" x="2990850" y="2881313"/>
          <p14:tracePt t="14053" x="3016250" y="2881313"/>
          <p14:tracePt t="14062" x="3041650" y="2881313"/>
          <p14:tracePt t="14069" x="3076575" y="2881313"/>
          <p14:tracePt t="14077" x="3101975" y="2881313"/>
          <p14:tracePt t="14085" x="3119438" y="2881313"/>
          <p14:tracePt t="14091" x="3135313" y="2889250"/>
          <p14:tracePt t="14101" x="3144838" y="2889250"/>
          <p14:tracePt t="14107" x="3152775" y="2889250"/>
          <p14:tracePt t="14117" x="3170238" y="2897188"/>
          <p14:tracePt t="14124" x="3178175" y="2897188"/>
          <p14:tracePt t="14141" x="3195638" y="2906713"/>
          <p14:tracePt t="14164" x="3203575" y="2906713"/>
          <p14:tracePt t="14292" x="3211513" y="2906713"/>
          <p14:tracePt t="14405" x="3221038" y="2906713"/>
          <p14:tracePt t="14412" x="3228975" y="2906713"/>
          <p14:tracePt t="14421" x="3238500" y="2906713"/>
          <p14:tracePt t="14430" x="3246438" y="2906713"/>
          <p14:tracePt t="14437" x="3254375" y="2906713"/>
          <p14:tracePt t="14446" x="3263900" y="2906713"/>
          <p14:tracePt t="14453" x="3279775" y="2906713"/>
          <p14:tracePt t="14469" x="3297238" y="2906713"/>
          <p14:tracePt t="14476" x="3305175" y="2906713"/>
          <p14:tracePt t="14484" x="3314700" y="2906713"/>
          <p14:tracePt t="14492" x="3322638" y="2906713"/>
          <p14:tracePt t="14501" x="3330575" y="2906713"/>
          <p14:tracePt t="14508" x="3340100" y="2906713"/>
          <p14:tracePt t="14517" x="3348038" y="2906713"/>
          <p14:tracePt t="14525" x="3355975" y="2906713"/>
          <p14:tracePt t="14533" x="3373438" y="2906713"/>
          <p14:tracePt t="14549" x="3382963" y="2906713"/>
          <p14:tracePt t="14653" x="3398838" y="2906713"/>
          <p14:tracePt t="14956" x="3408363" y="2906713"/>
          <p14:tracePt t="15021" x="3416300" y="2906713"/>
          <p14:tracePt t="15060" x="3424238" y="2914650"/>
          <p14:tracePt t="15581" x="3433763" y="2914650"/>
          <p14:tracePt t="16166" x="3441700" y="2914650"/>
          <p14:tracePt t="16188" x="3433763" y="2914650"/>
          <p14:tracePt t="16205" x="3416300" y="2914650"/>
          <p14:tracePt t="16214" x="3408363" y="2914650"/>
          <p14:tracePt t="16220" x="3398838" y="2914650"/>
          <p14:tracePt t="16236" x="3390900" y="2914650"/>
          <p14:tracePt t="16246" x="3382963" y="2914650"/>
          <p14:tracePt t="16252" x="3365500" y="2914650"/>
          <p14:tracePt t="16260" x="3348038" y="2914650"/>
          <p14:tracePt t="16275" x="3330575" y="2914650"/>
          <p14:tracePt t="16285" x="3305175" y="2922588"/>
          <p14:tracePt t="16292" x="3289300" y="2922588"/>
          <p14:tracePt t="16301" x="3254375" y="2922588"/>
          <p14:tracePt t="16309" x="3228975" y="2922588"/>
          <p14:tracePt t="16316" x="3211513" y="2932113"/>
          <p14:tracePt t="16324" x="3195638" y="2940050"/>
          <p14:tracePt t="16332" x="3170238" y="2949575"/>
          <p14:tracePt t="16340" x="3144838" y="2949575"/>
          <p14:tracePt t="16349" x="3135313" y="2949575"/>
          <p14:tracePt t="16356" x="3119438" y="2949575"/>
          <p14:tracePt t="16366" x="3094038" y="2957513"/>
          <p14:tracePt t="16372" x="3094038" y="2965450"/>
          <p14:tracePt t="16382" x="3084513" y="2965450"/>
          <p14:tracePt t="16388" x="3067050" y="2974975"/>
          <p14:tracePt t="16398" x="3059113" y="2982913"/>
          <p14:tracePt t="16404" x="3041650" y="2982913"/>
          <p14:tracePt t="16415" x="3008313" y="3000375"/>
          <p14:tracePt t="16421" x="2974975" y="3016250"/>
          <p14:tracePt t="16430" x="2949575" y="3025775"/>
          <p14:tracePt t="16436" x="2914650" y="3041650"/>
          <p14:tracePt t="16446" x="2906713" y="3051175"/>
          <p14:tracePt t="16452" x="2881313" y="3059113"/>
          <p14:tracePt t="16461" x="2846388" y="3076575"/>
          <p14:tracePt t="16469" x="2813050" y="3084513"/>
          <p14:tracePt t="16475" x="2787650" y="3101975"/>
          <p14:tracePt t="16485" x="2778125" y="3101975"/>
          <p14:tracePt t="16492" x="2744788" y="3119438"/>
          <p14:tracePt t="16501" x="2727325" y="3127375"/>
          <p14:tracePt t="16509" x="2711450" y="3127375"/>
          <p14:tracePt t="16524" x="2701925" y="3135313"/>
          <p14:tracePt t="16533" x="2686050" y="3144838"/>
          <p14:tracePt t="16541" x="2668588" y="3160713"/>
          <p14:tracePt t="16549" x="2660650" y="3160713"/>
          <p14:tracePt t="16556" x="2625725" y="3178175"/>
          <p14:tracePt t="16565" x="2617788" y="3178175"/>
          <p14:tracePt t="16573" x="2600325" y="3186113"/>
          <p14:tracePt t="16581" x="2582863" y="3186113"/>
          <p14:tracePt t="16588" x="2574925" y="3195638"/>
          <p14:tracePt t="16598" x="2557463" y="3203575"/>
          <p14:tracePt t="16604" x="2541588" y="3211513"/>
          <p14:tracePt t="16614" x="2532063" y="3221038"/>
          <p14:tracePt t="16621" x="2524125" y="3221038"/>
          <p14:tracePt t="16629" x="2506663" y="3221038"/>
          <p14:tracePt t="16646" x="2489200" y="3228975"/>
          <p14:tracePt t="16652" x="2473325" y="3238500"/>
          <p14:tracePt t="16668" x="2455863" y="3246438"/>
          <p14:tracePt t="16675" x="2447925" y="3254375"/>
          <p14:tracePt t="16685" x="2430463" y="3254375"/>
          <p14:tracePt t="16692" x="2422525" y="3254375"/>
          <p14:tracePt t="16700" x="2405063" y="3263900"/>
          <p14:tracePt t="16709" x="2397125" y="3271838"/>
          <p14:tracePt t="16717" x="2379663" y="3279775"/>
          <p14:tracePt t="16732" x="2362200" y="3289300"/>
          <p14:tracePt t="16741" x="2354263" y="3289300"/>
          <p14:tracePt t="16750" x="2336800" y="3289300"/>
          <p14:tracePt t="16756" x="2328863" y="3297238"/>
          <p14:tracePt t="16765" x="2319338" y="3297238"/>
          <p14:tracePt t="16772" x="2303463" y="3305175"/>
          <p14:tracePt t="16781" x="2278063" y="3322638"/>
          <p14:tracePt t="16788" x="2268538" y="3322638"/>
          <p14:tracePt t="16798" x="2260600" y="3322638"/>
          <p14:tracePt t="16804" x="2243138" y="3330575"/>
          <p14:tracePt t="16814" x="2217738" y="3340100"/>
          <p14:tracePt t="16830" x="2200275" y="3340100"/>
          <p14:tracePt t="16837" x="2192338" y="3340100"/>
          <p14:tracePt t="16845" x="2184400" y="3348038"/>
          <p14:tracePt t="16853" x="2166938" y="3348038"/>
          <p14:tracePt t="16869" x="2159000" y="3348038"/>
          <p14:tracePt t="16875" x="2141538" y="3348038"/>
          <p14:tracePt t="16885" x="2141538" y="3355975"/>
          <p14:tracePt t="16901" x="2124075" y="3355975"/>
          <p14:tracePt t="16917" x="2116138" y="3355975"/>
          <p14:tracePt t="16932" x="2108200" y="3355975"/>
          <p14:tracePt t="16941" x="2098675" y="3355975"/>
          <p14:tracePt t="16956" x="2090738" y="3355975"/>
          <p14:tracePt t="16965" x="2082800" y="3365500"/>
          <p14:tracePt t="17236" x="2090738" y="3365500"/>
          <p14:tracePt t="17292" x="2098675" y="3365500"/>
          <p14:tracePt t="17301" x="2116138" y="3365500"/>
          <p14:tracePt t="17309" x="2124075" y="3365500"/>
          <p14:tracePt t="17316" x="2133600" y="3365500"/>
          <p14:tracePt t="17324" x="2149475" y="3373438"/>
          <p14:tracePt t="17332" x="2174875" y="3373438"/>
          <p14:tracePt t="17341" x="2184400" y="3373438"/>
          <p14:tracePt t="17350" x="2192338" y="3373438"/>
          <p14:tracePt t="17357" x="2217738" y="3373438"/>
          <p14:tracePt t="17366" x="2243138" y="3382963"/>
          <p14:tracePt t="17373" x="2260600" y="3382963"/>
          <p14:tracePt t="17381" x="2286000" y="3390900"/>
          <p14:tracePt t="17388" x="2311400" y="3390900"/>
          <p14:tracePt t="17398" x="2328863" y="3390900"/>
          <p14:tracePt t="17404" x="2344738" y="3390900"/>
          <p14:tracePt t="17414" x="2362200" y="3390900"/>
          <p14:tracePt t="17420" x="2387600" y="3390900"/>
          <p14:tracePt t="17428" x="2397125" y="3390900"/>
          <p14:tracePt t="17437" x="2413000" y="3390900"/>
          <p14:tracePt t="17452" x="2422525" y="3390900"/>
          <p14:tracePt t="17460" x="2430463" y="3390900"/>
          <p14:tracePt t="20901" x="2430463" y="3398838"/>
          <p14:tracePt t="20908" x="2438400" y="3398838"/>
          <p14:tracePt t="20918" x="2447925" y="3408363"/>
          <p14:tracePt t="20924" x="2463800" y="3416300"/>
          <p14:tracePt t="20934" x="2481263" y="3416300"/>
          <p14:tracePt t="20941" x="2506663" y="3424238"/>
          <p14:tracePt t="20950" x="2524125" y="3424238"/>
          <p14:tracePt t="20957" x="2549525" y="3433763"/>
          <p14:tracePt t="20966" x="2574925" y="3433763"/>
          <p14:tracePt t="20973" x="2625725" y="3433763"/>
          <p14:tracePt t="20983" x="2686050" y="3441700"/>
          <p14:tracePt t="20989" x="2744788" y="3441700"/>
          <p14:tracePt t="20996" x="2805113" y="3441700"/>
          <p14:tracePt t="21005" x="2871788" y="3449638"/>
          <p14:tracePt t="21012" x="2957513" y="3459163"/>
          <p14:tracePt t="21021" x="3059113" y="3475038"/>
          <p14:tracePt t="21027" x="3144838" y="3475038"/>
          <p14:tracePt t="21037" x="3263900" y="3484563"/>
          <p14:tracePt t="21044" x="3373438" y="3484563"/>
          <p14:tracePt t="21052" x="3502025" y="3484563"/>
          <p14:tracePt t="21061" x="3629025" y="3484563"/>
          <p14:tracePt t="21068" x="3756025" y="3484563"/>
          <p14:tracePt t="21076" x="3883025" y="3484563"/>
          <p14:tracePt t="21085" x="4019550" y="3484563"/>
          <p14:tracePt t="21092" x="4146550" y="3484563"/>
          <p14:tracePt t="21100" x="4232275" y="3484563"/>
          <p14:tracePt t="21108" x="4316413" y="3484563"/>
          <p14:tracePt t="21117" x="4384675" y="3484563"/>
          <p14:tracePt t="21124" x="4435475" y="3484563"/>
          <p14:tracePt t="21133" x="4478338" y="3484563"/>
          <p14:tracePt t="21141" x="4495800" y="3484563"/>
          <p14:tracePt t="21150" x="4513263" y="3484563"/>
          <p14:tracePt t="21461" x="4521200" y="3484563"/>
          <p14:tracePt t="21469" x="4529138" y="3484563"/>
          <p14:tracePt t="21476" x="4546600" y="3484563"/>
          <p14:tracePt t="21485" x="4554538" y="3484563"/>
          <p14:tracePt t="21493" x="4597400" y="3484563"/>
          <p14:tracePt t="21502" x="4630738" y="3484563"/>
          <p14:tracePt t="21508" x="4665663" y="3484563"/>
          <p14:tracePt t="21518" x="4691063" y="3484563"/>
          <p14:tracePt t="21524" x="4733925" y="3484563"/>
          <p14:tracePt t="21535" x="4784725" y="3484563"/>
          <p14:tracePt t="21540" x="4835525" y="3484563"/>
          <p14:tracePt t="21550" x="4860925" y="3484563"/>
          <p14:tracePt t="21557" x="4929188" y="3484563"/>
          <p14:tracePt t="21566" x="4972050" y="3484563"/>
          <p14:tracePt t="21572" x="5030788" y="3484563"/>
          <p14:tracePt t="21581" x="5064125" y="3484563"/>
          <p14:tracePt t="21588" x="5106988" y="3484563"/>
          <p14:tracePt t="21596" x="5124450" y="3484563"/>
          <p14:tracePt t="21604" x="5149850" y="3484563"/>
          <p14:tracePt t="21612" x="5167313" y="3484563"/>
          <p14:tracePt t="21908" x="5183188" y="3484563"/>
          <p14:tracePt t="21924" x="5208588" y="3484563"/>
          <p14:tracePt t="21934" x="5218113" y="3484563"/>
          <p14:tracePt t="21941" x="5243513" y="3484563"/>
          <p14:tracePt t="21951" x="5268913" y="3484563"/>
          <p14:tracePt t="21956" x="5286375" y="3484563"/>
          <p14:tracePt t="21966" x="5311775" y="3484563"/>
          <p14:tracePt t="21973" x="5337175" y="3484563"/>
          <p14:tracePt t="21982" x="5345113" y="3484563"/>
          <p14:tracePt t="21989" x="5362575" y="3484563"/>
          <p14:tracePt t="22628" x="5337175" y="3492500"/>
          <p14:tracePt t="22635" x="5276850" y="3492500"/>
          <p14:tracePt t="22644" x="5183188" y="3492500"/>
          <p14:tracePt t="22652" x="5056188" y="3492500"/>
          <p14:tracePt t="22660" x="4911725" y="3492500"/>
          <p14:tracePt t="22669" x="4775200" y="3492500"/>
          <p14:tracePt t="22675" x="4579938" y="3492500"/>
          <p14:tracePt t="22684" x="4376738" y="3492500"/>
          <p14:tracePt t="22692" x="4156075" y="3467100"/>
          <p14:tracePt t="22701" x="4002088" y="3459163"/>
          <p14:tracePt t="22708" x="3824288" y="3416300"/>
          <p14:tracePt t="22717" x="3654425" y="3382963"/>
          <p14:tracePt t="22723" x="3509963" y="3348038"/>
          <p14:tracePt t="22734" x="3382963" y="3322638"/>
          <p14:tracePt t="22740" x="3263900" y="3289300"/>
          <p14:tracePt t="22750" x="3160713" y="3254375"/>
          <p14:tracePt t="22756" x="3059113" y="3221038"/>
          <p14:tracePt t="22764" x="2982913" y="3178175"/>
          <p14:tracePt t="22772" x="2889250" y="3119438"/>
          <p14:tracePt t="22780" x="2830513" y="3084513"/>
          <p14:tracePt t="22788" x="2744788" y="3041650"/>
          <p14:tracePt t="22796" x="2693988" y="3000375"/>
          <p14:tracePt t="22804" x="2633663" y="2957513"/>
          <p14:tracePt t="22811" x="2582863" y="2932113"/>
          <p14:tracePt t="22821" x="2532063" y="2897188"/>
          <p14:tracePt t="22828" x="2473325" y="2863850"/>
          <p14:tracePt t="22837" x="2413000" y="2838450"/>
          <p14:tracePt t="22845" x="2371725" y="2820988"/>
          <p14:tracePt t="22852" x="2328863" y="2795588"/>
          <p14:tracePt t="22860" x="2303463" y="2787650"/>
          <p14:tracePt t="22869" x="2252663" y="2744788"/>
          <p14:tracePt t="22876" x="2235200" y="2727325"/>
          <p14:tracePt t="22884" x="2217738" y="2719388"/>
          <p14:tracePt t="22892" x="2184400" y="2676525"/>
          <p14:tracePt t="22901" x="2166938" y="2660650"/>
          <p14:tracePt t="22908" x="2141538" y="2617788"/>
          <p14:tracePt t="22918" x="2116138" y="2592388"/>
          <p14:tracePt t="22924" x="2098675" y="2557463"/>
          <p14:tracePt t="22934" x="2090738" y="2541588"/>
          <p14:tracePt t="22940" x="2073275" y="2506663"/>
          <p14:tracePt t="22950" x="2065338" y="2481263"/>
          <p14:tracePt t="22956" x="2039938" y="2447925"/>
          <p14:tracePt t="22966" x="2030413" y="2422525"/>
          <p14:tracePt t="22973" x="2014538" y="2397125"/>
          <p14:tracePt t="22982" x="2005013" y="2371725"/>
          <p14:tracePt t="22996" x="2005013" y="2362200"/>
          <p14:tracePt t="23005" x="1997075" y="2344738"/>
          <p14:tracePt t="23012" x="1989138" y="2336800"/>
          <p14:tracePt t="23028" x="1989138" y="2311400"/>
          <p14:tracePt t="23044" x="1989138" y="2303463"/>
          <p14:tracePt t="23053" x="1979613" y="2293938"/>
          <p14:tracePt t="23060" x="1979613" y="2286000"/>
          <p14:tracePt t="23069" x="1971675" y="2268538"/>
          <p14:tracePt t="23076" x="1971675" y="2260600"/>
          <p14:tracePt t="23084" x="1971675" y="2252663"/>
          <p14:tracePt t="23092" x="1963738" y="2252663"/>
          <p14:tracePt t="23101" x="1963738" y="2243138"/>
          <p14:tracePt t="23108" x="1963738" y="2235200"/>
          <p14:tracePt t="23118" x="1963738" y="2227263"/>
          <p14:tracePt t="23150" x="1963738" y="2217738"/>
          <p14:tracePt t="23166" x="1963738" y="2209800"/>
          <p14:tracePt t="23172" x="1963738" y="2200275"/>
          <p14:tracePt t="23182" x="1971675" y="2192338"/>
          <p14:tracePt t="23189" x="1989138" y="2174875"/>
          <p14:tracePt t="23195" x="2005013" y="2159000"/>
          <p14:tracePt t="23212" x="2065338" y="2116138"/>
          <p14:tracePt t="23221" x="2108200" y="2090738"/>
          <p14:tracePt t="23229" x="2149475" y="2073275"/>
          <p14:tracePt t="23238" x="2192338" y="2065338"/>
          <p14:tracePt t="23244" x="2243138" y="2039938"/>
          <p14:tracePt t="23253" x="2303463" y="2030413"/>
          <p14:tracePt t="23261" x="2371725" y="2014538"/>
          <p14:tracePt t="23269" x="2463800" y="2005013"/>
          <p14:tracePt t="23277" x="2549525" y="2005013"/>
          <p14:tracePt t="23284" x="2633663" y="2005013"/>
          <p14:tracePt t="23293" x="2719388" y="1989138"/>
          <p14:tracePt t="23302" x="2820988" y="1989138"/>
          <p14:tracePt t="23308" x="2906713" y="1979613"/>
          <p14:tracePt t="23318" x="3016250" y="1979613"/>
          <p14:tracePt t="23324" x="3119438" y="1979613"/>
          <p14:tracePt t="23335" x="3211513" y="1979613"/>
          <p14:tracePt t="23340" x="3297238" y="1979613"/>
          <p14:tracePt t="23350" x="3373438" y="1979613"/>
          <p14:tracePt t="23357" x="3441700" y="1979613"/>
          <p14:tracePt t="23366" x="3484563" y="1979613"/>
          <p14:tracePt t="23373" x="3535363" y="1979613"/>
          <p14:tracePt t="23382" x="3578225" y="1979613"/>
          <p14:tracePt t="23388" x="3603625" y="1989138"/>
          <p14:tracePt t="23396" x="3646488" y="2005013"/>
          <p14:tracePt t="23405" x="3697288" y="2022475"/>
          <p14:tracePt t="23412" x="3713163" y="2039938"/>
          <p14:tracePt t="23421" x="3763963" y="2065338"/>
          <p14:tracePt t="23428" x="3816350" y="2098675"/>
          <p14:tracePt t="23437" x="3849688" y="2124075"/>
          <p14:tracePt t="23444" x="3900488" y="2166938"/>
          <p14:tracePt t="23453" x="3951288" y="2217738"/>
          <p14:tracePt t="23460" x="3994150" y="2260600"/>
          <p14:tracePt t="23469" x="4044950" y="2319338"/>
          <p14:tracePt t="23477" x="4105275" y="2354263"/>
          <p14:tracePt t="23485" x="4146550" y="2422525"/>
          <p14:tracePt t="23492" x="4181475" y="2481263"/>
          <p14:tracePt t="23501" x="4214813" y="2532063"/>
          <p14:tracePt t="23509" x="4240213" y="2608263"/>
          <p14:tracePt t="23518" x="4265613" y="2643188"/>
          <p14:tracePt t="23524" x="4291013" y="2676525"/>
          <p14:tracePt t="23534" x="4308475" y="2727325"/>
          <p14:tracePt t="23540" x="4316413" y="2762250"/>
          <p14:tracePt t="23550" x="4333875" y="2778125"/>
          <p14:tracePt t="23557" x="4341813" y="2813050"/>
          <p14:tracePt t="23565" x="4341813" y="2838450"/>
          <p14:tracePt t="23572" x="4341813" y="2863850"/>
          <p14:tracePt t="23580" x="4341813" y="2889250"/>
          <p14:tracePt t="23588" x="4341813" y="2914650"/>
          <p14:tracePt t="23595" x="4341813" y="2940050"/>
          <p14:tracePt t="23605" x="4341813" y="2957513"/>
          <p14:tracePt t="23612" x="4325938" y="2990850"/>
          <p14:tracePt t="23621" x="4308475" y="3016250"/>
          <p14:tracePt t="23629" x="4300538" y="3025775"/>
          <p14:tracePt t="23637" x="4300538" y="3051175"/>
          <p14:tracePt t="23644" x="4283075" y="3067050"/>
          <p14:tracePt t="23653" x="4283075" y="3084513"/>
          <p14:tracePt t="23660" x="4265613" y="3094038"/>
          <p14:tracePt t="23670" x="4257675" y="3101975"/>
          <p14:tracePt t="23675" x="4257675" y="3109913"/>
          <p14:tracePt t="23684" x="4257675" y="3119438"/>
          <p14:tracePt t="23734" x="4249738" y="3127375"/>
          <p14:tracePt t="23812" x="4240213" y="3135313"/>
          <p14:tracePt t="23876" x="4240213" y="3144838"/>
          <p14:tracePt t="23885" x="4232275" y="3152775"/>
          <p14:tracePt t="23901" x="4232275" y="3160713"/>
          <p14:tracePt t="23909" x="4224338" y="3170238"/>
          <p14:tracePt t="23918" x="4224338" y="3178175"/>
          <p14:tracePt t="23925" x="4214813" y="3186113"/>
          <p14:tracePt t="23934" x="4206875" y="3195638"/>
          <p14:tracePt t="23941" x="4197350" y="3211513"/>
          <p14:tracePt t="23950" x="4181475" y="3228975"/>
          <p14:tracePt t="23957" x="4156075" y="3238500"/>
          <p14:tracePt t="23965" x="4138613" y="3254375"/>
          <p14:tracePt t="23981" x="4121150" y="3271838"/>
          <p14:tracePt t="23988" x="4087813" y="3289300"/>
          <p14:tracePt t="23995" x="4070350" y="3305175"/>
          <p14:tracePt t="24004" x="4052888" y="3305175"/>
          <p14:tracePt t="24012" x="4027488" y="3314700"/>
          <p14:tracePt t="24021" x="4002088" y="3322638"/>
          <p14:tracePt t="24029" x="3976688" y="3322638"/>
          <p14:tracePt t="24037" x="3951288" y="3330575"/>
          <p14:tracePt t="24045" x="3925888" y="3340100"/>
          <p14:tracePt t="24052" x="3900488" y="3340100"/>
          <p14:tracePt t="24061" x="3883025" y="3340100"/>
          <p14:tracePt t="24069" x="3849688" y="3340100"/>
          <p14:tracePt t="24076" x="3832225" y="3340100"/>
          <p14:tracePt t="24086" x="3816350" y="3340100"/>
          <p14:tracePt t="24093" x="3790950" y="3340100"/>
          <p14:tracePt t="24101" x="3773488" y="3340100"/>
          <p14:tracePt t="24109" x="3763963" y="3340100"/>
          <p14:tracePt t="24118" x="3756025" y="3340100"/>
          <p14:tracePt t="24124" x="3748088" y="3340100"/>
          <p14:tracePt t="24141" x="3738563" y="3340100"/>
          <p14:tracePt t="24156" x="3722688" y="3340100"/>
          <p14:tracePt t="24166" x="3713163" y="3322638"/>
          <p14:tracePt t="24173" x="3713163" y="3305175"/>
          <p14:tracePt t="24181" x="3697288" y="3289300"/>
          <p14:tracePt t="24197" x="3687763" y="3254375"/>
          <p14:tracePt t="24204" x="3671888" y="3221038"/>
          <p14:tracePt t="24213" x="3671888" y="3211513"/>
          <p14:tracePt t="24222" x="3671888" y="3186113"/>
          <p14:tracePt t="24229" x="3671888" y="3160713"/>
          <p14:tracePt t="24237" x="3671888" y="3152775"/>
          <p14:tracePt t="24245" x="3671888" y="3127375"/>
          <p14:tracePt t="24254" x="3671888" y="3109913"/>
          <p14:tracePt t="24261" x="3671888" y="3101975"/>
          <p14:tracePt t="24270" x="3671888" y="3076575"/>
          <p14:tracePt t="24276" x="3671888" y="3051175"/>
          <p14:tracePt t="24285" x="3671888" y="3041650"/>
          <p14:tracePt t="24292" x="3679825" y="3016250"/>
          <p14:tracePt t="24302" x="3705225" y="2990850"/>
          <p14:tracePt t="24308" x="3705225" y="2974975"/>
          <p14:tracePt t="24318" x="3730625" y="2957513"/>
          <p14:tracePt t="24325" x="3748088" y="2940050"/>
          <p14:tracePt t="24334" x="3756025" y="2932113"/>
          <p14:tracePt t="24341" x="3763963" y="2914650"/>
          <p14:tracePt t="24350" x="3781425" y="2906713"/>
          <p14:tracePt t="24355" x="3798888" y="2889250"/>
          <p14:tracePt t="24366" x="3816350" y="2881313"/>
          <p14:tracePt t="24372" x="3824288" y="2871788"/>
          <p14:tracePt t="24382" x="3849688" y="2863850"/>
          <p14:tracePt t="24388" x="3875088" y="2855913"/>
          <p14:tracePt t="24396" x="3883025" y="2855913"/>
          <p14:tracePt t="24404" x="3892550" y="2855913"/>
          <p14:tracePt t="24412" x="3908425" y="2855913"/>
          <p14:tracePt t="24421" x="3917950" y="2855913"/>
          <p14:tracePt t="24428" x="3935413" y="2855913"/>
          <p14:tracePt t="24437" x="3960813" y="2846388"/>
          <p14:tracePt t="24444" x="3968750" y="2846388"/>
          <p14:tracePt t="24453" x="3976688" y="2846388"/>
          <p14:tracePt t="24461" x="3994150" y="2846388"/>
          <p14:tracePt t="24469" x="4002088" y="2846388"/>
          <p14:tracePt t="24476" x="4019550" y="2846388"/>
          <p14:tracePt t="24492" x="4037013" y="2846388"/>
          <p14:tracePt t="24501" x="4044950" y="2846388"/>
          <p14:tracePt t="24509" x="4052888" y="2855913"/>
          <p14:tracePt t="24518" x="4062413" y="2863850"/>
          <p14:tracePt t="24525" x="4079875" y="2881313"/>
          <p14:tracePt t="24534" x="4079875" y="2897188"/>
          <p14:tracePt t="24540" x="4087813" y="2932113"/>
          <p14:tracePt t="24549" x="4095750" y="2965450"/>
          <p14:tracePt t="24556" x="4105275" y="2982913"/>
          <p14:tracePt t="24564" x="4105275" y="3016250"/>
          <p14:tracePt t="24572" x="4105275" y="3041650"/>
          <p14:tracePt t="24579" x="4105275" y="3059113"/>
          <p14:tracePt t="24588" x="4105275" y="3084513"/>
          <p14:tracePt t="24595" x="4105275" y="3109913"/>
          <p14:tracePt t="24604" x="4105275" y="3127375"/>
          <p14:tracePt t="24613" x="4105275" y="3152775"/>
          <p14:tracePt t="24620" x="4105275" y="3160713"/>
          <p14:tracePt t="24628" x="4105275" y="3170238"/>
          <p14:tracePt t="24636" x="4105275" y="3178175"/>
          <p14:tracePt t="24644" x="4095750" y="3203575"/>
          <p14:tracePt t="24652" x="4095750" y="3211513"/>
          <p14:tracePt t="24660" x="4070350" y="3221038"/>
          <p14:tracePt t="24668" x="4062413" y="3228975"/>
          <p14:tracePt t="24675" x="4052888" y="3238500"/>
          <p14:tracePt t="24685" x="4037013" y="3246438"/>
          <p14:tracePt t="24702" x="4027488" y="3246438"/>
          <p14:tracePt t="24708" x="4011613" y="3246438"/>
          <p14:tracePt t="24719" x="3994150" y="3246438"/>
          <p14:tracePt t="24724" x="3976688" y="3254375"/>
          <p14:tracePt t="24734" x="3968750" y="3254375"/>
          <p14:tracePt t="24740" x="3951288" y="3254375"/>
          <p14:tracePt t="24748" x="3943350" y="3254375"/>
          <p14:tracePt t="24755" x="3917950" y="3254375"/>
          <p14:tracePt t="24764" x="3908425" y="3254375"/>
          <p14:tracePt t="24772" x="3900488" y="3254375"/>
          <p14:tracePt t="24780" x="3892550" y="3254375"/>
          <p14:tracePt t="24787" x="3883025" y="3254375"/>
          <p14:tracePt t="24796" x="3867150" y="3238500"/>
          <p14:tracePt t="24803" x="3867150" y="3228975"/>
          <p14:tracePt t="24813" x="3849688" y="3211513"/>
          <p14:tracePt t="24819" x="3849688" y="3195638"/>
          <p14:tracePt t="24828" x="3841750" y="3178175"/>
          <p14:tracePt t="24835" x="3841750" y="3160713"/>
          <p14:tracePt t="24844" x="3832225" y="3135313"/>
          <p14:tracePt t="24852" x="3832225" y="3109913"/>
          <p14:tracePt t="24860" x="3832225" y="3094038"/>
          <p14:tracePt t="24869" x="3832225" y="3067050"/>
          <p14:tracePt t="24876" x="3832225" y="3041650"/>
          <p14:tracePt t="24886" x="3832225" y="3025775"/>
          <p14:tracePt t="24892" x="3841750" y="3008313"/>
          <p14:tracePt t="24902" x="3849688" y="2990850"/>
          <p14:tracePt t="24908" x="3867150" y="2974975"/>
          <p14:tracePt t="24919" x="3875088" y="2974975"/>
          <p14:tracePt t="24924" x="3875088" y="2965450"/>
          <p14:tracePt t="24933" x="3883025" y="2949575"/>
          <p14:tracePt t="24940" x="3892550" y="2949575"/>
          <p14:tracePt t="24957" x="3908425" y="2949575"/>
          <p14:tracePt t="24973" x="3917950" y="2949575"/>
          <p14:tracePt t="24979" x="3925888" y="2949575"/>
          <p14:tracePt t="24989" x="3935413" y="2949575"/>
          <p14:tracePt t="24996" x="3951288" y="2949575"/>
          <p14:tracePt t="25005" x="3960813" y="2949575"/>
          <p14:tracePt t="25013" x="3986213" y="2974975"/>
          <p14:tracePt t="25021" x="3994150" y="2990850"/>
          <p14:tracePt t="25028" x="4011613" y="3000375"/>
          <p14:tracePt t="25036" x="4027488" y="3025775"/>
          <p14:tracePt t="25044" x="4044950" y="3051175"/>
          <p14:tracePt t="25053" x="4062413" y="3067050"/>
          <p14:tracePt t="25061" x="4062413" y="3076575"/>
          <p14:tracePt t="25069" x="4079875" y="3101975"/>
          <p14:tracePt t="25076" x="4095750" y="3119438"/>
          <p14:tracePt t="25086" x="4113213" y="3135313"/>
          <p14:tracePt t="25092" x="4121150" y="3152775"/>
          <p14:tracePt t="25102" x="4138613" y="3160713"/>
          <p14:tracePt t="25108" x="4146550" y="3170238"/>
          <p14:tracePt t="25118" x="4164013" y="3178175"/>
          <p14:tracePt t="25125" x="4189413" y="3186113"/>
          <p14:tracePt t="25134" x="4206875" y="3195638"/>
          <p14:tracePt t="25140" x="4232275" y="3203575"/>
          <p14:tracePt t="25151" x="4265613" y="3203575"/>
          <p14:tracePt t="25157" x="4300538" y="3211513"/>
          <p14:tracePt t="25165" x="4341813" y="3221038"/>
          <p14:tracePt t="25172" x="4368800" y="3221038"/>
          <p14:tracePt t="25179" x="4394200" y="3228975"/>
          <p14:tracePt t="25189" x="4419600" y="3228975"/>
          <p14:tracePt t="25196" x="4452938" y="3228975"/>
          <p14:tracePt t="25205" x="4486275" y="3228975"/>
          <p14:tracePt t="25212" x="4503738" y="3228975"/>
          <p14:tracePt t="25220" x="4538663" y="3228975"/>
          <p14:tracePt t="25228" x="4564063" y="3228975"/>
          <p14:tracePt t="25236" x="4589463" y="3228975"/>
          <p14:tracePt t="25244" x="4605338" y="3228975"/>
          <p14:tracePt t="25252" x="4640263" y="3221038"/>
          <p14:tracePt t="25261" x="4699000" y="3211513"/>
          <p14:tracePt t="25270" x="4741863" y="3211513"/>
          <p14:tracePt t="25276" x="4767263" y="3203575"/>
          <p14:tracePt t="25286" x="4810125" y="3195638"/>
          <p14:tracePt t="25292" x="4843463" y="3186113"/>
          <p14:tracePt t="25303" x="4868863" y="3186113"/>
          <p14:tracePt t="25308" x="4903788" y="3178175"/>
          <p14:tracePt t="25318" x="4929188" y="3170238"/>
          <p14:tracePt t="25324" x="4937125" y="3170238"/>
          <p14:tracePt t="25334" x="4962525" y="3160713"/>
          <p14:tracePt t="25340" x="4979988" y="3160713"/>
          <p14:tracePt t="25350" x="4987925" y="3160713"/>
          <p14:tracePt t="25357" x="4997450" y="3160713"/>
          <p14:tracePt t="25364" x="5013325" y="3160713"/>
          <p14:tracePt t="25372" x="5022850" y="3160713"/>
          <p14:tracePt t="25412" x="5022850" y="3170238"/>
          <p14:tracePt t="25420" x="5022850" y="3186113"/>
          <p14:tracePt t="25437" x="5022850" y="3203575"/>
          <p14:tracePt t="25444" x="5022850" y="3221038"/>
          <p14:tracePt t="25453" x="5022850" y="3238500"/>
          <p14:tracePt t="25460" x="5013325" y="3254375"/>
          <p14:tracePt t="25469" x="4997450" y="3271838"/>
          <p14:tracePt t="25477" x="4979988" y="3289300"/>
          <p14:tracePt t="25486" x="4954588" y="3297238"/>
          <p14:tracePt t="25492" x="4946650" y="3297238"/>
          <p14:tracePt t="25503" x="4919663" y="3314700"/>
          <p14:tracePt t="25508" x="4894263" y="3314700"/>
          <p14:tracePt t="25518" x="4878388" y="3314700"/>
          <p14:tracePt t="25524" x="4843463" y="3314700"/>
          <p14:tracePt t="25534" x="4810125" y="3314700"/>
          <p14:tracePt t="25540" x="4792663" y="3314700"/>
          <p14:tracePt t="25550" x="4759325" y="3314700"/>
          <p14:tracePt t="25556" x="4733925" y="3314700"/>
          <p14:tracePt t="25563" x="4708525" y="3314700"/>
          <p14:tracePt t="25573" x="4691063" y="3314700"/>
          <p14:tracePt t="25579" x="4673600" y="3314700"/>
          <p14:tracePt t="25589" x="4648200" y="3314700"/>
          <p14:tracePt t="25605" x="4630738" y="3305175"/>
          <p14:tracePt t="25613" x="4614863" y="3289300"/>
          <p14:tracePt t="25620" x="4614863" y="3279775"/>
          <p14:tracePt t="25628" x="4605338" y="3271838"/>
          <p14:tracePt t="25636" x="4605338" y="3263900"/>
          <p14:tracePt t="25644" x="4597400" y="3246438"/>
          <p14:tracePt t="25653" x="4597400" y="3221038"/>
          <p14:tracePt t="25660" x="4589463" y="3195638"/>
          <p14:tracePt t="25670" x="4589463" y="3186113"/>
          <p14:tracePt t="25676" x="4589463" y="3152775"/>
          <p14:tracePt t="25686" x="4589463" y="3135313"/>
          <p14:tracePt t="25692" x="4589463" y="3101975"/>
          <p14:tracePt t="25702" x="4589463" y="3094038"/>
          <p14:tracePt t="25709" x="4589463" y="3067050"/>
          <p14:tracePt t="25718" x="4589463" y="3059113"/>
          <p14:tracePt t="25725" x="4597400" y="3051175"/>
          <p14:tracePt t="25735" x="4614863" y="3016250"/>
          <p14:tracePt t="25741" x="4622800" y="3008313"/>
          <p14:tracePt t="25749" x="4640263" y="3000375"/>
          <p14:tracePt t="25757" x="4648200" y="2990850"/>
          <p14:tracePt t="25764" x="4665663" y="2990850"/>
          <p14:tracePt t="25772" x="4699000" y="2982913"/>
          <p14:tracePt t="25779" x="4724400" y="2974975"/>
          <p14:tracePt t="25788" x="4741863" y="2974975"/>
          <p14:tracePt t="25796" x="4784725" y="2974975"/>
          <p14:tracePt t="25804" x="4843463" y="2965450"/>
          <p14:tracePt t="25812" x="4878388" y="2965450"/>
          <p14:tracePt t="25820" x="4919663" y="2965450"/>
          <p14:tracePt t="25828" x="4962525" y="2965450"/>
          <p14:tracePt t="25837" x="4997450" y="2965450"/>
          <p14:tracePt t="25844" x="5038725" y="2965450"/>
          <p14:tracePt t="25852" x="5064125" y="2965450"/>
          <p14:tracePt t="25859" x="5081588" y="2974975"/>
          <p14:tracePt t="25869" x="5106988" y="2990850"/>
          <p14:tracePt t="25877" x="5124450" y="3008313"/>
          <p14:tracePt t="25886" x="5141913" y="3025775"/>
          <p14:tracePt t="25893" x="5149850" y="3051175"/>
          <p14:tracePt t="25902" x="5149850" y="3059113"/>
          <p14:tracePt t="25908" x="5149850" y="3076575"/>
          <p14:tracePt t="25918" x="5149850" y="3084513"/>
          <p14:tracePt t="25924" x="5149850" y="3094038"/>
          <p14:tracePt t="25934" x="5149850" y="3119438"/>
          <p14:tracePt t="25940" x="5149850" y="3127375"/>
          <p14:tracePt t="25950" x="5149850" y="3135313"/>
          <p14:tracePt t="25956" x="5149850" y="3152775"/>
          <p14:tracePt t="25963" x="5149850" y="3170238"/>
          <p14:tracePt t="25972" x="5149850" y="3178175"/>
          <p14:tracePt t="25996" x="5149850" y="3186113"/>
          <p14:tracePt t="26013" x="5149850" y="3195638"/>
          <p14:tracePt t="26420" x="5149850" y="3203575"/>
          <p14:tracePt t="26428" x="5149850" y="3211513"/>
          <p14:tracePt t="26437" x="5149850" y="3228975"/>
          <p14:tracePt t="26460" x="5149850" y="3238500"/>
          <p14:tracePt t="26470" x="5141913" y="3254375"/>
          <p14:tracePt t="26477" x="5132388" y="3254375"/>
          <p14:tracePt t="26486" x="5124450" y="3279775"/>
          <p14:tracePt t="26502" x="5116513" y="3289300"/>
          <p14:tracePt t="26509" x="5099050" y="3297238"/>
          <p14:tracePt t="26524" x="5064125" y="3314700"/>
          <p14:tracePt t="26533" x="5048250" y="3322638"/>
          <p14:tracePt t="26541" x="5022850" y="3322638"/>
          <p14:tracePt t="26549" x="4997450" y="3322638"/>
          <p14:tracePt t="26557" x="4979988" y="3322638"/>
          <p14:tracePt t="26563" x="4946650" y="3322638"/>
          <p14:tracePt t="26573" x="4919663" y="3322638"/>
          <p14:tracePt t="26580" x="4894263" y="3322638"/>
          <p14:tracePt t="26588" x="4868863" y="3322638"/>
          <p14:tracePt t="26596" x="4852988" y="3322638"/>
          <p14:tracePt t="26604" x="4810125" y="3322638"/>
          <p14:tracePt t="26612" x="4775200" y="3305175"/>
          <p14:tracePt t="26620" x="4749800" y="3305175"/>
          <p14:tracePt t="26628" x="4724400" y="3289300"/>
          <p14:tracePt t="26636" x="4708525" y="3279775"/>
          <p14:tracePt t="26644" x="4683125" y="3271838"/>
          <p14:tracePt t="26653" x="4657725" y="3263900"/>
          <p14:tracePt t="26661" x="4640263" y="3246438"/>
          <p14:tracePt t="26676" x="4622800" y="3228975"/>
          <p14:tracePt t="26686" x="4614863" y="3211513"/>
          <p14:tracePt t="26693" x="4605338" y="3195638"/>
          <p14:tracePt t="26702" x="4589463" y="3170238"/>
          <p14:tracePt t="26709" x="4589463" y="3152775"/>
          <p14:tracePt t="26717" x="4589463" y="3127375"/>
          <p14:tracePt t="26725" x="4579938" y="3109913"/>
          <p14:tracePt t="26734" x="4572000" y="3084513"/>
          <p14:tracePt t="26741" x="4572000" y="3067050"/>
          <p14:tracePt t="26749" x="4572000" y="3051175"/>
          <p14:tracePt t="26757" x="4572000" y="3033713"/>
          <p14:tracePt t="26763" x="4572000" y="3016250"/>
          <p14:tracePt t="26772" x="4572000" y="3008313"/>
          <p14:tracePt t="26780" x="4572000" y="2982913"/>
          <p14:tracePt t="26788" x="4572000" y="2965450"/>
          <p14:tracePt t="26804" x="4589463" y="2949575"/>
          <p14:tracePt t="26812" x="4605338" y="2932113"/>
          <p14:tracePt t="26828" x="4622800" y="2914650"/>
          <p14:tracePt t="26837" x="4640263" y="2906713"/>
          <p14:tracePt t="26844" x="4657725" y="2897188"/>
          <p14:tracePt t="26853" x="4673600" y="2897188"/>
          <p14:tracePt t="26861" x="4699000" y="2897188"/>
          <p14:tracePt t="26870" x="4716463" y="2897188"/>
          <p14:tracePt t="26877" x="4741863" y="2889250"/>
          <p14:tracePt t="26886" x="4775200" y="2889250"/>
          <p14:tracePt t="26893" x="4784725" y="2889250"/>
          <p14:tracePt t="26902" x="4818063" y="2889250"/>
          <p14:tracePt t="26909" x="4843463" y="2897188"/>
          <p14:tracePt t="26918" x="4868863" y="2906713"/>
          <p14:tracePt t="26925" x="4894263" y="2922588"/>
          <p14:tracePt t="26934" x="4911725" y="2940050"/>
          <p14:tracePt t="26940" x="4919663" y="2949575"/>
          <p14:tracePt t="26948" x="4946650" y="2974975"/>
          <p14:tracePt t="26956" x="4962525" y="3000375"/>
          <p14:tracePt t="26963" x="4979988" y="3025775"/>
          <p14:tracePt t="26972" x="4979988" y="3033713"/>
          <p14:tracePt t="26980" x="4987925" y="3051175"/>
          <p14:tracePt t="26988" x="4997450" y="3076575"/>
          <p14:tracePt t="26997" x="5005388" y="3101975"/>
          <p14:tracePt t="27004" x="5005388" y="3109913"/>
          <p14:tracePt t="27013" x="5005388" y="3135313"/>
          <p14:tracePt t="27020" x="5005388" y="3144838"/>
          <p14:tracePt t="27029" x="5005388" y="3152775"/>
          <p14:tracePt t="27036" x="5005388" y="3160713"/>
          <p14:tracePt t="27044" x="5005388" y="3170238"/>
          <p14:tracePt t="27054" x="5005388" y="3178175"/>
          <p14:tracePt t="27061" x="5005388" y="3186113"/>
          <p14:tracePt t="27069" x="5005388" y="3195638"/>
          <p14:tracePt t="27086" x="5005388" y="3211513"/>
          <p14:tracePt t="27118" x="5005388" y="3221038"/>
          <p14:tracePt t="27237" x="5005388" y="3228975"/>
          <p14:tracePt t="27820" x="5005388" y="3238500"/>
          <p14:tracePt t="28004" x="5013325" y="3228975"/>
          <p14:tracePt t="28012" x="5013325" y="3221038"/>
          <p14:tracePt t="28020" x="5013325" y="3211513"/>
          <p14:tracePt t="28028" x="5022850" y="3152775"/>
          <p14:tracePt t="28036" x="5038725" y="3135313"/>
          <p14:tracePt t="28044" x="5056188" y="3101975"/>
          <p14:tracePt t="28053" x="5099050" y="3051175"/>
          <p14:tracePt t="28061" x="5106988" y="3033713"/>
          <p14:tracePt t="28071" x="5149850" y="3000375"/>
          <p14:tracePt t="28076" x="5167313" y="2974975"/>
          <p14:tracePt t="28086" x="5192713" y="2949575"/>
          <p14:tracePt t="28341" x="5149850" y="3008313"/>
          <p14:tracePt t="28347" x="5099050" y="3067050"/>
          <p14:tracePt t="28357" x="5081588" y="3076575"/>
          <p14:tracePt t="28373" x="5056188" y="3084513"/>
          <p14:tracePt t="28380" x="5022850" y="3109913"/>
          <p14:tracePt t="28389" x="5005388" y="3119438"/>
          <p14:tracePt t="28396" x="5005388" y="3127375"/>
          <p14:tracePt t="28404" x="4979988" y="3127375"/>
          <p14:tracePt t="28412" x="4962525" y="3127375"/>
          <p14:tracePt t="28428" x="4937125" y="3127375"/>
          <p14:tracePt t="28437" x="4919663" y="3127375"/>
          <p14:tracePt t="28445" x="4894263" y="3127375"/>
          <p14:tracePt t="28454" x="4868863" y="3127375"/>
          <p14:tracePt t="28461" x="4860925" y="3127375"/>
          <p14:tracePt t="28492" x="4843463" y="3135313"/>
          <p14:tracePt t="28597" x="4843463" y="3152775"/>
          <p14:tracePt t="28604" x="4843463" y="3160713"/>
          <p14:tracePt t="28612" x="4843463" y="3170238"/>
          <p14:tracePt t="28621" x="4843463" y="3178175"/>
          <p14:tracePt t="28628" x="4843463" y="3186113"/>
          <p14:tracePt t="28637" x="4843463" y="3195638"/>
          <p14:tracePt t="28645" x="4835525" y="3211513"/>
          <p14:tracePt t="28661" x="4827588" y="3228975"/>
          <p14:tracePt t="28671" x="4827588" y="3238500"/>
          <p14:tracePt t="28686" x="4827588" y="3254375"/>
          <p14:tracePt t="28693" x="4810125" y="3271838"/>
          <p14:tracePt t="28702" x="4802188" y="3271838"/>
          <p14:tracePt t="28716" x="4802188" y="3279775"/>
          <p14:tracePt t="28732" x="4792663" y="3289300"/>
          <p14:tracePt t="28763" x="4784725" y="3289300"/>
          <p14:tracePt t="28772" x="4775200" y="3297238"/>
          <p14:tracePt t="28812" x="4767263" y="3297238"/>
          <p14:tracePt t="28821" x="4749800" y="3297238"/>
          <p14:tracePt t="28828" x="4741863" y="3297238"/>
          <p14:tracePt t="28837" x="4724400" y="3289300"/>
          <p14:tracePt t="28845" x="4708525" y="3271838"/>
          <p14:tracePt t="28854" x="4699000" y="3254375"/>
          <p14:tracePt t="28861" x="4683125" y="3228975"/>
          <p14:tracePt t="28871" x="4673600" y="3211513"/>
          <p14:tracePt t="28877" x="4673600" y="3178175"/>
          <p14:tracePt t="28887" x="4657725" y="3152775"/>
          <p14:tracePt t="28893" x="4657725" y="3144838"/>
          <p14:tracePt t="28902" x="4657725" y="3135313"/>
          <p14:tracePt t="28909" x="4657725" y="3109913"/>
          <p14:tracePt t="28925" x="4657725" y="3094038"/>
          <p14:tracePt t="28932" x="4657725" y="3076575"/>
          <p14:tracePt t="28941" x="4657725" y="3067050"/>
          <p14:tracePt t="28948" x="4673600" y="3059113"/>
          <p14:tracePt t="28957" x="4683125" y="3051175"/>
          <p14:tracePt t="28973" x="4691063" y="3051175"/>
          <p14:tracePt t="28980" x="4708525" y="3051175"/>
          <p14:tracePt t="28988" x="4724400" y="3051175"/>
          <p14:tracePt t="28996" x="4741863" y="3051175"/>
          <p14:tracePt t="29004" x="4749800" y="3051175"/>
          <p14:tracePt t="29013" x="4767263" y="3051175"/>
          <p14:tracePt t="29020" x="4775200" y="3051175"/>
          <p14:tracePt t="29028" x="4784725" y="3059113"/>
          <p14:tracePt t="29036" x="4802188" y="3067050"/>
          <p14:tracePt t="29045" x="4810125" y="3084513"/>
          <p14:tracePt t="29054" x="4818063" y="3094038"/>
          <p14:tracePt t="29060" x="4818063" y="3119438"/>
          <p14:tracePt t="29070" x="4827588" y="3127375"/>
          <p14:tracePt t="29077" x="4835525" y="3135313"/>
          <p14:tracePt t="29086" x="4835525" y="3152775"/>
          <p14:tracePt t="29092" x="4835525" y="3160713"/>
          <p14:tracePt t="29102" x="4835525" y="3170238"/>
          <p14:tracePt t="29109" x="4835525" y="3178175"/>
          <p14:tracePt t="29116" x="4835525" y="3186113"/>
          <p14:tracePt t="29124" x="4835525" y="3195638"/>
          <p14:tracePt t="29148" x="4835525" y="3211513"/>
          <p14:tracePt t="29364" x="4818063" y="3221038"/>
          <p14:tracePt t="29372" x="4792663" y="3228975"/>
          <p14:tracePt t="29380" x="4784725" y="3238500"/>
          <p14:tracePt t="29389" x="4767263" y="3246438"/>
          <p14:tracePt t="29396" x="4733925" y="3254375"/>
          <p14:tracePt t="29405" x="4699000" y="3271838"/>
          <p14:tracePt t="29413" x="4673600" y="3289300"/>
          <p14:tracePt t="29420" x="4640263" y="3297238"/>
          <p14:tracePt t="29429" x="4614863" y="3314700"/>
          <p14:tracePt t="29437" x="4589463" y="3322638"/>
          <p14:tracePt t="29443" x="4554538" y="3340100"/>
          <p14:tracePt t="29454" x="4503738" y="3355975"/>
          <p14:tracePt t="29461" x="4470400" y="3365500"/>
          <p14:tracePt t="29470" x="4445000" y="3365500"/>
          <p14:tracePt t="29476" x="4427538" y="3373438"/>
          <p14:tracePt t="29486" x="4402138" y="3382963"/>
          <p14:tracePt t="29493" x="4376738" y="3382963"/>
          <p14:tracePt t="29501" x="4359275" y="3382963"/>
          <p14:tracePt t="29509" x="4341813" y="3382963"/>
          <p14:tracePt t="29517" x="4325938" y="3382963"/>
          <p14:tracePt t="29525" x="4316413" y="3382963"/>
          <p14:tracePt t="29531" x="4291013" y="3382963"/>
          <p14:tracePt t="29541" x="4275138" y="3382963"/>
          <p14:tracePt t="29557" x="4240213" y="3373438"/>
          <p14:tracePt t="29565" x="4224338" y="3365500"/>
          <p14:tracePt t="29573" x="4206875" y="3355975"/>
          <p14:tracePt t="29580" x="4181475" y="3330575"/>
          <p14:tracePt t="29588" x="4156075" y="3314700"/>
          <p14:tracePt t="29596" x="4138613" y="3297238"/>
          <p14:tracePt t="29604" x="4130675" y="3271838"/>
          <p14:tracePt t="29612" x="4121150" y="3263900"/>
          <p14:tracePt t="29620" x="4113213" y="3238500"/>
          <p14:tracePt t="29628" x="4105275" y="3221038"/>
          <p14:tracePt t="29637" x="4095750" y="3211513"/>
          <p14:tracePt t="29645" x="4087813" y="3178175"/>
          <p14:tracePt t="29655" x="4087813" y="3160713"/>
          <p14:tracePt t="29661" x="4087813" y="3144838"/>
          <p14:tracePt t="29670" x="4087813" y="3135313"/>
          <p14:tracePt t="29677" x="4087813" y="3119438"/>
          <p14:tracePt t="29686" x="4087813" y="3109913"/>
          <p14:tracePt t="29692" x="4087813" y="3094038"/>
          <p14:tracePt t="29700" x="4087813" y="3084513"/>
          <p14:tracePt t="29709" x="4087813" y="3076575"/>
          <p14:tracePt t="29716" x="4095750" y="3067050"/>
          <p14:tracePt t="29725" x="4095750" y="3059113"/>
          <p14:tracePt t="29812" x="4105275" y="3051175"/>
          <p14:tracePt t="29845" x="4105275" y="3059113"/>
          <p14:tracePt t="29852" x="4105275" y="3076575"/>
          <p14:tracePt t="29860" x="4105275" y="3094038"/>
          <p14:tracePt t="29870" x="4105275" y="3101975"/>
          <p14:tracePt t="29877" x="4095750" y="3135313"/>
          <p14:tracePt t="29887" x="4087813" y="3135313"/>
          <p14:tracePt t="29893" x="4070350" y="3160713"/>
          <p14:tracePt t="29900" x="4070350" y="3170238"/>
          <p14:tracePt t="29908" x="4062413" y="3170238"/>
          <p14:tracePt t="29916" x="4044950" y="3178175"/>
          <p14:tracePt t="29924" x="4044950" y="3186113"/>
          <p14:tracePt t="29931" x="4037013" y="3186113"/>
          <p14:tracePt t="29939" x="4027488" y="3186113"/>
          <p14:tracePt t="29948" x="4019550" y="3186113"/>
          <p14:tracePt t="29965" x="4002088" y="3186113"/>
          <p14:tracePt t="29996" x="3994150" y="3186113"/>
          <p14:tracePt t="30012" x="3976688" y="3186113"/>
          <p14:tracePt t="30021" x="3968750" y="3178175"/>
          <p14:tracePt t="30037" x="3968750" y="3170238"/>
          <p14:tracePt t="30101" x="3968750" y="3160713"/>
          <p14:tracePt t="30221" x="3968750" y="3152775"/>
          <p14:tracePt t="30373" x="3951288" y="3152775"/>
          <p14:tracePt t="30396" x="3951288" y="3144838"/>
          <p14:tracePt t="30412" x="3943350" y="3135313"/>
          <p14:tracePt t="30429" x="3935413" y="3127375"/>
          <p14:tracePt t="30445" x="3935413" y="3119438"/>
          <p14:tracePt t="30454" x="3935413" y="3109913"/>
          <p14:tracePt t="30477" x="3935413" y="3101975"/>
          <p14:tracePt t="30509" x="3935413" y="3094038"/>
          <p14:tracePt t="30517" x="3935413" y="3084513"/>
          <p14:tracePt t="30531" x="3935413" y="3076575"/>
          <p14:tracePt t="30564" x="3935413" y="3067050"/>
          <p14:tracePt t="30581" x="3935413" y="3059113"/>
          <p14:tracePt t="30588" x="3935413" y="3041650"/>
          <p14:tracePt t="30596" x="3935413" y="3025775"/>
          <p14:tracePt t="30605" x="3943350" y="3016250"/>
          <p14:tracePt t="30613" x="3943350" y="3008313"/>
          <p14:tracePt t="30621" x="3951288" y="2990850"/>
          <p14:tracePt t="30638" x="3968750" y="2965450"/>
          <p14:tracePt t="30644" x="3976688" y="2940050"/>
          <p14:tracePt t="30661" x="3986213" y="2922588"/>
          <p14:tracePt t="30670" x="3994150" y="2914650"/>
          <p14:tracePt t="30677" x="4002088" y="2914650"/>
          <p14:tracePt t="30686" x="4002088" y="2906713"/>
          <p14:tracePt t="30693" x="4019550" y="2889250"/>
          <p14:tracePt t="30700" x="4027488" y="2889250"/>
          <p14:tracePt t="30709" x="4027488" y="2881313"/>
          <p14:tracePt t="30715" x="4037013" y="2863850"/>
          <p14:tracePt t="30732" x="4052888" y="2855913"/>
          <p14:tracePt t="30740" x="4070350" y="2846388"/>
          <p14:tracePt t="30749" x="4079875" y="2838450"/>
          <p14:tracePt t="30757" x="4095750" y="2820988"/>
          <p14:tracePt t="30764" x="4105275" y="2813050"/>
          <p14:tracePt t="30772" x="4121150" y="2805113"/>
          <p14:tracePt t="30780" x="4130675" y="2795588"/>
          <p14:tracePt t="30789" x="4156075" y="2778125"/>
          <p14:tracePt t="30796" x="4164013" y="2778125"/>
          <p14:tracePt t="30806" x="4181475" y="2770188"/>
          <p14:tracePt t="30812" x="4189413" y="2762250"/>
          <p14:tracePt t="30822" x="4197350" y="2752725"/>
          <p14:tracePt t="30828" x="4206875" y="2752725"/>
          <p14:tracePt t="30839" x="4224338" y="2736850"/>
          <p14:tracePt t="30855" x="4249738" y="2736850"/>
          <p14:tracePt t="30870" x="4265613" y="2736850"/>
          <p14:tracePt t="30876" x="4283075" y="2727325"/>
          <p14:tracePt t="30884" x="4300538" y="2719388"/>
          <p14:tracePt t="30892" x="4316413" y="2719388"/>
          <p14:tracePt t="30900" x="4325938" y="2719388"/>
          <p14:tracePt t="30908" x="4333875" y="2719388"/>
          <p14:tracePt t="30915" x="4351338" y="2719388"/>
          <p14:tracePt t="30924" x="4368800" y="2719388"/>
          <p14:tracePt t="30932" x="4376738" y="2719388"/>
          <p14:tracePt t="30940" x="4402138" y="2719388"/>
          <p14:tracePt t="30956" x="4419600" y="2719388"/>
          <p14:tracePt t="30972" x="4435475" y="2719388"/>
          <p14:tracePt t="30980" x="4445000" y="2719388"/>
          <p14:tracePt t="30989" x="4460875" y="2719388"/>
          <p14:tracePt t="30996" x="4486275" y="2727325"/>
          <p14:tracePt t="31005" x="4495800" y="2727325"/>
          <p14:tracePt t="31012" x="4503738" y="2727325"/>
          <p14:tracePt t="31021" x="4521200" y="2727325"/>
          <p14:tracePt t="31028" x="4521200" y="2736850"/>
          <p14:tracePt t="31037" x="4546600" y="2744788"/>
          <p14:tracePt t="31044" x="4564063" y="2752725"/>
          <p14:tracePt t="31060" x="4589463" y="2752725"/>
          <p14:tracePt t="31070" x="4597400" y="2770188"/>
          <p14:tracePt t="31076" x="4614863" y="2770188"/>
          <p14:tracePt t="31086" x="4630738" y="2770188"/>
          <p14:tracePt t="31092" x="4630738" y="2778125"/>
          <p14:tracePt t="31100" x="4657725" y="2795588"/>
          <p14:tracePt t="31109" x="4665663" y="2795588"/>
          <p14:tracePt t="31115" x="4673600" y="2805113"/>
          <p14:tracePt t="31124" x="4691063" y="2813050"/>
          <p14:tracePt t="31132" x="4716463" y="2830513"/>
          <p14:tracePt t="31140" x="4716463" y="2838450"/>
          <p14:tracePt t="31149" x="4741863" y="2846388"/>
          <p14:tracePt t="31156" x="4749800" y="2846388"/>
          <p14:tracePt t="31164" x="4749800" y="2855913"/>
          <p14:tracePt t="31173" x="4767263" y="2863850"/>
          <p14:tracePt t="31180" x="4784725" y="2881313"/>
          <p14:tracePt t="31188" x="4792663" y="2881313"/>
          <p14:tracePt t="31199" x="4810125" y="2897188"/>
          <p14:tracePt t="31205" x="4818063" y="2897188"/>
          <p14:tracePt t="31212" x="4835525" y="2914650"/>
          <p14:tracePt t="31222" x="4843463" y="2922588"/>
          <p14:tracePt t="31228" x="4860925" y="2932113"/>
          <p14:tracePt t="31239" x="4868863" y="2940050"/>
          <p14:tracePt t="31244" x="4878388" y="2949575"/>
          <p14:tracePt t="31255" x="4894263" y="2957513"/>
          <p14:tracePt t="31261" x="4903788" y="2965450"/>
          <p14:tracePt t="31271" x="4911725" y="2982913"/>
          <p14:tracePt t="31277" x="4919663" y="2990850"/>
          <p14:tracePt t="31284" x="4929188" y="3000375"/>
          <p14:tracePt t="31293" x="4937125" y="3016250"/>
          <p14:tracePt t="31303" x="4937125" y="3025775"/>
          <p14:tracePt t="31309" x="4946650" y="3025775"/>
          <p14:tracePt t="31315" x="4946650" y="3033713"/>
          <p14:tracePt t="31332" x="4954588" y="3041650"/>
          <p14:tracePt t="31341" x="4954588" y="3051175"/>
          <p14:tracePt t="31364" x="4954588" y="3059113"/>
          <p14:tracePt t="31380" x="4954588" y="3067050"/>
          <p14:tracePt t="31397" x="4962525" y="3067050"/>
          <p14:tracePt t="31421" x="4962525" y="3076575"/>
          <p14:tracePt t="31429" x="4972050" y="3084513"/>
          <p14:tracePt t="32004" x="4972050" y="3094038"/>
          <p14:tracePt t="32228" x="4972050" y="3084513"/>
          <p14:tracePt t="32244" x="4972050" y="3076575"/>
          <p14:tracePt t="32276" x="4972050" y="3067050"/>
          <p14:tracePt t="32300" x="4972050" y="3059113"/>
          <p14:tracePt t="32315" x="4972050" y="3051175"/>
          <p14:tracePt t="32348" x="4972050" y="3041650"/>
          <p14:tracePt t="32364" x="4972050" y="3033713"/>
          <p14:tracePt t="32396" x="4972050" y="3025775"/>
          <p14:tracePt t="32435" x="4972050" y="3016250"/>
          <p14:tracePt t="32443" x="4972050" y="3008313"/>
          <p14:tracePt t="32454" x="4972050" y="3000375"/>
          <p14:tracePt t="32469" x="4972050" y="2990850"/>
          <p14:tracePt t="32491" x="4972050" y="2982913"/>
          <p14:tracePt t="32500" x="4972050" y="2974975"/>
          <p14:tracePt t="32508" x="4962525" y="2965450"/>
          <p14:tracePt t="32516" x="4954588" y="2949575"/>
          <p14:tracePt t="32523" x="4946650" y="2932113"/>
          <p14:tracePt t="32533" x="4929188" y="2914650"/>
          <p14:tracePt t="32539" x="4911725" y="2906713"/>
          <p14:tracePt t="32548" x="4903788" y="2897188"/>
          <p14:tracePt t="32555" x="4894263" y="2881313"/>
          <p14:tracePt t="32563" x="4886325" y="2871788"/>
          <p14:tracePt t="32572" x="4878388" y="2871788"/>
          <p14:tracePt t="32580" x="4878388" y="2863850"/>
          <p14:tracePt t="32588" x="4868863" y="2855913"/>
          <p14:tracePt t="32595" x="4860925" y="2855913"/>
          <p14:tracePt t="32605" x="4860925" y="2846388"/>
          <p14:tracePt t="32611" x="4852988" y="2846388"/>
          <p14:tracePt t="32623" x="4843463" y="2838450"/>
          <p14:tracePt t="32627" x="4835525" y="2838450"/>
          <p14:tracePt t="32644" x="4818063" y="2830513"/>
          <p14:tracePt t="32653" x="4802188" y="2813050"/>
          <p14:tracePt t="32659" x="4792663" y="2805113"/>
          <p14:tracePt t="32668" x="4767263" y="2787650"/>
          <p14:tracePt t="32676" x="4741863" y="2778125"/>
          <p14:tracePt t="32684" x="4716463" y="2770188"/>
          <p14:tracePt t="32691" x="4699000" y="2762250"/>
          <p14:tracePt t="32699" x="4665663" y="2762250"/>
          <p14:tracePt t="32707" x="4630738" y="2736850"/>
          <p14:tracePt t="32716" x="4605338" y="2736850"/>
          <p14:tracePt t="32723" x="4572000" y="2719388"/>
          <p14:tracePt t="32733" x="4546600" y="2719388"/>
          <p14:tracePt t="32739" x="4529138" y="2719388"/>
          <p14:tracePt t="32748" x="4513263" y="2719388"/>
          <p14:tracePt t="32756" x="4486275" y="2719388"/>
          <p14:tracePt t="32764" x="4470400" y="2711450"/>
          <p14:tracePt t="32772" x="4445000" y="2711450"/>
          <p14:tracePt t="32779" x="4419600" y="2711450"/>
          <p14:tracePt t="32788" x="4394200" y="2701925"/>
          <p14:tracePt t="32795" x="4376738" y="2701925"/>
          <p14:tracePt t="32805" x="4351338" y="2693988"/>
          <p14:tracePt t="32811" x="4325938" y="2693988"/>
          <p14:tracePt t="32821" x="4300538" y="2693988"/>
          <p14:tracePt t="32827" x="4275138" y="2693988"/>
          <p14:tracePt t="32838" x="4249738" y="2693988"/>
          <p14:tracePt t="32844" x="4206875" y="2693988"/>
          <p14:tracePt t="32855" x="4181475" y="2693988"/>
          <p14:tracePt t="32860" x="4156075" y="2693988"/>
          <p14:tracePt t="32868" x="4138613" y="2693988"/>
          <p14:tracePt t="32875" x="4121150" y="2693988"/>
          <p14:tracePt t="32884" x="4105275" y="2693988"/>
          <p14:tracePt t="32892" x="4070350" y="2693988"/>
          <p14:tracePt t="32900" x="4052888" y="2693988"/>
          <p14:tracePt t="32908" x="4037013" y="2693988"/>
          <p14:tracePt t="32917" x="4002088" y="2693988"/>
          <p14:tracePt t="32924" x="3986213" y="2693988"/>
          <p14:tracePt t="32933" x="3951288" y="2711450"/>
          <p14:tracePt t="32940" x="3925888" y="2719388"/>
          <p14:tracePt t="32948" x="3900488" y="2736850"/>
          <p14:tracePt t="32956" x="3875088" y="2744788"/>
          <p14:tracePt t="32964" x="3849688" y="2752725"/>
          <p14:tracePt t="32973" x="3816350" y="2787650"/>
          <p14:tracePt t="32989" x="3781425" y="2805113"/>
          <p14:tracePt t="32996" x="3763963" y="2820988"/>
          <p14:tracePt t="33006" x="3748088" y="2838450"/>
          <p14:tracePt t="33012" x="3738563" y="2863850"/>
          <p14:tracePt t="33023" x="3738563" y="2871788"/>
          <p14:tracePt t="33028" x="3730625" y="2889250"/>
          <p14:tracePt t="33038" x="3730625" y="2914650"/>
          <p14:tracePt t="33044" x="3730625" y="2922588"/>
          <p14:tracePt t="33052" x="3730625" y="2940050"/>
          <p14:tracePt t="33060" x="3730625" y="2949575"/>
          <p14:tracePt t="33068" x="3730625" y="2957513"/>
          <p14:tracePt t="33076" x="3730625" y="2974975"/>
          <p14:tracePt t="33084" x="3730625" y="2982913"/>
          <p14:tracePt t="33092" x="3730625" y="2990850"/>
          <p14:tracePt t="33100" x="3730625" y="3000375"/>
          <p14:tracePt t="33309" x="3730625" y="2982913"/>
          <p14:tracePt t="33316" x="3730625" y="2957513"/>
          <p14:tracePt t="33325" x="3738563" y="2940050"/>
          <p14:tracePt t="33332" x="3738563" y="2922588"/>
          <p14:tracePt t="33341" x="3756025" y="2889250"/>
          <p14:tracePt t="33348" x="3790950" y="2855913"/>
          <p14:tracePt t="33357" x="3790950" y="2846388"/>
          <p14:tracePt t="33364" x="3816350" y="2830513"/>
          <p14:tracePt t="33373" x="3841750" y="2787650"/>
          <p14:tracePt t="33380" x="3857625" y="2770188"/>
          <p14:tracePt t="33389" x="3883025" y="2762250"/>
          <p14:tracePt t="33396" x="3908425" y="2744788"/>
          <p14:tracePt t="33405" x="3925888" y="2727325"/>
          <p14:tracePt t="33412" x="3935413" y="2727325"/>
          <p14:tracePt t="33423" x="3960813" y="2719388"/>
          <p14:tracePt t="33428" x="3976688" y="2711450"/>
          <p14:tracePt t="33438" x="4002088" y="2701925"/>
          <p14:tracePt t="33445" x="4027488" y="2701925"/>
          <p14:tracePt t="33455" x="4062413" y="2686050"/>
          <p14:tracePt t="33461" x="4079875" y="2686050"/>
          <p14:tracePt t="33469" x="4113213" y="2686050"/>
          <p14:tracePt t="33476" x="4146550" y="2686050"/>
          <p14:tracePt t="33484" x="4189413" y="2686050"/>
          <p14:tracePt t="33493" x="4232275" y="2686050"/>
          <p14:tracePt t="33500" x="4275138" y="2686050"/>
          <p14:tracePt t="33509" x="4351338" y="2701925"/>
          <p14:tracePt t="33516" x="4427538" y="2719388"/>
          <p14:tracePt t="33525" x="4503738" y="2752725"/>
          <p14:tracePt t="33532" x="4589463" y="2778125"/>
          <p14:tracePt t="33541" x="4665663" y="2805113"/>
          <p14:tracePt t="33548" x="4749800" y="2838450"/>
          <p14:tracePt t="33557" x="4802188" y="2863850"/>
          <p14:tracePt t="33565" x="4860925" y="2881313"/>
          <p14:tracePt t="33573" x="4911725" y="2914650"/>
          <p14:tracePt t="33581" x="4946650" y="2932113"/>
          <p14:tracePt t="33589" x="4979988" y="2940050"/>
          <p14:tracePt t="33597" x="5005388" y="2949575"/>
          <p14:tracePt t="33607" x="5013325" y="2957513"/>
          <p14:tracePt t="33613" x="5022850" y="2974975"/>
          <p14:tracePt t="33622" x="5038725" y="2990850"/>
          <p14:tracePt t="33629" x="5048250" y="3000375"/>
          <p14:tracePt t="33638" x="5056188" y="3025775"/>
          <p14:tracePt t="33645" x="5056188" y="3041650"/>
          <p14:tracePt t="33654" x="5073650" y="3059113"/>
          <p14:tracePt t="33661" x="5073650" y="3084513"/>
          <p14:tracePt t="33670" x="5081588" y="3109913"/>
          <p14:tracePt t="33677" x="5091113" y="3127375"/>
          <p14:tracePt t="33693" x="5091113" y="3144838"/>
          <p14:tracePt t="33700" x="5099050" y="3152775"/>
          <p14:tracePt t="33707" x="5106988" y="3152775"/>
          <p14:tracePt t="33716" x="5106988" y="3160713"/>
          <p14:tracePt t="33964" x="5106988" y="3170238"/>
          <p14:tracePt t="34100" x="5116513" y="3170238"/>
          <p14:tracePt t="34365" x="5124450" y="3170238"/>
          <p14:tracePt t="34381" x="5124450" y="3160713"/>
          <p14:tracePt t="34397" x="5099050" y="3135313"/>
          <p14:tracePt t="34406" x="5081588" y="3119438"/>
          <p14:tracePt t="34422" x="5073650" y="3101975"/>
          <p14:tracePt t="34429" x="5056188" y="3084513"/>
          <p14:tracePt t="34439" x="5048250" y="3076575"/>
          <p14:tracePt t="34444" x="5030788" y="3059113"/>
          <p14:tracePt t="34453" x="5022850" y="3041650"/>
          <p14:tracePt t="34460" x="5013325" y="3025775"/>
          <p14:tracePt t="34468" x="5005388" y="3016250"/>
          <p14:tracePt t="34483" x="4997450" y="3008313"/>
          <p14:tracePt t="34500" x="4997450" y="3000375"/>
          <p14:tracePt t="34557" x="4997450" y="2990850"/>
          <p14:tracePt t="34573" x="4987925" y="2982913"/>
          <p14:tracePt t="34589" x="4979988" y="2974975"/>
          <p14:tracePt t="34621" x="4962525" y="2957513"/>
          <p14:tracePt t="34638" x="4962525" y="2949575"/>
          <p14:tracePt t="34645" x="4954588" y="2940050"/>
          <p14:tracePt t="34660" x="4946650" y="2940050"/>
          <p14:tracePt t="34677" x="4937125" y="2932113"/>
          <p14:tracePt t="34693" x="4937125" y="2922588"/>
          <p14:tracePt t="34700" x="4929188" y="2922588"/>
          <p14:tracePt t="34709" x="4919663" y="2914650"/>
          <p14:tracePt t="34732" x="4911725" y="2906713"/>
          <p14:tracePt t="34740" x="4903788" y="2897188"/>
          <p14:tracePt t="34916" x="4894263" y="2897188"/>
          <p14:tracePt t="35061" x="4886325" y="2897188"/>
          <p14:tracePt t="35301" x="4878388" y="2897188"/>
          <p14:tracePt t="36604" x="4886325" y="2897188"/>
          <p14:tracePt t="36645" x="4894263" y="2897188"/>
          <p14:tracePt t="36813" x="4903788" y="2897188"/>
          <p14:tracePt t="38253" x="4886325" y="2922588"/>
          <p14:tracePt t="38261" x="4868863" y="2922588"/>
          <p14:tracePt t="38268" x="4852988" y="2949575"/>
          <p14:tracePt t="38276" x="4818063" y="2974975"/>
          <p14:tracePt t="38284" x="4767263" y="3016250"/>
          <p14:tracePt t="38292" x="4699000" y="3084513"/>
          <p14:tracePt t="38300" x="4648200" y="3135313"/>
          <p14:tracePt t="38308" x="4614863" y="3178175"/>
          <p14:tracePt t="38316" x="4589463" y="3203575"/>
          <p14:tracePt t="38326" x="4579938" y="3211513"/>
          <p14:tracePt t="38332" x="4579938" y="3221038"/>
          <p14:tracePt t="38341" x="4579938" y="3228975"/>
          <p14:tracePt t="38348" x="4597400" y="3211513"/>
          <p14:tracePt t="38358" x="4614863" y="3211513"/>
          <p14:tracePt t="38365" x="4622800" y="3211513"/>
          <p14:tracePt t="38374" x="4622800" y="3203575"/>
          <p14:tracePt t="38636" x="4564063" y="3221038"/>
          <p14:tracePt t="38645" x="4478338" y="3254375"/>
          <p14:tracePt t="38652" x="4402138" y="3263900"/>
          <p14:tracePt t="38661" x="4341813" y="3263900"/>
          <p14:tracePt t="38669" x="4275138" y="3297238"/>
          <p14:tracePt t="38677" x="4197350" y="3322638"/>
          <p14:tracePt t="38684" x="4138613" y="3340100"/>
          <p14:tracePt t="38692" x="4062413" y="3348038"/>
          <p14:tracePt t="38700" x="3968750" y="3382963"/>
          <p14:tracePt t="38708" x="3900488" y="3408363"/>
          <p14:tracePt t="38716" x="3841750" y="3416300"/>
          <p14:tracePt t="38725" x="3763963" y="3449638"/>
          <p14:tracePt t="38733" x="3671888" y="3484563"/>
          <p14:tracePt t="38742" x="3586163" y="3502025"/>
          <p14:tracePt t="38749" x="3509963" y="3535363"/>
          <p14:tracePt t="38758" x="3416300" y="3568700"/>
          <p14:tracePt t="38765" x="3398838" y="3578225"/>
          <p14:tracePt t="38775" x="3365500" y="3611563"/>
          <p14:tracePt t="38781" x="3330575" y="3654425"/>
          <p14:tracePt t="38790" x="3314700" y="3687763"/>
          <p14:tracePt t="38796" x="3297238" y="3730625"/>
          <p14:tracePt t="38804" x="3254375" y="3781425"/>
          <p14:tracePt t="38813" x="3238500" y="3832225"/>
          <p14:tracePt t="38820" x="3203575" y="3883025"/>
          <p14:tracePt t="38829" x="3178175" y="3935413"/>
          <p14:tracePt t="38835" x="3135313" y="4011613"/>
          <p14:tracePt t="38845" x="3101975" y="4044950"/>
          <p14:tracePt t="38852" x="3094038" y="4062413"/>
          <p14:tracePt t="38861" x="3067050" y="4095750"/>
          <p14:tracePt t="38869" x="3025775" y="4138613"/>
          <p14:tracePt t="38877" x="3000375" y="4146550"/>
          <p14:tracePt t="38884" x="2965450" y="4171950"/>
          <p14:tracePt t="38893" x="2914650" y="4197350"/>
          <p14:tracePt t="38901" x="2871788" y="4224338"/>
          <p14:tracePt t="38908" x="2820988" y="4249738"/>
          <p14:tracePt t="38915" x="2795588" y="4249738"/>
          <p14:tracePt t="38924" x="2752725" y="4265613"/>
          <p14:tracePt t="38932" x="2727325" y="4265613"/>
          <p14:tracePt t="38942" x="2701925" y="4265613"/>
          <p14:tracePt t="38949" x="2693988" y="4265613"/>
          <p14:tracePt t="38958" x="2676525" y="4265613"/>
          <p14:tracePt t="38965" x="2668588" y="4257675"/>
          <p14:tracePt t="38974" x="2668588" y="4240213"/>
          <p14:tracePt t="38980" x="2676525" y="4206875"/>
          <p14:tracePt t="38989" x="2693988" y="4197350"/>
          <p14:tracePt t="38996" x="2727325" y="4197350"/>
          <p14:tracePt t="39004" x="2770188" y="4181475"/>
          <p14:tracePt t="39013" x="2820988" y="4156075"/>
          <p14:tracePt t="39021" x="2855913" y="4146550"/>
          <p14:tracePt t="39029" x="2889250" y="4121150"/>
          <p14:tracePt t="39036" x="2922588" y="4113213"/>
          <p14:tracePt t="39045" x="2922588" y="4105275"/>
          <p14:tracePt t="39165" x="2932113" y="4105275"/>
          <p14:tracePt t="39172" x="2940050" y="4095750"/>
          <p14:tracePt t="39181" x="2940050" y="4087813"/>
          <p14:tracePt t="39190" x="2922588" y="4087813"/>
          <p14:tracePt t="39197" x="2871788" y="4079875"/>
          <p14:tracePt t="39218" x="2719388" y="4079875"/>
          <p14:tracePt t="39221" x="2617788" y="4079875"/>
          <p14:tracePt t="39228" x="2489200" y="4079875"/>
          <p14:tracePt t="39236" x="2354263" y="4079875"/>
          <p14:tracePt t="39245" x="2209800" y="4079875"/>
          <p14:tracePt t="39252" x="2073275" y="4095750"/>
          <p14:tracePt t="39260" x="1928813" y="4113213"/>
          <p14:tracePt t="39268" x="1827213" y="4113213"/>
          <p14:tracePt t="39277" x="1741488" y="4113213"/>
          <p14:tracePt t="39284" x="1674813" y="4113213"/>
          <p14:tracePt t="39292" x="1614488" y="4113213"/>
          <p14:tracePt t="39300" x="1530350" y="4113213"/>
          <p14:tracePt t="39309" x="1470025" y="4113213"/>
          <p14:tracePt t="39316" x="1444625" y="4113213"/>
          <p14:tracePt t="39325" x="1411288" y="4113213"/>
          <p14:tracePt t="39333" x="1385888" y="4121150"/>
          <p14:tracePt t="39341" x="1368425" y="4121150"/>
          <p14:tracePt t="39349" x="1350963" y="4130675"/>
          <p14:tracePt t="39358" x="1333500" y="4130675"/>
          <p14:tracePt t="39365" x="1317625" y="4130675"/>
          <p14:tracePt t="39374" x="1308100" y="4130675"/>
          <p14:tracePt t="39380" x="1292225" y="4130675"/>
          <p14:tracePt t="39390" x="1292225" y="4138613"/>
          <p14:tracePt t="39397" x="1282700" y="4138613"/>
          <p14:tracePt t="39405" x="1274763" y="4138613"/>
          <p14:tracePt t="39413" x="1249363" y="4146550"/>
          <p14:tracePt t="39428" x="1231900" y="4146550"/>
          <p14:tracePt t="39444" x="1223963" y="4146550"/>
          <p14:tracePt t="39453" x="1206500" y="4146550"/>
          <p14:tracePt t="39460" x="1198563" y="4146550"/>
          <p14:tracePt t="39476" x="1181100" y="4146550"/>
          <p14:tracePt t="39484" x="1173163" y="4146550"/>
          <p14:tracePt t="39565" x="1163638" y="4156075"/>
          <p14:tracePt t="39813" x="1155700" y="4156075"/>
          <p14:tracePt t="39821" x="1147763" y="4156075"/>
          <p14:tracePt t="40037" x="1147763" y="4164013"/>
          <p14:tracePt t="40084" x="1147763" y="4171950"/>
          <p14:tracePt t="40092" x="1147763" y="4181475"/>
          <p14:tracePt t="40100" x="1147763" y="4189413"/>
          <p14:tracePt t="40109" x="1155700" y="4189413"/>
          <p14:tracePt t="40117" x="1173163" y="4206875"/>
          <p14:tracePt t="40126" x="1198563" y="4214813"/>
          <p14:tracePt t="40133" x="1223963" y="4224338"/>
          <p14:tracePt t="40142" x="1241425" y="4232275"/>
          <p14:tracePt t="40148" x="1266825" y="4257675"/>
          <p14:tracePt t="40159" x="1282700" y="4275138"/>
          <p14:tracePt t="40164" x="1308100" y="4291013"/>
          <p14:tracePt t="40174" x="1333500" y="4316413"/>
          <p14:tracePt t="40180" x="1350963" y="4333875"/>
          <p14:tracePt t="40188" x="1376363" y="4351338"/>
          <p14:tracePt t="40203" x="1376363" y="4359275"/>
          <p14:tracePt t="40206" x="1393825" y="4384675"/>
          <p14:tracePt t="40213" x="1411288" y="4394200"/>
          <p14:tracePt t="40219" x="1444625" y="4402138"/>
          <p14:tracePt t="40229" x="1470025" y="4419600"/>
          <p14:tracePt t="40236" x="1495425" y="4419600"/>
          <p14:tracePt t="40245" x="1530350" y="4419600"/>
          <p14:tracePt t="40253" x="1563688" y="4419600"/>
          <p14:tracePt t="40261" x="1597025" y="4419600"/>
          <p14:tracePt t="40268" x="1622425" y="4419600"/>
          <p14:tracePt t="40276" x="1657350" y="4419600"/>
          <p14:tracePt t="40284" x="1690688" y="4410075"/>
          <p14:tracePt t="40294" x="1725613" y="4410075"/>
          <p14:tracePt t="40300" x="1766888" y="4402138"/>
          <p14:tracePt t="40309" x="1801813" y="4384675"/>
          <p14:tracePt t="40315" x="1844675" y="4376738"/>
          <p14:tracePt t="40325" x="1870075" y="4376738"/>
          <p14:tracePt t="40331" x="1903413" y="4351338"/>
          <p14:tracePt t="40342" x="1911350" y="4351338"/>
          <p14:tracePt t="40429" x="1911350" y="4341813"/>
          <p14:tracePt t="40436" x="1885950" y="4341813"/>
          <p14:tracePt t="40445" x="1860550" y="4341813"/>
          <p14:tracePt t="40452" x="1844675" y="4341813"/>
          <p14:tracePt t="40461" x="1801813" y="4341813"/>
          <p14:tracePt t="40468" x="1766888" y="4341813"/>
          <p14:tracePt t="40477" x="1741488" y="4341813"/>
          <p14:tracePt t="40484" x="1733550" y="4341813"/>
          <p14:tracePt t="40492" x="1700213" y="4341813"/>
          <p14:tracePt t="40501" x="1674813" y="4351338"/>
          <p14:tracePt t="40509" x="1649413" y="4376738"/>
          <p14:tracePt t="40517" x="1631950" y="4394200"/>
          <p14:tracePt t="40526" x="1614488" y="4419600"/>
          <p14:tracePt t="40533" x="1597025" y="4445000"/>
          <p14:tracePt t="40542" x="1571625" y="4478338"/>
          <p14:tracePt t="40549" x="1571625" y="4486275"/>
          <p14:tracePt t="40559" x="1555750" y="4521200"/>
          <p14:tracePt t="40564" x="1546225" y="4554538"/>
          <p14:tracePt t="40575" x="1512888" y="4589463"/>
          <p14:tracePt t="40581" x="1504950" y="4622800"/>
          <p14:tracePt t="40588" x="1504950" y="4665663"/>
          <p14:tracePt t="40597" x="1504950" y="4699000"/>
          <p14:tracePt t="40604" x="1504950" y="4724400"/>
          <p14:tracePt t="40612" x="1530350" y="4749800"/>
          <p14:tracePt t="40620" x="1571625" y="4775200"/>
          <p14:tracePt t="40627" x="1622425" y="4818063"/>
          <p14:tracePt t="40636" x="1665288" y="4843463"/>
          <p14:tracePt t="40645" x="1741488" y="4878388"/>
          <p14:tracePt t="40652" x="1809750" y="4911725"/>
          <p14:tracePt t="40661" x="1878013" y="4919663"/>
          <p14:tracePt t="40668" x="1938338" y="4946650"/>
          <p14:tracePt t="40677" x="2005013" y="4962525"/>
          <p14:tracePt t="40685" x="2073275" y="4972050"/>
          <p14:tracePt t="40693" x="2149475" y="4972050"/>
          <p14:tracePt t="40700" x="2192338" y="4972050"/>
          <p14:tracePt t="40709" x="2252663" y="4979988"/>
          <p14:tracePt t="40717" x="2311400" y="4979988"/>
          <p14:tracePt t="40726" x="2336800" y="4979988"/>
          <p14:tracePt t="40732" x="2397125" y="4979988"/>
          <p14:tracePt t="40743" x="2413000" y="4979988"/>
          <p14:tracePt t="40748" x="2447925" y="4979988"/>
          <p14:tracePt t="40758" x="2455863" y="4979988"/>
          <p14:tracePt t="40764" x="2481263" y="4979988"/>
          <p14:tracePt t="40774" x="2489200" y="4979988"/>
          <p14:tracePt t="40781" x="2498725" y="4979988"/>
          <p14:tracePt t="40789" x="2516188" y="4979988"/>
          <p14:tracePt t="40797" x="2532063" y="4979988"/>
          <p14:tracePt t="40806" x="2541588" y="4979988"/>
          <p14:tracePt t="40813" x="2557463" y="4979988"/>
          <p14:tracePt t="40820" x="2566988" y="4979988"/>
          <p14:tracePt t="40829" x="2582863" y="4979988"/>
          <p14:tracePt t="40836" x="2608263" y="4979988"/>
          <p14:tracePt t="40845" x="2625725" y="4979988"/>
          <p14:tracePt t="40852" x="2643188" y="4979988"/>
          <p14:tracePt t="40860" x="2668588" y="4979988"/>
          <p14:tracePt t="40868" x="2676525" y="4979988"/>
          <p14:tracePt t="40876" x="2701925" y="4972050"/>
          <p14:tracePt t="40885" x="2727325" y="4962525"/>
          <p14:tracePt t="40893" x="2736850" y="4962525"/>
          <p14:tracePt t="40900" x="2762250" y="4954588"/>
          <p14:tracePt t="40910" x="2770188" y="4954588"/>
          <p14:tracePt t="40917" x="2778125" y="4946650"/>
          <p14:tracePt t="40926" x="2787650" y="4946650"/>
          <p14:tracePt t="40932" x="2805113" y="4937125"/>
          <p14:tracePt t="40965" x="2813050" y="4929188"/>
          <p14:tracePt t="41020" x="2820988" y="4919663"/>
          <p14:tracePt t="41053" x="2830513" y="4919663"/>
          <p14:tracePt t="41100" x="2830513" y="4911725"/>
          <p14:tracePt t="41173" x="2838450" y="4911725"/>
          <p14:tracePt t="41236" x="2846388" y="4911725"/>
          <p14:tracePt t="41277" x="2855913" y="4911725"/>
          <p14:tracePt t="41293" x="2871788" y="4911725"/>
          <p14:tracePt t="41317" x="2889250" y="4911725"/>
          <p14:tracePt t="41324" x="2897188" y="4911725"/>
          <p14:tracePt t="41342" x="2906713" y="4911725"/>
          <p14:tracePt t="41349" x="2914650" y="4911725"/>
          <p14:tracePt t="41358" x="2922588" y="4911725"/>
          <p14:tracePt t="41373" x="2932113" y="4911725"/>
          <p14:tracePt t="41380" x="2940050" y="4911725"/>
          <p14:tracePt t="41397" x="2957513" y="4911725"/>
          <p14:tracePt t="41404" x="2965450" y="4911725"/>
          <p14:tracePt t="41412" x="2982913" y="4911725"/>
          <p14:tracePt t="41420" x="2990850" y="4911725"/>
          <p14:tracePt t="41428" x="3000375" y="4911725"/>
          <p14:tracePt t="41437" x="3016250" y="4911725"/>
          <p14:tracePt t="41444" x="3025775" y="4911725"/>
          <p14:tracePt t="41452" x="3041650" y="4911725"/>
          <p14:tracePt t="41460" x="3059113" y="4911725"/>
          <p14:tracePt t="41468" x="3076575" y="4911725"/>
          <p14:tracePt t="41476" x="3094038" y="4911725"/>
          <p14:tracePt t="41484" x="3119438" y="4911725"/>
          <p14:tracePt t="41492" x="3135313" y="4911725"/>
          <p14:tracePt t="41500" x="3152775" y="4903788"/>
          <p14:tracePt t="41510" x="3195638" y="4903788"/>
          <p14:tracePt t="41517" x="3228975" y="4903788"/>
          <p14:tracePt t="41526" x="3271838" y="4903788"/>
          <p14:tracePt t="41533" x="3297238" y="4903788"/>
          <p14:tracePt t="41543" x="3330575" y="4903788"/>
          <p14:tracePt t="41548" x="3365500" y="4903788"/>
          <p14:tracePt t="41557" x="3398838" y="4903788"/>
          <p14:tracePt t="41565" x="3416300" y="4903788"/>
          <p14:tracePt t="41574" x="3449638" y="4903788"/>
          <p14:tracePt t="41581" x="3484563" y="4903788"/>
          <p14:tracePt t="41588" x="3509963" y="4903788"/>
          <p14:tracePt t="41597" x="3535363" y="4903788"/>
          <p14:tracePt t="41604" x="3568700" y="4903788"/>
          <p14:tracePt t="41612" x="3594100" y="4903788"/>
          <p14:tracePt t="41620" x="3619500" y="4903788"/>
          <p14:tracePt t="41628" x="3646488" y="4903788"/>
          <p14:tracePt t="41637" x="3671888" y="4903788"/>
          <p14:tracePt t="41644" x="3687763" y="4903788"/>
          <p14:tracePt t="41652" x="3722688" y="4894263"/>
          <p14:tracePt t="41660" x="3738563" y="4894263"/>
          <p14:tracePt t="41668" x="3763963" y="4894263"/>
          <p14:tracePt t="41677" x="3790950" y="4894263"/>
          <p14:tracePt t="41685" x="3824288" y="4886325"/>
          <p14:tracePt t="41693" x="3849688" y="4886325"/>
          <p14:tracePt t="41700" x="3875088" y="4886325"/>
          <p14:tracePt t="41710" x="3900488" y="4886325"/>
          <p14:tracePt t="41717" x="3935413" y="4886325"/>
          <p14:tracePt t="41726" x="3951288" y="4886325"/>
          <p14:tracePt t="41733" x="3986213" y="4868863"/>
          <p14:tracePt t="41742" x="4002088" y="4868863"/>
          <p14:tracePt t="41748" x="4037013" y="4860925"/>
          <p14:tracePt t="41758" x="4062413" y="4860925"/>
          <p14:tracePt t="41764" x="4079875" y="4860925"/>
          <p14:tracePt t="41774" x="4105275" y="4860925"/>
          <p14:tracePt t="41781" x="4130675" y="4860925"/>
          <p14:tracePt t="41788" x="4146550" y="4860925"/>
          <p14:tracePt t="41797" x="4164013" y="4860925"/>
          <p14:tracePt t="41803" x="4197350" y="4860925"/>
          <p14:tracePt t="41820" x="4224338" y="4860925"/>
          <p14:tracePt t="41837" x="4249738" y="4860925"/>
          <p14:tracePt t="41844" x="4257675" y="4860925"/>
          <p14:tracePt t="41860" x="4275138" y="4860925"/>
          <p14:tracePt t="41885" x="4283075" y="4860925"/>
          <p14:tracePt t="41900" x="4291013" y="4860925"/>
          <p14:tracePt t="41941" x="4300538" y="4860925"/>
          <p14:tracePt t="41958" x="4308475" y="4860925"/>
          <p14:tracePt t="42005" x="4316413" y="4860925"/>
          <p14:tracePt t="42029" x="4325938" y="4860925"/>
          <p14:tracePt t="42044" x="4333875" y="4860925"/>
          <p14:tracePt t="42077" x="4341813" y="4860925"/>
          <p14:tracePt t="42125" x="4351338" y="4860925"/>
          <p14:tracePt t="42142" x="4359275" y="4860925"/>
          <p14:tracePt t="42148" x="4368800" y="4860925"/>
          <p14:tracePt t="42165" x="4376738" y="4860925"/>
          <p14:tracePt t="42196" x="4394200" y="4860925"/>
          <p14:tracePt t="42220" x="4410075" y="4860925"/>
          <p14:tracePt t="42236" x="4427538" y="4860925"/>
          <p14:tracePt t="42245" x="4435475" y="4860925"/>
          <p14:tracePt t="42252" x="4445000" y="4860925"/>
          <p14:tracePt t="42261" x="4452938" y="4860925"/>
          <p14:tracePt t="42268" x="4460875" y="4860925"/>
          <p14:tracePt t="42277" x="4470400" y="4860925"/>
          <p14:tracePt t="42284" x="4486275" y="4860925"/>
          <p14:tracePt t="42300" x="4495800" y="4860925"/>
          <p14:tracePt t="42310" x="4503738" y="4860925"/>
          <p14:tracePt t="42349" x="4513263" y="4860925"/>
          <p14:tracePt t="42397" x="4521200" y="4860925"/>
          <p14:tracePt t="42437" x="4529138" y="4860925"/>
          <p14:tracePt t="42484" x="4538663" y="4860925"/>
          <p14:tracePt t="42516" x="4546600" y="4860925"/>
          <p14:tracePt t="42541" x="4554538" y="4860925"/>
          <p14:tracePt t="42572" x="4564063" y="4860925"/>
          <p14:tracePt t="42587" x="4572000" y="4868863"/>
          <p14:tracePt t="42621" x="4579938" y="4868863"/>
          <p14:tracePt t="42644" x="4597400" y="4878388"/>
          <p14:tracePt t="42693" x="4605338" y="4878388"/>
          <p14:tracePt t="42725" x="4614863" y="4886325"/>
          <p14:tracePt t="42733" x="4622800" y="4886325"/>
          <p14:tracePt t="42758" x="4630738" y="4886325"/>
          <p14:tracePt t="42775" x="4640263" y="4894263"/>
          <p14:tracePt t="42845" x="4648200" y="4911725"/>
          <p14:tracePt t="43324" x="4665663" y="4903788"/>
          <p14:tracePt t="43388" x="4673600" y="4894263"/>
          <p14:tracePt t="43397" x="4683125" y="4886325"/>
          <p14:tracePt t="43429" x="4691063" y="4878388"/>
          <p14:tracePt t="43493" x="4699000" y="4878388"/>
          <p14:tracePt t="43510" x="4708525" y="4878388"/>
          <p14:tracePt t="43532" x="4716463" y="4868863"/>
          <p14:tracePt t="43542" x="4724400" y="4868863"/>
          <p14:tracePt t="43564" x="4749800" y="4860925"/>
          <p14:tracePt t="43645" x="4759325" y="4860925"/>
          <p14:tracePt t="43869" x="4775200" y="4852988"/>
          <p14:tracePt t="43885" x="4784725" y="4852988"/>
          <p14:tracePt t="43894" x="4784725" y="4843463"/>
          <p14:tracePt t="43926" x="4792663" y="4843463"/>
          <p14:tracePt t="43942" x="4792663" y="4835525"/>
          <p14:tracePt t="43948" x="4792663" y="4827588"/>
          <p14:tracePt t="43974" x="4792663" y="4818063"/>
          <p14:tracePt t="43987" x="4792663" y="4810125"/>
          <p14:tracePt t="44004" x="4792663" y="4802188"/>
          <p14:tracePt t="44013" x="4792663" y="4792663"/>
          <p14:tracePt t="44020" x="4792663" y="4784725"/>
          <p14:tracePt t="44028" x="4792663" y="4775200"/>
          <p14:tracePt t="44060" x="4792663" y="4759325"/>
          <p14:tracePt t="44068" x="4792663" y="4749800"/>
          <p14:tracePt t="44085" x="4792663" y="4741863"/>
          <p14:tracePt t="44094" x="4792663" y="4733925"/>
          <p14:tracePt t="44100" x="4784725" y="4724400"/>
          <p14:tracePt t="44109" x="4784725" y="4716463"/>
          <p14:tracePt t="44126" x="4775200" y="4708525"/>
          <p14:tracePt t="44148" x="4767263" y="4699000"/>
          <p14:tracePt t="44156" x="4767263" y="4691063"/>
          <p14:tracePt t="44164" x="4759325" y="4683125"/>
          <p14:tracePt t="44181" x="4749800" y="4683125"/>
          <p14:tracePt t="44188" x="4741863" y="4673600"/>
          <p14:tracePt t="44206" x="4716463" y="4665663"/>
          <p14:tracePt t="44212" x="4699000" y="4657725"/>
          <p14:tracePt t="44220" x="4683125" y="4657725"/>
          <p14:tracePt t="44262" x="4673600" y="4648200"/>
          <p14:tracePt t="44268" x="4665663" y="4648200"/>
          <p14:tracePt t="44278" x="4657725" y="4640263"/>
          <p14:tracePt t="44317" x="4648200" y="4630738"/>
          <p14:tracePt t="49156" x="4622800" y="4630738"/>
          <p14:tracePt t="49165" x="4546600" y="4614863"/>
          <p14:tracePt t="49172" x="4486275" y="4614863"/>
          <p14:tracePt t="49181" x="4394200" y="4614863"/>
          <p14:tracePt t="49191" x="4300538" y="4605338"/>
          <p14:tracePt t="49198" x="4232275" y="4605338"/>
          <p14:tracePt t="49204" x="4164013" y="4605338"/>
          <p14:tracePt t="49215" x="4070350" y="4605338"/>
          <p14:tracePt t="49220" x="3986213" y="4605338"/>
          <p14:tracePt t="49230" x="3900488" y="4605338"/>
          <p14:tracePt t="49236" x="3832225" y="4605338"/>
          <p14:tracePt t="49247" x="3763963" y="4605338"/>
          <p14:tracePt t="49253" x="3687763" y="4605338"/>
          <p14:tracePt t="49262" x="3619500" y="4605338"/>
          <p14:tracePt t="49269" x="3552825" y="4630738"/>
          <p14:tracePt t="49278" x="3492500" y="4648200"/>
          <p14:tracePt t="49284" x="3433763" y="4657725"/>
          <p14:tracePt t="49293" x="3355975" y="4683125"/>
          <p14:tracePt t="49300" x="3271838" y="4699000"/>
          <p14:tracePt t="49308" x="3195638" y="4708525"/>
          <p14:tracePt t="49317" x="3135313" y="4733925"/>
          <p14:tracePt t="49323" x="3094038" y="4733925"/>
          <p14:tracePt t="49333" x="3059113" y="4741863"/>
          <p14:tracePt t="49340" x="3016250" y="4741863"/>
          <p14:tracePt t="49348" x="2982913" y="4749800"/>
          <p14:tracePt t="49356" x="2940050" y="4749800"/>
          <p14:tracePt t="49364" x="2914650" y="4749800"/>
          <p14:tracePt t="49372" x="2863850" y="4749800"/>
          <p14:tracePt t="49381" x="2838450" y="4749800"/>
          <p14:tracePt t="49388" x="2805113" y="4741863"/>
          <p14:tracePt t="49397" x="2787650" y="4741863"/>
          <p14:tracePt t="49404" x="2762250" y="4733925"/>
          <p14:tracePt t="49413" x="2752725" y="4724400"/>
          <p14:tracePt t="49532" x="2770188" y="4733925"/>
          <p14:tracePt t="49540" x="2778125" y="4733925"/>
          <p14:tracePt t="49548" x="2805113" y="4749800"/>
          <p14:tracePt t="49556" x="2820988" y="4749800"/>
          <p14:tracePt t="49572" x="2846388" y="4759325"/>
          <p14:tracePt t="49580" x="2871788" y="4767263"/>
          <p14:tracePt t="49597" x="2889250" y="4775200"/>
          <p14:tracePt t="49604" x="2906713" y="4775200"/>
          <p14:tracePt t="49613" x="2914650" y="4775200"/>
          <p14:tracePt t="49620" x="2940050" y="4775200"/>
          <p14:tracePt t="49630" x="2949575" y="4775200"/>
          <p14:tracePt t="49668" x="2957513" y="4784725"/>
          <p14:tracePt t="49709" x="2965450" y="4784725"/>
          <p14:tracePt t="53909" x="2965450" y="4792663"/>
          <p14:tracePt t="53917" x="2974975" y="4810125"/>
          <p14:tracePt t="53924" x="3000375" y="4843463"/>
          <p14:tracePt t="53933" x="3025775" y="4878388"/>
          <p14:tracePt t="53940" x="3059113" y="4929188"/>
          <p14:tracePt t="53950" x="3067050" y="4962525"/>
          <p14:tracePt t="53956" x="3084513" y="5005388"/>
          <p14:tracePt t="53966" x="3094038" y="5064125"/>
          <p14:tracePt t="53973" x="3101975" y="5116513"/>
          <p14:tracePt t="53981" x="3119438" y="5175250"/>
          <p14:tracePt t="53989" x="3144838" y="5226050"/>
          <p14:tracePt t="53998" x="3152775" y="5268913"/>
          <p14:tracePt t="54005" x="3195638" y="5337175"/>
          <p14:tracePt t="54014" x="3238500" y="5395913"/>
          <p14:tracePt t="54021" x="3279775" y="5446713"/>
          <p14:tracePt t="54029" x="3355975" y="5514975"/>
          <p14:tracePt t="54037" x="3441700" y="5575300"/>
          <p14:tracePt t="54046" x="3527425" y="5626100"/>
          <p14:tracePt t="54053" x="3629025" y="5676900"/>
          <p14:tracePt t="54060" x="3738563" y="5719763"/>
          <p14:tracePt t="54068" x="3816350" y="5753100"/>
          <p14:tracePt t="54076" x="3875088" y="5770563"/>
          <p14:tracePt t="54084" x="3917950" y="5795963"/>
          <p14:tracePt t="54092" x="3968750" y="5803900"/>
          <p14:tracePt t="54100" x="3986213" y="5813425"/>
          <p14:tracePt t="54108" x="4011613" y="5813425"/>
          <p14:tracePt t="54116" x="4027488" y="5813425"/>
          <p14:tracePt t="54124" x="4037013" y="5813425"/>
          <p14:tracePt t="54141" x="4037013" y="5803900"/>
          <p14:tracePt t="54149" x="4037013" y="5795963"/>
          <p14:tracePt t="54156" x="4002088" y="5795963"/>
          <p14:tracePt t="54165" x="3951288" y="5795963"/>
          <p14:tracePt t="54172" x="3892550" y="5795963"/>
          <p14:tracePt t="54181" x="3832225" y="5795963"/>
          <p14:tracePt t="54188" x="3773488" y="5795963"/>
          <p14:tracePt t="54198" x="3730625" y="5795963"/>
          <p14:tracePt t="54205" x="3671888" y="5813425"/>
          <p14:tracePt t="54214" x="3646488" y="5813425"/>
          <p14:tracePt t="54221" x="3611563" y="5821363"/>
          <p14:tracePt t="54316" x="3603625" y="5821363"/>
          <p14:tracePt t="54332" x="3603625" y="5829300"/>
          <p14:tracePt t="54340" x="3594100" y="5829300"/>
          <p14:tracePt t="54422" x="3586163" y="5838825"/>
          <p14:tracePt t="54453" x="3578225" y="5838825"/>
          <p14:tracePt t="55285" x="3560763" y="5838825"/>
          <p14:tracePt t="55292" x="3560763" y="5829300"/>
          <p14:tracePt t="55301" x="3560763" y="5821363"/>
          <p14:tracePt t="55349" x="3568700" y="5813425"/>
          <p14:tracePt t="55357" x="3636963" y="5813425"/>
          <p14:tracePt t="55365" x="3748088" y="5813425"/>
          <p14:tracePt t="55372" x="3857625" y="5813425"/>
          <p14:tracePt t="55383" x="3986213" y="5813425"/>
          <p14:tracePt t="55389" x="4087813" y="5813425"/>
          <p14:tracePt t="55399" x="4197350" y="5821363"/>
          <p14:tracePt t="55404" x="4325938" y="5829300"/>
          <p14:tracePt t="55413" x="4445000" y="5829300"/>
          <p14:tracePt t="55420" x="4554538" y="5846763"/>
          <p14:tracePt t="55428" x="4665663" y="5846763"/>
          <p14:tracePt t="55437" x="4810125" y="5846763"/>
          <p14:tracePt t="55444" x="4911725" y="5846763"/>
          <p14:tracePt t="55453" x="5030788" y="5846763"/>
          <p14:tracePt t="55460" x="5157788" y="5846763"/>
          <p14:tracePt t="55468" x="5260975" y="5846763"/>
          <p14:tracePt t="55477" x="5362575" y="5846763"/>
          <p14:tracePt t="55485" x="5456238" y="5846763"/>
          <p14:tracePt t="55492" x="5540375" y="5846763"/>
          <p14:tracePt t="55500" x="5616575" y="5846763"/>
          <p14:tracePt t="55508" x="5676900" y="5854700"/>
          <p14:tracePt t="55516" x="5710238" y="5864225"/>
          <p14:tracePt t="55524" x="5735638" y="5864225"/>
          <p14:tracePt t="55533" x="5770563" y="5864225"/>
          <p14:tracePt t="55541" x="5795963" y="5864225"/>
          <p14:tracePt t="55556" x="5813425" y="5864225"/>
          <p14:tracePt t="55566" x="5821363" y="5864225"/>
          <p14:tracePt t="55573" x="5829300" y="5864225"/>
          <p14:tracePt t="55588" x="5838825" y="5864225"/>
          <p14:tracePt t="55605" x="5846763" y="5864225"/>
          <p14:tracePt t="55692" x="5864225" y="5864225"/>
          <p14:tracePt t="55708" x="5872163" y="5864225"/>
          <p14:tracePt t="55748" x="5880100" y="5864225"/>
          <p14:tracePt t="55766" x="5889625" y="5864225"/>
          <p14:tracePt t="55796" x="5897563" y="5864225"/>
          <p14:tracePt t="55804" x="5905500" y="5864225"/>
          <p14:tracePt t="55814" x="5915025" y="5864225"/>
          <p14:tracePt t="55836" x="5922963" y="5854700"/>
          <p14:tracePt t="55844" x="5932488" y="5854700"/>
          <p14:tracePt t="55860" x="5940425" y="5854700"/>
          <p14:tracePt t="55868" x="5957888" y="5846763"/>
          <p14:tracePt t="55884" x="5965825" y="5838825"/>
          <p14:tracePt t="55892" x="5983288" y="5829300"/>
          <p14:tracePt t="55900" x="5999163" y="5829300"/>
          <p14:tracePt t="55908" x="6016625" y="5821363"/>
          <p14:tracePt t="55916" x="6034088" y="5821363"/>
          <p14:tracePt t="55924" x="6042025" y="5813425"/>
          <p14:tracePt t="55933" x="6059488" y="5813425"/>
          <p14:tracePt t="55940" x="6076950" y="5803900"/>
          <p14:tracePt t="55949" x="6102350" y="5795963"/>
          <p14:tracePt t="55972" x="6110288" y="5795963"/>
          <p14:tracePt t="55982" x="6127750" y="5788025"/>
          <p14:tracePt t="55988" x="6135688" y="5788025"/>
          <p14:tracePt t="55998" x="6153150" y="5788025"/>
          <p14:tracePt t="56015" x="6169025" y="5788025"/>
          <p14:tracePt t="56021" x="6186488" y="5788025"/>
          <p14:tracePt t="56037" x="6211888" y="5788025"/>
          <p14:tracePt t="56043" x="6221413" y="5788025"/>
          <p14:tracePt t="56053" x="6237288" y="5788025"/>
          <p14:tracePt t="56060" x="6246813" y="5788025"/>
          <p14:tracePt t="56068" x="6262688" y="5788025"/>
          <p14:tracePt t="56077" x="6272213" y="5788025"/>
          <p14:tracePt t="56085" x="6288088" y="5788025"/>
          <p14:tracePt t="56092" x="6305550" y="5788025"/>
          <p14:tracePt t="56108" x="6313488" y="5788025"/>
          <p14:tracePt t="56116" x="6330950" y="5788025"/>
          <p14:tracePt t="56124" x="6338888" y="5788025"/>
          <p14:tracePt t="56140" x="6348413" y="5788025"/>
          <p14:tracePt t="56149" x="6356350" y="5788025"/>
          <p14:tracePt t="56156" x="6365875" y="5788025"/>
          <p14:tracePt t="56173" x="6373813" y="5788025"/>
          <p14:tracePt t="56182" x="6381750" y="5788025"/>
          <p14:tracePt t="56210" x="6391275" y="5788025"/>
          <p14:tracePt t="56213" x="6399213" y="5788025"/>
          <p14:tracePt t="56220" x="6407150" y="5788025"/>
          <p14:tracePt t="56228" x="6407150" y="5795963"/>
          <p14:tracePt t="56243" x="6416675" y="5795963"/>
          <p14:tracePt t="56260" x="6424613" y="5795963"/>
          <p14:tracePt t="56285" x="6442075" y="5803900"/>
          <p14:tracePt t="56292" x="6450013" y="5803900"/>
          <p14:tracePt t="56308" x="6457950" y="5803900"/>
          <p14:tracePt t="56324" x="6467475" y="5803900"/>
          <p14:tracePt t="56333" x="6475413" y="5803900"/>
          <p14:tracePt t="56365" x="6483350" y="5803900"/>
          <p14:tracePt t="56372" x="6492875" y="5803900"/>
          <p14:tracePt t="56388" x="6510338" y="5803900"/>
          <p14:tracePt t="56399" x="6518275" y="5803900"/>
          <p14:tracePt t="56404" x="6526213" y="5803900"/>
          <p14:tracePt t="56412" x="6535738" y="5803900"/>
          <p14:tracePt t="56420" x="6543675" y="5803900"/>
          <p14:tracePt t="56429" x="6551613" y="5803900"/>
          <p14:tracePt t="56437" x="6569075" y="5803900"/>
          <p14:tracePt t="56453" x="6586538" y="5803900"/>
          <p14:tracePt t="56460" x="6594475" y="5803900"/>
          <p14:tracePt t="56485" x="6594475" y="5795963"/>
          <p14:tracePt t="57196" x="6602413" y="5795963"/>
          <p14:tracePt t="81396" x="6602413" y="5803900"/>
          <p14:tracePt t="81404" x="6602413" y="5821363"/>
          <p14:tracePt t="81429" x="6611938" y="5829300"/>
          <p14:tracePt t="82165" x="6594475" y="5829300"/>
          <p14:tracePt t="82181" x="6586538" y="5829300"/>
          <p14:tracePt t="82188" x="6577013" y="5821363"/>
          <p14:tracePt t="82204" x="6569075" y="5821363"/>
          <p14:tracePt t="82212" x="6543675" y="5821363"/>
          <p14:tracePt t="82220" x="6518275" y="5821363"/>
          <p14:tracePt t="82229" x="6500813" y="5821363"/>
          <p14:tracePt t="82236" x="6483350" y="5821363"/>
          <p14:tracePt t="82253" x="6467475" y="5813425"/>
          <p14:tracePt t="82285" x="6467475" y="5803900"/>
          <p14:tracePt t="82301" x="6450013" y="5788025"/>
          <p14:tracePt t="82327" x="6450013" y="5778500"/>
          <p14:tracePt t="82342" x="6450013" y="5761038"/>
          <p14:tracePt t="82372" x="6450013" y="5753100"/>
          <p14:tracePt t="82404" x="6450013" y="5735638"/>
          <p14:tracePt t="82564" x="6442075" y="5735638"/>
          <p14:tracePt t="82581" x="6432550" y="5735638"/>
          <p14:tracePt t="82588" x="6399213" y="5735638"/>
          <p14:tracePt t="82597" x="6348413" y="5735638"/>
          <p14:tracePt t="82604" x="6272213" y="5735638"/>
          <p14:tracePt t="82613" x="6178550" y="5735638"/>
          <p14:tracePt t="82621" x="6084888" y="5719763"/>
          <p14:tracePt t="82628" x="5999163" y="5710238"/>
          <p14:tracePt t="82636" x="5889625" y="5702300"/>
          <p14:tracePt t="82645" x="5788025" y="5702300"/>
          <p14:tracePt t="82651" x="5719763" y="5702300"/>
          <p14:tracePt t="82663" x="5616575" y="5702300"/>
          <p14:tracePt t="82668" x="5549900" y="5702300"/>
          <p14:tracePt t="82679" x="5464175" y="5702300"/>
          <p14:tracePt t="82684" x="5380038" y="5702300"/>
          <p14:tracePt t="82694" x="5302250" y="5702300"/>
          <p14:tracePt t="82701" x="5243513" y="5702300"/>
          <p14:tracePt t="82710" x="5192713" y="5702300"/>
          <p14:tracePt t="82717" x="5157788" y="5702300"/>
          <p14:tracePt t="82726" x="5116513" y="5702300"/>
          <p14:tracePt t="82733" x="5091113" y="5702300"/>
          <p14:tracePt t="82740" x="5064125" y="5702300"/>
          <p14:tracePt t="82755" x="5056188" y="5702300"/>
          <p14:tracePt t="82765" x="5048250" y="5702300"/>
          <p14:tracePt t="82869" x="5048250" y="5694363"/>
          <p14:tracePt t="82877" x="5056188" y="5694363"/>
          <p14:tracePt t="82885" x="5099050" y="5684838"/>
          <p14:tracePt t="82894" x="5124450" y="5684838"/>
          <p14:tracePt t="82901" x="5175250" y="5684838"/>
          <p14:tracePt t="82910" x="5208588" y="5684838"/>
          <p14:tracePt t="82916" x="5251450" y="5684838"/>
          <p14:tracePt t="82926" x="5311775" y="5684838"/>
          <p14:tracePt t="82932" x="5353050" y="5684838"/>
          <p14:tracePt t="82940" x="5380038" y="5684838"/>
          <p14:tracePt t="82947" x="5438775" y="5684838"/>
          <p14:tracePt t="82955" x="5464175" y="5684838"/>
          <p14:tracePt t="82964" x="5489575" y="5684838"/>
          <p14:tracePt t="82972" x="5524500" y="5676900"/>
          <p14:tracePt t="82980" x="5532438" y="5676900"/>
          <p14:tracePt t="82996" x="5540375" y="5676900"/>
          <p14:tracePt t="83004" x="5549900" y="5676900"/>
          <p14:tracePt t="83101" x="5557838" y="5668963"/>
          <p14:tracePt t="83117" x="5575300" y="5668963"/>
          <p14:tracePt t="83127" x="5583238" y="5668963"/>
          <p14:tracePt t="83133" x="5608638" y="5668963"/>
          <p14:tracePt t="83141" x="5626100" y="5668963"/>
          <p14:tracePt t="83149" x="5641975" y="5668963"/>
          <p14:tracePt t="83155" x="5668963" y="5668963"/>
          <p14:tracePt t="83166" x="5694363" y="5668963"/>
          <p14:tracePt t="83173" x="5702300" y="5668963"/>
          <p14:tracePt t="83181" x="5710238" y="5668963"/>
          <p14:tracePt t="83190" x="5727700" y="5659438"/>
          <p14:tracePt t="83204" x="5735638" y="5659438"/>
          <p14:tracePt t="83317" x="5745163" y="5659438"/>
          <p14:tracePt t="83453" x="5753100" y="5651500"/>
          <p14:tracePt t="83469" x="5761038" y="5651500"/>
          <p14:tracePt t="83485" x="5770563" y="5651500"/>
          <p14:tracePt t="83501" x="5778500" y="5651500"/>
          <p14:tracePt t="83511" x="5788025" y="5659438"/>
          <p14:tracePt t="83533" x="5795963" y="5668963"/>
          <p14:tracePt t="83548" x="5803900" y="5676900"/>
          <p14:tracePt t="83555" x="5813425" y="5676900"/>
          <p14:tracePt t="83580" x="5821363" y="5684838"/>
          <p14:tracePt t="83588" x="5829300" y="5694363"/>
          <p14:tracePt t="83604" x="5838825" y="5702300"/>
          <p14:tracePt t="83620" x="5846763" y="5710238"/>
          <p14:tracePt t="83636" x="5864225" y="5727700"/>
          <p14:tracePt t="83646" x="5864225" y="5735638"/>
          <p14:tracePt t="83668" x="5872163" y="5745163"/>
          <p14:tracePt t="83678" x="5880100" y="5753100"/>
          <p14:tracePt t="83694" x="5889625" y="5761038"/>
          <p14:tracePt t="83701" x="5889625" y="5770563"/>
          <p14:tracePt t="83710" x="5889625" y="5778500"/>
          <p14:tracePt t="83717" x="5897563" y="5788025"/>
          <p14:tracePt t="83724" x="5897563" y="5813425"/>
          <p14:tracePt t="83733" x="5915025" y="5838825"/>
          <p14:tracePt t="83739" x="5915025" y="5846763"/>
          <p14:tracePt t="83749" x="5922963" y="5872163"/>
          <p14:tracePt t="83756" x="5922963" y="5889625"/>
          <p14:tracePt t="83765" x="5940425" y="5905500"/>
          <p14:tracePt t="83773" x="5940425" y="5915025"/>
          <p14:tracePt t="83780" x="5940425" y="5932488"/>
          <p14:tracePt t="83861" x="5940425" y="5915025"/>
          <p14:tracePt t="83868" x="5940425" y="5889625"/>
          <p14:tracePt t="83877" x="5932488" y="5846763"/>
          <p14:tracePt t="83884" x="5915025" y="5813425"/>
          <p14:tracePt t="83894" x="5905500" y="5788025"/>
          <p14:tracePt t="83900" x="5889625" y="5761038"/>
          <p14:tracePt t="83917" x="5880100" y="5753100"/>
          <p14:tracePt t="83924" x="5880100" y="5745163"/>
          <p14:tracePt t="83933" x="5872163" y="5735638"/>
          <p14:tracePt t="84781" x="5880100" y="5735638"/>
          <p14:tracePt t="84789" x="5897563" y="5735638"/>
          <p14:tracePt t="84797" x="5922963" y="5735638"/>
          <p14:tracePt t="84804" x="5932488" y="5745163"/>
          <p14:tracePt t="84813" x="5965825" y="5761038"/>
          <p14:tracePt t="84820" x="6016625" y="5788025"/>
          <p14:tracePt t="84829" x="6059488" y="5795963"/>
          <p14:tracePt t="84837" x="6127750" y="5813425"/>
          <p14:tracePt t="84846" x="6178550" y="5813425"/>
          <p14:tracePt t="84853" x="6272213" y="5821363"/>
          <p14:tracePt t="84862" x="6338888" y="5838825"/>
          <p14:tracePt t="84869" x="6416675" y="5838825"/>
          <p14:tracePt t="84878" x="6467475" y="5838825"/>
          <p14:tracePt t="84885" x="6518275" y="5838825"/>
          <p14:tracePt t="84894" x="6543675" y="5838825"/>
          <p14:tracePt t="84900" x="6569075" y="5838825"/>
          <p14:tracePt t="84909" x="6586538" y="5838825"/>
          <p14:tracePt t="84933" x="6602413" y="5838825"/>
          <p14:tracePt t="84949" x="6619875" y="5838825"/>
          <p14:tracePt t="85077" x="6627813" y="5838825"/>
          <p14:tracePt t="85084" x="6627813" y="5846763"/>
          <p14:tracePt t="85094" x="6627813" y="5854700"/>
          <p14:tracePt t="85100" x="6637338" y="5864225"/>
          <p14:tracePt t="85253" x="6637338" y="5872163"/>
          <p14:tracePt t="85269" x="6637338" y="5880100"/>
          <p14:tracePt t="85278" x="6645275" y="5889625"/>
          <p14:tracePt t="85284" x="6645275" y="5897563"/>
          <p14:tracePt t="85294" x="6645275" y="5905500"/>
          <p14:tracePt t="85309" x="6645275" y="5922963"/>
          <p14:tracePt t="85317" x="6645275" y="5932488"/>
          <p14:tracePt t="85324" x="6645275" y="5940425"/>
          <p14:tracePt t="85333" x="6645275" y="5948363"/>
          <p14:tracePt t="85340" x="6645275" y="5957888"/>
          <p14:tracePt t="87668" x="6637338" y="5948363"/>
          <p14:tracePt t="87685" x="6637338" y="5940425"/>
          <p14:tracePt t="87693" x="6627813" y="5940425"/>
          <p14:tracePt t="87701" x="6602413" y="5922963"/>
          <p14:tracePt t="87724" x="6594475" y="5915025"/>
          <p14:tracePt t="87733" x="6586538" y="5915025"/>
          <p14:tracePt t="87740" x="6577013" y="5905500"/>
          <p14:tracePt t="87772" x="6569075" y="5905500"/>
          <p14:tracePt t="87789" x="6561138" y="5905500"/>
          <p14:tracePt t="87813" x="6543675" y="5905500"/>
          <p14:tracePt t="87820" x="6518275" y="5905500"/>
          <p14:tracePt t="87830" x="6492875" y="5922963"/>
          <p14:tracePt t="87837" x="6432550" y="5940425"/>
          <p14:tracePt t="87846" x="6381750" y="5957888"/>
          <p14:tracePt t="87853" x="6280150" y="5991225"/>
          <p14:tracePt t="87863" x="6178550" y="6024563"/>
          <p14:tracePt t="87868" x="6059488" y="6042025"/>
          <p14:tracePt t="87878" x="5973763" y="6059488"/>
          <p14:tracePt t="87884" x="5897563" y="6076950"/>
          <p14:tracePt t="87892" x="5880100" y="6076950"/>
          <p14:tracePt t="87908" x="5897563" y="6067425"/>
          <p14:tracePt t="87916" x="5940425" y="6049963"/>
          <p14:tracePt t="87925" x="5999163" y="6042025"/>
          <p14:tracePt t="87932" x="6059488" y="6042025"/>
          <p14:tracePt t="87941" x="6143625" y="6059488"/>
          <p14:tracePt t="87949" x="6211888" y="6059488"/>
          <p14:tracePt t="87956" x="6280150" y="6042025"/>
          <p14:tracePt t="87964" x="6288088" y="6042025"/>
          <p14:tracePt t="87972" x="6297613" y="6042025"/>
          <p14:tracePt t="88149" x="6280150" y="6049963"/>
          <p14:tracePt t="88164" x="6254750" y="6059488"/>
          <p14:tracePt t="88172" x="6186488" y="6084888"/>
          <p14:tracePt t="88181" x="6127750" y="6118225"/>
          <p14:tracePt t="88191" x="6049963" y="6118225"/>
          <p14:tracePt t="88198" x="5940425" y="6153150"/>
          <p14:tracePt t="88204" x="5829300" y="6153150"/>
          <p14:tracePt t="88215" x="5702300" y="6169025"/>
          <p14:tracePt t="88221" x="5540375" y="6169025"/>
          <p14:tracePt t="88231" x="5387975" y="6169025"/>
          <p14:tracePt t="88237" x="5208588" y="6178550"/>
          <p14:tracePt t="88247" x="5091113" y="6178550"/>
          <p14:tracePt t="88253" x="5005388" y="6178550"/>
          <p14:tracePt t="88262" x="4929188" y="6178550"/>
          <p14:tracePt t="88269" x="4860925" y="6178550"/>
          <p14:tracePt t="88277" x="4775200" y="6178550"/>
          <p14:tracePt t="88285" x="4673600" y="6178550"/>
          <p14:tracePt t="88291" x="4589463" y="6186488"/>
          <p14:tracePt t="88301" x="4486275" y="6186488"/>
          <p14:tracePt t="88308" x="4394200" y="6186488"/>
          <p14:tracePt t="88317" x="4275138" y="6203950"/>
          <p14:tracePt t="88325" x="4171950" y="6203950"/>
          <p14:tracePt t="88332" x="4079875" y="6211888"/>
          <p14:tracePt t="88340" x="3960813" y="6221413"/>
          <p14:tracePt t="88348" x="3875088" y="6221413"/>
          <p14:tracePt t="88356" x="3806825" y="6221413"/>
          <p14:tracePt t="88364" x="3748088" y="6221413"/>
          <p14:tracePt t="88372" x="3679825" y="6221413"/>
          <p14:tracePt t="88381" x="3629025" y="6221413"/>
          <p14:tracePt t="88388" x="3586163" y="6221413"/>
          <p14:tracePt t="88398" x="3560763" y="6221413"/>
          <p14:tracePt t="88404" x="3535363" y="6221413"/>
          <p14:tracePt t="88413" x="3502025" y="6221413"/>
          <p14:tracePt t="88421" x="3459163" y="6221413"/>
          <p14:tracePt t="88430" x="3398838" y="6221413"/>
          <p14:tracePt t="88437" x="3348038" y="6221413"/>
          <p14:tracePt t="88446" x="3263900" y="6221413"/>
          <p14:tracePt t="88453" x="3178175" y="6221413"/>
          <p14:tracePt t="88463" x="3094038" y="6221413"/>
          <p14:tracePt t="88468" x="2990850" y="6221413"/>
          <p14:tracePt t="88477" x="2906713" y="6221413"/>
          <p14:tracePt t="88485" x="2795588" y="6221413"/>
          <p14:tracePt t="88491" x="2711450" y="6221413"/>
          <p14:tracePt t="88501" x="2617788" y="6221413"/>
          <p14:tracePt t="88508" x="2532063" y="6221413"/>
          <p14:tracePt t="88517" x="2481263" y="6221413"/>
          <p14:tracePt t="88525" x="2422525" y="6221413"/>
          <p14:tracePt t="88533" x="2362200" y="6221413"/>
          <p14:tracePt t="88540" x="2319338" y="6221413"/>
          <p14:tracePt t="88548" x="2260600" y="6221413"/>
          <p14:tracePt t="88556" x="2217738" y="6221413"/>
          <p14:tracePt t="88565" x="2159000" y="6221413"/>
          <p14:tracePt t="88572" x="2098675" y="6221413"/>
          <p14:tracePt t="88581" x="2055813" y="6221413"/>
          <p14:tracePt t="88587" x="2005013" y="6221413"/>
          <p14:tracePt t="88597" x="1928813" y="6221413"/>
          <p14:tracePt t="88603" x="1870075" y="6221413"/>
          <p14:tracePt t="88614" x="1801813" y="6221413"/>
          <p14:tracePt t="88620" x="1733550" y="6221413"/>
          <p14:tracePt t="88630" x="1674813" y="6221413"/>
          <p14:tracePt t="88637" x="1597025" y="6221413"/>
          <p14:tracePt t="88646" x="1546225" y="6221413"/>
          <p14:tracePt t="88653" x="1495425" y="6221413"/>
          <p14:tracePt t="88662" x="1452563" y="6221413"/>
          <p14:tracePt t="88668" x="1419225" y="6221413"/>
          <p14:tracePt t="88676" x="1401763" y="6221413"/>
          <p14:tracePt t="88684" x="1368425" y="6221413"/>
          <p14:tracePt t="88691" x="1343025" y="6221413"/>
          <p14:tracePt t="88701" x="1333500" y="6229350"/>
          <p14:tracePt t="88708" x="1325563" y="6229350"/>
          <p14:tracePt t="88717" x="1308100" y="6229350"/>
          <p14:tracePt t="88725" x="1300163" y="6229350"/>
          <p14:tracePt t="88732" x="1292225" y="6229350"/>
          <p14:tracePt t="88740" x="1282700" y="6229350"/>
          <p14:tracePt t="88749" x="1274763" y="6229350"/>
          <p14:tracePt t="88756" x="1257300" y="6229350"/>
          <p14:tracePt t="88908" x="1257300" y="6237288"/>
          <p14:tracePt t="88965" x="1257300" y="6246813"/>
          <p14:tracePt t="89100" x="1257300" y="6254750"/>
          <p14:tracePt t="89108" x="1257300" y="6262688"/>
          <p14:tracePt t="89116" x="1266825" y="6262688"/>
          <p14:tracePt t="89124" x="1274763" y="6280150"/>
          <p14:tracePt t="89132" x="1300163" y="6280150"/>
          <p14:tracePt t="89140" x="1333500" y="6288088"/>
          <p14:tracePt t="89148" x="1368425" y="6297613"/>
          <p14:tracePt t="89156" x="1385888" y="6297613"/>
          <p14:tracePt t="89165" x="1419225" y="6305550"/>
          <p14:tracePt t="89172" x="1462088" y="6305550"/>
          <p14:tracePt t="89180" x="1487488" y="6305550"/>
          <p14:tracePt t="89189" x="1520825" y="6305550"/>
          <p14:tracePt t="89198" x="1563688" y="6313488"/>
          <p14:tracePt t="89209" x="1606550" y="6323013"/>
          <p14:tracePt t="89215" x="1639888" y="6323013"/>
          <p14:tracePt t="89220" x="1700213" y="6330950"/>
          <p14:tracePt t="89228" x="1725613" y="6330950"/>
          <p14:tracePt t="89235" x="1784350" y="6330950"/>
          <p14:tracePt t="89246" x="1827213" y="6330950"/>
          <p14:tracePt t="89251" x="1870075" y="6330950"/>
          <p14:tracePt t="89262" x="1911350" y="6330950"/>
          <p14:tracePt t="89268" x="1954213" y="6330950"/>
          <p14:tracePt t="89275" x="2005013" y="6330950"/>
          <p14:tracePt t="89285" x="2022475" y="6330950"/>
          <p14:tracePt t="89292" x="2039938" y="6330950"/>
          <p14:tracePt t="89300" x="2047875" y="6330950"/>
          <p14:tracePt t="89452" x="2055813" y="6330950"/>
          <p14:tracePt t="89469" x="2055813" y="6313488"/>
          <p14:tracePt t="89477" x="2073275" y="6297613"/>
          <p14:tracePt t="89485" x="2073275" y="6288088"/>
          <p14:tracePt t="89491" x="2073275" y="6280150"/>
          <p14:tracePt t="89499" x="2073275" y="6272213"/>
          <p14:tracePt t="89509" x="2073275" y="6246813"/>
          <p14:tracePt t="89515" x="2073275" y="6237288"/>
          <p14:tracePt t="89524" x="2073275" y="6229350"/>
          <p14:tracePt t="89532" x="2073275" y="6211888"/>
          <p14:tracePt t="89540" x="2073275" y="6203950"/>
          <p14:tracePt t="89549" x="2073275" y="6186488"/>
          <p14:tracePt t="89555" x="2073275" y="6169025"/>
          <p14:tracePt t="89564" x="2073275" y="6161088"/>
          <p14:tracePt t="89571" x="2073275" y="6135688"/>
          <p14:tracePt t="89581" x="2073275" y="6110288"/>
          <p14:tracePt t="89588" x="2073275" y="6092825"/>
          <p14:tracePt t="89598" x="2073275" y="6067425"/>
          <p14:tracePt t="89604" x="2065338" y="6042025"/>
          <p14:tracePt t="89614" x="2065338" y="6034088"/>
          <p14:tracePt t="89619" x="2065338" y="6008688"/>
          <p14:tracePt t="89631" x="2055813" y="5983288"/>
          <p14:tracePt t="89636" x="2047875" y="5973763"/>
          <p14:tracePt t="89645" x="2039938" y="5957888"/>
          <p14:tracePt t="89653" x="2039938" y="5932488"/>
          <p14:tracePt t="89661" x="2039938" y="5922963"/>
          <p14:tracePt t="89669" x="2039938" y="5905500"/>
          <p14:tracePt t="89675" x="2039938" y="5889625"/>
          <p14:tracePt t="89684" x="2030413" y="5880100"/>
          <p14:tracePt t="89692" x="2014538" y="5854700"/>
          <p14:tracePt t="89701" x="1989138" y="5821363"/>
          <p14:tracePt t="89709" x="1979613" y="5803900"/>
          <p14:tracePt t="89716" x="1971675" y="5795963"/>
          <p14:tracePt t="89724" x="1963738" y="5795963"/>
          <p14:tracePt t="89732" x="1963738" y="5770563"/>
          <p14:tracePt t="89740" x="1954213" y="5761038"/>
          <p14:tracePt t="89748" x="1946275" y="5761038"/>
          <p14:tracePt t="89813" x="1946275" y="5753100"/>
          <p14:tracePt t="89831" x="1928813" y="5761038"/>
          <p14:tracePt t="89836" x="1928813" y="5770563"/>
          <p14:tracePt t="89847" x="1928813" y="5788025"/>
          <p14:tracePt t="89853" x="1928813" y="5813425"/>
          <p14:tracePt t="89860" x="1928813" y="5838825"/>
          <p14:tracePt t="89869" x="1928813" y="5864225"/>
          <p14:tracePt t="89875" x="1928813" y="5889625"/>
          <p14:tracePt t="89884" x="1928813" y="5915025"/>
          <p14:tracePt t="89892" x="1928813" y="5940425"/>
          <p14:tracePt t="89901" x="1928813" y="5965825"/>
          <p14:tracePt t="89909" x="1928813" y="5983288"/>
          <p14:tracePt t="89917" x="1946275" y="5999163"/>
          <p14:tracePt t="89924" x="1954213" y="6024563"/>
          <p14:tracePt t="89932" x="1971675" y="6042025"/>
          <p14:tracePt t="89940" x="1979613" y="6042025"/>
          <p14:tracePt t="89949" x="2005013" y="6049963"/>
          <p14:tracePt t="89956" x="2022475" y="6059488"/>
          <p14:tracePt t="89965" x="2047875" y="6059488"/>
          <p14:tracePt t="89973" x="2065338" y="6059488"/>
          <p14:tracePt t="89981" x="2090738" y="6059488"/>
          <p14:tracePt t="89989" x="2116138" y="6059488"/>
          <p14:tracePt t="89999" x="2149475" y="6059488"/>
          <p14:tracePt t="90005" x="2159000" y="6049963"/>
          <p14:tracePt t="90014" x="2192338" y="6034088"/>
          <p14:tracePt t="90021" x="2209800" y="6024563"/>
          <p14:tracePt t="90030" x="2217738" y="6016625"/>
          <p14:tracePt t="90037" x="2227263" y="5999163"/>
          <p14:tracePt t="90045" x="2227263" y="5991225"/>
          <p14:tracePt t="90053" x="2235200" y="5991225"/>
          <p14:tracePt t="90062" x="2235200" y="5983288"/>
          <p14:tracePt t="90068" x="2235200" y="5973763"/>
          <p14:tracePt t="90084" x="2243138" y="5965825"/>
          <p14:tracePt t="90092" x="2243138" y="5948363"/>
          <p14:tracePt t="90109" x="2243138" y="5932488"/>
          <p14:tracePt t="90116" x="2243138" y="5922963"/>
          <p14:tracePt t="90124" x="2243138" y="5915025"/>
          <p14:tracePt t="90133" x="2243138" y="5905500"/>
          <p14:tracePt t="90140" x="2235200" y="5889625"/>
          <p14:tracePt t="90150" x="2217738" y="5872163"/>
          <p14:tracePt t="90156" x="2217738" y="5864225"/>
          <p14:tracePt t="90172" x="2200275" y="5854700"/>
          <p14:tracePt t="90181" x="2192338" y="5854700"/>
          <p14:tracePt t="90193" x="2184400" y="5854700"/>
          <p14:tracePt t="90198" x="2174875" y="5846763"/>
          <p14:tracePt t="90205" x="2166938" y="5846763"/>
          <p14:tracePt t="90214" x="2149475" y="5846763"/>
          <p14:tracePt t="90221" x="2133600" y="5846763"/>
          <p14:tracePt t="90230" x="2124075" y="5846763"/>
          <p14:tracePt t="90237" x="2116138" y="5846763"/>
          <p14:tracePt t="90245" x="2108200" y="5846763"/>
          <p14:tracePt t="90253" x="2098675" y="5846763"/>
          <p14:tracePt t="90261" x="2082800" y="5854700"/>
          <p14:tracePt t="90269" x="2073275" y="5854700"/>
          <p14:tracePt t="90275" x="2065338" y="5872163"/>
          <p14:tracePt t="90285" x="2055813" y="5880100"/>
          <p14:tracePt t="90292" x="2047875" y="5889625"/>
          <p14:tracePt t="90301" x="2039938" y="5905500"/>
          <p14:tracePt t="90309" x="2039938" y="5915025"/>
          <p14:tracePt t="90316" x="2039938" y="5932488"/>
          <p14:tracePt t="90325" x="2039938" y="5948363"/>
          <p14:tracePt t="90333" x="2039938" y="5965825"/>
          <p14:tracePt t="90340" x="2039938" y="5983288"/>
          <p14:tracePt t="90349" x="2065338" y="6016625"/>
          <p14:tracePt t="90356" x="2073275" y="6034088"/>
          <p14:tracePt t="90365" x="2108200" y="6059488"/>
          <p14:tracePt t="90372" x="2133600" y="6076950"/>
          <p14:tracePt t="90381" x="2184400" y="6092825"/>
          <p14:tracePt t="90388" x="2227263" y="6127750"/>
          <p14:tracePt t="90398" x="2260600" y="6135688"/>
          <p14:tracePt t="90405" x="2311400" y="6153150"/>
          <p14:tracePt t="90414" x="2371725" y="6161088"/>
          <p14:tracePt t="90420" x="2430463" y="6178550"/>
          <p14:tracePt t="90430" x="2473325" y="6178550"/>
          <p14:tracePt t="90437" x="2506663" y="6178550"/>
          <p14:tracePt t="90445" x="2549525" y="6178550"/>
          <p14:tracePt t="90452" x="2566988" y="6178550"/>
          <p14:tracePt t="90461" x="2582863" y="6178550"/>
          <p14:tracePt t="90469" x="2600325" y="6178550"/>
          <p14:tracePt t="90476" x="2625725" y="6178550"/>
          <p14:tracePt t="90485" x="2633663" y="6178550"/>
          <p14:tracePt t="90492" x="2643188" y="6178550"/>
          <p14:tracePt t="90501" x="2651125" y="6178550"/>
          <p14:tracePt t="90508" x="2668588" y="6178550"/>
          <p14:tracePt t="90516" x="2686050" y="6178550"/>
          <p14:tracePt t="90524" x="2693988" y="6178550"/>
          <p14:tracePt t="90532" x="2711450" y="6178550"/>
          <p14:tracePt t="90540" x="2736850" y="6169025"/>
          <p14:tracePt t="90549" x="2744788" y="6169025"/>
          <p14:tracePt t="90556" x="2762250" y="6169025"/>
          <p14:tracePt t="90565" x="2787650" y="6161088"/>
          <p14:tracePt t="90572" x="2795588" y="6153150"/>
          <p14:tracePt t="90581" x="2813050" y="6153150"/>
          <p14:tracePt t="90588" x="2820988" y="6153150"/>
          <p14:tracePt t="90598" x="2830513" y="6153150"/>
          <p14:tracePt t="90604" x="2846388" y="6143625"/>
          <p14:tracePt t="90621" x="2855913" y="6143625"/>
          <p14:tracePt t="90630" x="2855913" y="6135688"/>
          <p14:tracePt t="90636" x="2863850" y="6135688"/>
          <p14:tracePt t="90652" x="2871788" y="6135688"/>
          <p14:tracePt t="90765" x="2881313" y="6135688"/>
          <p14:tracePt t="90772" x="2889250" y="6135688"/>
          <p14:tracePt t="90781" x="2897188" y="6135688"/>
          <p14:tracePt t="90804" x="2906713" y="6135688"/>
          <p14:tracePt t="90836" x="2922588" y="6135688"/>
          <p14:tracePt t="90846" x="2932113" y="6135688"/>
          <p14:tracePt t="90860" x="2940050" y="6135688"/>
          <p14:tracePt t="90875" x="2949575" y="6135688"/>
          <p14:tracePt t="90892" x="2965450" y="6143625"/>
          <p14:tracePt t="90908" x="2974975" y="6153150"/>
          <p14:tracePt t="90932" x="2982913" y="6153150"/>
          <p14:tracePt t="90940" x="2990850" y="6161088"/>
          <p14:tracePt t="90957" x="3000375" y="6161088"/>
          <p14:tracePt t="90965" x="3016250" y="6161088"/>
          <p14:tracePt t="90972" x="3041650" y="6161088"/>
          <p14:tracePt t="90982" x="3051175" y="6169025"/>
          <p14:tracePt t="90998" x="3059113" y="6169025"/>
          <p14:tracePt t="91004" x="3076575" y="6178550"/>
          <p14:tracePt t="91014" x="3084513" y="6178550"/>
          <p14:tracePt t="91019" x="3094038" y="6178550"/>
          <p14:tracePt t="91030" x="3109913" y="6178550"/>
          <p14:tracePt t="91036" x="3119438" y="6186488"/>
          <p14:tracePt t="91044" x="3127375" y="6186488"/>
          <p14:tracePt t="91060" x="3135313" y="6194425"/>
          <p14:tracePt t="91068" x="3144838" y="6194425"/>
          <p14:tracePt t="91076" x="3160713" y="6194425"/>
          <p14:tracePt t="91085" x="3170238" y="6194425"/>
          <p14:tracePt t="91093" x="3186113" y="6194425"/>
          <p14:tracePt t="91100" x="3203575" y="6194425"/>
          <p14:tracePt t="91117" x="3228975" y="6194425"/>
          <p14:tracePt t="91124" x="3254375" y="6203950"/>
          <p14:tracePt t="91132" x="3271838" y="6211888"/>
          <p14:tracePt t="91141" x="3297238" y="6211888"/>
          <p14:tracePt t="91149" x="3330575" y="6221413"/>
          <p14:tracePt t="91156" x="3355975" y="6221413"/>
          <p14:tracePt t="91166" x="3390900" y="6221413"/>
          <p14:tracePt t="91172" x="3416300" y="6221413"/>
          <p14:tracePt t="91181" x="3449638" y="6221413"/>
          <p14:tracePt t="91188" x="3467100" y="6221413"/>
          <p14:tracePt t="91198" x="3492500" y="6229350"/>
          <p14:tracePt t="91209" x="3517900" y="6229350"/>
          <p14:tracePt t="91215" x="3535363" y="6229350"/>
          <p14:tracePt t="91219" x="3560763" y="6229350"/>
          <p14:tracePt t="91228" x="3578225" y="6229350"/>
          <p14:tracePt t="91235" x="3603625" y="6229350"/>
          <p14:tracePt t="91243" x="3636963" y="6229350"/>
          <p14:tracePt t="91252" x="3671888" y="6229350"/>
          <p14:tracePt t="91259" x="3713163" y="6229350"/>
          <p14:tracePt t="91268" x="3773488" y="6229350"/>
          <p14:tracePt t="91276" x="3816350" y="6229350"/>
          <p14:tracePt t="91284" x="3849688" y="6229350"/>
          <p14:tracePt t="91293" x="3900488" y="6229350"/>
          <p14:tracePt t="91299" x="3960813" y="6229350"/>
          <p14:tracePt t="91308" x="4011613" y="6229350"/>
          <p14:tracePt t="91317" x="4070350" y="6229350"/>
          <p14:tracePt t="91324" x="4130675" y="6229350"/>
          <p14:tracePt t="91332" x="4189413" y="6229350"/>
          <p14:tracePt t="91340" x="4249738" y="6229350"/>
          <p14:tracePt t="91349" x="4300538" y="6229350"/>
          <p14:tracePt t="91357" x="4333875" y="6229350"/>
          <p14:tracePt t="91366" x="4359275" y="6237288"/>
          <p14:tracePt t="91373" x="4368800" y="6237288"/>
          <p14:tracePt t="91382" x="4376738" y="6237288"/>
          <p14:tracePt t="91388" x="4384675" y="6237288"/>
          <p14:tracePt t="91469" x="4402138" y="6237288"/>
          <p14:tracePt t="91476" x="4410075" y="6237288"/>
          <p14:tracePt t="91492" x="4419600" y="6237288"/>
          <p14:tracePt t="91508" x="4427538" y="6246813"/>
          <p14:tracePt t="91524" x="4435475" y="6246813"/>
          <p14:tracePt t="92525" x="4445000" y="6246813"/>
          <p14:tracePt t="92661" x="4435475" y="6237288"/>
          <p14:tracePt t="92731" x="4427538" y="6237288"/>
          <p14:tracePt t="92797" x="4410075" y="6229350"/>
          <p14:tracePt t="92814" x="4394200" y="6221413"/>
          <p14:tracePt t="92831" x="4384675" y="6221413"/>
          <p14:tracePt t="92837" x="4368800" y="6221413"/>
          <p14:tracePt t="92843" x="4359275" y="6221413"/>
          <p14:tracePt t="92852" x="4341813" y="6221413"/>
          <p14:tracePt t="92860" x="4325938" y="6211888"/>
          <p14:tracePt t="92868" x="4291013" y="6211888"/>
          <p14:tracePt t="92877" x="4249738" y="6211888"/>
          <p14:tracePt t="92884" x="4206875" y="6211888"/>
          <p14:tracePt t="92892" x="4138613" y="6211888"/>
          <p14:tracePt t="92901" x="4079875" y="6211888"/>
          <p14:tracePt t="92908" x="4011613" y="6211888"/>
          <p14:tracePt t="92917" x="3935413" y="6211888"/>
          <p14:tracePt t="92924" x="3867150" y="6211888"/>
          <p14:tracePt t="92933" x="3806825" y="6211888"/>
          <p14:tracePt t="92940" x="3722688" y="6211888"/>
          <p14:tracePt t="92950" x="3679825" y="6211888"/>
          <p14:tracePt t="92956" x="3603625" y="6211888"/>
          <p14:tracePt t="92966" x="3543300" y="6229350"/>
          <p14:tracePt t="92972" x="3509963" y="6237288"/>
          <p14:tracePt t="92982" x="3467100" y="6246813"/>
          <p14:tracePt t="92988" x="3441700" y="6246813"/>
          <p14:tracePt t="92998" x="3416300" y="6246813"/>
          <p14:tracePt t="93004" x="3382963" y="6246813"/>
          <p14:tracePt t="93012" x="3355975" y="6246813"/>
          <p14:tracePt t="93020" x="3330575" y="6246813"/>
          <p14:tracePt t="93028" x="3314700" y="6246813"/>
          <p14:tracePt t="93036" x="3305175" y="6246813"/>
          <p14:tracePt t="93043" x="3289300" y="6246813"/>
          <p14:tracePt t="93052" x="3271838" y="6246813"/>
          <p14:tracePt t="93060" x="3263900" y="6246813"/>
          <p14:tracePt t="93068" x="3246438" y="6246813"/>
          <p14:tracePt t="93181" x="3238500" y="6246813"/>
          <p14:tracePt t="93429" x="3246438" y="6246813"/>
          <p14:tracePt t="93461" x="3254375" y="6246813"/>
          <p14:tracePt t="93469" x="3263900" y="6246813"/>
          <p14:tracePt t="93573" x="3271838" y="6229350"/>
          <p14:tracePt t="93588" x="3271838" y="6221413"/>
          <p14:tracePt t="93861" x="3271838" y="6211888"/>
          <p14:tracePt t="93868" x="3279775" y="6203950"/>
          <p14:tracePt t="93884" x="3279775" y="6194425"/>
          <p14:tracePt t="93892" x="3279775" y="6186488"/>
          <p14:tracePt t="93901" x="3279775" y="6178550"/>
          <p14:tracePt t="93949" x="3279775" y="6169025"/>
          <p14:tracePt t="94109" x="3289300" y="6169025"/>
          <p14:tracePt t="94117" x="3297238" y="6178550"/>
          <p14:tracePt t="94149" x="3297238" y="6186488"/>
          <p14:tracePt t="94156" x="3305175" y="6194425"/>
          <p14:tracePt t="94166" x="3314700" y="6194425"/>
          <p14:tracePt t="94182" x="3314700" y="6203950"/>
          <p14:tracePt t="94197" x="3322638" y="6211888"/>
          <p14:tracePt t="94252" x="3330575" y="6211888"/>
          <p14:tracePt t="94771" x="3314700" y="6186488"/>
          <p14:tracePt t="94782" x="3279775" y="6161088"/>
          <p14:tracePt t="94788" x="3238500" y="6110288"/>
          <p14:tracePt t="94796" x="3170238" y="6042025"/>
          <p14:tracePt t="94804" x="3119438" y="5999163"/>
          <p14:tracePt t="94812" x="3025775" y="5940425"/>
          <p14:tracePt t="94820" x="2965450" y="5915025"/>
          <p14:tracePt t="94827" x="2863850" y="5864225"/>
          <p14:tracePt t="94836" x="2770188" y="5829300"/>
          <p14:tracePt t="94844" x="2668588" y="5795963"/>
          <p14:tracePt t="94852" x="2582863" y="5778500"/>
          <p14:tracePt t="94861" x="2481263" y="5753100"/>
          <p14:tracePt t="94869" x="2379663" y="5719763"/>
          <p14:tracePt t="94876" x="2319338" y="5702300"/>
          <p14:tracePt t="94884" x="2243138" y="5702300"/>
          <p14:tracePt t="94892" x="2209800" y="5676900"/>
          <p14:tracePt t="94901" x="2192338" y="5676900"/>
          <p14:tracePt t="95260" x="2192338" y="5668963"/>
          <p14:tracePt t="95269" x="2174875" y="5668963"/>
          <p14:tracePt t="95276" x="2133600" y="5735638"/>
          <p14:tracePt t="95285" x="2116138" y="5753100"/>
          <p14:tracePt t="103724" x="2116138" y="5745163"/>
          <p14:tracePt t="103731" x="2133600" y="5727700"/>
          <p14:tracePt t="103741" x="2159000" y="5702300"/>
          <p14:tracePt t="103748" x="2184400" y="5676900"/>
          <p14:tracePt t="103756" x="2209800" y="5659438"/>
          <p14:tracePt t="103764" x="2243138" y="5651500"/>
          <p14:tracePt t="103772" x="2268538" y="5641975"/>
          <p14:tracePt t="103780" x="2293938" y="5641975"/>
          <p14:tracePt t="103788" x="2311400" y="5641975"/>
          <p14:tracePt t="103885" x="2319338" y="5641975"/>
          <p14:tracePt t="103893" x="2328863" y="5641975"/>
          <p14:tracePt t="103903" x="2336800" y="5641975"/>
          <p14:tracePt t="103915" x="2344738" y="5641975"/>
          <p14:tracePt t="104510" x="2344738" y="5634038"/>
          <p14:tracePt t="104515" x="2344738" y="5616575"/>
          <p14:tracePt t="104531" x="2336800" y="5608638"/>
          <p14:tracePt t="104540" x="2328863" y="5600700"/>
          <p14:tracePt t="104548" x="2311400" y="5591175"/>
          <p14:tracePt t="104556" x="2311400" y="5583238"/>
          <p14:tracePt t="104572" x="2311400" y="5575300"/>
          <p14:tracePt t="104581" x="2303463" y="5575300"/>
          <p14:tracePt t="104605" x="2293938" y="5565775"/>
          <p14:tracePt t="104621" x="2293938" y="5549900"/>
          <p14:tracePt t="104628" x="2293938" y="5540375"/>
          <p14:tracePt t="104638" x="2293938" y="5507038"/>
          <p14:tracePt t="104644" x="2319338" y="5489575"/>
          <p14:tracePt t="104654" x="2354263" y="5481638"/>
          <p14:tracePt t="104661" x="2405063" y="5464175"/>
          <p14:tracePt t="104670" x="2430463" y="5456238"/>
          <p14:tracePt t="104677" x="2455863" y="5446713"/>
          <p14:tracePt t="104685" x="2481263" y="5430838"/>
          <p14:tracePt t="104693" x="2506663" y="5413375"/>
          <p14:tracePt t="104701" x="2516188" y="5413375"/>
          <p14:tracePt t="104709" x="2532063" y="5387975"/>
          <p14:tracePt t="104715" x="2532063" y="5370513"/>
          <p14:tracePt t="104725" x="2549525" y="5337175"/>
          <p14:tracePt t="104732" x="2557463" y="5337175"/>
          <p14:tracePt t="104740" x="2557463" y="5311775"/>
          <p14:tracePt t="104749" x="2549525" y="5294313"/>
          <p14:tracePt t="104757" x="2532063" y="5268913"/>
          <p14:tracePt t="104764" x="2516188" y="5260975"/>
          <p14:tracePt t="104773" x="2473325" y="5251450"/>
          <p14:tracePt t="104781" x="2405063" y="5251450"/>
          <p14:tracePt t="104789" x="2362200" y="5251450"/>
          <p14:tracePt t="104796" x="2303463" y="5251450"/>
          <p14:tracePt t="104805" x="2209800" y="5260975"/>
          <p14:tracePt t="104812" x="2141538" y="5286375"/>
          <p14:tracePt t="104822" x="2047875" y="5345113"/>
          <p14:tracePt t="104828" x="1989138" y="5362575"/>
          <p14:tracePt t="104838" x="1895475" y="5405438"/>
          <p14:tracePt t="104844" x="1835150" y="5446713"/>
          <p14:tracePt t="104854" x="1809750" y="5472113"/>
          <p14:tracePt t="104861" x="1784350" y="5481638"/>
          <p14:tracePt t="104870" x="1776413" y="5481638"/>
          <p14:tracePt t="104876" x="1776413" y="5489575"/>
          <p14:tracePt t="104885" x="1766888" y="5489575"/>
          <p14:tracePt t="105076" x="1758950" y="5489575"/>
          <p14:tracePt t="105093" x="1751013" y="5489575"/>
          <p14:tracePt t="105853" x="1741488" y="5489575"/>
          <p14:tracePt t="105909" x="1741488" y="5481638"/>
          <p14:tracePt t="106060" x="1751013" y="5481638"/>
          <p14:tracePt t="106070" x="1766888" y="5481638"/>
          <p14:tracePt t="106076" x="1784350" y="5481638"/>
          <p14:tracePt t="106084" x="1809750" y="5481638"/>
          <p14:tracePt t="106092" x="1835150" y="5481638"/>
          <p14:tracePt t="106099" x="1844675" y="5481638"/>
          <p14:tracePt t="106108" x="1852613" y="5481638"/>
          <p14:tracePt t="106116" x="1870075" y="5481638"/>
          <p14:tracePt t="106133" x="1885950" y="5481638"/>
          <p14:tracePt t="106140" x="1895475" y="5481638"/>
          <p14:tracePt t="106157" x="1911350" y="5481638"/>
          <p14:tracePt t="106173" x="1928813" y="5481638"/>
          <p14:tracePt t="106181" x="1946275" y="5481638"/>
          <p14:tracePt t="106200" x="1971675" y="5481638"/>
          <p14:tracePt t="106206" x="1989138" y="5481638"/>
          <p14:tracePt t="106213" x="2005013" y="5481638"/>
          <p14:tracePt t="106222" x="2014538" y="5481638"/>
          <p14:tracePt t="106229" x="2022475" y="5481638"/>
          <p14:tracePt t="106238" x="2039938" y="5481638"/>
          <p14:tracePt t="106244" x="2047875" y="5481638"/>
          <p14:tracePt t="106260" x="2055813" y="5481638"/>
          <p14:tracePt t="106269" x="2065338" y="5481638"/>
          <p14:tracePt t="106292" x="2073275" y="5481638"/>
          <p14:tracePt t="106308" x="2082800" y="5481638"/>
          <p14:tracePt t="106316" x="2090738" y="5481638"/>
          <p14:tracePt t="106324" x="2098675" y="5481638"/>
          <p14:tracePt t="106333" x="2124075" y="5481638"/>
          <p14:tracePt t="106341" x="2133600" y="5472113"/>
          <p14:tracePt t="106348" x="2141538" y="5472113"/>
          <p14:tracePt t="106356" x="2166938" y="5472113"/>
          <p14:tracePt t="106364" x="2184400" y="5472113"/>
          <p14:tracePt t="106373" x="2200275" y="5464175"/>
          <p14:tracePt t="106380" x="2227263" y="5464175"/>
          <p14:tracePt t="106389" x="2260600" y="5464175"/>
          <p14:tracePt t="106397" x="2278063" y="5456238"/>
          <p14:tracePt t="106405" x="2303463" y="5456238"/>
          <p14:tracePt t="106413" x="2311400" y="5456238"/>
          <p14:tracePt t="106422" x="2319338" y="5456238"/>
          <p14:tracePt t="106428" x="2328863" y="5456238"/>
          <p14:tracePt t="106438" x="2336800" y="5456238"/>
          <p14:tracePt t="106445" x="2344738" y="5456238"/>
          <p14:tracePt t="106454" x="2354263" y="5456238"/>
          <p14:tracePt t="106461" x="2362200" y="5456238"/>
          <p14:tracePt t="106500" x="2379663" y="5456238"/>
          <p14:tracePt t="106508" x="2387600" y="5456238"/>
          <p14:tracePt t="106516" x="2397125" y="5456238"/>
          <p14:tracePt t="106524" x="2413000" y="5456238"/>
          <p14:tracePt t="106533" x="2430463" y="5446713"/>
          <p14:tracePt t="106540" x="2447925" y="5446713"/>
          <p14:tracePt t="106548" x="2473325" y="5446713"/>
          <p14:tracePt t="106556" x="2481263" y="5438775"/>
          <p14:tracePt t="106564" x="2506663" y="5438775"/>
          <p14:tracePt t="106572" x="2532063" y="5438775"/>
          <p14:tracePt t="106581" x="2549525" y="5430838"/>
          <p14:tracePt t="106589" x="2582863" y="5421313"/>
          <p14:tracePt t="106595" x="2608263" y="5413375"/>
          <p14:tracePt t="106605" x="2633663" y="5413375"/>
          <p14:tracePt t="106611" x="2651125" y="5405438"/>
          <p14:tracePt t="106622" x="2686050" y="5395913"/>
          <p14:tracePt t="106628" x="2711450" y="5395913"/>
          <p14:tracePt t="106638" x="2752725" y="5395913"/>
          <p14:tracePt t="106645" x="2778125" y="5387975"/>
          <p14:tracePt t="106654" x="2805113" y="5380038"/>
          <p14:tracePt t="106661" x="2830513" y="5370513"/>
          <p14:tracePt t="106670" x="2855913" y="5370513"/>
          <p14:tracePt t="106676" x="2881313" y="5370513"/>
          <p14:tracePt t="106684" x="2897188" y="5370513"/>
          <p14:tracePt t="106692" x="2922588" y="5370513"/>
          <p14:tracePt t="106699" x="2932113" y="5370513"/>
          <p14:tracePt t="106708" x="2957513" y="5370513"/>
          <p14:tracePt t="106716" x="2990850" y="5345113"/>
          <p14:tracePt t="106724" x="3041650" y="5337175"/>
          <p14:tracePt t="106733" x="3144838" y="5294313"/>
          <p14:tracePt t="106740" x="3263900" y="5243513"/>
          <p14:tracePt t="106748" x="3365500" y="5208588"/>
          <p14:tracePt t="106756" x="3433763" y="5200650"/>
          <p14:tracePt t="106764" x="3492500" y="5192713"/>
          <p14:tracePt t="106772" x="3517900" y="5192713"/>
          <p14:tracePt t="106781" x="3535363" y="5192713"/>
          <p14:tracePt t="106789" x="3552825" y="5192713"/>
          <p14:tracePt t="106797" x="3560763" y="5192713"/>
          <p14:tracePt t="107061" x="3543300" y="5192713"/>
          <p14:tracePt t="107070" x="3509963" y="5192713"/>
          <p14:tracePt t="107076" x="3433763" y="5192713"/>
          <p14:tracePt t="107084" x="3373438" y="5192713"/>
          <p14:tracePt t="107093" x="3314700" y="5200650"/>
          <p14:tracePt t="107099" x="3271838" y="5208588"/>
          <p14:tracePt t="107108" x="3246438" y="5208588"/>
          <p14:tracePt t="107116" x="3238500" y="5208588"/>
          <p14:tracePt t="107125" x="3228975" y="5208588"/>
          <p14:tracePt t="107132" x="3221038" y="5208588"/>
          <p14:tracePt t="107180" x="3211513" y="5208588"/>
          <p14:tracePt t="107213" x="3211513" y="5200650"/>
          <p14:tracePt t="107220" x="3228975" y="5175250"/>
          <p14:tracePt t="107229" x="3254375" y="5157788"/>
          <p14:tracePt t="107238" x="3263900" y="5149850"/>
          <p14:tracePt t="107245" x="3279775" y="5141913"/>
          <p14:tracePt t="107254" x="3305175" y="5116513"/>
          <p14:tracePt t="107261" x="3322638" y="5106988"/>
          <p14:tracePt t="107268" x="3355975" y="5091113"/>
          <p14:tracePt t="107276" x="3382963" y="5073650"/>
          <p14:tracePt t="107283" x="3398838" y="5064125"/>
          <p14:tracePt t="107291" x="3424238" y="5048250"/>
          <p14:tracePt t="107300" x="3459163" y="5048250"/>
          <p14:tracePt t="107309" x="3492500" y="5022850"/>
          <p14:tracePt t="107316" x="3527425" y="5013325"/>
          <p14:tracePt t="107324" x="3552825" y="5013325"/>
          <p14:tracePt t="107332" x="3594100" y="5005388"/>
          <p14:tracePt t="107340" x="3629025" y="4997450"/>
          <p14:tracePt t="107348" x="3671888" y="4979988"/>
          <p14:tracePt t="107356" x="3722688" y="4972050"/>
          <p14:tracePt t="107364" x="3748088" y="4972050"/>
          <p14:tracePt t="107372" x="3790950" y="4962525"/>
          <p14:tracePt t="107380" x="3824288" y="4962525"/>
          <p14:tracePt t="107389" x="3857625" y="4946650"/>
          <p14:tracePt t="107396" x="3892550" y="4946650"/>
          <p14:tracePt t="107406" x="3925888" y="4929188"/>
          <p14:tracePt t="107413" x="3935413" y="4929188"/>
          <p14:tracePt t="107422" x="3943350" y="4929188"/>
          <p14:tracePt t="107556" x="3925888" y="4919663"/>
          <p14:tracePt t="107564" x="3925888" y="4911725"/>
          <p14:tracePt t="107572" x="3917950" y="4911725"/>
          <p14:tracePt t="107580" x="3900488" y="4903788"/>
          <p14:tracePt t="107645" x="3892550" y="4894263"/>
          <p14:tracePt t="107764" x="3917950" y="4886325"/>
          <p14:tracePt t="107772" x="3951288" y="4878388"/>
          <p14:tracePt t="107780" x="4011613" y="4868863"/>
          <p14:tracePt t="107789" x="4070350" y="4852988"/>
          <p14:tracePt t="107797" x="4113213" y="4843463"/>
          <p14:tracePt t="107807" x="4171950" y="4835525"/>
          <p14:tracePt t="107813" x="4257675" y="4827588"/>
          <p14:tracePt t="107823" x="4333875" y="4818063"/>
          <p14:tracePt t="107828" x="4410075" y="4802188"/>
          <p14:tracePt t="107839" x="4495800" y="4802188"/>
          <p14:tracePt t="107845" x="4597400" y="4792663"/>
          <p14:tracePt t="107853" x="4691063" y="4784725"/>
          <p14:tracePt t="107860" x="4792663" y="4775200"/>
          <p14:tracePt t="107868" x="4894263" y="4749800"/>
          <p14:tracePt t="107877" x="4997450" y="4741863"/>
          <p14:tracePt t="107884" x="5099050" y="4741863"/>
          <p14:tracePt t="107893" x="5183188" y="4724400"/>
          <p14:tracePt t="107900" x="5260975" y="4708525"/>
          <p14:tracePt t="107909" x="5345113" y="4708525"/>
          <p14:tracePt t="107917" x="5395913" y="4708525"/>
          <p14:tracePt t="107925" x="5438775" y="4708525"/>
          <p14:tracePt t="107932" x="5489575" y="4699000"/>
          <p14:tracePt t="107941" x="5532438" y="4699000"/>
          <p14:tracePt t="107948" x="5565775" y="4691063"/>
          <p14:tracePt t="107956" x="5608638" y="4691063"/>
          <p14:tracePt t="107964" x="5641975" y="4691063"/>
          <p14:tracePt t="107973" x="5676900" y="4691063"/>
          <p14:tracePt t="107980" x="5702300" y="4691063"/>
          <p14:tracePt t="107990" x="5735638" y="4691063"/>
          <p14:tracePt t="107997" x="5770563" y="4691063"/>
          <p14:tracePt t="108006" x="5813425" y="4683125"/>
          <p14:tracePt t="108013" x="5854700" y="4683125"/>
          <p14:tracePt t="108022" x="5889625" y="4683125"/>
          <p14:tracePt t="108028" x="5932488" y="4683125"/>
          <p14:tracePt t="108039" x="5973763" y="4683125"/>
          <p14:tracePt t="108045" x="6016625" y="4683125"/>
          <p14:tracePt t="108052" x="6049963" y="4683125"/>
          <p14:tracePt t="108061" x="6102350" y="4683125"/>
          <p14:tracePt t="108069" x="6143625" y="4683125"/>
          <p14:tracePt t="108076" x="6203950" y="4683125"/>
          <p14:tracePt t="108083" x="6246813" y="4683125"/>
          <p14:tracePt t="108093" x="6305550" y="4683125"/>
          <p14:tracePt t="108100" x="6338888" y="4683125"/>
          <p14:tracePt t="108108" x="6391275" y="4683125"/>
          <p14:tracePt t="108117" x="6424613" y="4683125"/>
          <p14:tracePt t="108125" x="6475413" y="4683125"/>
          <p14:tracePt t="108132" x="6518275" y="4683125"/>
          <p14:tracePt t="108141" x="6551613" y="4683125"/>
          <p14:tracePt t="108148" x="6594475" y="4683125"/>
          <p14:tracePt t="108157" x="6619875" y="4683125"/>
          <p14:tracePt t="108164" x="6662738" y="4683125"/>
          <p14:tracePt t="108173" x="6688138" y="4683125"/>
          <p14:tracePt t="108181" x="6705600" y="4683125"/>
          <p14:tracePt t="108190" x="6738938" y="4683125"/>
          <p14:tracePt t="108201" x="6756400" y="4683125"/>
          <p14:tracePt t="108206" x="6789738" y="4683125"/>
          <p14:tracePt t="108212" x="6815138" y="4683125"/>
          <p14:tracePt t="108221" x="6840538" y="4683125"/>
          <p14:tracePt t="108228" x="6865938" y="4683125"/>
          <p14:tracePt t="108239" x="6891338" y="4683125"/>
          <p14:tracePt t="108245" x="6926263" y="4683125"/>
          <p14:tracePt t="108254" x="6969125" y="4683125"/>
          <p14:tracePt t="108261" x="7010400" y="4683125"/>
          <p14:tracePt t="108268" x="7070725" y="4683125"/>
          <p14:tracePt t="108276" x="7113588" y="4683125"/>
          <p14:tracePt t="108284" x="7197725" y="4683125"/>
          <p14:tracePt t="108293" x="7240588" y="4683125"/>
          <p14:tracePt t="108300" x="7299325" y="4683125"/>
          <p14:tracePt t="108308" x="7385050" y="4683125"/>
          <p14:tracePt t="108316" x="7486650" y="4691063"/>
          <p14:tracePt t="108324" x="7572375" y="4691063"/>
          <p14:tracePt t="108332" x="7656513" y="4708525"/>
          <p14:tracePt t="108341" x="7742238" y="4708525"/>
          <p14:tracePt t="108349" x="7826375" y="4708525"/>
          <p14:tracePt t="108357" x="7927975" y="4708525"/>
          <p14:tracePt t="108364" x="8013700" y="4708525"/>
          <p14:tracePt t="108373" x="8099425" y="4708525"/>
          <p14:tracePt t="108381" x="8166100" y="4708525"/>
          <p14:tracePt t="108390" x="8251825" y="4708525"/>
          <p14:tracePt t="108396" x="8328025" y="4708525"/>
          <p14:tracePt t="108407" x="8378825" y="4708525"/>
          <p14:tracePt t="108413" x="8455025" y="4708525"/>
          <p14:tracePt t="108422" x="8497888" y="4716463"/>
          <p14:tracePt t="108429" x="8574088" y="4716463"/>
          <p14:tracePt t="108438" x="8624888" y="4716463"/>
          <p14:tracePt t="108445" x="8702675" y="4716463"/>
          <p14:tracePt t="108455" x="8761413" y="4716463"/>
          <p14:tracePt t="108461" x="8812213" y="4716463"/>
          <p14:tracePt t="108468" x="8872538" y="4716463"/>
          <p14:tracePt t="108477" x="8913813" y="4716463"/>
          <p14:tracePt t="108484" x="8974138" y="4716463"/>
          <p14:tracePt t="108493" x="9032875" y="4716463"/>
          <p14:tracePt t="108500" x="9075738" y="4716463"/>
          <p14:tracePt t="108509" x="9136063" y="47164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B04B11E3-50CC-4EB1-8CD6-FD8DC1ED9E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3568" y="955328"/>
            <a:ext cx="7781106" cy="532859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</a:t>
            </a:r>
            <a:r>
              <a:rPr lang="ko-KR" altLang="en-US" sz="2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 목표</a:t>
            </a:r>
            <a:endParaRPr lang="en-US" altLang="ko-KR" sz="2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탄생과 발전에 관한 개략적인 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역사를 이해한다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방법론이 전통적인 방법론과 어떤 차이점을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갖고 있는지 알아본다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핵심적인 개념을 이해한다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광범위한 활용 현황과 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미래에 대해 생각해 본다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3CFC7F4-92E0-4CB9-90B5-04E0E4571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244409" y="6533852"/>
            <a:ext cx="889496" cy="2987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8656B7-732C-467A-95EF-3D06218B4C6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92"/>
    </mc:Choice>
    <mc:Fallback xmlns="">
      <p:transition spd="slow" advTm="56992"/>
    </mc:Fallback>
  </mc:AlternateContent>
  <p:extLst>
    <p:ext uri="{3A86A75C-4F4B-4683-9AE1-C65F6400EC91}">
      <p14:laserTraceLst xmlns:p14="http://schemas.microsoft.com/office/powerpoint/2010/main">
        <p14:tracePtLst>
          <p14:tracePt t="84" x="1163638" y="2049463"/>
          <p14:tracePt t="87" x="1195388" y="2073275"/>
          <p14:tracePt t="95" x="1235075" y="2097088"/>
          <p14:tracePt t="103" x="1266825" y="2112963"/>
          <p14:tracePt t="110" x="1316038" y="2136775"/>
          <p14:tracePt t="118" x="1363663" y="2160588"/>
          <p14:tracePt t="126" x="1411288" y="2184400"/>
          <p14:tracePt t="134" x="1466850" y="2208213"/>
          <p14:tracePt t="142" x="1522413" y="2233613"/>
          <p14:tracePt t="151" x="1585913" y="2249488"/>
          <p14:tracePt t="158" x="1658938" y="2273300"/>
          <p14:tracePt t="167" x="1746250" y="2297113"/>
          <p14:tracePt t="174" x="1833563" y="2312988"/>
          <p14:tracePt t="182" x="1936750" y="2344738"/>
          <p14:tracePt t="190" x="2049463" y="2376488"/>
          <p14:tracePt t="198" x="2144713" y="2408238"/>
          <p14:tracePt t="206" x="2255838" y="2432050"/>
          <p14:tracePt t="215" x="2359025" y="2455863"/>
          <p14:tracePt t="223" x="2487613" y="2495550"/>
          <p14:tracePt t="231" x="2638425" y="2543175"/>
          <p14:tracePt t="238" x="2774950" y="2584450"/>
          <p14:tracePt t="246" x="2917825" y="2616200"/>
          <p14:tracePt t="255" x="3044825" y="2640013"/>
          <p14:tracePt t="262" x="3181350" y="2655888"/>
          <p14:tracePt t="270" x="3332163" y="2687638"/>
          <p14:tracePt t="279" x="3451225" y="2703513"/>
          <p14:tracePt t="286" x="3619500" y="2735263"/>
          <p14:tracePt t="294" x="3770313" y="2767013"/>
          <p14:tracePt t="303" x="3906838" y="2774950"/>
          <p14:tracePt t="310" x="4049713" y="2798763"/>
          <p14:tracePt t="318" x="4184650" y="2806700"/>
          <p14:tracePt t="327" x="4297363" y="2814638"/>
          <p14:tracePt t="334" x="4400550" y="2822575"/>
          <p14:tracePt t="342" x="4503738" y="2822575"/>
          <p14:tracePt t="350" x="4592638" y="2822575"/>
          <p14:tracePt t="359" x="4664075" y="2822575"/>
          <p14:tracePt t="366" x="4727575" y="2822575"/>
          <p14:tracePt t="375" x="4775200" y="2822575"/>
          <p14:tracePt t="382" x="4799013" y="2822575"/>
          <p14:tracePt t="391" x="4822825" y="2822575"/>
          <p14:tracePt t="398" x="4830763" y="2822575"/>
          <p14:tracePt t="407" x="4838700" y="2814638"/>
          <p14:tracePt t="511" x="4830763" y="2806700"/>
          <p14:tracePt t="518" x="4822825" y="2806700"/>
          <p14:tracePt t="535" x="4814888" y="2798763"/>
          <p14:tracePt t="550" x="4799013" y="2798763"/>
          <p14:tracePt t="567" x="4791075" y="2798763"/>
          <p14:tracePt t="575" x="4783138" y="2790825"/>
          <p14:tracePt t="582" x="4775200" y="2790825"/>
          <p14:tracePt t="591" x="4759325" y="2790825"/>
          <p14:tracePt t="598" x="4735513" y="2782888"/>
          <p14:tracePt t="607" x="4719638" y="2774950"/>
          <p14:tracePt t="614" x="4703763" y="2767013"/>
          <p14:tracePt t="623" x="4687888" y="2767013"/>
          <p14:tracePt t="631" x="4672013" y="2759075"/>
          <p14:tracePt t="639" x="4656138" y="2751138"/>
          <p14:tracePt t="647" x="4640263" y="2751138"/>
          <p14:tracePt t="655" x="4624388" y="2743200"/>
          <p14:tracePt t="662" x="4608513" y="2743200"/>
          <p14:tracePt t="670" x="4592638" y="2727325"/>
          <p14:tracePt t="678" x="4567238" y="2727325"/>
          <p14:tracePt t="687" x="4543425" y="2719388"/>
          <p14:tracePt t="694" x="4519613" y="2711450"/>
          <p14:tracePt t="702" x="4495800" y="2703513"/>
          <p14:tracePt t="710" x="4471988" y="2695575"/>
          <p14:tracePt t="719" x="4456113" y="2695575"/>
          <p14:tracePt t="726" x="4432300" y="2695575"/>
          <p14:tracePt t="734" x="4416425" y="2695575"/>
          <p14:tracePt t="742" x="4392613" y="2687638"/>
          <p14:tracePt t="750" x="4376738" y="2679700"/>
          <p14:tracePt t="758" x="4368800" y="2679700"/>
          <p14:tracePt t="766" x="4352925" y="2679700"/>
          <p14:tracePt t="774" x="4337050" y="2671763"/>
          <p14:tracePt t="790" x="4329113" y="2663825"/>
          <p14:tracePt t="798" x="4321175" y="2663825"/>
          <p14:tracePt t="807" x="4313238" y="2663825"/>
          <p14:tracePt t="815" x="4305300" y="2663825"/>
          <p14:tracePt t="831" x="4297363" y="2655888"/>
          <p14:tracePt t="839" x="4289425" y="2655888"/>
          <p14:tracePt t="846" x="4289425" y="2647950"/>
          <p14:tracePt t="855" x="4281488" y="2647950"/>
          <p14:tracePt t="879" x="4273550" y="2647950"/>
          <p14:tracePt t="3934" x="4257675" y="2647950"/>
          <p14:tracePt t="3990" x="4249738" y="2647950"/>
          <p14:tracePt t="4006" x="4249738" y="2655888"/>
          <p14:tracePt t="4015" x="4241800" y="2655888"/>
          <p14:tracePt t="4038" x="4233863" y="2663825"/>
          <p14:tracePt t="4047" x="4225925" y="2663825"/>
          <p14:tracePt t="4063" x="4225925" y="2671763"/>
          <p14:tracePt t="4735" x="4225925" y="2679700"/>
          <p14:tracePt t="4782" x="4225925" y="2687638"/>
          <p14:tracePt t="4831" x="4225925" y="2695575"/>
          <p14:tracePt t="4975" x="4217988" y="2695575"/>
          <p14:tracePt t="4990" x="4210050" y="2703513"/>
          <p14:tracePt t="5014" x="4200525" y="2703513"/>
          <p14:tracePt t="5023" x="4192588" y="2703513"/>
          <p14:tracePt t="5255" x="4184650" y="2703513"/>
          <p14:tracePt t="8318" x="4176713" y="2703513"/>
          <p14:tracePt t="8326" x="4168775" y="2703513"/>
          <p14:tracePt t="8334" x="4152900" y="2703513"/>
          <p14:tracePt t="8342" x="4144963" y="2703513"/>
          <p14:tracePt t="8359" x="4137025" y="2703513"/>
          <p14:tracePt t="8375" x="4129088" y="2703513"/>
          <p14:tracePt t="11015" x="4113213" y="2703513"/>
          <p14:tracePt t="11023" x="4081463" y="2703513"/>
          <p14:tracePt t="11030" x="4033838" y="2703513"/>
          <p14:tracePt t="11038" x="3978275" y="2679700"/>
          <p14:tracePt t="11047" x="3938588" y="2647950"/>
          <p14:tracePt t="11055" x="3922713" y="2632075"/>
          <p14:tracePt t="11063" x="3922713" y="2624138"/>
          <p14:tracePt t="11070" x="3922713" y="2600325"/>
          <p14:tracePt t="11078" x="3946525" y="2592388"/>
          <p14:tracePt t="11087" x="3946525" y="2576513"/>
          <p14:tracePt t="11415" x="3986213" y="2584450"/>
          <p14:tracePt t="11422" x="3994150" y="2608263"/>
          <p14:tracePt t="11430" x="4010025" y="2624138"/>
          <p14:tracePt t="11438" x="4010025" y="2647950"/>
          <p14:tracePt t="11447" x="4017963" y="2663825"/>
          <p14:tracePt t="11454" x="4017963" y="2687638"/>
          <p14:tracePt t="11462" x="4010025" y="2719388"/>
          <p14:tracePt t="11471" x="4010025" y="2735263"/>
          <p14:tracePt t="11478" x="3994150" y="2751138"/>
          <p14:tracePt t="11486" x="3986213" y="2751138"/>
          <p14:tracePt t="11495" x="3978275" y="2751138"/>
          <p14:tracePt t="11502" x="3954463" y="2751138"/>
          <p14:tracePt t="11510" x="3914775" y="2751138"/>
          <p14:tracePt t="11518" x="3859213" y="2751138"/>
          <p14:tracePt t="11526" x="3802063" y="2751138"/>
          <p14:tracePt t="11534" x="3762375" y="2751138"/>
          <p14:tracePt t="11543" x="3730625" y="2751138"/>
          <p14:tracePt t="11550" x="3706813" y="2751138"/>
          <p14:tracePt t="11559" x="3675063" y="2759075"/>
          <p14:tracePt t="11566" x="3659188" y="2767013"/>
          <p14:tracePt t="11575" x="3627438" y="2774950"/>
          <p14:tracePt t="11582" x="3611563" y="2774950"/>
          <p14:tracePt t="11591" x="3595688" y="2774950"/>
          <p14:tracePt t="11598" x="3571875" y="2774950"/>
          <p14:tracePt t="11606" x="3556000" y="2774950"/>
          <p14:tracePt t="11614" x="3548063" y="2774950"/>
          <p14:tracePt t="11622" x="3524250" y="2774950"/>
          <p14:tracePt t="11630" x="3516313" y="2774950"/>
          <p14:tracePt t="11638" x="3492500" y="2774950"/>
          <p14:tracePt t="11647" x="3476625" y="2774950"/>
          <p14:tracePt t="11654" x="3459163" y="2774950"/>
          <p14:tracePt t="11662" x="3443288" y="2767013"/>
          <p14:tracePt t="11670" x="3419475" y="2767013"/>
          <p14:tracePt t="11678" x="3411538" y="2759075"/>
          <p14:tracePt t="11686" x="3395663" y="2751138"/>
          <p14:tracePt t="11694" x="3379788" y="2751138"/>
          <p14:tracePt t="11703" x="3363913" y="2743200"/>
          <p14:tracePt t="11710" x="3348038" y="2743200"/>
          <p14:tracePt t="11718" x="3332163" y="2735263"/>
          <p14:tracePt t="11726" x="3316288" y="2719388"/>
          <p14:tracePt t="11735" x="3292475" y="2719388"/>
          <p14:tracePt t="11742" x="3268663" y="2711450"/>
          <p14:tracePt t="11750" x="3236913" y="2703513"/>
          <p14:tracePt t="11758" x="3205163" y="2687638"/>
          <p14:tracePt t="11766" x="3181350" y="2687638"/>
          <p14:tracePt t="11774" x="3141663" y="2679700"/>
          <p14:tracePt t="11782" x="3109913" y="2663825"/>
          <p14:tracePt t="11790" x="3084513" y="2647950"/>
          <p14:tracePt t="11798" x="3044825" y="2632075"/>
          <p14:tracePt t="11806" x="3021013" y="2632075"/>
          <p14:tracePt t="11814" x="2997200" y="2624138"/>
          <p14:tracePt t="11823" x="2973388" y="2616200"/>
          <p14:tracePt t="11830" x="2957513" y="2608263"/>
          <p14:tracePt t="11838" x="2933700" y="2608263"/>
          <p14:tracePt t="11847" x="2917825" y="2600325"/>
          <p14:tracePt t="11854" x="2909888" y="2592388"/>
          <p14:tracePt t="11863" x="2901950" y="2584450"/>
          <p14:tracePt t="11871" x="2886075" y="2584450"/>
          <p14:tracePt t="11878" x="2870200" y="2584450"/>
          <p14:tracePt t="11886" x="2862263" y="2584450"/>
          <p14:tracePt t="11903" x="2854325" y="2576513"/>
          <p14:tracePt t="12143" x="2854325" y="2566988"/>
          <p14:tracePt t="12175" x="2862263" y="2566988"/>
          <p14:tracePt t="12182" x="2862263" y="2559050"/>
          <p14:tracePt t="12190" x="2870200" y="2559050"/>
          <p14:tracePt t="12198" x="2878138" y="2559050"/>
          <p14:tracePt t="12207" x="2886075" y="2559050"/>
          <p14:tracePt t="12214" x="2886075" y="2551113"/>
          <p14:tracePt t="12223" x="2901950" y="2551113"/>
          <p14:tracePt t="12231" x="2917825" y="2551113"/>
          <p14:tracePt t="12239" x="2925763" y="2551113"/>
          <p14:tracePt t="12247" x="2949575" y="2543175"/>
          <p14:tracePt t="12254" x="2965450" y="2543175"/>
          <p14:tracePt t="12263" x="2989263" y="2535238"/>
          <p14:tracePt t="12270" x="3028950" y="2535238"/>
          <p14:tracePt t="12279" x="3060700" y="2535238"/>
          <p14:tracePt t="12287" x="3100388" y="2527300"/>
          <p14:tracePt t="12295" x="3141663" y="2519363"/>
          <p14:tracePt t="12303" x="3189288" y="2519363"/>
          <p14:tracePt t="12311" x="3252788" y="2519363"/>
          <p14:tracePt t="12318" x="3316288" y="2519363"/>
          <p14:tracePt t="12327" x="3395663" y="2519363"/>
          <p14:tracePt t="12334" x="3467100" y="2519363"/>
          <p14:tracePt t="12342" x="3556000" y="2519363"/>
          <p14:tracePt t="12350" x="3627438" y="2519363"/>
          <p14:tracePt t="12358" x="3698875" y="2519363"/>
          <p14:tracePt t="12366" x="3762375" y="2519363"/>
          <p14:tracePt t="12374" x="3825875" y="2519363"/>
          <p14:tracePt t="12382" x="3883025" y="2519363"/>
          <p14:tracePt t="12390" x="3938588" y="2519363"/>
          <p14:tracePt t="12398" x="3994150" y="2519363"/>
          <p14:tracePt t="12406" x="4025900" y="2519363"/>
          <p14:tracePt t="12414" x="4057650" y="2519363"/>
          <p14:tracePt t="12422" x="4081463" y="2519363"/>
          <p14:tracePt t="12430" x="4097338" y="2519363"/>
          <p14:tracePt t="12438" x="4113213" y="2519363"/>
          <p14:tracePt t="12447" x="4121150" y="2519363"/>
          <p14:tracePt t="12454" x="4137025" y="2527300"/>
          <p14:tracePt t="12478" x="4144963" y="2527300"/>
          <p14:tracePt t="12599" x="4152900" y="2527300"/>
          <p14:tracePt t="12614" x="4160838" y="2527300"/>
          <p14:tracePt t="12623" x="4168775" y="2527300"/>
          <p14:tracePt t="12630" x="4176713" y="2527300"/>
          <p14:tracePt t="12639" x="4192588" y="2527300"/>
          <p14:tracePt t="12647" x="4217988" y="2527300"/>
          <p14:tracePt t="12654" x="4241800" y="2527300"/>
          <p14:tracePt t="12662" x="4265613" y="2527300"/>
          <p14:tracePt t="12670" x="4305300" y="2535238"/>
          <p14:tracePt t="12678" x="4344988" y="2535238"/>
          <p14:tracePt t="12687" x="4376738" y="2535238"/>
          <p14:tracePt t="12694" x="4416425" y="2535238"/>
          <p14:tracePt t="12702" x="4464050" y="2535238"/>
          <p14:tracePt t="12710" x="4503738" y="2535238"/>
          <p14:tracePt t="12718" x="4543425" y="2535238"/>
          <p14:tracePt t="12726" x="4600575" y="2535238"/>
          <p14:tracePt t="12735" x="4648200" y="2535238"/>
          <p14:tracePt t="12742" x="4687888" y="2535238"/>
          <p14:tracePt t="12750" x="4719638" y="2535238"/>
          <p14:tracePt t="12758" x="4751388" y="2535238"/>
          <p14:tracePt t="12766" x="4783138" y="2535238"/>
          <p14:tracePt t="12774" x="4806950" y="2535238"/>
          <p14:tracePt t="12782" x="4830763" y="2535238"/>
          <p14:tracePt t="12790" x="4846638" y="2535238"/>
          <p14:tracePt t="12798" x="4854575" y="2535238"/>
          <p14:tracePt t="12806" x="4862513" y="2527300"/>
          <p14:tracePt t="12814" x="4870450" y="2527300"/>
          <p14:tracePt t="12967" x="4854575" y="2527300"/>
          <p14:tracePt t="13006" x="4846638" y="2527300"/>
          <p14:tracePt t="13063" x="4838700" y="2527300"/>
          <p14:tracePt t="13086" x="4830763" y="2527300"/>
          <p14:tracePt t="13191" x="4830763" y="2535238"/>
          <p14:tracePt t="13215" x="4822825" y="2535238"/>
          <p14:tracePt t="13342" x="4814888" y="2535238"/>
          <p14:tracePt t="13390" x="4806950" y="2535238"/>
          <p14:tracePt t="13398" x="4799013" y="2535238"/>
          <p14:tracePt t="13414" x="4791075" y="2535238"/>
          <p14:tracePt t="13422" x="4791075" y="2543175"/>
          <p14:tracePt t="13438" x="4783138" y="2543175"/>
          <p14:tracePt t="13454" x="4775200" y="2551113"/>
          <p14:tracePt t="13703" x="4767263" y="2551113"/>
          <p14:tracePt t="13815" x="4751388" y="2551113"/>
          <p14:tracePt t="13870" x="4743450" y="2551113"/>
          <p14:tracePt t="13910" x="4743450" y="2559050"/>
          <p14:tracePt t="13950" x="4743450" y="2566988"/>
          <p14:tracePt t="14175" x="4735513" y="2566988"/>
          <p14:tracePt t="14199" x="4727575" y="2576513"/>
          <p14:tracePt t="14214" x="4719638" y="2584450"/>
          <p14:tracePt t="14230" x="4711700" y="2592388"/>
          <p14:tracePt t="14238" x="4711700" y="2600325"/>
          <p14:tracePt t="14303" x="4711700" y="2592388"/>
          <p14:tracePt t="14310" x="4703763" y="2592388"/>
          <p14:tracePt t="14318" x="4703763" y="2584450"/>
          <p14:tracePt t="14335" x="4703763" y="2576513"/>
          <p14:tracePt t="14398" x="4695825" y="2576513"/>
          <p14:tracePt t="14407" x="4687888" y="2584450"/>
          <p14:tracePt t="14415" x="4679950" y="2592388"/>
          <p14:tracePt t="14422" x="4672013" y="2608263"/>
          <p14:tracePt t="14431" x="4672013" y="2624138"/>
          <p14:tracePt t="14438" x="4656138" y="2640013"/>
          <p14:tracePt t="14447" x="4656138" y="2655888"/>
          <p14:tracePt t="14455" x="4640263" y="2663825"/>
          <p14:tracePt t="14462" x="4632325" y="2679700"/>
          <p14:tracePt t="14478" x="4624388" y="2679700"/>
          <p14:tracePt t="14527" x="4624388" y="2671763"/>
          <p14:tracePt t="14534" x="4624388" y="2663825"/>
          <p14:tracePt t="14542" x="4632325" y="2640013"/>
          <p14:tracePt t="14550" x="4632325" y="2624138"/>
          <p14:tracePt t="14558" x="4632325" y="2608263"/>
          <p14:tracePt t="14566" x="4632325" y="2592388"/>
          <p14:tracePt t="14574" x="4632325" y="2566988"/>
          <p14:tracePt t="14582" x="4632325" y="2559050"/>
          <p14:tracePt t="14590" x="4632325" y="2543175"/>
          <p14:tracePt t="14647" x="4624388" y="2551113"/>
          <p14:tracePt t="14654" x="4624388" y="2559050"/>
          <p14:tracePt t="14663" x="4624388" y="2576513"/>
          <p14:tracePt t="14670" x="4616450" y="2600325"/>
          <p14:tracePt t="14678" x="4608513" y="2616200"/>
          <p14:tracePt t="14687" x="4608513" y="2632075"/>
          <p14:tracePt t="14694" x="4608513" y="2655888"/>
          <p14:tracePt t="14703" x="4608513" y="2663825"/>
          <p14:tracePt t="14710" x="4608513" y="2671763"/>
          <p14:tracePt t="14718" x="4600575" y="2671763"/>
          <p14:tracePt t="14727" x="4600575" y="2679700"/>
          <p14:tracePt t="14775" x="4600575" y="2671763"/>
          <p14:tracePt t="14790" x="4600575" y="2663825"/>
          <p14:tracePt t="14807" x="4600575" y="2655888"/>
          <p14:tracePt t="15670" x="4600575" y="2663825"/>
          <p14:tracePt t="15686" x="4592638" y="2671763"/>
          <p14:tracePt t="15798" x="4592638" y="2663825"/>
          <p14:tracePt t="15871" x="4592638" y="2671763"/>
          <p14:tracePt t="15887" x="4584700" y="2671763"/>
          <p14:tracePt t="15894" x="4584700" y="2679700"/>
          <p14:tracePt t="15903" x="4584700" y="2695575"/>
          <p14:tracePt t="15910" x="4576763" y="2703513"/>
          <p14:tracePt t="15918" x="4567238" y="2703513"/>
          <p14:tracePt t="15927" x="4567238" y="2711450"/>
          <p14:tracePt t="15934" x="4567238" y="2727325"/>
          <p14:tracePt t="15942" x="4559300" y="2727325"/>
          <p14:tracePt t="16014" x="4559300" y="2719388"/>
          <p14:tracePt t="16023" x="4559300" y="2711450"/>
          <p14:tracePt t="16030" x="4559300" y="2695575"/>
          <p14:tracePt t="16038" x="4559300" y="2687638"/>
          <p14:tracePt t="16047" x="4567238" y="2679700"/>
          <p14:tracePt t="16054" x="4567238" y="2663825"/>
          <p14:tracePt t="16062" x="4576763" y="2655888"/>
          <p14:tracePt t="16070" x="4576763" y="2647950"/>
          <p14:tracePt t="16079" x="4576763" y="2640013"/>
          <p14:tracePt t="16150" x="4576763" y="2647950"/>
          <p14:tracePt t="16158" x="4576763" y="2663825"/>
          <p14:tracePt t="16166" x="4576763" y="2671763"/>
          <p14:tracePt t="16174" x="4576763" y="2679700"/>
          <p14:tracePt t="16183" x="4576763" y="2687638"/>
          <p14:tracePt t="16190" x="4576763" y="2695575"/>
          <p14:tracePt t="16198" x="4567238" y="2711450"/>
          <p14:tracePt t="16223" x="4567238" y="2719388"/>
          <p14:tracePt t="16310" x="4567238" y="2711450"/>
          <p14:tracePt t="16318" x="4567238" y="2703513"/>
          <p14:tracePt t="17118" x="4559300" y="2703513"/>
          <p14:tracePt t="17143" x="4551363" y="2703513"/>
          <p14:tracePt t="17166" x="4551363" y="2711450"/>
          <p14:tracePt t="19839" x="4551363" y="2727325"/>
          <p14:tracePt t="19846" x="4551363" y="2751138"/>
          <p14:tracePt t="19854" x="4559300" y="2767013"/>
          <p14:tracePt t="19862" x="4567238" y="2790825"/>
          <p14:tracePt t="19871" x="4567238" y="2798763"/>
          <p14:tracePt t="19878" x="4576763" y="2806700"/>
          <p14:tracePt t="19886" x="4592638" y="2806700"/>
          <p14:tracePt t="19894" x="4600575" y="2806700"/>
          <p14:tracePt t="19902" x="4624388" y="2790825"/>
          <p14:tracePt t="19910" x="4632325" y="2767013"/>
          <p14:tracePt t="19918" x="4672013" y="2751138"/>
          <p14:tracePt t="19931" x="4695825" y="2735263"/>
          <p14:tracePt t="19934" x="4648200" y="2719388"/>
          <p14:tracePt t="20223" x="4632325" y="2671763"/>
          <p14:tracePt t="20230" x="4632325" y="2663825"/>
          <p14:tracePt t="20247" x="4632325" y="2655888"/>
          <p14:tracePt t="20255" x="4640263" y="2655888"/>
          <p14:tracePt t="20263" x="4648200" y="2655888"/>
          <p14:tracePt t="20270" x="4656138" y="2655888"/>
          <p14:tracePt t="20278" x="4679950" y="2655888"/>
          <p14:tracePt t="20286" x="4679950" y="2647950"/>
          <p14:tracePt t="20310" x="4672013" y="2655888"/>
          <p14:tracePt t="20318" x="4664075" y="2671763"/>
          <p14:tracePt t="20326" x="4640263" y="2695575"/>
          <p14:tracePt t="20334" x="4624388" y="2735263"/>
          <p14:tracePt t="20342" x="4592638" y="2774950"/>
          <p14:tracePt t="20350" x="4559300" y="2814638"/>
          <p14:tracePt t="20358" x="4527550" y="2870200"/>
          <p14:tracePt t="20366" x="4503738" y="2927350"/>
          <p14:tracePt t="20374" x="4479925" y="2943225"/>
          <p14:tracePt t="20382" x="4471988" y="2982913"/>
          <p14:tracePt t="20390" x="4456113" y="3030538"/>
          <p14:tracePt t="20398" x="4416425" y="3094038"/>
          <p14:tracePt t="20406" x="4392613" y="3165475"/>
          <p14:tracePt t="20414" x="4368800" y="3236913"/>
          <p14:tracePt t="20422" x="4344988" y="3317875"/>
          <p14:tracePt t="20431" x="4321175" y="3381375"/>
          <p14:tracePt t="20438" x="4297363" y="3436938"/>
          <p14:tracePt t="20446" x="4273550" y="3484563"/>
          <p14:tracePt t="20454" x="4257675" y="3540125"/>
          <p14:tracePt t="20462" x="4249738" y="3587750"/>
          <p14:tracePt t="20470" x="4225925" y="3636963"/>
          <p14:tracePt t="20479" x="4225925" y="3676650"/>
          <p14:tracePt t="20486" x="4217988" y="3716338"/>
          <p14:tracePt t="20494" x="4217988" y="3748088"/>
          <p14:tracePt t="20503" x="4217988" y="3779838"/>
          <p14:tracePt t="20510" x="4217988" y="3811588"/>
          <p14:tracePt t="20518" x="4217988" y="3827463"/>
          <p14:tracePt t="20527" x="4217988" y="3851275"/>
          <p14:tracePt t="20534" x="4217988" y="3867150"/>
          <p14:tracePt t="20542" x="4225925" y="3875088"/>
          <p14:tracePt t="20550" x="4233863" y="3883025"/>
          <p14:tracePt t="20566" x="4241800" y="3890963"/>
          <p14:tracePt t="20695" x="4233863" y="3890963"/>
          <p14:tracePt t="20710" x="4225925" y="3890963"/>
          <p14:tracePt t="20718" x="4217988" y="3890963"/>
          <p14:tracePt t="20726" x="4210050" y="3890963"/>
          <p14:tracePt t="20743" x="4192588" y="3890963"/>
          <p14:tracePt t="20750" x="4184650" y="3890963"/>
          <p14:tracePt t="20758" x="4176713" y="3890963"/>
          <p14:tracePt t="20766" x="4160838" y="3890963"/>
          <p14:tracePt t="20774" x="4144963" y="3890963"/>
          <p14:tracePt t="20782" x="4137025" y="3883025"/>
          <p14:tracePt t="20790" x="4121150" y="3883025"/>
          <p14:tracePt t="20798" x="4105275" y="3875088"/>
          <p14:tracePt t="20806" x="4097338" y="3867150"/>
          <p14:tracePt t="20814" x="4089400" y="3859213"/>
          <p14:tracePt t="20822" x="4073525" y="3859213"/>
          <p14:tracePt t="20830" x="4065588" y="3851275"/>
          <p14:tracePt t="20838" x="4057650" y="3843338"/>
          <p14:tracePt t="20847" x="4049713" y="3835400"/>
          <p14:tracePt t="20854" x="4041775" y="3827463"/>
          <p14:tracePt t="20870" x="4033838" y="3819525"/>
          <p14:tracePt t="20878" x="4033838" y="3803650"/>
          <p14:tracePt t="20895" x="4033838" y="3795713"/>
          <p14:tracePt t="20902" x="4033838" y="3779838"/>
          <p14:tracePt t="20910" x="4033838" y="3771900"/>
          <p14:tracePt t="20918" x="4033838" y="3763963"/>
          <p14:tracePt t="20926" x="4041775" y="3748088"/>
          <p14:tracePt t="20947" x="4057650" y="3732213"/>
          <p14:tracePt t="20950" x="4065588" y="3716338"/>
          <p14:tracePt t="20958" x="4065588" y="3708400"/>
          <p14:tracePt t="20966" x="4073525" y="3700463"/>
          <p14:tracePt t="20975" x="4081463" y="3700463"/>
          <p14:tracePt t="20982" x="4089400" y="3692525"/>
          <p14:tracePt t="20990" x="4097338" y="3684588"/>
          <p14:tracePt t="20998" x="4105275" y="3676650"/>
          <p14:tracePt t="21006" x="4121150" y="3676650"/>
          <p14:tracePt t="21014" x="4129088" y="3668713"/>
          <p14:tracePt t="21022" x="4137025" y="3660775"/>
          <p14:tracePt t="21030" x="4152900" y="3660775"/>
          <p14:tracePt t="21038" x="4152900" y="3652838"/>
          <p14:tracePt t="21047" x="4160838" y="3652838"/>
          <p14:tracePt t="21054" x="4168775" y="3652838"/>
          <p14:tracePt t="21070" x="4176713" y="3644900"/>
          <p14:tracePt t="21103" x="4184650" y="3644900"/>
          <p14:tracePt t="21110" x="4184650" y="3636963"/>
          <p14:tracePt t="21118" x="4192588" y="3636963"/>
          <p14:tracePt t="21134" x="4200525" y="3636963"/>
          <p14:tracePt t="21158" x="4210050" y="3636963"/>
          <p14:tracePt t="21215" x="4217988" y="3636963"/>
          <p14:tracePt t="21310" x="4225925" y="3636963"/>
          <p14:tracePt t="21326" x="4233863" y="3636963"/>
          <p14:tracePt t="21358" x="4241800" y="3636963"/>
          <p14:tracePt t="21374" x="4241800" y="3629025"/>
          <p14:tracePt t="21382" x="4249738" y="3629025"/>
          <p14:tracePt t="21606" x="4257675" y="3629025"/>
          <p14:tracePt t="21614" x="4265613" y="3629025"/>
          <p14:tracePt t="21638" x="4273550" y="3629025"/>
          <p14:tracePt t="21654" x="4273550" y="3636963"/>
          <p14:tracePt t="21670" x="4281488" y="3636963"/>
          <p14:tracePt t="21726" x="4289425" y="3636963"/>
          <p14:tracePt t="21806" x="4297363" y="3636963"/>
          <p14:tracePt t="21814" x="4305300" y="3636963"/>
          <p14:tracePt t="21838" x="4313238" y="3636963"/>
          <p14:tracePt t="21854" x="4313238" y="3644900"/>
          <p14:tracePt t="21863" x="4321175" y="3644900"/>
          <p14:tracePt t="21879" x="4329113" y="3644900"/>
          <p14:tracePt t="21887" x="4337050" y="3644900"/>
          <p14:tracePt t="21894" x="4344988" y="3644900"/>
          <p14:tracePt t="21910" x="4360863" y="3644900"/>
          <p14:tracePt t="21918" x="4376738" y="3644900"/>
          <p14:tracePt t="21926" x="4392613" y="3652838"/>
          <p14:tracePt t="21946" x="4424363" y="3652838"/>
          <p14:tracePt t="21950" x="4440238" y="3652838"/>
          <p14:tracePt t="21958" x="4464050" y="3652838"/>
          <p14:tracePt t="21966" x="4479925" y="3660775"/>
          <p14:tracePt t="21974" x="4503738" y="3660775"/>
          <p14:tracePt t="21982" x="4527550" y="3660775"/>
          <p14:tracePt t="21990" x="4551363" y="3660775"/>
          <p14:tracePt t="21998" x="4576763" y="3660775"/>
          <p14:tracePt t="22006" x="4592638" y="3660775"/>
          <p14:tracePt t="22014" x="4600575" y="3660775"/>
          <p14:tracePt t="22022" x="4608513" y="3660775"/>
          <p14:tracePt t="22030" x="4616450" y="3660775"/>
          <p14:tracePt t="23863" x="4624388" y="3660775"/>
          <p14:tracePt t="23870" x="4632325" y="3660775"/>
          <p14:tracePt t="23878" x="4632325" y="3652838"/>
          <p14:tracePt t="23886" x="4648200" y="3644900"/>
          <p14:tracePt t="23894" x="4648200" y="3629025"/>
          <p14:tracePt t="23902" x="4656138" y="3621088"/>
          <p14:tracePt t="23918" x="4664075" y="3613150"/>
          <p14:tracePt t="23926" x="4672013" y="3613150"/>
          <p14:tracePt t="23934" x="4672013" y="3605213"/>
          <p14:tracePt t="23974" x="4672013" y="3613150"/>
          <p14:tracePt t="23982" x="4672013" y="3621088"/>
          <p14:tracePt t="23990" x="4672013" y="3629025"/>
          <p14:tracePt t="23998" x="4672013" y="3636963"/>
          <p14:tracePt t="24006" x="4672013" y="3660775"/>
          <p14:tracePt t="24014" x="4672013" y="3684588"/>
          <p14:tracePt t="24022" x="4672013" y="3700463"/>
          <p14:tracePt t="24030" x="4664075" y="3716338"/>
          <p14:tracePt t="24038" x="4664075" y="3732213"/>
          <p14:tracePt t="24047" x="4664075" y="3740150"/>
          <p14:tracePt t="24054" x="4664075" y="3756025"/>
          <p14:tracePt t="24062" x="4664075" y="3763963"/>
          <p14:tracePt t="24070" x="4664075" y="3771900"/>
          <p14:tracePt t="24111" x="4664075" y="3763963"/>
          <p14:tracePt t="24118" x="4664075" y="3756025"/>
          <p14:tracePt t="24126" x="4672013" y="3748088"/>
          <p14:tracePt t="24134" x="4672013" y="3724275"/>
          <p14:tracePt t="24142" x="4672013" y="3708400"/>
          <p14:tracePt t="24150" x="4672013" y="3700463"/>
          <p14:tracePt t="24158" x="4672013" y="3684588"/>
          <p14:tracePt t="24166" x="4679950" y="3676650"/>
          <p14:tracePt t="24174" x="4679950" y="3660775"/>
          <p14:tracePt t="24182" x="4687888" y="3652838"/>
          <p14:tracePt t="24190" x="4687888" y="3644900"/>
          <p14:tracePt t="24262" x="4687888" y="3652838"/>
          <p14:tracePt t="24270" x="4687888" y="3660775"/>
          <p14:tracePt t="24279" x="4687888" y="3668713"/>
          <p14:tracePt t="24286" x="4687888" y="3676650"/>
          <p14:tracePt t="24294" x="4679950" y="3684588"/>
          <p14:tracePt t="24310" x="4679950" y="3692525"/>
          <p14:tracePt t="24318" x="4679950" y="3700463"/>
          <p14:tracePt t="24326" x="4679950" y="3708400"/>
          <p14:tracePt t="25550" x="4687888" y="3708400"/>
          <p14:tracePt t="25582" x="4695825" y="3708400"/>
          <p14:tracePt t="25606" x="4703763" y="3708400"/>
          <p14:tracePt t="25719" x="4711700" y="3708400"/>
          <p14:tracePt t="26135" x="4711700" y="3700463"/>
          <p14:tracePt t="31119" x="4687888" y="3700463"/>
          <p14:tracePt t="31126" x="4648200" y="3692525"/>
          <p14:tracePt t="31134" x="4600575" y="3676650"/>
          <p14:tracePt t="31142" x="4543425" y="3668713"/>
          <p14:tracePt t="31150" x="4511675" y="3652838"/>
          <p14:tracePt t="31158" x="4471988" y="3636963"/>
          <p14:tracePt t="31166" x="4440238" y="3621088"/>
          <p14:tracePt t="31174" x="4400550" y="3613150"/>
          <p14:tracePt t="31182" x="4376738" y="3605213"/>
          <p14:tracePt t="31190" x="4360863" y="3595688"/>
          <p14:tracePt t="31198" x="4344988" y="3587750"/>
          <p14:tracePt t="31206" x="4313238" y="3587750"/>
          <p14:tracePt t="31214" x="4289425" y="3587750"/>
          <p14:tracePt t="31222" x="4265613" y="3587750"/>
          <p14:tracePt t="31230" x="4249738" y="3587750"/>
          <p14:tracePt t="31238" x="4233863" y="3587750"/>
          <p14:tracePt t="31246" x="4225925" y="3587750"/>
          <p14:tracePt t="31263" x="4217988" y="3587750"/>
          <p14:tracePt t="31278" x="4200525" y="3587750"/>
          <p14:tracePt t="31294" x="4184650" y="3605213"/>
          <p14:tracePt t="31302" x="4168775" y="3613150"/>
          <p14:tracePt t="31310" x="4152900" y="3636963"/>
          <p14:tracePt t="31318" x="4129088" y="3676650"/>
          <p14:tracePt t="31326" x="4089400" y="3732213"/>
          <p14:tracePt t="31334" x="4049713" y="3811588"/>
          <p14:tracePt t="31342" x="4002088" y="3898900"/>
          <p14:tracePt t="31350" x="3946525" y="4019550"/>
          <p14:tracePt t="31358" x="3898900" y="4114800"/>
          <p14:tracePt t="31366" x="3867150" y="4194175"/>
          <p14:tracePt t="31374" x="3843338" y="4249738"/>
          <p14:tracePt t="31382" x="3825875" y="4265613"/>
          <p14:tracePt t="31398" x="3810000" y="4257675"/>
          <p14:tracePt t="31406" x="3778250" y="4217988"/>
          <p14:tracePt t="31414" x="3762375" y="4202113"/>
          <p14:tracePt t="31671" x="3730625" y="4202113"/>
          <p14:tracePt t="31678" x="3659188" y="4178300"/>
          <p14:tracePt t="31687" x="3627438" y="4178300"/>
          <p14:tracePt t="31694" x="3579813" y="4202113"/>
          <p14:tracePt t="31702" x="3540125" y="4225925"/>
          <p14:tracePt t="31710" x="3516313" y="4249738"/>
          <p14:tracePt t="31718" x="3484563" y="4273550"/>
          <p14:tracePt t="31726" x="3459163" y="4291013"/>
          <p14:tracePt t="31734" x="3411538" y="4322763"/>
          <p14:tracePt t="31742" x="3348038" y="4346575"/>
          <p14:tracePt t="31750" x="3284538" y="4378325"/>
          <p14:tracePt t="31758" x="3228975" y="4410075"/>
          <p14:tracePt t="31766" x="3165475" y="4441825"/>
          <p14:tracePt t="31774" x="3109913" y="4497388"/>
          <p14:tracePt t="31782" x="3068638" y="4537075"/>
          <p14:tracePt t="31790" x="3013075" y="4592638"/>
          <p14:tracePt t="31798" x="2965450" y="4657725"/>
          <p14:tracePt t="31806" x="2941638" y="4705350"/>
          <p14:tracePt t="31814" x="2901950" y="4737100"/>
          <p14:tracePt t="31822" x="2894013" y="4768850"/>
          <p14:tracePt t="31830" x="2878138" y="4776788"/>
          <p14:tracePt t="31838" x="2854325" y="4792663"/>
          <p14:tracePt t="31846" x="2838450" y="4808538"/>
          <p14:tracePt t="31854" x="2814638" y="4824413"/>
          <p14:tracePt t="31862" x="2790825" y="4832350"/>
          <p14:tracePt t="31870" x="2782888" y="4848225"/>
          <p14:tracePt t="31878" x="2774950" y="4848225"/>
          <p14:tracePt t="31886" x="2759075" y="4864100"/>
          <p14:tracePt t="31902" x="2741613" y="4872038"/>
          <p14:tracePt t="31918" x="2741613" y="4879975"/>
          <p14:tracePt t="31934" x="2741613" y="4887913"/>
          <p14:tracePt t="31942" x="2733675" y="4887913"/>
          <p14:tracePt t="31990" x="2725738" y="4895850"/>
          <p14:tracePt t="32006" x="2717800" y="4895850"/>
          <p14:tracePt t="32014" x="2709863" y="4895850"/>
          <p14:tracePt t="32022" x="2701925" y="4895850"/>
          <p14:tracePt t="32046" x="2693988" y="4895850"/>
          <p14:tracePt t="32222" x="2701925" y="4895850"/>
          <p14:tracePt t="32247" x="2709863" y="4895850"/>
          <p14:tracePt t="32254" x="2717800" y="4895850"/>
          <p14:tracePt t="32263" x="2725738" y="4895850"/>
          <p14:tracePt t="32278" x="2741613" y="4887913"/>
          <p14:tracePt t="32286" x="2751138" y="4887913"/>
          <p14:tracePt t="32294" x="2759075" y="4887913"/>
          <p14:tracePt t="32302" x="2767013" y="4879975"/>
          <p14:tracePt t="32310" x="2774950" y="4879975"/>
          <p14:tracePt t="32318" x="2790825" y="4872038"/>
          <p14:tracePt t="32326" x="2806700" y="4872038"/>
          <p14:tracePt t="32334" x="2822575" y="4872038"/>
          <p14:tracePt t="32342" x="2846388" y="4872038"/>
          <p14:tracePt t="32350" x="2870200" y="4872038"/>
          <p14:tracePt t="32358" x="2901950" y="4864100"/>
          <p14:tracePt t="32366" x="2933700" y="4864100"/>
          <p14:tracePt t="32374" x="2973388" y="4864100"/>
          <p14:tracePt t="32382" x="3013075" y="4864100"/>
          <p14:tracePt t="32391" x="3060700" y="4856163"/>
          <p14:tracePt t="32398" x="3109913" y="4856163"/>
          <p14:tracePt t="32406" x="3165475" y="4856163"/>
          <p14:tracePt t="32414" x="3213100" y="4848225"/>
          <p14:tracePt t="32422" x="3260725" y="4848225"/>
          <p14:tracePt t="32430" x="3308350" y="4848225"/>
          <p14:tracePt t="32438" x="3348038" y="4848225"/>
          <p14:tracePt t="32446" x="3403600" y="4848225"/>
          <p14:tracePt t="32454" x="3443288" y="4848225"/>
          <p14:tracePt t="32463" x="3492500" y="4840288"/>
          <p14:tracePt t="32470" x="3532188" y="4840288"/>
          <p14:tracePt t="32479" x="3579813" y="4832350"/>
          <p14:tracePt t="32486" x="3635375" y="4832350"/>
          <p14:tracePt t="32494" x="3675063" y="4832350"/>
          <p14:tracePt t="32502" x="3706813" y="4832350"/>
          <p14:tracePt t="32510" x="3762375" y="4824413"/>
          <p14:tracePt t="32518" x="3810000" y="4824413"/>
          <p14:tracePt t="32526" x="3851275" y="4824413"/>
          <p14:tracePt t="32534" x="3890963" y="4824413"/>
          <p14:tracePt t="32542" x="3930650" y="4824413"/>
          <p14:tracePt t="32550" x="3970338" y="4816475"/>
          <p14:tracePt t="32558" x="4017963" y="4816475"/>
          <p14:tracePt t="32566" x="4049713" y="4816475"/>
          <p14:tracePt t="32574" x="4089400" y="4808538"/>
          <p14:tracePt t="32582" x="4121150" y="4808538"/>
          <p14:tracePt t="32590" x="4160838" y="4808538"/>
          <p14:tracePt t="32598" x="4192588" y="4808538"/>
          <p14:tracePt t="32606" x="4225925" y="4808538"/>
          <p14:tracePt t="32614" x="4257675" y="4800600"/>
          <p14:tracePt t="32622" x="4289425" y="4800600"/>
          <p14:tracePt t="32630" x="4321175" y="4800600"/>
          <p14:tracePt t="32638" x="4360863" y="4800600"/>
          <p14:tracePt t="32646" x="4392613" y="4800600"/>
          <p14:tracePt t="32654" x="4424363" y="4800600"/>
          <p14:tracePt t="32663" x="4456113" y="4800600"/>
          <p14:tracePt t="32670" x="4479925" y="4800600"/>
          <p14:tracePt t="32678" x="4503738" y="4800600"/>
          <p14:tracePt t="32686" x="4535488" y="4800600"/>
          <p14:tracePt t="32694" x="4559300" y="4792663"/>
          <p14:tracePt t="32702" x="4592638" y="4792663"/>
          <p14:tracePt t="32710" x="4616450" y="4792663"/>
          <p14:tracePt t="32718" x="4648200" y="4792663"/>
          <p14:tracePt t="32726" x="4672013" y="4792663"/>
          <p14:tracePt t="32734" x="4695825" y="4792663"/>
          <p14:tracePt t="32742" x="4727575" y="4792663"/>
          <p14:tracePt t="32750" x="4751388" y="4792663"/>
          <p14:tracePt t="32758" x="4783138" y="4792663"/>
          <p14:tracePt t="32766" x="4814888" y="4792663"/>
          <p14:tracePt t="32774" x="4838700" y="4792663"/>
          <p14:tracePt t="32782" x="4870450" y="4792663"/>
          <p14:tracePt t="32790" x="4894263" y="4792663"/>
          <p14:tracePt t="32798" x="4926013" y="4792663"/>
          <p14:tracePt t="32806" x="4951413" y="4792663"/>
          <p14:tracePt t="32814" x="4983163" y="4792663"/>
          <p14:tracePt t="32822" x="5014913" y="4792663"/>
          <p14:tracePt t="32830" x="5054600" y="4792663"/>
          <p14:tracePt t="32838" x="5070475" y="4792663"/>
          <p14:tracePt t="32846" x="5102225" y="4792663"/>
          <p14:tracePt t="32854" x="5141913" y="4792663"/>
          <p14:tracePt t="32863" x="5165725" y="4792663"/>
          <p14:tracePt t="32870" x="5189538" y="4792663"/>
          <p14:tracePt t="32878" x="5213350" y="4792663"/>
          <p14:tracePt t="32886" x="5245100" y="4792663"/>
          <p14:tracePt t="32894" x="5268913" y="4792663"/>
          <p14:tracePt t="32902" x="5292725" y="4792663"/>
          <p14:tracePt t="32910" x="5310188" y="4792663"/>
          <p14:tracePt t="32918" x="5334000" y="4792663"/>
          <p14:tracePt t="32926" x="5357813" y="4784725"/>
          <p14:tracePt t="32934" x="5381625" y="4784725"/>
          <p14:tracePt t="32942" x="5397500" y="4784725"/>
          <p14:tracePt t="32950" x="5421313" y="4784725"/>
          <p14:tracePt t="32958" x="5445125" y="4784725"/>
          <p14:tracePt t="32966" x="5468938" y="4784725"/>
          <p14:tracePt t="32974" x="5484813" y="4784725"/>
          <p14:tracePt t="32982" x="5492750" y="4776788"/>
          <p14:tracePt t="32990" x="5508625" y="4776788"/>
          <p14:tracePt t="32998" x="5516563" y="4776788"/>
          <p14:tracePt t="33006" x="5524500" y="4776788"/>
          <p14:tracePt t="33022" x="5532438" y="4776788"/>
          <p14:tracePt t="33574" x="5532438" y="4784725"/>
          <p14:tracePt t="33582" x="5532438" y="4792663"/>
          <p14:tracePt t="33598" x="5532438" y="4800600"/>
          <p14:tracePt t="33990" x="5532438" y="4816475"/>
          <p14:tracePt t="34006" x="5532438" y="4824413"/>
          <p14:tracePt t="34014" x="5524500" y="4824413"/>
          <p14:tracePt t="34022" x="5516563" y="4840288"/>
          <p14:tracePt t="34054" x="5516563" y="4848225"/>
          <p14:tracePt t="34134" x="5516563" y="4840288"/>
          <p14:tracePt t="34158" x="5516563" y="4832350"/>
          <p14:tracePt t="34214" x="5508625" y="4832350"/>
          <p14:tracePt t="34222" x="5500688" y="4832350"/>
          <p14:tracePt t="34230" x="5492750" y="4832350"/>
          <p14:tracePt t="34239" x="5468938" y="4832350"/>
          <p14:tracePt t="34246" x="5445125" y="4832350"/>
          <p14:tracePt t="34254" x="5413375" y="4832350"/>
          <p14:tracePt t="34263" x="5381625" y="4832350"/>
          <p14:tracePt t="34270" x="5349875" y="4832350"/>
          <p14:tracePt t="34278" x="5292725" y="4840288"/>
          <p14:tracePt t="34286" x="5260975" y="4840288"/>
          <p14:tracePt t="34294" x="5197475" y="4848225"/>
          <p14:tracePt t="34302" x="5141913" y="4856163"/>
          <p14:tracePt t="34310" x="5070475" y="4856163"/>
          <p14:tracePt t="34318" x="5006975" y="4856163"/>
          <p14:tracePt t="34326" x="4943475" y="4856163"/>
          <p14:tracePt t="34334" x="4878388" y="4856163"/>
          <p14:tracePt t="34342" x="4806950" y="4864100"/>
          <p14:tracePt t="34350" x="4743450" y="4864100"/>
          <p14:tracePt t="34358" x="4679950" y="4864100"/>
          <p14:tracePt t="34366" x="4616450" y="4864100"/>
          <p14:tracePt t="34374" x="4551363" y="4872038"/>
          <p14:tracePt t="34382" x="4487863" y="4872038"/>
          <p14:tracePt t="34390" x="4424363" y="4879975"/>
          <p14:tracePt t="34398" x="4360863" y="4879975"/>
          <p14:tracePt t="34406" x="4297363" y="4887913"/>
          <p14:tracePt t="34414" x="4241800" y="4887913"/>
          <p14:tracePt t="34422" x="4184650" y="4903788"/>
          <p14:tracePt t="34430" x="4144963" y="4903788"/>
          <p14:tracePt t="34438" x="4089400" y="4911725"/>
          <p14:tracePt t="34446" x="4041775" y="4911725"/>
          <p14:tracePt t="34454" x="4010025" y="4927600"/>
          <p14:tracePt t="34463" x="3962400" y="4935538"/>
          <p14:tracePt t="34470" x="3922713" y="4935538"/>
          <p14:tracePt t="34478" x="3883025" y="4943475"/>
          <p14:tracePt t="34486" x="3851275" y="4951413"/>
          <p14:tracePt t="34494" x="3817938" y="4951413"/>
          <p14:tracePt t="34502" x="3786188" y="4951413"/>
          <p14:tracePt t="34510" x="3730625" y="4951413"/>
          <p14:tracePt t="34518" x="3690938" y="4951413"/>
          <p14:tracePt t="34526" x="3635375" y="4951413"/>
          <p14:tracePt t="34534" x="3579813" y="4951413"/>
          <p14:tracePt t="34542" x="3540125" y="4951413"/>
          <p14:tracePt t="34550" x="3484563" y="4951413"/>
          <p14:tracePt t="34558" x="3419475" y="4951413"/>
          <p14:tracePt t="34566" x="3371850" y="4959350"/>
          <p14:tracePt t="34574" x="3308350" y="4959350"/>
          <p14:tracePt t="34582" x="3244850" y="4959350"/>
          <p14:tracePt t="34590" x="3197225" y="4967288"/>
          <p14:tracePt t="34598" x="3117850" y="4967288"/>
          <p14:tracePt t="34606" x="3052763" y="4967288"/>
          <p14:tracePt t="34614" x="2981325" y="4976813"/>
          <p14:tracePt t="34622" x="2894013" y="4976813"/>
          <p14:tracePt t="34630" x="2822575" y="4976813"/>
          <p14:tracePt t="34638" x="2741613" y="4984750"/>
          <p14:tracePt t="34646" x="2670175" y="4992688"/>
          <p14:tracePt t="34654" x="2598738" y="4992688"/>
          <p14:tracePt t="34663" x="2519363" y="4992688"/>
          <p14:tracePt t="34670" x="2447925" y="5000625"/>
          <p14:tracePt t="34678" x="2384425" y="5000625"/>
          <p14:tracePt t="34686" x="2327275" y="5000625"/>
          <p14:tracePt t="34695" x="2271713" y="5000625"/>
          <p14:tracePt t="34702" x="2232025" y="5000625"/>
          <p14:tracePt t="34710" x="2184400" y="5000625"/>
          <p14:tracePt t="34718" x="2144713" y="5000625"/>
          <p14:tracePt t="34726" x="2112963" y="5000625"/>
          <p14:tracePt t="34734" x="2089150" y="5000625"/>
          <p14:tracePt t="34742" x="2065338" y="5000625"/>
          <p14:tracePt t="34750" x="2033588" y="5000625"/>
          <p14:tracePt t="34758" x="2008188" y="5000625"/>
          <p14:tracePt t="34766" x="1984375" y="5000625"/>
          <p14:tracePt t="34774" x="1960563" y="4992688"/>
          <p14:tracePt t="34782" x="1936750" y="4992688"/>
          <p14:tracePt t="34790" x="1912938" y="4992688"/>
          <p14:tracePt t="34798" x="1897063" y="4992688"/>
          <p14:tracePt t="34806" x="1873250" y="4992688"/>
          <p14:tracePt t="34814" x="1865313" y="4984750"/>
          <p14:tracePt t="34822" x="1849438" y="4976813"/>
          <p14:tracePt t="34830" x="1833563" y="4976813"/>
          <p14:tracePt t="34838" x="1817688" y="4976813"/>
          <p14:tracePt t="34846" x="1809750" y="4976813"/>
          <p14:tracePt t="34854" x="1801813" y="4967288"/>
          <p14:tracePt t="34863" x="1785938" y="4967288"/>
          <p14:tracePt t="34878" x="1778000" y="4967288"/>
          <p14:tracePt t="34886" x="1770063" y="4967288"/>
          <p14:tracePt t="34894" x="1762125" y="4967288"/>
          <p14:tracePt t="34902" x="1754188" y="4967288"/>
          <p14:tracePt t="34918" x="1746250" y="4967288"/>
          <p14:tracePt t="35022" x="1754188" y="4967288"/>
          <p14:tracePt t="35030" x="1770063" y="4967288"/>
          <p14:tracePt t="35038" x="1785938" y="4967288"/>
          <p14:tracePt t="35046" x="1801813" y="4967288"/>
          <p14:tracePt t="35054" x="1833563" y="4967288"/>
          <p14:tracePt t="35063" x="1865313" y="4959350"/>
          <p14:tracePt t="35070" x="1912938" y="4951413"/>
          <p14:tracePt t="35078" x="1968500" y="4943475"/>
          <p14:tracePt t="35086" x="2033588" y="4943475"/>
          <p14:tracePt t="35094" x="2105025" y="4935538"/>
          <p14:tracePt t="35102" x="2192338" y="4927600"/>
          <p14:tracePt t="35110" x="2263775" y="4927600"/>
          <p14:tracePt t="35118" x="2351088" y="4919663"/>
          <p14:tracePt t="35126" x="2439988" y="4919663"/>
          <p14:tracePt t="35134" x="2535238" y="4919663"/>
          <p14:tracePt t="35143" x="2630488" y="4911725"/>
          <p14:tracePt t="35150" x="2725738" y="4903788"/>
          <p14:tracePt t="35158" x="2806700" y="4895850"/>
          <p14:tracePt t="35166" x="2901950" y="4895850"/>
          <p14:tracePt t="35174" x="2989263" y="4879975"/>
          <p14:tracePt t="35182" x="3076575" y="4879975"/>
          <p14:tracePt t="35190" x="3157538" y="4879975"/>
          <p14:tracePt t="35198" x="3221038" y="4879975"/>
          <p14:tracePt t="35206" x="3300413" y="4879975"/>
          <p14:tracePt t="35214" x="3363913" y="4879975"/>
          <p14:tracePt t="35222" x="3435350" y="4879975"/>
          <p14:tracePt t="35230" x="3500438" y="4879975"/>
          <p14:tracePt t="35238" x="3556000" y="4879975"/>
          <p14:tracePt t="35246" x="3619500" y="4879975"/>
          <p14:tracePt t="35254" x="3675063" y="4879975"/>
          <p14:tracePt t="35263" x="3722688" y="4879975"/>
          <p14:tracePt t="35270" x="3778250" y="4887913"/>
          <p14:tracePt t="35278" x="3833813" y="4887913"/>
          <p14:tracePt t="35287" x="3890963" y="4887913"/>
          <p14:tracePt t="35294" x="3954463" y="4887913"/>
          <p14:tracePt t="35303" x="4017963" y="4887913"/>
          <p14:tracePt t="35310" x="4081463" y="4887913"/>
          <p14:tracePt t="35318" x="4144963" y="4887913"/>
          <p14:tracePt t="35326" x="4217988" y="4887913"/>
          <p14:tracePt t="35334" x="4305300" y="4887913"/>
          <p14:tracePt t="35342" x="4376738" y="4887913"/>
          <p14:tracePt t="35350" x="4448175" y="4887913"/>
          <p14:tracePt t="35358" x="4535488" y="4887913"/>
          <p14:tracePt t="35366" x="4600575" y="4887913"/>
          <p14:tracePt t="35374" x="4672013" y="4887913"/>
          <p14:tracePt t="35382" x="4751388" y="4887913"/>
          <p14:tracePt t="35390" x="4822825" y="4887913"/>
          <p14:tracePt t="35398" x="4886325" y="4887913"/>
          <p14:tracePt t="35406" x="4951413" y="4879975"/>
          <p14:tracePt t="35414" x="5006975" y="4872038"/>
          <p14:tracePt t="35422" x="5070475" y="4872038"/>
          <p14:tracePt t="35430" x="5126038" y="4864100"/>
          <p14:tracePt t="35438" x="5181600" y="4864100"/>
          <p14:tracePt t="35446" x="5245100" y="4856163"/>
          <p14:tracePt t="35454" x="5310188" y="4848225"/>
          <p14:tracePt t="35463" x="5373688" y="4848225"/>
          <p14:tracePt t="35470" x="5437188" y="4848225"/>
          <p14:tracePt t="35478" x="5500688" y="4848225"/>
          <p14:tracePt t="35486" x="5580063" y="4840288"/>
          <p14:tracePt t="35494" x="5651500" y="4840288"/>
          <p14:tracePt t="35502" x="5724525" y="4840288"/>
          <p14:tracePt t="35510" x="5803900" y="4840288"/>
          <p14:tracePt t="35518" x="5859463" y="4824413"/>
          <p14:tracePt t="35526" x="5922963" y="4824413"/>
          <p14:tracePt t="35534" x="5978525" y="4824413"/>
          <p14:tracePt t="35542" x="6018213" y="4816475"/>
          <p14:tracePt t="35550" x="6075363" y="4808538"/>
          <p14:tracePt t="35558" x="6138863" y="4800600"/>
          <p14:tracePt t="35567" x="6186488" y="4800600"/>
          <p14:tracePt t="35574" x="6249988" y="4792663"/>
          <p14:tracePt t="35582" x="6313488" y="4792663"/>
          <p14:tracePt t="35590" x="6369050" y="4792663"/>
          <p14:tracePt t="35598" x="6434138" y="4784725"/>
          <p14:tracePt t="35606" x="6497638" y="4776788"/>
          <p14:tracePt t="35614" x="6569075" y="4776788"/>
          <p14:tracePt t="35622" x="6632575" y="4776788"/>
          <p14:tracePt t="35630" x="6727825" y="4768850"/>
          <p14:tracePt t="35638" x="6808788" y="4768850"/>
          <p14:tracePt t="35646" x="6896100" y="4768850"/>
          <p14:tracePt t="35655" x="6991350" y="4768850"/>
          <p14:tracePt t="35663" x="7102475" y="4768850"/>
          <p14:tracePt t="35670" x="7199313" y="4768850"/>
          <p14:tracePt t="35678" x="7302500" y="4768850"/>
          <p14:tracePt t="35686" x="7397750" y="4768850"/>
          <p14:tracePt t="35694" x="7493000" y="4768850"/>
          <p14:tracePt t="35702" x="7589838" y="4768850"/>
          <p14:tracePt t="35710" x="7669213" y="4768850"/>
          <p14:tracePt t="35718" x="7748588" y="4768850"/>
          <p14:tracePt t="35726" x="7820025" y="4768850"/>
          <p14:tracePt t="35734" x="7885113" y="4768850"/>
          <p14:tracePt t="35742" x="7940675" y="4768850"/>
          <p14:tracePt t="35750" x="7988300" y="4768850"/>
          <p14:tracePt t="35758" x="8035925" y="4768850"/>
          <p14:tracePt t="35766" x="8059738" y="4768850"/>
          <p14:tracePt t="35774" x="8083550" y="4768850"/>
          <p14:tracePt t="35782" x="8099425" y="4768850"/>
          <p14:tracePt t="35790" x="8107363" y="4768850"/>
          <p14:tracePt t="35798" x="8123238" y="4768850"/>
          <p14:tracePt t="35918" x="8123238" y="4760913"/>
          <p14:tracePt t="35926" x="8131175" y="4752975"/>
          <p14:tracePt t="35934" x="8139113" y="4729163"/>
          <p14:tracePt t="35942" x="8139113" y="4705350"/>
          <p14:tracePt t="35950" x="8139113" y="4681538"/>
          <p14:tracePt t="35958" x="8147050" y="4657725"/>
          <p14:tracePt t="35966" x="8154988" y="4641850"/>
          <p14:tracePt t="35974" x="8162925" y="4624388"/>
          <p14:tracePt t="35982" x="8170863" y="4600575"/>
          <p14:tracePt t="35990" x="8178800" y="4560888"/>
          <p14:tracePt t="35998" x="8178800" y="4537075"/>
          <p14:tracePt t="36006" x="8178800" y="4505325"/>
          <p14:tracePt t="36015" x="8178800" y="4489450"/>
          <p14:tracePt t="36022" x="8186738" y="4465638"/>
          <p14:tracePt t="36030" x="8186738" y="4441825"/>
          <p14:tracePt t="36038" x="8186738" y="4418013"/>
          <p14:tracePt t="36046" x="8186738" y="4402138"/>
          <p14:tracePt t="36054" x="8186738" y="4386263"/>
          <p14:tracePt t="36063" x="8186738" y="4370388"/>
          <p14:tracePt t="36070" x="8186738" y="4354513"/>
          <p14:tracePt t="36078" x="8186738" y="4346575"/>
          <p14:tracePt t="36086" x="8186738" y="4338638"/>
          <p14:tracePt t="36094" x="8186738" y="4330700"/>
          <p14:tracePt t="36102" x="8178800" y="4314825"/>
          <p14:tracePt t="36110" x="8178800" y="4306888"/>
          <p14:tracePt t="36118" x="8170863" y="4291013"/>
          <p14:tracePt t="36126" x="8170863" y="4273550"/>
          <p14:tracePt t="36134" x="8162925" y="4273550"/>
          <p14:tracePt t="36142" x="8162925" y="4265613"/>
          <p14:tracePt t="36150" x="8154988" y="4257675"/>
          <p14:tracePt t="36166" x="8139113" y="4249738"/>
          <p14:tracePt t="36174" x="8131175" y="4249738"/>
          <p14:tracePt t="36182" x="8123238" y="4249738"/>
          <p14:tracePt t="36190" x="8107363" y="4241800"/>
          <p14:tracePt t="36198" x="8099425" y="4233863"/>
          <p14:tracePt t="36206" x="8083550" y="4233863"/>
          <p14:tracePt t="36214" x="8075613" y="4233863"/>
          <p14:tracePt t="36222" x="8051800" y="4225925"/>
          <p14:tracePt t="36230" x="8035925" y="4225925"/>
          <p14:tracePt t="36238" x="8027988" y="4217988"/>
          <p14:tracePt t="36246" x="7996238" y="4217988"/>
          <p14:tracePt t="36254" x="7972425" y="4217988"/>
          <p14:tracePt t="36263" x="7940675" y="4217988"/>
          <p14:tracePt t="36271" x="7908925" y="4217988"/>
          <p14:tracePt t="36278" x="7877175" y="4217988"/>
          <p14:tracePt t="36286" x="7843838" y="4217988"/>
          <p14:tracePt t="36294" x="7796213" y="4217988"/>
          <p14:tracePt t="36302" x="7756525" y="4217988"/>
          <p14:tracePt t="36310" x="7708900" y="4217988"/>
          <p14:tracePt t="36318" x="7661275" y="4217988"/>
          <p14:tracePt t="36326" x="7613650" y="4217988"/>
          <p14:tracePt t="36334" x="7550150" y="4217988"/>
          <p14:tracePt t="36342" x="7485063" y="4217988"/>
          <p14:tracePt t="36350" x="7421563" y="4217988"/>
          <p14:tracePt t="36358" x="7350125" y="4217988"/>
          <p14:tracePt t="36366" x="7278688" y="4225925"/>
          <p14:tracePt t="36374" x="7231063" y="4225925"/>
          <p14:tracePt t="36382" x="7151688" y="4233863"/>
          <p14:tracePt t="36390" x="7078663" y="4233863"/>
          <p14:tracePt t="36398" x="7007225" y="4233863"/>
          <p14:tracePt t="36406" x="6927850" y="4233863"/>
          <p14:tracePt t="36414" x="6856413" y="4233863"/>
          <p14:tracePt t="36422" x="6792913" y="4233863"/>
          <p14:tracePt t="36430" x="6711950" y="4233863"/>
          <p14:tracePt t="36438" x="6640513" y="4233863"/>
          <p14:tracePt t="36446" x="6569075" y="4233863"/>
          <p14:tracePt t="36454" x="6481763" y="4233863"/>
          <p14:tracePt t="36463" x="6410325" y="4233863"/>
          <p14:tracePt t="36470" x="6313488" y="4233863"/>
          <p14:tracePt t="36478" x="6226175" y="4233863"/>
          <p14:tracePt t="36486" x="6154738" y="4233863"/>
          <p14:tracePt t="36494" x="6067425" y="4225925"/>
          <p14:tracePt t="36502" x="5994400" y="4225925"/>
          <p14:tracePt t="36510" x="5922963" y="4225925"/>
          <p14:tracePt t="36518" x="5843588" y="4225925"/>
          <p14:tracePt t="36526" x="5764213" y="4225925"/>
          <p14:tracePt t="36534" x="5700713" y="4225925"/>
          <p14:tracePt t="36543" x="5619750" y="4217988"/>
          <p14:tracePt t="36550" x="5548313" y="4217988"/>
          <p14:tracePt t="36558" x="5484813" y="4210050"/>
          <p14:tracePt t="36566" x="5405438" y="4202113"/>
          <p14:tracePt t="36574" x="5326063" y="4202113"/>
          <p14:tracePt t="36582" x="5245100" y="4194175"/>
          <p14:tracePt t="36590" x="5181600" y="4186238"/>
          <p14:tracePt t="36598" x="5110163" y="4186238"/>
          <p14:tracePt t="36606" x="5038725" y="4170363"/>
          <p14:tracePt t="36614" x="4975225" y="4162425"/>
          <p14:tracePt t="36623" x="4910138" y="4162425"/>
          <p14:tracePt t="36630" x="4846638" y="4154488"/>
          <p14:tracePt t="36638" x="4791075" y="4154488"/>
          <p14:tracePt t="36647" x="4719638" y="4146550"/>
          <p14:tracePt t="36654" x="4664075" y="4146550"/>
          <p14:tracePt t="36662" x="4592638" y="4138613"/>
          <p14:tracePt t="36670" x="4527550" y="4138613"/>
          <p14:tracePt t="36678" x="4464050" y="4138613"/>
          <p14:tracePt t="36687" x="4392613" y="4130675"/>
          <p14:tracePt t="36694" x="4344988" y="4130675"/>
          <p14:tracePt t="36702" x="4265613" y="4130675"/>
          <p14:tracePt t="36710" x="4200525" y="4130675"/>
          <p14:tracePt t="36718" x="4160838" y="4122738"/>
          <p14:tracePt t="36726" x="4097338" y="4122738"/>
          <p14:tracePt t="36734" x="4049713" y="4122738"/>
          <p14:tracePt t="36742" x="4010025" y="4122738"/>
          <p14:tracePt t="36750" x="3954463" y="4122738"/>
          <p14:tracePt t="36758" x="3898900" y="4114800"/>
          <p14:tracePt t="36766" x="3859213" y="4114800"/>
          <p14:tracePt t="36774" x="3810000" y="4114800"/>
          <p14:tracePt t="36782" x="3770313" y="4106863"/>
          <p14:tracePt t="36790" x="3722688" y="4098925"/>
          <p14:tracePt t="36798" x="3683000" y="4098925"/>
          <p14:tracePt t="36806" x="3635375" y="4098925"/>
          <p14:tracePt t="36814" x="3595688" y="4090988"/>
          <p14:tracePt t="36822" x="3563938" y="4090988"/>
          <p14:tracePt t="36830" x="3516313" y="4090988"/>
          <p14:tracePt t="36838" x="3484563" y="4083050"/>
          <p14:tracePt t="36847" x="3435350" y="4083050"/>
          <p14:tracePt t="36854" x="3395663" y="4083050"/>
          <p14:tracePt t="36863" x="3363913" y="4083050"/>
          <p14:tracePt t="36870" x="3316288" y="4083050"/>
          <p14:tracePt t="36878" x="3276600" y="4083050"/>
          <p14:tracePt t="36886" x="3244850" y="4083050"/>
          <p14:tracePt t="36894" x="3197225" y="4083050"/>
          <p14:tracePt t="36902" x="3149600" y="4083050"/>
          <p14:tracePt t="36910" x="3100388" y="4083050"/>
          <p14:tracePt t="36918" x="3060700" y="4083050"/>
          <p14:tracePt t="36926" x="3021013" y="4083050"/>
          <p14:tracePt t="36934" x="2965450" y="4083050"/>
          <p14:tracePt t="36946" x="2909888" y="4083050"/>
          <p14:tracePt t="36950" x="2878138" y="4083050"/>
          <p14:tracePt t="36958" x="2822575" y="4083050"/>
          <p14:tracePt t="36966" x="2782888" y="4075113"/>
          <p14:tracePt t="36974" x="2725738" y="4075113"/>
          <p14:tracePt t="36982" x="2678113" y="4075113"/>
          <p14:tracePt t="36990" x="2630488" y="4075113"/>
          <p14:tracePt t="36998" x="2566988" y="4075113"/>
          <p14:tracePt t="37006" x="2511425" y="4075113"/>
          <p14:tracePt t="37014" x="2471738" y="4075113"/>
          <p14:tracePt t="37022" x="2416175" y="4075113"/>
          <p14:tracePt t="37030" x="2366963" y="4075113"/>
          <p14:tracePt t="37038" x="2327275" y="4075113"/>
          <p14:tracePt t="37046" x="2271713" y="4075113"/>
          <p14:tracePt t="37054" x="2232025" y="4075113"/>
          <p14:tracePt t="37063" x="2184400" y="4075113"/>
          <p14:tracePt t="37070" x="2144713" y="4075113"/>
          <p14:tracePt t="37078" x="2089150" y="4075113"/>
          <p14:tracePt t="37086" x="2049463" y="4075113"/>
          <p14:tracePt t="37094" x="1992313" y="4075113"/>
          <p14:tracePt t="37102" x="1952625" y="4075113"/>
          <p14:tracePt t="37110" x="1897063" y="4075113"/>
          <p14:tracePt t="37118" x="1849438" y="4075113"/>
          <p14:tracePt t="37126" x="1809750" y="4075113"/>
          <p14:tracePt t="37134" x="1754188" y="4075113"/>
          <p14:tracePt t="37142" x="1722438" y="4075113"/>
          <p14:tracePt t="37150" x="1682750" y="4075113"/>
          <p14:tracePt t="37158" x="1633538" y="4075113"/>
          <p14:tracePt t="37166" x="1601788" y="4075113"/>
          <p14:tracePt t="37174" x="1570038" y="4075113"/>
          <p14:tracePt t="37182" x="1538288" y="4075113"/>
          <p14:tracePt t="37190" x="1514475" y="4075113"/>
          <p14:tracePt t="37198" x="1482725" y="4075113"/>
          <p14:tracePt t="37206" x="1458913" y="4075113"/>
          <p14:tracePt t="37214" x="1435100" y="4075113"/>
          <p14:tracePt t="37222" x="1411288" y="4075113"/>
          <p14:tracePt t="37230" x="1387475" y="4075113"/>
          <p14:tracePt t="37238" x="1363663" y="4075113"/>
          <p14:tracePt t="37246" x="1339850" y="4075113"/>
          <p14:tracePt t="37254" x="1308100" y="4075113"/>
          <p14:tracePt t="37263" x="1284288" y="4075113"/>
          <p14:tracePt t="37270" x="1235075" y="4075113"/>
          <p14:tracePt t="37278" x="1211263" y="4075113"/>
          <p14:tracePt t="37286" x="1195388" y="4075113"/>
          <p14:tracePt t="37294" x="1171575" y="4075113"/>
          <p14:tracePt t="37302" x="1155700" y="4083050"/>
          <p14:tracePt t="37310" x="1131888" y="4083050"/>
          <p14:tracePt t="37318" x="1116013" y="4083050"/>
          <p14:tracePt t="37326" x="1092200" y="4083050"/>
          <p14:tracePt t="37334" x="1076325" y="4090988"/>
          <p14:tracePt t="37342" x="1060450" y="4090988"/>
          <p14:tracePt t="37350" x="1036638" y="4090988"/>
          <p14:tracePt t="37358" x="1028700" y="4090988"/>
          <p14:tracePt t="37366" x="1012825" y="4090988"/>
          <p14:tracePt t="37374" x="1004888" y="4090988"/>
          <p14:tracePt t="37382" x="996950" y="4090988"/>
          <p14:tracePt t="37407" x="996950" y="4098925"/>
          <p14:tracePt t="37430" x="981075" y="4098925"/>
          <p14:tracePt t="37438" x="981075" y="4106863"/>
          <p14:tracePt t="37454" x="981075" y="4114800"/>
          <p14:tracePt t="37463" x="981075" y="4122738"/>
          <p14:tracePt t="37470" x="973138" y="4122738"/>
          <p14:tracePt t="37478" x="973138" y="4130675"/>
          <p14:tracePt t="37486" x="973138" y="4138613"/>
          <p14:tracePt t="37494" x="973138" y="4146550"/>
          <p14:tracePt t="37518" x="973138" y="4154488"/>
          <p14:tracePt t="37534" x="973138" y="4170363"/>
          <p14:tracePt t="37550" x="973138" y="4178300"/>
          <p14:tracePt t="37558" x="973138" y="4186238"/>
          <p14:tracePt t="37566" x="973138" y="4194175"/>
          <p14:tracePt t="37574" x="981075" y="4210050"/>
          <p14:tracePt t="37582" x="989013" y="4225925"/>
          <p14:tracePt t="37590" x="996950" y="4241800"/>
          <p14:tracePt t="37598" x="1004888" y="4265613"/>
          <p14:tracePt t="37606" x="1012825" y="4281488"/>
          <p14:tracePt t="37614" x="1020763" y="4314825"/>
          <p14:tracePt t="37622" x="1036638" y="4338638"/>
          <p14:tracePt t="37630" x="1036638" y="4370388"/>
          <p14:tracePt t="37638" x="1052513" y="4394200"/>
          <p14:tracePt t="37646" x="1068388" y="4425950"/>
          <p14:tracePt t="37654" x="1068388" y="4449763"/>
          <p14:tracePt t="37663" x="1076325" y="4473575"/>
          <p14:tracePt t="37670" x="1092200" y="4497388"/>
          <p14:tracePt t="37678" x="1100138" y="4521200"/>
          <p14:tracePt t="37686" x="1108075" y="4552950"/>
          <p14:tracePt t="37694" x="1123950" y="4576763"/>
          <p14:tracePt t="37702" x="1131888" y="4592638"/>
          <p14:tracePt t="37710" x="1147763" y="4608513"/>
          <p14:tracePt t="37718" x="1155700" y="4624388"/>
          <p14:tracePt t="37726" x="1163638" y="4633913"/>
          <p14:tracePt t="37734" x="1171575" y="4649788"/>
          <p14:tracePt t="37750" x="1179513" y="4657725"/>
          <p14:tracePt t="37766" x="1187450" y="4665663"/>
          <p14:tracePt t="37782" x="1195388" y="4665663"/>
          <p14:tracePt t="37798" x="1203325" y="4665663"/>
          <p14:tracePt t="37830" x="1211263" y="4665663"/>
          <p14:tracePt t="37846" x="1219200" y="4665663"/>
          <p14:tracePt t="37854" x="1227138" y="4665663"/>
          <p14:tracePt t="37870" x="1235075" y="4665663"/>
          <p14:tracePt t="37878" x="1243013" y="4657725"/>
          <p14:tracePt t="37886" x="1258888" y="4657725"/>
          <p14:tracePt t="37895" x="1274763" y="4657725"/>
          <p14:tracePt t="37902" x="1292225" y="4649788"/>
          <p14:tracePt t="37910" x="1316038" y="4649788"/>
          <p14:tracePt t="37918" x="1347788" y="4649788"/>
          <p14:tracePt t="37930" x="1395413" y="4649788"/>
          <p14:tracePt t="37934" x="1427163" y="4649788"/>
          <p14:tracePt t="37943" x="1498600" y="4641850"/>
          <p14:tracePt t="37950" x="1562100" y="4641850"/>
          <p14:tracePt t="37958" x="1651000" y="4641850"/>
          <p14:tracePt t="37966" x="1738313" y="4641850"/>
          <p14:tracePt t="37974" x="1833563" y="4641850"/>
          <p14:tracePt t="37982" x="1928813" y="4649788"/>
          <p14:tracePt t="37990" x="2017713" y="4665663"/>
          <p14:tracePt t="37998" x="2097088" y="4673600"/>
          <p14:tracePt t="38006" x="2176463" y="4689475"/>
          <p14:tracePt t="38014" x="2247900" y="4697413"/>
          <p14:tracePt t="38022" x="2311400" y="4697413"/>
          <p14:tracePt t="38030" x="2374900" y="4705350"/>
          <p14:tracePt t="38038" x="2455863" y="4713288"/>
          <p14:tracePt t="38046" x="2527300" y="4729163"/>
          <p14:tracePt t="38054" x="2598738" y="4737100"/>
          <p14:tracePt t="38062" x="2670175" y="4745038"/>
          <p14:tracePt t="38070" x="2751138" y="4752975"/>
          <p14:tracePt t="38078" x="2814638" y="4760913"/>
          <p14:tracePt t="38086" x="2886075" y="4760913"/>
          <p14:tracePt t="38094" x="2957513" y="4760913"/>
          <p14:tracePt t="38102" x="3044825" y="4760913"/>
          <p14:tracePt t="38110" x="3117850" y="4760913"/>
          <p14:tracePt t="38118" x="3205163" y="4760913"/>
          <p14:tracePt t="38126" x="3276600" y="4760913"/>
          <p14:tracePt t="38134" x="3355975" y="4760913"/>
          <p14:tracePt t="38142" x="3427413" y="4760913"/>
          <p14:tracePt t="38150" x="3492500" y="4760913"/>
          <p14:tracePt t="38158" x="3556000" y="4760913"/>
          <p14:tracePt t="38166" x="3611563" y="4760913"/>
          <p14:tracePt t="38174" x="3659188" y="4760913"/>
          <p14:tracePt t="38182" x="3714750" y="4760913"/>
          <p14:tracePt t="38190" x="3778250" y="4768850"/>
          <p14:tracePt t="38198" x="3825875" y="4768850"/>
          <p14:tracePt t="38206" x="3890963" y="4768850"/>
          <p14:tracePt t="38214" x="3938588" y="4768850"/>
          <p14:tracePt t="38222" x="4010025" y="4776788"/>
          <p14:tracePt t="38230" x="4057650" y="4776788"/>
          <p14:tracePt t="38238" x="4137025" y="4776788"/>
          <p14:tracePt t="38246" x="4184650" y="4776788"/>
          <p14:tracePt t="38254" x="4265613" y="4776788"/>
          <p14:tracePt t="38262" x="4329113" y="4776788"/>
          <p14:tracePt t="38270" x="4392613" y="4776788"/>
          <p14:tracePt t="38278" x="4448175" y="4784725"/>
          <p14:tracePt t="38286" x="4495800" y="4784725"/>
          <p14:tracePt t="38294" x="4551363" y="4784725"/>
          <p14:tracePt t="38302" x="4600575" y="4784725"/>
          <p14:tracePt t="38310" x="4632325" y="4784725"/>
          <p14:tracePt t="38318" x="4679950" y="4784725"/>
          <p14:tracePt t="38326" x="4727575" y="4784725"/>
          <p14:tracePt t="38334" x="4767263" y="4784725"/>
          <p14:tracePt t="38342" x="4799013" y="4784725"/>
          <p14:tracePt t="38350" x="4846638" y="4784725"/>
          <p14:tracePt t="38358" x="4886325" y="4784725"/>
          <p14:tracePt t="38366" x="4933950" y="4792663"/>
          <p14:tracePt t="38374" x="4991100" y="4792663"/>
          <p14:tracePt t="38382" x="5030788" y="4792663"/>
          <p14:tracePt t="38390" x="5086350" y="4800600"/>
          <p14:tracePt t="38398" x="5141913" y="4800600"/>
          <p14:tracePt t="38406" x="5181600" y="4808538"/>
          <p14:tracePt t="38414" x="5229225" y="4808538"/>
          <p14:tracePt t="38422" x="5260975" y="4808538"/>
          <p14:tracePt t="38430" x="5292725" y="4808538"/>
          <p14:tracePt t="38438" x="5334000" y="4808538"/>
          <p14:tracePt t="38446" x="5365750" y="4808538"/>
          <p14:tracePt t="38454" x="5405438" y="4816475"/>
          <p14:tracePt t="38462" x="5437188" y="4816475"/>
          <p14:tracePt t="38470" x="5476875" y="4816475"/>
          <p14:tracePt t="38478" x="5508625" y="4816475"/>
          <p14:tracePt t="38486" x="5556250" y="4816475"/>
          <p14:tracePt t="38494" x="5595938" y="4816475"/>
          <p14:tracePt t="38502" x="5643563" y="4816475"/>
          <p14:tracePt t="38510" x="5708650" y="4816475"/>
          <p14:tracePt t="38518" x="5756275" y="4816475"/>
          <p14:tracePt t="38526" x="5819775" y="4816475"/>
          <p14:tracePt t="38534" x="5875338" y="4824413"/>
          <p14:tracePt t="38542" x="5930900" y="4824413"/>
          <p14:tracePt t="38550" x="5970588" y="4824413"/>
          <p14:tracePt t="38558" x="6018213" y="4824413"/>
          <p14:tracePt t="38566" x="6059488" y="4824413"/>
          <p14:tracePt t="38574" x="6091238" y="4824413"/>
          <p14:tracePt t="38582" x="6138863" y="4824413"/>
          <p14:tracePt t="38590" x="6170613" y="4824413"/>
          <p14:tracePt t="38598" x="6194425" y="4824413"/>
          <p14:tracePt t="38606" x="6218238" y="4832350"/>
          <p14:tracePt t="38614" x="6242050" y="4832350"/>
          <p14:tracePt t="38623" x="6265863" y="4832350"/>
          <p14:tracePt t="38630" x="6273800" y="4832350"/>
          <p14:tracePt t="38638" x="6289675" y="4832350"/>
          <p14:tracePt t="38646" x="6297613" y="4832350"/>
          <p14:tracePt t="38654" x="6305550" y="4832350"/>
          <p14:tracePt t="38934" x="6305550" y="4824413"/>
          <p14:tracePt t="38942" x="6305550" y="4808538"/>
          <p14:tracePt t="38950" x="6321425" y="4792663"/>
          <p14:tracePt t="38958" x="6345238" y="4784725"/>
          <p14:tracePt t="38966" x="6353175" y="4768850"/>
          <p14:tracePt t="38974" x="6329363" y="4768850"/>
          <p14:tracePt t="38982" x="6329363" y="4760913"/>
          <p14:tracePt t="39374" x="6305550" y="4760913"/>
          <p14:tracePt t="39382" x="6281738" y="4760913"/>
          <p14:tracePt t="39390" x="6265863" y="4760913"/>
          <p14:tracePt t="39398" x="6257925" y="4784725"/>
          <p14:tracePt t="39406" x="6257925" y="4832350"/>
          <p14:tracePt t="39414" x="6257925" y="4848225"/>
          <p14:tracePt t="39422" x="6257925" y="4856163"/>
          <p14:tracePt t="39438" x="6265863" y="4856163"/>
          <p14:tracePt t="39454" x="6273800" y="4856163"/>
          <p14:tracePt t="39470" x="6281738" y="4856163"/>
          <p14:tracePt t="39486" x="6297613" y="4856163"/>
          <p14:tracePt t="39494" x="6305550" y="4864100"/>
          <p14:tracePt t="39502" x="6313488" y="4864100"/>
          <p14:tracePt t="39510" x="6321425" y="4872038"/>
          <p14:tracePt t="39518" x="6329363" y="4872038"/>
          <p14:tracePt t="39526" x="6337300" y="4872038"/>
          <p14:tracePt t="39542" x="6345238" y="4872038"/>
          <p14:tracePt t="39582" x="6353175" y="4872038"/>
          <p14:tracePt t="39598" x="6361113" y="4872038"/>
          <p14:tracePt t="39614" x="6369050" y="4872038"/>
          <p14:tracePt t="39622" x="6376988" y="4872038"/>
          <p14:tracePt t="39630" x="6392863" y="4872038"/>
          <p14:tracePt t="39638" x="6410325" y="4872038"/>
          <p14:tracePt t="39646" x="6442075" y="4879975"/>
          <p14:tracePt t="39654" x="6473825" y="4879975"/>
          <p14:tracePt t="39662" x="6505575" y="4879975"/>
          <p14:tracePt t="39670" x="6561138" y="4879975"/>
          <p14:tracePt t="39678" x="6608763" y="4879975"/>
          <p14:tracePt t="39686" x="6656388" y="4879975"/>
          <p14:tracePt t="39694" x="6711950" y="4879975"/>
          <p14:tracePt t="39702" x="6769100" y="4879975"/>
          <p14:tracePt t="39710" x="6808788" y="4887913"/>
          <p14:tracePt t="39718" x="6856413" y="4887913"/>
          <p14:tracePt t="39726" x="6888163" y="4887913"/>
          <p14:tracePt t="39734" x="6911975" y="4895850"/>
          <p14:tracePt t="39742" x="6935788" y="4895850"/>
          <p14:tracePt t="39750" x="6943725" y="4895850"/>
          <p14:tracePt t="39758" x="6967538" y="4903788"/>
          <p14:tracePt t="39774" x="6975475" y="4911725"/>
          <p14:tracePt t="40166" x="6983413" y="4911725"/>
          <p14:tracePt t="40174" x="6983413" y="4919663"/>
          <p14:tracePt t="40198" x="6983413" y="4927600"/>
          <p14:tracePt t="40206" x="6983413" y="4935538"/>
          <p14:tracePt t="40215" x="6991350" y="4935538"/>
          <p14:tracePt t="40222" x="6999288" y="4943475"/>
          <p14:tracePt t="40230" x="6999288" y="4951413"/>
          <p14:tracePt t="40246" x="7007225" y="4951413"/>
          <p14:tracePt t="40263" x="7007225" y="4959350"/>
          <p14:tracePt t="40334" x="7007225" y="4967288"/>
          <p14:tracePt t="40366" x="7007225" y="4976813"/>
          <p14:tracePt t="40390" x="7007225" y="4984750"/>
          <p14:tracePt t="40430" x="7007225" y="4992688"/>
          <p14:tracePt t="40438" x="7007225" y="5000625"/>
          <p14:tracePt t="40478" x="7007225" y="5008563"/>
          <p14:tracePt t="40494" x="7007225" y="5016500"/>
          <p14:tracePt t="40502" x="6999288" y="5024438"/>
          <p14:tracePt t="40518" x="6999288" y="5032375"/>
          <p14:tracePt t="40526" x="6991350" y="5032375"/>
          <p14:tracePt t="40534" x="6991350" y="5040313"/>
          <p14:tracePt t="40550" x="6983413" y="5056188"/>
          <p14:tracePt t="40574" x="6967538" y="5064125"/>
          <p14:tracePt t="40590" x="6967538" y="5072063"/>
          <p14:tracePt t="40598" x="6959600" y="5072063"/>
          <p14:tracePt t="40606" x="6959600" y="5080000"/>
          <p14:tracePt t="40622" x="6951663" y="5087938"/>
          <p14:tracePt t="40630" x="6943725" y="5087938"/>
          <p14:tracePt t="40646" x="6935788" y="5087938"/>
          <p14:tracePt t="40654" x="6935788" y="5095875"/>
          <p14:tracePt t="40663" x="6927850" y="5095875"/>
          <p14:tracePt t="40670" x="6927850" y="5103813"/>
          <p14:tracePt t="40678" x="6919913" y="5103813"/>
          <p14:tracePt t="40855" x="6919913" y="5111750"/>
          <p14:tracePt t="40870" x="6911975" y="5119688"/>
          <p14:tracePt t="40894" x="6904038" y="5127625"/>
          <p14:tracePt t="40902" x="6896100" y="5127625"/>
          <p14:tracePt t="40910" x="6896100" y="5143500"/>
          <p14:tracePt t="40918" x="6888163" y="5143500"/>
          <p14:tracePt t="40926" x="6880225" y="5151438"/>
          <p14:tracePt t="40934" x="6880225" y="5159375"/>
          <p14:tracePt t="40946" x="6872288" y="5159375"/>
          <p14:tracePt t="40950" x="6872288" y="5167313"/>
          <p14:tracePt t="40966" x="6864350" y="5167313"/>
          <p14:tracePt t="40982" x="6864350" y="5175250"/>
          <p14:tracePt t="41607" x="6864350" y="5167313"/>
          <p14:tracePt t="41710" x="6872288" y="5167313"/>
          <p14:tracePt t="41726" x="6880225" y="5167313"/>
          <p14:tracePt t="41742" x="6888163" y="5159375"/>
          <p14:tracePt t="41750" x="6896100" y="5159375"/>
          <p14:tracePt t="41758" x="6896100" y="5151438"/>
          <p14:tracePt t="41766" x="6904038" y="5143500"/>
          <p14:tracePt t="41774" x="6904038" y="5135563"/>
          <p14:tracePt t="41782" x="6904038" y="5127625"/>
          <p14:tracePt t="41790" x="6911975" y="5127625"/>
          <p14:tracePt t="41814" x="6911975" y="5119688"/>
          <p14:tracePt t="41862" x="6911975" y="5127625"/>
          <p14:tracePt t="41870" x="6911975" y="5135563"/>
          <p14:tracePt t="41878" x="6911975" y="5143500"/>
          <p14:tracePt t="41886" x="6904038" y="5159375"/>
          <p14:tracePt t="41894" x="6896100" y="5167313"/>
          <p14:tracePt t="41902" x="6896100" y="5175250"/>
          <p14:tracePt t="41910" x="6896100" y="5191125"/>
          <p14:tracePt t="41918" x="6896100" y="5199063"/>
          <p14:tracePt t="41929" x="6888163" y="5207000"/>
          <p14:tracePt t="41934" x="6888163" y="5214938"/>
          <p14:tracePt t="41982" x="6888163" y="5207000"/>
          <p14:tracePt t="41998" x="6896100" y="5199063"/>
          <p14:tracePt t="42006" x="6896100" y="5191125"/>
          <p14:tracePt t="42014" x="6904038" y="5183188"/>
          <p14:tracePt t="42022" x="6911975" y="5167313"/>
          <p14:tracePt t="42038" x="6919913" y="5159375"/>
          <p14:tracePt t="42046" x="6919913" y="5151438"/>
          <p14:tracePt t="42110" x="6919913" y="5159375"/>
          <p14:tracePt t="42118" x="6919913" y="5175250"/>
          <p14:tracePt t="42126" x="6911975" y="5183188"/>
          <p14:tracePt t="42134" x="6904038" y="5199063"/>
          <p14:tracePt t="42142" x="6896100" y="5214938"/>
          <p14:tracePt t="42150" x="6888163" y="5230813"/>
          <p14:tracePt t="42158" x="6880225" y="5238750"/>
          <p14:tracePt t="42166" x="6872288" y="5254625"/>
          <p14:tracePt t="42174" x="6864350" y="5262563"/>
          <p14:tracePt t="42182" x="6864350" y="5270500"/>
          <p14:tracePt t="42190" x="6856413" y="5278438"/>
          <p14:tracePt t="42198" x="6856413" y="5286375"/>
          <p14:tracePt t="42302" x="6848475" y="5286375"/>
          <p14:tracePt t="42318" x="6840538" y="5286375"/>
          <p14:tracePt t="42326" x="6832600" y="5294313"/>
          <p14:tracePt t="42334" x="6816725" y="5319713"/>
          <p14:tracePt t="42343" x="6792913" y="5319713"/>
          <p14:tracePt t="42350" x="6777038" y="5343525"/>
          <p14:tracePt t="42358" x="6751638" y="5351463"/>
          <p14:tracePt t="42366" x="6727825" y="5351463"/>
          <p14:tracePt t="42374" x="6704013" y="5351463"/>
          <p14:tracePt t="42382" x="6680200" y="5351463"/>
          <p14:tracePt t="42390" x="6640513" y="5335588"/>
          <p14:tracePt t="42398" x="6616700" y="5327650"/>
          <p14:tracePt t="42406" x="6577013" y="5294313"/>
          <p14:tracePt t="42414" x="6569075" y="5286375"/>
          <p14:tracePt t="42726" x="6569075" y="5294313"/>
          <p14:tracePt t="42734" x="6569075" y="5302250"/>
          <p14:tracePt t="42742" x="6553200" y="5319713"/>
          <p14:tracePt t="42750" x="6529388" y="5359400"/>
          <p14:tracePt t="42758" x="6497638" y="5399088"/>
          <p14:tracePt t="42766" x="6450013" y="5414963"/>
          <p14:tracePt t="42774" x="6392863" y="5446713"/>
          <p14:tracePt t="42782" x="6345238" y="5462588"/>
          <p14:tracePt t="42790" x="6289675" y="5478463"/>
          <p14:tracePt t="42798" x="6226175" y="5502275"/>
          <p14:tracePt t="42806" x="6138863" y="5502275"/>
          <p14:tracePt t="42814" x="6067425" y="5510213"/>
          <p14:tracePt t="42822" x="5978525" y="5526088"/>
          <p14:tracePt t="42830" x="5867400" y="5549900"/>
          <p14:tracePt t="42838" x="5756275" y="5589588"/>
          <p14:tracePt t="42846" x="5627688" y="5613400"/>
          <p14:tracePt t="42854" x="5516563" y="5653088"/>
          <p14:tracePt t="42863" x="5413375" y="5662613"/>
          <p14:tracePt t="42870" x="5318125" y="5678488"/>
          <p14:tracePt t="42878" x="5221288" y="5710238"/>
          <p14:tracePt t="42886" x="5086350" y="5710238"/>
          <p14:tracePt t="42894" x="4975225" y="5710238"/>
          <p14:tracePt t="42902" x="4854575" y="5718175"/>
          <p14:tracePt t="42910" x="4751388" y="5726113"/>
          <p14:tracePt t="42918" x="4648200" y="5726113"/>
          <p14:tracePt t="42926" x="4535488" y="5726113"/>
          <p14:tracePt t="42934" x="4456113" y="5734050"/>
          <p14:tracePt t="42946" x="4368800" y="5734050"/>
          <p14:tracePt t="42950" x="4305300" y="5741988"/>
          <p14:tracePt t="42958" x="4241800" y="5741988"/>
          <p14:tracePt t="42966" x="4176713" y="5749925"/>
          <p14:tracePt t="42974" x="4121150" y="5757863"/>
          <p14:tracePt t="42982" x="4065588" y="5757863"/>
          <p14:tracePt t="42990" x="4033838" y="5757863"/>
          <p14:tracePt t="42998" x="3994150" y="5757863"/>
          <p14:tracePt t="43006" x="3946525" y="5757863"/>
          <p14:tracePt t="43014" x="3914775" y="5757863"/>
          <p14:tracePt t="43022" x="3890963" y="5757863"/>
          <p14:tracePt t="43030" x="3859213" y="5757863"/>
          <p14:tracePt t="43038" x="3817938" y="5749925"/>
          <p14:tracePt t="43046" x="3794125" y="5741988"/>
          <p14:tracePt t="43054" x="3762375" y="5734050"/>
          <p14:tracePt t="43062" x="3738563" y="5726113"/>
          <p14:tracePt t="43070" x="3714750" y="5718175"/>
          <p14:tracePt t="43078" x="3690938" y="5710238"/>
          <p14:tracePt t="43086" x="3667125" y="5702300"/>
          <p14:tracePt t="43094" x="3651250" y="5694363"/>
          <p14:tracePt t="43102" x="3627438" y="5694363"/>
          <p14:tracePt t="43110" x="3611563" y="5686425"/>
          <p14:tracePt t="43118" x="3595688" y="5678488"/>
          <p14:tracePt t="43126" x="3579813" y="5670550"/>
          <p14:tracePt t="43134" x="3571875" y="5662613"/>
          <p14:tracePt t="43142" x="3556000" y="5653088"/>
          <p14:tracePt t="43150" x="3532188" y="5645150"/>
          <p14:tracePt t="43158" x="3524250" y="5637213"/>
          <p14:tracePt t="43166" x="3508375" y="5629275"/>
          <p14:tracePt t="43182" x="3500438" y="5621338"/>
          <p14:tracePt t="43190" x="3492500" y="5621338"/>
          <p14:tracePt t="43231" x="3492500" y="5613400"/>
          <p14:tracePt t="43254" x="3492500" y="5605463"/>
          <p14:tracePt t="43270" x="3492500" y="5597525"/>
          <p14:tracePt t="43286" x="3492500" y="5589588"/>
          <p14:tracePt t="43302" x="3508375" y="5589588"/>
          <p14:tracePt t="43310" x="3508375" y="5581650"/>
          <p14:tracePt t="43318" x="3508375" y="5573713"/>
          <p14:tracePt t="43326" x="3516313" y="5573713"/>
          <p14:tracePt t="43334" x="3524250" y="5573713"/>
          <p14:tracePt t="43342" x="3532188" y="5565775"/>
          <p14:tracePt t="43350" x="3540125" y="5565775"/>
          <p14:tracePt t="43358" x="3548063" y="5557838"/>
          <p14:tracePt t="43366" x="3563938" y="5549900"/>
          <p14:tracePt t="43382" x="3587750" y="5549900"/>
          <p14:tracePt t="43390" x="3595688" y="5534025"/>
          <p14:tracePt t="43398" x="3611563" y="5526088"/>
          <p14:tracePt t="43406" x="3643313" y="5526088"/>
          <p14:tracePt t="43414" x="3667125" y="5518150"/>
          <p14:tracePt t="43422" x="3698875" y="5510213"/>
          <p14:tracePt t="43430" x="3730625" y="5502275"/>
          <p14:tracePt t="43438" x="3770313" y="5494338"/>
          <p14:tracePt t="43446" x="3802063" y="5494338"/>
          <p14:tracePt t="43454" x="3833813" y="5486400"/>
          <p14:tracePt t="43462" x="3883025" y="5486400"/>
          <p14:tracePt t="43470" x="3914775" y="5486400"/>
          <p14:tracePt t="43478" x="3946525" y="5486400"/>
          <p14:tracePt t="43486" x="3978275" y="5486400"/>
          <p14:tracePt t="43494" x="4002088" y="5486400"/>
          <p14:tracePt t="43502" x="4033838" y="5486400"/>
          <p14:tracePt t="43510" x="4057650" y="5486400"/>
          <p14:tracePt t="43518" x="4097338" y="5478463"/>
          <p14:tracePt t="43526" x="4129088" y="5478463"/>
          <p14:tracePt t="43534" x="4176713" y="5478463"/>
          <p14:tracePt t="43542" x="4217988" y="5478463"/>
          <p14:tracePt t="43550" x="4265613" y="5478463"/>
          <p14:tracePt t="43558" x="4305300" y="5478463"/>
          <p14:tracePt t="43566" x="4344988" y="5478463"/>
          <p14:tracePt t="43574" x="4400550" y="5478463"/>
          <p14:tracePt t="43582" x="4448175" y="5478463"/>
          <p14:tracePt t="43590" x="4479925" y="5470525"/>
          <p14:tracePt t="43598" x="4519613" y="5470525"/>
          <p14:tracePt t="43606" x="4567238" y="5470525"/>
          <p14:tracePt t="43614" x="4600575" y="5470525"/>
          <p14:tracePt t="43622" x="4624388" y="5470525"/>
          <p14:tracePt t="43630" x="4656138" y="5470525"/>
          <p14:tracePt t="43638" x="4679950" y="5470525"/>
          <p14:tracePt t="43646" x="4711700" y="5462588"/>
          <p14:tracePt t="43654" x="4735513" y="5462588"/>
          <p14:tracePt t="43663" x="4767263" y="5462588"/>
          <p14:tracePt t="43670" x="4791075" y="5462588"/>
          <p14:tracePt t="43678" x="4806950" y="5462588"/>
          <p14:tracePt t="43686" x="4830763" y="5462588"/>
          <p14:tracePt t="43694" x="4846638" y="5462588"/>
          <p14:tracePt t="43702" x="4862513" y="5462588"/>
          <p14:tracePt t="43710" x="4878388" y="5462588"/>
          <p14:tracePt t="43718" x="4886325" y="5462588"/>
          <p14:tracePt t="43726" x="4894263" y="5462588"/>
          <p14:tracePt t="43734" x="4910138" y="5462588"/>
          <p14:tracePt t="43759" x="4910138" y="5470525"/>
          <p14:tracePt t="43766" x="4918075" y="5470525"/>
          <p14:tracePt t="43854" x="4926013" y="5470525"/>
          <p14:tracePt t="43870" x="4933950" y="5470525"/>
          <p14:tracePt t="43878" x="4933950" y="5478463"/>
          <p14:tracePt t="43886" x="4943475" y="5478463"/>
          <p14:tracePt t="43894" x="4943475" y="5486400"/>
          <p14:tracePt t="43902" x="4951413" y="5486400"/>
          <p14:tracePt t="43910" x="4959350" y="5486400"/>
          <p14:tracePt t="43918" x="4967288" y="5486400"/>
          <p14:tracePt t="43945" x="4991100" y="5486400"/>
          <p14:tracePt t="43950" x="5014913" y="5486400"/>
          <p14:tracePt t="43958" x="5030788" y="5486400"/>
          <p14:tracePt t="43966" x="5054600" y="5486400"/>
          <p14:tracePt t="43974" x="5086350" y="5486400"/>
          <p14:tracePt t="43982" x="5118100" y="5486400"/>
          <p14:tracePt t="43990" x="5149850" y="5486400"/>
          <p14:tracePt t="43998" x="5181600" y="5486400"/>
          <p14:tracePt t="44006" x="5213350" y="5486400"/>
          <p14:tracePt t="44014" x="5260975" y="5486400"/>
          <p14:tracePt t="44022" x="5284788" y="5486400"/>
          <p14:tracePt t="44030" x="5310188" y="5478463"/>
          <p14:tracePt t="44038" x="5334000" y="5478463"/>
          <p14:tracePt t="44046" x="5349875" y="5478463"/>
          <p14:tracePt t="44054" x="5365750" y="5478463"/>
          <p14:tracePt t="44063" x="5381625" y="5478463"/>
          <p14:tracePt t="44070" x="5389563" y="5478463"/>
          <p14:tracePt t="44079" x="5397500" y="5478463"/>
          <p14:tracePt t="44086" x="5405438" y="5478463"/>
          <p14:tracePt t="44094" x="5413375" y="5478463"/>
          <p14:tracePt t="44110" x="5429250" y="5478463"/>
          <p14:tracePt t="44126" x="5437188" y="5478463"/>
          <p14:tracePt t="44142" x="5445125" y="5478463"/>
          <p14:tracePt t="44214" x="5453063" y="5478463"/>
          <p14:tracePt t="44222" x="5461000" y="5478463"/>
          <p14:tracePt t="44230" x="5461000" y="5486400"/>
          <p14:tracePt t="44238" x="5468938" y="5486400"/>
          <p14:tracePt t="44246" x="5484813" y="5486400"/>
          <p14:tracePt t="44254" x="5492750" y="5486400"/>
          <p14:tracePt t="44262" x="5500688" y="5486400"/>
          <p14:tracePt t="44270" x="5516563" y="5486400"/>
          <p14:tracePt t="44278" x="5532438" y="5486400"/>
          <p14:tracePt t="44286" x="5548313" y="5486400"/>
          <p14:tracePt t="44294" x="5564188" y="5486400"/>
          <p14:tracePt t="44302" x="5572125" y="5486400"/>
          <p14:tracePt t="44310" x="5595938" y="5486400"/>
          <p14:tracePt t="44318" x="5611813" y="5486400"/>
          <p14:tracePt t="44326" x="5635625" y="5486400"/>
          <p14:tracePt t="44334" x="5651500" y="5486400"/>
          <p14:tracePt t="44342" x="5667375" y="5486400"/>
          <p14:tracePt t="44351" x="5692775" y="5486400"/>
          <p14:tracePt t="44358" x="5708650" y="5478463"/>
          <p14:tracePt t="44366" x="5716588" y="5478463"/>
          <p14:tracePt t="44374" x="5732463" y="5478463"/>
          <p14:tracePt t="44382" x="5740400" y="5478463"/>
          <p14:tracePt t="44390" x="5748338" y="5478463"/>
          <p14:tracePt t="44406" x="5756275" y="5478463"/>
          <p14:tracePt t="44422" x="5764213" y="5478463"/>
          <p14:tracePt t="44470" x="5780088" y="5478463"/>
          <p14:tracePt t="44486" x="5788025" y="5486400"/>
          <p14:tracePt t="44494" x="5795963" y="5494338"/>
          <p14:tracePt t="44510" x="5803900" y="5494338"/>
          <p14:tracePt t="44526" x="5811838" y="5494338"/>
          <p14:tracePt t="44534" x="5827713" y="5494338"/>
          <p14:tracePt t="44542" x="5835650" y="5494338"/>
          <p14:tracePt t="44550" x="5843588" y="5494338"/>
          <p14:tracePt t="44558" x="5851525" y="5494338"/>
          <p14:tracePt t="44566" x="5859463" y="5494338"/>
          <p14:tracePt t="44574" x="5867400" y="5494338"/>
          <p14:tracePt t="44582" x="5883275" y="5494338"/>
          <p14:tracePt t="44590" x="5899150" y="5494338"/>
          <p14:tracePt t="44598" x="5907088" y="5486400"/>
          <p14:tracePt t="44606" x="5922963" y="5486400"/>
          <p14:tracePt t="44614" x="5946775" y="5486400"/>
          <p14:tracePt t="44622" x="5962650" y="5486400"/>
          <p14:tracePt t="44630" x="5978525" y="5486400"/>
          <p14:tracePt t="44638" x="5994400" y="5486400"/>
          <p14:tracePt t="44646" x="6010275" y="5486400"/>
          <p14:tracePt t="44654" x="6018213" y="5486400"/>
          <p14:tracePt t="44663" x="6051550" y="5494338"/>
          <p14:tracePt t="44671" x="6067425" y="5502275"/>
          <p14:tracePt t="44678" x="6083300" y="5510213"/>
          <p14:tracePt t="44686" x="6099175" y="5518150"/>
          <p14:tracePt t="44694" x="6115050" y="5526088"/>
          <p14:tracePt t="44702" x="6138863" y="5541963"/>
          <p14:tracePt t="44710" x="6154738" y="5549900"/>
          <p14:tracePt t="44718" x="6170613" y="5557838"/>
          <p14:tracePt t="44726" x="6178550" y="5557838"/>
          <p14:tracePt t="44734" x="6194425" y="5573713"/>
          <p14:tracePt t="44742" x="6202363" y="5581650"/>
          <p14:tracePt t="44750" x="6218238" y="5589588"/>
          <p14:tracePt t="44766" x="6218238" y="5597525"/>
          <p14:tracePt t="44774" x="6226175" y="5597525"/>
          <p14:tracePt t="44838" x="6226175" y="5589588"/>
          <p14:tracePt t="44846" x="6226175" y="5581650"/>
          <p14:tracePt t="44854" x="6234113" y="5581650"/>
          <p14:tracePt t="44862" x="6234113" y="5573713"/>
          <p14:tracePt t="44870" x="6242050" y="5565775"/>
          <p14:tracePt t="44886" x="6242050" y="5557838"/>
          <p14:tracePt t="44950" x="6249988" y="5557838"/>
          <p14:tracePt t="44974" x="6249988" y="5565775"/>
          <p14:tracePt t="44982" x="6249988" y="5573713"/>
          <p14:tracePt t="44998" x="6249988" y="5581650"/>
          <p14:tracePt t="45006" x="6257925" y="5581650"/>
          <p14:tracePt t="45014" x="6257925" y="5589588"/>
          <p14:tracePt t="45063" x="6257925" y="5597525"/>
          <p14:tracePt t="45606" x="6257925" y="5605463"/>
          <p14:tracePt t="45614" x="6249988" y="5605463"/>
          <p14:tracePt t="45622" x="6242050" y="5613400"/>
          <p14:tracePt t="45630" x="6234113" y="5621338"/>
          <p14:tracePt t="45638" x="6218238" y="5629275"/>
          <p14:tracePt t="45646" x="6210300" y="5645150"/>
          <p14:tracePt t="45654" x="6186488" y="5662613"/>
          <p14:tracePt t="45663" x="6170613" y="5678488"/>
          <p14:tracePt t="45670" x="6146800" y="5702300"/>
          <p14:tracePt t="45679" x="6115050" y="5726113"/>
          <p14:tracePt t="45686" x="6083300" y="5741988"/>
          <p14:tracePt t="45694" x="6051550" y="5773738"/>
          <p14:tracePt t="45702" x="6010275" y="5805488"/>
          <p14:tracePt t="45710" x="5970588" y="5845175"/>
          <p14:tracePt t="45718" x="5922963" y="5876925"/>
          <p14:tracePt t="45726" x="5867400" y="5900738"/>
          <p14:tracePt t="45734" x="5803900" y="5940425"/>
          <p14:tracePt t="45742" x="5732463" y="5964238"/>
          <p14:tracePt t="45750" x="5659438" y="5995988"/>
          <p14:tracePt t="45758" x="5580063" y="6029325"/>
          <p14:tracePt t="45766" x="5492750" y="6045200"/>
          <p14:tracePt t="45774" x="5405438" y="6069013"/>
          <p14:tracePt t="45782" x="5326063" y="6100763"/>
          <p14:tracePt t="45790" x="5253038" y="6116638"/>
          <p14:tracePt t="45798" x="5165725" y="6132513"/>
          <p14:tracePt t="45806" x="5094288" y="6140450"/>
          <p14:tracePt t="45814" x="4991100" y="6156325"/>
          <p14:tracePt t="45822" x="4918075" y="6156325"/>
          <p14:tracePt t="45830" x="4830763" y="6164263"/>
          <p14:tracePt t="45838" x="4759325" y="6172200"/>
          <p14:tracePt t="45846" x="4672013" y="6180138"/>
          <p14:tracePt t="45854" x="4592638" y="6180138"/>
          <p14:tracePt t="45862" x="4503738" y="6180138"/>
          <p14:tracePt t="45870" x="4416425" y="6180138"/>
          <p14:tracePt t="45879" x="4321175" y="6180138"/>
          <p14:tracePt t="45886" x="4225925" y="6180138"/>
          <p14:tracePt t="45894" x="4144963" y="6180138"/>
          <p14:tracePt t="45902" x="4057650" y="6180138"/>
          <p14:tracePt t="45910" x="3986213" y="6180138"/>
          <p14:tracePt t="45918" x="3922713" y="6180138"/>
          <p14:tracePt t="45929" x="3859213" y="6180138"/>
          <p14:tracePt t="45934" x="3802063" y="6180138"/>
          <p14:tracePt t="45942" x="3746500" y="6180138"/>
          <p14:tracePt t="45950" x="3714750" y="6180138"/>
          <p14:tracePt t="45958" x="3690938" y="6180138"/>
          <p14:tracePt t="45966" x="3667125" y="6180138"/>
          <p14:tracePt t="45974" x="3659188" y="6180138"/>
          <p14:tracePt t="46014" x="3659188" y="6172200"/>
          <p14:tracePt t="46030" x="3667125" y="6164263"/>
          <p14:tracePt t="46038" x="3675063" y="6164263"/>
          <p14:tracePt t="46046" x="3683000" y="6156325"/>
          <p14:tracePt t="46054" x="3706813" y="6148388"/>
          <p14:tracePt t="46062" x="3714750" y="6148388"/>
          <p14:tracePt t="46070" x="3722688" y="6148388"/>
          <p14:tracePt t="46078" x="3738563" y="6140450"/>
          <p14:tracePt t="46086" x="3746500" y="6132513"/>
          <p14:tracePt t="46094" x="3762375" y="6132513"/>
          <p14:tracePt t="46102" x="3786188" y="6124575"/>
          <p14:tracePt t="46110" x="3802063" y="6124575"/>
          <p14:tracePt t="46118" x="3825875" y="6116638"/>
          <p14:tracePt t="46126" x="3851275" y="6108700"/>
          <p14:tracePt t="46134" x="3883025" y="6100763"/>
          <p14:tracePt t="46142" x="3906838" y="6100763"/>
          <p14:tracePt t="46150" x="3930650" y="6100763"/>
          <p14:tracePt t="46158" x="3954463" y="6100763"/>
          <p14:tracePt t="46166" x="3978275" y="6100763"/>
          <p14:tracePt t="46174" x="3994150" y="6092825"/>
          <p14:tracePt t="46182" x="4017963" y="6092825"/>
          <p14:tracePt t="46190" x="4025900" y="6092825"/>
          <p14:tracePt t="46198" x="4041775" y="6092825"/>
          <p14:tracePt t="46206" x="4057650" y="6092825"/>
          <p14:tracePt t="46214" x="4057650" y="6084888"/>
          <p14:tracePt t="46279" x="4065588" y="6084888"/>
          <p14:tracePt t="46982" x="4073525" y="6084888"/>
          <p14:tracePt t="47014" x="4081463" y="6076950"/>
          <p14:tracePt t="47070" x="4089400" y="6076950"/>
          <p14:tracePt t="47086" x="4097338" y="6076950"/>
          <p14:tracePt t="47118" x="4105275" y="6076950"/>
          <p14:tracePt t="47230" x="4105275" y="6084888"/>
          <p14:tracePt t="47262" x="4105275" y="6092825"/>
          <p14:tracePt t="47286" x="4105275" y="6100763"/>
          <p14:tracePt t="47310" x="4105275" y="6108700"/>
          <p14:tracePt t="47542" x="4113213" y="6108700"/>
          <p14:tracePt t="47566" x="4121150" y="6108700"/>
          <p14:tracePt t="47574" x="4129088" y="6108700"/>
          <p14:tracePt t="47582" x="4137025" y="6108700"/>
          <p14:tracePt t="47598" x="4144963" y="6108700"/>
          <p14:tracePt t="47606" x="4152900" y="6108700"/>
          <p14:tracePt t="47614" x="4160838" y="6108700"/>
          <p14:tracePt t="47622" x="4176713" y="6108700"/>
          <p14:tracePt t="47630" x="4192588" y="6108700"/>
          <p14:tracePt t="47638" x="4217988" y="6108700"/>
          <p14:tracePt t="47646" x="4241800" y="6108700"/>
          <p14:tracePt t="47654" x="4273550" y="6116638"/>
          <p14:tracePt t="47662" x="4305300" y="6116638"/>
          <p14:tracePt t="47670" x="4337050" y="6116638"/>
          <p14:tracePt t="47679" x="4368800" y="6116638"/>
          <p14:tracePt t="47686" x="4424363" y="6116638"/>
          <p14:tracePt t="47694" x="4479925" y="6116638"/>
          <p14:tracePt t="47702" x="4519613" y="6124575"/>
          <p14:tracePt t="47710" x="4576763" y="6124575"/>
          <p14:tracePt t="47718" x="4632325" y="6124575"/>
          <p14:tracePt t="47726" x="4679950" y="6124575"/>
          <p14:tracePt t="47734" x="4735513" y="6124575"/>
          <p14:tracePt t="47742" x="4791075" y="6124575"/>
          <p14:tracePt t="47750" x="4846638" y="6124575"/>
          <p14:tracePt t="47758" x="4910138" y="6124575"/>
          <p14:tracePt t="47766" x="4975225" y="6116638"/>
          <p14:tracePt t="47774" x="5038725" y="6116638"/>
          <p14:tracePt t="47782" x="5110163" y="6108700"/>
          <p14:tracePt t="47790" x="5173663" y="6100763"/>
          <p14:tracePt t="47798" x="5245100" y="6092825"/>
          <p14:tracePt t="47806" x="5300663" y="6076950"/>
          <p14:tracePt t="47814" x="5365750" y="6061075"/>
          <p14:tracePt t="47822" x="5421313" y="6053138"/>
          <p14:tracePt t="47830" x="5484813" y="6045200"/>
          <p14:tracePt t="47838" x="5532438" y="6029325"/>
          <p14:tracePt t="47846" x="5580063" y="6013450"/>
          <p14:tracePt t="47854" x="5627688" y="6005513"/>
          <p14:tracePt t="47863" x="5676900" y="5995988"/>
          <p14:tracePt t="47870" x="5732463" y="5988050"/>
          <p14:tracePt t="47879" x="5780088" y="5980113"/>
          <p14:tracePt t="47886" x="5819775" y="5972175"/>
          <p14:tracePt t="47894" x="5875338" y="5964238"/>
          <p14:tracePt t="47902" x="5930900" y="5956300"/>
          <p14:tracePt t="47910" x="5986463" y="5956300"/>
          <p14:tracePt t="47918" x="6043613" y="5948363"/>
          <p14:tracePt t="47926" x="6099175" y="5932488"/>
          <p14:tracePt t="47934" x="6146800" y="5924550"/>
          <p14:tracePt t="47942" x="6194425" y="5916613"/>
          <p14:tracePt t="47950" x="6249988" y="5892800"/>
          <p14:tracePt t="47958" x="6297613" y="5876925"/>
          <p14:tracePt t="47966" x="6345238" y="5868988"/>
          <p14:tracePt t="47974" x="6384925" y="5853113"/>
          <p14:tracePt t="47982" x="6450013" y="5829300"/>
          <p14:tracePt t="47990" x="6481763" y="5813425"/>
          <p14:tracePt t="47998" x="6537325" y="5797550"/>
          <p14:tracePt t="48006" x="6592888" y="5773738"/>
          <p14:tracePt t="48014" x="6648450" y="5765800"/>
          <p14:tracePt t="48022" x="6711950" y="5749925"/>
          <p14:tracePt t="48030" x="6784975" y="5734050"/>
          <p14:tracePt t="48038" x="6848475" y="5726113"/>
          <p14:tracePt t="48046" x="6904038" y="5710238"/>
          <p14:tracePt t="48054" x="6959600" y="5710238"/>
          <p14:tracePt t="48062" x="7023100" y="5694363"/>
          <p14:tracePt t="48070" x="7062788" y="5694363"/>
          <p14:tracePt t="48079" x="7118350" y="5694363"/>
          <p14:tracePt t="48086" x="7167563" y="5694363"/>
          <p14:tracePt t="48094" x="7207250" y="5694363"/>
          <p14:tracePt t="48102" x="7246938" y="5694363"/>
          <p14:tracePt t="48110" x="7294563" y="5694363"/>
          <p14:tracePt t="48118" x="7318375" y="5686425"/>
          <p14:tracePt t="48126" x="7342188" y="5686425"/>
          <p14:tracePt t="48134" x="7358063" y="5686425"/>
          <p14:tracePt t="48142" x="7373938" y="5686425"/>
          <p14:tracePt t="48150" x="7389813" y="5678488"/>
          <p14:tracePt t="48446" x="7397750" y="5678488"/>
          <p14:tracePt t="48454" x="7405688" y="5678488"/>
          <p14:tracePt t="48486" x="7413625" y="5678488"/>
          <p14:tracePt t="48494" x="7421563" y="5678488"/>
          <p14:tracePt t="48502" x="7429500" y="5678488"/>
          <p14:tracePt t="48518" x="7437438" y="5678488"/>
          <p14:tracePt t="48526" x="7445375" y="5678488"/>
          <p14:tracePt t="48542" x="7453313" y="5678488"/>
          <p14:tracePt t="48582" x="7461250" y="5686425"/>
          <p14:tracePt t="48598" x="7469188" y="5686425"/>
          <p14:tracePt t="48630" x="7477125" y="5686425"/>
          <p14:tracePt t="48822" x="7477125" y="5694363"/>
          <p14:tracePt t="48838" x="7477125" y="5702300"/>
          <p14:tracePt t="48846" x="7469188" y="5702300"/>
          <p14:tracePt t="48854" x="7461250" y="5710238"/>
          <p14:tracePt t="48862" x="7445375" y="5718175"/>
          <p14:tracePt t="48870" x="7421563" y="5726113"/>
          <p14:tracePt t="48879" x="7405688" y="5734050"/>
          <p14:tracePt t="54598" x="7405688" y="5718175"/>
          <p14:tracePt t="54606" x="7405688" y="5694363"/>
          <p14:tracePt t="54614" x="7389813" y="5670550"/>
          <p14:tracePt t="54622" x="7373938" y="5613400"/>
          <p14:tracePt t="54630" x="7342188" y="5573713"/>
          <p14:tracePt t="54638" x="7334250" y="5549900"/>
          <p14:tracePt t="54646" x="7318375" y="5534025"/>
          <p14:tracePt t="54654" x="7310438" y="5518150"/>
          <p14:tracePt t="54662" x="7294563" y="5518150"/>
          <p14:tracePt t="54670" x="7286625" y="5510213"/>
          <p14:tracePt t="54679" x="7278688" y="5510213"/>
          <p14:tracePt t="54686" x="7262813" y="5510213"/>
          <p14:tracePt t="54694" x="7246938" y="5510213"/>
          <p14:tracePt t="54702" x="7223125" y="5494338"/>
          <p14:tracePt t="54710" x="7199313" y="5446713"/>
          <p14:tracePt t="54718" x="7183438" y="5391150"/>
          <p14:tracePt t="54726" x="7151688" y="5327650"/>
          <p14:tracePt t="54734" x="7126288" y="5270500"/>
          <p14:tracePt t="54742" x="7118350" y="5270500"/>
          <p14:tracePt t="55022" x="7126288" y="5270500"/>
          <p14:tracePt t="55038" x="7126288" y="5254625"/>
          <p14:tracePt t="55054" x="7126288" y="5246688"/>
          <p14:tracePt t="55070" x="7118350" y="5246688"/>
          <p14:tracePt t="55078" x="7086600" y="5230813"/>
          <p14:tracePt t="55086" x="7015163" y="5175250"/>
          <p14:tracePt t="55094" x="6896100" y="5087938"/>
          <p14:tracePt t="55102" x="6719888" y="4976813"/>
          <p14:tracePt t="55110" x="6489700" y="4840288"/>
          <p14:tracePt t="55118" x="6265863" y="4689475"/>
          <p14:tracePt t="55126" x="6010275" y="4529138"/>
          <p14:tracePt t="55134" x="5772150" y="4378325"/>
          <p14:tracePt t="55142" x="5540375" y="4225925"/>
          <p14:tracePt t="55150" x="5284788" y="4083050"/>
          <p14:tracePt t="55158" x="5014913" y="3956050"/>
          <p14:tracePt t="55166" x="4743450" y="3811588"/>
          <p14:tracePt t="55174" x="4487863" y="3700463"/>
          <p14:tracePt t="55182" x="4217988" y="3571875"/>
          <p14:tracePt t="55190" x="3906838" y="3436938"/>
          <p14:tracePt t="55198" x="3571875" y="3270250"/>
          <p14:tracePt t="55206" x="3213100" y="3101975"/>
          <p14:tracePt t="55214" x="2870200" y="2846388"/>
          <p14:tracePt t="55222" x="2519363" y="2616200"/>
          <p14:tracePt t="55230" x="2263775" y="2424113"/>
          <p14:tracePt t="55238" x="2049463" y="2289175"/>
          <p14:tracePt t="55246" x="1912938" y="2144713"/>
          <p14:tracePt t="55254" x="1881188" y="2097088"/>
          <p14:tracePt t="55550" x="1889125" y="2097088"/>
          <p14:tracePt t="55558" x="1889125" y="2105025"/>
          <p14:tracePt t="55566" x="1873250" y="2128838"/>
          <p14:tracePt t="55574" x="1865313" y="2152650"/>
          <p14:tracePt t="55582" x="1849438" y="2176463"/>
          <p14:tracePt t="55590" x="1833563" y="2192338"/>
          <p14:tracePt t="55598" x="1817688" y="2200275"/>
          <p14:tracePt t="55606" x="1785938" y="2192338"/>
          <p14:tracePt t="55614" x="1754188" y="2168525"/>
          <p14:tracePt t="55622" x="1714500" y="2128838"/>
          <p14:tracePt t="55630" x="1666875" y="2081213"/>
          <p14:tracePt t="55638" x="1601788" y="2033588"/>
          <p14:tracePt t="55646" x="1530350" y="1970088"/>
          <p14:tracePt t="55654" x="1466850" y="1930400"/>
          <p14:tracePt t="55661" x="1395413" y="1890713"/>
          <p14:tracePt t="55670" x="1331913" y="1857375"/>
          <p14:tracePt t="55678" x="1250950" y="1833563"/>
          <p14:tracePt t="55686" x="1179513" y="1809750"/>
          <p14:tracePt t="55694" x="1108075" y="1793875"/>
          <p14:tracePt t="55702" x="1020763" y="1762125"/>
          <p14:tracePt t="55710" x="957263" y="1746250"/>
          <p14:tracePt t="55718" x="892175" y="1722438"/>
          <p14:tracePt t="55726" x="828675" y="1690688"/>
          <p14:tracePt t="55734" x="781050" y="1658938"/>
          <p14:tracePt t="55742" x="709613" y="1627188"/>
          <p14:tracePt t="55750" x="638175" y="1579563"/>
          <p14:tracePt t="55758" x="574675" y="1547813"/>
          <p14:tracePt t="55766" x="493713" y="1506538"/>
          <p14:tracePt t="55774" x="430213" y="1458913"/>
          <p14:tracePt t="55782" x="374650" y="1427163"/>
          <p14:tracePt t="55790" x="311150" y="1387475"/>
          <p14:tracePt t="55798" x="247650" y="1363663"/>
          <p14:tracePt t="55806" x="184150" y="1316038"/>
          <p14:tracePt t="55814" x="127000" y="1284288"/>
          <p14:tracePt t="55822" x="63500" y="1252538"/>
          <p14:tracePt t="55830" x="0" y="121285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7FFBB-1B95-47DE-A424-601B8CFBE9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981075"/>
            <a:ext cx="6481415" cy="15118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집합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복잡한 객체가 다른 객체들로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자동차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E55CAF95-4759-4469-9375-117C97842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BBE49-B25C-44A6-9F9A-A73D0235666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8133" name="그림 1">
            <a:extLst>
              <a:ext uri="{FF2B5EF4-FFF2-40B4-BE49-F238E27FC236}">
                <a16:creationId xmlns:a16="http://schemas.microsoft.com/office/drawing/2014/main" id="{BAF1BA1B-4819-4A87-9F3F-11644609B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30" y="2091958"/>
            <a:ext cx="4140306" cy="427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34907-3665-412A-BD95-632495DF7657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657CBD5-E41A-4545-BB84-A5D9B31CECDD}"/>
              </a:ext>
            </a:extLst>
          </p:cNvPr>
          <p:cNvSpPr/>
          <p:nvPr/>
        </p:nvSpPr>
        <p:spPr>
          <a:xfrm>
            <a:off x="5426947" y="2777152"/>
            <a:ext cx="1368152" cy="2880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0CE905-BEA2-4578-8582-4DA1EDBB6374}"/>
              </a:ext>
            </a:extLst>
          </p:cNvPr>
          <p:cNvSpPr/>
          <p:nvPr/>
        </p:nvSpPr>
        <p:spPr>
          <a:xfrm>
            <a:off x="4142983" y="3947160"/>
            <a:ext cx="720080" cy="28377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9AF62A-853F-4FD8-9113-69B95C096714}"/>
              </a:ext>
            </a:extLst>
          </p:cNvPr>
          <p:cNvSpPr/>
          <p:nvPr/>
        </p:nvSpPr>
        <p:spPr>
          <a:xfrm>
            <a:off x="6998943" y="3966452"/>
            <a:ext cx="720080" cy="28377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2A84D3-5A70-4DDA-89EE-01B75E4E5BA7}"/>
              </a:ext>
            </a:extLst>
          </p:cNvPr>
          <p:cNvSpPr/>
          <p:nvPr/>
        </p:nvSpPr>
        <p:spPr>
          <a:xfrm>
            <a:off x="5750983" y="3947160"/>
            <a:ext cx="720080" cy="28377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45F6DF-CD9D-438A-8E95-F46549DA97D7}"/>
              </a:ext>
            </a:extLst>
          </p:cNvPr>
          <p:cNvSpPr/>
          <p:nvPr/>
        </p:nvSpPr>
        <p:spPr>
          <a:xfrm>
            <a:off x="5390943" y="5016650"/>
            <a:ext cx="720080" cy="28377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70"/>
    </mc:Choice>
    <mc:Fallback>
      <p:transition spd="slow" advTm="43570"/>
    </mc:Fallback>
  </mc:AlternateContent>
  <p:extLst>
    <p:ext uri="{3A86A75C-4F4B-4683-9AE1-C65F6400EC91}">
      <p14:laserTraceLst xmlns:p14="http://schemas.microsoft.com/office/powerpoint/2010/main">
        <p14:tracePtLst>
          <p14:tracePt t="759" x="8804275" y="3679825"/>
          <p14:tracePt t="767" x="8548688" y="3629025"/>
          <p14:tracePt t="776" x="8328025" y="3502025"/>
          <p14:tracePt t="784" x="8081963" y="3467100"/>
          <p14:tracePt t="793" x="7810500" y="3373438"/>
          <p14:tracePt t="799" x="7367588" y="3330575"/>
          <p14:tracePt t="807" x="7283450" y="3330575"/>
          <p14:tracePt t="1055" x="7334250" y="3390900"/>
          <p14:tracePt t="1062" x="7385050" y="3449638"/>
          <p14:tracePt t="1071" x="7427913" y="3492500"/>
          <p14:tracePt t="1078" x="7469188" y="3568700"/>
          <p14:tracePt t="1087" x="7512050" y="3619500"/>
          <p14:tracePt t="1095" x="7546975" y="3662363"/>
          <p14:tracePt t="1103" x="7572375" y="3671888"/>
          <p14:tracePt t="1111" x="7588250" y="3679825"/>
          <p14:tracePt t="1119" x="7597775" y="3697288"/>
          <p14:tracePt t="1128" x="7605713" y="3697288"/>
          <p14:tracePt t="1135" x="7613650" y="3697288"/>
          <p14:tracePt t="1151" x="7597775" y="3697288"/>
          <p14:tracePt t="1160" x="7554913" y="3697288"/>
          <p14:tracePt t="1167" x="7512050" y="3697288"/>
          <p14:tracePt t="1174" x="7410450" y="3697288"/>
          <p14:tracePt t="1183" x="7308850" y="3697288"/>
          <p14:tracePt t="1190" x="7215188" y="3697288"/>
          <p14:tracePt t="1199" x="7070725" y="3679825"/>
          <p14:tracePt t="1206" x="6908800" y="3654425"/>
          <p14:tracePt t="1215" x="6807200" y="3619500"/>
          <p14:tracePt t="1222" x="6721475" y="3586163"/>
          <p14:tracePt t="1231" x="6627813" y="3568700"/>
          <p14:tracePt t="1239" x="6543675" y="3527425"/>
          <p14:tracePt t="1246" x="6432550" y="3492500"/>
          <p14:tracePt t="1255" x="6365875" y="3467100"/>
          <p14:tracePt t="1263" x="6272213" y="3433763"/>
          <p14:tracePt t="1271" x="6169025" y="3398838"/>
          <p14:tracePt t="1278" x="6084888" y="3373438"/>
          <p14:tracePt t="1287" x="5965825" y="3330575"/>
          <p14:tracePt t="1295" x="5864225" y="3289300"/>
          <p14:tracePt t="1303" x="5745163" y="3246438"/>
          <p14:tracePt t="1311" x="5641975" y="3203575"/>
          <p14:tracePt t="1319" x="5524500" y="3152775"/>
          <p14:tracePt t="1328" x="5421313" y="3109913"/>
          <p14:tracePt t="1335" x="5319713" y="3067050"/>
          <p14:tracePt t="1344" x="5218113" y="3016250"/>
          <p14:tracePt t="1351" x="5124450" y="2974975"/>
          <p14:tracePt t="1360" x="5030788" y="2940050"/>
          <p14:tracePt t="1366" x="4929188" y="2897188"/>
          <p14:tracePt t="1375" x="4843463" y="2871788"/>
          <p14:tracePt t="1382" x="4749800" y="2838450"/>
          <p14:tracePt t="1392" x="4665663" y="2805113"/>
          <p14:tracePt t="1399" x="4597400" y="2770188"/>
          <p14:tracePt t="1406" x="4554538" y="2762250"/>
          <p14:tracePt t="1415" x="4521200" y="2744788"/>
          <p14:tracePt t="1422" x="4495800" y="2744788"/>
          <p14:tracePt t="1431" x="4478338" y="2736850"/>
          <p14:tracePt t="1439" x="4460875" y="2727325"/>
          <p14:tracePt t="1446" x="4452938" y="2727325"/>
          <p14:tracePt t="1462" x="4445000" y="2727325"/>
          <p14:tracePt t="1471" x="4435475" y="2727325"/>
          <p14:tracePt t="1479" x="4427538" y="2727325"/>
          <p14:tracePt t="1486" x="4419600" y="2719388"/>
          <p14:tracePt t="1496" x="4402138" y="2711450"/>
          <p14:tracePt t="1502" x="4384675" y="2711450"/>
          <p14:tracePt t="1512" x="4376738" y="2701925"/>
          <p14:tracePt t="1518" x="4359275" y="2701925"/>
          <p14:tracePt t="1529" x="4341813" y="2693988"/>
          <p14:tracePt t="1534" x="4333875" y="2693988"/>
          <p14:tracePt t="1545" x="4325938" y="2686050"/>
          <p14:tracePt t="1550" x="4300538" y="2668588"/>
          <p14:tracePt t="1566" x="4291013" y="2668588"/>
          <p14:tracePt t="1575" x="4275138" y="2668588"/>
          <p14:tracePt t="1582" x="4275138" y="2660650"/>
          <p14:tracePt t="1590" x="4265613" y="2660650"/>
          <p14:tracePt t="1598" x="4249738" y="2651125"/>
          <p14:tracePt t="1654" x="4240213" y="2643188"/>
          <p14:tracePt t="2264" x="4240213" y="2633663"/>
          <p14:tracePt t="2270" x="4240213" y="2625725"/>
          <p14:tracePt t="2280" x="4240213" y="2617788"/>
          <p14:tracePt t="2286" x="4240213" y="2608263"/>
          <p14:tracePt t="2296" x="4240213" y="2600325"/>
          <p14:tracePt t="2312" x="4240213" y="2592388"/>
          <p14:tracePt t="2318" x="4240213" y="2582863"/>
          <p14:tracePt t="2614" x="4240213" y="2592388"/>
          <p14:tracePt t="2622" x="4240213" y="2600325"/>
          <p14:tracePt t="2703" x="4240213" y="2608263"/>
          <p14:tracePt t="2719" x="4232275" y="2617788"/>
          <p14:tracePt t="2729" x="4214813" y="2625725"/>
          <p14:tracePt t="2735" x="4206875" y="2625725"/>
          <p14:tracePt t="2744" x="4181475" y="2633663"/>
          <p14:tracePt t="2751" x="4156075" y="2633663"/>
          <p14:tracePt t="2760" x="4113213" y="2643188"/>
          <p14:tracePt t="2767" x="4079875" y="2660650"/>
          <p14:tracePt t="2776" x="4037013" y="2668588"/>
          <p14:tracePt t="2783" x="3976688" y="2686050"/>
          <p14:tracePt t="2789" x="3917950" y="2693988"/>
          <p14:tracePt t="2798" x="3857625" y="2693988"/>
          <p14:tracePt t="2806" x="3781425" y="2701925"/>
          <p14:tracePt t="2814" x="3697288" y="2711450"/>
          <p14:tracePt t="2823" x="3619500" y="2727325"/>
          <p14:tracePt t="2830" x="3527425" y="2736850"/>
          <p14:tracePt t="2838" x="3433763" y="2752725"/>
          <p14:tracePt t="2847" x="3322638" y="2770188"/>
          <p14:tracePt t="2855" x="3203575" y="2795588"/>
          <p14:tracePt t="2863" x="3067050" y="2805113"/>
          <p14:tracePt t="2871" x="2922588" y="2813050"/>
          <p14:tracePt t="2880" x="2795588" y="2813050"/>
          <p14:tracePt t="2887" x="2651125" y="2830513"/>
          <p14:tracePt t="2896" x="2541588" y="2846388"/>
          <p14:tracePt t="2903" x="2430463" y="2846388"/>
          <p14:tracePt t="2911" x="2328863" y="2846388"/>
          <p14:tracePt t="2919" x="2217738" y="2846388"/>
          <p14:tracePt t="2928" x="2116138" y="2846388"/>
          <p14:tracePt t="2935" x="2014538" y="2846388"/>
          <p14:tracePt t="2944" x="1920875" y="2846388"/>
          <p14:tracePt t="2951" x="1801813" y="2846388"/>
          <p14:tracePt t="2961" x="1690688" y="2846388"/>
          <p14:tracePt t="2967" x="1589088" y="2846388"/>
          <p14:tracePt t="2975" x="1520825" y="2846388"/>
          <p14:tracePt t="2983" x="1436688" y="2846388"/>
          <p14:tracePt t="2990" x="1368425" y="2846388"/>
          <p14:tracePt t="2999" x="1308100" y="2846388"/>
          <p14:tracePt t="3006" x="1282700" y="2846388"/>
          <p14:tracePt t="3015" x="1266825" y="2846388"/>
          <p14:tracePt t="3023" x="1249363" y="2846388"/>
          <p14:tracePt t="3031" x="1223963" y="2846388"/>
          <p14:tracePt t="3038" x="1206500" y="2846388"/>
          <p14:tracePt t="3046" x="1189038" y="2846388"/>
          <p14:tracePt t="3054" x="1173163" y="2846388"/>
          <p14:tracePt t="3062" x="1155700" y="2846388"/>
          <p14:tracePt t="3071" x="1130300" y="2846388"/>
          <p14:tracePt t="3080" x="1104900" y="2846388"/>
          <p14:tracePt t="3087" x="1087438" y="2846388"/>
          <p14:tracePt t="3095" x="1062038" y="2846388"/>
          <p14:tracePt t="3102" x="1054100" y="2846388"/>
          <p14:tracePt t="3128" x="1044575" y="2846388"/>
          <p14:tracePt t="3145" x="1044575" y="2838450"/>
          <p14:tracePt t="3151" x="1044575" y="2830513"/>
          <p14:tracePt t="3158" x="1044575" y="2805113"/>
          <p14:tracePt t="3167" x="1044575" y="2787650"/>
          <p14:tracePt t="3174" x="1044575" y="2778125"/>
          <p14:tracePt t="3183" x="1044575" y="2762250"/>
          <p14:tracePt t="3189" x="1044575" y="2744788"/>
          <p14:tracePt t="3199" x="1044575" y="2719388"/>
          <p14:tracePt t="3206" x="1044575" y="2693988"/>
          <p14:tracePt t="3215" x="1054100" y="2660650"/>
          <p14:tracePt t="3223" x="1062038" y="2643188"/>
          <p14:tracePt t="3231" x="1069975" y="2592388"/>
          <p14:tracePt t="3238" x="1079500" y="2574925"/>
          <p14:tracePt t="3247" x="1096963" y="2541588"/>
          <p14:tracePt t="3254" x="1104900" y="2524125"/>
          <p14:tracePt t="3262" x="1112838" y="2498725"/>
          <p14:tracePt t="3271" x="1122363" y="2481263"/>
          <p14:tracePt t="3279" x="1130300" y="2473325"/>
          <p14:tracePt t="3287" x="1147763" y="2455863"/>
          <p14:tracePt t="3296" x="1147763" y="2447925"/>
          <p14:tracePt t="3303" x="1163638" y="2430463"/>
          <p14:tracePt t="3313" x="1163638" y="2422525"/>
          <p14:tracePt t="3319" x="1181100" y="2405063"/>
          <p14:tracePt t="3328" x="1189038" y="2405063"/>
          <p14:tracePt t="3335" x="1198563" y="2405063"/>
          <p14:tracePt t="3345" x="1223963" y="2387600"/>
          <p14:tracePt t="3351" x="1231900" y="2387600"/>
          <p14:tracePt t="3360" x="1249363" y="2371725"/>
          <p14:tracePt t="3367" x="1282700" y="2371725"/>
          <p14:tracePt t="3375" x="1308100" y="2362200"/>
          <p14:tracePt t="3382" x="1333500" y="2354263"/>
          <p14:tracePt t="3389" x="1368425" y="2344738"/>
          <p14:tracePt t="3399" x="1393825" y="2344738"/>
          <p14:tracePt t="3406" x="1436688" y="2344738"/>
          <p14:tracePt t="3415" x="1477963" y="2336800"/>
          <p14:tracePt t="3423" x="1512888" y="2336800"/>
          <p14:tracePt t="3430" x="1546225" y="2336800"/>
          <p14:tracePt t="3438" x="1581150" y="2336800"/>
          <p14:tracePt t="3447" x="1622425" y="2336800"/>
          <p14:tracePt t="3454" x="1649413" y="2336800"/>
          <p14:tracePt t="3462" x="1682750" y="2336800"/>
          <p14:tracePt t="3471" x="1716088" y="2336800"/>
          <p14:tracePt t="3480" x="1741488" y="2336800"/>
          <p14:tracePt t="3486" x="1751013" y="2344738"/>
          <p14:tracePt t="3496" x="1776413" y="2362200"/>
          <p14:tracePt t="3502" x="1793875" y="2379663"/>
          <p14:tracePt t="3513" x="1801813" y="2379663"/>
          <p14:tracePt t="3519" x="1801813" y="2387600"/>
          <p14:tracePt t="3528" x="1809750" y="2397125"/>
          <p14:tracePt t="3535" x="1819275" y="2405063"/>
          <p14:tracePt t="3545" x="1819275" y="2413000"/>
          <p14:tracePt t="3551" x="1835150" y="2430463"/>
          <p14:tracePt t="3558" x="1835150" y="2438400"/>
          <p14:tracePt t="3566" x="1844675" y="2447925"/>
          <p14:tracePt t="3592" x="1844675" y="2455863"/>
          <p14:tracePt t="3606" x="1844675" y="2463800"/>
          <p14:tracePt t="3615" x="1852613" y="2463800"/>
          <p14:tracePt t="3646" x="1852613" y="2473325"/>
          <p14:tracePt t="3679" x="1852613" y="2481263"/>
          <p14:tracePt t="3695" x="1860550" y="2481263"/>
          <p14:tracePt t="3703" x="1870075" y="2489200"/>
          <p14:tracePt t="3712" x="1885950" y="2489200"/>
          <p14:tracePt t="3718" x="1920875" y="2506663"/>
          <p14:tracePt t="3728" x="1954213" y="2516188"/>
          <p14:tracePt t="3734" x="2005013" y="2524125"/>
          <p14:tracePt t="3744" x="2065338" y="2549525"/>
          <p14:tracePt t="3750" x="2149475" y="2549525"/>
          <p14:tracePt t="3758" x="2235200" y="2549525"/>
          <p14:tracePt t="3766" x="2344738" y="2557463"/>
          <p14:tracePt t="3776" x="2447925" y="2557463"/>
          <p14:tracePt t="3782" x="2549525" y="2566988"/>
          <p14:tracePt t="3789" x="2660650" y="2566988"/>
          <p14:tracePt t="3798" x="2762250" y="2582863"/>
          <p14:tracePt t="3807" x="2871788" y="2582863"/>
          <p14:tracePt t="3814" x="2982913" y="2582863"/>
          <p14:tracePt t="3823" x="3127375" y="2582863"/>
          <p14:tracePt t="3830" x="3238500" y="2582863"/>
          <p14:tracePt t="3838" x="3348038" y="2582863"/>
          <p14:tracePt t="3847" x="3467100" y="2582863"/>
          <p14:tracePt t="3854" x="3578225" y="2582863"/>
          <p14:tracePt t="3862" x="3679825" y="2582863"/>
          <p14:tracePt t="3871" x="3773488" y="2582863"/>
          <p14:tracePt t="3880" x="3875088" y="2582863"/>
          <p14:tracePt t="3888" x="3935413" y="2582863"/>
          <p14:tracePt t="3897" x="3994150" y="2582863"/>
          <p14:tracePt t="3903" x="4044950" y="2582863"/>
          <p14:tracePt t="3913" x="4105275" y="2592388"/>
          <p14:tracePt t="3919" x="4146550" y="2592388"/>
          <p14:tracePt t="3929" x="4197350" y="2600325"/>
          <p14:tracePt t="3935" x="4232275" y="2600325"/>
          <p14:tracePt t="3944" x="4257675" y="2600325"/>
          <p14:tracePt t="3951" x="4283075" y="2608263"/>
          <p14:tracePt t="3960" x="4308475" y="2608263"/>
          <p14:tracePt t="3967" x="4325938" y="2608263"/>
          <p14:tracePt t="3974" x="4351338" y="2608263"/>
          <p14:tracePt t="3983" x="4359275" y="2608263"/>
          <p14:tracePt t="3990" x="4368800" y="2608263"/>
          <p14:tracePt t="3999" x="4376738" y="2608263"/>
          <p14:tracePt t="4007" x="4394200" y="2608263"/>
          <p14:tracePt t="4015" x="4402138" y="2608263"/>
          <p14:tracePt t="4023" x="4419600" y="2608263"/>
          <p14:tracePt t="4030" x="4427538" y="2608263"/>
          <p14:tracePt t="4039" x="4435475" y="2608263"/>
          <p14:tracePt t="4046" x="4452938" y="2608263"/>
          <p14:tracePt t="4062" x="4460875" y="2608263"/>
          <p14:tracePt t="4071" x="4478338" y="2608263"/>
          <p14:tracePt t="4086" x="4486275" y="2608263"/>
          <p14:tracePt t="4095" x="4495800" y="2608263"/>
          <p14:tracePt t="4103" x="4503738" y="2608263"/>
          <p14:tracePt t="4113" x="4529138" y="2608263"/>
          <p14:tracePt t="4119" x="4564063" y="2608263"/>
          <p14:tracePt t="4128" x="4614863" y="2608263"/>
          <p14:tracePt t="4134" x="4691063" y="2608263"/>
          <p14:tracePt t="4144" x="4759325" y="2608263"/>
          <p14:tracePt t="4151" x="4843463" y="2608263"/>
          <p14:tracePt t="4157" x="4946650" y="2608263"/>
          <p14:tracePt t="4167" x="5038725" y="2608263"/>
          <p14:tracePt t="4173" x="5141913" y="2608263"/>
          <p14:tracePt t="4182" x="5251450" y="2608263"/>
          <p14:tracePt t="4189" x="5353050" y="2608263"/>
          <p14:tracePt t="4199" x="5456238" y="2608263"/>
          <p14:tracePt t="4207" x="5549900" y="2600325"/>
          <p14:tracePt t="4214" x="5641975" y="2574925"/>
          <p14:tracePt t="4222" x="5684838" y="2549525"/>
          <p14:tracePt t="4230" x="5753100" y="2532063"/>
          <p14:tracePt t="4239" x="5795963" y="2524125"/>
          <p14:tracePt t="4246" x="5829300" y="2506663"/>
          <p14:tracePt t="4255" x="5854700" y="2481263"/>
          <p14:tracePt t="4264" x="5889625" y="2473325"/>
          <p14:tracePt t="4271" x="5915025" y="2455863"/>
          <p14:tracePt t="4280" x="5940425" y="2447925"/>
          <p14:tracePt t="4286" x="5948363" y="2430463"/>
          <p14:tracePt t="4296" x="5973763" y="2422525"/>
          <p14:tracePt t="4303" x="5999163" y="2405063"/>
          <p14:tracePt t="4312" x="6024563" y="2397125"/>
          <p14:tracePt t="4319" x="6042025" y="2387600"/>
          <p14:tracePt t="4328" x="6067425" y="2371725"/>
          <p14:tracePt t="4335" x="6084888" y="2362200"/>
          <p14:tracePt t="4345" x="6102350" y="2362200"/>
          <p14:tracePt t="4351" x="6110288" y="2354263"/>
          <p14:tracePt t="4359" x="6127750" y="2344738"/>
          <p14:tracePt t="4367" x="6143625" y="2336800"/>
          <p14:tracePt t="4639" x="6143625" y="2354263"/>
          <p14:tracePt t="4648" x="6143625" y="2387600"/>
          <p14:tracePt t="4655" x="6143625" y="2405063"/>
          <p14:tracePt t="4662" x="6186488" y="2455863"/>
          <p14:tracePt t="4671" x="6186488" y="2473325"/>
          <p14:tracePt t="4680" x="6203950" y="2532063"/>
          <p14:tracePt t="4686" x="6211888" y="2574925"/>
          <p14:tracePt t="4697" x="6211888" y="2600325"/>
          <p14:tracePt t="4702" x="6221413" y="2643188"/>
          <p14:tracePt t="4712" x="6229350" y="2693988"/>
          <p14:tracePt t="4718" x="6237288" y="2711450"/>
          <p14:tracePt t="4728" x="6254750" y="2736850"/>
          <p14:tracePt t="4735" x="6280150" y="2744788"/>
          <p14:tracePt t="4744" x="6288088" y="2762250"/>
          <p14:tracePt t="4750" x="6288088" y="2770188"/>
          <p14:tracePt t="4776" x="6288088" y="2778125"/>
          <p14:tracePt t="4799" x="6272213" y="2778125"/>
          <p14:tracePt t="4807" x="6262688" y="2787650"/>
          <p14:tracePt t="4815" x="6237288" y="2795588"/>
          <p14:tracePt t="4823" x="6211888" y="2805113"/>
          <p14:tracePt t="4831" x="6194425" y="2813050"/>
          <p14:tracePt t="4839" x="6178550" y="2820988"/>
          <p14:tracePt t="4847" x="6143625" y="2838450"/>
          <p14:tracePt t="4854" x="6127750" y="2838450"/>
          <p14:tracePt t="4863" x="6110288" y="2838450"/>
          <p14:tracePt t="4870" x="6084888" y="2855913"/>
          <p14:tracePt t="4880" x="6049963" y="2871788"/>
          <p14:tracePt t="4928" x="6042025" y="2881313"/>
          <p14:tracePt t="4935" x="6024563" y="2889250"/>
          <p14:tracePt t="4943" x="6016625" y="2897188"/>
          <p14:tracePt t="4959" x="6008688" y="2906713"/>
          <p14:tracePt t="4966" x="5999163" y="2914650"/>
          <p14:tracePt t="5006" x="5999163" y="2922588"/>
          <p14:tracePt t="5031" x="5999163" y="2932113"/>
          <p14:tracePt t="5046" x="5999163" y="2940050"/>
          <p14:tracePt t="5055" x="5999163" y="2949575"/>
          <p14:tracePt t="5063" x="6016625" y="2965450"/>
          <p14:tracePt t="5079" x="6024563" y="2974975"/>
          <p14:tracePt t="5087" x="6024563" y="2982913"/>
          <p14:tracePt t="5097" x="6034088" y="2982913"/>
          <p14:tracePt t="5103" x="6049963" y="2982913"/>
          <p14:tracePt t="5113" x="6059488" y="2982913"/>
          <p14:tracePt t="5119" x="6067425" y="2990850"/>
          <p14:tracePt t="5127" x="6076950" y="2990850"/>
          <p14:tracePt t="5135" x="6084888" y="2990850"/>
          <p14:tracePt t="5143" x="6110288" y="2990850"/>
          <p14:tracePt t="5151" x="6135688" y="2990850"/>
          <p14:tracePt t="5158" x="6143625" y="2990850"/>
          <p14:tracePt t="5166" x="6178550" y="2990850"/>
          <p14:tracePt t="5174" x="6203950" y="2990850"/>
          <p14:tracePt t="5183" x="6229350" y="2990850"/>
          <p14:tracePt t="5190" x="6262688" y="2990850"/>
          <p14:tracePt t="5198" x="6297613" y="2990850"/>
          <p14:tracePt t="5207" x="6305550" y="2990850"/>
          <p14:tracePt t="5215" x="6330950" y="2990850"/>
          <p14:tracePt t="5222" x="6348413" y="2990850"/>
          <p14:tracePt t="5230" x="6356350" y="2982913"/>
          <p14:tracePt t="5238" x="6373813" y="2982913"/>
          <p14:tracePt t="5246" x="6391275" y="2974975"/>
          <p14:tracePt t="5254" x="6399213" y="2974975"/>
          <p14:tracePt t="5263" x="6416675" y="2974975"/>
          <p14:tracePt t="5270" x="6450013" y="2957513"/>
          <p14:tracePt t="5280" x="6457950" y="2949575"/>
          <p14:tracePt t="5286" x="6475413" y="2940050"/>
          <p14:tracePt t="5296" x="6500813" y="2922588"/>
          <p14:tracePt t="5302" x="6518275" y="2922588"/>
          <p14:tracePt t="5318" x="6543675" y="2914650"/>
          <p14:tracePt t="5327" x="6551613" y="2914650"/>
          <p14:tracePt t="5334" x="6569075" y="2906713"/>
          <p14:tracePt t="5367" x="6577013" y="2906713"/>
          <p14:tracePt t="5383" x="6586538" y="2906713"/>
          <p14:tracePt t="5390" x="6594475" y="2906713"/>
          <p14:tracePt t="5399" x="6611938" y="2906713"/>
          <p14:tracePt t="5407" x="6619875" y="2906713"/>
          <p14:tracePt t="5415" x="6637338" y="2897188"/>
          <p14:tracePt t="5422" x="6654800" y="2897188"/>
          <p14:tracePt t="5430" x="6662738" y="2889250"/>
          <p14:tracePt t="5438" x="6688138" y="2881313"/>
          <p14:tracePt t="5447" x="6696075" y="2881313"/>
          <p14:tracePt t="5454" x="6713538" y="2871788"/>
          <p14:tracePt t="5464" x="6721475" y="2871788"/>
          <p14:tracePt t="5470" x="6731000" y="2871788"/>
          <p14:tracePt t="5481" x="6738938" y="2863850"/>
          <p14:tracePt t="5487" x="6746875" y="2863850"/>
          <p14:tracePt t="5497" x="6756400" y="2863850"/>
          <p14:tracePt t="5518" x="6764338" y="2846388"/>
          <p14:tracePt t="5529" x="6772275" y="2846388"/>
          <p14:tracePt t="5545" x="6781800" y="2846388"/>
          <p14:tracePt t="5687" x="6789738" y="2838450"/>
          <p14:tracePt t="5714" x="6789738" y="2830513"/>
          <p14:tracePt t="5727" x="6789738" y="2820988"/>
          <p14:tracePt t="5734" x="6772275" y="2820988"/>
          <p14:tracePt t="5742" x="6756400" y="2820988"/>
          <p14:tracePt t="5761" x="6731000" y="2805113"/>
          <p14:tracePt t="5767" x="6721475" y="2805113"/>
          <p14:tracePt t="5774" x="6696075" y="2805113"/>
          <p14:tracePt t="5782" x="6670675" y="2805113"/>
          <p14:tracePt t="5791" x="6654800" y="2805113"/>
          <p14:tracePt t="5798" x="6627813" y="2805113"/>
          <p14:tracePt t="5806" x="6602413" y="2805113"/>
          <p14:tracePt t="5815" x="6551613" y="2805113"/>
          <p14:tracePt t="5822" x="6526213" y="2805113"/>
          <p14:tracePt t="5831" x="6500813" y="2795588"/>
          <p14:tracePt t="5838" x="6483350" y="2787650"/>
          <p14:tracePt t="5847" x="6450013" y="2787650"/>
          <p14:tracePt t="5854" x="6432550" y="2787650"/>
          <p14:tracePt t="5864" x="6407150" y="2778125"/>
          <p14:tracePt t="5870" x="6391275" y="2778125"/>
          <p14:tracePt t="5881" x="6373813" y="2778125"/>
          <p14:tracePt t="5886" x="6365875" y="2778125"/>
          <p14:tracePt t="5896" x="6348413" y="2770188"/>
          <p14:tracePt t="5903" x="6323013" y="2770188"/>
          <p14:tracePt t="5912" x="6305550" y="2770188"/>
          <p14:tracePt t="5918" x="6280150" y="2762250"/>
          <p14:tracePt t="5928" x="6246813" y="2752725"/>
          <p14:tracePt t="5935" x="6221413" y="2744788"/>
          <p14:tracePt t="5943" x="6203950" y="2744788"/>
          <p14:tracePt t="5951" x="6178550" y="2744788"/>
          <p14:tracePt t="5957" x="6143625" y="2727325"/>
          <p14:tracePt t="5967" x="6118225" y="2727325"/>
          <p14:tracePt t="5974" x="6084888" y="2719388"/>
          <p14:tracePt t="5982" x="6076950" y="2719388"/>
          <p14:tracePt t="5991" x="6042025" y="2719388"/>
          <p14:tracePt t="5999" x="6016625" y="2719388"/>
          <p14:tracePt t="6006" x="6008688" y="2711450"/>
          <p14:tracePt t="6014" x="5983288" y="2701925"/>
          <p14:tracePt t="6022" x="5965825" y="2701925"/>
          <p14:tracePt t="6031" x="5957888" y="2701925"/>
          <p14:tracePt t="6039" x="5932488" y="2701925"/>
          <p14:tracePt t="6048" x="5905500" y="2701925"/>
          <p14:tracePt t="6055" x="5889625" y="2693988"/>
          <p14:tracePt t="6064" x="5864225" y="2693988"/>
          <p14:tracePt t="6070" x="5829300" y="2686050"/>
          <p14:tracePt t="6081" x="5795963" y="2676525"/>
          <p14:tracePt t="6086" x="5770563" y="2676525"/>
          <p14:tracePt t="6096" x="5745163" y="2676525"/>
          <p14:tracePt t="6102" x="5710238" y="2668588"/>
          <p14:tracePt t="6112" x="5676900" y="2668588"/>
          <p14:tracePt t="6119" x="5668963" y="2660650"/>
          <p14:tracePt t="6127" x="5634038" y="2660650"/>
          <p14:tracePt t="6135" x="5616575" y="2660650"/>
          <p14:tracePt t="6142" x="5608638" y="2660650"/>
          <p14:tracePt t="6150" x="5583238" y="2660650"/>
          <p14:tracePt t="6159" x="5575300" y="2660650"/>
          <p14:tracePt t="6176" x="5549900" y="2660650"/>
          <p14:tracePt t="6191" x="5540375" y="2660650"/>
          <p14:tracePt t="6239" x="5532438" y="2660650"/>
          <p14:tracePt t="6248" x="5524500" y="2660650"/>
          <p14:tracePt t="6264" x="5507038" y="2660650"/>
          <p14:tracePt t="6270" x="5497513" y="2660650"/>
          <p14:tracePt t="6286" x="5472113" y="2660650"/>
          <p14:tracePt t="6297" x="5464175" y="2660650"/>
          <p14:tracePt t="6312" x="5446713" y="2660650"/>
          <p14:tracePt t="6329" x="5438775" y="2660650"/>
          <p14:tracePt t="6334" x="5430838" y="2660650"/>
          <p14:tracePt t="6342" x="5421313" y="2660650"/>
          <p14:tracePt t="6358" x="5413375" y="2668588"/>
          <p14:tracePt t="6374" x="5405438" y="2668588"/>
          <p14:tracePt t="6391" x="5405438" y="2676525"/>
          <p14:tracePt t="6406" x="5395913" y="2693988"/>
          <p14:tracePt t="6415" x="5387975" y="2701925"/>
          <p14:tracePt t="6431" x="5380038" y="2719388"/>
          <p14:tracePt t="6447" x="5380038" y="2736850"/>
          <p14:tracePt t="6463" x="5370513" y="2736850"/>
          <p14:tracePt t="6471" x="5370513" y="2752725"/>
          <p14:tracePt t="6480" x="5370513" y="2762250"/>
          <p14:tracePt t="6496" x="5370513" y="2778125"/>
          <p14:tracePt t="6512" x="5370513" y="2795588"/>
          <p14:tracePt t="6518" x="5370513" y="2813050"/>
          <p14:tracePt t="6535" x="5370513" y="2820988"/>
          <p14:tracePt t="6543" x="5370513" y="2838450"/>
          <p14:tracePt t="6551" x="5370513" y="2846388"/>
          <p14:tracePt t="6557" x="5370513" y="2855913"/>
          <p14:tracePt t="6566" x="5370513" y="2863850"/>
          <p14:tracePt t="6575" x="5370513" y="2871788"/>
          <p14:tracePt t="6583" x="5370513" y="2889250"/>
          <p14:tracePt t="6592" x="5370513" y="2906713"/>
          <p14:tracePt t="6599" x="5370513" y="2922588"/>
          <p14:tracePt t="6615" x="5370513" y="2940050"/>
          <p14:tracePt t="6623" x="5387975" y="2957513"/>
          <p14:tracePt t="6631" x="5395913" y="2965450"/>
          <p14:tracePt t="6647" x="5395913" y="2974975"/>
          <p14:tracePt t="6655" x="5405438" y="2990850"/>
          <p14:tracePt t="6671" x="5413375" y="3000375"/>
          <p14:tracePt t="6681" x="5413375" y="3008313"/>
          <p14:tracePt t="6687" x="5413375" y="3016250"/>
          <p14:tracePt t="6696" x="5421313" y="3016250"/>
          <p14:tracePt t="6702" x="5421313" y="3025775"/>
          <p14:tracePt t="6712" x="5430838" y="3033713"/>
          <p14:tracePt t="6718" x="5438775" y="3033713"/>
          <p14:tracePt t="6735" x="5438775" y="3041650"/>
          <p14:tracePt t="6750" x="5446713" y="3051175"/>
          <p14:tracePt t="6766" x="5446713" y="3059113"/>
          <p14:tracePt t="6782" x="5456238" y="3059113"/>
          <p14:tracePt t="6792" x="5464175" y="3059113"/>
          <p14:tracePt t="6799" x="5472113" y="3067050"/>
          <p14:tracePt t="6806" x="5481638" y="3067050"/>
          <p14:tracePt t="6823" x="5507038" y="3076575"/>
          <p14:tracePt t="6855" x="5524500" y="3076575"/>
          <p14:tracePt t="6864" x="5540375" y="3076575"/>
          <p14:tracePt t="6871" x="5549900" y="3076575"/>
          <p14:tracePt t="6880" x="5565775" y="3076575"/>
          <p14:tracePt t="6886" x="5583238" y="3076575"/>
          <p14:tracePt t="6896" x="5600700" y="3076575"/>
          <p14:tracePt t="6903" x="5626100" y="3076575"/>
          <p14:tracePt t="6912" x="5641975" y="3076575"/>
          <p14:tracePt t="6918" x="5668963" y="3076575"/>
          <p14:tracePt t="6926" x="5684838" y="3076575"/>
          <p14:tracePt t="6934" x="5702300" y="3076575"/>
          <p14:tracePt t="6942" x="5727700" y="3076575"/>
          <p14:tracePt t="6951" x="5735638" y="3076575"/>
          <p14:tracePt t="6958" x="5753100" y="3076575"/>
          <p14:tracePt t="6966" x="5770563" y="3076575"/>
          <p14:tracePt t="6975" x="5778500" y="3076575"/>
          <p14:tracePt t="6983" x="5803900" y="3076575"/>
          <p14:tracePt t="6991" x="5813425" y="3076575"/>
          <p14:tracePt t="6998" x="5821363" y="3076575"/>
          <p14:tracePt t="7007" x="5846763" y="3076575"/>
          <p14:tracePt t="7015" x="5854700" y="3076575"/>
          <p14:tracePt t="7022" x="5872163" y="3076575"/>
          <p14:tracePt t="7031" x="5889625" y="3076575"/>
          <p14:tracePt t="7039" x="5905500" y="3076575"/>
          <p14:tracePt t="7048" x="5922963" y="3076575"/>
          <p14:tracePt t="7055" x="5932488" y="3084513"/>
          <p14:tracePt t="7064" x="5948363" y="3084513"/>
          <p14:tracePt t="7071" x="5965825" y="3084513"/>
          <p14:tracePt t="7087" x="5983288" y="3094038"/>
          <p14:tracePt t="7097" x="5991225" y="3094038"/>
          <p14:tracePt t="7118" x="5999163" y="3094038"/>
          <p14:tracePt t="7128" x="6008688" y="3094038"/>
          <p14:tracePt t="7142" x="6016625" y="3094038"/>
          <p14:tracePt t="7176" x="6024563" y="3094038"/>
          <p14:tracePt t="7183" x="6034088" y="3094038"/>
          <p14:tracePt t="7199" x="6042025" y="3094038"/>
          <p14:tracePt t="7215" x="6049963" y="3094038"/>
          <p14:tracePt t="7231" x="6059488" y="3094038"/>
          <p14:tracePt t="7247" x="6076950" y="3094038"/>
          <p14:tracePt t="7296" x="6084888" y="3094038"/>
          <p14:tracePt t="7366" x="6067425" y="3076575"/>
          <p14:tracePt t="7374" x="6049963" y="3067050"/>
          <p14:tracePt t="7383" x="6008688" y="3033713"/>
          <p14:tracePt t="7390" x="5991225" y="3016250"/>
          <p14:tracePt t="7398" x="5940425" y="2982913"/>
          <p14:tracePt t="7406" x="5889625" y="2940050"/>
          <p14:tracePt t="7414" x="5838825" y="2889250"/>
          <p14:tracePt t="7423" x="5788025" y="2830513"/>
          <p14:tracePt t="7431" x="5735638" y="2778125"/>
          <p14:tracePt t="7438" x="5694363" y="2727325"/>
          <p14:tracePt t="7449" x="5651500" y="2676525"/>
          <p14:tracePt t="7455" x="5600700" y="2625725"/>
          <p14:tracePt t="7465" x="5557838" y="2574925"/>
          <p14:tracePt t="7471" x="5524500" y="2541588"/>
          <p14:tracePt t="7481" x="5507038" y="2498725"/>
          <p14:tracePt t="7487" x="5456238" y="2447925"/>
          <p14:tracePt t="7496" x="5413375" y="2397125"/>
          <p14:tracePt t="7502" x="5387975" y="2387600"/>
          <p14:tracePt t="7512" x="5337175" y="2344738"/>
          <p14:tracePt t="7518" x="5319713" y="2328863"/>
          <p14:tracePt t="7527" x="5286375" y="2303463"/>
          <p14:tracePt t="7534" x="5251450" y="2293938"/>
          <p14:tracePt t="7542" x="5226050" y="2268538"/>
          <p14:tracePt t="7550" x="5208588" y="2252663"/>
          <p14:tracePt t="7558" x="5192713" y="2235200"/>
          <p14:tracePt t="7567" x="5175250" y="2227263"/>
          <p14:tracePt t="7575" x="5167313" y="2209800"/>
          <p14:tracePt t="7582" x="5149850" y="2192338"/>
          <p14:tracePt t="7590" x="5141913" y="2174875"/>
          <p14:tracePt t="7599" x="5124450" y="2174875"/>
          <p14:tracePt t="7606" x="5124450" y="2166938"/>
          <p14:tracePt t="7614" x="5124450" y="2159000"/>
          <p14:tracePt t="7623" x="5116513" y="2149475"/>
          <p14:tracePt t="7631" x="5106988" y="2149475"/>
          <p14:tracePt t="7638" x="5099050" y="2124075"/>
          <p14:tracePt t="7648" x="5091113" y="2124075"/>
          <p14:tracePt t="7655" x="5081588" y="2116138"/>
          <p14:tracePt t="7664" x="5073650" y="2098675"/>
          <p14:tracePt t="7671" x="5064125" y="2098675"/>
          <p14:tracePt t="7680" x="5056188" y="2090738"/>
          <p14:tracePt t="7687" x="5048250" y="2082800"/>
          <p14:tracePt t="7697" x="5048250" y="2073275"/>
          <p14:tracePt t="7702" x="5038725" y="2065338"/>
          <p14:tracePt t="7712" x="5030788" y="2055813"/>
          <p14:tracePt t="7728" x="5013325" y="2047875"/>
          <p14:tracePt t="7862" x="5022850" y="2047875"/>
          <p14:tracePt t="7870" x="5038725" y="2047875"/>
          <p14:tracePt t="7881" x="5048250" y="2047875"/>
          <p14:tracePt t="7886" x="5073650" y="2047875"/>
          <p14:tracePt t="7896" x="5091113" y="2047875"/>
          <p14:tracePt t="7902" x="5132388" y="2047875"/>
          <p14:tracePt t="7911" x="5141913" y="2047875"/>
          <p14:tracePt t="7919" x="5175250" y="2047875"/>
          <p14:tracePt t="7926" x="5200650" y="2047875"/>
          <p14:tracePt t="7935" x="5218113" y="2047875"/>
          <p14:tracePt t="7942" x="5251450" y="2047875"/>
          <p14:tracePt t="7950" x="5286375" y="2047875"/>
          <p14:tracePt t="7958" x="5302250" y="2047875"/>
          <p14:tracePt t="7967" x="5337175" y="2047875"/>
          <p14:tracePt t="7975" x="5362575" y="2047875"/>
          <p14:tracePt t="7983" x="5387975" y="2047875"/>
          <p14:tracePt t="7990" x="5405438" y="2047875"/>
          <p14:tracePt t="7999" x="5430838" y="2047875"/>
          <p14:tracePt t="8006" x="5446713" y="2047875"/>
          <p14:tracePt t="8015" x="5456238" y="2030413"/>
          <p14:tracePt t="8023" x="5464175" y="2022475"/>
          <p14:tracePt t="8031" x="5472113" y="2014538"/>
          <p14:tracePt t="8039" x="5481638" y="2014538"/>
          <p14:tracePt t="8049" x="5481638" y="2005013"/>
          <p14:tracePt t="8055" x="5489575" y="1997075"/>
          <p14:tracePt t="8071" x="5489575" y="1979613"/>
          <p14:tracePt t="8080" x="5489575" y="1971675"/>
          <p14:tracePt t="8096" x="5489575" y="1954213"/>
          <p14:tracePt t="8102" x="5489575" y="1946275"/>
          <p14:tracePt t="8112" x="5489575" y="1938338"/>
          <p14:tracePt t="8118" x="5489575" y="1928813"/>
          <p14:tracePt t="8126" x="5489575" y="1920875"/>
          <p14:tracePt t="8134" x="5489575" y="1911350"/>
          <p14:tracePt t="8142" x="5489575" y="1903413"/>
          <p14:tracePt t="8151" x="5481638" y="1895475"/>
          <p14:tracePt t="8175" x="5456238" y="1870075"/>
          <p14:tracePt t="8182" x="5446713" y="1852613"/>
          <p14:tracePt t="8190" x="5446713" y="1844675"/>
          <p14:tracePt t="8200" x="5438775" y="1835150"/>
          <p14:tracePt t="8207" x="5421313" y="1827213"/>
          <p14:tracePt t="8215" x="5421313" y="1819275"/>
          <p14:tracePt t="8222" x="5395913" y="1793875"/>
          <p14:tracePt t="8231" x="5380038" y="1784350"/>
          <p14:tracePt t="8239" x="5370513" y="1766888"/>
          <p14:tracePt t="8248" x="5362575" y="1758950"/>
          <p14:tracePt t="8255" x="5345113" y="1751013"/>
          <p14:tracePt t="8264" x="5337175" y="1741488"/>
          <p14:tracePt t="8271" x="5319713" y="1725613"/>
          <p14:tracePt t="8280" x="5302250" y="1716088"/>
          <p14:tracePt t="8287" x="5286375" y="1708150"/>
          <p14:tracePt t="8297" x="5276850" y="1700213"/>
          <p14:tracePt t="8303" x="5260975" y="1690688"/>
          <p14:tracePt t="8312" x="5251450" y="1682750"/>
          <p14:tracePt t="8319" x="5243513" y="1674813"/>
          <p14:tracePt t="8325" x="5226050" y="1665288"/>
          <p14:tracePt t="8335" x="5218113" y="1665288"/>
          <p14:tracePt t="8351" x="5200650" y="1657350"/>
          <p14:tracePt t="8359" x="5183188" y="1649413"/>
          <p14:tracePt t="8367" x="5183188" y="1639888"/>
          <p14:tracePt t="8375" x="5175250" y="1639888"/>
          <p14:tracePt t="8383" x="5157788" y="1639888"/>
          <p14:tracePt t="8390" x="5149850" y="1631950"/>
          <p14:tracePt t="8399" x="5141913" y="1631950"/>
          <p14:tracePt t="8407" x="5124450" y="1631950"/>
          <p14:tracePt t="8423" x="5116513" y="1631950"/>
          <p14:tracePt t="8431" x="5106988" y="1622425"/>
          <p14:tracePt t="8449" x="5099050" y="1622425"/>
          <p14:tracePt t="8455" x="5081588" y="1622425"/>
          <p14:tracePt t="8471" x="5073650" y="1622425"/>
          <p14:tracePt t="8480" x="5056188" y="1622425"/>
          <p14:tracePt t="8486" x="5048250" y="1622425"/>
          <p14:tracePt t="8496" x="5038725" y="1622425"/>
          <p14:tracePt t="8503" x="5030788" y="1622425"/>
          <p14:tracePt t="8511" x="5013325" y="1622425"/>
          <p14:tracePt t="8518" x="5005388" y="1622425"/>
          <p14:tracePt t="8534" x="4987925" y="1622425"/>
          <p14:tracePt t="8542" x="4972050" y="1622425"/>
          <p14:tracePt t="8559" x="4962525" y="1622425"/>
          <p14:tracePt t="8566" x="4946650" y="1622425"/>
          <p14:tracePt t="8582" x="4929188" y="1622425"/>
          <p14:tracePt t="8590" x="4911725" y="1622425"/>
          <p14:tracePt t="8606" x="4903788" y="1631950"/>
          <p14:tracePt t="8615" x="4894263" y="1639888"/>
          <p14:tracePt t="8631" x="4894263" y="1649413"/>
          <p14:tracePt t="8664" x="4894263" y="1665288"/>
          <p14:tracePt t="8680" x="4894263" y="1682750"/>
          <p14:tracePt t="8687" x="4894263" y="1690688"/>
          <p14:tracePt t="8696" x="4911725" y="1700213"/>
          <p14:tracePt t="8703" x="4911725" y="1716088"/>
          <p14:tracePt t="8712" x="4929188" y="1733550"/>
          <p14:tracePt t="8719" x="4937125" y="1741488"/>
          <p14:tracePt t="8727" x="4946650" y="1741488"/>
          <p14:tracePt t="8734" x="4946650" y="1751013"/>
          <p14:tracePt t="8742" x="4962525" y="1758950"/>
          <p14:tracePt t="8751" x="4979988" y="1776413"/>
          <p14:tracePt t="8759" x="4987925" y="1776413"/>
          <p14:tracePt t="8767" x="5005388" y="1776413"/>
          <p14:tracePt t="8774" x="5022850" y="1793875"/>
          <p14:tracePt t="8782" x="5030788" y="1793875"/>
          <p14:tracePt t="8791" x="5048250" y="1801813"/>
          <p14:tracePt t="8799" x="5064125" y="1819275"/>
          <p14:tracePt t="8807" x="5073650" y="1819275"/>
          <p14:tracePt t="8815" x="5091113" y="1819275"/>
          <p14:tracePt t="8822" x="5099050" y="1827213"/>
          <p14:tracePt t="8832" x="5116513" y="1835150"/>
          <p14:tracePt t="8838" x="5141913" y="1844675"/>
          <p14:tracePt t="8849" x="5149850" y="1844675"/>
          <p14:tracePt t="8855" x="5157788" y="1860550"/>
          <p14:tracePt t="8865" x="5167313" y="1860550"/>
          <p14:tracePt t="8871" x="5175250" y="1860550"/>
          <p14:tracePt t="8887" x="5183188" y="1860550"/>
          <p14:tracePt t="8896" x="5192713" y="1870075"/>
          <p14:tracePt t="8902" x="5192713" y="1878013"/>
          <p14:tracePt t="9142" x="5200650" y="1885950"/>
          <p14:tracePt t="9198" x="5218113" y="1885950"/>
          <p14:tracePt t="9239" x="5218113" y="1895475"/>
          <p14:tracePt t="9271" x="5226050" y="1895475"/>
          <p14:tracePt t="9287" x="5235575" y="1903413"/>
          <p14:tracePt t="9295" x="5243513" y="1911350"/>
          <p14:tracePt t="9303" x="5260975" y="1911350"/>
          <p14:tracePt t="9319" x="5268913" y="1911350"/>
          <p14:tracePt t="9325" x="5286375" y="1920875"/>
          <p14:tracePt t="9334" x="5302250" y="1938338"/>
          <p14:tracePt t="9342" x="5327650" y="1963738"/>
          <p14:tracePt t="9350" x="5380038" y="2005013"/>
          <p14:tracePt t="9359" x="5430838" y="2039938"/>
          <p14:tracePt t="9367" x="5481638" y="2082800"/>
          <p14:tracePt t="9374" x="5549900" y="2149475"/>
          <p14:tracePt t="9383" x="5608638" y="2200275"/>
          <p14:tracePt t="9391" x="5676900" y="2268538"/>
          <p14:tracePt t="9399" x="5745163" y="2336800"/>
          <p14:tracePt t="9407" x="5813425" y="2387600"/>
          <p14:tracePt t="9416" x="5872163" y="2455863"/>
          <p14:tracePt t="9423" x="5915025" y="2506663"/>
          <p14:tracePt t="9431" x="5957888" y="2557463"/>
          <p14:tracePt t="9439" x="6008688" y="2608263"/>
          <p14:tracePt t="9448" x="6016625" y="2643188"/>
          <p14:tracePt t="9455" x="6034088" y="2693988"/>
          <p14:tracePt t="9465" x="6042025" y="2711450"/>
          <p14:tracePt t="9471" x="6049963" y="2736850"/>
          <p14:tracePt t="9481" x="6059488" y="2744788"/>
          <p14:tracePt t="9487" x="6059488" y="2752725"/>
          <p14:tracePt t="9513" x="6059488" y="2770188"/>
          <p14:tracePt t="9526" x="6059488" y="2778125"/>
          <p14:tracePt t="9542" x="6059488" y="2787650"/>
          <p14:tracePt t="9551" x="6059488" y="2795588"/>
          <p14:tracePt t="9559" x="6067425" y="2805113"/>
          <p14:tracePt t="9574" x="6067425" y="2813050"/>
          <p14:tracePt t="9583" x="6067425" y="2830513"/>
          <p14:tracePt t="9599" x="6067425" y="2846388"/>
          <p14:tracePt t="9606" x="6067425" y="2855913"/>
          <p14:tracePt t="9736" x="6067425" y="2863850"/>
          <p14:tracePt t="9742" x="6076950" y="2871788"/>
          <p14:tracePt t="9759" x="6084888" y="2871788"/>
          <p14:tracePt t="9767" x="6102350" y="2881313"/>
          <p14:tracePt t="9774" x="6118225" y="2881313"/>
          <p14:tracePt t="9783" x="6135688" y="2881313"/>
          <p14:tracePt t="9791" x="6153150" y="2889250"/>
          <p14:tracePt t="9799" x="6178550" y="2889250"/>
          <p14:tracePt t="9806" x="6186488" y="2889250"/>
          <p14:tracePt t="9816" x="6221413" y="2889250"/>
          <p14:tracePt t="9822" x="6246813" y="2889250"/>
          <p14:tracePt t="9831" x="6272213" y="2897188"/>
          <p14:tracePt t="9839" x="6288088" y="2906713"/>
          <p14:tracePt t="9849" x="6323013" y="2914650"/>
          <p14:tracePt t="9855" x="6348413" y="2914650"/>
          <p14:tracePt t="9865" x="6373813" y="2914650"/>
          <p14:tracePt t="9870" x="6399213" y="2922588"/>
          <p14:tracePt t="9879" x="6424613" y="2932113"/>
          <p14:tracePt t="9887" x="6442075" y="2932113"/>
          <p14:tracePt t="9896" x="6450013" y="2940050"/>
          <p14:tracePt t="9902" x="6457950" y="2940050"/>
          <p14:tracePt t="9911" x="6467475" y="2940050"/>
          <p14:tracePt t="9926" x="6467475" y="2949575"/>
          <p14:tracePt t="9934" x="6483350" y="2949575"/>
          <p14:tracePt t="9943" x="6492875" y="2957513"/>
          <p14:tracePt t="9967" x="6500813" y="2965450"/>
          <p14:tracePt t="9974" x="6510338" y="2974975"/>
          <p14:tracePt t="9991" x="6518275" y="2974975"/>
          <p14:tracePt t="9998" x="6526213" y="2974975"/>
          <p14:tracePt t="10016" x="6535738" y="2982913"/>
          <p14:tracePt t="10032" x="6543675" y="2990850"/>
          <p14:tracePt t="10048" x="6551613" y="2990850"/>
          <p14:tracePt t="10065" x="6561138" y="3000375"/>
          <p14:tracePt t="10096" x="6561138" y="3008313"/>
          <p14:tracePt t="10103" x="6561138" y="3016250"/>
          <p14:tracePt t="10119" x="6569075" y="3016250"/>
          <p14:tracePt t="10126" x="6577013" y="3025775"/>
          <p14:tracePt t="10151" x="6577013" y="3033713"/>
          <p14:tracePt t="10160" x="6586538" y="3033713"/>
          <p14:tracePt t="10167" x="6594475" y="3041650"/>
          <p14:tracePt t="10184" x="6594475" y="3059113"/>
          <p14:tracePt t="10200" x="6602413" y="3059113"/>
          <p14:tracePt t="10216" x="6602413" y="3067050"/>
          <p14:tracePt t="10223" x="6602413" y="3076575"/>
          <p14:tracePt t="10239" x="6602413" y="3084513"/>
          <p14:tracePt t="10255" x="6602413" y="3094038"/>
          <p14:tracePt t="10271" x="6602413" y="3101975"/>
          <p14:tracePt t="10335" x="6594475" y="3101975"/>
          <p14:tracePt t="10342" x="6586538" y="3109913"/>
          <p14:tracePt t="10358" x="6569075" y="3109913"/>
          <p14:tracePt t="10374" x="6551613" y="3109913"/>
          <p14:tracePt t="10382" x="6526213" y="3119438"/>
          <p14:tracePt t="10399" x="6510338" y="3119438"/>
          <p14:tracePt t="10406" x="6500813" y="3119438"/>
          <p14:tracePt t="10416" x="6483350" y="3119438"/>
          <p14:tracePt t="10422" x="6467475" y="3119438"/>
          <p14:tracePt t="10432" x="6457950" y="3119438"/>
          <p14:tracePt t="10438" x="6442075" y="3119438"/>
          <p14:tracePt t="10449" x="6416675" y="3119438"/>
          <p14:tracePt t="10454" x="6407150" y="3119438"/>
          <p14:tracePt t="10465" x="6381750" y="3119438"/>
          <p14:tracePt t="10470" x="6365875" y="3119438"/>
          <p14:tracePt t="10479" x="6348413" y="3127375"/>
          <p14:tracePt t="10486" x="6330950" y="3127375"/>
          <p14:tracePt t="10494" x="6323013" y="3127375"/>
          <p14:tracePt t="10503" x="6297613" y="3135313"/>
          <p14:tracePt t="10510" x="6272213" y="3135313"/>
          <p14:tracePt t="10519" x="6254750" y="3135313"/>
          <p14:tracePt t="10526" x="6237288" y="3135313"/>
          <p14:tracePt t="10535" x="6203950" y="3135313"/>
          <p14:tracePt t="10543" x="6186488" y="3135313"/>
          <p14:tracePt t="10551" x="6153150" y="3135313"/>
          <p14:tracePt t="10558" x="6118225" y="3135313"/>
          <p14:tracePt t="10567" x="6092825" y="3135313"/>
          <p14:tracePt t="10575" x="6076950" y="3135313"/>
          <p14:tracePt t="10582" x="6049963" y="3135313"/>
          <p14:tracePt t="10591" x="6034088" y="3135313"/>
          <p14:tracePt t="10598" x="6016625" y="3135313"/>
          <p14:tracePt t="10607" x="5999163" y="3135313"/>
          <p14:tracePt t="10615" x="5973763" y="3135313"/>
          <p14:tracePt t="10622" x="5948363" y="3135313"/>
          <p14:tracePt t="10633" x="5915025" y="3135313"/>
          <p14:tracePt t="10638" x="5889625" y="3135313"/>
          <p14:tracePt t="10649" x="5864225" y="3135313"/>
          <p14:tracePt t="10655" x="5829300" y="3135313"/>
          <p14:tracePt t="10665" x="5795963" y="3135313"/>
          <p14:tracePt t="10671" x="5770563" y="3135313"/>
          <p14:tracePt t="10679" x="5727700" y="3135313"/>
          <p14:tracePt t="10687" x="5702300" y="3135313"/>
          <p14:tracePt t="10694" x="5676900" y="3135313"/>
          <p14:tracePt t="10704" x="5641975" y="3135313"/>
          <p14:tracePt t="10710" x="5626100" y="3135313"/>
          <p14:tracePt t="10718" x="5608638" y="3135313"/>
          <p14:tracePt t="10727" x="5583238" y="3135313"/>
          <p14:tracePt t="10743" x="5565775" y="3135313"/>
          <p14:tracePt t="10751" x="5557838" y="3135313"/>
          <p14:tracePt t="10791" x="5549900" y="3135313"/>
          <p14:tracePt t="10799" x="5540375" y="3135313"/>
          <p14:tracePt t="10815" x="5532438" y="3135313"/>
          <p14:tracePt t="10832" x="5524500" y="3127375"/>
          <p14:tracePt t="10838" x="5514975" y="3127375"/>
          <p14:tracePt t="10849" x="5514975" y="3119438"/>
          <p14:tracePt t="10856" x="5497513" y="3094038"/>
          <p14:tracePt t="10871" x="5489575" y="3084513"/>
          <p14:tracePt t="10880" x="5489575" y="3076575"/>
          <p14:tracePt t="10887" x="5481638" y="3059113"/>
          <p14:tracePt t="11023" x="5456238" y="3067050"/>
          <p14:tracePt t="11031" x="5430838" y="3094038"/>
          <p14:tracePt t="11039" x="5421313" y="3109913"/>
          <p14:tracePt t="11048" x="5395913" y="3135313"/>
          <p14:tracePt t="11054" x="5353050" y="3170238"/>
          <p14:tracePt t="11065" x="5327650" y="3186113"/>
          <p14:tracePt t="11071" x="5294313" y="3221038"/>
          <p14:tracePt t="11080" x="5260975" y="3246438"/>
          <p14:tracePt t="11087" x="5192713" y="3289300"/>
          <p14:tracePt t="11096" x="5175250" y="3305175"/>
          <p14:tracePt t="11103" x="5157788" y="3322638"/>
          <p14:tracePt t="11110" x="5132388" y="3340100"/>
          <p14:tracePt t="11119" x="5116513" y="3355975"/>
          <p14:tracePt t="11126" x="5099050" y="3355975"/>
          <p14:tracePt t="11135" x="5081588" y="3365500"/>
          <p14:tracePt t="11143" x="5064125" y="3373438"/>
          <p14:tracePt t="11151" x="5048250" y="3382963"/>
          <p14:tracePt t="11161" x="5038725" y="3382963"/>
          <p14:tracePt t="11167" x="5022850" y="3390900"/>
          <p14:tracePt t="11174" x="5005388" y="3398838"/>
          <p14:tracePt t="11185" x="4997450" y="3398838"/>
          <p14:tracePt t="11190" x="4987925" y="3398838"/>
          <p14:tracePt t="11200" x="4962525" y="3398838"/>
          <p14:tracePt t="11206" x="4954588" y="3408363"/>
          <p14:tracePt t="11216" x="4919663" y="3416300"/>
          <p14:tracePt t="11223" x="4903788" y="3416300"/>
          <p14:tracePt t="11232" x="4878388" y="3424238"/>
          <p14:tracePt t="11239" x="4868863" y="3424238"/>
          <p14:tracePt t="11248" x="4843463" y="3449638"/>
          <p14:tracePt t="11255" x="4827588" y="3449638"/>
          <p14:tracePt t="11264" x="4810125" y="3467100"/>
          <p14:tracePt t="11271" x="4802188" y="3484563"/>
          <p14:tracePt t="11279" x="4784725" y="3502025"/>
          <p14:tracePt t="11287" x="4759325" y="3527425"/>
          <p14:tracePt t="11294" x="4741863" y="3560763"/>
          <p14:tracePt t="11303" x="4733925" y="3578225"/>
          <p14:tracePt t="11310" x="4733925" y="3603625"/>
          <p14:tracePt t="11319" x="4708525" y="3654425"/>
          <p14:tracePt t="11327" x="4708525" y="3679825"/>
          <p14:tracePt t="11335" x="4691063" y="3713163"/>
          <p14:tracePt t="11343" x="4691063" y="3756025"/>
          <p14:tracePt t="11351" x="4683125" y="3790950"/>
          <p14:tracePt t="11358" x="4683125" y="3816350"/>
          <p14:tracePt t="11367" x="4683125" y="3849688"/>
          <p14:tracePt t="11374" x="4683125" y="3867150"/>
          <p14:tracePt t="11383" x="4683125" y="3900488"/>
          <p14:tracePt t="11390" x="4683125" y="3917950"/>
          <p14:tracePt t="11400" x="4683125" y="3935413"/>
          <p14:tracePt t="11407" x="4683125" y="3960813"/>
          <p14:tracePt t="11416" x="4683125" y="3976688"/>
          <p14:tracePt t="11422" x="4683125" y="3994150"/>
          <p14:tracePt t="11433" x="4683125" y="4002088"/>
          <p14:tracePt t="11439" x="4691063" y="4027488"/>
          <p14:tracePt t="11455" x="4691063" y="4037013"/>
          <p14:tracePt t="11464" x="4691063" y="4044950"/>
          <p14:tracePt t="11471" x="4691063" y="4052888"/>
          <p14:tracePt t="11479" x="4699000" y="4062413"/>
          <p14:tracePt t="11486" x="4699000" y="4070350"/>
          <p14:tracePt t="11502" x="4699000" y="4079875"/>
          <p14:tracePt t="11510" x="4708525" y="4087813"/>
          <p14:tracePt t="11519" x="4708525" y="4095750"/>
          <p14:tracePt t="11647" x="4691063" y="4095750"/>
          <p14:tracePt t="11654" x="4683125" y="4095750"/>
          <p14:tracePt t="11663" x="4640263" y="4095750"/>
          <p14:tracePt t="11670" x="4597400" y="4095750"/>
          <p14:tracePt t="11681" x="4572000" y="4095750"/>
          <p14:tracePt t="11687" x="4513263" y="4087813"/>
          <p14:tracePt t="11694" x="4486275" y="4087813"/>
          <p14:tracePt t="11703" x="4445000" y="4079875"/>
          <p14:tracePt t="11710" x="4410075" y="4079875"/>
          <p14:tracePt t="11719" x="4376738" y="4070350"/>
          <p14:tracePt t="11727" x="4341813" y="4070350"/>
          <p14:tracePt t="11735" x="4325938" y="4070350"/>
          <p14:tracePt t="11742" x="4308475" y="4070350"/>
          <p14:tracePt t="11750" x="4300538" y="4070350"/>
          <p14:tracePt t="11759" x="4291013" y="4070350"/>
          <p14:tracePt t="11767" x="4283075" y="4070350"/>
          <p14:tracePt t="11775" x="4275138" y="4070350"/>
          <p14:tracePt t="11790" x="4265613" y="4070350"/>
          <p14:tracePt t="11806" x="4249738" y="4070350"/>
          <p14:tracePt t="11823" x="4232275" y="4070350"/>
          <p14:tracePt t="11833" x="4224338" y="4070350"/>
          <p14:tracePt t="11839" x="4214813" y="4070350"/>
          <p14:tracePt t="11855" x="4206875" y="4070350"/>
          <p14:tracePt t="11865" x="4197350" y="4079875"/>
          <p14:tracePt t="11870" x="4197350" y="4087813"/>
          <p14:tracePt t="11879" x="4189413" y="4087813"/>
          <p14:tracePt t="11894" x="4181475" y="4095750"/>
          <p14:tracePt t="11910" x="4181475" y="4105275"/>
          <p14:tracePt t="11942" x="4181475" y="4113213"/>
          <p14:tracePt t="11950" x="4181475" y="4121150"/>
          <p14:tracePt t="11958" x="4181475" y="4130675"/>
          <p14:tracePt t="11974" x="4181475" y="4138613"/>
          <p14:tracePt t="11990" x="4181475" y="4146550"/>
          <p14:tracePt t="12000" x="4181475" y="4156075"/>
          <p14:tracePt t="12007" x="4181475" y="4164013"/>
          <p14:tracePt t="12016" x="4181475" y="4171950"/>
          <p14:tracePt t="12023" x="4189413" y="4171950"/>
          <p14:tracePt t="12032" x="4189413" y="4181475"/>
          <p14:tracePt t="12039" x="4197350" y="4189413"/>
          <p14:tracePt t="12048" x="4206875" y="4189413"/>
          <p14:tracePt t="12055" x="4214813" y="4197350"/>
          <p14:tracePt t="12063" x="4224338" y="4206875"/>
          <p14:tracePt t="12070" x="4232275" y="4206875"/>
          <p14:tracePt t="12078" x="4240213" y="4214813"/>
          <p14:tracePt t="12087" x="4257675" y="4224338"/>
          <p14:tracePt t="12094" x="4265613" y="4224338"/>
          <p14:tracePt t="12102" x="4283075" y="4232275"/>
          <p14:tracePt t="12110" x="4308475" y="4249738"/>
          <p14:tracePt t="12118" x="4316413" y="4249738"/>
          <p14:tracePt t="12127" x="4325938" y="4249738"/>
          <p14:tracePt t="12135" x="4333875" y="4249738"/>
          <p14:tracePt t="12142" x="4351338" y="4249738"/>
          <p14:tracePt t="12159" x="4359275" y="4257675"/>
          <p14:tracePt t="12178" x="4384675" y="4265613"/>
          <p14:tracePt t="12184" x="4402138" y="4275138"/>
          <p14:tracePt t="12201" x="4419600" y="4275138"/>
          <p14:tracePt t="12217" x="4427538" y="4275138"/>
          <p14:tracePt t="12232" x="4435475" y="4283075"/>
          <p14:tracePt t="12254" x="4435475" y="4291013"/>
          <p14:tracePt t="12271" x="4445000" y="4300538"/>
          <p14:tracePt t="12279" x="4452938" y="4300538"/>
          <p14:tracePt t="12286" x="4452938" y="4308475"/>
          <p14:tracePt t="12302" x="4460875" y="4325938"/>
          <p14:tracePt t="12319" x="4470400" y="4325938"/>
          <p14:tracePt t="12335" x="4478338" y="4325938"/>
          <p14:tracePt t="12559" x="4478338" y="4316413"/>
          <p14:tracePt t="12567" x="4478338" y="4308475"/>
          <p14:tracePt t="12575" x="4495800" y="4291013"/>
          <p14:tracePt t="12583" x="4521200" y="4265613"/>
          <p14:tracePt t="12591" x="4538663" y="4249738"/>
          <p14:tracePt t="12600" x="4564063" y="4224338"/>
          <p14:tracePt t="12607" x="4579938" y="4206875"/>
          <p14:tracePt t="12616" x="4605338" y="4206875"/>
          <p14:tracePt t="12623" x="4657725" y="4171950"/>
          <p14:tracePt t="12632" x="4691063" y="4156075"/>
          <p14:tracePt t="12639" x="4733925" y="4138613"/>
          <p14:tracePt t="12648" x="4810125" y="4105275"/>
          <p14:tracePt t="12655" x="4886325" y="4095750"/>
          <p14:tracePt t="12663" x="4972050" y="4062413"/>
          <p14:tracePt t="12671" x="5048250" y="4037013"/>
          <p14:tracePt t="12680" x="5124450" y="4027488"/>
          <p14:tracePt t="12686" x="5208588" y="3994150"/>
          <p14:tracePt t="12694" x="5286375" y="3960813"/>
          <p14:tracePt t="12702" x="5345113" y="3951288"/>
          <p14:tracePt t="12711" x="5421313" y="3908425"/>
          <p14:tracePt t="12718" x="5472113" y="3892550"/>
          <p14:tracePt t="12727" x="5507038" y="3849688"/>
          <p14:tracePt t="12734" x="5524500" y="3841750"/>
          <p14:tracePt t="12743" x="5575300" y="3790950"/>
          <p14:tracePt t="12750" x="5600700" y="3763963"/>
          <p14:tracePt t="12759" x="5616575" y="3748088"/>
          <p14:tracePt t="12766" x="5641975" y="3722688"/>
          <p14:tracePt t="12775" x="5668963" y="3697288"/>
          <p14:tracePt t="12783" x="5684838" y="3687763"/>
          <p14:tracePt t="12791" x="5710238" y="3662363"/>
          <p14:tracePt t="12799" x="5727700" y="3654425"/>
          <p14:tracePt t="12807" x="5735638" y="3636963"/>
          <p14:tracePt t="12816" x="5761038" y="3611563"/>
          <p14:tracePt t="12822" x="5770563" y="3611563"/>
          <p14:tracePt t="12832" x="5788025" y="3594100"/>
          <p14:tracePt t="12839" x="5788025" y="3586163"/>
          <p14:tracePt t="12848" x="5795963" y="3586163"/>
          <p14:tracePt t="12855" x="5803900" y="3578225"/>
          <p14:tracePt t="12862" x="5803900" y="3568700"/>
          <p14:tracePt t="12871" x="5813425" y="3560763"/>
          <p14:tracePt t="12879" x="5829300" y="3552825"/>
          <p14:tracePt t="12887" x="5829300" y="3543300"/>
          <p14:tracePt t="12894" x="5846763" y="3527425"/>
          <p14:tracePt t="12902" x="5854700" y="3517900"/>
          <p14:tracePt t="12910" x="5864225" y="3502025"/>
          <p14:tracePt t="12919" x="5872163" y="3492500"/>
          <p14:tracePt t="12934" x="5889625" y="3467100"/>
          <p14:tracePt t="12950" x="5897563" y="3449638"/>
          <p14:tracePt t="12958" x="5915025" y="3433763"/>
          <p14:tracePt t="12968" x="5922963" y="3433763"/>
          <p14:tracePt t="12975" x="5922963" y="3416300"/>
          <p14:tracePt t="12984" x="5932488" y="3398838"/>
          <p14:tracePt t="13000" x="5932488" y="3382963"/>
          <p14:tracePt t="13007" x="5932488" y="3365500"/>
          <p14:tracePt t="13016" x="5932488" y="3355975"/>
          <p14:tracePt t="13023" x="5932488" y="3340100"/>
          <p14:tracePt t="13032" x="5932488" y="3330575"/>
          <p14:tracePt t="13039" x="5932488" y="3305175"/>
          <p14:tracePt t="13048" x="5922963" y="3279775"/>
          <p14:tracePt t="13055" x="5905500" y="3263900"/>
          <p14:tracePt t="13064" x="5889625" y="3238500"/>
          <p14:tracePt t="13071" x="5880100" y="3211513"/>
          <p14:tracePt t="13077" x="5854700" y="3186113"/>
          <p14:tracePt t="13087" x="5846763" y="3160713"/>
          <p14:tracePt t="13094" x="5829300" y="3152775"/>
          <p14:tracePt t="13103" x="5829300" y="3119438"/>
          <p14:tracePt t="13111" x="5821363" y="3119438"/>
          <p14:tracePt t="13118" x="5813425" y="3109913"/>
          <p14:tracePt t="13126" x="5803900" y="3101975"/>
          <p14:tracePt t="13134" x="5795963" y="3094038"/>
          <p14:tracePt t="13143" x="5788025" y="3076575"/>
          <p14:tracePt t="13159" x="5770563" y="3059113"/>
          <p14:tracePt t="13191" x="5761038" y="3041650"/>
          <p14:tracePt t="13223" x="5753100" y="3033713"/>
          <p14:tracePt t="13238" x="5753100" y="3025775"/>
          <p14:tracePt t="13264" x="5745163" y="3016250"/>
          <p14:tracePt t="13280" x="5735638" y="3008313"/>
          <p14:tracePt t="13287" x="5735638" y="3000375"/>
          <p14:tracePt t="13391" x="5735638" y="2990850"/>
          <p14:tracePt t="13416" x="5735638" y="2982913"/>
          <p14:tracePt t="13503" x="5745163" y="2982913"/>
          <p14:tracePt t="13510" x="5770563" y="2982913"/>
          <p14:tracePt t="13519" x="5778500" y="2982913"/>
          <p14:tracePt t="13526" x="5795963" y="2982913"/>
          <p14:tracePt t="13535" x="5821363" y="2982913"/>
          <p14:tracePt t="13550" x="5829300" y="2982913"/>
          <p14:tracePt t="13559" x="5838825" y="2982913"/>
          <p14:tracePt t="13567" x="5846763" y="2982913"/>
          <p14:tracePt t="13583" x="5854700" y="2982913"/>
          <p14:tracePt t="13591" x="5864225" y="2982913"/>
          <p14:tracePt t="13617" x="5880100" y="2982913"/>
          <p14:tracePt t="13633" x="5889625" y="2982913"/>
          <p14:tracePt t="13775" x="5905500" y="2982913"/>
          <p14:tracePt t="13791" x="5915025" y="2990850"/>
          <p14:tracePt t="13800" x="5922963" y="3000375"/>
          <p14:tracePt t="13806" x="5932488" y="3008313"/>
          <p14:tracePt t="13823" x="5948363" y="3016250"/>
          <p14:tracePt t="13839" x="5957888" y="3016250"/>
          <p14:tracePt t="13854" x="5973763" y="3025775"/>
          <p14:tracePt t="13862" x="5983288" y="3025775"/>
          <p14:tracePt t="13870" x="5991225" y="3025775"/>
          <p14:tracePt t="13878" x="5999163" y="3033713"/>
          <p14:tracePt t="13887" x="6008688" y="3033713"/>
          <p14:tracePt t="13894" x="6016625" y="3033713"/>
          <p14:tracePt t="13911" x="6042025" y="3033713"/>
          <p14:tracePt t="13926" x="6059488" y="3033713"/>
          <p14:tracePt t="13935" x="6084888" y="3033713"/>
          <p14:tracePt t="13943" x="6102350" y="3033713"/>
          <p14:tracePt t="13950" x="6118225" y="3033713"/>
          <p14:tracePt t="13958" x="6153150" y="3033713"/>
          <p14:tracePt t="13974" x="6186488" y="3025775"/>
          <p14:tracePt t="13985" x="6194425" y="3016250"/>
          <p14:tracePt t="13990" x="6211888" y="3016250"/>
          <p14:tracePt t="14001" x="6237288" y="3008313"/>
          <p14:tracePt t="14017" x="6246813" y="3008313"/>
          <p14:tracePt t="14022" x="6262688" y="3000375"/>
          <p14:tracePt t="14295" x="6272213" y="3000375"/>
          <p14:tracePt t="14302" x="6305550" y="3000375"/>
          <p14:tracePt t="14310" x="6338888" y="3000375"/>
          <p14:tracePt t="14318" x="6365875" y="3000375"/>
          <p14:tracePt t="14608" x="6356350" y="3008313"/>
          <p14:tracePt t="14614" x="6338888" y="3033713"/>
          <p14:tracePt t="14623" x="6330950" y="3041650"/>
          <p14:tracePt t="14633" x="6330950" y="3051175"/>
          <p14:tracePt t="14639" x="6313488" y="3076575"/>
          <p14:tracePt t="14646" x="6297613" y="3094038"/>
          <p14:tracePt t="14655" x="6297613" y="3109913"/>
          <p14:tracePt t="14662" x="6297613" y="3127375"/>
          <p14:tracePt t="14671" x="6313488" y="3160713"/>
          <p14:tracePt t="14678" x="6338888" y="3178175"/>
          <p14:tracePt t="14687" x="6381750" y="3186113"/>
          <p14:tracePt t="14695" x="6416675" y="3203575"/>
          <p14:tracePt t="14703" x="6450013" y="3211513"/>
          <p14:tracePt t="14710" x="6467475" y="3211513"/>
          <p14:tracePt t="14718" x="6500813" y="3221038"/>
          <p14:tracePt t="14726" x="6526213" y="3228975"/>
          <p14:tracePt t="14735" x="6535738" y="3228975"/>
          <p14:tracePt t="14742" x="6561138" y="3238500"/>
          <p14:tracePt t="14751" x="6577013" y="3238500"/>
          <p14:tracePt t="14758" x="6602413" y="3238500"/>
          <p14:tracePt t="14767" x="6619875" y="3246438"/>
          <p14:tracePt t="14775" x="6645275" y="3254375"/>
          <p14:tracePt t="14784" x="6670675" y="3271838"/>
          <p14:tracePt t="14791" x="6705600" y="3279775"/>
          <p14:tracePt t="14801" x="6721475" y="3297238"/>
          <p14:tracePt t="14807" x="6746875" y="3314700"/>
          <p14:tracePt t="14816" x="6772275" y="3322638"/>
          <p14:tracePt t="14823" x="6799263" y="3330575"/>
          <p14:tracePt t="14833" x="6832600" y="3348038"/>
          <p14:tracePt t="14839" x="6840538" y="3348038"/>
          <p14:tracePt t="14848" x="6875463" y="3365500"/>
          <p14:tracePt t="14855" x="6900863" y="3373438"/>
          <p14:tracePt t="14862" x="6916738" y="3373438"/>
          <p14:tracePt t="14871" x="6926263" y="3382963"/>
          <p14:tracePt t="14878" x="6951663" y="3398838"/>
          <p14:tracePt t="14887" x="6969125" y="3408363"/>
          <p14:tracePt t="14895" x="6985000" y="3416300"/>
          <p14:tracePt t="14902" x="6994525" y="3424238"/>
          <p14:tracePt t="14919" x="7002463" y="3424238"/>
          <p14:tracePt t="14935" x="7019925" y="3424238"/>
          <p14:tracePt t="14967" x="7045325" y="3424238"/>
          <p14:tracePt t="14975" x="7045325" y="3433763"/>
          <p14:tracePt t="14984" x="7061200" y="3441700"/>
          <p14:tracePt t="15001" x="7088188" y="3449638"/>
          <p14:tracePt t="15017" x="7096125" y="3459163"/>
          <p14:tracePt t="15022" x="7113588" y="3467100"/>
          <p14:tracePt t="15033" x="7113588" y="3475038"/>
          <p14:tracePt t="15038" x="7129463" y="3475038"/>
          <p14:tracePt t="15054" x="7146925" y="3484563"/>
          <p14:tracePt t="15087" x="7146925" y="3492500"/>
          <p14:tracePt t="15102" x="7146925" y="3502025"/>
          <p14:tracePt t="15127" x="7146925" y="3509963"/>
          <p14:tracePt t="15135" x="7146925" y="3517900"/>
          <p14:tracePt t="15142" x="7154863" y="3527425"/>
          <p14:tracePt t="15151" x="7164388" y="3535363"/>
          <p14:tracePt t="15158" x="7164388" y="3543300"/>
          <p14:tracePt t="15168" x="7164388" y="3552825"/>
          <p14:tracePt t="15179" x="7164388" y="3568700"/>
          <p14:tracePt t="15184" x="7172325" y="3578225"/>
          <p14:tracePt t="15190" x="7172325" y="3586163"/>
          <p14:tracePt t="15201" x="7172325" y="3611563"/>
          <p14:tracePt t="15207" x="7172325" y="3636963"/>
          <p14:tracePt t="15217" x="7172325" y="3654425"/>
          <p14:tracePt t="15223" x="7172325" y="3679825"/>
          <p14:tracePt t="15232" x="7172325" y="3705225"/>
          <p14:tracePt t="15239" x="7172325" y="3722688"/>
          <p14:tracePt t="15247" x="7172325" y="3748088"/>
          <p14:tracePt t="15255" x="7172325" y="3781425"/>
          <p14:tracePt t="15262" x="7164388" y="3798888"/>
          <p14:tracePt t="15270" x="7164388" y="3832225"/>
          <p14:tracePt t="15278" x="7164388" y="3875088"/>
          <p14:tracePt t="15287" x="7154863" y="3908425"/>
          <p14:tracePt t="15295" x="7146925" y="3943350"/>
          <p14:tracePt t="15303" x="7138988" y="3968750"/>
          <p14:tracePt t="15310" x="7138988" y="3994150"/>
          <p14:tracePt t="15319" x="7138988" y="4011613"/>
          <p14:tracePt t="15327" x="7129463" y="4037013"/>
          <p14:tracePt t="15335" x="7129463" y="4062413"/>
          <p14:tracePt t="15342" x="7129463" y="4070350"/>
          <p14:tracePt t="15351" x="7129463" y="4095750"/>
          <p14:tracePt t="15358" x="7129463" y="4105275"/>
          <p14:tracePt t="15368" x="7129463" y="4121150"/>
          <p14:tracePt t="15375" x="7129463" y="4130675"/>
          <p14:tracePt t="15384" x="7129463" y="4156075"/>
          <p14:tracePt t="15391" x="7138988" y="4171950"/>
          <p14:tracePt t="15400" x="7154863" y="4189413"/>
          <p14:tracePt t="15407" x="7164388" y="4206875"/>
          <p14:tracePt t="15417" x="7172325" y="4214813"/>
          <p14:tracePt t="15423" x="7180263" y="4224338"/>
          <p14:tracePt t="15431" x="7180263" y="4232275"/>
          <p14:tracePt t="15439" x="7189788" y="4240213"/>
          <p14:tracePt t="15446" x="7197725" y="4249738"/>
          <p14:tracePt t="15454" x="7205663" y="4257675"/>
          <p14:tracePt t="15462" x="7215188" y="4265613"/>
          <p14:tracePt t="15471" x="7215188" y="4275138"/>
          <p14:tracePt t="15479" x="7223125" y="4275138"/>
          <p14:tracePt t="15487" x="7232650" y="4283075"/>
          <p14:tracePt t="15502" x="7240588" y="4283075"/>
          <p14:tracePt t="15510" x="7258050" y="4291013"/>
          <p14:tracePt t="15518" x="7265988" y="4300538"/>
          <p14:tracePt t="15526" x="7273925" y="4308475"/>
          <p14:tracePt t="15535" x="7283450" y="4308475"/>
          <p14:tracePt t="15542" x="7291388" y="4308475"/>
          <p14:tracePt t="15551" x="7299325" y="4316413"/>
          <p14:tracePt t="15558" x="7316788" y="4325938"/>
          <p14:tracePt t="15568" x="7324725" y="4333875"/>
          <p14:tracePt t="15574" x="7342188" y="4341813"/>
          <p14:tracePt t="15584" x="7359650" y="4341813"/>
          <p14:tracePt t="15590" x="7367588" y="4341813"/>
          <p14:tracePt t="15600" x="7377113" y="4341813"/>
          <p14:tracePt t="15606" x="7385050" y="4341813"/>
          <p14:tracePt t="15616" x="7392988" y="4351338"/>
          <p14:tracePt t="15630" x="7410450" y="4359275"/>
          <p14:tracePt t="15638" x="7418388" y="4368800"/>
          <p14:tracePt t="15655" x="7427913" y="4376738"/>
          <p14:tracePt t="15662" x="7435850" y="4384675"/>
          <p14:tracePt t="15671" x="7435850" y="4394200"/>
          <p14:tracePt t="15679" x="7453313" y="4402138"/>
          <p14:tracePt t="15686" x="7461250" y="4410075"/>
          <p14:tracePt t="15703" x="7469188" y="4419600"/>
          <p14:tracePt t="15710" x="7478713" y="4419600"/>
          <p14:tracePt t="15718" x="7486650" y="4427538"/>
          <p14:tracePt t="15943" x="7504113" y="4427538"/>
          <p14:tracePt t="15951" x="7512050" y="4419600"/>
          <p14:tracePt t="15959" x="7546975" y="4376738"/>
          <p14:tracePt t="15968" x="7546975" y="4368800"/>
          <p14:tracePt t="15975" x="7588250" y="4325938"/>
          <p14:tracePt t="15984" x="7597775" y="4308475"/>
          <p14:tracePt t="15991" x="7639050" y="4265613"/>
          <p14:tracePt t="16000" x="7648575" y="4249738"/>
          <p14:tracePt t="16006" x="7648575" y="4240213"/>
          <p14:tracePt t="16303" x="7631113" y="4232275"/>
          <p14:tracePt t="16310" x="7613650" y="4232275"/>
          <p14:tracePt t="16327" x="7605713" y="4232275"/>
          <p14:tracePt t="16336" x="7597775" y="4232275"/>
          <p14:tracePt t="16342" x="7588250" y="4232275"/>
          <p14:tracePt t="16353" x="7580313" y="4232275"/>
          <p14:tracePt t="16359" x="7572375" y="4232275"/>
          <p14:tracePt t="16375" x="7562850" y="4232275"/>
          <p14:tracePt t="16391" x="7546975" y="4232275"/>
          <p14:tracePt t="16407" x="7537450" y="4232275"/>
          <p14:tracePt t="16416" x="7529513" y="4240213"/>
          <p14:tracePt t="16422" x="7521575" y="4240213"/>
          <p14:tracePt t="16455" x="7504113" y="4240213"/>
          <p14:tracePt t="16622" x="7504113" y="4249738"/>
          <p14:tracePt t="16671" x="7512050" y="4249738"/>
          <p14:tracePt t="16678" x="7512050" y="4257675"/>
          <p14:tracePt t="16743" x="7521575" y="4257675"/>
          <p14:tracePt t="17423" x="7512050" y="4275138"/>
          <p14:tracePt t="17439" x="7504113" y="4308475"/>
          <p14:tracePt t="17446" x="7504113" y="4325938"/>
          <p14:tracePt t="17455" x="7494588" y="4351338"/>
          <p14:tracePt t="17462" x="7494588" y="4376738"/>
          <p14:tracePt t="17471" x="7478713" y="4452938"/>
          <p14:tracePt t="17478" x="7469188" y="4478338"/>
          <p14:tracePt t="17487" x="7461250" y="4521200"/>
          <p14:tracePt t="17494" x="7427913" y="4572000"/>
          <p14:tracePt t="17502" x="7402513" y="4630738"/>
          <p14:tracePt t="17511" x="7385050" y="4657725"/>
          <p14:tracePt t="17519" x="7367588" y="4691063"/>
          <p14:tracePt t="17527" x="7324725" y="4741863"/>
          <p14:tracePt t="17536" x="7299325" y="4767263"/>
          <p14:tracePt t="17543" x="7283450" y="4792663"/>
          <p14:tracePt t="17559" x="7258050" y="4818063"/>
          <p14:tracePt t="17568" x="7248525" y="4835525"/>
          <p14:tracePt t="17574" x="7232650" y="4852988"/>
          <p14:tracePt t="17585" x="7232650" y="4860925"/>
          <p14:tracePt t="17590" x="7215188" y="4878388"/>
          <p14:tracePt t="17602" x="7205663" y="4878388"/>
          <p14:tracePt t="17607" x="7197725" y="4894263"/>
          <p14:tracePt t="17616" x="7180263" y="4903788"/>
          <p14:tracePt t="17623" x="7164388" y="4911725"/>
          <p14:tracePt t="17630" x="7146925" y="4919663"/>
          <p14:tracePt t="17638" x="7129463" y="4919663"/>
          <p14:tracePt t="17646" x="7088188" y="4946650"/>
          <p14:tracePt t="17655" x="7053263" y="4946650"/>
          <p14:tracePt t="17663" x="7010400" y="4962525"/>
          <p14:tracePt t="17671" x="6959600" y="4972050"/>
          <p14:tracePt t="17678" x="6900863" y="4979988"/>
          <p14:tracePt t="17687" x="6858000" y="4979988"/>
          <p14:tracePt t="17694" x="6799263" y="4997450"/>
          <p14:tracePt t="17703" x="6738938" y="5005388"/>
          <p14:tracePt t="17710" x="6705600" y="5030788"/>
          <p14:tracePt t="17719" x="6645275" y="5038725"/>
          <p14:tracePt t="17727" x="6594475" y="5048250"/>
          <p14:tracePt t="17736" x="6551613" y="5048250"/>
          <p14:tracePt t="17743" x="6492875" y="5056188"/>
          <p14:tracePt t="17751" x="6457950" y="5056188"/>
          <p14:tracePt t="17759" x="6416675" y="5064125"/>
          <p14:tracePt t="17768" x="6381750" y="5064125"/>
          <p14:tracePt t="17775" x="6338888" y="5064125"/>
          <p14:tracePt t="17785" x="6323013" y="5064125"/>
          <p14:tracePt t="17791" x="6305550" y="5064125"/>
          <p14:tracePt t="17800" x="6297613" y="5064125"/>
          <p14:tracePt t="17808" x="6262688" y="5064125"/>
          <p14:tracePt t="17816" x="6254750" y="5073650"/>
          <p14:tracePt t="17822" x="6237288" y="5073650"/>
          <p14:tracePt t="17829" x="6221413" y="5073650"/>
          <p14:tracePt t="17838" x="6203950" y="5081588"/>
          <p14:tracePt t="17855" x="6186488" y="5081588"/>
          <p14:tracePt t="17863" x="6178550" y="5081588"/>
          <p14:tracePt t="17878" x="6169025" y="5091113"/>
          <p14:tracePt t="17887" x="6161088" y="5106988"/>
          <p14:tracePt t="17894" x="6153150" y="5106988"/>
          <p14:tracePt t="17903" x="6153150" y="5124450"/>
          <p14:tracePt t="17919" x="6143625" y="5141913"/>
          <p14:tracePt t="17927" x="6135688" y="5149850"/>
          <p14:tracePt t="17936" x="6127750" y="5167313"/>
          <p14:tracePt t="17943" x="6127750" y="5183188"/>
          <p14:tracePt t="17953" x="6127750" y="5192713"/>
          <p14:tracePt t="17958" x="6127750" y="5200650"/>
          <p14:tracePt t="17968" x="6127750" y="5218113"/>
          <p14:tracePt t="17975" x="6127750" y="5226050"/>
          <p14:tracePt t="17984" x="6127750" y="5243513"/>
          <p14:tracePt t="17991" x="6127750" y="5251450"/>
          <p14:tracePt t="18001" x="6127750" y="5260975"/>
          <p14:tracePt t="18007" x="6127750" y="5268913"/>
          <p14:tracePt t="18014" x="6127750" y="5276850"/>
          <p14:tracePt t="18022" x="6127750" y="5294313"/>
          <p14:tracePt t="18039" x="6127750" y="5302250"/>
          <p14:tracePt t="18046" x="6127750" y="5319713"/>
          <p14:tracePt t="18063" x="6127750" y="5337175"/>
          <p14:tracePt t="18070" x="6127750" y="5345113"/>
          <p14:tracePt t="18078" x="6127750" y="5362575"/>
          <p14:tracePt t="18087" x="6135688" y="5370513"/>
          <p14:tracePt t="18103" x="6153150" y="5387975"/>
          <p14:tracePt t="18111" x="6161088" y="5395913"/>
          <p14:tracePt t="18158" x="6161088" y="5405438"/>
          <p14:tracePt t="18887" x="6161088" y="5395913"/>
          <p14:tracePt t="18903" x="6161088" y="5387975"/>
          <p14:tracePt t="18920" x="6153150" y="5387975"/>
          <p14:tracePt t="18935" x="6143625" y="5387975"/>
          <p14:tracePt t="18943" x="6135688" y="5387975"/>
          <p14:tracePt t="18952" x="6118225" y="5387975"/>
          <p14:tracePt t="18968" x="6092825" y="5387975"/>
          <p14:tracePt t="18975" x="6092825" y="5380038"/>
          <p14:tracePt t="18983" x="6076950" y="5380038"/>
          <p14:tracePt t="18991" x="6067425" y="5380038"/>
          <p14:tracePt t="18999" x="6049963" y="5380038"/>
          <p14:tracePt t="19007" x="6034088" y="5380038"/>
          <p14:tracePt t="19014" x="6034088" y="5370513"/>
          <p14:tracePt t="19023" x="6016625" y="5370513"/>
          <p14:tracePt t="19030" x="6008688" y="5370513"/>
          <p14:tracePt t="19038" x="5999163" y="5370513"/>
          <p14:tracePt t="19047" x="5983288" y="5370513"/>
          <p14:tracePt t="19062" x="5965825" y="5370513"/>
          <p14:tracePt t="19071" x="5957888" y="5370513"/>
          <p14:tracePt t="19078" x="5940425" y="5370513"/>
          <p14:tracePt t="19087" x="5932488" y="5370513"/>
          <p14:tracePt t="19094" x="5922963" y="5370513"/>
          <p14:tracePt t="19102" x="5915025" y="5370513"/>
          <p14:tracePt t="19110" x="5905500" y="5370513"/>
          <p14:tracePt t="19142" x="5897563" y="5370513"/>
          <p14:tracePt t="19158" x="5889625" y="5370513"/>
          <p14:tracePt t="19174" x="5880100" y="5370513"/>
          <p14:tracePt t="19184" x="5880100" y="5362575"/>
          <p14:tracePt t="19191" x="5872163" y="5362575"/>
          <p14:tracePt t="19199" x="5864225" y="5362575"/>
          <p14:tracePt t="19440" x="5854700" y="5362575"/>
          <p14:tracePt t="19462" x="5846763" y="5362575"/>
          <p14:tracePt t="19526" x="5838825" y="5345113"/>
          <p14:tracePt t="19751" x="5838825" y="5337175"/>
          <p14:tracePt t="19783" x="5838825" y="5327650"/>
          <p14:tracePt t="19790" x="5838825" y="5319713"/>
          <p14:tracePt t="19799" x="5846763" y="5311775"/>
          <p14:tracePt t="19807" x="5854700" y="5302250"/>
          <p14:tracePt t="19813" x="5854700" y="5294313"/>
          <p14:tracePt t="19822" x="5864225" y="5286375"/>
          <p14:tracePt t="19830" x="5864225" y="5276850"/>
          <p14:tracePt t="19839" x="5872163" y="5260975"/>
          <p14:tracePt t="19847" x="5889625" y="5243513"/>
          <p14:tracePt t="19855" x="5889625" y="5235575"/>
          <p14:tracePt t="19863" x="5897563" y="5218113"/>
          <p14:tracePt t="19879" x="5897563" y="5183188"/>
          <p14:tracePt t="19887" x="5905500" y="5175250"/>
          <p14:tracePt t="19894" x="5905500" y="5157788"/>
          <p14:tracePt t="19904" x="5905500" y="5132388"/>
          <p14:tracePt t="19911" x="5915025" y="5116513"/>
          <p14:tracePt t="19921" x="5915025" y="5091113"/>
          <p14:tracePt t="19926" x="5915025" y="5064125"/>
          <p14:tracePt t="19937" x="5915025" y="5048250"/>
          <p14:tracePt t="19943" x="5915025" y="5013325"/>
          <p14:tracePt t="19952" x="5915025" y="4987925"/>
          <p14:tracePt t="19959" x="5915025" y="4972050"/>
          <p14:tracePt t="19969" x="5915025" y="4954588"/>
          <p14:tracePt t="19975" x="5915025" y="4911725"/>
          <p14:tracePt t="19985" x="5915025" y="4894263"/>
          <p14:tracePt t="19991" x="5915025" y="4878388"/>
          <p14:tracePt t="19999" x="5915025" y="4852988"/>
          <p14:tracePt t="20007" x="5915025" y="4835525"/>
          <p14:tracePt t="20014" x="5915025" y="4818063"/>
          <p14:tracePt t="20023" x="5905500" y="4802188"/>
          <p14:tracePt t="20030" x="5905500" y="4784725"/>
          <p14:tracePt t="20047" x="5905500" y="4759325"/>
          <p14:tracePt t="20054" x="5905500" y="4741863"/>
          <p14:tracePt t="20070" x="5905500" y="4733925"/>
          <p14:tracePt t="20078" x="5905500" y="4716463"/>
          <p14:tracePt t="20086" x="5897563" y="4716463"/>
          <p14:tracePt t="20094" x="5889625" y="4708525"/>
          <p14:tracePt t="20103" x="5889625" y="4699000"/>
          <p14:tracePt t="20142" x="5889625" y="4683125"/>
          <p14:tracePt t="20152" x="5889625" y="4673600"/>
          <p14:tracePt t="20159" x="5889625" y="4665663"/>
          <p14:tracePt t="20168" x="5889625" y="4657725"/>
          <p14:tracePt t="20174" x="5889625" y="4648200"/>
          <p14:tracePt t="20182" x="5889625" y="4640263"/>
          <p14:tracePt t="20191" x="5889625" y="4622800"/>
          <p14:tracePt t="20206" x="5889625" y="4605338"/>
          <p14:tracePt t="20213" x="5880100" y="4597400"/>
          <p14:tracePt t="20222" x="5880100" y="4589463"/>
          <p14:tracePt t="20231" x="5880100" y="4579938"/>
          <p14:tracePt t="20238" x="5880100" y="4572000"/>
          <p14:tracePt t="20247" x="5880100" y="4554538"/>
          <p14:tracePt t="20255" x="5880100" y="4538663"/>
          <p14:tracePt t="20271" x="5880100" y="4521200"/>
          <p14:tracePt t="20278" x="5880100" y="4495800"/>
          <p14:tracePt t="20287" x="5897563" y="4486275"/>
          <p14:tracePt t="20294" x="5897563" y="4478338"/>
          <p14:tracePt t="20304" x="5897563" y="4460875"/>
          <p14:tracePt t="20310" x="5905500" y="4445000"/>
          <p14:tracePt t="20320" x="5905500" y="4435475"/>
          <p14:tracePt t="20326" x="5915025" y="4419600"/>
          <p14:tracePt t="20342" x="5915025" y="4410075"/>
          <p14:tracePt t="20354" x="5915025" y="4402138"/>
          <p14:tracePt t="20358" x="5922963" y="4402138"/>
          <p14:tracePt t="20367" x="5932488" y="4394200"/>
          <p14:tracePt t="20374" x="5940425" y="4384675"/>
          <p14:tracePt t="20382" x="5940425" y="4376738"/>
          <p14:tracePt t="20397" x="5940425" y="4368800"/>
          <p14:tracePt t="20406" x="5940425" y="4359275"/>
          <p14:tracePt t="20422" x="5940425" y="4341813"/>
          <p14:tracePt t="20431" x="5940425" y="4333875"/>
          <p14:tracePt t="20470" x="5940425" y="4325938"/>
          <p14:tracePt t="20486" x="5940425" y="4316413"/>
          <p14:tracePt t="20518" x="5940425" y="4308475"/>
          <p14:tracePt t="20567" x="5940425" y="4300538"/>
          <p14:tracePt t="20585" x="5940425" y="4291013"/>
          <p14:tracePt t="20591" x="5948363" y="4283075"/>
          <p14:tracePt t="20599" x="5957888" y="4275138"/>
          <p14:tracePt t="20607" x="5957888" y="4265613"/>
          <p14:tracePt t="20614" x="5965825" y="4265613"/>
          <p14:tracePt t="20623" x="5965825" y="4257675"/>
          <p14:tracePt t="20639" x="5973763" y="4249738"/>
          <p14:tracePt t="20670" x="5973763" y="4240213"/>
          <p14:tracePt t="20678" x="5983288" y="4232275"/>
          <p14:tracePt t="20687" x="5983288" y="4224338"/>
          <p14:tracePt t="20703" x="5991225" y="4224338"/>
          <p14:tracePt t="20710" x="5991225" y="4214813"/>
          <p14:tracePt t="20726" x="5999163" y="4206875"/>
          <p14:tracePt t="20742" x="5999163" y="4197350"/>
          <p14:tracePt t="20753" x="6008688" y="4189413"/>
          <p14:tracePt t="20774" x="6008688" y="4181475"/>
          <p14:tracePt t="20790" x="6008688" y="4171950"/>
          <p14:tracePt t="20838" x="6008688" y="4164013"/>
          <p14:tracePt t="21030" x="6016625" y="4156075"/>
          <p14:tracePt t="21046" x="6024563" y="4156075"/>
          <p14:tracePt t="21078" x="6034088" y="4156075"/>
          <p14:tracePt t="21087" x="6042025" y="4156075"/>
          <p14:tracePt t="21095" x="6049963" y="4156075"/>
          <p14:tracePt t="21111" x="6067425" y="4156075"/>
          <p14:tracePt t="21127" x="6076950" y="4156075"/>
          <p14:tracePt t="21137" x="6092825" y="4156075"/>
          <p14:tracePt t="21153" x="6110288" y="4156075"/>
          <p14:tracePt t="21169" x="6118225" y="4156075"/>
          <p14:tracePt t="21182" x="6118225" y="4146550"/>
          <p14:tracePt t="21198" x="6127750" y="4146550"/>
          <p14:tracePt t="21215" x="6135688" y="4138613"/>
          <p14:tracePt t="21535" x="6143625" y="4138613"/>
          <p14:tracePt t="21552" x="6153150" y="4138613"/>
          <p14:tracePt t="21559" x="6161088" y="4138613"/>
          <p14:tracePt t="21575" x="6169025" y="4138613"/>
          <p14:tracePt t="21584" x="6186488" y="4146550"/>
          <p14:tracePt t="21591" x="6203950" y="4156075"/>
          <p14:tracePt t="21597" x="6221413" y="4164013"/>
          <p14:tracePt t="21607" x="6229350" y="4171950"/>
          <p14:tracePt t="21615" x="6237288" y="4181475"/>
          <p14:tracePt t="21623" x="6262688" y="4197350"/>
          <p14:tracePt t="21630" x="6280150" y="4206875"/>
          <p14:tracePt t="21639" x="6297613" y="4206875"/>
          <p14:tracePt t="21646" x="6297613" y="4214813"/>
          <p14:tracePt t="21703" x="6313488" y="4224338"/>
          <p14:tracePt t="21727" x="6323013" y="4232275"/>
          <p14:tracePt t="21758" x="6330950" y="4232275"/>
          <p14:tracePt t="21769" x="6338888" y="4240213"/>
          <p14:tracePt t="21823" x="6338888" y="4249738"/>
          <p14:tracePt t="21847" x="6348413" y="4249738"/>
          <p14:tracePt t="21975" x="6348413" y="4257675"/>
          <p14:tracePt t="23175" x="6348413" y="4265613"/>
          <p14:tracePt t="24096" x="6338888" y="4249738"/>
          <p14:tracePt t="24103" x="6330950" y="4224338"/>
          <p14:tracePt t="24111" x="6323013" y="4189413"/>
          <p14:tracePt t="24120" x="6323013" y="4156075"/>
          <p14:tracePt t="24126" x="6313488" y="4130675"/>
          <p14:tracePt t="24136" x="6313488" y="4105275"/>
          <p14:tracePt t="24143" x="6313488" y="4070350"/>
          <p14:tracePt t="24150" x="6313488" y="4027488"/>
          <p14:tracePt t="24159" x="6305550" y="3986213"/>
          <p14:tracePt t="24165" x="6305550" y="3908425"/>
          <p14:tracePt t="24183" x="6305550" y="3730625"/>
          <p14:tracePt t="24190" x="6280150" y="3629025"/>
          <p14:tracePt t="24199" x="6272213" y="3568700"/>
          <p14:tracePt t="24208" x="6262688" y="3475038"/>
          <p14:tracePt t="24214" x="6237288" y="3390900"/>
          <p14:tracePt t="24224" x="6237288" y="3330575"/>
          <p14:tracePt t="24231" x="6237288" y="3263900"/>
          <p14:tracePt t="24239" x="6229350" y="3203575"/>
          <p14:tracePt t="24246" x="6221413" y="3144838"/>
          <p14:tracePt t="24256" x="6221413" y="3101975"/>
          <p14:tracePt t="24263" x="6211888" y="3067050"/>
          <p14:tracePt t="24271" x="6211888" y="3041650"/>
          <p14:tracePt t="24279" x="6203950" y="3000375"/>
          <p14:tracePt t="24288" x="6203950" y="2965450"/>
          <p14:tracePt t="24295" x="6203950" y="2949575"/>
          <p14:tracePt t="24305" x="6203950" y="2922588"/>
          <p14:tracePt t="24310" x="6203950" y="2897188"/>
          <p14:tracePt t="24319" x="6203950" y="2881313"/>
          <p14:tracePt t="24326" x="6194425" y="2855913"/>
          <p14:tracePt t="24334" x="6194425" y="2846388"/>
          <p14:tracePt t="24342" x="6194425" y="2838450"/>
          <p14:tracePt t="24350" x="6194425" y="2813050"/>
          <p14:tracePt t="24358" x="6194425" y="2795588"/>
          <p14:tracePt t="24366" x="6194425" y="2787650"/>
          <p14:tracePt t="24375" x="6194425" y="2762250"/>
          <p14:tracePt t="24383" x="6194425" y="2736850"/>
          <p14:tracePt t="24399" x="6194425" y="2711450"/>
          <p14:tracePt t="24406" x="6194425" y="2701925"/>
          <p14:tracePt t="24414" x="6194425" y="2686050"/>
          <p14:tracePt t="24422" x="6194425" y="2676525"/>
          <p14:tracePt t="24431" x="6194425" y="2660650"/>
          <p14:tracePt t="24439" x="6194425" y="2643188"/>
          <p14:tracePt t="24447" x="6186488" y="2625725"/>
          <p14:tracePt t="24456" x="6186488" y="2617788"/>
          <p14:tracePt t="24462" x="6178550" y="2600325"/>
          <p14:tracePt t="24473" x="6178550" y="2592388"/>
          <p14:tracePt t="24479" x="6178550" y="2582863"/>
          <p14:tracePt t="24488" x="6178550" y="2574925"/>
          <p14:tracePt t="24504" x="6178550" y="2566988"/>
          <p14:tracePt t="24510" x="6178550" y="2557463"/>
          <p14:tracePt t="25055" x="6178550" y="2549525"/>
          <p14:tracePt t="25072" x="6153150" y="2549525"/>
          <p14:tracePt t="25079" x="6127750" y="2566988"/>
          <p14:tracePt t="25088" x="6092825" y="2574925"/>
          <p14:tracePt t="25095" x="6059488" y="2592388"/>
          <p14:tracePt t="25105" x="6024563" y="2600325"/>
          <p14:tracePt t="25110" x="5983288" y="2617788"/>
          <p14:tracePt t="25121" x="5948363" y="2633663"/>
          <p14:tracePt t="25127" x="5915025" y="2643188"/>
          <p14:tracePt t="25134" x="5880100" y="2660650"/>
          <p14:tracePt t="25143" x="5854700" y="2668588"/>
          <p14:tracePt t="25149" x="5813425" y="2686050"/>
          <p14:tracePt t="25159" x="5788025" y="2693988"/>
          <p14:tracePt t="25167" x="5753100" y="2693988"/>
          <p14:tracePt t="25175" x="5727700" y="2711450"/>
          <p14:tracePt t="25183" x="5710238" y="2719388"/>
          <p14:tracePt t="25191" x="5668963" y="2727325"/>
          <p14:tracePt t="25199" x="5626100" y="2744788"/>
          <p14:tracePt t="25207" x="5565775" y="2770188"/>
          <p14:tracePt t="25214" x="5507038" y="2795588"/>
          <p14:tracePt t="25224" x="5446713" y="2820988"/>
          <p14:tracePt t="25231" x="5370513" y="2838450"/>
          <p14:tracePt t="25239" x="5268913" y="2889250"/>
          <p14:tracePt t="25248" x="5200650" y="2932113"/>
          <p14:tracePt t="25256" x="5099050" y="2974975"/>
          <p14:tracePt t="25263" x="5022850" y="3008313"/>
          <p14:tracePt t="25272" x="4929188" y="3041650"/>
          <p14:tracePt t="25279" x="4868863" y="3076575"/>
          <p14:tracePt t="25289" x="4792663" y="3101975"/>
          <p14:tracePt t="25295" x="4716463" y="3127375"/>
          <p14:tracePt t="25305" x="4657725" y="3160713"/>
          <p14:tracePt t="25311" x="4605338" y="3178175"/>
          <p14:tracePt t="25318" x="4572000" y="3195638"/>
          <p14:tracePt t="25327" x="4538663" y="3211513"/>
          <p14:tracePt t="25336" x="4486275" y="3228975"/>
          <p14:tracePt t="25342" x="4478338" y="3246438"/>
          <p14:tracePt t="25350" x="4445000" y="3263900"/>
          <p14:tracePt t="25358" x="4427538" y="3271838"/>
          <p14:tracePt t="25366" x="4410075" y="3289300"/>
          <p14:tracePt t="25375" x="4376738" y="3314700"/>
          <p14:tracePt t="25383" x="4351338" y="3322638"/>
          <p14:tracePt t="25398" x="4333875" y="3330575"/>
          <p14:tracePt t="25406" x="4316413" y="3340100"/>
          <p14:tracePt t="25414" x="4300538" y="3355975"/>
          <p14:tracePt t="25423" x="4291013" y="3365500"/>
          <p14:tracePt t="25479" x="4283075" y="3365500"/>
          <p14:tracePt t="25583" x="4275138" y="3365500"/>
          <p14:tracePt t="25631" x="4275138" y="3382963"/>
          <p14:tracePt t="25647" x="4291013" y="3398838"/>
          <p14:tracePt t="25655" x="4308475" y="3398838"/>
          <p14:tracePt t="25663" x="4308475" y="3408363"/>
          <p14:tracePt t="25672" x="4333875" y="3424238"/>
          <p14:tracePt t="25678" x="4341813" y="3424238"/>
          <p14:tracePt t="25688" x="4351338" y="3424238"/>
          <p14:tracePt t="25694" x="4368800" y="3433763"/>
          <p14:tracePt t="25711" x="4384675" y="3433763"/>
          <p14:tracePt t="25719" x="4394200" y="3433763"/>
          <p14:tracePt t="25735" x="4402138" y="3433763"/>
          <p14:tracePt t="25766" x="4410075" y="3433763"/>
          <p14:tracePt t="25806" x="4419600" y="3433763"/>
          <p14:tracePt t="26303" x="4445000" y="3424238"/>
          <p14:tracePt t="26311" x="4470400" y="3408363"/>
          <p14:tracePt t="26320" x="4513263" y="3382963"/>
          <p14:tracePt t="26327" x="4554538" y="3348038"/>
          <p14:tracePt t="26334" x="4630738" y="3305175"/>
          <p14:tracePt t="26343" x="4683125" y="3271838"/>
          <p14:tracePt t="26350" x="4741863" y="3221038"/>
          <p14:tracePt t="26358" x="4810125" y="3178175"/>
          <p14:tracePt t="26367" x="4868863" y="3135313"/>
          <p14:tracePt t="26374" x="4937125" y="3084513"/>
          <p14:tracePt t="26382" x="5013325" y="3041650"/>
          <p14:tracePt t="26391" x="5091113" y="2982913"/>
          <p14:tracePt t="26398" x="5157788" y="2932113"/>
          <p14:tracePt t="26407" x="5208588" y="2889250"/>
          <p14:tracePt t="26414" x="5286375" y="2838450"/>
          <p14:tracePt t="26423" x="5337175" y="2795588"/>
          <p14:tracePt t="26430" x="5387975" y="2752725"/>
          <p14:tracePt t="26439" x="5438775" y="2711450"/>
          <p14:tracePt t="26447" x="5472113" y="2686050"/>
          <p14:tracePt t="26457" x="5497513" y="2668588"/>
          <p14:tracePt t="26463" x="5524500" y="2651125"/>
          <p14:tracePt t="26472" x="5549900" y="2625725"/>
          <p14:tracePt t="26478" x="5575300" y="2608263"/>
          <p14:tracePt t="26488" x="5583238" y="2608263"/>
          <p14:tracePt t="26494" x="5600700" y="2592388"/>
          <p14:tracePt t="26505" x="5616575" y="2582863"/>
          <p14:tracePt t="26510" x="5641975" y="2566988"/>
          <p14:tracePt t="26518" x="5659438" y="2566988"/>
          <p14:tracePt t="26526" x="5684838" y="2557463"/>
          <p14:tracePt t="26533" x="5719763" y="2549525"/>
          <p14:tracePt t="26542" x="5745163" y="2532063"/>
          <p14:tracePt t="26550" x="5761038" y="2532063"/>
          <p14:tracePt t="26558" x="5795963" y="2506663"/>
          <p14:tracePt t="26567" x="5821363" y="2498725"/>
          <p14:tracePt t="26574" x="5838825" y="2489200"/>
          <p14:tracePt t="26582" x="5854700" y="2489200"/>
          <p14:tracePt t="26590" x="5864225" y="2481263"/>
          <p14:tracePt t="26598" x="5880100" y="2473325"/>
          <p14:tracePt t="26614" x="5897563" y="2463800"/>
          <p14:tracePt t="26670" x="5905500" y="2463800"/>
          <p14:tracePt t="26688" x="5922963" y="2463800"/>
          <p14:tracePt t="26719" x="5940425" y="2463800"/>
          <p14:tracePt t="26735" x="5948363" y="2463800"/>
          <p14:tracePt t="27039" x="5948363" y="2473325"/>
          <p14:tracePt t="27215" x="5940425" y="2473325"/>
          <p14:tracePt t="27502" x="5940425" y="2481263"/>
          <p14:tracePt t="27535" x="5940425" y="2489200"/>
          <p14:tracePt t="27559" x="5940425" y="2506663"/>
          <p14:tracePt t="27591" x="5940425" y="2516188"/>
          <p14:tracePt t="27599" x="5940425" y="2532063"/>
          <p14:tracePt t="27606" x="5940425" y="2541588"/>
          <p14:tracePt t="27623" x="5948363" y="2549525"/>
          <p14:tracePt t="27639" x="5948363" y="2566988"/>
          <p14:tracePt t="27656" x="5948363" y="2574925"/>
          <p14:tracePt t="27663" x="5948363" y="2592388"/>
          <p14:tracePt t="27673" x="5948363" y="2600325"/>
          <p14:tracePt t="27679" x="5957888" y="2608263"/>
          <p14:tracePt t="27688" x="5965825" y="2625725"/>
          <p14:tracePt t="27695" x="5965825" y="2633663"/>
          <p14:tracePt t="27702" x="5965825" y="2643188"/>
          <p14:tracePt t="27711" x="5965825" y="2660650"/>
          <p14:tracePt t="27718" x="5965825" y="2676525"/>
          <p14:tracePt t="27726" x="5973763" y="2686050"/>
          <p14:tracePt t="27734" x="5983288" y="2711450"/>
          <p14:tracePt t="27743" x="5991225" y="2736850"/>
          <p14:tracePt t="27751" x="5991225" y="2744788"/>
          <p14:tracePt t="27759" x="5999163" y="2770188"/>
          <p14:tracePt t="27766" x="6008688" y="2795588"/>
          <p14:tracePt t="27774" x="6008688" y="2813050"/>
          <p14:tracePt t="27782" x="6008688" y="2838450"/>
          <p14:tracePt t="27790" x="6016625" y="2863850"/>
          <p14:tracePt t="27798" x="6016625" y="2881313"/>
          <p14:tracePt t="27807" x="6016625" y="2897188"/>
          <p14:tracePt t="27814" x="6016625" y="2922588"/>
          <p14:tracePt t="27823" x="6016625" y="2949575"/>
          <p14:tracePt t="27831" x="6016625" y="2957513"/>
          <p14:tracePt t="27840" x="6016625" y="2974975"/>
          <p14:tracePt t="27847" x="6016625" y="2990850"/>
          <p14:tracePt t="27856" x="6024563" y="3016250"/>
          <p14:tracePt t="27863" x="6024563" y="3033713"/>
          <p14:tracePt t="27873" x="6024563" y="3041650"/>
          <p14:tracePt t="27879" x="6024563" y="3059113"/>
          <p14:tracePt t="27888" x="6024563" y="3076575"/>
          <p14:tracePt t="27895" x="6024563" y="3101975"/>
          <p14:tracePt t="27902" x="6024563" y="3119438"/>
          <p14:tracePt t="27911" x="6024563" y="3144838"/>
          <p14:tracePt t="27918" x="6024563" y="3170238"/>
          <p14:tracePt t="27927" x="6024563" y="3195638"/>
          <p14:tracePt t="27934" x="6024563" y="3221038"/>
          <p14:tracePt t="27943" x="6024563" y="3246438"/>
          <p14:tracePt t="27951" x="6024563" y="3289300"/>
          <p14:tracePt t="27959" x="6034088" y="3340100"/>
          <p14:tracePt t="27967" x="6042025" y="3373438"/>
          <p14:tracePt t="27975" x="6042025" y="3390900"/>
          <p14:tracePt t="27982" x="6042025" y="3424238"/>
          <p14:tracePt t="27991" x="6049963" y="3449638"/>
          <p14:tracePt t="27998" x="6049963" y="3475038"/>
          <p14:tracePt t="28007" x="6049963" y="3492500"/>
          <p14:tracePt t="28014" x="6059488" y="3509963"/>
          <p14:tracePt t="28023" x="6059488" y="3517900"/>
          <p14:tracePt t="28031" x="6059488" y="3527425"/>
          <p14:tracePt t="28040" x="6059488" y="3535363"/>
          <p14:tracePt t="28047" x="6059488" y="3543300"/>
          <p14:tracePt t="28089" x="6059488" y="3552825"/>
          <p14:tracePt t="28102" x="6059488" y="3560763"/>
          <p14:tracePt t="28119" x="6059488" y="3578225"/>
          <p14:tracePt t="28127" x="6067425" y="3586163"/>
          <p14:tracePt t="28133" x="6067425" y="3594100"/>
          <p14:tracePt t="28150" x="6067425" y="3603625"/>
          <p14:tracePt t="28159" x="6067425" y="3611563"/>
          <p14:tracePt t="28168" x="6067425" y="3619500"/>
          <p14:tracePt t="28175" x="6067425" y="3629025"/>
          <p14:tracePt t="31695" x="6076950" y="3629025"/>
          <p14:tracePt t="31766" x="6076950" y="3619500"/>
          <p14:tracePt t="31782" x="6084888" y="3619500"/>
          <p14:tracePt t="31815" x="6092825" y="3619500"/>
          <p14:tracePt t="31871" x="6102350" y="3611563"/>
          <p14:tracePt t="31885" x="6110288" y="3603625"/>
          <p14:tracePt t="33111" x="6118225" y="3603625"/>
          <p14:tracePt t="33135" x="6118225" y="3594100"/>
          <p14:tracePt t="33166" x="6102350" y="3578225"/>
          <p14:tracePt t="33183" x="6102350" y="3568700"/>
          <p14:tracePt t="33193" x="6092825" y="3560763"/>
          <p14:tracePt t="33199" x="6084888" y="3552825"/>
          <p14:tracePt t="33208" x="6084888" y="3527425"/>
          <p14:tracePt t="33215" x="6076950" y="3509963"/>
          <p14:tracePt t="33224" x="6067425" y="3475038"/>
          <p14:tracePt t="33230" x="6059488" y="3459163"/>
          <p14:tracePt t="33238" x="6049963" y="3441700"/>
          <p14:tracePt t="33247" x="6034088" y="3408363"/>
          <p14:tracePt t="33256" x="6024563" y="3373438"/>
          <p14:tracePt t="33263" x="6016625" y="3322638"/>
          <p14:tracePt t="33269" x="6008688" y="3297238"/>
          <p14:tracePt t="33278" x="5999163" y="3246438"/>
          <p14:tracePt t="33286" x="5991225" y="3203575"/>
          <p14:tracePt t="33294" x="5991225" y="3144838"/>
          <p14:tracePt t="33302" x="5983288" y="3119438"/>
          <p14:tracePt t="33310" x="5983288" y="3084513"/>
          <p14:tracePt t="33318" x="5973763" y="3059113"/>
          <p14:tracePt t="33327" x="5973763" y="3025775"/>
          <p14:tracePt t="33334" x="5973763" y="3000375"/>
          <p14:tracePt t="33343" x="5973763" y="2974975"/>
          <p14:tracePt t="33350" x="5973763" y="2965450"/>
          <p14:tracePt t="33359" x="5973763" y="2949575"/>
          <p14:tracePt t="33366" x="5973763" y="2932113"/>
          <p14:tracePt t="33376" x="5973763" y="2914650"/>
          <p14:tracePt t="33383" x="5973763" y="2889250"/>
          <p14:tracePt t="33392" x="5973763" y="2881313"/>
          <p14:tracePt t="33398" x="5973763" y="2863850"/>
          <p14:tracePt t="33408" x="5973763" y="2855913"/>
          <p14:tracePt t="33415" x="5973763" y="2838450"/>
          <p14:tracePt t="33424" x="5973763" y="2820988"/>
          <p14:tracePt t="33439" x="5973763" y="2805113"/>
          <p14:tracePt t="33447" x="5973763" y="2795588"/>
          <p14:tracePt t="33478" x="5973763" y="2787650"/>
          <p14:tracePt t="33495" x="5973763" y="2770188"/>
          <p14:tracePt t="33823" x="5983288" y="2787650"/>
          <p14:tracePt t="33831" x="5991225" y="2787650"/>
          <p14:tracePt t="33840" x="5999163" y="2795588"/>
          <p14:tracePt t="33854" x="6008688" y="2813050"/>
          <p14:tracePt t="33862" x="6016625" y="2820988"/>
          <p14:tracePt t="33870" x="6034088" y="2830513"/>
          <p14:tracePt t="33879" x="6042025" y="2838450"/>
          <p14:tracePt t="33887" x="6059488" y="2855913"/>
          <p14:tracePt t="33894" x="6092825" y="2871788"/>
          <p14:tracePt t="33903" x="6110288" y="2897188"/>
          <p14:tracePt t="33911" x="6127750" y="2897188"/>
          <p14:tracePt t="33918" x="6161088" y="2922588"/>
          <p14:tracePt t="33927" x="6194425" y="2957513"/>
          <p14:tracePt t="33935" x="6211888" y="2965450"/>
          <p14:tracePt t="33943" x="6246813" y="2982913"/>
          <p14:tracePt t="33951" x="6272213" y="2990850"/>
          <p14:tracePt t="33960" x="6288088" y="3000375"/>
          <p14:tracePt t="33967" x="6313488" y="3016250"/>
          <p14:tracePt t="33977" x="6338888" y="3033713"/>
          <p14:tracePt t="33983" x="6356350" y="3041650"/>
          <p14:tracePt t="33992" x="6365875" y="3059113"/>
          <p14:tracePt t="33999" x="6391275" y="3076575"/>
          <p14:tracePt t="34009" x="6416675" y="3084513"/>
          <p14:tracePt t="34015" x="6432550" y="3101975"/>
          <p14:tracePt t="34024" x="6457950" y="3109913"/>
          <p14:tracePt t="34031" x="6492875" y="3127375"/>
          <p14:tracePt t="34038" x="6526213" y="3152775"/>
          <p14:tracePt t="34047" x="6577013" y="3178175"/>
          <p14:tracePt t="34054" x="6594475" y="3195638"/>
          <p14:tracePt t="34063" x="6645275" y="3221038"/>
          <p14:tracePt t="34070" x="6688138" y="3238500"/>
          <p14:tracePt t="34079" x="6738938" y="3271838"/>
          <p14:tracePt t="34087" x="6789738" y="3297238"/>
          <p14:tracePt t="34094" x="6850063" y="3314700"/>
          <p14:tracePt t="34103" x="6883400" y="3340100"/>
          <p14:tracePt t="34111" x="6934200" y="3355975"/>
          <p14:tracePt t="34118" x="6959600" y="3355975"/>
          <p14:tracePt t="34127" x="6994525" y="3373438"/>
          <p14:tracePt t="34135" x="7002463" y="3373438"/>
          <p14:tracePt t="34144" x="7027863" y="3382963"/>
          <p14:tracePt t="34150" x="7061200" y="3390900"/>
          <p14:tracePt t="34170" x="7078663" y="3398838"/>
          <p14:tracePt t="34177" x="7096125" y="3398838"/>
          <p14:tracePt t="34183" x="7121525" y="3416300"/>
          <p14:tracePt t="34192" x="7138988" y="3424238"/>
          <p14:tracePt t="34199" x="7172325" y="3441700"/>
          <p14:tracePt t="34208" x="7189788" y="3449638"/>
          <p14:tracePt t="34215" x="7232650" y="3467100"/>
          <p14:tracePt t="34224" x="7265988" y="3475038"/>
          <p14:tracePt t="34231" x="7316788" y="3492500"/>
          <p14:tracePt t="34238" x="7350125" y="3502025"/>
          <p14:tracePt t="34247" x="7377113" y="3517900"/>
          <p14:tracePt t="34254" x="7392988" y="3517900"/>
          <p14:tracePt t="34262" x="7418388" y="3527425"/>
          <p14:tracePt t="34270" x="7443788" y="3535363"/>
          <p14:tracePt t="34278" x="7443788" y="3543300"/>
          <p14:tracePt t="34287" x="7453313" y="3543300"/>
          <p14:tracePt t="34751" x="7461250" y="3543300"/>
          <p14:tracePt t="34782" x="7461250" y="3552825"/>
          <p14:tracePt t="34999" x="7469188" y="3560763"/>
          <p14:tracePt t="36318" x="7469188" y="3552825"/>
          <p14:tracePt t="36326" x="7461250" y="3543300"/>
          <p14:tracePt t="36334" x="7443788" y="3535363"/>
          <p14:tracePt t="36345" x="7427913" y="3527425"/>
          <p14:tracePt t="36351" x="7392988" y="3502025"/>
          <p14:tracePt t="36360" x="7324725" y="3467100"/>
          <p14:tracePt t="36366" x="7283450" y="3441700"/>
          <p14:tracePt t="36376" x="7215188" y="3398838"/>
          <p14:tracePt t="36383" x="7138988" y="3348038"/>
          <p14:tracePt t="36392" x="7061200" y="3305175"/>
          <p14:tracePt t="36399" x="7010400" y="3279775"/>
          <p14:tracePt t="36409" x="6934200" y="3246438"/>
          <p14:tracePt t="36415" x="6858000" y="3203575"/>
          <p14:tracePt t="36422" x="6799263" y="3160713"/>
          <p14:tracePt t="36431" x="6756400" y="3144838"/>
          <p14:tracePt t="36438" x="6721475" y="3127375"/>
          <p14:tracePt t="36446" x="6680200" y="3119438"/>
          <p14:tracePt t="36454" x="6662738" y="3109913"/>
          <p14:tracePt t="36462" x="6654800" y="3101975"/>
          <p14:tracePt t="36471" x="6637338" y="3084513"/>
          <p14:tracePt t="36478" x="6619875" y="3076575"/>
          <p14:tracePt t="36495" x="6602413" y="3076575"/>
          <p14:tracePt t="36503" x="6594475" y="3067050"/>
          <p14:tracePt t="36511" x="6594475" y="3059113"/>
          <p14:tracePt t="36518" x="6586538" y="3059113"/>
          <p14:tracePt t="36528" x="6569075" y="3051175"/>
          <p14:tracePt t="36544" x="6561138" y="3041650"/>
          <p14:tracePt t="36551" x="6551613" y="3033713"/>
          <p14:tracePt t="37031" x="6561138" y="3025775"/>
          <p14:tracePt t="37047" x="6561138" y="3016250"/>
          <p14:tracePt t="37079" x="6561138" y="3000375"/>
          <p14:tracePt t="37183" x="6561138" y="2990850"/>
          <p14:tracePt t="37678" x="6551613" y="3000375"/>
          <p14:tracePt t="37695" x="6543675" y="3000375"/>
          <p14:tracePt t="37711" x="6535738" y="3008313"/>
          <p14:tracePt t="37719" x="6518275" y="3025775"/>
          <p14:tracePt t="37728" x="6510338" y="3025775"/>
          <p14:tracePt t="37744" x="6500813" y="3025775"/>
          <p14:tracePt t="37750" x="6475413" y="3033713"/>
          <p14:tracePt t="37761" x="6467475" y="3041650"/>
          <p14:tracePt t="37766" x="6457950" y="3041650"/>
          <p14:tracePt t="37847" x="6442075" y="3041650"/>
          <p14:tracePt t="37863" x="6432550" y="3041650"/>
          <p14:tracePt t="37879" x="6424613" y="3051175"/>
          <p14:tracePt t="37887" x="6407150" y="3059113"/>
          <p14:tracePt t="37896" x="6407150" y="3067050"/>
          <p14:tracePt t="37903" x="6399213" y="3067050"/>
          <p14:tracePt t="37911" x="6391275" y="3067050"/>
          <p14:tracePt t="37934" x="6373813" y="3084513"/>
          <p14:tracePt t="37951" x="6365875" y="3094038"/>
          <p14:tracePt t="38038" x="6365875" y="3119438"/>
          <p14:tracePt t="38103" x="6365875" y="3127375"/>
          <p14:tracePt t="38119" x="6365875" y="3135313"/>
          <p14:tracePt t="38134" x="6338888" y="3144838"/>
          <p14:tracePt t="38144" x="6323013" y="3144838"/>
          <p14:tracePt t="38151" x="6305550" y="3144838"/>
          <p14:tracePt t="38160" x="6280150" y="3144838"/>
          <p14:tracePt t="38172" x="6254750" y="3144838"/>
          <p14:tracePt t="38176" x="6211888" y="3144838"/>
          <p14:tracePt t="38183" x="6169025" y="3144838"/>
          <p14:tracePt t="38190" x="6084888" y="3144838"/>
          <p14:tracePt t="38199" x="6016625" y="3144838"/>
          <p14:tracePt t="38206" x="5915025" y="3144838"/>
          <p14:tracePt t="38214" x="5846763" y="3144838"/>
          <p14:tracePt t="38222" x="5745163" y="3144838"/>
          <p14:tracePt t="38230" x="5676900" y="3144838"/>
          <p14:tracePt t="38239" x="5616575" y="3144838"/>
          <p14:tracePt t="38247" x="5583238" y="3144838"/>
          <p14:tracePt t="38255" x="5540375" y="3127375"/>
          <p14:tracePt t="38263" x="5507038" y="3119438"/>
          <p14:tracePt t="38270" x="5446713" y="3084513"/>
          <p14:tracePt t="38279" x="5395913" y="3067050"/>
          <p14:tracePt t="38286" x="5319713" y="3041650"/>
          <p14:tracePt t="38296" x="5243513" y="3008313"/>
          <p14:tracePt t="38302" x="5157788" y="2990850"/>
          <p14:tracePt t="38311" x="5081588" y="2965450"/>
          <p14:tracePt t="38318" x="4997450" y="2949575"/>
          <p14:tracePt t="38329" x="4919663" y="2922588"/>
          <p14:tracePt t="38335" x="4843463" y="2906713"/>
          <p14:tracePt t="38345" x="4784725" y="2881313"/>
          <p14:tracePt t="38351" x="4733925" y="2863850"/>
          <p14:tracePt t="38361" x="4708525" y="2855913"/>
          <p14:tracePt t="38366" x="4691063" y="2838450"/>
          <p14:tracePt t="38376" x="4683125" y="2838450"/>
          <p14:tracePt t="38382" x="4665663" y="2830513"/>
          <p14:tracePt t="38392" x="4665663" y="2820988"/>
          <p14:tracePt t="38399" x="4648200" y="2795588"/>
          <p14:tracePt t="38415" x="4640263" y="2778125"/>
          <p14:tracePt t="38422" x="4630738" y="2762250"/>
          <p14:tracePt t="38431" x="4622800" y="2752725"/>
          <p14:tracePt t="38439" x="4605338" y="2727325"/>
          <p14:tracePt t="38447" x="4597400" y="2701925"/>
          <p14:tracePt t="38454" x="4589463" y="2686050"/>
          <p14:tracePt t="38463" x="4572000" y="2668588"/>
          <p14:tracePt t="38470" x="4564063" y="2643188"/>
          <p14:tracePt t="38479" x="4546600" y="2617788"/>
          <p14:tracePt t="38487" x="4546600" y="2608263"/>
          <p14:tracePt t="38496" x="4529138" y="2582863"/>
          <p14:tracePt t="38503" x="4529138" y="2566988"/>
          <p14:tracePt t="38511" x="4529138" y="2557463"/>
          <p14:tracePt t="38519" x="4529138" y="2549525"/>
          <p14:tracePt t="38528" x="4529138" y="2541588"/>
          <p14:tracePt t="38535" x="4529138" y="2532063"/>
          <p14:tracePt t="38545" x="4529138" y="2524125"/>
          <p14:tracePt t="38551" x="4529138" y="2516188"/>
          <p14:tracePt t="38567" x="4513263" y="2489200"/>
          <p14:tracePt t="38576" x="4513263" y="2481263"/>
          <p14:tracePt t="38583" x="4513263" y="2473325"/>
          <p14:tracePt t="38590" x="4513263" y="2455863"/>
          <p14:tracePt t="38599" x="4513263" y="2447925"/>
          <p14:tracePt t="38605" x="4513263" y="2438400"/>
          <p14:tracePt t="38615" x="4513263" y="2430463"/>
          <p14:tracePt t="38631" x="4513263" y="2413000"/>
          <p14:tracePt t="38646" x="4513263" y="2397125"/>
          <p14:tracePt t="38654" x="4521200" y="2387600"/>
          <p14:tracePt t="38662" x="4521200" y="2379663"/>
          <p14:tracePt t="38670" x="4529138" y="2362200"/>
          <p14:tracePt t="38679" x="4554538" y="2336800"/>
          <p14:tracePt t="38686" x="4564063" y="2336800"/>
          <p14:tracePt t="38695" x="4572000" y="2319338"/>
          <p14:tracePt t="38702" x="4579938" y="2319338"/>
          <p14:tracePt t="38712" x="4605338" y="2303463"/>
          <p14:tracePt t="38719" x="4614863" y="2303463"/>
          <p14:tracePt t="38728" x="4630738" y="2293938"/>
          <p14:tracePt t="38735" x="4648200" y="2286000"/>
          <p14:tracePt t="38744" x="4657725" y="2278063"/>
          <p14:tracePt t="38750" x="4683125" y="2268538"/>
          <p14:tracePt t="38761" x="4716463" y="2260600"/>
          <p14:tracePt t="38767" x="4741863" y="2260600"/>
          <p14:tracePt t="38777" x="4749800" y="2252663"/>
          <p14:tracePt t="38783" x="4775200" y="2243138"/>
          <p14:tracePt t="38792" x="4802188" y="2235200"/>
          <p14:tracePt t="38799" x="4810125" y="2235200"/>
          <p14:tracePt t="38806" x="4827588" y="2235200"/>
          <p14:tracePt t="38815" x="4860925" y="2227263"/>
          <p14:tracePt t="38822" x="4878388" y="2217738"/>
          <p14:tracePt t="38831" x="4894263" y="2217738"/>
          <p14:tracePt t="38839" x="4911725" y="2209800"/>
          <p14:tracePt t="38846" x="4929188" y="2209800"/>
          <p14:tracePt t="38854" x="4962525" y="2192338"/>
          <p14:tracePt t="38871" x="4979988" y="2192338"/>
          <p14:tracePt t="38879" x="4997450" y="2192338"/>
          <p14:tracePt t="38886" x="5013325" y="2192338"/>
          <p14:tracePt t="38895" x="5038725" y="2184400"/>
          <p14:tracePt t="38902" x="5056188" y="2184400"/>
          <p14:tracePt t="38911" x="5091113" y="2184400"/>
          <p14:tracePt t="38919" x="5116513" y="2174875"/>
          <p14:tracePt t="38928" x="5149850" y="2174875"/>
          <p14:tracePt t="38935" x="5167313" y="2166938"/>
          <p14:tracePt t="38945" x="5208588" y="2166938"/>
          <p14:tracePt t="38950" x="5226050" y="2166938"/>
          <p14:tracePt t="38961" x="5276850" y="2166938"/>
          <p14:tracePt t="38966" x="5311775" y="2166938"/>
          <p14:tracePt t="38975" x="5345113" y="2166938"/>
          <p14:tracePt t="38983" x="5380038" y="2166938"/>
          <p14:tracePt t="38990" x="5421313" y="2166938"/>
          <p14:tracePt t="38998" x="5446713" y="2166938"/>
          <p14:tracePt t="39006" x="5472113" y="2166938"/>
          <p14:tracePt t="39014" x="5507038" y="2166938"/>
          <p14:tracePt t="39023" x="5524500" y="2166938"/>
          <p14:tracePt t="39030" x="5557838" y="2166938"/>
          <p14:tracePt t="39039" x="5583238" y="2166938"/>
          <p14:tracePt t="39046" x="5600700" y="2166938"/>
          <p14:tracePt t="39054" x="5634038" y="2166938"/>
          <p14:tracePt t="39063" x="5659438" y="2166938"/>
          <p14:tracePt t="39070" x="5702300" y="2166938"/>
          <p14:tracePt t="39079" x="5719763" y="2166938"/>
          <p14:tracePt t="39086" x="5753100" y="2166938"/>
          <p14:tracePt t="39096" x="5788025" y="2166938"/>
          <p14:tracePt t="39102" x="5829300" y="2166938"/>
          <p14:tracePt t="39112" x="5854700" y="2166938"/>
          <p14:tracePt t="39118" x="5905500" y="2174875"/>
          <p14:tracePt t="39129" x="5957888" y="2184400"/>
          <p14:tracePt t="39134" x="6016625" y="2209800"/>
          <p14:tracePt t="39145" x="6084888" y="2217738"/>
          <p14:tracePt t="39150" x="6178550" y="2235200"/>
          <p14:tracePt t="39158" x="6262688" y="2260600"/>
          <p14:tracePt t="39174" x="6442075" y="2303463"/>
          <p14:tracePt t="39182" x="6510338" y="2303463"/>
          <p14:tracePt t="39190" x="6569075" y="2328863"/>
          <p14:tracePt t="39199" x="6627813" y="2328863"/>
          <p14:tracePt t="39205" x="6654800" y="2336800"/>
          <p14:tracePt t="39215" x="6688138" y="2336800"/>
          <p14:tracePt t="39511" x="6705600" y="2336800"/>
          <p14:tracePt t="39519" x="6713538" y="2336800"/>
          <p14:tracePt t="39528" x="6713538" y="2328863"/>
          <p14:tracePt t="39535" x="6721475" y="2319338"/>
          <p14:tracePt t="39551" x="6731000" y="2319338"/>
          <p14:tracePt t="39560" x="6738938" y="2311400"/>
          <p14:tracePt t="39567" x="6756400" y="2293938"/>
          <p14:tracePt t="39575" x="6772275" y="2278063"/>
          <p14:tracePt t="39583" x="6799263" y="2268538"/>
          <p14:tracePt t="39589" x="6815138" y="2260600"/>
          <p14:tracePt t="39598" x="6824663" y="2260600"/>
          <p14:tracePt t="39606" x="6840538" y="2243138"/>
          <p14:tracePt t="39614" x="6850063" y="2235200"/>
          <p14:tracePt t="39839" x="6858000" y="2235200"/>
          <p14:tracePt t="39854" x="6865938" y="2235200"/>
          <p14:tracePt t="39862" x="6875463" y="2235200"/>
          <p14:tracePt t="39878" x="6883400" y="2235200"/>
          <p14:tracePt t="39886" x="6891338" y="2235200"/>
          <p14:tracePt t="39911" x="6916738" y="2243138"/>
          <p14:tracePt t="39919" x="6926263" y="2268538"/>
          <p14:tracePt t="39928" x="6926263" y="2293938"/>
          <p14:tracePt t="39935" x="6926263" y="2328863"/>
          <p14:tracePt t="39945" x="6926263" y="2344738"/>
          <p14:tracePt t="39951" x="6926263" y="2371725"/>
          <p14:tracePt t="39960" x="6916738" y="2413000"/>
          <p14:tracePt t="39967" x="6908800" y="2438400"/>
          <p14:tracePt t="39974" x="6900863" y="2455863"/>
          <p14:tracePt t="39982" x="6900863" y="2463800"/>
          <p14:tracePt t="39989" x="6900863" y="2473325"/>
          <p14:tracePt t="39999" x="6900863" y="2481263"/>
          <p14:tracePt t="40110" x="6916738" y="2481263"/>
          <p14:tracePt t="40168" x="6926263" y="2481263"/>
          <p14:tracePt t="40199" x="6934200" y="2481263"/>
          <p14:tracePt t="40215" x="6943725" y="2489200"/>
          <p14:tracePt t="40223" x="6951663" y="2498725"/>
          <p14:tracePt t="40255" x="6951663" y="2506663"/>
          <p14:tracePt t="40263" x="6951663" y="2516188"/>
          <p14:tracePt t="40271" x="6959600" y="2524125"/>
          <p14:tracePt t="40287" x="6969125" y="2557463"/>
          <p14:tracePt t="40296" x="6969125" y="2566988"/>
          <p14:tracePt t="40303" x="6977063" y="2582863"/>
          <p14:tracePt t="40313" x="6977063" y="2600325"/>
          <p14:tracePt t="40318" x="6977063" y="2608263"/>
          <p14:tracePt t="40328" x="6985000" y="2625725"/>
          <p14:tracePt t="40335" x="6994525" y="2633663"/>
          <p14:tracePt t="40344" x="7002463" y="2633663"/>
          <p14:tracePt t="40351" x="7002463" y="2643188"/>
          <p14:tracePt t="40358" x="7002463" y="2651125"/>
          <p14:tracePt t="40454" x="7010400" y="2660650"/>
          <p14:tracePt t="40463" x="7019925" y="2668588"/>
          <p14:tracePt t="40470" x="7019925" y="2676525"/>
          <p14:tracePt t="40479" x="7035800" y="2686050"/>
          <p14:tracePt t="40486" x="7035800" y="2693988"/>
          <p14:tracePt t="40496" x="7035800" y="2701925"/>
          <p14:tracePt t="40503" x="7045325" y="2711450"/>
          <p14:tracePt t="40512" x="7053263" y="2727325"/>
          <p14:tracePt t="40519" x="7061200" y="2744788"/>
          <p14:tracePt t="40791" x="7061200" y="2752725"/>
          <p14:tracePt t="40799" x="7061200" y="2762250"/>
          <p14:tracePt t="40806" x="7070725" y="2778125"/>
          <p14:tracePt t="40815" x="7078663" y="2787650"/>
          <p14:tracePt t="40823" x="7078663" y="2805113"/>
          <p14:tracePt t="40830" x="7088188" y="2838450"/>
          <p14:tracePt t="40838" x="7096125" y="2855913"/>
          <p14:tracePt t="40847" x="7104063" y="2881313"/>
          <p14:tracePt t="40855" x="7104063" y="2906713"/>
          <p14:tracePt t="40863" x="7121525" y="2949575"/>
          <p14:tracePt t="40871" x="7121525" y="2974975"/>
          <p14:tracePt t="40879" x="7121525" y="3016250"/>
          <p14:tracePt t="40887" x="7129463" y="3041650"/>
          <p14:tracePt t="40895" x="7129463" y="3067050"/>
          <p14:tracePt t="40903" x="7138988" y="3084513"/>
          <p14:tracePt t="40912" x="7146925" y="3109913"/>
          <p14:tracePt t="40918" x="7154863" y="3127375"/>
          <p14:tracePt t="40928" x="7154863" y="3135313"/>
          <p14:tracePt t="40935" x="7154863" y="3160713"/>
          <p14:tracePt t="40944" x="7172325" y="3178175"/>
          <p14:tracePt t="40951" x="7180263" y="3178175"/>
          <p14:tracePt t="40958" x="7189788" y="3195638"/>
          <p14:tracePt t="40967" x="7189788" y="3203575"/>
          <p14:tracePt t="40973" x="7197725" y="3203575"/>
          <p14:tracePt t="40983" x="7205663" y="3203575"/>
          <p14:tracePt t="40990" x="7215188" y="3211513"/>
          <p14:tracePt t="40999" x="7223125" y="3211513"/>
          <p14:tracePt t="41007" x="7240588" y="3211513"/>
          <p14:tracePt t="41022" x="7258050" y="3211513"/>
          <p14:tracePt t="41038" x="7265988" y="3211513"/>
          <p14:tracePt t="41047" x="7273925" y="3211513"/>
          <p14:tracePt t="41055" x="7283450" y="3211513"/>
          <p14:tracePt t="41062" x="7291388" y="3211513"/>
          <p14:tracePt t="41070" x="7299325" y="3211513"/>
          <p14:tracePt t="41079" x="7316788" y="3211513"/>
          <p14:tracePt t="41096" x="7334250" y="3211513"/>
          <p14:tracePt t="41103" x="7342188" y="3211513"/>
          <p14:tracePt t="41113" x="7350125" y="3211513"/>
          <p14:tracePt t="41119" x="7359650" y="3211513"/>
          <p14:tracePt t="41129" x="7377113" y="3195638"/>
          <p14:tracePt t="41135" x="7385050" y="3186113"/>
          <p14:tracePt t="41144" x="7402513" y="3178175"/>
          <p14:tracePt t="41151" x="7418388" y="3170238"/>
          <p14:tracePt t="41162" x="7435850" y="3152775"/>
          <p14:tracePt t="41167" x="7435850" y="3127375"/>
          <p14:tracePt t="41173" x="7435850" y="3094038"/>
          <p14:tracePt t="41183" x="7418388" y="3094038"/>
          <p14:tracePt t="41190" x="7410450" y="3076575"/>
          <p14:tracePt t="41199" x="7410450" y="3067050"/>
          <p14:tracePt t="41415" x="7410450" y="3059113"/>
          <p14:tracePt t="41423" x="7402513" y="3059113"/>
          <p14:tracePt t="41430" x="7392988" y="3059113"/>
          <p14:tracePt t="41438" x="7385050" y="3059113"/>
          <p14:tracePt t="41446" x="7377113" y="3059113"/>
          <p14:tracePt t="41454" x="7367588" y="3059113"/>
          <p14:tracePt t="41463" x="7359650" y="3059113"/>
          <p14:tracePt t="41503" x="7350125" y="3059113"/>
          <p14:tracePt t="41519" x="7342188" y="3059113"/>
          <p14:tracePt t="41545" x="7334250" y="3067050"/>
          <p14:tracePt t="41551" x="7316788" y="3076575"/>
          <p14:tracePt t="41567" x="7308850" y="3094038"/>
          <p14:tracePt t="41575" x="7299325" y="3101975"/>
          <p14:tracePt t="41606" x="7291388" y="3101975"/>
          <p14:tracePt t="41638" x="7291388" y="3109913"/>
          <p14:tracePt t="41654" x="7291388" y="3127375"/>
          <p14:tracePt t="41671" x="7291388" y="3144838"/>
          <p14:tracePt t="41687" x="7291388" y="3160713"/>
          <p14:tracePt t="41696" x="7291388" y="3186113"/>
          <p14:tracePt t="41702" x="7291388" y="3195638"/>
          <p14:tracePt t="41713" x="7291388" y="3211513"/>
          <p14:tracePt t="41719" x="7291388" y="3246438"/>
          <p14:tracePt t="41728" x="7308850" y="3279775"/>
          <p14:tracePt t="41734" x="7316788" y="3314700"/>
          <p14:tracePt t="41742" x="7334250" y="3330575"/>
          <p14:tracePt t="41750" x="7350125" y="3355975"/>
          <p14:tracePt t="41761" x="7367588" y="3382963"/>
          <p14:tracePt t="41766" x="7385050" y="3408363"/>
          <p14:tracePt t="41773" x="7392988" y="3433763"/>
          <p14:tracePt t="41783" x="7402513" y="3459163"/>
          <p14:tracePt t="41790" x="7418388" y="3509963"/>
          <p14:tracePt t="41799" x="7427913" y="3527425"/>
          <p14:tracePt t="41807" x="7443788" y="3560763"/>
          <p14:tracePt t="41815" x="7453313" y="3568700"/>
          <p14:tracePt t="41823" x="7478713" y="3619500"/>
          <p14:tracePt t="41830" x="7504113" y="3646488"/>
          <p14:tracePt t="41838" x="7529513" y="3679825"/>
          <p14:tracePt t="41847" x="7554913" y="3705225"/>
          <p14:tracePt t="41854" x="7597775" y="3748088"/>
          <p14:tracePt t="41863" x="7605713" y="3756025"/>
          <p14:tracePt t="41871" x="7623175" y="3790950"/>
          <p14:tracePt t="41879" x="7631113" y="3806825"/>
          <p14:tracePt t="41887" x="7639050" y="3816350"/>
          <p14:tracePt t="41903" x="7639050" y="3824288"/>
          <p14:tracePt t="41936" x="7639050" y="3832225"/>
          <p14:tracePt t="41943" x="7613650" y="3816350"/>
          <p14:tracePt t="41951" x="7597775" y="3798888"/>
          <p14:tracePt t="41958" x="7546975" y="3756025"/>
          <p14:tracePt t="41967" x="7504113" y="3722688"/>
          <p14:tracePt t="41974" x="7443788" y="3671888"/>
          <p14:tracePt t="41983" x="7392988" y="3646488"/>
          <p14:tracePt t="41990" x="7359650" y="3619500"/>
          <p14:tracePt t="41999" x="7342188" y="3619500"/>
          <p14:tracePt t="42007" x="7308850" y="3578225"/>
          <p14:tracePt t="42014" x="7299325" y="3552825"/>
          <p14:tracePt t="42022" x="7291388" y="3535363"/>
          <p14:tracePt t="42030" x="7273925" y="3502025"/>
          <p14:tracePt t="42039" x="7258050" y="3484563"/>
          <p14:tracePt t="42047" x="7258050" y="3475038"/>
          <p14:tracePt t="42070" x="7248525" y="3475038"/>
          <p14:tracePt t="42087" x="7223125" y="3475038"/>
          <p14:tracePt t="42096" x="7205663" y="3475038"/>
          <p14:tracePt t="42102" x="7189788" y="3475038"/>
          <p14:tracePt t="42113" x="7164388" y="3484563"/>
          <p14:tracePt t="42118" x="7154863" y="3484563"/>
          <p14:tracePt t="42128" x="7146925" y="3502025"/>
          <p14:tracePt t="42134" x="7129463" y="3509963"/>
          <p14:tracePt t="42151" x="7113588" y="3509963"/>
          <p14:tracePt t="42166" x="7096125" y="3509963"/>
          <p14:tracePt t="42174" x="7088188" y="3509963"/>
          <p14:tracePt t="42192" x="7070725" y="3509963"/>
          <p14:tracePt t="42206" x="7061200" y="3527425"/>
          <p14:tracePt t="42217" x="7061200" y="3543300"/>
          <p14:tracePt t="42222" x="7061200" y="3560763"/>
          <p14:tracePt t="42231" x="7061200" y="3586163"/>
          <p14:tracePt t="42238" x="7061200" y="3594100"/>
          <p14:tracePt t="42248" x="7061200" y="3619500"/>
          <p14:tracePt t="42254" x="7078663" y="3636963"/>
          <p14:tracePt t="42264" x="7104063" y="3646488"/>
          <p14:tracePt t="42271" x="7138988" y="3654425"/>
          <p14:tracePt t="42280" x="7180263" y="3662363"/>
          <p14:tracePt t="42287" x="7223125" y="3671888"/>
          <p14:tracePt t="42296" x="7283450" y="3679825"/>
          <p14:tracePt t="42303" x="7334250" y="3687763"/>
          <p14:tracePt t="42313" x="7392988" y="3697288"/>
          <p14:tracePt t="42319" x="7469188" y="3713163"/>
          <p14:tracePt t="42329" x="7554913" y="3722688"/>
          <p14:tracePt t="42334" x="7639050" y="3730625"/>
          <p14:tracePt t="42344" x="7742238" y="3756025"/>
          <p14:tracePt t="42351" x="7826375" y="3763963"/>
          <p14:tracePt t="42358" x="7945438" y="3773488"/>
          <p14:tracePt t="42367" x="8031163" y="3773488"/>
          <p14:tracePt t="42374" x="8140700" y="3790950"/>
          <p14:tracePt t="42383" x="8243888" y="3790950"/>
          <p14:tracePt t="42391" x="8335963" y="3790950"/>
          <p14:tracePt t="42399" x="8455025" y="3790950"/>
          <p14:tracePt t="42406" x="8548688" y="3790950"/>
          <p14:tracePt t="42415" x="8667750" y="3790950"/>
          <p14:tracePt t="42422" x="8778875" y="3790950"/>
          <p14:tracePt t="42431" x="8905875" y="3790950"/>
          <p14:tracePt t="42438" x="8999538" y="3790950"/>
          <p14:tracePt t="42448" x="9101138" y="379095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4BDF4-538E-45D8-9177-415A2EC460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968375"/>
            <a:ext cx="8569647" cy="16558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연관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객체가 서비스를 위해 다른 객체를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 시스템처럼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클래스간에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제공하는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서비스일뿐이다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159E3E63-8FAD-4CFF-A6EF-7C6563BFF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E75A6-2217-4B71-8D28-F0AF862BDDC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0181" name="그림 1">
            <a:extLst>
              <a:ext uri="{FF2B5EF4-FFF2-40B4-BE49-F238E27FC236}">
                <a16:creationId xmlns:a16="http://schemas.microsoft.com/office/drawing/2014/main" id="{AD49FC77-1DEB-4E2E-8E4C-FF9FDF01A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10" y="2492896"/>
            <a:ext cx="7333587" cy="404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30DFA-142D-44F5-912B-2303CFCB7310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651"/>
    </mc:Choice>
    <mc:Fallback>
      <p:transition spd="slow" advTm="96651"/>
    </mc:Fallback>
  </mc:AlternateContent>
  <p:extLst>
    <p:ext uri="{3A86A75C-4F4B-4683-9AE1-C65F6400EC91}">
      <p14:laserTraceLst xmlns:p14="http://schemas.microsoft.com/office/powerpoint/2010/main">
        <p14:tracePtLst>
          <p14:tracePt t="444" x="8888413" y="3348038"/>
          <p14:tracePt t="451" x="8624888" y="3348038"/>
          <p14:tracePt t="460" x="8362950" y="3330575"/>
          <p14:tracePt t="467" x="8039100" y="3330575"/>
          <p14:tracePt t="477" x="7750175" y="3330575"/>
          <p14:tracePt t="483" x="7521575" y="3330575"/>
          <p14:tracePt t="493" x="7283450" y="3314700"/>
          <p14:tracePt t="499" x="7070725" y="3297238"/>
          <p14:tracePt t="509" x="6951663" y="3254375"/>
          <p14:tracePt t="515" x="6832600" y="3186113"/>
          <p14:tracePt t="523" x="6756400" y="3127375"/>
          <p14:tracePt t="530" x="6688138" y="3084513"/>
          <p14:tracePt t="538" x="6670675" y="3025775"/>
          <p14:tracePt t="546" x="6654800" y="2965450"/>
          <p14:tracePt t="554" x="6627813" y="2914650"/>
          <p14:tracePt t="747" x="6627813" y="2922588"/>
          <p14:tracePt t="753" x="6619875" y="2932113"/>
          <p14:tracePt t="762" x="6611938" y="2940050"/>
          <p14:tracePt t="770" x="6602413" y="2965450"/>
          <p14:tracePt t="779" x="6586538" y="2990850"/>
          <p14:tracePt t="787" x="6577013" y="3016250"/>
          <p14:tracePt t="795" x="6577013" y="3051175"/>
          <p14:tracePt t="802" x="6577013" y="3084513"/>
          <p14:tracePt t="811" x="6577013" y="3109913"/>
          <p14:tracePt t="819" x="6577013" y="3144838"/>
          <p14:tracePt t="827" x="6577013" y="3152775"/>
          <p14:tracePt t="834" x="6577013" y="3160713"/>
          <p14:tracePt t="843" x="6577013" y="3170238"/>
          <p14:tracePt t="979" x="6577013" y="3178175"/>
          <p14:tracePt t="987" x="6586538" y="3178175"/>
          <p14:tracePt t="1011" x="6611938" y="3170238"/>
          <p14:tracePt t="1027" x="6627813" y="3160713"/>
          <p14:tracePt t="1043" x="6645275" y="3160713"/>
          <p14:tracePt t="1060" x="6662738" y="3160713"/>
          <p14:tracePt t="1076" x="6670675" y="3152775"/>
          <p14:tracePt t="1083" x="6680200" y="3152775"/>
          <p14:tracePt t="1092" x="6688138" y="3144838"/>
          <p14:tracePt t="1099" x="6705600" y="3144838"/>
          <p14:tracePt t="1115" x="6713538" y="3144838"/>
          <p14:tracePt t="1131" x="6721475" y="3135313"/>
          <p14:tracePt t="1202" x="6731000" y="3135313"/>
          <p14:tracePt t="1218" x="6738938" y="3135313"/>
          <p14:tracePt t="1234" x="6746875" y="3135313"/>
          <p14:tracePt t="1266" x="6756400" y="3135313"/>
          <p14:tracePt t="1276" x="6764338" y="3135313"/>
          <p14:tracePt t="1283" x="6772275" y="3135313"/>
          <p14:tracePt t="1292" x="6781800" y="3152775"/>
          <p14:tracePt t="1298" x="6789738" y="3160713"/>
          <p14:tracePt t="1315" x="6789738" y="3186113"/>
          <p14:tracePt t="1323" x="6799263" y="3203575"/>
          <p14:tracePt t="1332" x="6807200" y="3203575"/>
          <p14:tracePt t="1339" x="6807200" y="3228975"/>
          <p14:tracePt t="1347" x="6807200" y="3254375"/>
          <p14:tracePt t="1354" x="6807200" y="3263900"/>
          <p14:tracePt t="1363" x="6815138" y="3271838"/>
          <p14:tracePt t="1371" x="6815138" y="3279775"/>
          <p14:tracePt t="1379" x="6815138" y="3289300"/>
          <p14:tracePt t="1435" x="6815138" y="3314700"/>
          <p14:tracePt t="1451" x="6815138" y="3330575"/>
          <p14:tracePt t="1459" x="6815138" y="3365500"/>
          <p14:tracePt t="1467" x="6815138" y="3408363"/>
          <p14:tracePt t="1477" x="6799263" y="3475038"/>
          <p14:tracePt t="1483" x="6772275" y="3543300"/>
          <p14:tracePt t="1493" x="6756400" y="3619500"/>
          <p14:tracePt t="1499" x="6731000" y="3679825"/>
          <p14:tracePt t="1508" x="6680200" y="3773488"/>
          <p14:tracePt t="1515" x="6654800" y="3824288"/>
          <p14:tracePt t="1524" x="6602413" y="3883025"/>
          <p14:tracePt t="1531" x="6561138" y="3925888"/>
          <p14:tracePt t="1538" x="6526213" y="3960813"/>
          <p14:tracePt t="1547" x="6492875" y="3986213"/>
          <p14:tracePt t="1554" x="6416675" y="4011613"/>
          <p14:tracePt t="1563" x="6356350" y="4019550"/>
          <p14:tracePt t="1571" x="6280150" y="4037013"/>
          <p14:tracePt t="1578" x="6169025" y="4037013"/>
          <p14:tracePt t="1586" x="6067425" y="4044950"/>
          <p14:tracePt t="1595" x="5905500" y="4070350"/>
          <p14:tracePt t="1603" x="5770563" y="4079875"/>
          <p14:tracePt t="1611" x="5565775" y="4105275"/>
          <p14:tracePt t="1619" x="5380038" y="4138613"/>
          <p14:tracePt t="1627" x="5132388" y="4164013"/>
          <p14:tracePt t="1635" x="4886325" y="4197350"/>
          <p14:tracePt t="1644" x="4605338" y="4249738"/>
          <p14:tracePt t="1651" x="4376738" y="4249738"/>
          <p14:tracePt t="1660" x="4087813" y="4249738"/>
          <p14:tracePt t="1667" x="3908425" y="4249738"/>
          <p14:tracePt t="1676" x="3773488" y="4249738"/>
          <p14:tracePt t="1682" x="3687763" y="4249738"/>
          <p14:tracePt t="1693" x="3629025" y="4249738"/>
          <p14:tracePt t="1698" x="3586163" y="4224338"/>
          <p14:tracePt t="1707" x="3578225" y="4224338"/>
          <p14:tracePt t="1714" x="3560763" y="4224338"/>
          <p14:tracePt t="1722" x="3552825" y="4224338"/>
          <p14:tracePt t="1730" x="3527425" y="4224338"/>
          <p14:tracePt t="1738" x="3502025" y="4224338"/>
          <p14:tracePt t="1746" x="3484563" y="4224338"/>
          <p14:tracePt t="1755" x="3449638" y="4224338"/>
          <p14:tracePt t="1762" x="3416300" y="4224338"/>
          <p14:tracePt t="1771" x="3382963" y="4224338"/>
          <p14:tracePt t="1778" x="3340100" y="4224338"/>
          <p14:tracePt t="1786" x="3322638" y="4224338"/>
          <p14:tracePt t="1794" x="3279775" y="4224338"/>
          <p14:tracePt t="1802" x="3246438" y="4224338"/>
          <p14:tracePt t="1810" x="3203575" y="4214813"/>
          <p14:tracePt t="1818" x="3152775" y="4197350"/>
          <p14:tracePt t="1827" x="3109913" y="4197350"/>
          <p14:tracePt t="1834" x="3067050" y="4189413"/>
          <p14:tracePt t="1844" x="3016250" y="4189413"/>
          <p14:tracePt t="1850" x="2974975" y="4181475"/>
          <p14:tracePt t="1860" x="2932113" y="4181475"/>
          <p14:tracePt t="1866" x="2871788" y="4181475"/>
          <p14:tracePt t="1877" x="2838450" y="4181475"/>
          <p14:tracePt t="1882" x="2787650" y="4181475"/>
          <p14:tracePt t="1904" x="2727325" y="4181475"/>
          <p14:tracePt t="1910" x="2701925" y="4181475"/>
          <p14:tracePt t="1914" x="2686050" y="4181475"/>
          <p14:tracePt t="1986" x="2686050" y="4171950"/>
          <p14:tracePt t="2027" x="2686050" y="4164013"/>
          <p14:tracePt t="2068" x="2686050" y="4156075"/>
          <p14:tracePt t="2074" x="2676525" y="4146550"/>
          <p14:tracePt t="2291" x="2676525" y="4138613"/>
          <p14:tracePt t="2309" x="2676525" y="4121150"/>
          <p14:tracePt t="2315" x="2693988" y="4121150"/>
          <p14:tracePt t="2323" x="2701925" y="4121150"/>
          <p14:tracePt t="2330" x="2727325" y="4121150"/>
          <p14:tracePt t="2338" x="2752725" y="4121150"/>
          <p14:tracePt t="2347" x="2778125" y="4121150"/>
          <p14:tracePt t="2355" x="2805113" y="4113213"/>
          <p14:tracePt t="2363" x="2830513" y="4105275"/>
          <p14:tracePt t="2371" x="2863850" y="4095750"/>
          <p14:tracePt t="2379" x="2897188" y="4095750"/>
          <p14:tracePt t="2386" x="2922588" y="4095750"/>
          <p14:tracePt t="2394" x="2949575" y="4095750"/>
          <p14:tracePt t="2403" x="2982913" y="4087813"/>
          <p14:tracePt t="2411" x="3025775" y="4087813"/>
          <p14:tracePt t="2419" x="3051175" y="4079875"/>
          <p14:tracePt t="2427" x="3101975" y="4070350"/>
          <p14:tracePt t="2434" x="3127375" y="4070350"/>
          <p14:tracePt t="2443" x="3160713" y="4062413"/>
          <p14:tracePt t="2451" x="3178175" y="4062413"/>
          <p14:tracePt t="2461" x="3228975" y="4052888"/>
          <p14:tracePt t="2467" x="3263900" y="4037013"/>
          <p14:tracePt t="2477" x="3314700" y="4037013"/>
          <p14:tracePt t="2483" x="3340100" y="4019550"/>
          <p14:tracePt t="2494" x="3373438" y="4011613"/>
          <p14:tracePt t="2499" x="3424238" y="4002088"/>
          <p14:tracePt t="2507" x="3459163" y="3986213"/>
          <p14:tracePt t="2515" x="3484563" y="3986213"/>
          <p14:tracePt t="2525" x="3535363" y="3976688"/>
          <p14:tracePt t="2531" x="3578225" y="3951288"/>
          <p14:tracePt t="2538" x="3603625" y="3951288"/>
          <p14:tracePt t="2546" x="3646488" y="3925888"/>
          <p14:tracePt t="2554" x="3679825" y="3917950"/>
          <p14:tracePt t="2563" x="3738563" y="3908425"/>
          <p14:tracePt t="2571" x="3773488" y="3892550"/>
          <p14:tracePt t="2579" x="3849688" y="3875088"/>
          <p14:tracePt t="2587" x="3875088" y="3867150"/>
          <p14:tracePt t="2595" x="3917950" y="3857625"/>
          <p14:tracePt t="2602" x="3976688" y="3824288"/>
          <p14:tracePt t="2611" x="4011613" y="3816350"/>
          <p14:tracePt t="2619" x="4062413" y="3806825"/>
          <p14:tracePt t="2628" x="4095750" y="3790950"/>
          <p14:tracePt t="2634" x="4138613" y="3773488"/>
          <p14:tracePt t="2643" x="4164013" y="3773488"/>
          <p14:tracePt t="2651" x="4206875" y="3763963"/>
          <p14:tracePt t="2661" x="4240213" y="3748088"/>
          <p14:tracePt t="2667" x="4265613" y="3738563"/>
          <p14:tracePt t="2677" x="4300538" y="3722688"/>
          <p14:tracePt t="2683" x="4333875" y="3713163"/>
          <p14:tracePt t="2693" x="4384675" y="3697288"/>
          <p14:tracePt t="2699" x="4402138" y="3679825"/>
          <p14:tracePt t="2708" x="4435475" y="3671888"/>
          <p14:tracePt t="2715" x="4460875" y="3662363"/>
          <p14:tracePt t="2724" x="4486275" y="3646488"/>
          <p14:tracePt t="2731" x="4503738" y="3646488"/>
          <p14:tracePt t="2738" x="4521200" y="3646488"/>
          <p14:tracePt t="2747" x="4546600" y="3629025"/>
          <p14:tracePt t="2755" x="4554538" y="3619500"/>
          <p14:tracePt t="2763" x="4572000" y="3611563"/>
          <p14:tracePt t="2771" x="4589463" y="3603625"/>
          <p14:tracePt t="2779" x="4614863" y="3603625"/>
          <p14:tracePt t="2786" x="4630738" y="3594100"/>
          <p14:tracePt t="2794" x="4648200" y="3586163"/>
          <p14:tracePt t="2802" x="4673600" y="3578225"/>
          <p14:tracePt t="2810" x="4699000" y="3568700"/>
          <p14:tracePt t="2818" x="4716463" y="3560763"/>
          <p14:tracePt t="2827" x="4749800" y="3552825"/>
          <p14:tracePt t="2834" x="4775200" y="3535363"/>
          <p14:tracePt t="2843" x="4792663" y="3527425"/>
          <p14:tracePt t="2850" x="4810125" y="3517900"/>
          <p14:tracePt t="2860" x="4827588" y="3517900"/>
          <p14:tracePt t="2866" x="4835525" y="3517900"/>
          <p14:tracePt t="2877" x="4843463" y="3517900"/>
          <p14:tracePt t="3018" x="4843463" y="3535363"/>
          <p14:tracePt t="3026" x="4843463" y="3543300"/>
          <p14:tracePt t="3034" x="4843463" y="3552825"/>
          <p14:tracePt t="3045" x="4843463" y="3560763"/>
          <p14:tracePt t="3061" x="4843463" y="3568700"/>
          <p14:tracePt t="3147" x="4868863" y="3568700"/>
          <p14:tracePt t="3163" x="4868863" y="3560763"/>
          <p14:tracePt t="3242" x="4868863" y="3568700"/>
          <p14:tracePt t="3251" x="4860925" y="3586163"/>
          <p14:tracePt t="3261" x="4852988" y="3586163"/>
          <p14:tracePt t="3267" x="4843463" y="3611563"/>
          <p14:tracePt t="3277" x="4827588" y="3636963"/>
          <p14:tracePt t="3282" x="4810125" y="3646488"/>
          <p14:tracePt t="3291" x="4792663" y="3671888"/>
          <p14:tracePt t="3298" x="4775200" y="3697288"/>
          <p14:tracePt t="3306" x="4759325" y="3722688"/>
          <p14:tracePt t="3314" x="4741863" y="3756025"/>
          <p14:tracePt t="3321" x="4691063" y="3806825"/>
          <p14:tracePt t="3330" x="4657725" y="3849688"/>
          <p14:tracePt t="3338" x="4614863" y="3883025"/>
          <p14:tracePt t="3347" x="4546600" y="3951288"/>
          <p14:tracePt t="3355" x="4495800" y="4002088"/>
          <p14:tracePt t="3363" x="4445000" y="4052888"/>
          <p14:tracePt t="3370" x="4376738" y="4121150"/>
          <p14:tracePt t="3379" x="4325938" y="4171950"/>
          <p14:tracePt t="3386" x="4257675" y="4240213"/>
          <p14:tracePt t="3396" x="4206875" y="4283075"/>
          <p14:tracePt t="3403" x="4171950" y="4316413"/>
          <p14:tracePt t="3411" x="4121150" y="4368800"/>
          <p14:tracePt t="3418" x="4087813" y="4419600"/>
          <p14:tracePt t="3427" x="4070350" y="4435475"/>
          <p14:tracePt t="3434" x="4052888" y="4460875"/>
          <p14:tracePt t="3444" x="4037013" y="4478338"/>
          <p14:tracePt t="3451" x="4011613" y="4495800"/>
          <p14:tracePt t="3461" x="4002088" y="4521200"/>
          <p14:tracePt t="3468" x="3976688" y="4554538"/>
          <p14:tracePt t="3476" x="3968750" y="4564063"/>
          <p14:tracePt t="3483" x="3943350" y="4597400"/>
          <p14:tracePt t="3493" x="3917950" y="4622800"/>
          <p14:tracePt t="3499" x="3892550" y="4640263"/>
          <p14:tracePt t="3507" x="3867150" y="4657725"/>
          <p14:tracePt t="3515" x="3816350" y="4708525"/>
          <p14:tracePt t="3524" x="3798888" y="4724400"/>
          <p14:tracePt t="3531" x="3781425" y="4759325"/>
          <p14:tracePt t="3538" x="3756025" y="4784725"/>
          <p14:tracePt t="3547" x="3730625" y="4810125"/>
          <p14:tracePt t="3555" x="3722688" y="4818063"/>
          <p14:tracePt t="3562" x="3705225" y="4835525"/>
          <p14:tracePt t="3570" x="3687763" y="4860925"/>
          <p14:tracePt t="3579" x="3679825" y="4878388"/>
          <p14:tracePt t="3587" x="3662363" y="4886325"/>
          <p14:tracePt t="3595" x="3654425" y="4894263"/>
          <p14:tracePt t="3602" x="3636963" y="4911725"/>
          <p14:tracePt t="3611" x="3629025" y="4919663"/>
          <p14:tracePt t="3618" x="3611563" y="4919663"/>
          <p14:tracePt t="3628" x="3603625" y="4929188"/>
          <p14:tracePt t="3691" x="3619500" y="4929188"/>
          <p14:tracePt t="3699" x="3646488" y="4919663"/>
          <p14:tracePt t="3708" x="3662363" y="4903788"/>
          <p14:tracePt t="3715" x="3713163" y="4878388"/>
          <p14:tracePt t="3721" x="3763963" y="4852988"/>
          <p14:tracePt t="3731" x="3824288" y="4810125"/>
          <p14:tracePt t="3738" x="3892550" y="4767263"/>
          <p14:tracePt t="3747" x="3994150" y="4691063"/>
          <p14:tracePt t="3755" x="4095750" y="4640263"/>
          <p14:tracePt t="3763" x="4232275" y="4564063"/>
          <p14:tracePt t="3770" x="4351338" y="4486275"/>
          <p14:tracePt t="3778" x="4486275" y="4419600"/>
          <p14:tracePt t="3787" x="4589463" y="4359275"/>
          <p14:tracePt t="3795" x="4699000" y="4291013"/>
          <p14:tracePt t="3804" x="4802188" y="4214813"/>
          <p14:tracePt t="3812" x="4911725" y="4146550"/>
          <p14:tracePt t="3819" x="4972050" y="4095750"/>
          <p14:tracePt t="3828" x="5048250" y="4037013"/>
          <p14:tracePt t="3834" x="5116513" y="3968750"/>
          <p14:tracePt t="3845" x="5167313" y="3917950"/>
          <p14:tracePt t="3850" x="5183188" y="3908425"/>
          <p14:tracePt t="3861" x="5208588" y="3883025"/>
          <p14:tracePt t="3867" x="5226050" y="3857625"/>
          <p14:tracePt t="3876" x="5251450" y="3824288"/>
          <p14:tracePt t="3883" x="5260975" y="3806825"/>
          <p14:tracePt t="3893" x="5276850" y="3781425"/>
          <p14:tracePt t="3906" x="5302250" y="3738563"/>
          <p14:tracePt t="3916" x="5311775" y="3722688"/>
          <p14:tracePt t="3923" x="5319713" y="3697288"/>
          <p14:tracePt t="3931" x="5337175" y="3671888"/>
          <p14:tracePt t="3947" x="5345113" y="3654425"/>
          <p14:tracePt t="3955" x="5345113" y="3646488"/>
          <p14:tracePt t="3963" x="5353050" y="3619500"/>
          <p14:tracePt t="3971" x="5370513" y="3594100"/>
          <p14:tracePt t="3979" x="5370513" y="3586163"/>
          <p14:tracePt t="3987" x="5370513" y="3578225"/>
          <p14:tracePt t="3996" x="5370513" y="3560763"/>
          <p14:tracePt t="4003" x="5370513" y="3552825"/>
          <p14:tracePt t="4019" x="5370513" y="3535363"/>
          <p14:tracePt t="4083" x="5370513" y="3527425"/>
          <p14:tracePt t="4106" x="5362575" y="3527425"/>
          <p14:tracePt t="4115" x="5337175" y="3552825"/>
          <p14:tracePt t="4122" x="5311775" y="3578225"/>
          <p14:tracePt t="4131" x="5276850" y="3629025"/>
          <p14:tracePt t="4139" x="5251450" y="3687763"/>
          <p14:tracePt t="4147" x="5218113" y="3756025"/>
          <p14:tracePt t="4155" x="5192713" y="3816350"/>
          <p14:tracePt t="4162" x="5149850" y="3900488"/>
          <p14:tracePt t="4170" x="5141913" y="3994150"/>
          <p14:tracePt t="4179" x="5116513" y="4062413"/>
          <p14:tracePt t="4187" x="5099050" y="4138613"/>
          <p14:tracePt t="4195" x="5081588" y="4240213"/>
          <p14:tracePt t="4202" x="5073650" y="4341813"/>
          <p14:tracePt t="4212" x="5064125" y="4427538"/>
          <p14:tracePt t="4219" x="5056188" y="4503738"/>
          <p14:tracePt t="4228" x="5030788" y="4589463"/>
          <p14:tracePt t="4234" x="5022850" y="4665663"/>
          <p14:tracePt t="4245" x="5022850" y="4716463"/>
          <p14:tracePt t="4250" x="5022850" y="4775200"/>
          <p14:tracePt t="4261" x="5022850" y="4852988"/>
          <p14:tracePt t="4266" x="5022850" y="4903788"/>
          <p14:tracePt t="4275" x="5022850" y="4946650"/>
          <p14:tracePt t="4283" x="5022850" y="4979988"/>
          <p14:tracePt t="4293" x="5022850" y="5022850"/>
          <p14:tracePt t="4298" x="5022850" y="5064125"/>
          <p14:tracePt t="4306" x="5022850" y="5106988"/>
          <p14:tracePt t="4314" x="5022850" y="5141913"/>
          <p14:tracePt t="4322" x="5022850" y="5167313"/>
          <p14:tracePt t="4331" x="5022850" y="5200650"/>
          <p14:tracePt t="4339" x="5022850" y="5208588"/>
          <p14:tracePt t="4347" x="5022850" y="5226050"/>
          <p14:tracePt t="4355" x="5022850" y="5243513"/>
          <p14:tracePt t="4371" x="5022850" y="5251450"/>
          <p14:tracePt t="4411" x="5030788" y="5251450"/>
          <p14:tracePt t="4419" x="5048250" y="5251450"/>
          <p14:tracePt t="4428" x="5064125" y="5235575"/>
          <p14:tracePt t="4435" x="5081588" y="5208588"/>
          <p14:tracePt t="4445" x="5091113" y="5175250"/>
          <p14:tracePt t="4451" x="5099050" y="5132388"/>
          <p14:tracePt t="4461" x="5124450" y="5073650"/>
          <p14:tracePt t="4467" x="5132388" y="5013325"/>
          <p14:tracePt t="4476" x="5132388" y="4937125"/>
          <p14:tracePt t="4483" x="5157788" y="4852988"/>
          <p14:tracePt t="4493" x="5157788" y="4741863"/>
          <p14:tracePt t="4498" x="5157788" y="4614863"/>
          <p14:tracePt t="4506" x="5157788" y="4503738"/>
          <p14:tracePt t="4515" x="5157788" y="4402138"/>
          <p14:tracePt t="4522" x="5157788" y="4275138"/>
          <p14:tracePt t="4531" x="5157788" y="4164013"/>
          <p14:tracePt t="4539" x="5149850" y="4062413"/>
          <p14:tracePt t="4547" x="5149850" y="3986213"/>
          <p14:tracePt t="4556" x="5141913" y="3900488"/>
          <p14:tracePt t="4562" x="5132388" y="3816350"/>
          <p14:tracePt t="4570" x="5124450" y="3738563"/>
          <p14:tracePt t="4579" x="5099050" y="3671888"/>
          <p14:tracePt t="4587" x="5099050" y="3629025"/>
          <p14:tracePt t="4596" x="5099050" y="3568700"/>
          <p14:tracePt t="4603" x="5099050" y="3527425"/>
          <p14:tracePt t="4612" x="5099050" y="3502025"/>
          <p14:tracePt t="4619" x="5099050" y="3475038"/>
          <p14:tracePt t="4628" x="5099050" y="3467100"/>
          <p14:tracePt t="4634" x="5099050" y="3449638"/>
          <p14:tracePt t="4645" x="5099050" y="3441700"/>
          <p14:tracePt t="4651" x="5099050" y="3433763"/>
          <p14:tracePt t="4666" x="5099050" y="3424238"/>
          <p14:tracePt t="4699" x="5099050" y="3416300"/>
          <p14:tracePt t="4714" x="5141913" y="3416300"/>
          <p14:tracePt t="4722" x="5175250" y="3441700"/>
          <p14:tracePt t="4731" x="5235575" y="3467100"/>
          <p14:tracePt t="4739" x="5302250" y="3527425"/>
          <p14:tracePt t="4748" x="5370513" y="3552825"/>
          <p14:tracePt t="4755" x="5472113" y="3603625"/>
          <p14:tracePt t="4763" x="5591175" y="3662363"/>
          <p14:tracePt t="4771" x="5719763" y="3722688"/>
          <p14:tracePt t="4779" x="5821363" y="3781425"/>
          <p14:tracePt t="4787" x="5957888" y="3849688"/>
          <p14:tracePt t="4796" x="6076950" y="3925888"/>
          <p14:tracePt t="4803" x="6211888" y="3994150"/>
          <p14:tracePt t="4811" x="6305550" y="4052888"/>
          <p14:tracePt t="4818" x="6407150" y="4138613"/>
          <p14:tracePt t="4828" x="6475413" y="4206875"/>
          <p14:tracePt t="4835" x="6551613" y="4283075"/>
          <p14:tracePt t="4844" x="6619875" y="4359275"/>
          <p14:tracePt t="4850" x="6680200" y="4435475"/>
          <p14:tracePt t="4861" x="6721475" y="4503738"/>
          <p14:tracePt t="4867" x="6764338" y="4564063"/>
          <p14:tracePt t="4877" x="6772275" y="4614863"/>
          <p14:tracePt t="4883" x="6807200" y="4673600"/>
          <p14:tracePt t="4891" x="6832600" y="4724400"/>
          <p14:tracePt t="4907" x="6875463" y="4802188"/>
          <p14:tracePt t="4914" x="6900863" y="4827588"/>
          <p14:tracePt t="4922" x="6908800" y="4843463"/>
          <p14:tracePt t="4932" x="6926263" y="4860925"/>
          <p14:tracePt t="4939" x="6943725" y="4878388"/>
          <p14:tracePt t="4947" x="6959600" y="4894263"/>
          <p14:tracePt t="5011" x="6969125" y="4894263"/>
          <p14:tracePt t="5043" x="6969125" y="4878388"/>
          <p14:tracePt t="5051" x="6969125" y="4843463"/>
          <p14:tracePt t="5061" x="6951663" y="4810125"/>
          <p14:tracePt t="5067" x="6934200" y="4759325"/>
          <p14:tracePt t="5077" x="6891338" y="4699000"/>
          <p14:tracePt t="5082" x="6832600" y="4614863"/>
          <p14:tracePt t="5091" x="6789738" y="4538663"/>
          <p14:tracePt t="5098" x="6721475" y="4478338"/>
          <p14:tracePt t="5106" x="6680200" y="4410075"/>
          <p14:tracePt t="5116" x="6627813" y="4333875"/>
          <p14:tracePt t="5122" x="6561138" y="4257675"/>
          <p14:tracePt t="5131" x="6518275" y="4171950"/>
          <p14:tracePt t="5139" x="6457950" y="4113213"/>
          <p14:tracePt t="5147" x="6407150" y="4037013"/>
          <p14:tracePt t="5154" x="6338888" y="3968750"/>
          <p14:tracePt t="5163" x="6297613" y="3900488"/>
          <p14:tracePt t="5171" x="6246813" y="3841750"/>
          <p14:tracePt t="5178" x="6221413" y="3816350"/>
          <p14:tracePt t="5186" x="6178550" y="3763963"/>
          <p14:tracePt t="5195" x="6135688" y="3722688"/>
          <p14:tracePt t="5203" x="6110288" y="3697288"/>
          <p14:tracePt t="5212" x="6092825" y="3671888"/>
          <p14:tracePt t="5219" x="6076950" y="3654425"/>
          <p14:tracePt t="5229" x="6042025" y="3629025"/>
          <p14:tracePt t="5235" x="6024563" y="3603625"/>
          <p14:tracePt t="5244" x="5991225" y="3578225"/>
          <p14:tracePt t="5251" x="5965825" y="3552825"/>
          <p14:tracePt t="5260" x="5940425" y="3527425"/>
          <p14:tracePt t="5267" x="5897563" y="3502025"/>
          <p14:tracePt t="5275" x="5889625" y="3484563"/>
          <p14:tracePt t="5282" x="5872163" y="3467100"/>
          <p14:tracePt t="5290" x="5854700" y="3449638"/>
          <p14:tracePt t="5298" x="5838825" y="3441700"/>
          <p14:tracePt t="5306" x="5838825" y="3433763"/>
          <p14:tracePt t="5346" x="5838825" y="3424238"/>
          <p14:tracePt t="5387" x="5838825" y="3416300"/>
          <p14:tracePt t="5396" x="5854700" y="3416300"/>
          <p14:tracePt t="5403" x="5872163" y="3433763"/>
          <p14:tracePt t="5412" x="5922963" y="3449638"/>
          <p14:tracePt t="5418" x="5957888" y="3459163"/>
          <p14:tracePt t="5428" x="6016625" y="3492500"/>
          <p14:tracePt t="5435" x="6067425" y="3517900"/>
          <p14:tracePt t="5445" x="6143625" y="3552825"/>
          <p14:tracePt t="5451" x="6211888" y="3578225"/>
          <p14:tracePt t="5460" x="6305550" y="3594100"/>
          <p14:tracePt t="5466" x="6365875" y="3629025"/>
          <p14:tracePt t="5476" x="6457950" y="3662363"/>
          <p14:tracePt t="5483" x="6543675" y="3679825"/>
          <p14:tracePt t="5491" x="6619875" y="3713163"/>
          <p14:tracePt t="5499" x="6696075" y="3730625"/>
          <p14:tracePt t="5505" x="6738938" y="3748088"/>
          <p14:tracePt t="5515" x="6799263" y="3763963"/>
          <p14:tracePt t="5522" x="6850063" y="3781425"/>
          <p14:tracePt t="5531" x="6900863" y="3806825"/>
          <p14:tracePt t="5539" x="6926263" y="3824288"/>
          <p14:tracePt t="5547" x="6969125" y="3841750"/>
          <p14:tracePt t="5555" x="7010400" y="3849688"/>
          <p14:tracePt t="5563" x="7053263" y="3875088"/>
          <p14:tracePt t="5571" x="7078663" y="3883025"/>
          <p14:tracePt t="5580" x="7129463" y="3892550"/>
          <p14:tracePt t="5587" x="7164388" y="3908425"/>
          <p14:tracePt t="5596" x="7197725" y="3917950"/>
          <p14:tracePt t="5603" x="7240588" y="3917950"/>
          <p14:tracePt t="5612" x="7273925" y="3925888"/>
          <p14:tracePt t="5619" x="7308850" y="3935413"/>
          <p14:tracePt t="5628" x="7324725" y="3943350"/>
          <p14:tracePt t="5635" x="7350125" y="3951288"/>
          <p14:tracePt t="5644" x="7377113" y="3968750"/>
          <p14:tracePt t="5651" x="7402513" y="3976688"/>
          <p14:tracePt t="5661" x="7410450" y="3976688"/>
          <p14:tracePt t="5666" x="7435850" y="3976688"/>
          <p14:tracePt t="5674" x="7453313" y="3986213"/>
          <p14:tracePt t="5682" x="7461250" y="3986213"/>
          <p14:tracePt t="5690" x="7478713" y="3986213"/>
          <p14:tracePt t="5698" x="7494588" y="3986213"/>
          <p14:tracePt t="5706" x="7504113" y="4002088"/>
          <p14:tracePt t="5715" x="7521575" y="4011613"/>
          <p14:tracePt t="5723" x="7529513" y="4011613"/>
          <p14:tracePt t="5731" x="7546975" y="4019550"/>
          <p14:tracePt t="5739" x="7554913" y="4019550"/>
          <p14:tracePt t="5747" x="7562850" y="4027488"/>
          <p14:tracePt t="5755" x="7572375" y="4027488"/>
          <p14:tracePt t="5763" x="7580313" y="4027488"/>
          <p14:tracePt t="5771" x="7588250" y="4037013"/>
          <p14:tracePt t="6211" x="7572375" y="4037013"/>
          <p14:tracePt t="6219" x="7521575" y="4019550"/>
          <p14:tracePt t="6229" x="7486650" y="4011613"/>
          <p14:tracePt t="6236" x="7392988" y="3976688"/>
          <p14:tracePt t="6244" x="7265988" y="3968750"/>
          <p14:tracePt t="6250" x="7138988" y="3908425"/>
          <p14:tracePt t="6260" x="7002463" y="3857625"/>
          <p14:tracePt t="6267" x="6891338" y="3824288"/>
          <p14:tracePt t="6277" x="6738938" y="3763963"/>
          <p14:tracePt t="6283" x="6611938" y="3713163"/>
          <p14:tracePt t="6290" x="6492875" y="3654425"/>
          <p14:tracePt t="6299" x="6399213" y="3611563"/>
          <p14:tracePt t="6306" x="6280150" y="3560763"/>
          <p14:tracePt t="6314" x="6178550" y="3543300"/>
          <p14:tracePt t="6323" x="6118225" y="3535363"/>
          <p14:tracePt t="6330" x="6076950" y="3509963"/>
          <p14:tracePt t="6338" x="6049963" y="3509963"/>
          <p14:tracePt t="6347" x="6024563" y="3502025"/>
          <p14:tracePt t="6371" x="6008688" y="3502025"/>
          <p14:tracePt t="6378" x="5999163" y="3502025"/>
          <p14:tracePt t="6387" x="5991225" y="3492500"/>
          <p14:tracePt t="6396" x="5983288" y="3492500"/>
          <p14:tracePt t="6403" x="5973763" y="3492500"/>
          <p14:tracePt t="6413" x="5965825" y="3484563"/>
          <p14:tracePt t="6419" x="5948363" y="3484563"/>
          <p14:tracePt t="6429" x="5948363" y="3475038"/>
          <p14:tracePt t="6435" x="5940425" y="3475038"/>
          <p14:tracePt t="6507" x="5932488" y="3475038"/>
          <p14:tracePt t="6522" x="5922963" y="3475038"/>
          <p14:tracePt t="6531" x="5915025" y="3475038"/>
          <p14:tracePt t="6538" x="5905500" y="3475038"/>
          <p14:tracePt t="6563" x="5897563" y="3475038"/>
          <p14:tracePt t="6570" x="5880100" y="3475038"/>
          <p14:tracePt t="6603" x="5872163" y="3475038"/>
          <p14:tracePt t="6612" x="5864225" y="3475038"/>
          <p14:tracePt t="6635" x="5854700" y="3475038"/>
          <p14:tracePt t="6645" x="5846763" y="3475038"/>
          <p14:tracePt t="6661" x="5838825" y="3484563"/>
          <p14:tracePt t="6677" x="5829300" y="3484563"/>
          <p14:tracePt t="6683" x="5821363" y="3484563"/>
          <p14:tracePt t="6690" x="5813425" y="3484563"/>
          <p14:tracePt t="6707" x="5813425" y="3492500"/>
          <p14:tracePt t="6715" x="5803900" y="3492500"/>
          <p14:tracePt t="6723" x="5795963" y="3492500"/>
          <p14:tracePt t="6739" x="5788025" y="3492500"/>
          <p14:tracePt t="6795" x="5778500" y="3492500"/>
          <p14:tracePt t="6802" x="5761038" y="3492500"/>
          <p14:tracePt t="6875" x="5753100" y="3492500"/>
          <p14:tracePt t="6883" x="5745163" y="3492500"/>
          <p14:tracePt t="6947" x="5735638" y="3492500"/>
          <p14:tracePt t="6995" x="5727700" y="3492500"/>
          <p14:tracePt t="7019" x="5719763" y="3492500"/>
          <p14:tracePt t="7036" x="5710238" y="3492500"/>
          <p14:tracePt t="7043" x="5702300" y="3492500"/>
          <p14:tracePt t="7051" x="5694363" y="3492500"/>
          <p14:tracePt t="7131" x="5684838" y="3492500"/>
          <p14:tracePt t="7138" x="5676900" y="3492500"/>
          <p14:tracePt t="7171" x="5668963" y="3492500"/>
          <p14:tracePt t="7203" x="5651500" y="3502025"/>
          <p14:tracePt t="7211" x="5651500" y="3509963"/>
          <p14:tracePt t="7219" x="5641975" y="3517900"/>
          <p14:tracePt t="7229" x="5634038" y="3517900"/>
          <p14:tracePt t="7244" x="5616575" y="3535363"/>
          <p14:tracePt t="7251" x="5608638" y="3543300"/>
          <p14:tracePt t="7267" x="5600700" y="3552825"/>
          <p14:tracePt t="7274" x="5591175" y="3560763"/>
          <p14:tracePt t="7290" x="5583238" y="3568700"/>
          <p14:tracePt t="7307" x="5583238" y="3578225"/>
          <p14:tracePt t="7315" x="5583238" y="3594100"/>
          <p14:tracePt t="7339" x="5583238" y="3611563"/>
          <p14:tracePt t="7347" x="5575300" y="3619500"/>
          <p14:tracePt t="7354" x="5575300" y="3629025"/>
          <p14:tracePt t="7363" x="5565775" y="3636963"/>
          <p14:tracePt t="7371" x="5557838" y="3636963"/>
          <p14:tracePt t="7386" x="5549900" y="3636963"/>
          <p14:tracePt t="7396" x="5549900" y="3629025"/>
          <p14:tracePt t="7402" x="5549900" y="3611563"/>
          <p14:tracePt t="7412" x="5549900" y="3594100"/>
          <p14:tracePt t="7418" x="5549900" y="3586163"/>
          <p14:tracePt t="7429" x="5549900" y="3517900"/>
          <p14:tracePt t="7434" x="5565775" y="3475038"/>
          <p14:tracePt t="7444" x="5583238" y="3433763"/>
          <p14:tracePt t="7611" x="5575300" y="3433763"/>
          <p14:tracePt t="7618" x="5557838" y="3433763"/>
          <p14:tracePt t="7628" x="5532438" y="3433763"/>
          <p14:tracePt t="7635" x="5507038" y="3433763"/>
          <p14:tracePt t="7643" x="5481638" y="3433763"/>
          <p14:tracePt t="7650" x="5438775" y="3433763"/>
          <p14:tracePt t="7659" x="5413375" y="3433763"/>
          <p14:tracePt t="7667" x="5380038" y="3433763"/>
          <p14:tracePt t="7674" x="5345113" y="3433763"/>
          <p14:tracePt t="7682" x="5319713" y="3433763"/>
          <p14:tracePt t="7690" x="5286375" y="3433763"/>
          <p14:tracePt t="7699" x="5251450" y="3433763"/>
          <p14:tracePt t="7707" x="5226050" y="3433763"/>
          <p14:tracePt t="7715" x="5175250" y="3424238"/>
          <p14:tracePt t="7723" x="5132388" y="3424238"/>
          <p14:tracePt t="7731" x="5132388" y="3416300"/>
          <p14:tracePt t="7739" x="5124450" y="3398838"/>
          <p14:tracePt t="7747" x="5116513" y="3390900"/>
          <p14:tracePt t="7755" x="5106988" y="3373438"/>
          <p14:tracePt t="7763" x="5091113" y="3348038"/>
          <p14:tracePt t="7771" x="5073650" y="3330575"/>
          <p14:tracePt t="7781" x="5064125" y="3322638"/>
          <p14:tracePt t="7797" x="5048250" y="3314700"/>
          <p14:tracePt t="7829" x="5038725" y="3305175"/>
          <p14:tracePt t="7844" x="5038725" y="3297238"/>
          <p14:tracePt t="8386" x="5030788" y="3297238"/>
          <p14:tracePt t="8427" x="5030788" y="3289300"/>
          <p14:tracePt t="8595" x="5030788" y="3297238"/>
          <p14:tracePt t="8603" x="5030788" y="3305175"/>
          <p14:tracePt t="8612" x="5030788" y="3322638"/>
          <p14:tracePt t="8619" x="5030788" y="3330575"/>
          <p14:tracePt t="8629" x="5030788" y="3348038"/>
          <p14:tracePt t="8634" x="5022850" y="3365500"/>
          <p14:tracePt t="8642" x="5022850" y="3373438"/>
          <p14:tracePt t="8650" x="5022850" y="3390900"/>
          <p14:tracePt t="8666" x="5022850" y="3408363"/>
          <p14:tracePt t="8690" x="5022850" y="3416300"/>
          <p14:tracePt t="8770" x="5022850" y="3424238"/>
          <p14:tracePt t="8779" x="5030788" y="3433763"/>
          <p14:tracePt t="8812" x="5030788" y="3441700"/>
          <p14:tracePt t="8829" x="5038725" y="3459163"/>
          <p14:tracePt t="8859" x="5038725" y="3467100"/>
          <p14:tracePt t="8868" x="5038725" y="3475038"/>
          <p14:tracePt t="8948" x="5048250" y="3484563"/>
          <p14:tracePt t="8979" x="5056188" y="3492500"/>
          <p14:tracePt t="9163" x="5064125" y="3492500"/>
          <p14:tracePt t="9443" x="5073650" y="3502025"/>
          <p14:tracePt t="9508" x="5081588" y="3502025"/>
          <p14:tracePt t="9547" x="5091113" y="3509963"/>
          <p14:tracePt t="10179" x="5099050" y="3517900"/>
          <p14:tracePt t="10243" x="5106988" y="3517900"/>
          <p14:tracePt t="10275" x="5116513" y="3517900"/>
          <p14:tracePt t="10283" x="5124450" y="3517900"/>
          <p14:tracePt t="10299" x="5132388" y="3517900"/>
          <p14:tracePt t="10315" x="5141913" y="3517900"/>
          <p14:tracePt t="10347" x="5149850" y="3517900"/>
          <p14:tracePt t="10354" x="5157788" y="3517900"/>
          <p14:tracePt t="10363" x="5167313" y="3517900"/>
          <p14:tracePt t="10370" x="5183188" y="3517900"/>
          <p14:tracePt t="10381" x="5192713" y="3527425"/>
          <p14:tracePt t="10386" x="5200650" y="3527425"/>
          <p14:tracePt t="10397" x="5218113" y="3535363"/>
          <p14:tracePt t="10403" x="5226050" y="3535363"/>
          <p14:tracePt t="10413" x="5243513" y="3543300"/>
          <p14:tracePt t="10419" x="5251450" y="3543300"/>
          <p14:tracePt t="10426" x="5268913" y="3543300"/>
          <p14:tracePt t="10434" x="5276850" y="3543300"/>
          <p14:tracePt t="10442" x="5302250" y="3552825"/>
          <p14:tracePt t="10450" x="5319713" y="3552825"/>
          <p14:tracePt t="10458" x="5345113" y="3560763"/>
          <p14:tracePt t="10468" x="5362575" y="3568700"/>
          <p14:tracePt t="10475" x="5387975" y="3568700"/>
          <p14:tracePt t="10483" x="5421313" y="3586163"/>
          <p14:tracePt t="10491" x="5456238" y="3594100"/>
          <p14:tracePt t="10499" x="5489575" y="3594100"/>
          <p14:tracePt t="10507" x="5524500" y="3611563"/>
          <p14:tracePt t="10515" x="5583238" y="3619500"/>
          <p14:tracePt t="10523" x="5616575" y="3636963"/>
          <p14:tracePt t="10531" x="5659438" y="3646488"/>
          <p14:tracePt t="10539" x="5710238" y="3662363"/>
          <p14:tracePt t="10548" x="5753100" y="3679825"/>
          <p14:tracePt t="10554" x="5803900" y="3705225"/>
          <p14:tracePt t="10564" x="5846763" y="3713163"/>
          <p14:tracePt t="10571" x="5897563" y="3722688"/>
          <p14:tracePt t="10581" x="5940425" y="3730625"/>
          <p14:tracePt t="10587" x="6008688" y="3763963"/>
          <p14:tracePt t="10597" x="6049963" y="3781425"/>
          <p14:tracePt t="10603" x="6110288" y="3790950"/>
          <p14:tracePt t="10613" x="6161088" y="3806825"/>
          <p14:tracePt t="10618" x="6221413" y="3832225"/>
          <p14:tracePt t="10627" x="6280150" y="3849688"/>
          <p14:tracePt t="10635" x="6330950" y="3857625"/>
          <p14:tracePt t="10643" x="6391275" y="3883025"/>
          <p14:tracePt t="10651" x="6442075" y="3900488"/>
          <p14:tracePt t="10658" x="6483350" y="3908425"/>
          <p14:tracePt t="10667" x="6518275" y="3917950"/>
          <p14:tracePt t="10675" x="6569075" y="3935413"/>
          <p14:tracePt t="10683" x="6586538" y="3943350"/>
          <p14:tracePt t="10690" x="6611938" y="3960813"/>
          <p14:tracePt t="10699" x="6637338" y="3968750"/>
          <p14:tracePt t="10706" x="6670675" y="3976688"/>
          <p14:tracePt t="10715" x="6696075" y="3994150"/>
          <p14:tracePt t="10722" x="6705600" y="3994150"/>
          <p14:tracePt t="10730" x="6738938" y="4011613"/>
          <p14:tracePt t="10738" x="6756400" y="4019550"/>
          <p14:tracePt t="10748" x="6781800" y="4019550"/>
          <p14:tracePt t="10755" x="6815138" y="4037013"/>
          <p14:tracePt t="10771" x="6832600" y="4037013"/>
          <p14:tracePt t="10780" x="6865938" y="4044950"/>
          <p14:tracePt t="10788" x="6875463" y="4052888"/>
          <p14:tracePt t="10797" x="6891338" y="4062413"/>
          <p14:tracePt t="10803" x="6916738" y="4070350"/>
          <p14:tracePt t="10814" x="6934200" y="4070350"/>
          <p14:tracePt t="10819" x="6951663" y="4079875"/>
          <p14:tracePt t="10826" x="6969125" y="4079875"/>
          <p14:tracePt t="10835" x="6977063" y="4087813"/>
          <p14:tracePt t="10842" x="7010400" y="4105275"/>
          <p14:tracePt t="10850" x="7027863" y="4105275"/>
          <p14:tracePt t="10858" x="7053263" y="4105275"/>
          <p14:tracePt t="10866" x="7061200" y="4105275"/>
          <p14:tracePt t="10875" x="7088188" y="4113213"/>
          <p14:tracePt t="10883" x="7104063" y="4121150"/>
          <p14:tracePt t="10891" x="7113588" y="4121150"/>
          <p14:tracePt t="10908" x="7146925" y="4138613"/>
          <p14:tracePt t="10915" x="7154863" y="4138613"/>
          <p14:tracePt t="10923" x="7164388" y="4138613"/>
          <p14:tracePt t="10933" x="7189788" y="4146550"/>
          <p14:tracePt t="10939" x="7223125" y="4156075"/>
          <p14:tracePt t="10948" x="7232650" y="4156075"/>
          <p14:tracePt t="10954" x="7240588" y="4156075"/>
          <p14:tracePt t="10964" x="7258050" y="4156075"/>
          <p14:tracePt t="10971" x="7265988" y="4156075"/>
          <p14:tracePt t="10980" x="7273925" y="4156075"/>
          <p14:tracePt t="10987" x="7283450" y="4156075"/>
          <p14:tracePt t="10997" x="7291388" y="4156075"/>
          <p14:tracePt t="11003" x="7308850" y="4156075"/>
          <p14:tracePt t="11013" x="7316788" y="4164013"/>
          <p14:tracePt t="11018" x="7334250" y="4164013"/>
          <p14:tracePt t="11027" x="7342188" y="4164013"/>
          <p14:tracePt t="11041" x="7350125" y="4164013"/>
          <p14:tracePt t="11052" x="7359650" y="4171950"/>
          <p14:tracePt t="11067" x="7367588" y="4171950"/>
          <p14:tracePt t="11083" x="7385050" y="4171950"/>
          <p14:tracePt t="11163" x="7392988" y="4171950"/>
          <p14:tracePt t="11204" x="7410450" y="4181475"/>
          <p14:tracePt t="11250" x="7418388" y="4181475"/>
          <p14:tracePt t="11282" x="7427913" y="4181475"/>
          <p14:tracePt t="11298" x="7435850" y="4189413"/>
          <p14:tracePt t="11323" x="7443788" y="4189413"/>
          <p14:tracePt t="11371" x="7453313" y="4189413"/>
          <p14:tracePt t="11381" x="7461250" y="4197350"/>
          <p14:tracePt t="11402" x="7469188" y="4197350"/>
          <p14:tracePt t="11443" x="7478713" y="4206875"/>
          <p14:tracePt t="11522" x="7486650" y="4206875"/>
          <p14:tracePt t="11539" x="7494588" y="4206875"/>
          <p14:tracePt t="11548" x="7504113" y="4206875"/>
          <p14:tracePt t="11635" x="7512050" y="4206875"/>
          <p14:tracePt t="11667" x="7521575" y="4214813"/>
          <p14:tracePt t="11707" x="7529513" y="4214813"/>
          <p14:tracePt t="11715" x="7537450" y="4214813"/>
          <p14:tracePt t="11739" x="7546975" y="4214813"/>
          <p14:tracePt t="11755" x="7546975" y="4224338"/>
          <p14:tracePt t="12115" x="7554913" y="4232275"/>
          <p14:tracePt t="12627" x="7537450" y="4232275"/>
          <p14:tracePt t="12634" x="7521575" y="4232275"/>
          <p14:tracePt t="12642" x="7504113" y="4232275"/>
          <p14:tracePt t="12651" x="7478713" y="4232275"/>
          <p14:tracePt t="12659" x="7461250" y="4224338"/>
          <p14:tracePt t="12667" x="7443788" y="4224338"/>
          <p14:tracePt t="12674" x="7418388" y="4214813"/>
          <p14:tracePt t="12683" x="7402513" y="4214813"/>
          <p14:tracePt t="12691" x="7392988" y="4206875"/>
          <p14:tracePt t="12699" x="7377113" y="4197350"/>
          <p14:tracePt t="12706" x="7367588" y="4197350"/>
          <p14:tracePt t="12716" x="7359650" y="4197350"/>
          <p14:tracePt t="12723" x="7342188" y="4197350"/>
          <p14:tracePt t="12733" x="7334250" y="4197350"/>
          <p14:tracePt t="12739" x="7334250" y="4189413"/>
          <p14:tracePt t="12748" x="7316788" y="4189413"/>
          <p14:tracePt t="12755" x="7291388" y="4181475"/>
          <p14:tracePt t="12765" x="7283450" y="4181475"/>
          <p14:tracePt t="12771" x="7258050" y="4171950"/>
          <p14:tracePt t="12781" x="7240588" y="4164013"/>
          <p14:tracePt t="12787" x="7223125" y="4156075"/>
          <p14:tracePt t="12797" x="7205663" y="4146550"/>
          <p14:tracePt t="12802" x="7172325" y="4138613"/>
          <p14:tracePt t="12811" x="7154863" y="4138613"/>
          <p14:tracePt t="12818" x="7138988" y="4130675"/>
          <p14:tracePt t="12825" x="7113588" y="4121150"/>
          <p14:tracePt t="12851" x="7096125" y="4113213"/>
          <p14:tracePt t="12859" x="7088188" y="4113213"/>
          <p14:tracePt t="12899" x="7078663" y="4113213"/>
          <p14:tracePt t="12906" x="7070725" y="4113213"/>
          <p14:tracePt t="12916" x="7053263" y="4113213"/>
          <p14:tracePt t="12932" x="7035800" y="4113213"/>
          <p14:tracePt t="12938" x="7027863" y="4113213"/>
          <p14:tracePt t="12949" x="7010400" y="4113213"/>
          <p14:tracePt t="12955" x="6977063" y="4113213"/>
          <p14:tracePt t="12964" x="6951663" y="4113213"/>
          <p14:tracePt t="12971" x="6926263" y="4113213"/>
          <p14:tracePt t="12980" x="6891338" y="4113213"/>
          <p14:tracePt t="12987" x="6865938" y="4113213"/>
          <p14:tracePt t="12997" x="6840538" y="4113213"/>
          <p14:tracePt t="13003" x="6799263" y="4113213"/>
          <p14:tracePt t="13010" x="6772275" y="4105275"/>
          <p14:tracePt t="13019" x="6721475" y="4105275"/>
          <p14:tracePt t="13025" x="6696075" y="4095750"/>
          <p14:tracePt t="13034" x="6645275" y="4095750"/>
          <p14:tracePt t="13043" x="6611938" y="4095750"/>
          <p14:tracePt t="13051" x="6569075" y="4087813"/>
          <p14:tracePt t="13060" x="6500813" y="4062413"/>
          <p14:tracePt t="13067" x="6432550" y="4052888"/>
          <p14:tracePt t="13074" x="6356350" y="4037013"/>
          <p14:tracePt t="13083" x="6272213" y="4011613"/>
          <p14:tracePt t="13090" x="6194425" y="3986213"/>
          <p14:tracePt t="13099" x="6102350" y="3960813"/>
          <p14:tracePt t="13106" x="6042025" y="3935413"/>
          <p14:tracePt t="13115" x="5999163" y="3925888"/>
          <p14:tracePt t="13122" x="5940425" y="3908425"/>
          <p14:tracePt t="13132" x="5905500" y="3900488"/>
          <p14:tracePt t="13138" x="5854700" y="3875088"/>
          <p14:tracePt t="13148" x="5829300" y="3867150"/>
          <p14:tracePt t="13154" x="5795963" y="3849688"/>
          <p14:tracePt t="13165" x="5788025" y="3849688"/>
          <p14:tracePt t="13170" x="5753100" y="3832225"/>
          <p14:tracePt t="13180" x="5745163" y="3824288"/>
          <p14:tracePt t="13186" x="5702300" y="3790950"/>
          <p14:tracePt t="13195" x="5694363" y="3781425"/>
          <p14:tracePt t="13202" x="5676900" y="3763963"/>
          <p14:tracePt t="13210" x="5659438" y="3748088"/>
          <p14:tracePt t="13218" x="5634038" y="3722688"/>
          <p14:tracePt t="13226" x="5626100" y="3705225"/>
          <p14:tracePt t="13234" x="5616575" y="3687763"/>
          <p14:tracePt t="13243" x="5600700" y="3671888"/>
          <p14:tracePt t="13251" x="5591175" y="3662363"/>
          <p14:tracePt t="13259" x="5575300" y="3646488"/>
          <p14:tracePt t="13267" x="5575300" y="3636963"/>
          <p14:tracePt t="13274" x="5557838" y="3619500"/>
          <p14:tracePt t="13283" x="5549900" y="3619500"/>
          <p14:tracePt t="13291" x="5549900" y="3611563"/>
          <p14:tracePt t="13299" x="5549900" y="3603625"/>
          <p14:tracePt t="13322" x="5540375" y="3603625"/>
          <p14:tracePt t="13739" x="5540375" y="3594100"/>
          <p14:tracePt t="13907" x="5540375" y="3603625"/>
          <p14:tracePt t="13923" x="5540375" y="3619500"/>
          <p14:tracePt t="14011" x="5540375" y="3629025"/>
          <p14:tracePt t="14026" x="5540375" y="3646488"/>
          <p14:tracePt t="14042" x="5540375" y="3662363"/>
          <p14:tracePt t="14058" x="5540375" y="3671888"/>
          <p14:tracePt t="14066" x="5532438" y="3679825"/>
          <p14:tracePt t="14075" x="5532438" y="3687763"/>
          <p14:tracePt t="14082" x="5514975" y="3713163"/>
          <p14:tracePt t="14091" x="5514975" y="3722688"/>
          <p14:tracePt t="14099" x="5507038" y="3730625"/>
          <p14:tracePt t="14107" x="5489575" y="3756025"/>
          <p14:tracePt t="14116" x="5489575" y="3763963"/>
          <p14:tracePt t="14123" x="5481638" y="3781425"/>
          <p14:tracePt t="14132" x="5472113" y="3781425"/>
          <p14:tracePt t="14139" x="5472113" y="3790950"/>
          <p14:tracePt t="14149" x="5464175" y="3798888"/>
          <p14:tracePt t="14181" x="5456238" y="3798888"/>
          <p14:tracePt t="14364" x="5464175" y="3798888"/>
          <p14:tracePt t="14370" x="5472113" y="3798888"/>
          <p14:tracePt t="14380" x="5481638" y="3798888"/>
          <p14:tracePt t="14386" x="5497513" y="3781425"/>
          <p14:tracePt t="14395" x="5524500" y="3773488"/>
          <p14:tracePt t="14403" x="5540375" y="3756025"/>
          <p14:tracePt t="14419" x="5549900" y="3748088"/>
          <p14:tracePt t="14427" x="5557838" y="3738563"/>
          <p14:tracePt t="14435" x="5575300" y="3722688"/>
          <p14:tracePt t="14443" x="5575300" y="3705225"/>
          <p14:tracePt t="14450" x="5591175" y="3687763"/>
          <p14:tracePt t="14467" x="5591175" y="3671888"/>
          <p14:tracePt t="14475" x="5608638" y="3654425"/>
          <p14:tracePt t="14483" x="5616575" y="3654425"/>
          <p14:tracePt t="14491" x="5616575" y="3646488"/>
          <p14:tracePt t="14500" x="5616575" y="3636963"/>
          <p14:tracePt t="14507" x="5616575" y="3629025"/>
          <p14:tracePt t="14587" x="5616575" y="3619500"/>
          <p14:tracePt t="14596" x="5616575" y="3611563"/>
          <p14:tracePt t="14626" x="5616575" y="3603625"/>
          <p14:tracePt t="14715" x="5616575" y="3586163"/>
          <p14:tracePt t="14875" x="5616575" y="3578225"/>
          <p14:tracePt t="14890" x="5608638" y="3568700"/>
          <p14:tracePt t="14907" x="5608638" y="3560763"/>
          <p14:tracePt t="15339" x="5591175" y="3552825"/>
          <p14:tracePt t="15349" x="5583238" y="3535363"/>
          <p14:tracePt t="15364" x="5583238" y="3527425"/>
          <p14:tracePt t="15483" x="5575300" y="3527425"/>
          <p14:tracePt t="15500" x="5557838" y="3527425"/>
          <p14:tracePt t="15506" x="5549900" y="3527425"/>
          <p14:tracePt t="15532" x="5540375" y="3527425"/>
          <p14:tracePt t="15538" x="5540375" y="3509963"/>
          <p14:tracePt t="15549" x="5540375" y="3492500"/>
          <p14:tracePt t="15554" x="5514975" y="3467100"/>
          <p14:tracePt t="15562" x="5507038" y="3449638"/>
          <p14:tracePt t="15570" x="5507038" y="3424238"/>
          <p14:tracePt t="15579" x="5514975" y="3424238"/>
          <p14:tracePt t="15586" x="5532438" y="3408363"/>
          <p14:tracePt t="15594" x="5549900" y="3408363"/>
          <p14:tracePt t="15602" x="5583238" y="3390900"/>
          <p14:tracePt t="15611" x="5608638" y="3373438"/>
          <p14:tracePt t="15618" x="5634038" y="3348038"/>
          <p14:tracePt t="15627" x="5651500" y="3330575"/>
          <p14:tracePt t="15635" x="5694363" y="3297238"/>
          <p14:tracePt t="15642" x="5702300" y="3297238"/>
          <p14:tracePt t="15803" x="5702300" y="3305175"/>
          <p14:tracePt t="15810" x="5694363" y="3314700"/>
          <p14:tracePt t="15818" x="5694363" y="3322638"/>
          <p14:tracePt t="15826" x="5676900" y="3322638"/>
          <p14:tracePt t="15835" x="5668963" y="3322638"/>
          <p14:tracePt t="15842" x="5651500" y="3330575"/>
          <p14:tracePt t="15851" x="5634038" y="3340100"/>
          <p14:tracePt t="15868" x="5608638" y="3340100"/>
          <p14:tracePt t="15875" x="5583238" y="3355975"/>
          <p14:tracePt t="15885" x="5549900" y="3365500"/>
          <p14:tracePt t="15891" x="5507038" y="3365500"/>
          <p14:tracePt t="15901" x="5464175" y="3373438"/>
          <p14:tracePt t="15907" x="5421313" y="3373438"/>
          <p14:tracePt t="15917" x="5395913" y="3373438"/>
          <p14:tracePt t="15922" x="5380038" y="3373438"/>
          <p14:tracePt t="15949" x="5370513" y="3373438"/>
          <p14:tracePt t="15954" x="5345113" y="3373438"/>
          <p14:tracePt t="15964" x="5337175" y="3373438"/>
          <p14:tracePt t="15971" x="5327650" y="3373438"/>
          <p14:tracePt t="15978" x="5319713" y="3373438"/>
          <p14:tracePt t="15986" x="5311775" y="3373438"/>
          <p14:tracePt t="15994" x="5302250" y="3373438"/>
          <p14:tracePt t="16003" x="5286375" y="3373438"/>
          <p14:tracePt t="16011" x="5260975" y="3373438"/>
          <p14:tracePt t="16018" x="5243513" y="3373438"/>
          <p14:tracePt t="16027" x="5235575" y="3373438"/>
          <p14:tracePt t="16035" x="5218113" y="3373438"/>
          <p14:tracePt t="16042" x="5208588" y="3373438"/>
          <p14:tracePt t="16051" x="5192713" y="3373438"/>
          <p14:tracePt t="16059" x="5167313" y="3390900"/>
          <p14:tracePt t="16068" x="5157788" y="3390900"/>
          <p14:tracePt t="16074" x="5149850" y="3390900"/>
          <p14:tracePt t="16083" x="5132388" y="3408363"/>
          <p14:tracePt t="16091" x="5124450" y="3408363"/>
          <p14:tracePt t="16100" x="5116513" y="3408363"/>
          <p14:tracePt t="16107" x="5081588" y="3433763"/>
          <p14:tracePt t="16117" x="5064125" y="3441700"/>
          <p14:tracePt t="16123" x="5038725" y="3449638"/>
          <p14:tracePt t="16133" x="5030788" y="3459163"/>
          <p14:tracePt t="16139" x="4979988" y="3467100"/>
          <p14:tracePt t="16149" x="4972050" y="3467100"/>
          <p14:tracePt t="16154" x="4937125" y="3475038"/>
          <p14:tracePt t="16163" x="4903788" y="3484563"/>
          <p14:tracePt t="16170" x="4852988" y="3509963"/>
          <p14:tracePt t="16178" x="4827588" y="3509963"/>
          <p14:tracePt t="16187" x="4767263" y="3527425"/>
          <p14:tracePt t="16194" x="4708525" y="3543300"/>
          <p14:tracePt t="16202" x="4630738" y="3543300"/>
          <p14:tracePt t="16210" x="4554538" y="3578225"/>
          <p14:tracePt t="16219" x="4460875" y="3586163"/>
          <p14:tracePt t="16228" x="4368800" y="3611563"/>
          <p14:tracePt t="16235" x="4265613" y="3636963"/>
          <p14:tracePt t="16243" x="4171950" y="3646488"/>
          <p14:tracePt t="16251" x="4095750" y="3662363"/>
          <p14:tracePt t="16259" x="4002088" y="3687763"/>
          <p14:tracePt t="16267" x="3900488" y="3713163"/>
          <p14:tracePt t="16274" x="3832225" y="3730625"/>
          <p14:tracePt t="16283" x="3738563" y="3738563"/>
          <p14:tracePt t="16291" x="3671888" y="3763963"/>
          <p14:tracePt t="16301" x="3578225" y="3773488"/>
          <p14:tracePt t="16307" x="3517900" y="3806825"/>
          <p14:tracePt t="16316" x="3433763" y="3832225"/>
          <p14:tracePt t="16323" x="3355975" y="3841750"/>
          <p14:tracePt t="16332" x="3297238" y="3857625"/>
          <p14:tracePt t="16338" x="3238500" y="3883025"/>
          <p14:tracePt t="16349" x="3160713" y="3900488"/>
          <p14:tracePt t="16354" x="3127375" y="3908425"/>
          <p14:tracePt t="16363" x="3084513" y="3917950"/>
          <p14:tracePt t="16371" x="3033713" y="3935413"/>
          <p14:tracePt t="16378" x="2982913" y="3960813"/>
          <p14:tracePt t="16386" x="2965450" y="3976688"/>
          <p14:tracePt t="16394" x="2940050" y="3976688"/>
          <p14:tracePt t="16402" x="2922588" y="3986213"/>
          <p14:tracePt t="16411" x="2906713" y="4002088"/>
          <p14:tracePt t="16418" x="2897188" y="4011613"/>
          <p14:tracePt t="16427" x="2889250" y="4011613"/>
          <p14:tracePt t="16434" x="2881313" y="4019550"/>
          <p14:tracePt t="16443" x="2871788" y="4019550"/>
          <p14:tracePt t="16459" x="2863850" y="4027488"/>
          <p14:tracePt t="16475" x="2838450" y="4027488"/>
          <p14:tracePt t="16491" x="2813050" y="4037013"/>
          <p14:tracePt t="16501" x="2805113" y="4044950"/>
          <p14:tracePt t="16517" x="2778125" y="4044950"/>
          <p14:tracePt t="16914" x="2795588" y="4044950"/>
          <p14:tracePt t="16923" x="2820988" y="4044950"/>
          <p14:tracePt t="16933" x="2846388" y="4044950"/>
          <p14:tracePt t="16940" x="2889250" y="4044950"/>
          <p14:tracePt t="16946" x="2914650" y="4044950"/>
          <p14:tracePt t="16955" x="2957513" y="4044950"/>
          <p14:tracePt t="16962" x="2990850" y="4044950"/>
          <p14:tracePt t="16971" x="3025775" y="4044950"/>
          <p14:tracePt t="16978" x="3067050" y="4044950"/>
          <p14:tracePt t="16986" x="3094038" y="4044950"/>
          <p14:tracePt t="16994" x="3152775" y="4044950"/>
          <p14:tracePt t="17003" x="3195638" y="4044950"/>
          <p14:tracePt t="17011" x="3254375" y="4044950"/>
          <p14:tracePt t="17020" x="3305175" y="4044950"/>
          <p14:tracePt t="17026" x="3382963" y="4037013"/>
          <p14:tracePt t="17034" x="3424238" y="4037013"/>
          <p14:tracePt t="17043" x="3502025" y="4027488"/>
          <p14:tracePt t="17050" x="3543300" y="4027488"/>
          <p14:tracePt t="17059" x="3603625" y="4027488"/>
          <p14:tracePt t="17067" x="3662363" y="4019550"/>
          <p14:tracePt t="17074" x="3713163" y="4019550"/>
          <p14:tracePt t="17084" x="3763963" y="4011613"/>
          <p14:tracePt t="17090" x="3832225" y="4011613"/>
          <p14:tracePt t="17100" x="3892550" y="4011613"/>
          <p14:tracePt t="17107" x="3976688" y="4011613"/>
          <p14:tracePt t="17117" x="4062413" y="4011613"/>
          <p14:tracePt t="17123" x="4146550" y="3994150"/>
          <p14:tracePt t="17133" x="4249738" y="3986213"/>
          <p14:tracePt t="17139" x="4325938" y="3986213"/>
          <p14:tracePt t="17146" x="4410075" y="3976688"/>
          <p14:tracePt t="17156" x="4495800" y="3976688"/>
          <p14:tracePt t="17162" x="4554538" y="3976688"/>
          <p14:tracePt t="17171" x="4605338" y="3976688"/>
          <p14:tracePt t="17178" x="4683125" y="3951288"/>
          <p14:tracePt t="17187" x="4733925" y="3943350"/>
          <p14:tracePt t="17195" x="4784725" y="3943350"/>
          <p14:tracePt t="17203" x="4818063" y="3935413"/>
          <p14:tracePt t="17211" x="4878388" y="3935413"/>
          <p14:tracePt t="17220" x="4894263" y="3935413"/>
          <p14:tracePt t="17226" x="4919663" y="3935413"/>
          <p14:tracePt t="17235" x="4937125" y="3925888"/>
          <p14:tracePt t="17243" x="4962525" y="3925888"/>
          <p14:tracePt t="17259" x="4972050" y="3925888"/>
          <p14:tracePt t="17268" x="4979988" y="3925888"/>
          <p14:tracePt t="17274" x="4987925" y="3917950"/>
          <p14:tracePt t="17292" x="4997450" y="3917950"/>
          <p14:tracePt t="17301" x="5005388" y="3908425"/>
          <p14:tracePt t="17317" x="5013325" y="3908425"/>
          <p14:tracePt t="17323" x="5022850" y="3900488"/>
          <p14:tracePt t="17738" x="5030788" y="3900488"/>
          <p14:tracePt t="18067" x="5030788" y="3892550"/>
          <p14:tracePt t="18099" x="5030788" y="3883025"/>
          <p14:tracePt t="18235" x="5030788" y="3875088"/>
          <p14:tracePt t="18274" x="5030788" y="3867150"/>
          <p14:tracePt t="18378" x="5030788" y="3857625"/>
          <p14:tracePt t="18411" x="5030788" y="3849688"/>
          <p14:tracePt t="18427" x="5030788" y="3841750"/>
          <p14:tracePt t="18475" x="5022850" y="3832225"/>
          <p14:tracePt t="18500" x="5013325" y="3832225"/>
          <p14:tracePt t="18547" x="5005388" y="3824288"/>
          <p14:tracePt t="18556" x="4997450" y="3816350"/>
          <p14:tracePt t="18578" x="4987925" y="3816350"/>
          <p14:tracePt t="18595" x="4987925" y="3806825"/>
          <p14:tracePt t="18602" x="4979988" y="3806825"/>
          <p14:tracePt t="18610" x="4972050" y="3798888"/>
          <p14:tracePt t="18619" x="4972050" y="3790950"/>
          <p14:tracePt t="18627" x="4962525" y="3790950"/>
          <p14:tracePt t="18634" x="4946650" y="3773488"/>
          <p14:tracePt t="18652" x="4946650" y="3763963"/>
          <p14:tracePt t="18669" x="4937125" y="3748088"/>
          <p14:tracePt t="18676" x="4937125" y="3730625"/>
          <p14:tracePt t="18685" x="4929188" y="3713163"/>
          <p14:tracePt t="18701" x="4919663" y="3687763"/>
          <p14:tracePt t="18717" x="4919663" y="3671888"/>
          <p14:tracePt t="18733" x="4919663" y="3654425"/>
          <p14:tracePt t="18739" x="4919663" y="3646488"/>
          <p14:tracePt t="18748" x="4919663" y="3636963"/>
          <p14:tracePt t="18755" x="4919663" y="3629025"/>
          <p14:tracePt t="18761" x="4919663" y="3619500"/>
          <p14:tracePt t="18778" x="4919663" y="3611563"/>
          <p14:tracePt t="18787" x="4919663" y="3603625"/>
          <p14:tracePt t="19235" x="4911725" y="3594100"/>
          <p14:tracePt t="19243" x="4903788" y="3594100"/>
          <p14:tracePt t="19253" x="4886325" y="3594100"/>
          <p14:tracePt t="19259" x="4878388" y="3594100"/>
          <p14:tracePt t="19269" x="4852988" y="3594100"/>
          <p14:tracePt t="19275" x="4818063" y="3594100"/>
          <p14:tracePt t="19284" x="4775200" y="3603625"/>
          <p14:tracePt t="19291" x="4759325" y="3603625"/>
          <p14:tracePt t="19301" x="4724400" y="3603625"/>
          <p14:tracePt t="19306" x="4691063" y="3611563"/>
          <p14:tracePt t="19315" x="4665663" y="3619500"/>
          <p14:tracePt t="19322" x="4630738" y="3629025"/>
          <p14:tracePt t="19330" x="4605338" y="3629025"/>
          <p14:tracePt t="19339" x="4572000" y="3646488"/>
          <p14:tracePt t="19347" x="4538663" y="3654425"/>
          <p14:tracePt t="19355" x="4495800" y="3671888"/>
          <p14:tracePt t="19362" x="4460875" y="3679825"/>
          <p14:tracePt t="19371" x="4427538" y="3679825"/>
          <p14:tracePt t="19379" x="4368800" y="3697288"/>
          <p14:tracePt t="19387" x="4308475" y="3705225"/>
          <p14:tracePt t="19394" x="4240213" y="3722688"/>
          <p14:tracePt t="19403" x="4164013" y="3738563"/>
          <p14:tracePt t="19411" x="4079875" y="3763963"/>
          <p14:tracePt t="19419" x="3986213" y="3781425"/>
          <p14:tracePt t="19427" x="3900488" y="3806825"/>
          <p14:tracePt t="19435" x="3806825" y="3841750"/>
          <p14:tracePt t="19443" x="3722688" y="3857625"/>
          <p14:tracePt t="19451" x="3646488" y="3883025"/>
          <p14:tracePt t="19459" x="3568700" y="3900488"/>
          <p14:tracePt t="19468" x="3509963" y="3935413"/>
          <p14:tracePt t="19474" x="3449638" y="3943350"/>
          <p14:tracePt t="19485" x="3398838" y="3976688"/>
          <p14:tracePt t="19491" x="3348038" y="4002088"/>
          <p14:tracePt t="19501" x="3305175" y="4019550"/>
          <p14:tracePt t="19507" x="3238500" y="4052888"/>
          <p14:tracePt t="19516" x="3178175" y="4079875"/>
          <p14:tracePt t="19523" x="3119438" y="4095750"/>
          <p14:tracePt t="19531" x="3025775" y="4130675"/>
          <p14:tracePt t="19539" x="2965450" y="4164013"/>
          <p14:tracePt t="19546" x="2889250" y="4181475"/>
          <p14:tracePt t="19554" x="2830513" y="4189413"/>
          <p14:tracePt t="19562" x="2778125" y="4224338"/>
          <p14:tracePt t="19571" x="2736850" y="4232275"/>
          <p14:tracePt t="19579" x="2701925" y="4240213"/>
          <p14:tracePt t="19587" x="2676525" y="4249738"/>
          <p14:tracePt t="19594" x="2668588" y="4249738"/>
          <p14:tracePt t="19603" x="2643188" y="4257675"/>
          <p14:tracePt t="19995" x="2660650" y="4257675"/>
          <p14:tracePt t="20003" x="2701925" y="4240213"/>
          <p14:tracePt t="20011" x="2762250" y="4224338"/>
          <p14:tracePt t="20020" x="2838450" y="4206875"/>
          <p14:tracePt t="20026" x="2922588" y="4197350"/>
          <p14:tracePt t="20036" x="3016250" y="4164013"/>
          <p14:tracePt t="20043" x="3119438" y="4138613"/>
          <p14:tracePt t="20052" x="3228975" y="4130675"/>
          <p14:tracePt t="20059" x="3355975" y="4095750"/>
          <p14:tracePt t="20068" x="3517900" y="4070350"/>
          <p14:tracePt t="20075" x="3662363" y="4027488"/>
          <p14:tracePt t="20085" x="3790950" y="4019550"/>
          <p14:tracePt t="20091" x="3935413" y="3994150"/>
          <p14:tracePt t="20101" x="4062413" y="3986213"/>
          <p14:tracePt t="20107" x="4171950" y="3960813"/>
          <p14:tracePt t="20115" x="4249738" y="3951288"/>
          <p14:tracePt t="20123" x="4333875" y="3925888"/>
          <p14:tracePt t="20131" x="4394200" y="3925888"/>
          <p14:tracePt t="20139" x="4435475" y="3917950"/>
          <p14:tracePt t="20146" x="4460875" y="3917950"/>
          <p14:tracePt t="20154" x="4478338" y="3917950"/>
          <p14:tracePt t="20162" x="4486275" y="3917950"/>
          <p14:tracePt t="20171" x="4495800" y="3908425"/>
          <p14:tracePt t="20195" x="4513263" y="3908425"/>
          <p14:tracePt t="20211" x="4521200" y="3908425"/>
          <p14:tracePt t="20227" x="4529138" y="3908425"/>
          <p14:tracePt t="20299" x="4538663" y="3908425"/>
          <p14:tracePt t="20307" x="4546600" y="3900488"/>
          <p14:tracePt t="20317" x="4554538" y="3900488"/>
          <p14:tracePt t="20330" x="4564063" y="3900488"/>
          <p14:tracePt t="20339" x="4572000" y="3892550"/>
          <p14:tracePt t="20346" x="4579938" y="3892550"/>
          <p14:tracePt t="20362" x="4589463" y="3892550"/>
          <p14:tracePt t="20387" x="4597400" y="3883025"/>
          <p14:tracePt t="20403" x="4614863" y="3883025"/>
          <p14:tracePt t="20419" x="4622800" y="3875088"/>
          <p14:tracePt t="20426" x="4640263" y="3867150"/>
          <p14:tracePt t="20436" x="4657725" y="3857625"/>
          <p14:tracePt t="20442" x="4683125" y="3841750"/>
          <p14:tracePt t="20453" x="4699000" y="3832225"/>
          <p14:tracePt t="20458" x="4733925" y="3816350"/>
          <p14:tracePt t="20469" x="4767263" y="3790950"/>
          <p14:tracePt t="20474" x="4784725" y="3781425"/>
          <p14:tracePt t="20485" x="4818063" y="3763963"/>
          <p14:tracePt t="20490" x="4852988" y="3748088"/>
          <p14:tracePt t="20501" x="4868863" y="3730625"/>
          <p14:tracePt t="20506" x="4878388" y="3722688"/>
          <p14:tracePt t="20515" x="4903788" y="3705225"/>
          <p14:tracePt t="20522" x="4919663" y="3697288"/>
          <p14:tracePt t="20530" x="4937125" y="3687763"/>
          <p14:tracePt t="20538" x="4954588" y="3671888"/>
          <p14:tracePt t="20546" x="4962525" y="3671888"/>
          <p14:tracePt t="20554" x="4979988" y="3662363"/>
          <p14:tracePt t="20562" x="4987925" y="3646488"/>
          <p14:tracePt t="20570" x="4997450" y="3646488"/>
          <p14:tracePt t="20579" x="5013325" y="3636963"/>
          <p14:tracePt t="20586" x="5013325" y="3629025"/>
          <p14:tracePt t="20594" x="5022850" y="3629025"/>
          <p14:tracePt t="20602" x="5030788" y="3619500"/>
          <p14:tracePt t="20610" x="5030788" y="3611563"/>
          <p14:tracePt t="20618" x="5038725" y="3611563"/>
          <p14:tracePt t="20626" x="5048250" y="3603625"/>
          <p14:tracePt t="20642" x="5056188" y="3594100"/>
          <p14:tracePt t="20652" x="5064125" y="3594100"/>
          <p14:tracePt t="20659" x="5064125" y="3586163"/>
          <p14:tracePt t="20971" x="5064125" y="3578225"/>
          <p14:tracePt t="21074" x="5064125" y="3586163"/>
          <p14:tracePt t="21563" x="5048250" y="3586163"/>
          <p14:tracePt t="21587" x="5030788" y="3603625"/>
          <p14:tracePt t="21683" x="5013325" y="3611563"/>
          <p14:tracePt t="22275" x="5005388" y="3594100"/>
          <p14:tracePt t="22284" x="4954588" y="3568700"/>
          <p14:tracePt t="22291" x="4852988" y="3535363"/>
          <p14:tracePt t="22301" x="4683125" y="3484563"/>
          <p14:tracePt t="22307" x="4521200" y="3408363"/>
          <p14:tracePt t="22315" x="4291013" y="3279775"/>
          <p14:tracePt t="22323" x="4138613" y="3211513"/>
          <p14:tracePt t="22330" x="3960813" y="3094038"/>
          <p14:tracePt t="22339" x="3867150" y="2965450"/>
          <p14:tracePt t="22347" x="3824288" y="2906713"/>
          <p14:tracePt t="22356" x="3773488" y="2889250"/>
          <p14:tracePt t="22364" x="3738563" y="2838450"/>
          <p14:tracePt t="22371" x="3738563" y="2820988"/>
          <p14:tracePt t="22379" x="3738563" y="2813050"/>
          <p14:tracePt t="22395" x="3738563" y="2805113"/>
          <p14:tracePt t="22611" x="3662363" y="2805113"/>
          <p14:tracePt t="22618" x="3535363" y="2805113"/>
          <p14:tracePt t="22627" x="3408363" y="2805113"/>
          <p14:tracePt t="22637" x="3289300" y="2820988"/>
          <p14:tracePt t="22642" x="3160713" y="2830513"/>
          <p14:tracePt t="22652" x="3051175" y="2830513"/>
          <p14:tracePt t="22658" x="2949575" y="2830513"/>
          <p14:tracePt t="22669" x="2820988" y="2805113"/>
          <p14:tracePt t="22675" x="2701925" y="2778125"/>
          <p14:tracePt t="22684" x="2600325" y="2762250"/>
          <p14:tracePt t="22691" x="2506663" y="2744788"/>
          <p14:tracePt t="22699" x="2413000" y="2727325"/>
          <p14:tracePt t="22706" x="2344738" y="2727325"/>
          <p14:tracePt t="22713" x="2268538" y="2701925"/>
          <p14:tracePt t="22722" x="2209800" y="2693988"/>
          <p14:tracePt t="22730" x="2166938" y="2693988"/>
          <p14:tracePt t="22738" x="2141538" y="2676525"/>
          <p14:tracePt t="22747" x="2108200" y="2668588"/>
          <p14:tracePt t="22754" x="2065338" y="2651125"/>
          <p14:tracePt t="22763" x="2047875" y="2643188"/>
          <p14:tracePt t="22771" x="2030413" y="2625725"/>
          <p14:tracePt t="22779" x="2022475" y="2625725"/>
          <p14:tracePt t="22787" x="2014538" y="2625725"/>
          <p14:tracePt t="22794" x="2005013" y="2625725"/>
          <p14:tracePt t="22803" x="1997075" y="2617788"/>
          <p14:tracePt t="22820" x="1989138" y="2608263"/>
          <p14:tracePt t="22827" x="1979613" y="2608263"/>
          <p14:tracePt t="22837" x="1971675" y="2600325"/>
          <p14:tracePt t="22869" x="1963738" y="2592388"/>
          <p14:tracePt t="22885" x="1954213" y="2582863"/>
          <p14:tracePt t="22891" x="1938338" y="2574925"/>
          <p14:tracePt t="22898" x="1928813" y="2574925"/>
          <p14:tracePt t="22907" x="1920875" y="2574925"/>
          <p14:tracePt t="22914" x="1903413" y="2566988"/>
          <p14:tracePt t="22922" x="1895475" y="2557463"/>
          <p14:tracePt t="22938" x="1895475" y="2549525"/>
          <p14:tracePt t="22947" x="1885950" y="2549525"/>
          <p14:tracePt t="22955" x="1878013" y="2549525"/>
          <p14:tracePt t="22964" x="1870075" y="2541588"/>
          <p14:tracePt t="22971" x="1870075" y="2532063"/>
          <p14:tracePt t="22987" x="1860550" y="2532063"/>
          <p14:tracePt t="22995" x="1852613" y="2524125"/>
          <p14:tracePt t="23004" x="1852613" y="2516188"/>
          <p14:tracePt t="23010" x="1844675" y="2506663"/>
          <p14:tracePt t="23026" x="1835150" y="2498725"/>
          <p14:tracePt t="23075" x="1835150" y="2489200"/>
          <p14:tracePt t="23139" x="1835150" y="2473325"/>
          <p14:tracePt t="23211" x="1835150" y="2463800"/>
          <p14:tracePt t="23282" x="1835150" y="2455863"/>
          <p14:tracePt t="23291" x="1844675" y="2447925"/>
          <p14:tracePt t="23307" x="1870075" y="2447925"/>
          <p14:tracePt t="23314" x="1885950" y="2447925"/>
          <p14:tracePt t="23323" x="1903413" y="2447925"/>
          <p14:tracePt t="23330" x="1928813" y="2447925"/>
          <p14:tracePt t="23339" x="1946275" y="2438400"/>
          <p14:tracePt t="23347" x="1971675" y="2438400"/>
          <p14:tracePt t="23355" x="1997075" y="2438400"/>
          <p14:tracePt t="23362" x="2014538" y="2438400"/>
          <p14:tracePt t="23370" x="2047875" y="2438400"/>
          <p14:tracePt t="23379" x="2073275" y="2438400"/>
          <p14:tracePt t="23387" x="2108200" y="2438400"/>
          <p14:tracePt t="23394" x="2124075" y="2438400"/>
          <p14:tracePt t="23403" x="2149475" y="2438400"/>
          <p14:tracePt t="23410" x="2192338" y="2430463"/>
          <p14:tracePt t="23421" x="2217738" y="2422525"/>
          <p14:tracePt t="23426" x="2235200" y="2422525"/>
          <p14:tracePt t="23436" x="2268538" y="2422525"/>
          <p14:tracePt t="23442" x="2293938" y="2422525"/>
          <p14:tracePt t="23453" x="2319338" y="2422525"/>
          <p14:tracePt t="23458" x="2344738" y="2422525"/>
          <p14:tracePt t="23469" x="2371725" y="2422525"/>
          <p14:tracePt t="23474" x="2405063" y="2422525"/>
          <p14:tracePt t="23483" x="2422525" y="2422525"/>
          <p14:tracePt t="23490" x="2455863" y="2422525"/>
          <p14:tracePt t="23498" x="2489200" y="2422525"/>
          <p14:tracePt t="23506" x="2524125" y="2422525"/>
          <p14:tracePt t="23514" x="2549525" y="2422525"/>
          <p14:tracePt t="23522" x="2582863" y="2422525"/>
          <p14:tracePt t="23531" x="2608263" y="2422525"/>
          <p14:tracePt t="23538" x="2633663" y="2422525"/>
          <p14:tracePt t="23546" x="2676525" y="2422525"/>
          <p14:tracePt t="23554" x="2701925" y="2422525"/>
          <p14:tracePt t="23562" x="2727325" y="2422525"/>
          <p14:tracePt t="23570" x="2762250" y="2422525"/>
          <p14:tracePt t="23578" x="2778125" y="2422525"/>
          <p14:tracePt t="23586" x="2813050" y="2422525"/>
          <p14:tracePt t="23594" x="2846388" y="2422525"/>
          <p14:tracePt t="23604" x="2863850" y="2422525"/>
          <p14:tracePt t="23610" x="2889250" y="2422525"/>
          <p14:tracePt t="23621" x="2914650" y="2422525"/>
          <p14:tracePt t="23627" x="2932113" y="2422525"/>
          <p14:tracePt t="23637" x="2949575" y="2422525"/>
          <p14:tracePt t="23642" x="2965450" y="2422525"/>
          <p14:tracePt t="23653" x="2974975" y="2422525"/>
          <p14:tracePt t="23659" x="3000375" y="2422525"/>
          <p14:tracePt t="23668" x="3008313" y="2422525"/>
          <p14:tracePt t="23675" x="3025775" y="2422525"/>
          <p14:tracePt t="23682" x="3051175" y="2422525"/>
          <p14:tracePt t="23691" x="3059113" y="2422525"/>
          <p14:tracePt t="23700" x="3084513" y="2422525"/>
          <p14:tracePt t="23707" x="3109913" y="2422525"/>
          <p14:tracePt t="23714" x="3119438" y="2422525"/>
          <p14:tracePt t="23723" x="3135313" y="2422525"/>
          <p14:tracePt t="23731" x="3144838" y="2422525"/>
          <p14:tracePt t="23739" x="3152775" y="2422525"/>
          <p14:tracePt t="23747" x="3160713" y="2422525"/>
          <p14:tracePt t="23755" x="3170238" y="2422525"/>
          <p14:tracePt t="23778" x="3178175" y="2422525"/>
          <p14:tracePt t="23810" x="3186113" y="2422525"/>
          <p14:tracePt t="24043" x="3195638" y="2422525"/>
          <p14:tracePt t="24052" x="3211513" y="2422525"/>
          <p14:tracePt t="24069" x="3228975" y="2422525"/>
          <p14:tracePt t="24075" x="3238500" y="2422525"/>
          <p14:tracePt t="24084" x="3254375" y="2422525"/>
          <p14:tracePt t="24091" x="3271838" y="2422525"/>
          <p14:tracePt t="24098" x="3289300" y="2422525"/>
          <p14:tracePt t="24107" x="3314700" y="2422525"/>
          <p14:tracePt t="24114" x="3340100" y="2422525"/>
          <p14:tracePt t="24123" x="3365500" y="2422525"/>
          <p14:tracePt t="24131" x="3390900" y="2422525"/>
          <p14:tracePt t="24139" x="3416300" y="2422525"/>
          <p14:tracePt t="24146" x="3441700" y="2422525"/>
          <p14:tracePt t="24155" x="3475038" y="2422525"/>
          <p14:tracePt t="24163" x="3509963" y="2422525"/>
          <p14:tracePt t="24171" x="3535363" y="2422525"/>
          <p14:tracePt t="24179" x="3560763" y="2422525"/>
          <p14:tracePt t="24188" x="3594100" y="2422525"/>
          <p14:tracePt t="24195" x="3619500" y="2422525"/>
          <p14:tracePt t="24204" x="3636963" y="2422525"/>
          <p14:tracePt t="24210" x="3662363" y="2422525"/>
          <p14:tracePt t="24220" x="3687763" y="2422525"/>
          <p14:tracePt t="24228" x="3713163" y="2422525"/>
          <p14:tracePt t="24237" x="3738563" y="2422525"/>
          <p14:tracePt t="24243" x="3773488" y="2422525"/>
          <p14:tracePt t="24253" x="3806825" y="2422525"/>
          <p14:tracePt t="24259" x="3832225" y="2422525"/>
          <p14:tracePt t="24269" x="3857625" y="2422525"/>
          <p14:tracePt t="24275" x="3892550" y="2422525"/>
          <p14:tracePt t="24282" x="3935413" y="2413000"/>
          <p14:tracePt t="24291" x="3960813" y="2413000"/>
          <p14:tracePt t="24298" x="4002088" y="2413000"/>
          <p14:tracePt t="24307" x="4019550" y="2413000"/>
          <p14:tracePt t="24315" x="4052888" y="2413000"/>
          <p14:tracePt t="24322" x="4079875" y="2413000"/>
          <p14:tracePt t="24331" x="4105275" y="2405063"/>
          <p14:tracePt t="24339" x="4130675" y="2405063"/>
          <p14:tracePt t="24346" x="4156075" y="2405063"/>
          <p14:tracePt t="24355" x="4181475" y="2397125"/>
          <p14:tracePt t="24363" x="4189413" y="2397125"/>
          <p14:tracePt t="24371" x="4214813" y="2397125"/>
          <p14:tracePt t="24379" x="4224338" y="2387600"/>
          <p14:tracePt t="24388" x="4249738" y="2387600"/>
          <p14:tracePt t="24395" x="4275138" y="2387600"/>
          <p14:tracePt t="24404" x="4283075" y="2387600"/>
          <p14:tracePt t="24411" x="4291013" y="2387600"/>
          <p14:tracePt t="24421" x="4325938" y="2387600"/>
          <p14:tracePt t="24426" x="4333875" y="2387600"/>
          <p14:tracePt t="24437" x="4368800" y="2387600"/>
          <p14:tracePt t="24443" x="4384675" y="2387600"/>
          <p14:tracePt t="24539" x="4402138" y="2387600"/>
          <p14:tracePt t="24763" x="4427538" y="2387600"/>
          <p14:tracePt t="24771" x="4445000" y="2387600"/>
          <p14:tracePt t="24779" x="4460875" y="2387600"/>
          <p14:tracePt t="24788" x="4495800" y="2387600"/>
          <p14:tracePt t="24795" x="4529138" y="2422525"/>
          <p14:tracePt t="24804" x="4589463" y="2447925"/>
          <p14:tracePt t="24810" x="4673600" y="2506663"/>
          <p14:tracePt t="24821" x="4733925" y="2541588"/>
          <p14:tracePt t="24826" x="4810125" y="2582863"/>
          <p14:tracePt t="24837" x="4886325" y="2617788"/>
          <p14:tracePt t="24843" x="4946650" y="2643188"/>
          <p14:tracePt t="24852" x="5013325" y="2676525"/>
          <p14:tracePt t="24859" x="5091113" y="2711450"/>
          <p14:tracePt t="24867" x="5141913" y="2736850"/>
          <p14:tracePt t="24875" x="5175250" y="2770188"/>
          <p14:tracePt t="24885" x="5208588" y="2795588"/>
          <p14:tracePt t="24891" x="5251450" y="2820988"/>
          <p14:tracePt t="24898" x="5251450" y="2830513"/>
          <p14:tracePt t="24971" x="5251450" y="2838450"/>
          <p14:tracePt t="25130" x="5260975" y="2838450"/>
          <p14:tracePt t="25139" x="5268913" y="2846388"/>
          <p14:tracePt t="25146" x="5276850" y="2855913"/>
          <p14:tracePt t="25155" x="5286375" y="2855913"/>
          <p14:tracePt t="25163" x="5294313" y="2855913"/>
          <p14:tracePt t="25170" x="5311775" y="2863850"/>
          <p14:tracePt t="25179" x="5319713" y="2863850"/>
          <p14:tracePt t="25187" x="5327650" y="2863850"/>
          <p14:tracePt t="25195" x="5345113" y="2871788"/>
          <p14:tracePt t="25206" x="5362575" y="2881313"/>
          <p14:tracePt t="25211" x="5370513" y="2889250"/>
          <p14:tracePt t="25237" x="5380038" y="2897188"/>
          <p14:tracePt t="25275" x="5380038" y="2906713"/>
          <p14:tracePt t="25283" x="5380038" y="2922588"/>
          <p14:tracePt t="25291" x="5380038" y="2932113"/>
          <p14:tracePt t="25297" x="5380038" y="2957513"/>
          <p14:tracePt t="25307" x="5370513" y="2974975"/>
          <p14:tracePt t="25315" x="5362575" y="2990850"/>
          <p14:tracePt t="25322" x="5345113" y="3025775"/>
          <p14:tracePt t="25331" x="5327650" y="3051175"/>
          <p14:tracePt t="25338" x="5311775" y="3059113"/>
          <p14:tracePt t="25346" x="5286375" y="3101975"/>
          <p14:tracePt t="25354" x="5268913" y="3119438"/>
          <p14:tracePt t="25362" x="5243513" y="3144838"/>
          <p14:tracePt t="25372" x="5218113" y="3170238"/>
          <p14:tracePt t="25379" x="5208588" y="3178175"/>
          <p14:tracePt t="25388" x="5200650" y="3186113"/>
          <p14:tracePt t="25395" x="5183188" y="3203575"/>
          <p14:tracePt t="25404" x="5157788" y="3228975"/>
          <p14:tracePt t="25420" x="5141913" y="3238500"/>
          <p14:tracePt t="25427" x="5141913" y="3246438"/>
          <p14:tracePt t="25437" x="5124450" y="3254375"/>
          <p14:tracePt t="25443" x="5116513" y="3263900"/>
          <p14:tracePt t="25451" x="5116513" y="3271838"/>
          <p14:tracePt t="25459" x="5116513" y="3279775"/>
          <p14:tracePt t="25491" x="5116513" y="3289300"/>
          <p14:tracePt t="25522" x="5116513" y="3297238"/>
          <p14:tracePt t="25546" x="5124450" y="3297238"/>
          <p14:tracePt t="25555" x="5132388" y="3297238"/>
          <p14:tracePt t="25563" x="5141913" y="3297238"/>
          <p14:tracePt t="25579" x="5149850" y="3297238"/>
          <p14:tracePt t="25588" x="5157788" y="3297238"/>
          <p14:tracePt t="25604" x="5167313" y="3305175"/>
          <p14:tracePt t="25627" x="5175250" y="3305175"/>
          <p14:tracePt t="25660" x="5183188" y="3305175"/>
          <p14:tracePt t="25667" x="5192713" y="3314700"/>
          <p14:tracePt t="25675" x="5200650" y="3322638"/>
          <p14:tracePt t="25681" x="5218113" y="3330575"/>
          <p14:tracePt t="25690" x="5235575" y="3348038"/>
          <p14:tracePt t="25698" x="5251450" y="3365500"/>
          <p14:tracePt t="25707" x="5251450" y="3373438"/>
          <p14:tracePt t="25715" x="5276850" y="3373438"/>
          <p14:tracePt t="25723" x="5294313" y="3382963"/>
          <p14:tracePt t="25730" x="5302250" y="3390900"/>
          <p14:tracePt t="25739" x="5319713" y="3398838"/>
          <p14:tracePt t="25747" x="5337175" y="3408363"/>
          <p14:tracePt t="25835" x="5337175" y="3416300"/>
          <p14:tracePt t="25866" x="5337175" y="3424238"/>
          <p14:tracePt t="25939" x="5337175" y="3433763"/>
          <p14:tracePt t="25955" x="5327650" y="3433763"/>
          <p14:tracePt t="25962" x="5319713" y="3424238"/>
          <p14:tracePt t="25972" x="5302250" y="3398838"/>
          <p14:tracePt t="25978" x="5294313" y="3382963"/>
          <p14:tracePt t="25988" x="5276850" y="3365500"/>
          <p14:tracePt t="25995" x="5276850" y="3340100"/>
          <p14:tracePt t="26004" x="5260975" y="3314700"/>
          <p14:tracePt t="26011" x="5251450" y="3279775"/>
          <p14:tracePt t="26020" x="5235575" y="3263900"/>
          <p14:tracePt t="26027" x="5226050" y="3228975"/>
          <p14:tracePt t="26037" x="5218113" y="3203575"/>
          <p14:tracePt t="26043" x="5208588" y="3178175"/>
          <p14:tracePt t="26052" x="5208588" y="3160713"/>
          <p14:tracePt t="26068" x="5208588" y="3144838"/>
          <p14:tracePt t="26123" x="5208588" y="3127375"/>
          <p14:tracePt t="26323" x="5200650" y="3127375"/>
          <p14:tracePt t="26331" x="5183188" y="3144838"/>
          <p14:tracePt t="26339" x="5175250" y="3160713"/>
          <p14:tracePt t="26347" x="5167313" y="3178175"/>
          <p14:tracePt t="26355" x="5149850" y="3211513"/>
          <p14:tracePt t="26362" x="5124450" y="3238500"/>
          <p14:tracePt t="26372" x="5106988" y="3254375"/>
          <p14:tracePt t="26378" x="5081588" y="3279775"/>
          <p14:tracePt t="26387" x="5038725" y="3330575"/>
          <p14:tracePt t="26394" x="5030788" y="3355975"/>
          <p14:tracePt t="26405" x="5005388" y="3382963"/>
          <p14:tracePt t="26411" x="4997450" y="3398838"/>
          <p14:tracePt t="26420" x="4987925" y="3408363"/>
          <p14:tracePt t="26506" x="4987925" y="3416300"/>
          <p14:tracePt t="26523" x="4987925" y="3424238"/>
          <p14:tracePt t="26539" x="5005388" y="3424238"/>
          <p14:tracePt t="26547" x="5030788" y="3424238"/>
          <p14:tracePt t="26556" x="5056188" y="3424238"/>
          <p14:tracePt t="26563" x="5081588" y="3424238"/>
          <p14:tracePt t="26572" x="5081588" y="3416300"/>
          <p14:tracePt t="26578" x="5106988" y="3408363"/>
          <p14:tracePt t="26595" x="5124450" y="3398838"/>
          <p14:tracePt t="26604" x="5141913" y="3382963"/>
          <p14:tracePt t="26610" x="5149850" y="3373438"/>
          <p14:tracePt t="26620" x="5167313" y="3355975"/>
          <p14:tracePt t="26626" x="5175250" y="3355975"/>
          <p14:tracePt t="26637" x="5183188" y="3348038"/>
          <p14:tracePt t="26643" x="5183188" y="3340100"/>
          <p14:tracePt t="26652" x="5192713" y="3330575"/>
          <p14:tracePt t="26682" x="5192713" y="3314700"/>
          <p14:tracePt t="26810" x="5192713" y="3322638"/>
          <p14:tracePt t="26860" x="5192713" y="3330575"/>
          <p14:tracePt t="26874" x="5183188" y="3340100"/>
          <p14:tracePt t="26891" x="5183188" y="3348038"/>
          <p14:tracePt t="26899" x="5175250" y="3348038"/>
          <p14:tracePt t="26908" x="5175250" y="3355975"/>
          <p14:tracePt t="26914" x="5167313" y="3365500"/>
          <p14:tracePt t="26931" x="5157788" y="3373438"/>
          <p14:tracePt t="26940" x="5149850" y="3390900"/>
          <p14:tracePt t="26947" x="5141913" y="3390900"/>
          <p14:tracePt t="26955" x="5124450" y="3408363"/>
          <p14:tracePt t="26963" x="5124450" y="3416300"/>
          <p14:tracePt t="26972" x="5106988" y="3424238"/>
          <p14:tracePt t="26979" x="5091113" y="3433763"/>
          <p14:tracePt t="26989" x="5091113" y="3441700"/>
          <p14:tracePt t="26995" x="5064125" y="3459163"/>
          <p14:tracePt t="27005" x="5056188" y="3459163"/>
          <p14:tracePt t="27011" x="5048250" y="3459163"/>
          <p14:tracePt t="27026" x="5022850" y="3467100"/>
          <p14:tracePt t="27036" x="5013325" y="3475038"/>
          <p14:tracePt t="27052" x="4987925" y="3475038"/>
          <p14:tracePt t="27058" x="4962525" y="3484563"/>
          <p14:tracePt t="27065" x="4946650" y="3492500"/>
          <p14:tracePt t="27075" x="4919663" y="3502025"/>
          <p14:tracePt t="27082" x="4894263" y="3509963"/>
          <p14:tracePt t="27091" x="4868863" y="3517900"/>
          <p14:tracePt t="27099" x="4827588" y="3527425"/>
          <p14:tracePt t="27106" x="4810125" y="3543300"/>
          <p14:tracePt t="27116" x="4775200" y="3552825"/>
          <p14:tracePt t="27123" x="4749800" y="3568700"/>
          <p14:tracePt t="27131" x="4716463" y="3586163"/>
          <p14:tracePt t="27139" x="4683125" y="3603625"/>
          <p14:tracePt t="27147" x="4648200" y="3619500"/>
          <p14:tracePt t="27155" x="4622800" y="3629025"/>
          <p14:tracePt t="27163" x="4579938" y="3654425"/>
          <p14:tracePt t="27172" x="4538663" y="3671888"/>
          <p14:tracePt t="27179" x="4495800" y="3697288"/>
          <p14:tracePt t="27188" x="4460875" y="3705225"/>
          <p14:tracePt t="27195" x="4427538" y="3722688"/>
          <p14:tracePt t="27204" x="4368800" y="3738563"/>
          <p14:tracePt t="27211" x="4325938" y="3756025"/>
          <p14:tracePt t="27220" x="4265613" y="3763963"/>
          <p14:tracePt t="27227" x="4224338" y="3790950"/>
          <p14:tracePt t="27236" x="4130675" y="3824288"/>
          <p14:tracePt t="27243" x="4062413" y="3832225"/>
          <p14:tracePt t="27250" x="3986213" y="3849688"/>
          <p14:tracePt t="27259" x="3883025" y="3883025"/>
          <p14:tracePt t="27266" x="3790950" y="3908425"/>
          <p14:tracePt t="27275" x="3705225" y="3917950"/>
          <p14:tracePt t="27282" x="3603625" y="3943350"/>
          <p14:tracePt t="27291" x="3502025" y="3968750"/>
          <p14:tracePt t="27299" x="3433763" y="3986213"/>
          <p14:tracePt t="27307" x="3355975" y="4011613"/>
          <p14:tracePt t="27316" x="3297238" y="4027488"/>
          <p14:tracePt t="27323" x="3195638" y="4037013"/>
          <p14:tracePt t="27331" x="3119438" y="4070350"/>
          <p14:tracePt t="27340" x="3041650" y="4079875"/>
          <p14:tracePt t="27346" x="2957513" y="4105275"/>
          <p14:tracePt t="27355" x="2863850" y="4138613"/>
          <p14:tracePt t="27363" x="2762250" y="4164013"/>
          <p14:tracePt t="27372" x="2676525" y="4181475"/>
          <p14:tracePt t="27379" x="2600325" y="4206875"/>
          <p14:tracePt t="27389" x="2516188" y="4240213"/>
          <p14:tracePt t="27394" x="2422525" y="4265613"/>
          <p14:tracePt t="27405" x="2362200" y="4283075"/>
          <p14:tracePt t="27411" x="2278063" y="4300538"/>
          <p14:tracePt t="27421" x="2200275" y="4325938"/>
          <p14:tracePt t="27426" x="2149475" y="4341813"/>
          <p14:tracePt t="27436" x="2108200" y="4351338"/>
          <p14:tracePt t="27443" x="2082800" y="4359275"/>
          <p14:tracePt t="27451" x="2082800" y="4368800"/>
          <p14:tracePt t="27459" x="2065338" y="4368800"/>
          <p14:tracePt t="27779" x="2055813" y="4368800"/>
          <p14:tracePt t="27795" x="2055813" y="4376738"/>
          <p14:tracePt t="27821" x="2055813" y="4384675"/>
          <p14:tracePt t="27979" x="2055813" y="4394200"/>
          <p14:tracePt t="28011" x="2055813" y="4402138"/>
          <p14:tracePt t="28299" x="2055813" y="4394200"/>
          <p14:tracePt t="28307" x="2055813" y="4376738"/>
          <p14:tracePt t="28331" x="2055813" y="4368800"/>
          <p14:tracePt t="28411" x="2055813" y="4359275"/>
          <p14:tracePt t="28435" x="2073275" y="4359275"/>
          <p14:tracePt t="28443" x="2098675" y="4368800"/>
          <p14:tracePt t="28450" x="2133600" y="4384675"/>
          <p14:tracePt t="28459" x="2184400" y="4402138"/>
          <p14:tracePt t="28466" x="2235200" y="4445000"/>
          <p14:tracePt t="28475" x="2268538" y="4460875"/>
          <p14:tracePt t="28483" x="2303463" y="4486275"/>
          <p14:tracePt t="28491" x="2328863" y="4503738"/>
          <p14:tracePt t="28500" x="2336800" y="4521200"/>
          <p14:tracePt t="28506" x="2354263" y="4546600"/>
          <p14:tracePt t="28523" x="2354263" y="4572000"/>
          <p14:tracePt t="28539" x="2354263" y="4605338"/>
          <p14:tracePt t="28547" x="2336800" y="4630738"/>
          <p14:tracePt t="28555" x="2319338" y="4640263"/>
          <p14:tracePt t="28562" x="2293938" y="4665663"/>
          <p14:tracePt t="28572" x="2260600" y="4683125"/>
          <p14:tracePt t="28578" x="2235200" y="4708525"/>
          <p14:tracePt t="28589" x="2200275" y="4724400"/>
          <p14:tracePt t="28594" x="2166938" y="4733925"/>
          <p14:tracePt t="28604" x="2141538" y="4741863"/>
          <p14:tracePt t="28610" x="2098675" y="4749800"/>
          <p14:tracePt t="28619" x="2065338" y="4759325"/>
          <p14:tracePt t="28626" x="2039938" y="4759325"/>
          <p14:tracePt t="28634" x="2005013" y="4759325"/>
          <p14:tracePt t="28642" x="1963738" y="4767263"/>
          <p14:tracePt t="28650" x="1920875" y="4767263"/>
          <p14:tracePt t="28658" x="1895475" y="4767263"/>
          <p14:tracePt t="28666" x="1870075" y="4767263"/>
          <p14:tracePt t="28674" x="1852613" y="4767263"/>
          <p14:tracePt t="28683" x="1835150" y="4759325"/>
          <p14:tracePt t="28690" x="1819275" y="4749800"/>
          <p14:tracePt t="28698" x="1809750" y="4733925"/>
          <p14:tracePt t="28706" x="1784350" y="4699000"/>
          <p14:tracePt t="28715" x="1776413" y="4673600"/>
          <p14:tracePt t="28722" x="1766888" y="4657725"/>
          <p14:tracePt t="28730" x="1766888" y="4605338"/>
          <p14:tracePt t="28740" x="1766888" y="4579938"/>
          <p14:tracePt t="28746" x="1766888" y="4564063"/>
          <p14:tracePt t="28756" x="1766888" y="4521200"/>
          <p14:tracePt t="28762" x="1766888" y="4495800"/>
          <p14:tracePt t="28772" x="1766888" y="4460875"/>
          <p14:tracePt t="28778" x="1766888" y="4445000"/>
          <p14:tracePt t="28788" x="1766888" y="4419600"/>
          <p14:tracePt t="28794" x="1766888" y="4394200"/>
          <p14:tracePt t="28804" x="1766888" y="4376738"/>
          <p14:tracePt t="28810" x="1766888" y="4351338"/>
          <p14:tracePt t="28821" x="1793875" y="4316413"/>
          <p14:tracePt t="28827" x="1809750" y="4291013"/>
          <p14:tracePt t="28836" x="1852613" y="4265613"/>
          <p14:tracePt t="28843" x="1895475" y="4240213"/>
          <p14:tracePt t="28850" x="1938338" y="4214813"/>
          <p14:tracePt t="28859" x="1979613" y="4197350"/>
          <p14:tracePt t="28866" x="2005013" y="4189413"/>
          <p14:tracePt t="28875" x="2047875" y="4171950"/>
          <p14:tracePt t="28883" x="2082800" y="4164013"/>
          <p14:tracePt t="28890" x="2108200" y="4156075"/>
          <p14:tracePt t="28900" x="2141538" y="4146550"/>
          <p14:tracePt t="28907" x="2149475" y="4146550"/>
          <p14:tracePt t="28915" x="2166938" y="4138613"/>
          <p14:tracePt t="28925" x="2192338" y="4138613"/>
          <p14:tracePt t="28931" x="2200275" y="4138613"/>
          <p14:tracePt t="28940" x="2235200" y="4138613"/>
          <p14:tracePt t="28946" x="2243138" y="4138613"/>
          <p14:tracePt t="28957" x="2252663" y="4138613"/>
          <p14:tracePt t="28963" x="2268538" y="4156075"/>
          <p14:tracePt t="28972" x="2293938" y="4164013"/>
          <p14:tracePt t="28980" x="2311400" y="4181475"/>
          <p14:tracePt t="28988" x="2319338" y="4189413"/>
          <p14:tracePt t="28994" x="2328863" y="4197350"/>
          <p14:tracePt t="29005" x="2344738" y="4214813"/>
          <p14:tracePt t="29019" x="2354263" y="4224338"/>
          <p14:tracePt t="29027" x="2362200" y="4240213"/>
          <p14:tracePt t="29035" x="2362200" y="4249738"/>
          <p14:tracePt t="29043" x="2371725" y="4275138"/>
          <p14:tracePt t="29059" x="2371725" y="4283075"/>
          <p14:tracePt t="29066" x="2379663" y="4300538"/>
          <p14:tracePt t="29074" x="2379663" y="4308475"/>
          <p14:tracePt t="29098" x="2379663" y="4316413"/>
          <p14:tracePt t="29106" x="2387600" y="4325938"/>
          <p14:tracePt t="29147" x="2387600" y="4333875"/>
          <p14:tracePt t="29156" x="2387600" y="4341813"/>
          <p14:tracePt t="29179" x="2397125" y="4351338"/>
          <p14:tracePt t="29251" x="2397125" y="4359275"/>
          <p14:tracePt t="29259" x="2397125" y="4368800"/>
          <p14:tracePt t="29275" x="2397125" y="4376738"/>
          <p14:tracePt t="29283" x="2397125" y="4384675"/>
          <p14:tracePt t="29291" x="2397125" y="4402138"/>
          <p14:tracePt t="29298" x="2397125" y="4410075"/>
          <p14:tracePt t="29306" x="2397125" y="4419600"/>
          <p14:tracePt t="29315" x="2397125" y="4445000"/>
          <p14:tracePt t="29323" x="2397125" y="4452938"/>
          <p14:tracePt t="29330" x="2397125" y="4460875"/>
          <p14:tracePt t="29339" x="2405063" y="4478338"/>
          <p14:tracePt t="29347" x="2405063" y="4495800"/>
          <p14:tracePt t="29357" x="2405063" y="4503738"/>
          <p14:tracePt t="29363" x="2405063" y="4529138"/>
          <p14:tracePt t="29373" x="2405063" y="4538663"/>
          <p14:tracePt t="29379" x="2405063" y="4564063"/>
          <p14:tracePt t="29388" x="2405063" y="4589463"/>
          <p14:tracePt t="29405" x="2405063" y="4622800"/>
          <p14:tracePt t="29412" x="2405063" y="4640263"/>
          <p14:tracePt t="29421" x="2405063" y="4657725"/>
          <p14:tracePt t="29427" x="2405063" y="4673600"/>
          <p14:tracePt t="29434" x="2405063" y="4691063"/>
          <p14:tracePt t="29443" x="2405063" y="4708525"/>
          <p14:tracePt t="29459" x="2405063" y="4724400"/>
          <p14:tracePt t="29467" x="2405063" y="4741863"/>
          <p14:tracePt t="29498" x="2405063" y="4749800"/>
          <p14:tracePt t="29506" x="2397125" y="4759325"/>
          <p14:tracePt t="29515" x="2387600" y="4759325"/>
          <p14:tracePt t="29522" x="2387600" y="4767263"/>
          <p14:tracePt t="29531" x="2379663" y="4767263"/>
          <p14:tracePt t="29539" x="2371725" y="4775200"/>
          <p14:tracePt t="29547" x="2362200" y="4784725"/>
          <p14:tracePt t="29557" x="2336800" y="4792663"/>
          <p14:tracePt t="29562" x="2311400" y="4802188"/>
          <p14:tracePt t="29573" x="2293938" y="4802188"/>
          <p14:tracePt t="29579" x="2268538" y="4802188"/>
          <p14:tracePt t="29588" x="2252663" y="4810125"/>
          <p14:tracePt t="29595" x="2217738" y="4810125"/>
          <p14:tracePt t="29604" x="2192338" y="4810125"/>
          <p14:tracePt t="29611" x="2159000" y="4810125"/>
          <p14:tracePt t="29618" x="2124075" y="4810125"/>
          <p14:tracePt t="29628" x="2098675" y="4810125"/>
          <p14:tracePt t="29634" x="2073275" y="4810125"/>
          <p14:tracePt t="29643" x="2047875" y="4802188"/>
          <p14:tracePt t="29650" x="2022475" y="4792663"/>
          <p14:tracePt t="29659" x="1997075" y="4792663"/>
          <p14:tracePt t="29667" x="1989138" y="4792663"/>
          <p14:tracePt t="29676" x="1971675" y="4775200"/>
          <p14:tracePt t="29682" x="1954213" y="4767263"/>
          <p14:tracePt t="29691" x="1946275" y="4759325"/>
          <p14:tracePt t="29699" x="1938338" y="4749800"/>
          <p14:tracePt t="29707" x="1928813" y="4749800"/>
          <p14:tracePt t="29715" x="1911350" y="4733925"/>
          <p14:tracePt t="29723" x="1903413" y="4716463"/>
          <p14:tracePt t="29731" x="1878013" y="4699000"/>
          <p14:tracePt t="29739" x="1870075" y="4691063"/>
          <p14:tracePt t="29747" x="1860550" y="4673600"/>
          <p14:tracePt t="29756" x="1844675" y="4657725"/>
          <p14:tracePt t="29762" x="1835150" y="4630738"/>
          <p14:tracePt t="29778" x="1827213" y="4597400"/>
          <p14:tracePt t="29788" x="1827213" y="4589463"/>
          <p14:tracePt t="29795" x="1827213" y="4554538"/>
          <p14:tracePt t="29804" x="1827213" y="4529138"/>
          <p14:tracePt t="29811" x="1827213" y="4503738"/>
          <p14:tracePt t="29819" x="1827213" y="4478338"/>
          <p14:tracePt t="29827" x="1827213" y="4452938"/>
          <p14:tracePt t="29834" x="1844675" y="4427538"/>
          <p14:tracePt t="29850" x="1844675" y="4410075"/>
          <p14:tracePt t="29859" x="1852613" y="4402138"/>
          <p14:tracePt t="29867" x="1860550" y="4394200"/>
          <p14:tracePt t="29875" x="1878013" y="4376738"/>
          <p14:tracePt t="29883" x="1878013" y="4368800"/>
          <p14:tracePt t="29891" x="1895475" y="4359275"/>
          <p14:tracePt t="29901" x="1903413" y="4359275"/>
          <p14:tracePt t="29908" x="1911350" y="4351338"/>
          <p14:tracePt t="29915" x="1920875" y="4351338"/>
          <p14:tracePt t="29924" x="1928813" y="4341813"/>
          <p14:tracePt t="29931" x="1954213" y="4341813"/>
          <p14:tracePt t="29940" x="1971675" y="4341813"/>
          <p14:tracePt t="29958" x="1997075" y="4341813"/>
          <p14:tracePt t="29962" x="2014538" y="4341813"/>
          <p14:tracePt t="29973" x="2039938" y="4341813"/>
          <p14:tracePt t="29978" x="2047875" y="4341813"/>
          <p14:tracePt t="29989" x="2055813" y="4351338"/>
          <p14:tracePt t="29994" x="2065338" y="4351338"/>
          <p14:tracePt t="30020" x="2073275" y="4359275"/>
          <p14:tracePt t="30027" x="2082800" y="4376738"/>
          <p14:tracePt t="30050" x="2082800" y="4384675"/>
          <p14:tracePt t="30066" x="2082800" y="4394200"/>
          <p14:tracePt t="30211" x="2090738" y="4394200"/>
          <p14:tracePt t="30218" x="2098675" y="4394200"/>
          <p14:tracePt t="30227" x="2108200" y="4384675"/>
          <p14:tracePt t="30234" x="2133600" y="4376738"/>
          <p14:tracePt t="30243" x="2159000" y="4359275"/>
          <p14:tracePt t="30250" x="2184400" y="4351338"/>
          <p14:tracePt t="30259" x="2192338" y="4341813"/>
          <p14:tracePt t="30267" x="2227263" y="4325938"/>
          <p14:tracePt t="30275" x="2252663" y="4316413"/>
          <p14:tracePt t="30284" x="2278063" y="4300538"/>
          <p14:tracePt t="30291" x="2303463" y="4275138"/>
          <p14:tracePt t="30299" x="2336800" y="4257675"/>
          <p14:tracePt t="30306" x="2362200" y="4249738"/>
          <p14:tracePt t="30315" x="2405063" y="4224338"/>
          <p14:tracePt t="30323" x="2422525" y="4214813"/>
          <p14:tracePt t="30330" x="2463800" y="4197350"/>
          <p14:tracePt t="30339" x="2489200" y="4181475"/>
          <p14:tracePt t="30347" x="2532063" y="4171950"/>
          <p14:tracePt t="30356" x="2557463" y="4146550"/>
          <p14:tracePt t="30363" x="2582863" y="4130675"/>
          <p14:tracePt t="30372" x="2617788" y="4121150"/>
          <p14:tracePt t="30379" x="2651125" y="4105275"/>
          <p14:tracePt t="30389" x="2686050" y="4095750"/>
          <p14:tracePt t="30395" x="2693988" y="4095750"/>
          <p14:tracePt t="30403" x="2736850" y="4079875"/>
          <p14:tracePt t="30412" x="2787650" y="4070350"/>
          <p14:tracePt t="30418" x="2838450" y="4052888"/>
          <p14:tracePt t="30427" x="2881313" y="4044950"/>
          <p14:tracePt t="30434" x="2922588" y="4037013"/>
          <p14:tracePt t="30443" x="2990850" y="4011613"/>
          <p14:tracePt t="30451" x="3033713" y="4002088"/>
          <p14:tracePt t="30459" x="3094038" y="3986213"/>
          <p14:tracePt t="30467" x="3144838" y="3976688"/>
          <p14:tracePt t="30474" x="3203575" y="3968750"/>
          <p14:tracePt t="30483" x="3263900" y="3951288"/>
          <p14:tracePt t="30490" x="3322638" y="3943350"/>
          <p14:tracePt t="30499" x="3382963" y="3935413"/>
          <p14:tracePt t="30507" x="3467100" y="3925888"/>
          <p14:tracePt t="30514" x="3527425" y="3917950"/>
          <p14:tracePt t="30523" x="3586163" y="3917950"/>
          <p14:tracePt t="30530" x="3654425" y="3900488"/>
          <p14:tracePt t="30540" x="3705225" y="3892550"/>
          <p14:tracePt t="30546" x="3773488" y="3892550"/>
          <p14:tracePt t="30556" x="3849688" y="3892550"/>
          <p14:tracePt t="30563" x="3892550" y="3892550"/>
          <p14:tracePt t="30572" x="3960813" y="3875088"/>
          <p14:tracePt t="30579" x="4019550" y="3875088"/>
          <p14:tracePt t="30589" x="4079875" y="3875088"/>
          <p14:tracePt t="30596" x="4121150" y="3867150"/>
          <p14:tracePt t="30603" x="4181475" y="3867150"/>
          <p14:tracePt t="30611" x="4240213" y="3867150"/>
          <p14:tracePt t="30619" x="4291013" y="3841750"/>
          <p14:tracePt t="30626" x="4333875" y="3841750"/>
          <p14:tracePt t="30633" x="4368800" y="3832225"/>
          <p14:tracePt t="30643" x="4410075" y="3832225"/>
          <p14:tracePt t="30650" x="4452938" y="3824288"/>
          <p14:tracePt t="30659" x="4495800" y="3824288"/>
          <p14:tracePt t="30667" x="4546600" y="3816350"/>
          <p14:tracePt t="30675" x="4605338" y="3806825"/>
          <p14:tracePt t="30683" x="4640263" y="3798888"/>
          <p14:tracePt t="30690" x="4699000" y="3790950"/>
          <p14:tracePt t="30699" x="4759325" y="3790950"/>
          <p14:tracePt t="30707" x="4818063" y="3781425"/>
          <p14:tracePt t="30714" x="4860925" y="3773488"/>
          <p14:tracePt t="30723" x="4903788" y="3773488"/>
          <p14:tracePt t="30730" x="4937125" y="3756025"/>
          <p14:tracePt t="30740" x="4997450" y="3738563"/>
          <p14:tracePt t="30747" x="5013325" y="3738563"/>
          <p14:tracePt t="30757" x="5038725" y="3738563"/>
          <p14:tracePt t="30763" x="5056188" y="3738563"/>
          <p14:tracePt t="30772" x="5064125" y="3738563"/>
          <p14:tracePt t="30778" x="5081588" y="3730625"/>
          <p14:tracePt t="30787" x="5099050" y="3722688"/>
          <p14:tracePt t="30794" x="5106988" y="3722688"/>
          <p14:tracePt t="30803" x="5124450" y="3722688"/>
          <p14:tracePt t="30819" x="5132388" y="3722688"/>
          <p14:tracePt t="30827" x="5141913" y="3722688"/>
          <p14:tracePt t="31435" x="5141913" y="3713163"/>
          <p14:tracePt t="31450" x="5141913" y="3705225"/>
          <p14:tracePt t="31539" x="5141913" y="3697288"/>
          <p14:tracePt t="31557" x="5099050" y="3705225"/>
          <p14:tracePt t="31562" x="5073650" y="3722688"/>
          <p14:tracePt t="31572" x="5022850" y="3756025"/>
          <p14:tracePt t="31579" x="4962525" y="3816350"/>
          <p14:tracePt t="31588" x="4911725" y="3849688"/>
          <p14:tracePt t="31594" x="4852988" y="3917950"/>
          <p14:tracePt t="31604" x="4784725" y="3986213"/>
          <p14:tracePt t="31611" x="4733925" y="4062413"/>
          <p14:tracePt t="31618" x="4665663" y="4130675"/>
          <p14:tracePt t="31627" x="4589463" y="4206875"/>
          <p14:tracePt t="31634" x="4521200" y="4275138"/>
          <p14:tracePt t="31643" x="4427538" y="4359275"/>
          <p14:tracePt t="31651" x="4359275" y="4419600"/>
          <p14:tracePt t="31659" x="4283075" y="4503738"/>
          <p14:tracePt t="31666" x="4206875" y="4554538"/>
          <p14:tracePt t="31674" x="4121150" y="4622800"/>
          <p14:tracePt t="31683" x="4062413" y="4691063"/>
          <p14:tracePt t="31692" x="3951288" y="4759325"/>
          <p14:tracePt t="31699" x="3875088" y="4818063"/>
          <p14:tracePt t="31708" x="3773488" y="4886325"/>
          <p14:tracePt t="31715" x="3697288" y="4919663"/>
          <p14:tracePt t="31723" x="3619500" y="4946650"/>
          <p14:tracePt t="31731" x="3560763" y="4972050"/>
          <p14:tracePt t="31740" x="3509963" y="4987925"/>
          <p14:tracePt t="31746" x="3459163" y="5005388"/>
          <p14:tracePt t="31756" x="3433763" y="5013325"/>
          <p14:tracePt t="31763" x="3408363" y="5022850"/>
          <p14:tracePt t="31773" x="3382963" y="5030788"/>
          <p14:tracePt t="31779" x="3355975" y="5048250"/>
          <p14:tracePt t="31794" x="3348038" y="5056188"/>
          <p14:tracePt t="31883" x="3355975" y="5038725"/>
          <p14:tracePt t="31892" x="3398838" y="5013325"/>
          <p14:tracePt t="31899" x="3459163" y="4979988"/>
          <p14:tracePt t="31909" x="3535363" y="4929188"/>
          <p14:tracePt t="31915" x="3611563" y="4886325"/>
          <p14:tracePt t="31924" x="3722688" y="4810125"/>
          <p14:tracePt t="31931" x="3806825" y="4759325"/>
          <p14:tracePt t="31941" x="3917950" y="4673600"/>
          <p14:tracePt t="31947" x="4011613" y="4605338"/>
          <p14:tracePt t="31957" x="4105275" y="4513263"/>
          <p14:tracePt t="31963" x="4156075" y="4445000"/>
          <p14:tracePt t="31973" x="4197350" y="4368800"/>
          <p14:tracePt t="31979" x="4257675" y="4275138"/>
          <p14:tracePt t="31989" x="4275138" y="4214813"/>
          <p14:tracePt t="31995" x="4308475" y="4130675"/>
          <p14:tracePt t="32004" x="4341813" y="4062413"/>
          <p14:tracePt t="32010" x="4368800" y="3994150"/>
          <p14:tracePt t="32018" x="4394200" y="3943350"/>
          <p14:tracePt t="32026" x="4427538" y="3875088"/>
          <p14:tracePt t="32035" x="4445000" y="3841750"/>
          <p14:tracePt t="32043" x="4460875" y="3798888"/>
          <p14:tracePt t="32051" x="4478338" y="3748088"/>
          <p14:tracePt t="32058" x="4513263" y="3697288"/>
          <p14:tracePt t="32066" x="4521200" y="3662363"/>
          <p14:tracePt t="32074" x="4538663" y="3629025"/>
          <p14:tracePt t="32083" x="4554538" y="3594100"/>
          <p14:tracePt t="32091" x="4564063" y="3578225"/>
          <p14:tracePt t="32099" x="4589463" y="3543300"/>
          <p14:tracePt t="32107" x="4597400" y="3527425"/>
          <p14:tracePt t="32147" x="4614863" y="3552825"/>
          <p14:tracePt t="32163" x="4622800" y="3611563"/>
          <p14:tracePt t="32172" x="4657725" y="3713163"/>
          <p14:tracePt t="32179" x="4673600" y="3806825"/>
          <p14:tracePt t="32189" x="4699000" y="3943350"/>
          <p14:tracePt t="32194" x="4716463" y="4070350"/>
          <p14:tracePt t="32204" x="4733925" y="4232275"/>
          <p14:tracePt t="32210" x="4741863" y="4368800"/>
          <p14:tracePt t="32218" x="4767263" y="4486275"/>
          <p14:tracePt t="32227" x="4767263" y="4597400"/>
          <p14:tracePt t="32235" x="4767263" y="4741863"/>
          <p14:tracePt t="32243" x="4775200" y="4843463"/>
          <p14:tracePt t="32251" x="4775200" y="4937125"/>
          <p14:tracePt t="32258" x="4784725" y="5038725"/>
          <p14:tracePt t="32267" x="4802188" y="5141913"/>
          <p14:tracePt t="32275" x="4802188" y="5208588"/>
          <p14:tracePt t="32283" x="4810125" y="5260975"/>
          <p14:tracePt t="32291" x="4827588" y="5302250"/>
          <p14:tracePt t="32299" x="4827588" y="5319713"/>
          <p14:tracePt t="32309" x="4827588" y="5345113"/>
          <p14:tracePt t="32332" x="4835525" y="5353050"/>
          <p14:tracePt t="32347" x="4843463" y="5345113"/>
          <p14:tracePt t="32363" x="4852988" y="5327650"/>
          <p14:tracePt t="32373" x="4852988" y="5294313"/>
          <p14:tracePt t="32379" x="4860925" y="5268913"/>
          <p14:tracePt t="32388" x="4868863" y="5226050"/>
          <p14:tracePt t="32395" x="4868863" y="5183188"/>
          <p14:tracePt t="32401" x="4868863" y="5124450"/>
          <p14:tracePt t="32410" x="4868863" y="5064125"/>
          <p14:tracePt t="32418" x="4868863" y="4997450"/>
          <p14:tracePt t="32426" x="4868863" y="4929188"/>
          <p14:tracePt t="32435" x="4868863" y="4852988"/>
          <p14:tracePt t="32443" x="4868863" y="4767263"/>
          <p14:tracePt t="32450" x="4843463" y="4683125"/>
          <p14:tracePt t="32458" x="4827588" y="4589463"/>
          <p14:tracePt t="32466" x="4818063" y="4521200"/>
          <p14:tracePt t="32474" x="4784725" y="4452938"/>
          <p14:tracePt t="32483" x="4759325" y="4376738"/>
          <p14:tracePt t="32491" x="4749800" y="4308475"/>
          <p14:tracePt t="32499" x="4749800" y="4249738"/>
          <p14:tracePt t="32508" x="4741863" y="4189413"/>
          <p14:tracePt t="32514" x="4724400" y="4138613"/>
          <p14:tracePt t="32523" x="4724400" y="4087813"/>
          <p14:tracePt t="32532" x="4724400" y="4027488"/>
          <p14:tracePt t="32540" x="4716463" y="3994150"/>
          <p14:tracePt t="32547" x="4716463" y="3951288"/>
          <p14:tracePt t="32556" x="4716463" y="3917950"/>
          <p14:tracePt t="32562" x="4716463" y="3892550"/>
          <p14:tracePt t="32572" x="4716463" y="3875088"/>
          <p14:tracePt t="32579" x="4716463" y="3867150"/>
          <p14:tracePt t="32588" x="4716463" y="3849688"/>
          <p14:tracePt t="32602" x="4724400" y="3841750"/>
          <p14:tracePt t="32610" x="4733925" y="3841750"/>
          <p14:tracePt t="32618" x="4759325" y="3841750"/>
          <p14:tracePt t="32627" x="4792663" y="3841750"/>
          <p14:tracePt t="32635" x="4860925" y="3841750"/>
          <p14:tracePt t="32643" x="4911725" y="3841750"/>
          <p14:tracePt t="32650" x="4972050" y="3841750"/>
          <p14:tracePt t="32659" x="5091113" y="3841750"/>
          <p14:tracePt t="32666" x="5192713" y="3875088"/>
          <p14:tracePt t="32675" x="5327650" y="3917950"/>
          <p14:tracePt t="32683" x="5481638" y="3960813"/>
          <p14:tracePt t="32692" x="5641975" y="4044950"/>
          <p14:tracePt t="32699" x="5770563" y="4105275"/>
          <p14:tracePt t="32708" x="5915025" y="4206875"/>
          <p14:tracePt t="32715" x="6034088" y="4283075"/>
          <p14:tracePt t="32724" x="6153150" y="4376738"/>
          <p14:tracePt t="32732" x="6246813" y="4460875"/>
          <p14:tracePt t="32740" x="6330950" y="4529138"/>
          <p14:tracePt t="32747" x="6424613" y="4605338"/>
          <p14:tracePt t="32757" x="6483350" y="4673600"/>
          <p14:tracePt t="32763" x="6569075" y="4749800"/>
          <p14:tracePt t="32772" x="6627813" y="4810125"/>
          <p14:tracePt t="32779" x="6680200" y="4852988"/>
          <p14:tracePt t="32787" x="6721475" y="4878388"/>
          <p14:tracePt t="32795" x="6772275" y="4919663"/>
          <p14:tracePt t="32802" x="6789738" y="4929188"/>
          <p14:tracePt t="32811" x="6799263" y="4937125"/>
          <p14:tracePt t="32818" x="6824663" y="4962525"/>
          <p14:tracePt t="32826" x="6832600" y="4972050"/>
          <p14:tracePt t="32866" x="6840538" y="4972050"/>
          <p14:tracePt t="32883" x="6840538" y="4962525"/>
          <p14:tracePt t="32893" x="6840538" y="4929188"/>
          <p14:tracePt t="32898" x="6840538" y="4903788"/>
          <p14:tracePt t="32909" x="6824663" y="4860925"/>
          <p14:tracePt t="32914" x="6799263" y="4810125"/>
          <p14:tracePt t="32925" x="6772275" y="4749800"/>
          <p14:tracePt t="32930" x="6713538" y="4683125"/>
          <p14:tracePt t="32941" x="6670675" y="4605338"/>
          <p14:tracePt t="32946" x="6627813" y="4546600"/>
          <p14:tracePt t="32956" x="6535738" y="4435475"/>
          <p14:tracePt t="32962" x="6492875" y="4359275"/>
          <p14:tracePt t="32971" x="6424613" y="4265613"/>
          <p14:tracePt t="32978" x="6356350" y="4189413"/>
          <p14:tracePt t="32986" x="6288088" y="4113213"/>
          <p14:tracePt t="32994" x="6221413" y="4027488"/>
          <p14:tracePt t="33001" x="6153150" y="3968750"/>
          <p14:tracePt t="33010" x="6102350" y="3900488"/>
          <p14:tracePt t="33018" x="6042025" y="3849688"/>
          <p14:tracePt t="33026" x="5983288" y="3781425"/>
          <p14:tracePt t="33035" x="5940425" y="3730625"/>
          <p14:tracePt t="33043" x="5897563" y="3679825"/>
          <p14:tracePt t="33050" x="5880100" y="3654425"/>
          <p14:tracePt t="33059" x="5854700" y="3619500"/>
          <p14:tracePt t="33066" x="5846763" y="3594100"/>
          <p14:tracePt t="33075" x="5838825" y="3586163"/>
          <p14:tracePt t="33082" x="5829300" y="3568700"/>
          <p14:tracePt t="33092" x="5829300" y="3560763"/>
          <p14:tracePt t="33098" x="5829300" y="3552825"/>
          <p14:tracePt t="33114" x="5829300" y="3543300"/>
          <p14:tracePt t="33125" x="5829300" y="3535363"/>
          <p14:tracePt t="33130" x="5838825" y="3527425"/>
          <p14:tracePt t="33140" x="5846763" y="3527425"/>
          <p14:tracePt t="33146" x="5880100" y="3517900"/>
          <p14:tracePt t="33155" x="5905500" y="3517900"/>
          <p14:tracePt t="33162" x="5973763" y="3517900"/>
          <p14:tracePt t="33171" x="6042025" y="3517900"/>
          <p14:tracePt t="33178" x="6143625" y="3517900"/>
          <p14:tracePt t="33186" x="6237288" y="3517900"/>
          <p14:tracePt t="33194" x="6381750" y="3552825"/>
          <p14:tracePt t="33202" x="6551613" y="3594100"/>
          <p14:tracePt t="33210" x="6799263" y="3636963"/>
          <p14:tracePt t="33218" x="6969125" y="3679825"/>
          <p14:tracePt t="33226" x="7164388" y="3722688"/>
          <p14:tracePt t="33235" x="7392988" y="3763963"/>
          <p14:tracePt t="33243" x="7588250" y="3806825"/>
          <p14:tracePt t="33250" x="7758113" y="3849688"/>
          <p14:tracePt t="33258" x="7902575" y="3883025"/>
          <p14:tracePt t="33267" x="8064500" y="3908425"/>
          <p14:tracePt t="33274" x="8158163" y="3935413"/>
          <p14:tracePt t="33282" x="8259763" y="3951288"/>
          <p14:tracePt t="33291" x="8335963" y="3951288"/>
          <p14:tracePt t="33299" x="8362950" y="3960813"/>
          <p14:tracePt t="33341" x="8370888" y="3968750"/>
          <p14:tracePt t="33571" x="8353425" y="3960813"/>
          <p14:tracePt t="33587" x="8345488" y="3951288"/>
          <p14:tracePt t="33603" x="8328025" y="3935413"/>
          <p14:tracePt t="33618" x="8310563" y="3925888"/>
          <p14:tracePt t="33626" x="8294688" y="3925888"/>
          <p14:tracePt t="33643" x="8285163" y="3925888"/>
          <p14:tracePt t="33674" x="8277225" y="3917950"/>
          <p14:tracePt t="33708" x="8269288" y="3908425"/>
          <p14:tracePt t="33738" x="8269288" y="3900488"/>
          <p14:tracePt t="33746" x="8251825" y="3900488"/>
          <p14:tracePt t="33756" x="8251825" y="3892550"/>
          <p14:tracePt t="33762" x="8243888" y="3883025"/>
          <p14:tracePt t="33771" x="8226425" y="3875088"/>
          <p14:tracePt t="33778" x="8218488" y="3875088"/>
          <p14:tracePt t="33786" x="8208963" y="3857625"/>
          <p14:tracePt t="33794" x="8201025" y="3849688"/>
          <p14:tracePt t="33810" x="8191500" y="3849688"/>
          <p14:tracePt t="33819" x="8183563" y="3841750"/>
          <p14:tracePt t="33826" x="8175625" y="3832225"/>
          <p14:tracePt t="33874" x="8166100" y="3824288"/>
          <p14:tracePt t="33893" x="8158163" y="3824288"/>
          <p14:tracePt t="33899" x="8140700" y="3816350"/>
          <p14:tracePt t="33914" x="8132763" y="3816350"/>
          <p14:tracePt t="33931" x="8115300" y="3806825"/>
          <p14:tracePt t="33947" x="8107363" y="3798888"/>
          <p14:tracePt t="33956" x="8099425" y="3790950"/>
          <p14:tracePt t="33963" x="8074025" y="3790950"/>
          <p14:tracePt t="33979" x="8056563" y="3781425"/>
          <p14:tracePt t="33986" x="8056563" y="3773488"/>
          <p14:tracePt t="33995" x="8031163" y="3773488"/>
          <p14:tracePt t="34002" x="8031163" y="3763963"/>
          <p14:tracePt t="34011" x="8021638" y="3763963"/>
          <p14:tracePt t="34019" x="8013700" y="3763963"/>
          <p14:tracePt t="34027" x="8005763" y="3756025"/>
          <p14:tracePt t="34035" x="7988300" y="3756025"/>
          <p14:tracePt t="34043" x="7970838" y="3756025"/>
          <p14:tracePt t="34051" x="7954963" y="3748088"/>
          <p14:tracePt t="34058" x="7937500" y="3738563"/>
          <p14:tracePt t="34067" x="7912100" y="3738563"/>
          <p14:tracePt t="34075" x="7886700" y="3730625"/>
          <p14:tracePt t="34082" x="7861300" y="3730625"/>
          <p14:tracePt t="34092" x="7835900" y="3722688"/>
          <p14:tracePt t="34098" x="7810500" y="3713163"/>
          <p14:tracePt t="34109" x="7793038" y="3713163"/>
          <p14:tracePt t="34114" x="7767638" y="3713163"/>
          <p14:tracePt t="34125" x="7742238" y="3705225"/>
          <p14:tracePt t="34130" x="7716838" y="3705225"/>
          <p14:tracePt t="34141" x="7699375" y="3705225"/>
          <p14:tracePt t="34147" x="7681913" y="3705225"/>
          <p14:tracePt t="34156" x="7673975" y="3705225"/>
          <p14:tracePt t="34163" x="7656513" y="3705225"/>
          <p14:tracePt t="34172" x="7639050" y="3705225"/>
          <p14:tracePt t="34179" x="7623175" y="3705225"/>
          <p14:tracePt t="34186" x="7588250" y="3705225"/>
          <p14:tracePt t="34195" x="7562850" y="3705225"/>
          <p14:tracePt t="34202" x="7554913" y="3705225"/>
          <p14:tracePt t="34211" x="7521575" y="3705225"/>
          <p14:tracePt t="34219" x="7494588" y="3697288"/>
          <p14:tracePt t="34227" x="7478713" y="3697288"/>
          <p14:tracePt t="34235" x="7461250" y="3687763"/>
          <p14:tracePt t="34243" x="7427913" y="3679825"/>
          <p14:tracePt t="34251" x="7402513" y="3671888"/>
          <p14:tracePt t="34258" x="7377113" y="3662363"/>
          <p14:tracePt t="34267" x="7342188" y="3646488"/>
          <p14:tracePt t="34275" x="7324725" y="3636963"/>
          <p14:tracePt t="34283" x="7291388" y="3619500"/>
          <p14:tracePt t="34291" x="7258050" y="3611563"/>
          <p14:tracePt t="34299" x="7232650" y="3594100"/>
          <p14:tracePt t="34309" x="7205663" y="3586163"/>
          <p14:tracePt t="34315" x="7172325" y="3578225"/>
          <p14:tracePt t="34325" x="7154863" y="3568700"/>
          <p14:tracePt t="34332" x="7121525" y="3560763"/>
          <p14:tracePt t="34340" x="7096125" y="3543300"/>
          <p14:tracePt t="34347" x="7061200" y="3535363"/>
          <p14:tracePt t="34357" x="7027863" y="3527425"/>
          <p14:tracePt t="34363" x="6985000" y="3509963"/>
          <p14:tracePt t="34371" x="6934200" y="3484563"/>
          <p14:tracePt t="34379" x="6900863" y="3475038"/>
          <p14:tracePt t="34386" x="6865938" y="3459163"/>
          <p14:tracePt t="34395" x="6807200" y="3433763"/>
          <p14:tracePt t="34402" x="6756400" y="3408363"/>
          <p14:tracePt t="34411" x="6721475" y="3390900"/>
          <p14:tracePt t="34419" x="6670675" y="3365500"/>
          <p14:tracePt t="34427" x="6619875" y="3348038"/>
          <p14:tracePt t="34434" x="6577013" y="3330575"/>
          <p14:tracePt t="34443" x="6518275" y="3305175"/>
          <p14:tracePt t="34450" x="6450013" y="3279775"/>
          <p14:tracePt t="34458" x="6416675" y="3263900"/>
          <p14:tracePt t="34467" x="6356350" y="3238500"/>
          <p14:tracePt t="34475" x="6305550" y="3211513"/>
          <p14:tracePt t="34483" x="6272213" y="3203575"/>
          <p14:tracePt t="34491" x="6237288" y="3186113"/>
          <p14:tracePt t="34499" x="6211888" y="3170238"/>
          <p14:tracePt t="34508" x="6186488" y="3152775"/>
          <p14:tracePt t="34515" x="6169025" y="3135313"/>
          <p14:tracePt t="34525" x="6153150" y="3127375"/>
          <p14:tracePt t="34530" x="6135688" y="3119438"/>
          <p14:tracePt t="34541" x="6127750" y="3109913"/>
          <p14:tracePt t="34547" x="6110288" y="3094038"/>
          <p14:tracePt t="34555" x="6102350" y="3084513"/>
          <p14:tracePt t="34563" x="6092825" y="3067050"/>
          <p14:tracePt t="34570" x="6084888" y="3059113"/>
          <p14:tracePt t="34578" x="6076950" y="3051175"/>
          <p14:tracePt t="34586" x="6049963" y="3033713"/>
          <p14:tracePt t="34595" x="6042025" y="3016250"/>
          <p14:tracePt t="34602" x="6024563" y="3000375"/>
          <p14:tracePt t="34611" x="6016625" y="3000375"/>
          <p14:tracePt t="34619" x="6008688" y="2982913"/>
          <p14:tracePt t="34627" x="6008688" y="2974975"/>
          <p14:tracePt t="34642" x="5999163" y="2957513"/>
          <p14:tracePt t="34651" x="5999163" y="2940050"/>
          <p14:tracePt t="34666" x="5999163" y="2922588"/>
          <p14:tracePt t="34692" x="5999163" y="2906713"/>
          <p14:tracePt t="34699" x="5999163" y="2889250"/>
          <p14:tracePt t="34708" x="5999163" y="2881313"/>
          <p14:tracePt t="34715" x="5999163" y="2863850"/>
          <p14:tracePt t="34724" x="6016625" y="2846388"/>
          <p14:tracePt t="34731" x="6024563" y="2830513"/>
          <p14:tracePt t="34740" x="6034088" y="2830513"/>
          <p14:tracePt t="34747" x="6042025" y="2820988"/>
          <p14:tracePt t="34755" x="6042025" y="2813050"/>
          <p14:tracePt t="34763" x="6049963" y="2813050"/>
          <p14:tracePt t="34770" x="6059488" y="2813050"/>
          <p14:tracePt t="34786" x="6067425" y="2813050"/>
          <p14:tracePt t="34803" x="6076950" y="2813050"/>
          <p14:tracePt t="34811" x="6084888" y="2813050"/>
          <p14:tracePt t="34827" x="6102350" y="2813050"/>
          <p14:tracePt t="34834" x="6110288" y="2813050"/>
          <p14:tracePt t="34850" x="6118225" y="2813050"/>
          <p14:tracePt t="34859" x="6127750" y="2813050"/>
          <p14:tracePt t="34883" x="6135688" y="2813050"/>
          <p14:tracePt t="34891" x="6143625" y="2813050"/>
          <p14:tracePt t="34909" x="6153150" y="2813050"/>
          <p14:tracePt t="34930" x="6161088" y="2820988"/>
          <p14:tracePt t="34942" x="6169025" y="2820988"/>
          <p14:tracePt t="34973" x="6169025" y="2830513"/>
          <p14:tracePt t="35011" x="6178550" y="2838450"/>
          <p14:tracePt t="35019" x="6186488" y="2846388"/>
          <p14:tracePt t="35035" x="6186488" y="2863850"/>
          <p14:tracePt t="35043" x="6186488" y="2889250"/>
          <p14:tracePt t="35050" x="6186488" y="2897188"/>
          <p14:tracePt t="35059" x="6186488" y="2932113"/>
          <p14:tracePt t="35067" x="6186488" y="2957513"/>
          <p14:tracePt t="35074" x="6186488" y="2974975"/>
          <p14:tracePt t="35083" x="6186488" y="3033713"/>
          <p14:tracePt t="35092" x="6186488" y="3059113"/>
          <p14:tracePt t="35099" x="6186488" y="3119438"/>
          <p14:tracePt t="35108" x="6186488" y="3178175"/>
          <p14:tracePt t="35115" x="6178550" y="3238500"/>
          <p14:tracePt t="35125" x="6153150" y="3297238"/>
          <p14:tracePt t="35131" x="6135688" y="3330575"/>
          <p14:tracePt t="35141" x="6102350" y="3390900"/>
          <p14:tracePt t="35146" x="6076950" y="3441700"/>
          <p14:tracePt t="35155" x="6042025" y="3492500"/>
          <p14:tracePt t="35162" x="6016625" y="3543300"/>
          <p14:tracePt t="35174" x="5983288" y="3594100"/>
          <p14:tracePt t="35178" x="5948363" y="3646488"/>
          <p14:tracePt t="35186" x="5922963" y="3679825"/>
          <p14:tracePt t="35195" x="5897563" y="3713163"/>
          <p14:tracePt t="35203" x="5872163" y="3763963"/>
          <p14:tracePt t="35211" x="5838825" y="3824288"/>
          <p14:tracePt t="35219" x="5813425" y="3875088"/>
          <p14:tracePt t="35226" x="5778500" y="3925888"/>
          <p14:tracePt t="35235" x="5735638" y="3994150"/>
          <p14:tracePt t="35243" x="5710238" y="4037013"/>
          <p14:tracePt t="35251" x="5668963" y="4105275"/>
          <p14:tracePt t="35260" x="5634038" y="4156075"/>
          <p14:tracePt t="35267" x="5608638" y="4181475"/>
          <p14:tracePt t="35277" x="5583238" y="4206875"/>
          <p14:tracePt t="35283" x="5575300" y="4206875"/>
          <p14:tracePt t="35292" x="5565775" y="4224338"/>
          <p14:tracePt t="35299" x="5557838" y="4232275"/>
          <p14:tracePt t="35308" x="5549900" y="4232275"/>
          <p14:tracePt t="35314" x="5549900" y="4240213"/>
          <p14:tracePt t="35363" x="5540375" y="4240213"/>
          <p14:tracePt t="35371" x="5532438" y="4249738"/>
          <p14:tracePt t="35563" x="5524500" y="4249738"/>
          <p14:tracePt t="35572" x="5524500" y="4257675"/>
          <p14:tracePt t="35579" x="5524500" y="4275138"/>
          <p14:tracePt t="35594" x="5524500" y="4291013"/>
          <p14:tracePt t="35602" x="5524500" y="4300538"/>
          <p14:tracePt t="35627" x="5524500" y="4308475"/>
          <p14:tracePt t="35634" x="5524500" y="4316413"/>
          <p14:tracePt t="35763" x="5524500" y="4325938"/>
          <p14:tracePt t="35795" x="5524500" y="4333875"/>
          <p14:tracePt t="35811" x="5524500" y="4341813"/>
          <p14:tracePt t="35835" x="5524500" y="4351338"/>
          <p14:tracePt t="35843" x="5524500" y="4359275"/>
          <p14:tracePt t="35859" x="5532438" y="4359275"/>
          <p14:tracePt t="35867" x="5540375" y="4376738"/>
          <p14:tracePt t="35876" x="5549900" y="4384675"/>
          <p14:tracePt t="35903" x="5549900" y="4394200"/>
          <p14:tracePt t="36170" x="5549900" y="4384675"/>
          <p14:tracePt t="36178" x="5540375" y="4376738"/>
          <p14:tracePt t="36186" x="5532438" y="4376738"/>
          <p14:tracePt t="36202" x="5532438" y="4368800"/>
          <p14:tracePt t="36218" x="5532438" y="4359275"/>
          <p14:tracePt t="36226" x="5524500" y="4351338"/>
          <p14:tracePt t="36235" x="5514975" y="4351338"/>
          <p14:tracePt t="36243" x="5514975" y="4341813"/>
          <p14:tracePt t="36251" x="5507038" y="4333875"/>
          <p14:tracePt t="36259" x="5497513" y="4333875"/>
          <p14:tracePt t="36266" x="5489575" y="4325938"/>
          <p14:tracePt t="36276" x="5481638" y="4308475"/>
          <p14:tracePt t="36283" x="5472113" y="4308475"/>
          <p14:tracePt t="36292" x="5464175" y="4300538"/>
          <p14:tracePt t="36309" x="5456238" y="4283075"/>
          <p14:tracePt t="36324" x="5446713" y="4283075"/>
          <p14:tracePt t="36338" x="5430838" y="4265613"/>
          <p14:tracePt t="36348" x="5421313" y="4257675"/>
          <p14:tracePt t="36354" x="5405438" y="4249738"/>
          <p14:tracePt t="36363" x="5405438" y="4240213"/>
          <p14:tracePt t="36369" x="5380038" y="4224338"/>
          <p14:tracePt t="36379" x="5370513" y="4224338"/>
          <p14:tracePt t="36387" x="5353050" y="4206875"/>
          <p14:tracePt t="36395" x="5337175" y="4189413"/>
          <p14:tracePt t="36403" x="5319713" y="4171950"/>
          <p14:tracePt t="36411" x="5319713" y="4164013"/>
          <p14:tracePt t="36418" x="5302250" y="4146550"/>
          <p14:tracePt t="36426" x="5294313" y="4130675"/>
          <p14:tracePt t="36435" x="5276850" y="4105275"/>
          <p14:tracePt t="36443" x="5268913" y="4105275"/>
          <p14:tracePt t="36451" x="5268913" y="4087813"/>
          <p14:tracePt t="36459" x="5260975" y="4079875"/>
          <p14:tracePt t="36467" x="5251450" y="4079875"/>
          <p14:tracePt t="36476" x="5243513" y="4070350"/>
          <p14:tracePt t="36493" x="5235575" y="4070350"/>
          <p14:tracePt t="36516" x="5218113" y="4070350"/>
          <p14:tracePt t="36531" x="5208588" y="4052888"/>
          <p14:tracePt t="36540" x="5200650" y="4044950"/>
          <p14:tracePt t="36547" x="5192713" y="4044950"/>
          <p14:tracePt t="36556" x="5183188" y="4027488"/>
          <p14:tracePt t="36579" x="5175250" y="4027488"/>
          <p14:tracePt t="36595" x="5167313" y="4019550"/>
          <p14:tracePt t="36611" x="5149850" y="4019550"/>
          <p14:tracePt t="36627" x="5141913" y="4019550"/>
          <p14:tracePt t="36763" x="5132388" y="4011613"/>
          <p14:tracePt t="36769" x="5124450" y="4011613"/>
          <p14:tracePt t="36779" x="5116513" y="4002088"/>
          <p14:tracePt t="36786" x="5106988" y="3994150"/>
          <p14:tracePt t="36795" x="5099050" y="3986213"/>
          <p14:tracePt t="36803" x="5081588" y="3968750"/>
          <p14:tracePt t="36811" x="5073650" y="3960813"/>
          <p14:tracePt t="36827" x="5064125" y="3951288"/>
          <p14:tracePt t="36835" x="5056188" y="3935413"/>
          <p14:tracePt t="36843" x="5038725" y="3917950"/>
          <p14:tracePt t="36850" x="5030788" y="3908425"/>
          <p14:tracePt t="36860" x="5030788" y="3892550"/>
          <p14:tracePt t="36867" x="5022850" y="3867150"/>
          <p14:tracePt t="36876" x="5013325" y="3857625"/>
          <p14:tracePt t="36883" x="5013325" y="3841750"/>
          <p14:tracePt t="36893" x="5005388" y="3824288"/>
          <p14:tracePt t="36904" x="4997450" y="3806825"/>
          <p14:tracePt t="36909" x="4987925" y="3790950"/>
          <p14:tracePt t="36914" x="4987925" y="3773488"/>
          <p14:tracePt t="36924" x="4979988" y="3763963"/>
          <p14:tracePt t="36931" x="4972050" y="3738563"/>
          <p14:tracePt t="36940" x="4972050" y="3722688"/>
          <p14:tracePt t="36947" x="4972050" y="3713163"/>
          <p14:tracePt t="36954" x="4954588" y="3697288"/>
          <p14:tracePt t="36963" x="4954588" y="3687763"/>
          <p14:tracePt t="36970" x="4946650" y="3679825"/>
          <p14:tracePt t="36995" x="4937125" y="3662363"/>
          <p14:tracePt t="37019" x="4929188" y="3654425"/>
          <p14:tracePt t="37514" x="4946650" y="3654425"/>
          <p14:tracePt t="37539" x="4954588" y="3654425"/>
          <p14:tracePt t="37554" x="4972050" y="3654425"/>
          <p14:tracePt t="37587" x="4997450" y="3646488"/>
          <p14:tracePt t="37604" x="5005388" y="3629025"/>
          <p14:tracePt t="37635" x="5013325" y="3619500"/>
          <p14:tracePt t="37642" x="5022850" y="3619500"/>
          <p14:tracePt t="37660" x="5022850" y="3611563"/>
          <p14:tracePt t="37667" x="5030788" y="3603625"/>
          <p14:tracePt t="37677" x="5030788" y="3594100"/>
          <p14:tracePt t="37692" x="5038725" y="3594100"/>
          <p14:tracePt t="37709" x="5048250" y="3586163"/>
          <p14:tracePt t="37725" x="5048250" y="3578225"/>
          <p14:tracePt t="37771" x="5056188" y="3578225"/>
          <p14:tracePt t="37778" x="5064125" y="3568700"/>
          <p14:tracePt t="37795" x="5081588" y="3560763"/>
          <p14:tracePt t="37811" x="5091113" y="3560763"/>
          <p14:tracePt t="37819" x="5099050" y="3552825"/>
          <p14:tracePt t="37827" x="5106988" y="3552825"/>
          <p14:tracePt t="37859" x="5124450" y="3552825"/>
          <p14:tracePt t="37876" x="5132388" y="3543300"/>
          <p14:tracePt t="37887" x="5141913" y="3543300"/>
          <p14:tracePt t="37894" x="5149850" y="3543300"/>
          <p14:tracePt t="37899" x="5157788" y="3535363"/>
          <p14:tracePt t="37908" x="5167313" y="3535363"/>
          <p14:tracePt t="37914" x="5183188" y="3517900"/>
          <p14:tracePt t="37931" x="5192713" y="3517900"/>
          <p14:tracePt t="37938" x="5208588" y="3517900"/>
          <p14:tracePt t="37947" x="5218113" y="3502025"/>
          <p14:tracePt t="37954" x="5243513" y="3492500"/>
          <p14:tracePt t="37963" x="5251450" y="3492500"/>
          <p14:tracePt t="37971" x="5260975" y="3484563"/>
          <p14:tracePt t="37978" x="5268913" y="3475038"/>
          <p14:tracePt t="37987" x="5276850" y="3475038"/>
          <p14:tracePt t="37995" x="5286375" y="3475038"/>
          <p14:tracePt t="38003" x="5294313" y="3475038"/>
          <p14:tracePt t="38010" x="5302250" y="3475038"/>
          <p14:tracePt t="38018" x="5319713" y="3475038"/>
          <p14:tracePt t="38027" x="5345113" y="3467100"/>
          <p14:tracePt t="38035" x="5370513" y="3459163"/>
          <p14:tracePt t="38051" x="5405438" y="3449638"/>
          <p14:tracePt t="38060" x="5413375" y="3449638"/>
          <p14:tracePt t="38067" x="5438775" y="3449638"/>
          <p14:tracePt t="38077" x="5464175" y="3449638"/>
          <p14:tracePt t="38083" x="5472113" y="3441700"/>
          <p14:tracePt t="38092" x="5497513" y="3441700"/>
          <p14:tracePt t="38098" x="5514975" y="3441700"/>
          <p14:tracePt t="38109" x="5524500" y="3441700"/>
          <p14:tracePt t="38115" x="5540375" y="3441700"/>
          <p14:tracePt t="38123" x="5557838" y="3441700"/>
          <p14:tracePt t="38131" x="5557838" y="3433763"/>
          <p14:tracePt t="38140" x="5565775" y="3433763"/>
          <p14:tracePt t="38147" x="5575300" y="3433763"/>
          <p14:tracePt t="38202" x="5583238" y="3433763"/>
          <p14:tracePt t="38218" x="5591175" y="3433763"/>
          <p14:tracePt t="38299" x="5549900" y="3441700"/>
          <p14:tracePt t="38308" x="5489575" y="3441700"/>
          <p14:tracePt t="38315" x="5430838" y="3449638"/>
          <p14:tracePt t="38325" x="5370513" y="3467100"/>
          <p14:tracePt t="38331" x="5327650" y="3475038"/>
          <p14:tracePt t="38339" x="5251450" y="3492500"/>
          <p14:tracePt t="38347" x="5192713" y="3502025"/>
          <p14:tracePt t="38354" x="5132388" y="3527425"/>
          <p14:tracePt t="38363" x="5081588" y="3543300"/>
          <p14:tracePt t="38370" x="5005388" y="3578225"/>
          <p14:tracePt t="38379" x="4972050" y="3594100"/>
          <p14:tracePt t="38387" x="4903788" y="3629025"/>
          <p14:tracePt t="38394" x="4860925" y="3654425"/>
          <p14:tracePt t="38402" x="4827588" y="3662363"/>
          <p14:tracePt t="38410" x="4775200" y="3697288"/>
          <p14:tracePt t="38418" x="4741863" y="3713163"/>
          <p14:tracePt t="38427" x="4683125" y="3730625"/>
          <p14:tracePt t="38434" x="4640263" y="3748088"/>
          <p14:tracePt t="38443" x="4597400" y="3781425"/>
          <p14:tracePt t="38451" x="4546600" y="3806825"/>
          <p14:tracePt t="38460" x="4495800" y="3841750"/>
          <p14:tracePt t="38467" x="4445000" y="3867150"/>
          <p14:tracePt t="38476" x="4368800" y="3925888"/>
          <p14:tracePt t="38483" x="4316413" y="3951288"/>
          <p14:tracePt t="38493" x="4240213" y="3994150"/>
          <p14:tracePt t="38499" x="4164013" y="4027488"/>
          <p14:tracePt t="38509" x="4087813" y="4095750"/>
          <p14:tracePt t="38515" x="4011613" y="4138613"/>
          <p14:tracePt t="38524" x="3935413" y="4181475"/>
          <p14:tracePt t="38531" x="3824288" y="4257675"/>
          <p14:tracePt t="38538" x="3763963" y="4308475"/>
          <p14:tracePt t="38547" x="3671888" y="4368800"/>
          <p14:tracePt t="38554" x="3578225" y="4402138"/>
          <p14:tracePt t="38562" x="3475038" y="4445000"/>
          <p14:tracePt t="38571" x="3390900" y="4486275"/>
          <p14:tracePt t="38578" x="3297238" y="4521200"/>
          <p14:tracePt t="38587" x="3238500" y="4546600"/>
          <p14:tracePt t="38595" x="3186113" y="4564063"/>
          <p14:tracePt t="38603" x="3144838" y="4572000"/>
          <p14:tracePt t="38611" x="3127375" y="4579938"/>
          <p14:tracePt t="38660" x="3135313" y="4572000"/>
          <p14:tracePt t="38667" x="3170238" y="4546600"/>
          <p14:tracePt t="38677" x="3228975" y="4503738"/>
          <p14:tracePt t="38683" x="3289300" y="4452938"/>
          <p14:tracePt t="38692" x="3373438" y="4394200"/>
          <p14:tracePt t="38700" x="3467100" y="4341813"/>
          <p14:tracePt t="38709" x="3578225" y="4240213"/>
          <p14:tracePt t="38715" x="3679825" y="4171950"/>
          <p14:tracePt t="38725" x="3824288" y="4070350"/>
          <p14:tracePt t="38731" x="3943350" y="3968750"/>
          <p14:tracePt t="38737" x="4095750" y="3857625"/>
          <p14:tracePt t="38746" x="4240213" y="3773488"/>
          <p14:tracePt t="38754" x="4394200" y="3646488"/>
          <p14:tracePt t="38763" x="4538663" y="3552825"/>
          <p14:tracePt t="38771" x="4665663" y="3449638"/>
          <p14:tracePt t="38779" x="4784725" y="3365500"/>
          <p14:tracePt t="38787" x="4886325" y="3289300"/>
          <p14:tracePt t="38795" x="4979988" y="3221038"/>
          <p14:tracePt t="38803" x="5030788" y="3178175"/>
          <p14:tracePt t="38811" x="5081588" y="3135313"/>
          <p14:tracePt t="38818" x="5099050" y="3119438"/>
          <p14:tracePt t="38827" x="5106988" y="3109913"/>
          <p14:tracePt t="38882" x="5091113" y="3127375"/>
          <p14:tracePt t="38894" x="5056188" y="3160713"/>
          <p14:tracePt t="38898" x="5005388" y="3211513"/>
          <p14:tracePt t="38906" x="4962525" y="3297238"/>
          <p14:tracePt t="38914" x="4894263" y="3355975"/>
          <p14:tracePt t="38922" x="4827588" y="3467100"/>
          <p14:tracePt t="38930" x="4733925" y="3560763"/>
          <p14:tracePt t="38938" x="4630738" y="3697288"/>
          <p14:tracePt t="38946" x="4546600" y="3816350"/>
          <p14:tracePt t="38954" x="4427538" y="3960813"/>
          <p14:tracePt t="38962" x="4333875" y="4070350"/>
          <p14:tracePt t="38971" x="4249738" y="4189413"/>
          <p14:tracePt t="38978" x="4189413" y="4283075"/>
          <p14:tracePt t="38986" x="4146550" y="4384675"/>
          <p14:tracePt t="38994" x="4113213" y="4445000"/>
          <p14:tracePt t="39002" x="4087813" y="4513263"/>
          <p14:tracePt t="39010" x="4079875" y="4546600"/>
          <p14:tracePt t="39018" x="4070350" y="4546600"/>
          <p14:tracePt t="39027" x="4070350" y="4564063"/>
          <p14:tracePt t="39060" x="4095750" y="4554538"/>
          <p14:tracePt t="39067" x="4164013" y="4495800"/>
          <p14:tracePt t="39077" x="4232275" y="4435475"/>
          <p14:tracePt t="39082" x="4308475" y="4368800"/>
          <p14:tracePt t="39093" x="4384675" y="4300538"/>
          <p14:tracePt t="39099" x="4478338" y="4206875"/>
          <p14:tracePt t="39108" x="4572000" y="4113213"/>
          <p14:tracePt t="39115" x="4657725" y="4027488"/>
          <p14:tracePt t="39122" x="4716463" y="3968750"/>
          <p14:tracePt t="39131" x="4802188" y="3875088"/>
          <p14:tracePt t="39137" x="4835525" y="3806825"/>
          <p14:tracePt t="39147" x="4860925" y="3730625"/>
          <p14:tracePt t="39154" x="4894263" y="3679825"/>
          <p14:tracePt t="39163" x="4929188" y="3619500"/>
          <p14:tracePt t="39171" x="4929188" y="3586163"/>
          <p14:tracePt t="39179" x="4954588" y="3535363"/>
          <p14:tracePt t="39187" x="4962525" y="3517900"/>
          <p14:tracePt t="39258" x="4972050" y="3517900"/>
          <p14:tracePt t="39266" x="5005388" y="3552825"/>
          <p14:tracePt t="39277" x="5030788" y="3603625"/>
          <p14:tracePt t="39282" x="5073650" y="3654425"/>
          <p14:tracePt t="39294" x="5116513" y="3722688"/>
          <p14:tracePt t="39298" x="5157788" y="3756025"/>
          <p14:tracePt t="39307" x="5208588" y="3824288"/>
          <p14:tracePt t="39314" x="5251450" y="3875088"/>
          <p14:tracePt t="39322" x="5276850" y="3925888"/>
          <p14:tracePt t="39330" x="5302250" y="3960813"/>
          <p14:tracePt t="39338" x="5337175" y="4011613"/>
          <p14:tracePt t="39346" x="5353050" y="4037013"/>
          <p14:tracePt t="39354" x="5362575" y="4052888"/>
          <p14:tracePt t="39362" x="5380038" y="4079875"/>
          <p14:tracePt t="39371" x="5380038" y="4087813"/>
          <p14:tracePt t="39378" x="5387975" y="4105275"/>
          <p14:tracePt t="39410" x="5395913" y="4105275"/>
          <p14:tracePt t="39418" x="5405438" y="4105275"/>
          <p14:tracePt t="39434" x="5405438" y="4095750"/>
          <p14:tracePt t="39444" x="5405438" y="4062413"/>
          <p14:tracePt t="39450" x="5405438" y="4044950"/>
          <p14:tracePt t="39460" x="5395913" y="3994150"/>
          <p14:tracePt t="39466" x="5370513" y="3951288"/>
          <p14:tracePt t="39477" x="5337175" y="3900488"/>
          <p14:tracePt t="39483" x="5311775" y="3857625"/>
          <p14:tracePt t="39493" x="5268913" y="3781425"/>
          <p14:tracePt t="39499" x="5226050" y="3722688"/>
          <p14:tracePt t="39507" x="5157788" y="3629025"/>
          <p14:tracePt t="39515" x="5116513" y="3560763"/>
          <p14:tracePt t="39522" x="5073650" y="3502025"/>
          <p14:tracePt t="39530" x="5030788" y="3408363"/>
          <p14:tracePt t="39538" x="4987925" y="3348038"/>
          <p14:tracePt t="39547" x="4962525" y="3289300"/>
          <p14:tracePt t="39555" x="4954588" y="3254375"/>
          <p14:tracePt t="39563" x="4937125" y="3203575"/>
          <p14:tracePt t="39571" x="4937125" y="3178175"/>
          <p14:tracePt t="39578" x="4937125" y="3170238"/>
          <p14:tracePt t="39587" x="4937125" y="3144838"/>
          <p14:tracePt t="39594" x="4937125" y="3135313"/>
          <p14:tracePt t="39611" x="4937125" y="3127375"/>
          <p14:tracePt t="39635" x="4937125" y="3119438"/>
          <p14:tracePt t="39667" x="4946650" y="3109913"/>
          <p14:tracePt t="39677" x="4954588" y="3101975"/>
          <p14:tracePt t="39683" x="4979988" y="3101975"/>
          <p14:tracePt t="39693" x="5005388" y="3094038"/>
          <p14:tracePt t="39700" x="5030788" y="3084513"/>
          <p14:tracePt t="39706" x="5064125" y="3076575"/>
          <p14:tracePt t="39715" x="5116513" y="3067050"/>
          <p14:tracePt t="39722" x="5175250" y="3033713"/>
          <p14:tracePt t="39731" x="5243513" y="2990850"/>
          <p14:tracePt t="39738" x="5327650" y="2957513"/>
          <p14:tracePt t="39747" x="5438775" y="2881313"/>
          <p14:tracePt t="39755" x="5583238" y="2830513"/>
          <p14:tracePt t="39763" x="5702300" y="2752725"/>
          <p14:tracePt t="39771" x="5803900" y="2701925"/>
          <p14:tracePt t="39779" x="5854700" y="2668588"/>
          <p14:tracePt t="39787" x="5932488" y="2600325"/>
          <p14:tracePt t="39795" x="5957888" y="2592388"/>
          <p14:tracePt t="39803" x="5965825" y="2592388"/>
          <p14:tracePt t="40003" x="5973763" y="2592388"/>
          <p14:tracePt t="40011" x="5999163" y="2617788"/>
          <p14:tracePt t="40019" x="6016625" y="2633663"/>
          <p14:tracePt t="40027" x="6049963" y="2643188"/>
          <p14:tracePt t="40034" x="6084888" y="2651125"/>
          <p14:tracePt t="40045" x="6092825" y="2651125"/>
          <p14:tracePt t="40050" x="6127750" y="2643188"/>
          <p14:tracePt t="40061" x="6143625" y="2633663"/>
          <p14:tracePt t="40066" x="6178550" y="2592388"/>
          <p14:tracePt t="40077" x="6211888" y="2557463"/>
          <p14:tracePt t="40082" x="6229350" y="2506663"/>
          <p14:tracePt t="40091" x="6237288" y="2463800"/>
          <p14:tracePt t="40098" x="6272213" y="2387600"/>
          <p14:tracePt t="40107" x="6297613" y="2328863"/>
          <p14:tracePt t="40115" x="6338888" y="2260600"/>
          <p14:tracePt t="40121" x="6373813" y="2200275"/>
          <p14:tracePt t="40131" x="6407150" y="2133600"/>
          <p14:tracePt t="40138" x="6450013" y="2082800"/>
          <p14:tracePt t="40147" x="6467475" y="2022475"/>
          <p14:tracePt t="40155" x="6500813" y="1963738"/>
          <p14:tracePt t="40163" x="6518275" y="1928813"/>
          <p14:tracePt t="40170" x="6535738" y="1903413"/>
          <p14:tracePt t="40179" x="6543675" y="1878013"/>
          <p14:tracePt t="40186" x="6569075" y="1852613"/>
          <p14:tracePt t="40195" x="6586538" y="1827213"/>
          <p14:tracePt t="40203" x="6594475" y="1827213"/>
          <p14:tracePt t="40211" x="6611938" y="1809750"/>
          <p14:tracePt t="40219" x="6611938" y="1801813"/>
          <p14:tracePt t="40234" x="6619875" y="1793875"/>
          <p14:tracePt t="40244" x="6627813" y="1784350"/>
          <p14:tracePt t="40266" x="6645275" y="1766888"/>
          <p14:tracePt t="40277" x="6654800" y="1758950"/>
          <p14:tracePt t="40282" x="6662738" y="1758950"/>
          <p14:tracePt t="40293" x="6670675" y="1751013"/>
          <p14:tracePt t="40299" x="6688138" y="1733550"/>
          <p14:tracePt t="40307" x="6705600" y="1725613"/>
          <p14:tracePt t="40315" x="6713538" y="1725613"/>
          <p14:tracePt t="40323" x="6721475" y="1716088"/>
          <p14:tracePt t="40332" x="6731000" y="1708150"/>
          <p14:tracePt t="40338" x="6738938" y="1700213"/>
          <p14:tracePt t="40347" x="6746875" y="1700213"/>
          <p14:tracePt t="40419" x="6756400" y="1725613"/>
          <p14:tracePt t="40427" x="6756400" y="1733550"/>
          <p14:tracePt t="40434" x="6764338" y="1741488"/>
          <p14:tracePt t="40444" x="6764338" y="1758950"/>
          <p14:tracePt t="40451" x="6764338" y="1784350"/>
          <p14:tracePt t="40467" x="6764338" y="1809750"/>
          <p14:tracePt t="40483" x="6764338" y="1819275"/>
          <p14:tracePt t="40492" x="6764338" y="1827213"/>
          <p14:tracePt t="40515" x="6764338" y="1835150"/>
          <p14:tracePt t="40532" x="6764338" y="1844675"/>
          <p14:tracePt t="40538" x="6756400" y="1860550"/>
          <p14:tracePt t="40547" x="6756400" y="1870075"/>
          <p14:tracePt t="40555" x="6738938" y="1870075"/>
          <p14:tracePt t="40562" x="6713538" y="1885950"/>
          <p14:tracePt t="40571" x="6696075" y="1895475"/>
          <p14:tracePt t="40579" x="6680200" y="1895475"/>
          <p14:tracePt t="40586" x="6654800" y="1911350"/>
          <p14:tracePt t="40595" x="6619875" y="1928813"/>
          <p14:tracePt t="40603" x="6611938" y="1928813"/>
          <p14:tracePt t="40611" x="6602413" y="1928813"/>
          <p14:tracePt t="40619" x="6577013" y="1928813"/>
          <p14:tracePt t="40651" x="6569075" y="1928813"/>
          <p14:tracePt t="40667" x="6551613" y="1928813"/>
          <p14:tracePt t="40677" x="6526213" y="1928813"/>
          <p14:tracePt t="40683" x="6500813" y="1928813"/>
          <p14:tracePt t="40693" x="6483350" y="1928813"/>
          <p14:tracePt t="40699" x="6457950" y="1938338"/>
          <p14:tracePt t="40706" x="6424613" y="1938338"/>
          <p14:tracePt t="40715" x="6391275" y="1938338"/>
          <p14:tracePt t="40721" x="6348413" y="1946275"/>
          <p14:tracePt t="40731" x="6323013" y="1954213"/>
          <p14:tracePt t="40738" x="6280150" y="1954213"/>
          <p14:tracePt t="40746" x="6262688" y="1954213"/>
          <p14:tracePt t="40755" x="6229350" y="1963738"/>
          <p14:tracePt t="40763" x="6203950" y="1963738"/>
          <p14:tracePt t="40770" x="6186488" y="1963738"/>
          <p14:tracePt t="40779" x="6169025" y="1963738"/>
          <p14:tracePt t="40787" x="6161088" y="1963738"/>
          <p14:tracePt t="40812" x="6153150" y="1963738"/>
          <p14:tracePt t="40828" x="6143625" y="1963738"/>
          <p14:tracePt t="40835" x="6135688" y="1963738"/>
          <p14:tracePt t="40845" x="6110288" y="1963738"/>
          <p14:tracePt t="40852" x="6076950" y="1963738"/>
          <p14:tracePt t="40860" x="6034088" y="1963738"/>
          <p14:tracePt t="40867" x="5999163" y="1954213"/>
          <p14:tracePt t="40877" x="5940425" y="1946275"/>
          <p14:tracePt t="40882" x="5915025" y="1946275"/>
          <p14:tracePt t="40891" x="5889625" y="1946275"/>
          <p14:tracePt t="40906" x="5846763" y="1928813"/>
          <p14:tracePt t="40915" x="5829300" y="1920875"/>
          <p14:tracePt t="40922" x="5821363" y="1920875"/>
          <p14:tracePt t="40932" x="5803900" y="1920875"/>
          <p14:tracePt t="40947" x="5795963" y="1911350"/>
          <p14:tracePt t="40962" x="5788025" y="1911350"/>
          <p14:tracePt t="40971" x="5778500" y="1903413"/>
          <p14:tracePt t="40979" x="5770563" y="1903413"/>
          <p14:tracePt t="40996" x="5770563" y="1895475"/>
          <p14:tracePt t="41012" x="5761038" y="1885950"/>
          <p14:tracePt t="41018" x="5753100" y="1878013"/>
          <p14:tracePt t="41028" x="5753100" y="1870075"/>
          <p14:tracePt t="41035" x="5753100" y="1852613"/>
          <p14:tracePt t="41051" x="5745163" y="1835150"/>
          <p14:tracePt t="41060" x="5735638" y="1827213"/>
          <p14:tracePt t="41067" x="5727700" y="1819275"/>
          <p14:tracePt t="41077" x="5727700" y="1809750"/>
          <p14:tracePt t="41083" x="5727700" y="1801813"/>
          <p14:tracePt t="41092" x="5727700" y="1793875"/>
          <p14:tracePt t="41098" x="5727700" y="1776413"/>
          <p14:tracePt t="41114" x="5727700" y="1758950"/>
          <p14:tracePt t="41122" x="5727700" y="1751013"/>
          <p14:tracePt t="41130" x="5727700" y="1733550"/>
          <p14:tracePt t="41139" x="5727700" y="1716088"/>
          <p14:tracePt t="41155" x="5727700" y="1700213"/>
          <p14:tracePt t="41163" x="5727700" y="1690688"/>
          <p14:tracePt t="41171" x="5727700" y="1682750"/>
          <p14:tracePt t="41179" x="5727700" y="1665288"/>
          <p14:tracePt t="41187" x="5727700" y="1657350"/>
          <p14:tracePt t="41195" x="5727700" y="1649413"/>
          <p14:tracePt t="41203" x="5727700" y="1639888"/>
          <p14:tracePt t="41218" x="5727700" y="1631950"/>
          <p14:tracePt t="41228" x="5727700" y="1622425"/>
          <p14:tracePt t="41235" x="5727700" y="1614488"/>
          <p14:tracePt t="41245" x="5727700" y="1606550"/>
          <p14:tracePt t="41250" x="5727700" y="1589088"/>
          <p14:tracePt t="41267" x="5735638" y="1581150"/>
          <p14:tracePt t="41277" x="5745163" y="1571625"/>
          <p14:tracePt t="41282" x="5745163" y="1563688"/>
          <p14:tracePt t="41291" x="5753100" y="1555750"/>
          <p14:tracePt t="41298" x="5761038" y="1546225"/>
          <p14:tracePt t="41306" x="5761038" y="1538288"/>
          <p14:tracePt t="41314" x="5778500" y="1530350"/>
          <p14:tracePt t="41322" x="5795963" y="1504950"/>
          <p14:tracePt t="41331" x="5803900" y="1495425"/>
          <p14:tracePt t="41338" x="5813425" y="1487488"/>
          <p14:tracePt t="41347" x="5821363" y="1477963"/>
          <p14:tracePt t="41355" x="5829300" y="1470025"/>
          <p14:tracePt t="41363" x="5838825" y="1462088"/>
          <p14:tracePt t="41371" x="5846763" y="1452563"/>
          <p14:tracePt t="41379" x="5854700" y="1444625"/>
          <p14:tracePt t="41387" x="5864225" y="1444625"/>
          <p14:tracePt t="41396" x="5872163" y="1436688"/>
          <p14:tracePt t="41402" x="5889625" y="1419225"/>
          <p14:tracePt t="41412" x="5897563" y="1419225"/>
          <p14:tracePt t="41419" x="5905500" y="1411288"/>
          <p14:tracePt t="41428" x="5915025" y="1411288"/>
          <p14:tracePt t="41434" x="5932488" y="1401763"/>
          <p14:tracePt t="41444" x="5948363" y="1393825"/>
          <p14:tracePt t="41460" x="5965825" y="1376363"/>
          <p14:tracePt t="41477" x="5973763" y="1376363"/>
          <p14:tracePt t="41492" x="5983288" y="1376363"/>
          <p14:tracePt t="41499" x="5999163" y="1368425"/>
          <p14:tracePt t="41506" x="6008688" y="1368425"/>
          <p14:tracePt t="41531" x="6034088" y="1368425"/>
          <p14:tracePt t="41539" x="6042025" y="1368425"/>
          <p14:tracePt t="41548" x="6059488" y="1368425"/>
          <p14:tracePt t="41555" x="6084888" y="1360488"/>
          <p14:tracePt t="41563" x="6092825" y="1360488"/>
          <p14:tracePt t="41571" x="6127750" y="1350963"/>
          <p14:tracePt t="41579" x="6143625" y="1350963"/>
          <p14:tracePt t="41587" x="6169025" y="1350963"/>
          <p14:tracePt t="41595" x="6178550" y="1350963"/>
          <p14:tracePt t="41603" x="6194425" y="1350963"/>
          <p14:tracePt t="41612" x="6203950" y="1350963"/>
          <p14:tracePt t="41619" x="6221413" y="1350963"/>
          <p14:tracePt t="41629" x="6237288" y="1350963"/>
          <p14:tracePt t="41634" x="6246813" y="1350963"/>
          <p14:tracePt t="41645" x="6262688" y="1350963"/>
          <p14:tracePt t="41651" x="6288088" y="1350963"/>
          <p14:tracePt t="41660" x="6323013" y="1350963"/>
          <p14:tracePt t="41666" x="6365875" y="1350963"/>
          <p14:tracePt t="41676" x="6399213" y="1350963"/>
          <p14:tracePt t="41683" x="6442075" y="1350963"/>
          <p14:tracePt t="41693" x="6483350" y="1350963"/>
          <p14:tracePt t="41699" x="6518275" y="1350963"/>
          <p14:tracePt t="41707" x="6551613" y="1360488"/>
          <p14:tracePt t="41715" x="6577013" y="1368425"/>
          <p14:tracePt t="41722" x="6594475" y="1368425"/>
          <p14:tracePt t="41731" x="6619875" y="1376363"/>
          <p14:tracePt t="41739" x="6637338" y="1376363"/>
          <p14:tracePt t="41748" x="6645275" y="1376363"/>
          <p14:tracePt t="41754" x="6662738" y="1376363"/>
          <p14:tracePt t="41763" x="6670675" y="1376363"/>
          <p14:tracePt t="41771" x="6680200" y="1385888"/>
          <p14:tracePt t="41779" x="6696075" y="1385888"/>
          <p14:tracePt t="41796" x="6705600" y="1385888"/>
          <p14:tracePt t="41803" x="6721475" y="1385888"/>
          <p14:tracePt t="41812" x="6731000" y="1401763"/>
          <p14:tracePt t="41818" x="6746875" y="1411288"/>
          <p14:tracePt t="41829" x="6772275" y="1419225"/>
          <p14:tracePt t="41835" x="6781800" y="1419225"/>
          <p14:tracePt t="41844" x="6789738" y="1427163"/>
          <p14:tracePt t="41850" x="6815138" y="1444625"/>
          <p14:tracePt t="41861" x="6832600" y="1452563"/>
          <p14:tracePt t="41867" x="6850063" y="1470025"/>
          <p14:tracePt t="41875" x="6858000" y="1470025"/>
          <p14:tracePt t="41883" x="6883400" y="1495425"/>
          <p14:tracePt t="41891" x="6891338" y="1504950"/>
          <p14:tracePt t="41906" x="6926263" y="1530350"/>
          <p14:tracePt t="41914" x="6934200" y="1538288"/>
          <p14:tracePt t="41922" x="6934200" y="1546225"/>
          <p14:tracePt t="41932" x="6943725" y="1555750"/>
          <p14:tracePt t="41955" x="6943725" y="1571625"/>
          <p14:tracePt t="41971" x="6959600" y="1589088"/>
          <p14:tracePt t="42019" x="6969125" y="1597025"/>
          <p14:tracePt t="42060" x="6969125" y="1606550"/>
          <p14:tracePt t="42077" x="6969125" y="1614488"/>
          <p14:tracePt t="42092" x="6977063" y="1622425"/>
          <p14:tracePt t="42099" x="6977063" y="1631950"/>
          <p14:tracePt t="42108" x="6977063" y="1639888"/>
          <p14:tracePt t="42115" x="6977063" y="1649413"/>
          <p14:tracePt t="42123" x="6977063" y="1665288"/>
          <p14:tracePt t="42154" x="6985000" y="1690688"/>
          <p14:tracePt t="42579" x="6994525" y="1700213"/>
          <p14:tracePt t="42586" x="7002463" y="1708150"/>
          <p14:tracePt t="42595" x="7010400" y="1708150"/>
          <p14:tracePt t="42619" x="7010400" y="1716088"/>
          <p14:tracePt t="42650" x="7027863" y="1725613"/>
          <p14:tracePt t="42666" x="7035800" y="1733550"/>
          <p14:tracePt t="42707" x="7045325" y="1733550"/>
          <p14:tracePt t="42722" x="7053263" y="1733550"/>
          <p14:tracePt t="42938" x="7061200" y="1741488"/>
          <p14:tracePt t="43106" x="7061200" y="1751013"/>
          <p14:tracePt t="43122" x="7070725" y="1751013"/>
          <p14:tracePt t="43131" x="7078663" y="1766888"/>
          <p14:tracePt t="43138" x="7078663" y="1784350"/>
          <p14:tracePt t="43163" x="7078663" y="1793875"/>
          <p14:tracePt t="43170" x="7078663" y="1801813"/>
          <p14:tracePt t="43179" x="7088188" y="1809750"/>
          <p14:tracePt t="43186" x="7088188" y="1819275"/>
          <p14:tracePt t="43196" x="7088188" y="1827213"/>
          <p14:tracePt t="43203" x="7096125" y="1835150"/>
          <p14:tracePt t="43212" x="7096125" y="1844675"/>
          <p14:tracePt t="43219" x="7104063" y="1860550"/>
          <p14:tracePt t="43235" x="7104063" y="1885950"/>
          <p14:tracePt t="43245" x="7113588" y="1911350"/>
          <p14:tracePt t="43260" x="7113588" y="1938338"/>
          <p14:tracePt t="43290" x="7121525" y="1946275"/>
          <p14:tracePt t="43306" x="7121525" y="1963738"/>
          <p14:tracePt t="43315" x="7121525" y="1971675"/>
          <p14:tracePt t="43347" x="7121525" y="1979613"/>
          <p14:tracePt t="43362" x="7121525" y="1989138"/>
          <p14:tracePt t="43378" x="7121525" y="1997075"/>
          <p14:tracePt t="43395" x="7121525" y="2005013"/>
          <p14:tracePt t="43403" x="7121525" y="2014538"/>
          <p14:tracePt t="43412" x="7121525" y="2022475"/>
          <p14:tracePt t="43419" x="7121525" y="2030413"/>
          <p14:tracePt t="43429" x="7121525" y="2047875"/>
          <p14:tracePt t="43445" x="7121525" y="2055813"/>
          <p14:tracePt t="43451" x="7121525" y="2073275"/>
          <p14:tracePt t="43467" x="7121525" y="2082800"/>
          <p14:tracePt t="43477" x="7121525" y="2090738"/>
          <p14:tracePt t="43490" x="7121525" y="2098675"/>
          <p14:tracePt t="43499" x="7121525" y="2108200"/>
          <p14:tracePt t="43507" x="7113588" y="2116138"/>
          <p14:tracePt t="43515" x="7113588" y="2124075"/>
          <p14:tracePt t="43531" x="7104063" y="2141538"/>
          <p14:tracePt t="43546" x="7104063" y="2159000"/>
          <p14:tracePt t="43563" x="7096125" y="2166938"/>
          <p14:tracePt t="43570" x="7088188" y="2174875"/>
          <p14:tracePt t="43580" x="7078663" y="2184400"/>
          <p14:tracePt t="43586" x="7078663" y="2192338"/>
          <p14:tracePt t="43603" x="7070725" y="2192338"/>
          <p14:tracePt t="43619" x="7053263" y="2209800"/>
          <p14:tracePt t="43628" x="7053263" y="2217738"/>
          <p14:tracePt t="43634" x="7035800" y="2227263"/>
          <p14:tracePt t="43645" x="7010400" y="2260600"/>
          <p14:tracePt t="43651" x="7002463" y="2268538"/>
          <p14:tracePt t="43661" x="6977063" y="2311400"/>
          <p14:tracePt t="43667" x="6951663" y="2344738"/>
          <p14:tracePt t="43678" x="6916738" y="2387600"/>
          <p14:tracePt t="43683" x="6875463" y="2422525"/>
          <p14:tracePt t="43690" x="6832600" y="2473325"/>
          <p14:tracePt t="43700" x="6815138" y="2498725"/>
          <p14:tracePt t="43706" x="6789738" y="2532063"/>
          <p14:tracePt t="43715" x="6772275" y="2566988"/>
          <p14:tracePt t="43723" x="6756400" y="2600325"/>
          <p14:tracePt t="43731" x="6746875" y="2600325"/>
          <p14:tracePt t="43739" x="6746875" y="2608263"/>
          <p14:tracePt t="43747" x="6746875" y="2625725"/>
          <p14:tracePt t="43754" x="6738938" y="2633663"/>
          <p14:tracePt t="43762" x="6738938" y="2651125"/>
          <p14:tracePt t="43770" x="6738938" y="2660650"/>
          <p14:tracePt t="43780" x="6738938" y="2668588"/>
          <p14:tracePt t="43786" x="6731000" y="2693988"/>
          <p14:tracePt t="43796" x="6721475" y="2719388"/>
          <p14:tracePt t="43803" x="6721475" y="2727325"/>
          <p14:tracePt t="43811" x="6721475" y="2762250"/>
          <p14:tracePt t="43819" x="6721475" y="2787650"/>
          <p14:tracePt t="43835" x="6713538" y="2805113"/>
          <p14:tracePt t="43844" x="6713538" y="2813050"/>
          <p14:tracePt t="43851" x="6713538" y="2820988"/>
          <p14:tracePt t="43860" x="6713538" y="2838450"/>
          <p14:tracePt t="43890" x="6713538" y="2846388"/>
          <p14:tracePt t="43898" x="6705600" y="2855913"/>
          <p14:tracePt t="43907" x="6696075" y="2863850"/>
          <p14:tracePt t="43923" x="6688138" y="2863850"/>
          <p14:tracePt t="43939" x="6670675" y="2863850"/>
          <p14:tracePt t="43947" x="6654800" y="2838450"/>
          <p14:tracePt t="43955" x="6637338" y="2830513"/>
          <p14:tracePt t="43963" x="6602413" y="2778125"/>
          <p14:tracePt t="43971" x="6586538" y="2770188"/>
          <p14:tracePt t="43979" x="6535738" y="2762250"/>
          <p14:tracePt t="43986" x="6510338" y="2701925"/>
          <p14:tracePt t="43996" x="6475413" y="2686050"/>
          <p14:tracePt t="44180" x="6442075" y="2686050"/>
          <p14:tracePt t="44187" x="6356350" y="2686050"/>
          <p14:tracePt t="44196" x="6246813" y="2686050"/>
          <p14:tracePt t="44202" x="6084888" y="2686050"/>
          <p14:tracePt t="44213" x="5915025" y="2686050"/>
          <p14:tracePt t="44218" x="5770563" y="2711450"/>
          <p14:tracePt t="44228" x="5634038" y="2736850"/>
          <p14:tracePt t="44235" x="5507038" y="2744788"/>
          <p14:tracePt t="44244" x="5387975" y="2778125"/>
          <p14:tracePt t="44251" x="5286375" y="2778125"/>
          <p14:tracePt t="44262" x="5149850" y="2795588"/>
          <p14:tracePt t="44267" x="5005388" y="2795588"/>
          <p14:tracePt t="44274" x="4835525" y="2795588"/>
          <p14:tracePt t="44283" x="4683125" y="2795588"/>
          <p14:tracePt t="44290" x="4579938" y="2795588"/>
          <p14:tracePt t="44299" x="4470400" y="2787650"/>
          <p14:tracePt t="44306" x="4368800" y="2778125"/>
          <p14:tracePt t="44315" x="4265613" y="2778125"/>
          <p14:tracePt t="44322" x="4171950" y="2778125"/>
          <p14:tracePt t="44331" x="4044950" y="2778125"/>
          <p14:tracePt t="44338" x="3943350" y="2778125"/>
          <p14:tracePt t="44346" x="3832225" y="2778125"/>
          <p14:tracePt t="44354" x="3730625" y="2778125"/>
          <p14:tracePt t="44363" x="3662363" y="2778125"/>
          <p14:tracePt t="44370" x="3578225" y="2778125"/>
          <p14:tracePt t="44379" x="3517900" y="2778125"/>
          <p14:tracePt t="44386" x="3484563" y="2778125"/>
          <p14:tracePt t="44396" x="3459163" y="2778125"/>
          <p14:tracePt t="44402" x="3449638" y="2778125"/>
          <p14:tracePt t="44412" x="3424238" y="2778125"/>
          <p14:tracePt t="44420" x="3398838" y="2770188"/>
          <p14:tracePt t="44428" x="3382963" y="2762250"/>
          <p14:tracePt t="44435" x="3355975" y="2752725"/>
          <p14:tracePt t="44445" x="3322638" y="2736850"/>
          <p14:tracePt t="44451" x="3271838" y="2719388"/>
          <p14:tracePt t="44460" x="3238500" y="2701925"/>
          <p14:tracePt t="44466" x="3195638" y="2686050"/>
          <p14:tracePt t="44474" x="3144838" y="2651125"/>
          <p14:tracePt t="44483" x="3094038" y="2633663"/>
          <p14:tracePt t="44490" x="3076575" y="2617788"/>
          <p14:tracePt t="44499" x="3041650" y="2600325"/>
          <p14:tracePt t="44507" x="3025775" y="2592388"/>
          <p14:tracePt t="44515" x="3000375" y="2582863"/>
          <p14:tracePt t="44523" x="2974975" y="2566988"/>
          <p14:tracePt t="44531" x="2932113" y="2557463"/>
          <p14:tracePt t="44538" x="2897188" y="2541588"/>
          <p14:tracePt t="44547" x="2830513" y="2516188"/>
          <p14:tracePt t="44555" x="2770188" y="2498725"/>
          <p14:tracePt t="44563" x="2711450" y="2473325"/>
          <p14:tracePt t="44571" x="2633663" y="2455863"/>
          <p14:tracePt t="44580" x="2549525" y="2447925"/>
          <p14:tracePt t="44587" x="2463800" y="2422525"/>
          <p14:tracePt t="44596" x="2387600" y="2413000"/>
          <p14:tracePt t="44602" x="2311400" y="2405063"/>
          <p14:tracePt t="44612" x="2268538" y="2387600"/>
          <p14:tracePt t="44619" x="2227263" y="2379663"/>
          <p14:tracePt t="44628" x="2174875" y="2371725"/>
          <p14:tracePt t="44635" x="2141538" y="2362200"/>
          <p14:tracePt t="44644" x="2133600" y="2354263"/>
          <p14:tracePt t="44651" x="2116138" y="2354263"/>
          <p14:tracePt t="44660" x="2098675" y="2354263"/>
          <p14:tracePt t="44666" x="2090738" y="2354263"/>
          <p14:tracePt t="44674" x="2073275" y="2354263"/>
          <p14:tracePt t="44683" x="2065338" y="2344738"/>
          <p14:tracePt t="44699" x="2047875" y="2344738"/>
          <p14:tracePt t="44707" x="2022475" y="2336800"/>
          <p14:tracePt t="44714" x="1997075" y="2336800"/>
          <p14:tracePt t="44724" x="1979613" y="2328863"/>
          <p14:tracePt t="44731" x="1963738" y="2328863"/>
          <p14:tracePt t="44739" x="1946275" y="2319338"/>
          <p14:tracePt t="44748" x="1903413" y="2311400"/>
          <p14:tracePt t="44755" x="1885950" y="2303463"/>
          <p14:tracePt t="44762" x="1852613" y="2293938"/>
          <p14:tracePt t="44771" x="1827213" y="2286000"/>
          <p14:tracePt t="44780" x="1801813" y="2278063"/>
          <p14:tracePt t="44786" x="1793875" y="2268538"/>
          <p14:tracePt t="44797" x="1741488" y="2252663"/>
          <p14:tracePt t="44803" x="1733550" y="2252663"/>
          <p14:tracePt t="44812" x="1716088" y="2243138"/>
          <p14:tracePt t="44819" x="1682750" y="2243138"/>
          <p14:tracePt t="44829" x="1674813" y="2235200"/>
          <p14:tracePt t="44835" x="1649413" y="2235200"/>
          <p14:tracePt t="44844" x="1622425" y="2227263"/>
          <p14:tracePt t="44851" x="1622425" y="2217738"/>
          <p14:tracePt t="44859" x="1614488" y="2217738"/>
          <p14:tracePt t="44867" x="1606550" y="2217738"/>
          <p14:tracePt t="44874" x="1597025" y="2217738"/>
          <p14:tracePt t="44907" x="1563688" y="2200275"/>
          <p14:tracePt t="44914" x="1555750" y="2192338"/>
          <p14:tracePt t="44922" x="1546225" y="2192338"/>
          <p14:tracePt t="44932" x="1538288" y="2192338"/>
          <p14:tracePt t="44939" x="1520825" y="2184400"/>
          <p14:tracePt t="44948" x="1512888" y="2184400"/>
          <p14:tracePt t="45162" x="1504950" y="2174875"/>
          <p14:tracePt t="45538" x="1504950" y="2166938"/>
          <p14:tracePt t="45546" x="1512888" y="2166938"/>
          <p14:tracePt t="45802" x="1520825" y="2166938"/>
          <p14:tracePt t="45812" x="1530350" y="2166938"/>
          <p14:tracePt t="45819" x="1538288" y="2174875"/>
          <p14:tracePt t="45829" x="1546225" y="2174875"/>
          <p14:tracePt t="45835" x="1563688" y="2184400"/>
          <p14:tracePt t="45842" x="1597025" y="2192338"/>
          <p14:tracePt t="45851" x="1614488" y="2200275"/>
          <p14:tracePt t="45860" x="1631950" y="2217738"/>
          <p14:tracePt t="45867" x="1682750" y="2235200"/>
          <p14:tracePt t="45874" x="1716088" y="2243138"/>
          <p14:tracePt t="45883" x="1741488" y="2252663"/>
          <p14:tracePt t="45892" x="1784350" y="2268538"/>
          <p14:tracePt t="45899" x="1844675" y="2278063"/>
          <p14:tracePt t="45906" x="1885950" y="2278063"/>
          <p14:tracePt t="45916" x="1920875" y="2293938"/>
          <p14:tracePt t="45923" x="1963738" y="2303463"/>
          <p14:tracePt t="45931" x="1997075" y="2328863"/>
          <p14:tracePt t="45939" x="2030413" y="2328863"/>
          <p14:tracePt t="45947" x="2055813" y="2336800"/>
          <p14:tracePt t="45955" x="2082800" y="2354263"/>
          <p14:tracePt t="45963" x="2090738" y="2362200"/>
          <p14:tracePt t="45970" x="2108200" y="2371725"/>
          <p14:tracePt t="45980" x="2133600" y="2387600"/>
          <p14:tracePt t="45987" x="2141538" y="2387600"/>
          <p14:tracePt t="45996" x="2141538" y="2397125"/>
          <p14:tracePt t="46003" x="2149475" y="2397125"/>
          <p14:tracePt t="46012" x="2159000" y="2397125"/>
          <p14:tracePt t="46026" x="2166938" y="2405063"/>
          <p14:tracePt t="46075" x="2174875" y="2413000"/>
          <p14:tracePt t="46090" x="2184400" y="2413000"/>
          <p14:tracePt t="46106" x="2192338" y="2413000"/>
          <p14:tracePt t="46130" x="2200275" y="2422525"/>
          <p14:tracePt t="46162" x="2209800" y="2430463"/>
          <p14:tracePt t="46171" x="2217738" y="2430463"/>
          <p14:tracePt t="46180" x="2227263" y="2438400"/>
          <p14:tracePt t="46212" x="2235200" y="2447925"/>
          <p14:tracePt t="46236" x="2243138" y="2447925"/>
          <p14:tracePt t="46266" x="2243138" y="2455863"/>
          <p14:tracePt t="46299" x="2260600" y="2455863"/>
          <p14:tracePt t="46315" x="2268538" y="2463800"/>
          <p14:tracePt t="46812" x="2278063" y="2481263"/>
          <p14:tracePt t="46843" x="2286000" y="2489200"/>
          <p14:tracePt t="46851" x="2286000" y="2498725"/>
          <p14:tracePt t="46858" x="2286000" y="2506663"/>
          <p14:tracePt t="46931" x="2293938" y="2516188"/>
          <p14:tracePt t="46987" x="2293938" y="2524125"/>
          <p14:tracePt t="46995" x="2303463" y="2532063"/>
          <p14:tracePt t="47330" x="2303463" y="2541588"/>
          <p14:tracePt t="47339" x="2303463" y="2549525"/>
          <p14:tracePt t="47355" x="2303463" y="2566988"/>
          <p14:tracePt t="47363" x="2311400" y="2574925"/>
          <p14:tracePt t="47381" x="2319338" y="2600325"/>
          <p14:tracePt t="47387" x="2319338" y="2608263"/>
          <p14:tracePt t="47397" x="2328863" y="2625725"/>
          <p14:tracePt t="47402" x="2336800" y="2633663"/>
          <p14:tracePt t="47411" x="2344738" y="2643188"/>
          <p14:tracePt t="47419" x="2354263" y="2660650"/>
          <p14:tracePt t="47429" x="2354263" y="2668588"/>
          <p14:tracePt t="47435" x="2362200" y="2668588"/>
          <p14:tracePt t="47443" x="2362200" y="2676525"/>
          <p14:tracePt t="47450" x="2362200" y="2686050"/>
          <p14:tracePt t="47459" x="2362200" y="2693988"/>
          <p14:tracePt t="47466" x="2371725" y="2701925"/>
          <p14:tracePt t="47482" x="2379663" y="2711450"/>
          <p14:tracePt t="47539" x="2387600" y="2711450"/>
          <p14:tracePt t="47555" x="2397125" y="2711450"/>
          <p14:tracePt t="47563" x="2413000" y="2701925"/>
          <p14:tracePt t="47571" x="2422525" y="2686050"/>
          <p14:tracePt t="47581" x="2430463" y="2660650"/>
          <p14:tracePt t="47587" x="2438400" y="2660650"/>
          <p14:tracePt t="47597" x="2447925" y="2643188"/>
          <p14:tracePt t="47602" x="2447925" y="2633663"/>
          <p14:tracePt t="47618" x="2447925" y="2625725"/>
          <p14:tracePt t="47628" x="2447925" y="2617788"/>
          <p14:tracePt t="47674" x="2447925" y="2608263"/>
          <p14:tracePt t="47683" x="2447925" y="2600325"/>
          <p14:tracePt t="47690" x="2447925" y="2592388"/>
          <p14:tracePt t="47699" x="2438400" y="2574925"/>
          <p14:tracePt t="47707" x="2422525" y="2566988"/>
          <p14:tracePt t="47715" x="2397125" y="2549525"/>
          <p14:tracePt t="47723" x="2379663" y="2549525"/>
          <p14:tracePt t="47731" x="2344738" y="2532063"/>
          <p14:tracePt t="47739" x="2311400" y="2524125"/>
          <p14:tracePt t="47747" x="2286000" y="2524125"/>
          <p14:tracePt t="47755" x="2243138" y="2516188"/>
          <p14:tracePt t="47764" x="2209800" y="2516188"/>
          <p14:tracePt t="47771" x="2166938" y="2516188"/>
          <p14:tracePt t="47781" x="2159000" y="2498725"/>
          <p14:tracePt t="47787" x="2133600" y="2498725"/>
          <p14:tracePt t="47796" x="2124075" y="2498725"/>
          <p14:tracePt t="47803" x="2108200" y="2498725"/>
          <p14:tracePt t="47813" x="2082800" y="2498725"/>
          <p14:tracePt t="47819" x="2065338" y="2498725"/>
          <p14:tracePt t="47827" x="2055813" y="2498725"/>
          <p14:tracePt t="47835" x="2039938" y="2489200"/>
          <p14:tracePt t="47842" x="2030413" y="2489200"/>
          <p14:tracePt t="47867" x="2030413" y="2481263"/>
          <p14:tracePt t="47892" x="2022475" y="2473325"/>
          <p14:tracePt t="47907" x="2022475" y="2463800"/>
          <p14:tracePt t="47917" x="2030413" y="2438400"/>
          <p14:tracePt t="47923" x="2047875" y="2430463"/>
          <p14:tracePt t="47932" x="2065338" y="2422525"/>
          <p14:tracePt t="47939" x="2090738" y="2405063"/>
          <p14:tracePt t="47949" x="2098675" y="2397125"/>
          <p14:tracePt t="47955" x="2116138" y="2397125"/>
          <p14:tracePt t="47964" x="2133600" y="2387600"/>
          <p14:tracePt t="47971" x="2141538" y="2387600"/>
          <p14:tracePt t="47981" x="2149475" y="2387600"/>
          <p14:tracePt t="47987" x="2159000" y="2387600"/>
          <p14:tracePt t="47997" x="2166938" y="2387600"/>
          <p14:tracePt t="48003" x="2200275" y="2387600"/>
          <p14:tracePt t="48012" x="2217738" y="2397125"/>
          <p14:tracePt t="48018" x="2235200" y="2413000"/>
          <p14:tracePt t="48028" x="2286000" y="2438400"/>
          <p14:tracePt t="48035" x="2319338" y="2463800"/>
          <p14:tracePt t="48041" x="2371725" y="2498725"/>
          <p14:tracePt t="48051" x="2413000" y="2532063"/>
          <p14:tracePt t="48058" x="2447925" y="2566988"/>
          <p14:tracePt t="48067" x="2498725" y="2600325"/>
          <p14:tracePt t="48075" x="2532063" y="2633663"/>
          <p14:tracePt t="48082" x="2557463" y="2651125"/>
          <p14:tracePt t="48090" x="2582863" y="2686050"/>
          <p14:tracePt t="48098" x="2600325" y="2701925"/>
          <p14:tracePt t="48106" x="2600325" y="2719388"/>
          <p14:tracePt t="48114" x="2608263" y="2736850"/>
          <p14:tracePt t="48122" x="2608263" y="2744788"/>
          <p14:tracePt t="48132" x="2608263" y="2762250"/>
          <p14:tracePt t="48138" x="2608263" y="2770188"/>
          <p14:tracePt t="48149" x="2608263" y="2778125"/>
          <p14:tracePt t="48155" x="2608263" y="2787650"/>
          <p14:tracePt t="48165" x="2608263" y="2795588"/>
          <p14:tracePt t="48171" x="2608263" y="2805113"/>
          <p14:tracePt t="48181" x="2608263" y="2813050"/>
          <p14:tracePt t="48186" x="2608263" y="2820988"/>
          <p14:tracePt t="48202" x="2608263" y="2838450"/>
          <p14:tracePt t="48218" x="2608263" y="2846388"/>
          <p14:tracePt t="48235" x="2608263" y="2863850"/>
          <p14:tracePt t="48251" x="2608263" y="2881313"/>
          <p14:tracePt t="48258" x="2608263" y="2897188"/>
          <p14:tracePt t="48267" x="2608263" y="2906713"/>
          <p14:tracePt t="48275" x="2617788" y="2932113"/>
          <p14:tracePt t="48283" x="2625725" y="2940050"/>
          <p14:tracePt t="48299" x="2633663" y="2957513"/>
          <p14:tracePt t="48307" x="2643188" y="2974975"/>
          <p14:tracePt t="48315" x="2660650" y="2990850"/>
          <p14:tracePt t="48322" x="2668588" y="2990850"/>
          <p14:tracePt t="48332" x="2676525" y="3008313"/>
          <p14:tracePt t="48339" x="2701925" y="3016250"/>
          <p14:tracePt t="48348" x="2727325" y="3033713"/>
          <p14:tracePt t="48355" x="2770188" y="3051175"/>
          <p14:tracePt t="48365" x="2838450" y="3094038"/>
          <p14:tracePt t="48371" x="2897188" y="3135313"/>
          <p14:tracePt t="48380" x="2990850" y="3170238"/>
          <p14:tracePt t="48387" x="3067050" y="3203575"/>
          <p14:tracePt t="48397" x="3135313" y="3228975"/>
          <p14:tracePt t="48402" x="3221038" y="3279775"/>
          <p14:tracePt t="48413" x="3289300" y="3297238"/>
          <p14:tracePt t="48419" x="3365500" y="3330575"/>
          <p14:tracePt t="48426" x="3441700" y="3348038"/>
          <p14:tracePt t="48434" x="3502025" y="3365500"/>
          <p14:tracePt t="48442" x="3560763" y="3382963"/>
          <p14:tracePt t="48450" x="3619500" y="3390900"/>
          <p14:tracePt t="48459" x="3654425" y="3408363"/>
          <p14:tracePt t="48466" x="3679825" y="3416300"/>
          <p14:tracePt t="48475" x="3713163" y="3441700"/>
          <p14:tracePt t="48483" x="3738563" y="3441700"/>
          <p14:tracePt t="48490" x="3773488" y="3459163"/>
          <p14:tracePt t="48499" x="3790950" y="3467100"/>
          <p14:tracePt t="48507" x="3824288" y="3484563"/>
          <p14:tracePt t="48515" x="3857625" y="3502025"/>
          <p14:tracePt t="48522" x="3900488" y="3517900"/>
          <p14:tracePt t="48531" x="3935413" y="3535363"/>
          <p14:tracePt t="48539" x="3960813" y="3543300"/>
          <p14:tracePt t="48548" x="4002088" y="3560763"/>
          <p14:tracePt t="48554" x="4027488" y="3568700"/>
          <p14:tracePt t="48565" x="4062413" y="3578225"/>
          <p14:tracePt t="48571" x="4113213" y="3603625"/>
          <p14:tracePt t="48581" x="4121150" y="3603625"/>
          <p14:tracePt t="48586" x="4156075" y="3611563"/>
          <p14:tracePt t="48597" x="4181475" y="3611563"/>
          <p14:tracePt t="48603" x="4206875" y="3619500"/>
          <p14:tracePt t="48611" x="4214813" y="3629025"/>
          <p14:tracePt t="48619" x="4240213" y="3636963"/>
          <p14:tracePt t="48626" x="4265613" y="3636963"/>
          <p14:tracePt t="48635" x="4291013" y="3646488"/>
          <p14:tracePt t="48642" x="4308475" y="3662363"/>
          <p14:tracePt t="48651" x="4333875" y="3662363"/>
          <p14:tracePt t="48658" x="4359275" y="3671888"/>
          <p14:tracePt t="48667" x="4402138" y="3679825"/>
          <p14:tracePt t="48674" x="4435475" y="3687763"/>
          <p14:tracePt t="48683" x="4452938" y="3687763"/>
          <p14:tracePt t="48690" x="4478338" y="3697288"/>
          <p14:tracePt t="48698" x="4503738" y="3697288"/>
          <p14:tracePt t="48707" x="4521200" y="3705225"/>
          <p14:tracePt t="48715" x="4529138" y="3705225"/>
          <p14:tracePt t="48723" x="4538663" y="3705225"/>
          <p14:tracePt t="48732" x="4546600" y="3705225"/>
          <p14:tracePt t="48755" x="4564063" y="3713163"/>
          <p14:tracePt t="48770" x="4572000" y="3722688"/>
          <p14:tracePt t="48787" x="4572000" y="3730625"/>
          <p14:tracePt t="48835" x="4579938" y="3730625"/>
          <p14:tracePt t="48874" x="4589463" y="3738563"/>
          <p14:tracePt t="49234" x="4589463" y="3722688"/>
          <p14:tracePt t="49241" x="4589463" y="3705225"/>
          <p14:tracePt t="49250" x="4572000" y="3679825"/>
          <p14:tracePt t="49258" x="4564063" y="3654425"/>
          <p14:tracePt t="49267" x="4554538" y="3629025"/>
          <p14:tracePt t="49274" x="4538663" y="3611563"/>
          <p14:tracePt t="49282" x="4529138" y="3586163"/>
          <p14:tracePt t="49290" x="4513263" y="3568700"/>
          <p14:tracePt t="49298" x="4503738" y="3560763"/>
          <p14:tracePt t="49306" x="4495800" y="3543300"/>
          <p14:tracePt t="49315" x="4486275" y="3527425"/>
          <p14:tracePt t="49322" x="4478338" y="3527425"/>
          <p14:tracePt t="49443" x="4478338" y="3517900"/>
          <p14:tracePt t="49467" x="4478338" y="3502025"/>
          <p14:tracePt t="49491" x="4478338" y="3492500"/>
          <p14:tracePt t="49507" x="4478338" y="3484563"/>
          <p14:tracePt t="49522" x="4478338" y="3467100"/>
          <p14:tracePt t="49539" x="4478338" y="3459163"/>
          <p14:tracePt t="49549" x="4486275" y="3449638"/>
          <p14:tracePt t="49555" x="4486275" y="3441700"/>
          <p14:tracePt t="49571" x="4495800" y="3433763"/>
          <p14:tracePt t="49613" x="4495800" y="3424238"/>
          <p14:tracePt t="49658" x="4495800" y="3416300"/>
          <p14:tracePt t="49667" x="4495800" y="3408363"/>
          <p14:tracePt t="49675" x="4486275" y="3408363"/>
          <p14:tracePt t="49683" x="4486275" y="3398838"/>
          <p14:tracePt t="49691" x="4478338" y="3390900"/>
          <p14:tracePt t="49699" x="4470400" y="3390900"/>
          <p14:tracePt t="49706" x="4460875" y="3382963"/>
          <p14:tracePt t="49723" x="4445000" y="3373438"/>
          <p14:tracePt t="49733" x="4427538" y="3365500"/>
          <p14:tracePt t="49739" x="4427538" y="3355975"/>
          <p14:tracePt t="49749" x="4419600" y="3355975"/>
          <p14:tracePt t="49859" x="4402138" y="3340100"/>
          <p14:tracePt t="49867" x="4394200" y="3340100"/>
          <p14:tracePt t="49875" x="4384675" y="3322638"/>
          <p14:tracePt t="49893" x="4359275" y="3322638"/>
          <p14:tracePt t="49899" x="4351338" y="3314700"/>
          <p14:tracePt t="49907" x="4341813" y="3305175"/>
          <p14:tracePt t="49917" x="4333875" y="3297238"/>
          <p14:tracePt t="49971" x="4333875" y="3271838"/>
          <p14:tracePt t="49981" x="4333875" y="3254375"/>
          <p14:tracePt t="49987" x="4333875" y="3246438"/>
          <p14:tracePt t="49997" x="4333875" y="3238500"/>
          <p14:tracePt t="50035" x="4333875" y="3228975"/>
          <p14:tracePt t="50051" x="4333875" y="3203575"/>
          <p14:tracePt t="50059" x="4333875" y="3186113"/>
          <p14:tracePt t="50075" x="4333875" y="3160713"/>
          <p14:tracePt t="50091" x="4333875" y="3144838"/>
          <p14:tracePt t="50099" x="4333875" y="3127375"/>
          <p14:tracePt t="50115" x="4351338" y="3109913"/>
          <p14:tracePt t="50156" x="4359275" y="3094038"/>
          <p14:tracePt t="60883" x="4325938" y="3094038"/>
          <p14:tracePt t="60891" x="4291013" y="3084513"/>
          <p14:tracePt t="60898" x="4257675" y="3084513"/>
          <p14:tracePt t="60907" x="4240213" y="3084513"/>
          <p14:tracePt t="60914" x="4189413" y="3076575"/>
          <p14:tracePt t="60923" x="4181475" y="3076575"/>
          <p14:tracePt t="60931" x="4156075" y="3076575"/>
          <p14:tracePt t="60939" x="4121150" y="3076575"/>
          <p14:tracePt t="60947" x="4105275" y="3067050"/>
          <p14:tracePt t="60954" x="4087813" y="3067050"/>
          <p14:tracePt t="60963" x="4062413" y="3067050"/>
          <p14:tracePt t="60971" x="4044950" y="3059113"/>
          <p14:tracePt t="60979" x="4019550" y="3059113"/>
          <p14:tracePt t="60988" x="3994150" y="3051175"/>
          <p14:tracePt t="60995" x="3968750" y="3041650"/>
          <p14:tracePt t="61011" x="3951288" y="3041650"/>
          <p14:tracePt t="61021" x="3951288" y="3033713"/>
          <p14:tracePt t="61053" x="3951288" y="3016250"/>
          <p14:tracePt t="61069" x="3951288" y="3008313"/>
          <p14:tracePt t="61074" x="3960813" y="2990850"/>
          <p14:tracePt t="61084" x="3976688" y="2974975"/>
          <p14:tracePt t="61090" x="3986213" y="2974975"/>
          <p14:tracePt t="61097" x="4002088" y="2965450"/>
          <p14:tracePt t="61107" x="4027488" y="2957513"/>
          <p14:tracePt t="61114" x="4062413" y="2932113"/>
          <p14:tracePt t="61123" x="4095750" y="2906713"/>
          <p14:tracePt t="61131" x="4130675" y="2889250"/>
          <p14:tracePt t="61139" x="4189413" y="2871788"/>
          <p14:tracePt t="61147" x="4240213" y="2855913"/>
          <p14:tracePt t="61155" x="4300538" y="2846388"/>
          <p14:tracePt t="61162" x="4359275" y="2820988"/>
          <p14:tracePt t="61170" x="4419600" y="2813050"/>
          <p14:tracePt t="61178" x="4495800" y="2813050"/>
          <p14:tracePt t="61187" x="4554538" y="2805113"/>
          <p14:tracePt t="61195" x="4622800" y="2805113"/>
          <p14:tracePt t="61203" x="4699000" y="2805113"/>
          <p14:tracePt t="61211" x="4749800" y="2805113"/>
          <p14:tracePt t="61220" x="4827588" y="2805113"/>
          <p14:tracePt t="61227" x="4919663" y="2805113"/>
          <p14:tracePt t="61236" x="4997450" y="2805113"/>
          <p14:tracePt t="61243" x="5081588" y="2805113"/>
          <p14:tracePt t="61252" x="5149850" y="2805113"/>
          <p14:tracePt t="61258" x="5235575" y="2805113"/>
          <p14:tracePt t="61268" x="5294313" y="2805113"/>
          <p14:tracePt t="61275" x="5387975" y="2762250"/>
          <p14:tracePt t="61283" x="5438775" y="2727325"/>
          <p14:tracePt t="61291" x="5472113" y="2711450"/>
          <p14:tracePt t="61298" x="5549900" y="2676525"/>
          <p14:tracePt t="61306" x="5565775" y="2651125"/>
          <p14:tracePt t="61314" x="5591175" y="2608263"/>
          <p14:tracePt t="61323" x="5600700" y="2582863"/>
          <p14:tracePt t="61603" x="5600700" y="2592388"/>
          <p14:tracePt t="61620" x="5600700" y="2600325"/>
          <p14:tracePt t="61627" x="5600700" y="2617788"/>
          <p14:tracePt t="61637" x="5591175" y="2625725"/>
          <p14:tracePt t="61642" x="5591175" y="2633663"/>
          <p14:tracePt t="61652" x="5565775" y="2651125"/>
          <p14:tracePt t="61668" x="5557838" y="2660650"/>
          <p14:tracePt t="61684" x="5557838" y="2668588"/>
          <p14:tracePt t="61698" x="5557838" y="2693988"/>
          <p14:tracePt t="61707" x="5557838" y="2711450"/>
          <p14:tracePt t="61715" x="5557838" y="2719388"/>
          <p14:tracePt t="61723" x="5557838" y="2736850"/>
          <p14:tracePt t="61731" x="5565775" y="2762250"/>
          <p14:tracePt t="61739" x="5600700" y="2787650"/>
          <p14:tracePt t="61747" x="5616575" y="2795588"/>
          <p14:tracePt t="61755" x="5659438" y="2795588"/>
          <p14:tracePt t="61763" x="5694363" y="2795588"/>
          <p14:tracePt t="61771" x="5745163" y="2795588"/>
          <p14:tracePt t="61779" x="5778500" y="2795588"/>
          <p14:tracePt t="61787" x="5821363" y="2795588"/>
          <p14:tracePt t="61794" x="5829300" y="2795588"/>
          <p14:tracePt t="61805" x="5838825" y="2795588"/>
          <p14:tracePt t="61811" x="5854700" y="2795588"/>
          <p14:tracePt t="61837" x="5864225" y="2795588"/>
          <p14:tracePt t="61843" x="5880100" y="2787650"/>
          <p14:tracePt t="61853" x="5897563" y="2787650"/>
          <p14:tracePt t="61858" x="5915025" y="2778125"/>
          <p14:tracePt t="61940" x="5922963" y="2778125"/>
          <p14:tracePt t="62107" x="5932488" y="2778125"/>
          <p14:tracePt t="62122" x="5922963" y="2778125"/>
          <p14:tracePt t="62163" x="5915025" y="2778125"/>
          <p14:tracePt t="62235" x="5905500" y="2778125"/>
          <p14:tracePt t="62252" x="5905500" y="2787650"/>
          <p14:tracePt t="62259" x="5915025" y="2830513"/>
          <p14:tracePt t="62267" x="5922963" y="2863850"/>
          <p14:tracePt t="62276" x="5940425" y="2889250"/>
          <p14:tracePt t="62282" x="5957888" y="2922588"/>
          <p14:tracePt t="62291" x="5983288" y="2974975"/>
          <p14:tracePt t="62298" x="6008688" y="3000375"/>
          <p14:tracePt t="62307" x="6067425" y="3051175"/>
          <p14:tracePt t="62315" x="6084888" y="3076575"/>
          <p14:tracePt t="62323" x="6135688" y="3101975"/>
          <p14:tracePt t="62330" x="6169025" y="3119438"/>
          <p14:tracePt t="62339" x="6194425" y="3135313"/>
          <p14:tracePt t="62347" x="6237288" y="3152775"/>
          <p14:tracePt t="62355" x="6262688" y="3160713"/>
          <p14:tracePt t="62363" x="6297613" y="3160713"/>
          <p14:tracePt t="62371" x="6338888" y="3160713"/>
          <p14:tracePt t="62378" x="6399213" y="3160713"/>
          <p14:tracePt t="62387" x="6424613" y="3160713"/>
          <p14:tracePt t="62395" x="6457950" y="3160713"/>
          <p14:tracePt t="62404" x="6492875" y="3160713"/>
          <p14:tracePt t="62411" x="6518275" y="3160713"/>
          <p14:tracePt t="62427" x="6535738" y="3160713"/>
          <p14:tracePt t="62437" x="6543675" y="3160713"/>
          <p14:tracePt t="62507" x="6543675" y="3152775"/>
          <p14:tracePt t="62515" x="6543675" y="3144838"/>
          <p14:tracePt t="62531" x="6535738" y="3135313"/>
          <p14:tracePt t="62539" x="6526213" y="3127375"/>
          <p14:tracePt t="62546" x="6526213" y="3119438"/>
          <p14:tracePt t="62555" x="6518275" y="3109913"/>
          <p14:tracePt t="62562" x="6510338" y="3101975"/>
          <p14:tracePt t="62572" x="6510338" y="3094038"/>
          <p14:tracePt t="62627" x="6500813" y="3094038"/>
          <p14:tracePt t="62659" x="6483350" y="3084513"/>
          <p14:tracePt t="62674" x="6475413" y="3059113"/>
          <p14:tracePt t="62691" x="6475413" y="3041650"/>
          <p14:tracePt t="62707" x="6475413" y="3016250"/>
          <p14:tracePt t="62715" x="6467475" y="3008313"/>
          <p14:tracePt t="62723" x="6467475" y="3000375"/>
          <p14:tracePt t="62730" x="6467475" y="2990850"/>
          <p14:tracePt t="62851" x="6457950" y="3008313"/>
          <p14:tracePt t="62858" x="6457950" y="3016250"/>
          <p14:tracePt t="62866" x="6450013" y="3025775"/>
          <p14:tracePt t="62882" x="6442075" y="3033713"/>
          <p14:tracePt t="62898" x="6424613" y="3059113"/>
          <p14:tracePt t="62915" x="6416675" y="3059113"/>
          <p14:tracePt t="62924" x="6407150" y="3076575"/>
          <p14:tracePt t="62930" x="6399213" y="3084513"/>
          <p14:tracePt t="62939" x="6391275" y="3084513"/>
          <p14:tracePt t="62946" x="6381750" y="3094038"/>
          <p14:tracePt t="62962" x="6365875" y="3101975"/>
          <p14:tracePt t="62971" x="6356350" y="3109913"/>
          <p14:tracePt t="63020" x="6348413" y="3109913"/>
          <p14:tracePt t="63036" x="6338888" y="3109913"/>
          <p14:tracePt t="63051" x="6330950" y="3094038"/>
          <p14:tracePt t="63058" x="6323013" y="3084513"/>
          <p14:tracePt t="63066" x="6323013" y="3067050"/>
          <p14:tracePt t="63074" x="6323013" y="3041650"/>
          <p14:tracePt t="63082" x="6323013" y="3033713"/>
          <p14:tracePt t="63090" x="6323013" y="3016250"/>
          <p14:tracePt t="63099" x="6323013" y="3008313"/>
          <p14:tracePt t="63106" x="6323013" y="2990850"/>
          <p14:tracePt t="63115" x="6323013" y="2974975"/>
          <p14:tracePt t="63122" x="6323013" y="2965450"/>
          <p14:tracePt t="63130" x="6323013" y="2949575"/>
          <p14:tracePt t="63138" x="6323013" y="2940050"/>
          <p14:tracePt t="63146" x="6323013" y="2922588"/>
          <p14:tracePt t="63155" x="6323013" y="2906713"/>
          <p14:tracePt t="63171" x="6323013" y="2889250"/>
          <p14:tracePt t="63178" x="6323013" y="2881313"/>
          <p14:tracePt t="63188" x="6323013" y="2871788"/>
          <p14:tracePt t="63322" x="6323013" y="2881313"/>
          <p14:tracePt t="63331" x="6323013" y="2889250"/>
          <p14:tracePt t="63619" x="6323013" y="2897188"/>
          <p14:tracePt t="63627" x="6323013" y="2914650"/>
          <p14:tracePt t="63642" x="6323013" y="2922588"/>
          <p14:tracePt t="63658" x="6323013" y="2932113"/>
          <p14:tracePt t="63691" x="6323013" y="2940050"/>
          <p14:tracePt t="63698" x="6323013" y="2949575"/>
          <p14:tracePt t="63706" x="6323013" y="2957513"/>
          <p14:tracePt t="63722" x="6323013" y="2982913"/>
          <p14:tracePt t="63794" x="6313488" y="2982913"/>
          <p14:tracePt t="63810" x="6305550" y="2982913"/>
          <p14:tracePt t="63827" x="6297613" y="2982913"/>
          <p14:tracePt t="63835" x="6288088" y="2982913"/>
          <p14:tracePt t="63842" x="6280150" y="2965450"/>
          <p14:tracePt t="63853" x="6272213" y="2957513"/>
          <p14:tracePt t="63858" x="6272213" y="2949575"/>
          <p14:tracePt t="63866" x="6254750" y="2932113"/>
          <p14:tracePt t="63899" x="6254750" y="2922588"/>
          <p14:tracePt t="63915" x="6246813" y="2914650"/>
          <p14:tracePt t="64020" x="6246813" y="2906713"/>
          <p14:tracePt t="64036" x="6246813" y="2897188"/>
          <p14:tracePt t="64043" x="6246813" y="2881313"/>
          <p14:tracePt t="64052" x="6246813" y="2871788"/>
          <p14:tracePt t="64059" x="6246813" y="2855913"/>
          <p14:tracePt t="64065" x="6237288" y="2838450"/>
          <p14:tracePt t="64075" x="6237288" y="2813050"/>
          <p14:tracePt t="64082" x="6237288" y="2787650"/>
          <p14:tracePt t="64090" x="6237288" y="2770188"/>
          <p14:tracePt t="64099" x="6229350" y="2752725"/>
          <p14:tracePt t="64106" x="6211888" y="2736850"/>
          <p14:tracePt t="64114" x="6203950" y="2701925"/>
          <p14:tracePt t="64123" x="6203950" y="2693988"/>
          <p14:tracePt t="64130" x="6194425" y="2676525"/>
          <p14:tracePt t="64139" x="6194425" y="2660650"/>
          <p14:tracePt t="64146" x="6186488" y="2651125"/>
          <p14:tracePt t="64156" x="6186488" y="2633663"/>
          <p14:tracePt t="64162" x="6186488" y="2625725"/>
          <p14:tracePt t="64172" x="6186488" y="2617788"/>
          <p14:tracePt t="64178" x="6186488" y="2600325"/>
          <p14:tracePt t="64363" x="6186488" y="2608263"/>
          <p14:tracePt t="64378" x="6186488" y="2617788"/>
          <p14:tracePt t="64396" x="6186488" y="2625725"/>
          <p14:tracePt t="64404" x="6186488" y="2633663"/>
          <p14:tracePt t="64443" x="6186488" y="2643188"/>
          <p14:tracePt t="64453" x="6186488" y="2651125"/>
          <p14:tracePt t="64466" x="6186488" y="2660650"/>
          <p14:tracePt t="64475" x="6186488" y="2668588"/>
          <p14:tracePt t="64482" x="6186488" y="2676525"/>
          <p14:tracePt t="64499" x="6186488" y="2686050"/>
          <p14:tracePt t="64506" x="6186488" y="2693988"/>
          <p14:tracePt t="64531" x="6186488" y="2701925"/>
          <p14:tracePt t="64547" x="6186488" y="2719388"/>
          <p14:tracePt t="64562" x="6186488" y="2727325"/>
          <p14:tracePt t="64572" x="6186488" y="2736850"/>
          <p14:tracePt t="64604" x="6186488" y="2752725"/>
          <p14:tracePt t="64620" x="6186488" y="2762250"/>
          <p14:tracePt t="64771" x="6186488" y="2752725"/>
          <p14:tracePt t="64803" x="6194425" y="2752725"/>
          <p14:tracePt t="64859" x="6203950" y="2752725"/>
          <p14:tracePt t="65066" x="6211888" y="2752725"/>
          <p14:tracePt t="65099" x="6221413" y="2752725"/>
          <p14:tracePt t="65115" x="6221413" y="2762250"/>
          <p14:tracePt t="65123" x="6221413" y="2770188"/>
          <p14:tracePt t="65131" x="6229350" y="2795588"/>
          <p14:tracePt t="65139" x="6229350" y="2805113"/>
          <p14:tracePt t="65147" x="6229350" y="2813050"/>
          <p14:tracePt t="65155" x="6237288" y="2830513"/>
          <p14:tracePt t="65163" x="6237288" y="2838450"/>
          <p14:tracePt t="65660" x="6237288" y="2863850"/>
          <p14:tracePt t="65707" x="6237288" y="2871788"/>
          <p14:tracePt t="74138" x="6237288" y="2863850"/>
          <p14:tracePt t="94291" x="6229350" y="2863850"/>
          <p14:tracePt t="94301" x="6221413" y="2871788"/>
          <p14:tracePt t="94307" x="6211888" y="2881313"/>
          <p14:tracePt t="94317" x="6203950" y="2889250"/>
          <p14:tracePt t="94323" x="6203950" y="2906713"/>
          <p14:tracePt t="94330" x="6203950" y="2932113"/>
          <p14:tracePt t="94339" x="6221413" y="2974975"/>
          <p14:tracePt t="94346" x="6272213" y="3025775"/>
          <p14:tracePt t="94355" x="6391275" y="3084513"/>
          <p14:tracePt t="94363" x="6518275" y="3119438"/>
          <p14:tracePt t="94371" x="6637338" y="3170238"/>
          <p14:tracePt t="94379" x="6781800" y="3170238"/>
          <p14:tracePt t="94387" x="6850063" y="3178175"/>
          <p14:tracePt t="94394" x="6900863" y="3195638"/>
          <p14:tracePt t="94403" x="6934200" y="3228975"/>
          <p14:tracePt t="94411" x="6969125" y="3228975"/>
          <p14:tracePt t="94419" x="6977063" y="3238500"/>
          <p14:tracePt t="94635" x="6969125" y="3246438"/>
          <p14:tracePt t="94659" x="6934200" y="3263900"/>
          <p14:tracePt t="94667" x="6908800" y="3271838"/>
          <p14:tracePt t="94675" x="6900863" y="3271838"/>
          <p14:tracePt t="94684" x="6883400" y="3271838"/>
          <p14:tracePt t="94690" x="6865938" y="3271838"/>
          <p14:tracePt t="94701" x="6858000" y="3271838"/>
          <p14:tracePt t="94730" x="6840538" y="3271838"/>
          <p14:tracePt t="94739" x="6832600" y="3271838"/>
          <p14:tracePt t="94746" x="6815138" y="3271838"/>
          <p14:tracePt t="94820" x="6807200" y="3279775"/>
          <p14:tracePt t="94836" x="6807200" y="3289300"/>
          <p14:tracePt t="94842" x="6824663" y="3289300"/>
          <p14:tracePt t="94853" x="6840538" y="3289300"/>
          <p14:tracePt t="94858" x="6875463" y="3297238"/>
          <p14:tracePt t="94869" x="6926263" y="3305175"/>
          <p14:tracePt t="94875" x="6951663" y="3305175"/>
          <p14:tracePt t="94885" x="6994525" y="3305175"/>
          <p14:tracePt t="94897" x="7053263" y="3305175"/>
          <p14:tracePt t="94899" x="7088188" y="3305175"/>
          <p14:tracePt t="94907" x="7129463" y="3305175"/>
          <p14:tracePt t="94914" x="7154863" y="3305175"/>
          <p14:tracePt t="94923" x="7189788" y="3305175"/>
          <p14:tracePt t="94929" x="7215188" y="3305175"/>
          <p14:tracePt t="94939" x="7240588" y="3305175"/>
          <p14:tracePt t="94954" x="7258050" y="3305175"/>
          <p14:tracePt t="94986" x="7283450" y="3305175"/>
          <p14:tracePt t="94995" x="7291388" y="3305175"/>
          <p14:tracePt t="95003" x="7299325" y="3305175"/>
          <p14:tracePt t="95011" x="7324725" y="3305175"/>
          <p14:tracePt t="95019" x="7342188" y="3305175"/>
          <p14:tracePt t="95027" x="7367588" y="3305175"/>
          <p14:tracePt t="95036" x="7385050" y="3305175"/>
          <p14:tracePt t="95043" x="7402513" y="3305175"/>
          <p14:tracePt t="95053" x="7435850" y="3305175"/>
          <p14:tracePt t="95059" x="7461250" y="3305175"/>
          <p14:tracePt t="95068" x="7486650" y="3305175"/>
          <p14:tracePt t="95075" x="7504113" y="3305175"/>
          <p14:tracePt t="95084" x="7529513" y="3305175"/>
          <p14:tracePt t="95091" x="7562850" y="3305175"/>
          <p14:tracePt t="95099" x="7588250" y="3305175"/>
          <p14:tracePt t="95106" x="7631113" y="3305175"/>
          <p14:tracePt t="95114" x="7666038" y="3305175"/>
          <p14:tracePt t="95123" x="7707313" y="3305175"/>
          <p14:tracePt t="95130" x="7742238" y="3305175"/>
          <p14:tracePt t="95139" x="7793038" y="3305175"/>
          <p14:tracePt t="95147" x="7826375" y="3305175"/>
          <p14:tracePt t="95155" x="7869238" y="3314700"/>
          <p14:tracePt t="95163" x="7927975" y="3322638"/>
          <p14:tracePt t="95170" x="7988300" y="3340100"/>
          <p14:tracePt t="95178" x="8047038" y="3348038"/>
          <p14:tracePt t="95187" x="8107363" y="3365500"/>
          <p14:tracePt t="95195" x="8158163" y="3373438"/>
          <p14:tracePt t="95203" x="8234363" y="3398838"/>
          <p14:tracePt t="95211" x="8277225" y="3408363"/>
          <p14:tracePt t="95219" x="8335963" y="3424238"/>
          <p14:tracePt t="95227" x="8413750" y="3433763"/>
          <p14:tracePt t="95235" x="8489950" y="3459163"/>
          <p14:tracePt t="95243" x="8548688" y="3475038"/>
          <p14:tracePt t="95253" x="8609013" y="3502025"/>
          <p14:tracePt t="95259" x="8685213" y="3509963"/>
          <p14:tracePt t="95269" x="8761413" y="3543300"/>
          <p14:tracePt t="95274" x="8829675" y="3552825"/>
          <p14:tracePt t="95284" x="8888413" y="3568700"/>
          <p14:tracePt t="95290" x="8982075" y="3586163"/>
          <p14:tracePt t="95298" x="9042400" y="3594100"/>
          <p14:tracePt t="95306" x="9110663" y="3603625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09D92-01E4-407A-97D0-B5CA51505A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8637463" cy="15398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핵심 개념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형태를 의미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동일한 메서드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그림에서는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각 객체별로 별도의 행위를 할 수 있음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9571BFD0-5374-48CF-9379-080F3218B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EAF01-4063-4029-9AEE-9BD396C5B37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4E713A-1BB7-4249-9C15-307FB6B0C03F}"/>
              </a:ext>
            </a:extLst>
          </p:cNvPr>
          <p:cNvGrpSpPr/>
          <p:nvPr/>
        </p:nvGrpSpPr>
        <p:grpSpPr>
          <a:xfrm>
            <a:off x="649660" y="2603152"/>
            <a:ext cx="7868915" cy="3405436"/>
            <a:chOff x="649660" y="2603152"/>
            <a:chExt cx="7868915" cy="3405436"/>
          </a:xfrm>
        </p:grpSpPr>
        <p:pic>
          <p:nvPicPr>
            <p:cNvPr id="52229" name="그림 1">
              <a:extLst>
                <a:ext uri="{FF2B5EF4-FFF2-40B4-BE49-F238E27FC236}">
                  <a16:creationId xmlns:a16="http://schemas.microsoft.com/office/drawing/2014/main" id="{B5375491-0591-4ACB-AE45-D9ED594B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133" y="2603152"/>
              <a:ext cx="1380453" cy="1210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0" name="그림 5">
              <a:extLst>
                <a:ext uri="{FF2B5EF4-FFF2-40B4-BE49-F238E27FC236}">
                  <a16:creationId xmlns:a16="http://schemas.microsoft.com/office/drawing/2014/main" id="{9B35C4DA-66D1-43C9-8EDB-940203E90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099" y="4526778"/>
              <a:ext cx="1380453" cy="1210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1" name="그림 6">
              <a:extLst>
                <a:ext uri="{FF2B5EF4-FFF2-40B4-BE49-F238E27FC236}">
                  <a16:creationId xmlns:a16="http://schemas.microsoft.com/office/drawing/2014/main" id="{36EE2849-FA6F-44CA-89F0-C8A98EC7B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822" y="4526778"/>
              <a:ext cx="1380453" cy="1210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TextBox 3">
              <a:extLst>
                <a:ext uri="{FF2B5EF4-FFF2-40B4-BE49-F238E27FC236}">
                  <a16:creationId xmlns:a16="http://schemas.microsoft.com/office/drawing/2014/main" id="{EF875FC9-C2A3-4CD2-84B7-A46B3C2CA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174" y="2743152"/>
              <a:ext cx="953407" cy="3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도형</a:t>
              </a:r>
            </a:p>
          </p:txBody>
        </p:sp>
        <p:sp>
          <p:nvSpPr>
            <p:cNvPr id="52233" name="TextBox 8">
              <a:extLst>
                <a:ext uri="{FF2B5EF4-FFF2-40B4-BE49-F238E27FC236}">
                  <a16:creationId xmlns:a16="http://schemas.microsoft.com/office/drawing/2014/main" id="{5A122CFC-B3CB-4B33-8225-9DAA444E4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622" y="4659505"/>
              <a:ext cx="953407" cy="3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원</a:t>
              </a:r>
            </a:p>
          </p:txBody>
        </p:sp>
        <p:sp>
          <p:nvSpPr>
            <p:cNvPr id="52234" name="TextBox 9">
              <a:extLst>
                <a:ext uri="{FF2B5EF4-FFF2-40B4-BE49-F238E27FC236}">
                  <a16:creationId xmlns:a16="http://schemas.microsoft.com/office/drawing/2014/main" id="{C5A304F7-2364-4318-925E-921CC66E5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863" y="4661322"/>
              <a:ext cx="953407" cy="330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사각형</a:t>
              </a:r>
            </a:p>
          </p:txBody>
        </p:sp>
        <p:sp>
          <p:nvSpPr>
            <p:cNvPr id="52235" name="TextBox 10">
              <a:extLst>
                <a:ext uri="{FF2B5EF4-FFF2-40B4-BE49-F238E27FC236}">
                  <a16:creationId xmlns:a16="http://schemas.microsoft.com/office/drawing/2014/main" id="{91FFFBFE-99A2-4D2F-8144-E97520C86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174" y="3232239"/>
              <a:ext cx="953407" cy="330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그리기</a:t>
              </a:r>
              <a:r>
                <a:rPr lang="en-US" altLang="ko-KR" sz="1400" b="1">
                  <a:latin typeface="+mn-ea"/>
                  <a:ea typeface="+mn-ea"/>
                </a:rPr>
                <a:t>( )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2236" name="TextBox 11">
              <a:extLst>
                <a:ext uri="{FF2B5EF4-FFF2-40B4-BE49-F238E27FC236}">
                  <a16:creationId xmlns:a16="http://schemas.microsoft.com/office/drawing/2014/main" id="{F429B94E-8108-470D-B33A-8EBF26528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898" y="5148592"/>
              <a:ext cx="953407" cy="32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그리기</a:t>
              </a:r>
              <a:r>
                <a:rPr lang="en-US" altLang="ko-KR" sz="1400" b="1">
                  <a:latin typeface="+mn-ea"/>
                  <a:ea typeface="+mn-ea"/>
                </a:rPr>
                <a:t>( )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2237" name="TextBox 12">
              <a:extLst>
                <a:ext uri="{FF2B5EF4-FFF2-40B4-BE49-F238E27FC236}">
                  <a16:creationId xmlns:a16="http://schemas.microsoft.com/office/drawing/2014/main" id="{F2D29A10-1FA1-4F5B-A284-DCEFCA75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656" y="5146775"/>
              <a:ext cx="953407" cy="3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그리기</a:t>
              </a:r>
              <a:r>
                <a:rPr lang="en-US" altLang="ko-KR" sz="1400" b="1">
                  <a:latin typeface="+mn-ea"/>
                  <a:ea typeface="+mn-ea"/>
                </a:rPr>
                <a:t>( )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64EDE42-6B5B-465E-A16F-9FFBBC4CE31F}"/>
                </a:ext>
              </a:extLst>
            </p:cNvPr>
            <p:cNvCxnSpPr/>
            <p:nvPr/>
          </p:nvCxnSpPr>
          <p:spPr>
            <a:xfrm flipH="1">
              <a:off x="3405602" y="3694055"/>
              <a:ext cx="1191758" cy="96545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23F2515-A26B-469B-9A78-FDA295DFF4FA}"/>
                </a:ext>
              </a:extLst>
            </p:cNvPr>
            <p:cNvCxnSpPr/>
            <p:nvPr/>
          </p:nvCxnSpPr>
          <p:spPr>
            <a:xfrm>
              <a:off x="4597360" y="3692237"/>
              <a:ext cx="1289416" cy="96726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26E86FE-91F5-4499-A0DC-C0B067E17F96}"/>
                </a:ext>
              </a:extLst>
            </p:cNvPr>
            <p:cNvCxnSpPr/>
            <p:nvPr/>
          </p:nvCxnSpPr>
          <p:spPr>
            <a:xfrm flipV="1">
              <a:off x="1955629" y="5328592"/>
              <a:ext cx="820989" cy="54726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C7AAAB7-11ED-4087-B214-5F0A33436A51}"/>
                </a:ext>
              </a:extLst>
            </p:cNvPr>
            <p:cNvCxnSpPr/>
            <p:nvPr/>
          </p:nvCxnSpPr>
          <p:spPr>
            <a:xfrm flipH="1" flipV="1">
              <a:off x="6414791" y="5312228"/>
              <a:ext cx="792850" cy="53272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36B2469-7811-4891-9663-061CD95E3A29}"/>
                </a:ext>
              </a:extLst>
            </p:cNvPr>
            <p:cNvCxnSpPr/>
            <p:nvPr/>
          </p:nvCxnSpPr>
          <p:spPr>
            <a:xfrm flipH="1">
              <a:off x="5223033" y="3374057"/>
              <a:ext cx="1067616" cy="381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43" name="TextBox 28">
              <a:extLst>
                <a:ext uri="{FF2B5EF4-FFF2-40B4-BE49-F238E27FC236}">
                  <a16:creationId xmlns:a16="http://schemas.microsoft.com/office/drawing/2014/main" id="{FF90C4E5-9BE4-4615-AE5C-3E0A69E2E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4372" y="3208604"/>
              <a:ext cx="1382109" cy="330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메시지</a:t>
              </a:r>
              <a:r>
                <a:rPr lang="en-US" altLang="ko-KR" sz="1400" b="1">
                  <a:latin typeface="+mn-ea"/>
                  <a:ea typeface="+mn-ea"/>
                </a:rPr>
                <a:t>(</a:t>
              </a:r>
              <a:r>
                <a:rPr lang="ko-KR" altLang="en-US" sz="1400" b="1">
                  <a:latin typeface="+mn-ea"/>
                  <a:ea typeface="+mn-ea"/>
                </a:rPr>
                <a:t>그리기</a:t>
              </a:r>
              <a:r>
                <a:rPr lang="en-US" altLang="ko-KR" sz="1400" b="1">
                  <a:latin typeface="+mn-ea"/>
                  <a:ea typeface="+mn-ea"/>
                </a:rPr>
                <a:t>)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2244" name="TextBox 29">
              <a:extLst>
                <a:ext uri="{FF2B5EF4-FFF2-40B4-BE49-F238E27FC236}">
                  <a16:creationId xmlns:a16="http://schemas.microsoft.com/office/drawing/2014/main" id="{64A60F65-C9F5-4394-BC53-53EF34C33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6467" y="5679498"/>
              <a:ext cx="1382108" cy="32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메시지</a:t>
              </a:r>
              <a:r>
                <a:rPr lang="en-US" altLang="ko-KR" sz="1400" b="1">
                  <a:latin typeface="+mn-ea"/>
                  <a:ea typeface="+mn-ea"/>
                </a:rPr>
                <a:t>(</a:t>
              </a:r>
              <a:r>
                <a:rPr lang="ko-KR" altLang="en-US" sz="1400" b="1">
                  <a:latin typeface="+mn-ea"/>
                  <a:ea typeface="+mn-ea"/>
                </a:rPr>
                <a:t>그리기</a:t>
              </a:r>
              <a:r>
                <a:rPr lang="en-US" altLang="ko-KR" sz="1400" b="1">
                  <a:latin typeface="+mn-ea"/>
                  <a:ea typeface="+mn-ea"/>
                </a:rPr>
                <a:t>)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2245" name="TextBox 30">
              <a:extLst>
                <a:ext uri="{FF2B5EF4-FFF2-40B4-BE49-F238E27FC236}">
                  <a16:creationId xmlns:a16="http://schemas.microsoft.com/office/drawing/2014/main" id="{3992932A-0A19-410D-A44A-FA93B00C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60" y="5679498"/>
              <a:ext cx="1380453" cy="329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+mn-ea"/>
                  <a:ea typeface="+mn-ea"/>
                </a:rPr>
                <a:t>메시지</a:t>
              </a:r>
              <a:r>
                <a:rPr lang="en-US" altLang="ko-KR" sz="1400" b="1">
                  <a:latin typeface="+mn-ea"/>
                  <a:ea typeface="+mn-ea"/>
                </a:rPr>
                <a:t>(</a:t>
              </a:r>
              <a:r>
                <a:rPr lang="ko-KR" altLang="en-US" sz="1400" b="1">
                  <a:latin typeface="+mn-ea"/>
                  <a:ea typeface="+mn-ea"/>
                </a:rPr>
                <a:t>그리기</a:t>
              </a:r>
              <a:r>
                <a:rPr lang="en-US" altLang="ko-KR" sz="1400" b="1">
                  <a:latin typeface="+mn-ea"/>
                  <a:ea typeface="+mn-ea"/>
                </a:rPr>
                <a:t>)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9A929-167F-40FE-AD17-43541DB300A7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790"/>
    </mc:Choice>
    <mc:Fallback>
      <p:transition spd="slow" advTm="81790"/>
    </mc:Fallback>
  </mc:AlternateContent>
  <p:extLst>
    <p:ext uri="{3A86A75C-4F4B-4683-9AE1-C65F6400EC91}">
      <p14:laserTraceLst xmlns:p14="http://schemas.microsoft.com/office/powerpoint/2010/main">
        <p14:tracePtLst>
          <p14:tracePt t="633" x="8710613" y="2965450"/>
          <p14:tracePt t="638" x="8455025" y="2965450"/>
          <p14:tracePt t="646" x="8107363" y="2965450"/>
          <p14:tracePt t="656" x="7648575" y="2965450"/>
          <p14:tracePt t="662" x="7121525" y="3000375"/>
          <p14:tracePt t="671" x="6619875" y="3033713"/>
          <p14:tracePt t="679" x="6067425" y="3076575"/>
          <p14:tracePt t="687" x="5565775" y="3135313"/>
          <p14:tracePt t="696" x="5157788" y="3152775"/>
          <p14:tracePt t="703" x="4741863" y="3195638"/>
          <p14:tracePt t="712" x="4538663" y="3195638"/>
          <p14:tracePt t="719" x="4410075" y="3195638"/>
          <p14:tracePt t="728" x="4275138" y="3195638"/>
          <p14:tracePt t="735" x="4214813" y="3195638"/>
          <p14:tracePt t="745" x="4164013" y="3170238"/>
          <p14:tracePt t="751" x="4146550" y="3170238"/>
          <p14:tracePt t="761" x="4105275" y="3170238"/>
          <p14:tracePt t="768" x="4011613" y="3170238"/>
          <p14:tracePt t="777" x="3943350" y="3170238"/>
          <p14:tracePt t="784" x="3841750" y="3127375"/>
          <p14:tracePt t="793" x="3832225" y="3127375"/>
          <p14:tracePt t="1048" x="3781425" y="3152775"/>
          <p14:tracePt t="1055" x="3722688" y="3195638"/>
          <p14:tracePt t="1064" x="3687763" y="3211513"/>
          <p14:tracePt t="1072" x="3629025" y="3221038"/>
          <p14:tracePt t="1080" x="3552825" y="3246438"/>
          <p14:tracePt t="1087" x="3517900" y="3246438"/>
          <p14:tracePt t="1096" x="3467100" y="3246438"/>
          <p14:tracePt t="1103" x="3424238" y="3246438"/>
          <p14:tracePt t="1113" x="3365500" y="3246438"/>
          <p14:tracePt t="1119" x="3330575" y="3246438"/>
          <p14:tracePt t="1130" x="3279775" y="3238500"/>
          <p14:tracePt t="1134" x="3228975" y="3228975"/>
          <p14:tracePt t="1145" x="3170238" y="3228975"/>
          <p14:tracePt t="1150" x="3101975" y="3221038"/>
          <p14:tracePt t="1161" x="3041650" y="3221038"/>
          <p14:tracePt t="1167" x="3000375" y="3221038"/>
          <p14:tracePt t="1177" x="2949575" y="3211513"/>
          <p14:tracePt t="1183" x="2906713" y="3203575"/>
          <p14:tracePt t="1192" x="2871788" y="3203575"/>
          <p14:tracePt t="1199" x="2830513" y="3203575"/>
          <p14:tracePt t="1206" x="2813050" y="3203575"/>
          <p14:tracePt t="1216" x="2787650" y="3203575"/>
          <p14:tracePt t="1222" x="2762250" y="3203575"/>
          <p14:tracePt t="1239" x="2752725" y="3203575"/>
          <p14:tracePt t="1256" x="2744788" y="3203575"/>
          <p14:tracePt t="1271" x="2736850" y="3195638"/>
          <p14:tracePt t="1287" x="2727325" y="3186113"/>
          <p14:tracePt t="1295" x="2711450" y="3186113"/>
          <p14:tracePt t="1303" x="2686050" y="3160713"/>
          <p14:tracePt t="1312" x="2668588" y="3144838"/>
          <p14:tracePt t="1320" x="2643188" y="3127375"/>
          <p14:tracePt t="1328" x="2592388" y="3109913"/>
          <p14:tracePt t="1335" x="2557463" y="3084513"/>
          <p14:tracePt t="1345" x="2506663" y="3059113"/>
          <p14:tracePt t="1352" x="2430463" y="3008313"/>
          <p14:tracePt t="1361" x="2379663" y="2974975"/>
          <p14:tracePt t="1368" x="2319338" y="2932113"/>
          <p14:tracePt t="1376" x="2252663" y="2881313"/>
          <p14:tracePt t="1383" x="2184400" y="2813050"/>
          <p14:tracePt t="1393" x="2124075" y="2762250"/>
          <p14:tracePt t="1399" x="2073275" y="2719388"/>
          <p14:tracePt t="1409" x="2030413" y="2676525"/>
          <p14:tracePt t="1415" x="2022475" y="2668588"/>
          <p14:tracePt t="1423" x="1997075" y="2660650"/>
          <p14:tracePt t="1431" x="1971675" y="2633663"/>
          <p14:tracePt t="1439" x="1946275" y="2608263"/>
          <p14:tracePt t="1447" x="1895475" y="2557463"/>
          <p14:tracePt t="1456" x="1852613" y="2516188"/>
          <p14:tracePt t="1463" x="1819275" y="2481263"/>
          <p14:tracePt t="1471" x="1793875" y="2455863"/>
          <p14:tracePt t="1479" x="1784350" y="2430463"/>
          <p14:tracePt t="1487" x="1766888" y="2413000"/>
          <p14:tracePt t="1496" x="1766888" y="2405063"/>
          <p14:tracePt t="1503" x="1741488" y="2371725"/>
          <p14:tracePt t="1512" x="1708150" y="2328863"/>
          <p14:tracePt t="1520" x="1665288" y="2293938"/>
          <p14:tracePt t="1528" x="1639888" y="2268538"/>
          <p14:tracePt t="1536" x="1571625" y="2200275"/>
          <p14:tracePt t="1545" x="1512888" y="2159000"/>
          <p14:tracePt t="1552" x="1444625" y="2108200"/>
          <p14:tracePt t="1561" x="1393825" y="2065338"/>
          <p14:tracePt t="1567" x="1343025" y="2022475"/>
          <p14:tracePt t="1577" x="1317625" y="1997075"/>
          <p14:tracePt t="1583" x="1282700" y="1963738"/>
          <p14:tracePt t="1592" x="1257300" y="1946275"/>
          <p14:tracePt t="1599" x="1241425" y="1920875"/>
          <p14:tracePt t="1608" x="1216025" y="1895475"/>
          <p14:tracePt t="1615" x="1216025" y="1885950"/>
          <p14:tracePt t="1623" x="1189038" y="1870075"/>
          <p14:tracePt t="1631" x="1181100" y="1860550"/>
          <p14:tracePt t="1639" x="1173163" y="1844675"/>
          <p14:tracePt t="1647" x="1138238" y="1819275"/>
          <p14:tracePt t="1656" x="1112838" y="1801813"/>
          <p14:tracePt t="1664" x="1104900" y="1801813"/>
          <p14:tracePt t="1671" x="1096963" y="1801813"/>
          <p14:tracePt t="1679" x="1079500" y="1793875"/>
          <p14:tracePt t="1688" x="1054100" y="1784350"/>
          <p14:tracePt t="1696" x="1044575" y="1784350"/>
          <p14:tracePt t="1703" x="1036638" y="1784350"/>
          <p14:tracePt t="1735" x="1019175" y="1776413"/>
          <p14:tracePt t="1761" x="1003300" y="1776413"/>
          <p14:tracePt t="1768" x="985838" y="1776413"/>
          <p14:tracePt t="1800" x="968375" y="1776413"/>
          <p14:tracePt t="1809" x="960438" y="1784350"/>
          <p14:tracePt t="1815" x="952500" y="1793875"/>
          <p14:tracePt t="1822" x="935038" y="1809750"/>
          <p14:tracePt t="1838" x="935038" y="1819275"/>
          <p14:tracePt t="1848" x="925513" y="1827213"/>
          <p14:tracePt t="1856" x="925513" y="1835150"/>
          <p14:tracePt t="1864" x="925513" y="1852613"/>
          <p14:tracePt t="1879" x="925513" y="1870075"/>
          <p14:tracePt t="1887" x="925513" y="1878013"/>
          <p14:tracePt t="1909" x="925513" y="1903413"/>
          <p14:tracePt t="1919" x="925513" y="1920875"/>
          <p14:tracePt t="1930" x="925513" y="1928813"/>
          <p14:tracePt t="1945" x="925513" y="1938338"/>
          <p14:tracePt t="1952" x="925513" y="1946275"/>
          <p14:tracePt t="1961" x="935038" y="1946275"/>
          <p14:tracePt t="1968" x="935038" y="1954213"/>
          <p14:tracePt t="1992" x="942975" y="1963738"/>
          <p14:tracePt t="2007" x="952500" y="1971675"/>
          <p14:tracePt t="2015" x="960438" y="1971675"/>
          <p14:tracePt t="2023" x="960438" y="1979613"/>
          <p14:tracePt t="2055" x="968375" y="1989138"/>
          <p14:tracePt t="2063" x="977900" y="1989138"/>
          <p14:tracePt t="2071" x="977900" y="1997075"/>
          <p14:tracePt t="2079" x="1003300" y="2005013"/>
          <p14:tracePt t="2096" x="1011238" y="2005013"/>
          <p14:tracePt t="2104" x="1019175" y="2014538"/>
          <p14:tracePt t="2112" x="1036638" y="2014538"/>
          <p14:tracePt t="2120" x="1044575" y="2014538"/>
          <p14:tracePt t="2129" x="1054100" y="2014538"/>
          <p14:tracePt t="2136" x="1062038" y="2014538"/>
          <p14:tracePt t="2145" x="1079500" y="2014538"/>
          <p14:tracePt t="2151" x="1087438" y="2014538"/>
          <p14:tracePt t="2161" x="1096963" y="2014538"/>
          <p14:tracePt t="2488" x="1087438" y="2014538"/>
          <p14:tracePt t="2520" x="1087438" y="2005013"/>
          <p14:tracePt t="2528" x="1079500" y="1997075"/>
          <p14:tracePt t="2545" x="1079500" y="1989138"/>
          <p14:tracePt t="2552" x="1079500" y="1979613"/>
          <p14:tracePt t="2561" x="1079500" y="1971675"/>
          <p14:tracePt t="2568" x="1079500" y="1963738"/>
          <p14:tracePt t="2578" x="1079500" y="1946275"/>
          <p14:tracePt t="2600" x="1079500" y="1928813"/>
          <p14:tracePt t="2808" x="1096963" y="1928813"/>
          <p14:tracePt t="2816" x="1112838" y="1946275"/>
          <p14:tracePt t="2822" x="1122363" y="1946275"/>
          <p14:tracePt t="2831" x="1147763" y="1963738"/>
          <p14:tracePt t="2840" x="1155700" y="1963738"/>
          <p14:tracePt t="2846" x="1173163" y="1963738"/>
          <p14:tracePt t="2855" x="1181100" y="1971675"/>
          <p14:tracePt t="2864" x="1206500" y="1989138"/>
          <p14:tracePt t="2871" x="1216025" y="1989138"/>
          <p14:tracePt t="2879" x="1223963" y="1989138"/>
          <p14:tracePt t="2886" x="1231900" y="1989138"/>
          <p14:tracePt t="2896" x="1241425" y="1989138"/>
          <p14:tracePt t="2922" x="1257300" y="1989138"/>
          <p14:tracePt t="2929" x="1266825" y="1989138"/>
          <p14:tracePt t="2951" x="1282700" y="1979613"/>
          <p14:tracePt t="2960" x="1292225" y="1971675"/>
          <p14:tracePt t="2967" x="1292225" y="1963738"/>
          <p14:tracePt t="2983" x="1292225" y="1954213"/>
          <p14:tracePt t="2992" x="1292225" y="1946275"/>
          <p14:tracePt t="2999" x="1292225" y="1938338"/>
          <p14:tracePt t="3328" x="1300163" y="1938338"/>
          <p14:tracePt t="3335" x="1308100" y="1938338"/>
          <p14:tracePt t="3367" x="1317625" y="1954213"/>
          <p14:tracePt t="3415" x="1325563" y="1954213"/>
          <p14:tracePt t="3519" x="1333500" y="1963738"/>
          <p14:tracePt t="3760" x="1333500" y="1979613"/>
          <p14:tracePt t="3777" x="1333500" y="1989138"/>
          <p14:tracePt t="3784" x="1333500" y="2005013"/>
          <p14:tracePt t="3816" x="1333500" y="2014538"/>
          <p14:tracePt t="3823" x="1333500" y="2022475"/>
          <p14:tracePt t="3839" x="1325563" y="2030413"/>
          <p14:tracePt t="3855" x="1325563" y="2047875"/>
          <p14:tracePt t="3871" x="1308100" y="2047875"/>
          <p14:tracePt t="3879" x="1300163" y="2047875"/>
          <p14:tracePt t="3888" x="1292225" y="2047875"/>
          <p14:tracePt t="3904" x="1282700" y="2047875"/>
          <p14:tracePt t="3923" x="1274763" y="2047875"/>
          <p14:tracePt t="3935" x="1266825" y="2047875"/>
          <p14:tracePt t="3975" x="1257300" y="2047875"/>
          <p14:tracePt t="4368" x="1282700" y="2047875"/>
          <p14:tracePt t="4377" x="1300163" y="2047875"/>
          <p14:tracePt t="4391" x="1317625" y="2047875"/>
          <p14:tracePt t="4400" x="1325563" y="2047875"/>
          <p14:tracePt t="4704" x="1343025" y="2047875"/>
          <p14:tracePt t="4711" x="1350963" y="2047875"/>
          <p14:tracePt t="4719" x="1376363" y="2047875"/>
          <p14:tracePt t="4729" x="1401763" y="2047875"/>
          <p14:tracePt t="4736" x="1436688" y="2047875"/>
          <p14:tracePt t="4746" x="1477963" y="2047875"/>
          <p14:tracePt t="4752" x="1504950" y="2047875"/>
          <p14:tracePt t="4762" x="1563688" y="2047875"/>
          <p14:tracePt t="4768" x="1606550" y="2047875"/>
          <p14:tracePt t="4774" x="1649413" y="2047875"/>
          <p14:tracePt t="4784" x="1690688" y="2047875"/>
          <p14:tracePt t="4790" x="1733550" y="2047875"/>
          <p14:tracePt t="4800" x="1776413" y="2047875"/>
          <p14:tracePt t="4808" x="1827213" y="2047875"/>
          <p14:tracePt t="4816" x="1844675" y="2047875"/>
          <p14:tracePt t="4824" x="1878013" y="2047875"/>
          <p14:tracePt t="4831" x="1911350" y="2047875"/>
          <p14:tracePt t="4839" x="1928813" y="2047875"/>
          <p14:tracePt t="4847" x="1971675" y="2047875"/>
          <p14:tracePt t="4855" x="2005013" y="2047875"/>
          <p14:tracePt t="4864" x="2039938" y="2047875"/>
          <p14:tracePt t="4871" x="2082800" y="2047875"/>
          <p14:tracePt t="4880" x="2116138" y="2047875"/>
          <p14:tracePt t="4887" x="2166938" y="2047875"/>
          <p14:tracePt t="4897" x="2227263" y="2047875"/>
          <p14:tracePt t="4908" x="2268538" y="2047875"/>
          <p14:tracePt t="4913" x="2328863" y="2047875"/>
          <p14:tracePt t="4919" x="2371725" y="2047875"/>
          <p14:tracePt t="4928" x="2405063" y="2047875"/>
          <p14:tracePt t="4935" x="2438400" y="2047875"/>
          <p14:tracePt t="4943" x="2473325" y="2047875"/>
          <p14:tracePt t="4951" x="2506663" y="2047875"/>
          <p14:tracePt t="4959" x="2541588" y="2047875"/>
          <p14:tracePt t="4967" x="2566988" y="2047875"/>
          <p14:tracePt t="4974" x="2592388" y="2047875"/>
          <p14:tracePt t="4983" x="2617788" y="2047875"/>
          <p14:tracePt t="4991" x="2625725" y="2047875"/>
          <p14:tracePt t="4999" x="2643188" y="2047875"/>
          <p14:tracePt t="5008" x="2668588" y="2047875"/>
          <p14:tracePt t="5015" x="2676525" y="2047875"/>
          <p14:tracePt t="5023" x="2701925" y="2047875"/>
          <p14:tracePt t="5031" x="2727325" y="2047875"/>
          <p14:tracePt t="5039" x="2736850" y="2047875"/>
          <p14:tracePt t="5047" x="2744788" y="2047875"/>
          <p14:tracePt t="5055" x="2762250" y="2047875"/>
          <p14:tracePt t="5065" x="2787650" y="2047875"/>
          <p14:tracePt t="5071" x="2813050" y="2047875"/>
          <p14:tracePt t="5081" x="2820988" y="2047875"/>
          <p14:tracePt t="5087" x="2838450" y="2047875"/>
          <p14:tracePt t="5097" x="2863850" y="2047875"/>
          <p14:tracePt t="5102" x="2881313" y="2047875"/>
          <p14:tracePt t="5113" x="2906713" y="2047875"/>
          <p14:tracePt t="5119" x="2914650" y="2047875"/>
          <p14:tracePt t="5128" x="2940050" y="2047875"/>
          <p14:tracePt t="5135" x="2949575" y="2047875"/>
          <p14:tracePt t="5144" x="2965450" y="2047875"/>
          <p14:tracePt t="5150" x="2990850" y="2047875"/>
          <p14:tracePt t="5159" x="3000375" y="2047875"/>
          <p14:tracePt t="5166" x="3008313" y="2047875"/>
          <p14:tracePt t="5175" x="3025775" y="2047875"/>
          <p14:tracePt t="5183" x="3041650" y="2047875"/>
          <p14:tracePt t="5191" x="3051175" y="2047875"/>
          <p14:tracePt t="5207" x="3067050" y="2047875"/>
          <p14:tracePt t="5216" x="3084513" y="2047875"/>
          <p14:tracePt t="5230" x="3101975" y="2047875"/>
          <p14:tracePt t="5239" x="3109913" y="2047875"/>
          <p14:tracePt t="5247" x="3127375" y="2047875"/>
          <p14:tracePt t="5256" x="3144838" y="2047875"/>
          <p14:tracePt t="5272" x="3160713" y="2047875"/>
          <p14:tracePt t="5281" x="3170238" y="2047875"/>
          <p14:tracePt t="5296" x="3178175" y="2047875"/>
          <p14:tracePt t="5303" x="3186113" y="2047875"/>
          <p14:tracePt t="5313" x="3195638" y="2047875"/>
          <p14:tracePt t="5319" x="3203575" y="2047875"/>
          <p14:tracePt t="5329" x="3211513" y="2047875"/>
          <p14:tracePt t="5752" x="3221038" y="2047875"/>
          <p14:tracePt t="5831" x="3221038" y="2039938"/>
          <p14:tracePt t="5847" x="3211513" y="2014538"/>
          <p14:tracePt t="5855" x="3211513" y="1997075"/>
          <p14:tracePt t="5871" x="3211513" y="1954213"/>
          <p14:tracePt t="5880" x="3228975" y="1928813"/>
          <p14:tracePt t="5888" x="3271838" y="1870075"/>
          <p14:tracePt t="5907" x="3305175" y="1801813"/>
          <p14:tracePt t="5913" x="3330575" y="1776413"/>
          <p14:tracePt t="6160" x="3322638" y="1776413"/>
          <p14:tracePt t="6168" x="3297238" y="1776413"/>
          <p14:tracePt t="6174" x="3289300" y="1776413"/>
          <p14:tracePt t="6184" x="3271838" y="1776413"/>
          <p14:tracePt t="6192" x="3254375" y="1776413"/>
          <p14:tracePt t="6199" x="3203575" y="1766888"/>
          <p14:tracePt t="6208" x="3186113" y="1766888"/>
          <p14:tracePt t="6216" x="3127375" y="1766888"/>
          <p14:tracePt t="6223" x="3109913" y="1766888"/>
          <p14:tracePt t="6231" x="3076575" y="1766888"/>
          <p14:tracePt t="6239" x="3033713" y="1766888"/>
          <p14:tracePt t="6247" x="2990850" y="1766888"/>
          <p14:tracePt t="6255" x="2957513" y="1766888"/>
          <p14:tracePt t="6263" x="2914650" y="1766888"/>
          <p14:tracePt t="6271" x="2897188" y="1766888"/>
          <p14:tracePt t="6281" x="2889250" y="1766888"/>
          <p14:tracePt t="6287" x="2863850" y="1758950"/>
          <p14:tracePt t="6304" x="2855913" y="1758950"/>
          <p14:tracePt t="6313" x="2838450" y="1758950"/>
          <p14:tracePt t="6319" x="2830513" y="1758950"/>
          <p14:tracePt t="6328" x="2805113" y="1758950"/>
          <p14:tracePt t="6335" x="2778125" y="1758950"/>
          <p14:tracePt t="6343" x="2744788" y="1776413"/>
          <p14:tracePt t="6352" x="2727325" y="1784350"/>
          <p14:tracePt t="6359" x="2693988" y="1801813"/>
          <p14:tracePt t="6367" x="2660650" y="1819275"/>
          <p14:tracePt t="6375" x="2633663" y="1827213"/>
          <p14:tracePt t="6384" x="2608263" y="1852613"/>
          <p14:tracePt t="6391" x="2574925" y="1870075"/>
          <p14:tracePt t="6399" x="2549525" y="1878013"/>
          <p14:tracePt t="6408" x="2516188" y="1903413"/>
          <p14:tracePt t="6415" x="2463800" y="1928813"/>
          <p14:tracePt t="6423" x="2430463" y="1954213"/>
          <p14:tracePt t="6432" x="2397125" y="1979613"/>
          <p14:tracePt t="6439" x="2362200" y="1997075"/>
          <p14:tracePt t="6447" x="2311400" y="2022475"/>
          <p14:tracePt t="6455" x="2278063" y="2039938"/>
          <p14:tracePt t="6464" x="2235200" y="2055813"/>
          <p14:tracePt t="6471" x="2227263" y="2073275"/>
          <p14:tracePt t="6481" x="2192338" y="2098675"/>
          <p14:tracePt t="6487" x="2174875" y="2108200"/>
          <p14:tracePt t="6497" x="2159000" y="2124075"/>
          <p14:tracePt t="6504" x="2124075" y="2149475"/>
          <p14:tracePt t="6514" x="2098675" y="2166938"/>
          <p14:tracePt t="6519" x="2082800" y="2174875"/>
          <p14:tracePt t="6530" x="2047875" y="2209800"/>
          <p14:tracePt t="6536" x="2022475" y="2217738"/>
          <p14:tracePt t="6543" x="2005013" y="2235200"/>
          <p14:tracePt t="6552" x="1971675" y="2260600"/>
          <p14:tracePt t="6559" x="1946275" y="2268538"/>
          <p14:tracePt t="6568" x="1920875" y="2293938"/>
          <p14:tracePt t="6575" x="1895475" y="2311400"/>
          <p14:tracePt t="6584" x="1878013" y="2319338"/>
          <p14:tracePt t="6592" x="1878013" y="2328863"/>
          <p14:tracePt t="6599" x="1860550" y="2328863"/>
          <p14:tracePt t="6607" x="1852613" y="2336800"/>
          <p14:tracePt t="6695" x="1852613" y="2344738"/>
          <p14:tracePt t="6720" x="1844675" y="2354263"/>
          <p14:tracePt t="6816" x="1844675" y="2371725"/>
          <p14:tracePt t="6831" x="1844675" y="2379663"/>
          <p14:tracePt t="6848" x="1844675" y="2387600"/>
          <p14:tracePt t="6855" x="1844675" y="2397125"/>
          <p14:tracePt t="6864" x="1844675" y="2405063"/>
          <p14:tracePt t="6871" x="1844675" y="2422525"/>
          <p14:tracePt t="6886" x="1852613" y="2438400"/>
          <p14:tracePt t="6919" x="1860550" y="2447925"/>
          <p14:tracePt t="6934" x="1870075" y="2455863"/>
          <p14:tracePt t="6950" x="1878013" y="2463800"/>
          <p14:tracePt t="6967" x="1885950" y="2463800"/>
          <p14:tracePt t="6974" x="1903413" y="2473325"/>
          <p14:tracePt t="6983" x="1920875" y="2473325"/>
          <p14:tracePt t="6992" x="1928813" y="2473325"/>
          <p14:tracePt t="6999" x="1954213" y="2489200"/>
          <p14:tracePt t="7007" x="1971675" y="2498725"/>
          <p14:tracePt t="7015" x="2014538" y="2498725"/>
          <p14:tracePt t="7023" x="2047875" y="2516188"/>
          <p14:tracePt t="7031" x="2073275" y="2524125"/>
          <p14:tracePt t="7039" x="2098675" y="2524125"/>
          <p14:tracePt t="7048" x="2116138" y="2524125"/>
          <p14:tracePt t="7055" x="2159000" y="2541588"/>
          <p14:tracePt t="7064" x="2184400" y="2541588"/>
          <p14:tracePt t="7071" x="2209800" y="2541588"/>
          <p14:tracePt t="7082" x="2243138" y="2541588"/>
          <p14:tracePt t="7087" x="2252663" y="2541588"/>
          <p14:tracePt t="7097" x="2278063" y="2541588"/>
          <p14:tracePt t="7103" x="2293938" y="2541588"/>
          <p14:tracePt t="7114" x="2311400" y="2541588"/>
          <p14:tracePt t="7119" x="2319338" y="2541588"/>
          <p14:tracePt t="7127" x="2336800" y="2541588"/>
          <p14:tracePt t="7134" x="2362200" y="2541588"/>
          <p14:tracePt t="7143" x="2371725" y="2541588"/>
          <p14:tracePt t="7152" x="2379663" y="2532063"/>
          <p14:tracePt t="7158" x="2397125" y="2524125"/>
          <p14:tracePt t="7167" x="2422525" y="2506663"/>
          <p14:tracePt t="7183" x="2438400" y="2506663"/>
          <p14:tracePt t="7192" x="2455863" y="2489200"/>
          <p14:tracePt t="7200" x="2473325" y="2481263"/>
          <p14:tracePt t="7208" x="2489200" y="2473325"/>
          <p14:tracePt t="7215" x="2498725" y="2463800"/>
          <p14:tracePt t="7223" x="2516188" y="2455863"/>
          <p14:tracePt t="7231" x="2516188" y="2447925"/>
          <p14:tracePt t="7239" x="2524125" y="2430463"/>
          <p14:tracePt t="7248" x="2532063" y="2430463"/>
          <p14:tracePt t="7255" x="2541588" y="2413000"/>
          <p14:tracePt t="7265" x="2541588" y="2405063"/>
          <p14:tracePt t="7272" x="2541588" y="2397125"/>
          <p14:tracePt t="7280" x="2541588" y="2371725"/>
          <p14:tracePt t="7288" x="2557463" y="2344738"/>
          <p14:tracePt t="7297" x="2566988" y="2336800"/>
          <p14:tracePt t="7304" x="2566988" y="2319338"/>
          <p14:tracePt t="7313" x="2566988" y="2303463"/>
          <p14:tracePt t="7320" x="2566988" y="2293938"/>
          <p14:tracePt t="7330" x="2582863" y="2278063"/>
          <p14:tracePt t="7335" x="2582863" y="2260600"/>
          <p14:tracePt t="7343" x="2582863" y="2243138"/>
          <p14:tracePt t="7351" x="2582863" y="2235200"/>
          <p14:tracePt t="7358" x="2592388" y="2217738"/>
          <p14:tracePt t="7368" x="2592388" y="2200275"/>
          <p14:tracePt t="7375" x="2592388" y="2192338"/>
          <p14:tracePt t="7384" x="2592388" y="2184400"/>
          <p14:tracePt t="7392" x="2592388" y="2174875"/>
          <p14:tracePt t="7400" x="2592388" y="2166938"/>
          <p14:tracePt t="7407" x="2592388" y="2149475"/>
          <p14:tracePt t="7415" x="2592388" y="2141538"/>
          <p14:tracePt t="7432" x="2592388" y="2124075"/>
          <p14:tracePt t="7448" x="2592388" y="2116138"/>
          <p14:tracePt t="7464" x="2592388" y="2108200"/>
          <p14:tracePt t="7471" x="2592388" y="2098675"/>
          <p14:tracePt t="7488" x="2592388" y="2090738"/>
          <p14:tracePt t="7497" x="2592388" y="2082800"/>
          <p14:tracePt t="7503" x="2592388" y="2073275"/>
          <p14:tracePt t="7519" x="2582863" y="2065338"/>
          <p14:tracePt t="7530" x="2582863" y="2055813"/>
          <p14:tracePt t="7536" x="2574925" y="2047875"/>
          <p14:tracePt t="7546" x="2566988" y="2047875"/>
          <p14:tracePt t="7552" x="2557463" y="2039938"/>
          <p14:tracePt t="7566" x="2557463" y="2030413"/>
          <p14:tracePt t="7575" x="2549525" y="2030413"/>
          <p14:tracePt t="7584" x="2532063" y="2022475"/>
          <p14:tracePt t="7592" x="2532063" y="2014538"/>
          <p14:tracePt t="7599" x="2524125" y="2005013"/>
          <p14:tracePt t="7607" x="2516188" y="2005013"/>
          <p14:tracePt t="7615" x="2506663" y="1997075"/>
          <p14:tracePt t="7623" x="2498725" y="1989138"/>
          <p14:tracePt t="7632" x="2489200" y="1989138"/>
          <p14:tracePt t="7639" x="2481263" y="1979613"/>
          <p14:tracePt t="7648" x="2463800" y="1971675"/>
          <p14:tracePt t="7655" x="2455863" y="1971675"/>
          <p14:tracePt t="7680" x="2447925" y="1971675"/>
          <p14:tracePt t="7687" x="2430463" y="1963738"/>
          <p14:tracePt t="7704" x="2413000" y="1963738"/>
          <p14:tracePt t="7713" x="2405063" y="1963738"/>
          <p14:tracePt t="7720" x="2387600" y="1963738"/>
          <p14:tracePt t="7729" x="2362200" y="1963738"/>
          <p14:tracePt t="7736" x="2354263" y="1963738"/>
          <p14:tracePt t="7743" x="2328863" y="1963738"/>
          <p14:tracePt t="7752" x="2303463" y="1963738"/>
          <p14:tracePt t="7759" x="2286000" y="1963738"/>
          <p14:tracePt t="7768" x="2268538" y="1963738"/>
          <p14:tracePt t="7775" x="2235200" y="1963738"/>
          <p14:tracePt t="7783" x="2217738" y="1963738"/>
          <p14:tracePt t="7792" x="2192338" y="1963738"/>
          <p14:tracePt t="7799" x="2174875" y="1963738"/>
          <p14:tracePt t="7808" x="2166938" y="1963738"/>
          <p14:tracePt t="7815" x="2141538" y="1963738"/>
          <p14:tracePt t="7823" x="2124075" y="1963738"/>
          <p14:tracePt t="7832" x="2116138" y="1963738"/>
          <p14:tracePt t="7839" x="2090738" y="1971675"/>
          <p14:tracePt t="7848" x="2082800" y="1971675"/>
          <p14:tracePt t="7855" x="2047875" y="1989138"/>
          <p14:tracePt t="7864" x="2030413" y="1989138"/>
          <p14:tracePt t="7871" x="2005013" y="1997075"/>
          <p14:tracePt t="7881" x="1997075" y="1997075"/>
          <p14:tracePt t="7887" x="1979613" y="2005013"/>
          <p14:tracePt t="7897" x="1971675" y="2005013"/>
          <p14:tracePt t="7909" x="1963738" y="2014538"/>
          <p14:tracePt t="7913" x="1954213" y="2022475"/>
          <p14:tracePt t="7919" x="1946275" y="2022475"/>
          <p14:tracePt t="7926" x="1938338" y="2022475"/>
          <p14:tracePt t="7959" x="1920875" y="2022475"/>
          <p14:tracePt t="7967" x="1920875" y="2030413"/>
          <p14:tracePt t="7975" x="1903413" y="2039938"/>
          <p14:tracePt t="7984" x="1885950" y="2047875"/>
          <p14:tracePt t="8000" x="1870075" y="2065338"/>
          <p14:tracePt t="8007" x="1860550" y="2065338"/>
          <p14:tracePt t="8015" x="1852613" y="2073275"/>
          <p14:tracePt t="8022" x="1844675" y="2082800"/>
          <p14:tracePt t="8048" x="1827213" y="2090738"/>
          <p14:tracePt t="8056" x="1819275" y="2098675"/>
          <p14:tracePt t="8065" x="1819275" y="2108200"/>
          <p14:tracePt t="8088" x="1819275" y="2116138"/>
          <p14:tracePt t="8097" x="1819275" y="2124075"/>
          <p14:tracePt t="8102" x="1809750" y="2133600"/>
          <p14:tracePt t="8120" x="1801813" y="2159000"/>
          <p14:tracePt t="8129" x="1801813" y="2174875"/>
          <p14:tracePt t="8142" x="1801813" y="2192338"/>
          <p14:tracePt t="8150" x="1801813" y="2209800"/>
          <p14:tracePt t="8159" x="1801813" y="2217738"/>
          <p14:tracePt t="8167" x="1801813" y="2227263"/>
          <p14:tracePt t="8176" x="1801813" y="2235200"/>
          <p14:tracePt t="8183" x="1801813" y="2252663"/>
          <p14:tracePt t="8191" x="1801813" y="2268538"/>
          <p14:tracePt t="8199" x="1801813" y="2278063"/>
          <p14:tracePt t="8223" x="1801813" y="2286000"/>
          <p14:tracePt t="8239" x="1801813" y="2293938"/>
          <p14:tracePt t="8288" x="1801813" y="2303463"/>
          <p14:tracePt t="8343" x="1801813" y="2311400"/>
          <p14:tracePt t="8392" x="1801813" y="2319338"/>
          <p14:tracePt t="8399" x="1801813" y="2328863"/>
          <p14:tracePt t="8407" x="1801813" y="2336800"/>
          <p14:tracePt t="8456" x="1801813" y="2344738"/>
          <p14:tracePt t="8464" x="1809750" y="2354263"/>
          <p14:tracePt t="8472" x="1819275" y="2354263"/>
          <p14:tracePt t="8481" x="1827213" y="2354263"/>
          <p14:tracePt t="8497" x="1835150" y="2354263"/>
          <p14:tracePt t="8513" x="1852613" y="2354263"/>
          <p14:tracePt t="8520" x="1860550" y="2362200"/>
          <p14:tracePt t="8527" x="1870075" y="2362200"/>
          <p14:tracePt t="8542" x="1878013" y="2362200"/>
          <p14:tracePt t="8648" x="1885950" y="2362200"/>
          <p14:tracePt t="8656" x="1903413" y="2362200"/>
          <p14:tracePt t="8664" x="1911350" y="2362200"/>
          <p14:tracePt t="8672" x="1928813" y="2362200"/>
          <p14:tracePt t="8681" x="1954213" y="2362200"/>
          <p14:tracePt t="8697" x="1971675" y="2362200"/>
          <p14:tracePt t="8702" x="1989138" y="2362200"/>
          <p14:tracePt t="8711" x="1997075" y="2362200"/>
          <p14:tracePt t="8720" x="2022475" y="2362200"/>
          <p14:tracePt t="8729" x="2047875" y="2362200"/>
          <p14:tracePt t="8735" x="2082800" y="2362200"/>
          <p14:tracePt t="8742" x="2133600" y="2379663"/>
          <p14:tracePt t="8752" x="2184400" y="2387600"/>
          <p14:tracePt t="8759" x="2227263" y="2405063"/>
          <p14:tracePt t="8768" x="2286000" y="2413000"/>
          <p14:tracePt t="8776" x="2362200" y="2413000"/>
          <p14:tracePt t="8784" x="2430463" y="2413000"/>
          <p14:tracePt t="8791" x="2532063" y="2413000"/>
          <p14:tracePt t="8799" x="2600325" y="2422525"/>
          <p14:tracePt t="8807" x="2727325" y="2422525"/>
          <p14:tracePt t="8815" x="2846388" y="2422525"/>
          <p14:tracePt t="8824" x="2940050" y="2422525"/>
          <p14:tracePt t="8831" x="3059113" y="2422525"/>
          <p14:tracePt t="8839" x="3144838" y="2422525"/>
          <p14:tracePt t="8848" x="3228975" y="2422525"/>
          <p14:tracePt t="8855" x="3297238" y="2422525"/>
          <p14:tracePt t="8865" x="3355975" y="2422525"/>
          <p14:tracePt t="8872" x="3416300" y="2422525"/>
          <p14:tracePt t="8881" x="3475038" y="2422525"/>
          <p14:tracePt t="8888" x="3517900" y="2413000"/>
          <p14:tracePt t="8909" x="3594100" y="2397125"/>
          <p14:tracePt t="8911" x="3619500" y="2397125"/>
          <p14:tracePt t="8919" x="3654425" y="2397125"/>
          <p14:tracePt t="8926" x="3671888" y="2397125"/>
          <p14:tracePt t="8935" x="3687763" y="2387600"/>
          <p14:tracePt t="8942" x="3722688" y="2379663"/>
          <p14:tracePt t="8952" x="3738563" y="2371725"/>
          <p14:tracePt t="8959" x="3748088" y="2371725"/>
          <p14:tracePt t="8968" x="3756025" y="2371725"/>
          <p14:tracePt t="8976" x="3763963" y="2362200"/>
          <p14:tracePt t="8983" x="3781425" y="2354263"/>
          <p14:tracePt t="8991" x="3790950" y="2354263"/>
          <p14:tracePt t="8999" x="3798888" y="2354263"/>
          <p14:tracePt t="9007" x="3806825" y="2354263"/>
          <p14:tracePt t="9016" x="3816350" y="2354263"/>
          <p14:tracePt t="9024" x="3824288" y="2354263"/>
          <p14:tracePt t="9040" x="3841750" y="2354263"/>
          <p14:tracePt t="9048" x="3857625" y="2354263"/>
          <p14:tracePt t="9055" x="3867150" y="2354263"/>
          <p14:tracePt t="9065" x="3883025" y="2354263"/>
          <p14:tracePt t="9070" x="3892550" y="2354263"/>
          <p14:tracePt t="9081" x="3900488" y="2354263"/>
          <p14:tracePt t="9087" x="3908425" y="2354263"/>
          <p14:tracePt t="9098" x="3917950" y="2354263"/>
          <p14:tracePt t="9103" x="3925888" y="2354263"/>
          <p14:tracePt t="9110" x="3935413" y="2354263"/>
          <p14:tracePt t="9126" x="3943350" y="2354263"/>
          <p14:tracePt t="9135" x="3960813" y="2354263"/>
          <p14:tracePt t="9166" x="3976688" y="2354263"/>
          <p14:tracePt t="9183" x="3986213" y="2354263"/>
          <p14:tracePt t="9191" x="4002088" y="2362200"/>
          <p14:tracePt t="9206" x="4019550" y="2371725"/>
          <p14:tracePt t="9215" x="4027488" y="2371725"/>
          <p14:tracePt t="9222" x="4027488" y="2379663"/>
          <p14:tracePt t="9232" x="4037013" y="2387600"/>
          <p14:tracePt t="9238" x="4062413" y="2405063"/>
          <p14:tracePt t="9248" x="4070350" y="2422525"/>
          <p14:tracePt t="9254" x="4087813" y="2447925"/>
          <p14:tracePt t="9265" x="4105275" y="2481263"/>
          <p14:tracePt t="9270" x="4146550" y="2516188"/>
          <p14:tracePt t="9281" x="4171950" y="2566988"/>
          <p14:tracePt t="9286" x="4214813" y="2617788"/>
          <p14:tracePt t="9295" x="4275138" y="2686050"/>
          <p14:tracePt t="9302" x="4325938" y="2762250"/>
          <p14:tracePt t="9311" x="4376738" y="2830513"/>
          <p14:tracePt t="9318" x="4470400" y="2897188"/>
          <p14:tracePt t="9327" x="4579938" y="2990850"/>
          <p14:tracePt t="9334" x="4683125" y="3084513"/>
          <p14:tracePt t="9343" x="4775200" y="3178175"/>
          <p14:tracePt t="9350" x="4868863" y="3263900"/>
          <p14:tracePt t="9359" x="4946650" y="3297238"/>
          <p14:tracePt t="9366" x="5022850" y="3322638"/>
          <p14:tracePt t="9376" x="5099050" y="3355975"/>
          <p14:tracePt t="9383" x="5149850" y="3390900"/>
          <p14:tracePt t="9391" x="5218113" y="3433763"/>
          <p14:tracePt t="9399" x="5218113" y="3517900"/>
          <p14:tracePt t="9407" x="5243513" y="3552825"/>
          <p14:tracePt t="9416" x="5243513" y="3611563"/>
          <p14:tracePt t="9423" x="5260975" y="3662363"/>
          <p14:tracePt t="9433" x="5268913" y="3679825"/>
          <p14:tracePt t="9439" x="5276850" y="3697288"/>
          <p14:tracePt t="9449" x="5286375" y="3713163"/>
          <p14:tracePt t="9455" x="5251450" y="3748088"/>
          <p14:tracePt t="9471" x="5208588" y="3748088"/>
          <p14:tracePt t="9481" x="5149850" y="3738563"/>
          <p14:tracePt t="9488" x="5106988" y="3713163"/>
          <p14:tracePt t="9497" x="5056188" y="3705225"/>
          <p14:tracePt t="9504" x="4997450" y="3697288"/>
          <p14:tracePt t="9513" x="4962525" y="3687763"/>
          <p14:tracePt t="9520" x="4954588" y="3679825"/>
          <p14:tracePt t="9526" x="4937125" y="3679825"/>
          <p14:tracePt t="9534" x="4929188" y="3671888"/>
          <p14:tracePt t="9543" x="4929188" y="3654425"/>
          <p14:tracePt t="9599" x="4929188" y="3662363"/>
          <p14:tracePt t="9616" x="4929188" y="3671888"/>
          <p14:tracePt t="9623" x="4929188" y="3679825"/>
          <p14:tracePt t="9664" x="4929188" y="3687763"/>
          <p14:tracePt t="9704" x="4929188" y="3697288"/>
          <p14:tracePt t="9720" x="4919663" y="3705225"/>
          <p14:tracePt t="9728" x="4894263" y="3705225"/>
          <p14:tracePt t="9735" x="4886325" y="3705225"/>
          <p14:tracePt t="9742" x="4852988" y="3705225"/>
          <p14:tracePt t="9751" x="4827588" y="3705225"/>
          <p14:tracePt t="9760" x="4802188" y="3705225"/>
          <p14:tracePt t="9767" x="4767263" y="3705225"/>
          <p14:tracePt t="9775" x="4699000" y="3705225"/>
          <p14:tracePt t="9783" x="4657725" y="3705225"/>
          <p14:tracePt t="9791" x="4597400" y="3705225"/>
          <p14:tracePt t="9799" x="4538663" y="3705225"/>
          <p14:tracePt t="9807" x="4495800" y="3705225"/>
          <p14:tracePt t="9816" x="4452938" y="3705225"/>
          <p14:tracePt t="9824" x="4394200" y="3697288"/>
          <p14:tracePt t="9832" x="4368800" y="3697288"/>
          <p14:tracePt t="9840" x="4333875" y="3687763"/>
          <p14:tracePt t="9848" x="4325938" y="3687763"/>
          <p14:tracePt t="9855" x="4316413" y="3687763"/>
          <p14:tracePt t="9865" x="4308475" y="3687763"/>
          <p14:tracePt t="9872" x="4300538" y="3687763"/>
          <p14:tracePt t="9881" x="4291013" y="3687763"/>
          <p14:tracePt t="9887" x="4283075" y="3679825"/>
          <p14:tracePt t="9896" x="4275138" y="3679825"/>
          <p14:tracePt t="9904" x="4257675" y="3671888"/>
          <p14:tracePt t="9920" x="4240213" y="3654425"/>
          <p14:tracePt t="9926" x="4232275" y="3654425"/>
          <p14:tracePt t="9936" x="4232275" y="3646488"/>
          <p14:tracePt t="9943" x="4224338" y="3636963"/>
          <p14:tracePt t="9951" x="4206875" y="3629025"/>
          <p14:tracePt t="9960" x="4206875" y="3611563"/>
          <p14:tracePt t="9967" x="4197350" y="3594100"/>
          <p14:tracePt t="9975" x="4197350" y="3578225"/>
          <p14:tracePt t="9983" x="4189413" y="3552825"/>
          <p14:tracePt t="9991" x="4189413" y="3527425"/>
          <p14:tracePt t="9999" x="4189413" y="3502025"/>
          <p14:tracePt t="10008" x="4189413" y="3492500"/>
          <p14:tracePt t="10016" x="4189413" y="3484563"/>
          <p14:tracePt t="10023" x="4189413" y="3467100"/>
          <p14:tracePt t="10032" x="4189413" y="3449638"/>
          <p14:tracePt t="10040" x="4189413" y="3433763"/>
          <p14:tracePt t="10049" x="4189413" y="3424238"/>
          <p14:tracePt t="10056" x="4189413" y="3398838"/>
          <p14:tracePt t="10065" x="4197350" y="3398838"/>
          <p14:tracePt t="10071" x="4214813" y="3382963"/>
          <p14:tracePt t="10081" x="4232275" y="3365500"/>
          <p14:tracePt t="10088" x="4249738" y="3348038"/>
          <p14:tracePt t="10097" x="4283075" y="3322638"/>
          <p14:tracePt t="10104" x="4308475" y="3305175"/>
          <p14:tracePt t="10111" x="4316413" y="3305175"/>
          <p14:tracePt t="10120" x="4333875" y="3279775"/>
          <p14:tracePt t="10126" x="4359275" y="3271838"/>
          <p14:tracePt t="10136" x="4384675" y="3254375"/>
          <p14:tracePt t="10143" x="4419600" y="3238500"/>
          <p14:tracePt t="10152" x="4445000" y="3221038"/>
          <p14:tracePt t="10160" x="4478338" y="3203575"/>
          <p14:tracePt t="10167" x="4503738" y="3186113"/>
          <p14:tracePt t="10175" x="4546600" y="3178175"/>
          <p14:tracePt t="10183" x="4564063" y="3160713"/>
          <p14:tracePt t="10191" x="4589463" y="3144838"/>
          <p14:tracePt t="10199" x="4622800" y="3135313"/>
          <p14:tracePt t="10207" x="4657725" y="3127375"/>
          <p14:tracePt t="10216" x="4683125" y="3119438"/>
          <p14:tracePt t="10223" x="4699000" y="3119438"/>
          <p14:tracePt t="10232" x="4733925" y="3109913"/>
          <p14:tracePt t="10240" x="4767263" y="3101975"/>
          <p14:tracePt t="10248" x="4792663" y="3101975"/>
          <p14:tracePt t="10256" x="4827588" y="3101975"/>
          <p14:tracePt t="10265" x="4843463" y="3101975"/>
          <p14:tracePt t="10272" x="4886325" y="3101975"/>
          <p14:tracePt t="10281" x="4919663" y="3101975"/>
          <p14:tracePt t="10288" x="4946650" y="3101975"/>
          <p14:tracePt t="10296" x="4972050" y="3101975"/>
          <p14:tracePt t="10304" x="5022850" y="3109913"/>
          <p14:tracePt t="10310" x="5038725" y="3109913"/>
          <p14:tracePt t="10320" x="5091113" y="3127375"/>
          <p14:tracePt t="10327" x="5132388" y="3152775"/>
          <p14:tracePt t="10334" x="5149850" y="3152775"/>
          <p14:tracePt t="10343" x="5167313" y="3170238"/>
          <p14:tracePt t="10351" x="5175250" y="3186113"/>
          <p14:tracePt t="10360" x="5183188" y="3211513"/>
          <p14:tracePt t="10367" x="5192713" y="3211513"/>
          <p14:tracePt t="10375" x="5192713" y="3228975"/>
          <p14:tracePt t="10383" x="5200650" y="3246438"/>
          <p14:tracePt t="10391" x="5200650" y="3254375"/>
          <p14:tracePt t="10399" x="5200650" y="3271838"/>
          <p14:tracePt t="10408" x="5200650" y="3297238"/>
          <p14:tracePt t="10416" x="5200650" y="3305175"/>
          <p14:tracePt t="10424" x="5200650" y="3322638"/>
          <p14:tracePt t="10431" x="5200650" y="3330575"/>
          <p14:tracePt t="10440" x="5200650" y="3348038"/>
          <p14:tracePt t="10449" x="5192713" y="3373438"/>
          <p14:tracePt t="10456" x="5183188" y="3373438"/>
          <p14:tracePt t="10465" x="5183188" y="3390900"/>
          <p14:tracePt t="10472" x="5175250" y="3408363"/>
          <p14:tracePt t="10481" x="5167313" y="3433763"/>
          <p14:tracePt t="10488" x="5157788" y="3441700"/>
          <p14:tracePt t="10495" x="5141913" y="3459163"/>
          <p14:tracePt t="10504" x="5141913" y="3475038"/>
          <p14:tracePt t="10510" x="5116513" y="3492500"/>
          <p14:tracePt t="10519" x="5099050" y="3517900"/>
          <p14:tracePt t="10526" x="5081588" y="3535363"/>
          <p14:tracePt t="10535" x="5073650" y="3560763"/>
          <p14:tracePt t="10543" x="5064125" y="3568700"/>
          <p14:tracePt t="10551" x="5056188" y="3578225"/>
          <p14:tracePt t="10559" x="5048250" y="3586163"/>
          <p14:tracePt t="10567" x="5048250" y="3594100"/>
          <p14:tracePt t="10591" x="5038725" y="3594100"/>
          <p14:tracePt t="10640" x="5030788" y="3603625"/>
          <p14:tracePt t="10656" x="5030788" y="3611563"/>
          <p14:tracePt t="10727" x="5030788" y="3629025"/>
          <p14:tracePt t="10743" x="5030788" y="3636963"/>
          <p14:tracePt t="10848" x="5030788" y="3654425"/>
          <p14:tracePt t="10865" x="5030788" y="3662363"/>
          <p14:tracePt t="10881" x="5030788" y="3671888"/>
          <p14:tracePt t="10888" x="5038725" y="3671888"/>
          <p14:tracePt t="10898" x="5064125" y="3671888"/>
          <p14:tracePt t="10903" x="5132388" y="3603625"/>
          <p14:tracePt t="10911" x="5167313" y="3527425"/>
          <p14:tracePt t="10919" x="5260975" y="3382963"/>
          <p14:tracePt t="10927" x="5302250" y="3271838"/>
          <p14:tracePt t="10935" x="5370513" y="3152775"/>
          <p14:tracePt t="10943" x="5370513" y="3127375"/>
          <p14:tracePt t="11231" x="5370513" y="3152775"/>
          <p14:tracePt t="11249" x="5370513" y="3170238"/>
          <p14:tracePt t="11255" x="5370513" y="3186113"/>
          <p14:tracePt t="11265" x="5370513" y="3203575"/>
          <p14:tracePt t="11271" x="5370513" y="3221038"/>
          <p14:tracePt t="11279" x="5362575" y="3238500"/>
          <p14:tracePt t="11286" x="5353050" y="3246438"/>
          <p14:tracePt t="11295" x="5337175" y="3254375"/>
          <p14:tracePt t="11303" x="5311775" y="3263900"/>
          <p14:tracePt t="11310" x="5286375" y="3263900"/>
          <p14:tracePt t="11319" x="5260975" y="3271838"/>
          <p14:tracePt t="11327" x="5243513" y="3279775"/>
          <p14:tracePt t="11335" x="5226050" y="3279775"/>
          <p14:tracePt t="11344" x="5192713" y="3279775"/>
          <p14:tracePt t="11351" x="5175250" y="3289300"/>
          <p14:tracePt t="11359" x="5157788" y="3289300"/>
          <p14:tracePt t="11367" x="5141913" y="3289300"/>
          <p14:tracePt t="11375" x="5124450" y="3289300"/>
          <p14:tracePt t="11383" x="5099050" y="3289300"/>
          <p14:tracePt t="11390" x="5073650" y="3289300"/>
          <p14:tracePt t="11407" x="5064125" y="3289300"/>
          <p14:tracePt t="11449" x="5056188" y="3289300"/>
          <p14:tracePt t="11455" x="5048250" y="3297238"/>
          <p14:tracePt t="11465" x="5048250" y="3305175"/>
          <p14:tracePt t="11470" x="5038725" y="3305175"/>
          <p14:tracePt t="11502" x="5022850" y="3322638"/>
          <p14:tracePt t="11519" x="5022850" y="3330575"/>
          <p14:tracePt t="11551" x="5013325" y="3330575"/>
          <p14:tracePt t="11591" x="5005388" y="3330575"/>
          <p14:tracePt t="11640" x="5005388" y="3340100"/>
          <p14:tracePt t="11671" x="5005388" y="3348038"/>
          <p14:tracePt t="11824" x="5005388" y="3355975"/>
          <p14:tracePt t="11831" x="5005388" y="3365500"/>
          <p14:tracePt t="11849" x="5005388" y="3373438"/>
          <p14:tracePt t="11856" x="5005388" y="3382963"/>
          <p14:tracePt t="11865" x="5005388" y="3398838"/>
          <p14:tracePt t="11880" x="5005388" y="3408363"/>
          <p14:tracePt t="11888" x="5005388" y="3416300"/>
          <p14:tracePt t="11894" x="5005388" y="3424238"/>
          <p14:tracePt t="12048" x="5005388" y="3433763"/>
          <p14:tracePt t="12087" x="5005388" y="3441700"/>
          <p14:tracePt t="12104" x="5005388" y="3449638"/>
          <p14:tracePt t="12120" x="5005388" y="3459163"/>
          <p14:tracePt t="12127" x="5005388" y="3467100"/>
          <p14:tracePt t="12152" x="5005388" y="3484563"/>
          <p14:tracePt t="12159" x="5005388" y="3492500"/>
          <p14:tracePt t="12175" x="5005388" y="3502025"/>
          <p14:tracePt t="12184" x="5005388" y="3509963"/>
          <p14:tracePt t="12223" x="5005388" y="3527425"/>
          <p14:tracePt t="12303" x="5005388" y="3535363"/>
          <p14:tracePt t="12520" x="5005388" y="3543300"/>
          <p14:tracePt t="12527" x="4997450" y="3552825"/>
          <p14:tracePt t="12535" x="4987925" y="3560763"/>
          <p14:tracePt t="12551" x="4979988" y="3560763"/>
          <p14:tracePt t="12559" x="4979988" y="3568700"/>
          <p14:tracePt t="12567" x="4972050" y="3578225"/>
          <p14:tracePt t="12576" x="4954588" y="3578225"/>
          <p14:tracePt t="12584" x="4937125" y="3586163"/>
          <p14:tracePt t="12591" x="4911725" y="3594100"/>
          <p14:tracePt t="12600" x="4868863" y="3611563"/>
          <p14:tracePt t="12607" x="4843463" y="3611563"/>
          <p14:tracePt t="12616" x="4810125" y="3619500"/>
          <p14:tracePt t="12623" x="4767263" y="3619500"/>
          <p14:tracePt t="12633" x="4724400" y="3629025"/>
          <p14:tracePt t="12639" x="4691063" y="3636963"/>
          <p14:tracePt t="12649" x="4657725" y="3636963"/>
          <p14:tracePt t="12655" x="4630738" y="3636963"/>
          <p14:tracePt t="12664" x="4589463" y="3636963"/>
          <p14:tracePt t="12672" x="4579938" y="3636963"/>
          <p14:tracePt t="12679" x="4546600" y="3636963"/>
          <p14:tracePt t="12688" x="4529138" y="3636963"/>
          <p14:tracePt t="12704" x="4513263" y="3636963"/>
          <p14:tracePt t="12711" x="4503738" y="3636963"/>
          <p14:tracePt t="12720" x="4503738" y="3629025"/>
          <p14:tracePt t="12728" x="4486275" y="3619500"/>
          <p14:tracePt t="12736" x="4478338" y="3603625"/>
          <p14:tracePt t="12743" x="4478338" y="3586163"/>
          <p14:tracePt t="12751" x="4478338" y="3578225"/>
          <p14:tracePt t="12759" x="4470400" y="3560763"/>
          <p14:tracePt t="12767" x="4470400" y="3552825"/>
          <p14:tracePt t="12775" x="4470400" y="3535363"/>
          <p14:tracePt t="12792" x="4470400" y="3527425"/>
          <p14:tracePt t="12807" x="4470400" y="3517900"/>
          <p14:tracePt t="12817" x="4478338" y="3517900"/>
          <p14:tracePt t="12824" x="4486275" y="3509963"/>
          <p14:tracePt t="12840" x="4503738" y="3509963"/>
          <p14:tracePt t="12849" x="4513263" y="3502025"/>
          <p14:tracePt t="12856" x="4529138" y="3502025"/>
          <p14:tracePt t="12865" x="4546600" y="3502025"/>
          <p14:tracePt t="12878" x="4564063" y="3502025"/>
          <p14:tracePt t="12888" x="4572000" y="3502025"/>
          <p14:tracePt t="12894" x="4589463" y="3517900"/>
          <p14:tracePt t="12904" x="4605338" y="3527425"/>
          <p14:tracePt t="12911" x="4614863" y="3535363"/>
          <p14:tracePt t="12927" x="4630738" y="3578225"/>
          <p14:tracePt t="12935" x="4630738" y="3594100"/>
          <p14:tracePt t="12943" x="4630738" y="3619500"/>
          <p14:tracePt t="12953" x="4630738" y="3629025"/>
          <p14:tracePt t="12959" x="4630738" y="3654425"/>
          <p14:tracePt t="12975" x="4630738" y="3671888"/>
          <p14:tracePt t="12984" x="4630738" y="3679825"/>
          <p14:tracePt t="12992" x="4630738" y="3687763"/>
          <p14:tracePt t="13000" x="4630738" y="3713163"/>
          <p14:tracePt t="13008" x="4630738" y="3730625"/>
          <p14:tracePt t="13024" x="4622800" y="3748088"/>
          <p14:tracePt t="13033" x="4622800" y="3756025"/>
          <p14:tracePt t="13040" x="4614863" y="3763963"/>
          <p14:tracePt t="13049" x="4605338" y="3781425"/>
          <p14:tracePt t="13055" x="4597400" y="3806825"/>
          <p14:tracePt t="13065" x="4579938" y="3824288"/>
          <p14:tracePt t="13071" x="4554538" y="3867150"/>
          <p14:tracePt t="13080" x="4529138" y="3900488"/>
          <p14:tracePt t="13088" x="4495800" y="3976688"/>
          <p14:tracePt t="13094" x="4452938" y="4062413"/>
          <p14:tracePt t="13104" x="4427538" y="4130675"/>
          <p14:tracePt t="13111" x="4384675" y="4189413"/>
          <p14:tracePt t="13119" x="4368800" y="4249738"/>
          <p14:tracePt t="13128" x="4308475" y="4333875"/>
          <p14:tracePt t="13135" x="4265613" y="4394200"/>
          <p14:tracePt t="13143" x="4249738" y="4470400"/>
          <p14:tracePt t="13152" x="4214813" y="4529138"/>
          <p14:tracePt t="13159" x="4156075" y="4622800"/>
          <p14:tracePt t="13167" x="4113213" y="4716463"/>
          <p14:tracePt t="13175" x="4070350" y="4792663"/>
          <p14:tracePt t="13184" x="4019550" y="4903788"/>
          <p14:tracePt t="13191" x="4002088" y="4979988"/>
          <p14:tracePt t="13201" x="3994150" y="5056188"/>
          <p14:tracePt t="13207" x="3960813" y="5157788"/>
          <p14:tracePt t="13217" x="3935413" y="5218113"/>
          <p14:tracePt t="13222" x="3900488" y="5311775"/>
          <p14:tracePt t="13233" x="3892550" y="5353050"/>
          <p14:tracePt t="13239" x="3875088" y="5413375"/>
          <p14:tracePt t="13249" x="3849688" y="5472113"/>
          <p14:tracePt t="13254" x="3832225" y="5514975"/>
          <p14:tracePt t="13264" x="3816350" y="5557838"/>
          <p14:tracePt t="13270" x="3798888" y="5575300"/>
          <p14:tracePt t="13278" x="3773488" y="5600700"/>
          <p14:tracePt t="13287" x="3756025" y="5626100"/>
          <p14:tracePt t="13295" x="3730625" y="5634038"/>
          <p14:tracePt t="13302" x="3697288" y="5641975"/>
          <p14:tracePt t="13311" x="3671888" y="5641975"/>
          <p14:tracePt t="13328" x="3662363" y="5641975"/>
          <p14:tracePt t="13336" x="3654425" y="5641975"/>
          <p14:tracePt t="13408" x="3646488" y="5641975"/>
          <p14:tracePt t="13448" x="3636963" y="5641975"/>
          <p14:tracePt t="13616" x="3654425" y="5651500"/>
          <p14:tracePt t="13623" x="3671888" y="5651500"/>
          <p14:tracePt t="13633" x="3722688" y="5651500"/>
          <p14:tracePt t="13639" x="3748088" y="5651500"/>
          <p14:tracePt t="13649" x="3824288" y="5659438"/>
          <p14:tracePt t="13655" x="3908425" y="5659438"/>
          <p14:tracePt t="13665" x="4011613" y="5676900"/>
          <p14:tracePt t="13671" x="4156075" y="5676900"/>
          <p14:tracePt t="13679" x="4325938" y="5676900"/>
          <p14:tracePt t="13688" x="4564063" y="5694363"/>
          <p14:tracePt t="13695" x="4792663" y="5694363"/>
          <p14:tracePt t="13702" x="5141913" y="5694363"/>
          <p14:tracePt t="13711" x="5464175" y="5694363"/>
          <p14:tracePt t="13719" x="5719763" y="5694363"/>
          <p14:tracePt t="13727" x="5922963" y="5694363"/>
          <p14:tracePt t="13736" x="6076950" y="5694363"/>
          <p14:tracePt t="13743" x="6221413" y="5694363"/>
          <p14:tracePt t="13752" x="6323013" y="5694363"/>
          <p14:tracePt t="13759" x="6407150" y="5694363"/>
          <p14:tracePt t="13768" x="6450013" y="5694363"/>
          <p14:tracePt t="13775" x="6492875" y="5694363"/>
          <p14:tracePt t="13785" x="6510338" y="5694363"/>
          <p14:tracePt t="13791" x="6535738" y="5684838"/>
          <p14:tracePt t="13801" x="6543675" y="5668963"/>
          <p14:tracePt t="13807" x="6561138" y="5651500"/>
          <p14:tracePt t="13817" x="6569075" y="5651500"/>
          <p14:tracePt t="13823" x="6577013" y="5641975"/>
          <p14:tracePt t="13833" x="6586538" y="5626100"/>
          <p14:tracePt t="13839" x="6594475" y="5626100"/>
          <p14:tracePt t="13855" x="6594475" y="5616575"/>
          <p14:tracePt t="14071" x="6577013" y="5616575"/>
          <p14:tracePt t="14079" x="6561138" y="5616575"/>
          <p14:tracePt t="14087" x="6535738" y="5616575"/>
          <p14:tracePt t="14094" x="6526213" y="5616575"/>
          <p14:tracePt t="14103" x="6500813" y="5608638"/>
          <p14:tracePt t="14112" x="6475413" y="5608638"/>
          <p14:tracePt t="14119" x="6457950" y="5608638"/>
          <p14:tracePt t="14128" x="6432550" y="5608638"/>
          <p14:tracePt t="14135" x="6399213" y="5608638"/>
          <p14:tracePt t="14143" x="6381750" y="5608638"/>
          <p14:tracePt t="14151" x="6356350" y="5608638"/>
          <p14:tracePt t="14159" x="6338888" y="5608638"/>
          <p14:tracePt t="14168" x="6330950" y="5608638"/>
          <p14:tracePt t="14175" x="6305550" y="5608638"/>
          <p14:tracePt t="14184" x="6297613" y="5608638"/>
          <p14:tracePt t="14191" x="6288088" y="5600700"/>
          <p14:tracePt t="14201" x="6272213" y="5600700"/>
          <p14:tracePt t="14217" x="6262688" y="5600700"/>
          <p14:tracePt t="14224" x="6254750" y="5600700"/>
          <p14:tracePt t="14233" x="6246813" y="5600700"/>
          <p14:tracePt t="14249" x="6237288" y="5600700"/>
          <p14:tracePt t="14255" x="6229350" y="5600700"/>
          <p14:tracePt t="14471" x="6229350" y="5591175"/>
          <p14:tracePt t="14478" x="6229350" y="5575300"/>
          <p14:tracePt t="14486" x="6211888" y="5540375"/>
          <p14:tracePt t="14494" x="6178550" y="5507038"/>
          <p14:tracePt t="14503" x="6110288" y="5413375"/>
          <p14:tracePt t="14512" x="6067425" y="5337175"/>
          <p14:tracePt t="14520" x="5965825" y="5226050"/>
          <p14:tracePt t="14527" x="5897563" y="5106988"/>
          <p14:tracePt t="14534" x="5813425" y="4987925"/>
          <p14:tracePt t="14543" x="5694363" y="4827588"/>
          <p14:tracePt t="14552" x="5565775" y="4630738"/>
          <p14:tracePt t="14559" x="5456238" y="4452938"/>
          <p14:tracePt t="14568" x="5319713" y="4275138"/>
          <p14:tracePt t="14574" x="5200650" y="4105275"/>
          <p14:tracePt t="14585" x="5081588" y="3968750"/>
          <p14:tracePt t="14590" x="4987925" y="3867150"/>
          <p14:tracePt t="14601" x="4919663" y="3773488"/>
          <p14:tracePt t="14607" x="4878388" y="3722688"/>
          <p14:tracePt t="14617" x="4852988" y="3697288"/>
          <p14:tracePt t="14623" x="4835525" y="3679825"/>
          <p14:tracePt t="14632" x="4835525" y="3671888"/>
          <p14:tracePt t="14656" x="4835525" y="3662363"/>
          <p14:tracePt t="14743" x="4827588" y="3654425"/>
          <p14:tracePt t="14759" x="4818063" y="3646488"/>
          <p14:tracePt t="14775" x="4810125" y="3629025"/>
          <p14:tracePt t="14791" x="4802188" y="3629025"/>
          <p14:tracePt t="14808" x="4784725" y="3611563"/>
          <p14:tracePt t="14824" x="4775200" y="3603625"/>
          <p14:tracePt t="14834" x="4759325" y="3586163"/>
          <p14:tracePt t="14840" x="4741863" y="3586163"/>
          <p14:tracePt t="14849" x="4733925" y="3578225"/>
          <p14:tracePt t="14856" x="4716463" y="3568700"/>
          <p14:tracePt t="14863" x="4699000" y="3568700"/>
          <p14:tracePt t="14871" x="4673600" y="3560763"/>
          <p14:tracePt t="14879" x="4665663" y="3552825"/>
          <p14:tracePt t="14888" x="4657725" y="3552825"/>
          <p14:tracePt t="14895" x="4648200" y="3543300"/>
          <p14:tracePt t="15000" x="4665663" y="3543300"/>
          <p14:tracePt t="15018" x="4673600" y="3543300"/>
          <p14:tracePt t="15024" x="4691063" y="3543300"/>
          <p14:tracePt t="15033" x="4716463" y="3543300"/>
          <p14:tracePt t="15039" x="4724400" y="3543300"/>
          <p14:tracePt t="15047" x="4759325" y="3543300"/>
          <p14:tracePt t="15056" x="4775200" y="3543300"/>
          <p14:tracePt t="15062" x="4792663" y="3543300"/>
          <p14:tracePt t="15071" x="4818063" y="3543300"/>
          <p14:tracePt t="15079" x="4843463" y="3543300"/>
          <p14:tracePt t="15088" x="4852988" y="3543300"/>
          <p14:tracePt t="15095" x="4860925" y="3543300"/>
          <p14:tracePt t="15103" x="4868863" y="3543300"/>
          <p14:tracePt t="15143" x="4878388" y="3552825"/>
          <p14:tracePt t="15152" x="4878388" y="3560763"/>
          <p14:tracePt t="15159" x="4878388" y="3578225"/>
          <p14:tracePt t="15168" x="4878388" y="3586163"/>
          <p14:tracePt t="15175" x="4886325" y="3619500"/>
          <p14:tracePt t="15185" x="4886325" y="3636963"/>
          <p14:tracePt t="15191" x="4894263" y="3654425"/>
          <p14:tracePt t="15201" x="4903788" y="3679825"/>
          <p14:tracePt t="15208" x="4911725" y="3722688"/>
          <p14:tracePt t="15217" x="4919663" y="3781425"/>
          <p14:tracePt t="15224" x="4929188" y="3857625"/>
          <p14:tracePt t="15232" x="4954588" y="3935413"/>
          <p14:tracePt t="15239" x="4962525" y="4037013"/>
          <p14:tracePt t="15249" x="4997450" y="4138613"/>
          <p14:tracePt t="15255" x="5030788" y="4240213"/>
          <p14:tracePt t="15262" x="5064125" y="4351338"/>
          <p14:tracePt t="15270" x="5099050" y="4452938"/>
          <p14:tracePt t="15279" x="5149850" y="4572000"/>
          <p14:tracePt t="15286" x="5192713" y="4691063"/>
          <p14:tracePt t="15296" x="5243513" y="4792663"/>
          <p14:tracePt t="15304" x="5260975" y="4894263"/>
          <p14:tracePt t="15311" x="5311775" y="4987925"/>
          <p14:tracePt t="15319" x="5362575" y="5048250"/>
          <p14:tracePt t="15327" x="5405438" y="5132388"/>
          <p14:tracePt t="15335" x="5446713" y="5167313"/>
          <p14:tracePt t="15343" x="5481638" y="5208588"/>
          <p14:tracePt t="15353" x="5514975" y="5243513"/>
          <p14:tracePt t="15359" x="5524500" y="5260975"/>
          <p14:tracePt t="15368" x="5540375" y="5268913"/>
          <p14:tracePt t="15375" x="5549900" y="5276850"/>
          <p14:tracePt t="15384" x="5557838" y="5286375"/>
          <p14:tracePt t="15391" x="5557838" y="5294313"/>
          <p14:tracePt t="15401" x="5565775" y="5294313"/>
          <p14:tracePt t="15408" x="5575300" y="5294313"/>
          <p14:tracePt t="15440" x="5583238" y="5294313"/>
          <p14:tracePt t="15449" x="5591175" y="5294313"/>
          <p14:tracePt t="15455" x="5600700" y="5294313"/>
          <p14:tracePt t="15463" x="5608638" y="5294313"/>
          <p14:tracePt t="15472" x="5626100" y="5302250"/>
          <p14:tracePt t="15479" x="5626100" y="5311775"/>
          <p14:tracePt t="15488" x="5634038" y="5311775"/>
          <p14:tracePt t="15496" x="5641975" y="5311775"/>
          <p14:tracePt t="15503" x="5651500" y="5311775"/>
          <p14:tracePt t="15543" x="5668963" y="5311775"/>
          <p14:tracePt t="15559" x="5684838" y="5302250"/>
          <p14:tracePt t="15569" x="5710238" y="5276850"/>
          <p14:tracePt t="15575" x="5710238" y="5260975"/>
          <p14:tracePt t="15585" x="5727700" y="5235575"/>
          <p14:tracePt t="15592" x="5753100" y="5183188"/>
          <p14:tracePt t="15601" x="5778500" y="5116513"/>
          <p14:tracePt t="15607" x="5803900" y="5056188"/>
          <p14:tracePt t="15617" x="5813425" y="4972050"/>
          <p14:tracePt t="15624" x="5813425" y="4868863"/>
          <p14:tracePt t="15632" x="5813425" y="4775200"/>
          <p14:tracePt t="15640" x="5813425" y="4657725"/>
          <p14:tracePt t="15647" x="5813425" y="4546600"/>
          <p14:tracePt t="15654" x="5813425" y="4410075"/>
          <p14:tracePt t="15662" x="5813425" y="4291013"/>
          <p14:tracePt t="15671" x="5813425" y="4164013"/>
          <p14:tracePt t="15679" x="5813425" y="4052888"/>
          <p14:tracePt t="15688" x="5813425" y="3925888"/>
          <p14:tracePt t="15696" x="5813425" y="3824288"/>
          <p14:tracePt t="15702" x="5795963" y="3730625"/>
          <p14:tracePt t="15711" x="5788025" y="3629025"/>
          <p14:tracePt t="15720" x="5778500" y="3552825"/>
          <p14:tracePt t="15727" x="5770563" y="3484563"/>
          <p14:tracePt t="15736" x="5770563" y="3424238"/>
          <p14:tracePt t="15743" x="5770563" y="3365500"/>
          <p14:tracePt t="15752" x="5770563" y="3305175"/>
          <p14:tracePt t="15760" x="5778500" y="3246438"/>
          <p14:tracePt t="15769" x="5795963" y="3186113"/>
          <p14:tracePt t="15775" x="5795963" y="3152775"/>
          <p14:tracePt t="15785" x="5803900" y="3119438"/>
          <p14:tracePt t="15791" x="5803900" y="3094038"/>
          <p14:tracePt t="15802" x="5803900" y="3076575"/>
          <p14:tracePt t="15807" x="5803900" y="3059113"/>
          <p14:tracePt t="15823" x="5803900" y="3041650"/>
          <p14:tracePt t="15832" x="5803900" y="3033713"/>
          <p14:tracePt t="15839" x="5803900" y="3025775"/>
          <p14:tracePt t="15848" x="5803900" y="3008313"/>
          <p14:tracePt t="15902" x="5803900" y="2990850"/>
          <p14:tracePt t="15911" x="5803900" y="2974975"/>
          <p14:tracePt t="15921" x="5803900" y="2965450"/>
          <p14:tracePt t="15927" x="5821363" y="2949575"/>
          <p14:tracePt t="15937" x="5821363" y="2940050"/>
          <p14:tracePt t="15944" x="5829300" y="2914650"/>
          <p14:tracePt t="15952" x="5829300" y="2897188"/>
          <p14:tracePt t="15959" x="5838825" y="2881313"/>
          <p14:tracePt t="15968" x="5846763" y="2863850"/>
          <p14:tracePt t="15976" x="5854700" y="2838450"/>
          <p14:tracePt t="15985" x="5864225" y="2820988"/>
          <p14:tracePt t="15991" x="5864225" y="2813050"/>
          <p14:tracePt t="16001" x="5872163" y="2787650"/>
          <p14:tracePt t="16007" x="5880100" y="2752725"/>
          <p14:tracePt t="16017" x="5897563" y="2727325"/>
          <p14:tracePt t="16023" x="5905500" y="2719388"/>
          <p14:tracePt t="16032" x="5922963" y="2693988"/>
          <p14:tracePt t="16039" x="5932488" y="2668588"/>
          <p14:tracePt t="16049" x="5957888" y="2633663"/>
          <p14:tracePt t="16055" x="5973763" y="2617788"/>
          <p14:tracePt t="16062" x="5973763" y="2608263"/>
          <p14:tracePt t="16070" x="5983288" y="2608263"/>
          <p14:tracePt t="16079" x="5991225" y="2600325"/>
          <p14:tracePt t="16111" x="5999163" y="2600325"/>
          <p14:tracePt t="16127" x="6016625" y="2600325"/>
          <p14:tracePt t="16135" x="6034088" y="2600325"/>
          <p14:tracePt t="16143" x="6059488" y="2600325"/>
          <p14:tracePt t="16153" x="6102350" y="2600325"/>
          <p14:tracePt t="16159" x="6135688" y="2600325"/>
          <p14:tracePt t="16168" x="6169025" y="2600325"/>
          <p14:tracePt t="16176" x="6186488" y="2600325"/>
          <p14:tracePt t="16185" x="6229350" y="2600325"/>
          <p14:tracePt t="16192" x="6262688" y="2600325"/>
          <p14:tracePt t="16201" x="6297613" y="2600325"/>
          <p14:tracePt t="16208" x="6323013" y="2600325"/>
          <p14:tracePt t="16217" x="6348413" y="2600325"/>
          <p14:tracePt t="16224" x="6381750" y="2600325"/>
          <p14:tracePt t="16233" x="6407150" y="2600325"/>
          <p14:tracePt t="16239" x="6416675" y="2600325"/>
          <p14:tracePt t="16248" x="6442075" y="2600325"/>
          <p14:tracePt t="16256" x="6467475" y="2600325"/>
          <p14:tracePt t="16263" x="6483350" y="2600325"/>
          <p14:tracePt t="16272" x="6492875" y="2600325"/>
          <p14:tracePt t="16279" x="6500813" y="2600325"/>
          <p14:tracePt t="16287" x="6510338" y="2600325"/>
          <p14:tracePt t="16296" x="6526213" y="2600325"/>
          <p14:tracePt t="16311" x="6543675" y="2600325"/>
          <p14:tracePt t="16319" x="6551613" y="2600325"/>
          <p14:tracePt t="16327" x="6569075" y="2600325"/>
          <p14:tracePt t="16336" x="6594475" y="2600325"/>
          <p14:tracePt t="16343" x="6611938" y="2600325"/>
          <p14:tracePt t="16352" x="6645275" y="2600325"/>
          <p14:tracePt t="16360" x="6670675" y="2600325"/>
          <p14:tracePt t="16368" x="6696075" y="2600325"/>
          <p14:tracePt t="16374" x="6713538" y="2600325"/>
          <p14:tracePt t="16386" x="6756400" y="2582863"/>
          <p14:tracePt t="16390" x="6772275" y="2582863"/>
          <p14:tracePt t="16401" x="6807200" y="2574925"/>
          <p14:tracePt t="16408" x="6824663" y="2574925"/>
          <p14:tracePt t="16417" x="6850063" y="2566988"/>
          <p14:tracePt t="16424" x="6875463" y="2566988"/>
          <p14:tracePt t="16432" x="6883400" y="2566988"/>
          <p14:tracePt t="16440" x="6908800" y="2566988"/>
          <p14:tracePt t="16449" x="6934200" y="2566988"/>
          <p14:tracePt t="16456" x="6959600" y="2557463"/>
          <p14:tracePt t="16462" x="6977063" y="2557463"/>
          <p14:tracePt t="16471" x="7010400" y="2557463"/>
          <p14:tracePt t="16479" x="7027863" y="2549525"/>
          <p14:tracePt t="16487" x="7070725" y="2541588"/>
          <p14:tracePt t="16496" x="7078663" y="2541588"/>
          <p14:tracePt t="16503" x="7104063" y="2532063"/>
          <p14:tracePt t="16511" x="7129463" y="2532063"/>
          <p14:tracePt t="16519" x="7146925" y="2532063"/>
          <p14:tracePt t="16527" x="7164388" y="2532063"/>
          <p14:tracePt t="16535" x="7189788" y="2532063"/>
          <p14:tracePt t="16543" x="7197725" y="2532063"/>
          <p14:tracePt t="16552" x="7215188" y="2532063"/>
          <p14:tracePt t="16558" x="7232650" y="2532063"/>
          <p14:tracePt t="16568" x="7240588" y="2532063"/>
          <p14:tracePt t="16574" x="7265988" y="2532063"/>
          <p14:tracePt t="16585" x="7273925" y="2532063"/>
          <p14:tracePt t="16592" x="7299325" y="2532063"/>
          <p14:tracePt t="16601" x="7334250" y="2532063"/>
          <p14:tracePt t="16608" x="7367588" y="2532063"/>
          <p14:tracePt t="16617" x="7385050" y="2532063"/>
          <p14:tracePt t="16624" x="7418388" y="2532063"/>
          <p14:tracePt t="16632" x="7461250" y="2532063"/>
          <p14:tracePt t="16640" x="7486650" y="2532063"/>
          <p14:tracePt t="16646" x="7512050" y="2532063"/>
          <p14:tracePt t="16656" x="7546975" y="2532063"/>
          <p14:tracePt t="16662" x="7562850" y="2532063"/>
          <p14:tracePt t="16672" x="7580313" y="2532063"/>
          <p14:tracePt t="16679" x="7605713" y="2532063"/>
          <p14:tracePt t="16688" x="7631113" y="2532063"/>
          <p14:tracePt t="16703" x="7648575" y="2532063"/>
          <p14:tracePt t="16711" x="7656513" y="2532063"/>
          <p14:tracePt t="16719" x="7666038" y="2532063"/>
          <p14:tracePt t="16727" x="7673975" y="2532063"/>
          <p14:tracePt t="16736" x="7681913" y="2532063"/>
          <p14:tracePt t="16743" x="7691438" y="2532063"/>
          <p14:tracePt t="16751" x="7699375" y="2532063"/>
          <p14:tracePt t="16760" x="7707313" y="2532063"/>
          <p14:tracePt t="16768" x="7716838" y="2532063"/>
          <p14:tracePt t="16775" x="7724775" y="2532063"/>
          <p14:tracePt t="16790" x="7742238" y="2532063"/>
          <p14:tracePt t="16801" x="7750175" y="2524125"/>
          <p14:tracePt t="16808" x="7758113" y="2524125"/>
          <p14:tracePt t="16815" x="7767638" y="2524125"/>
          <p14:tracePt t="16824" x="7783513" y="2524125"/>
          <p14:tracePt t="16831" x="7800975" y="2524125"/>
          <p14:tracePt t="16840" x="7835900" y="2524125"/>
          <p14:tracePt t="16849" x="7843838" y="2524125"/>
          <p14:tracePt t="16856" x="7869238" y="2524125"/>
          <p14:tracePt t="16863" x="7894638" y="2524125"/>
          <p14:tracePt t="16879" x="7912100" y="2524125"/>
          <p14:tracePt t="16887" x="7920038" y="2524125"/>
          <p14:tracePt t="16895" x="7927975" y="2524125"/>
          <p14:tracePt t="17624" x="7886700" y="2524125"/>
          <p14:tracePt t="17631" x="7826375" y="2524125"/>
          <p14:tracePt t="17640" x="7750175" y="2524125"/>
          <p14:tracePt t="17646" x="7666038" y="2516188"/>
          <p14:tracePt t="17655" x="7580313" y="2489200"/>
          <p14:tracePt t="17663" x="7546975" y="2489200"/>
          <p14:tracePt t="17672" x="7443788" y="2524125"/>
          <p14:tracePt t="17680" x="7359650" y="2541588"/>
          <p14:tracePt t="17688" x="7258050" y="2566988"/>
          <p14:tracePt t="17695" x="7154863" y="2574925"/>
          <p14:tracePt t="17703" x="7053263" y="2592388"/>
          <p14:tracePt t="17711" x="6977063" y="2608263"/>
          <p14:tracePt t="17720" x="6883400" y="2617788"/>
          <p14:tracePt t="17728" x="6781800" y="2643188"/>
          <p14:tracePt t="17737" x="6654800" y="2651125"/>
          <p14:tracePt t="17743" x="6518275" y="2676525"/>
          <p14:tracePt t="17753" x="6407150" y="2693988"/>
          <p14:tracePt t="17760" x="6262688" y="2711450"/>
          <p14:tracePt t="17768" x="6169025" y="2711450"/>
          <p14:tracePt t="17775" x="6076950" y="2736850"/>
          <p14:tracePt t="17785" x="6008688" y="2744788"/>
          <p14:tracePt t="17791" x="5932488" y="2770188"/>
          <p14:tracePt t="17801" x="5838825" y="2787650"/>
          <p14:tracePt t="17807" x="5778500" y="2813050"/>
          <p14:tracePt t="17815" x="5735638" y="2820988"/>
          <p14:tracePt t="17823" x="5684838" y="2838450"/>
          <p14:tracePt t="17833" x="5651500" y="2838450"/>
          <p14:tracePt t="17839" x="5634038" y="2846388"/>
          <p14:tracePt t="17847" x="5616575" y="2846388"/>
          <p14:tracePt t="17856" x="5608638" y="2846388"/>
          <p14:tracePt t="17863" x="5583238" y="2855913"/>
          <p14:tracePt t="17872" x="5575300" y="2855913"/>
          <p14:tracePt t="17880" x="5565775" y="2855913"/>
          <p14:tracePt t="17887" x="5540375" y="2855913"/>
          <p14:tracePt t="17895" x="5514975" y="2855913"/>
          <p14:tracePt t="17915" x="5430838" y="2855913"/>
          <p14:tracePt t="17920" x="5370513" y="2846388"/>
          <p14:tracePt t="17927" x="5311775" y="2846388"/>
          <p14:tracePt t="17938" x="5243513" y="2846388"/>
          <p14:tracePt t="17943" x="5167313" y="2846388"/>
          <p14:tracePt t="17953" x="5116513" y="2846388"/>
          <p14:tracePt t="17960" x="5056188" y="2846388"/>
          <p14:tracePt t="17969" x="5013325" y="2846388"/>
          <p14:tracePt t="17975" x="4979988" y="2846388"/>
          <p14:tracePt t="17985" x="4972050" y="2846388"/>
          <p14:tracePt t="18136" x="4962525" y="2846388"/>
          <p14:tracePt t="18143" x="4929188" y="2855913"/>
          <p14:tracePt t="18153" x="4886325" y="2881313"/>
          <p14:tracePt t="18159" x="4827588" y="2897188"/>
          <p14:tracePt t="18170" x="4784725" y="2914650"/>
          <p14:tracePt t="18175" x="4724400" y="2932113"/>
          <p14:tracePt t="18184" x="4630738" y="2957513"/>
          <p14:tracePt t="18192" x="4546600" y="2974975"/>
          <p14:tracePt t="18201" x="4445000" y="2974975"/>
          <p14:tracePt t="18207" x="4341813" y="3000375"/>
          <p14:tracePt t="18216" x="4257675" y="3000375"/>
          <p14:tracePt t="18223" x="4171950" y="3000375"/>
          <p14:tracePt t="18231" x="4105275" y="3000375"/>
          <p14:tracePt t="18240" x="4062413" y="3000375"/>
          <p14:tracePt t="18247" x="4011613" y="3000375"/>
          <p14:tracePt t="18255" x="3986213" y="3000375"/>
          <p14:tracePt t="18263" x="3951288" y="2990850"/>
          <p14:tracePt t="18271" x="3943350" y="2990850"/>
          <p14:tracePt t="18279" x="3925888" y="2982913"/>
          <p14:tracePt t="18295" x="3917950" y="2957513"/>
          <p14:tracePt t="18304" x="3917950" y="2932113"/>
          <p14:tracePt t="18320" x="3917950" y="2922588"/>
          <p14:tracePt t="18328" x="3917950" y="2914650"/>
          <p14:tracePt t="18336" x="3917950" y="2897188"/>
          <p14:tracePt t="18343" x="3943350" y="2871788"/>
          <p14:tracePt t="18353" x="3968750" y="2846388"/>
          <p14:tracePt t="18360" x="3986213" y="2820988"/>
          <p14:tracePt t="18369" x="4027488" y="2787650"/>
          <p14:tracePt t="18375" x="4052888" y="2762250"/>
          <p14:tracePt t="18385" x="4130675" y="2727325"/>
          <p14:tracePt t="18391" x="4181475" y="2693988"/>
          <p14:tracePt t="18401" x="4257675" y="2660650"/>
          <p14:tracePt t="18408" x="4316413" y="2643188"/>
          <p14:tracePt t="18416" x="4384675" y="2633663"/>
          <p14:tracePt t="18424" x="4435475" y="2617788"/>
          <p14:tracePt t="18430" x="4495800" y="2600325"/>
          <p14:tracePt t="18439" x="4521200" y="2600325"/>
          <p14:tracePt t="18447" x="4538663" y="2600325"/>
          <p14:tracePt t="18455" x="4564063" y="2600325"/>
          <p14:tracePt t="18463" x="4572000" y="2600325"/>
          <p14:tracePt t="18472" x="4579938" y="2600325"/>
          <p14:tracePt t="18495" x="4589463" y="2600325"/>
          <p14:tracePt t="18511" x="4597400" y="2600325"/>
          <p14:tracePt t="18519" x="4605338" y="2600325"/>
          <p14:tracePt t="18527" x="4622800" y="2608263"/>
          <p14:tracePt t="18537" x="4630738" y="2617788"/>
          <p14:tracePt t="18544" x="4640263" y="2625725"/>
          <p14:tracePt t="18553" x="4648200" y="2633663"/>
          <p14:tracePt t="18559" x="4657725" y="2651125"/>
          <p14:tracePt t="18568" x="4665663" y="2651125"/>
          <p14:tracePt t="18575" x="4683125" y="2668588"/>
          <p14:tracePt t="18585" x="4683125" y="2676525"/>
          <p14:tracePt t="18591" x="4691063" y="2676525"/>
          <p14:tracePt t="18599" x="4699000" y="2686050"/>
          <p14:tracePt t="18617" x="4708525" y="2693988"/>
          <p14:tracePt t="18630" x="4708525" y="2701925"/>
          <p14:tracePt t="18647" x="4724400" y="2701925"/>
          <p14:tracePt t="18663" x="4733925" y="2711450"/>
          <p14:tracePt t="18679" x="4741863" y="2711450"/>
          <p14:tracePt t="18687" x="4749800" y="2711450"/>
          <p14:tracePt t="18695" x="4759325" y="2711450"/>
          <p14:tracePt t="18703" x="4775200" y="2711450"/>
          <p14:tracePt t="18712" x="4784725" y="2711450"/>
          <p14:tracePt t="18721" x="4792663" y="2711450"/>
          <p14:tracePt t="18727" x="4818063" y="2719388"/>
          <p14:tracePt t="18737" x="4827588" y="2727325"/>
          <p14:tracePt t="18744" x="4843463" y="2727325"/>
          <p14:tracePt t="18752" x="4868863" y="2727325"/>
          <p14:tracePt t="18759" x="4894263" y="2727325"/>
          <p14:tracePt t="18770" x="4929188" y="2727325"/>
          <p14:tracePt t="18775" x="4954588" y="2727325"/>
          <p14:tracePt t="18785" x="4987925" y="2727325"/>
          <p14:tracePt t="18791" x="5013325" y="2736850"/>
          <p14:tracePt t="18801" x="5048250" y="2736850"/>
          <p14:tracePt t="18807" x="5073650" y="2736850"/>
          <p14:tracePt t="18815" x="5099050" y="2736850"/>
          <p14:tracePt t="18823" x="5124450" y="2736850"/>
          <p14:tracePt t="18830" x="5132388" y="2736850"/>
          <p14:tracePt t="18840" x="5149850" y="2736850"/>
          <p14:tracePt t="18847" x="5157788" y="2736850"/>
          <p14:tracePt t="18855" x="5167313" y="2736850"/>
          <p14:tracePt t="18864" x="5175250" y="2736850"/>
          <p14:tracePt t="18871" x="5183188" y="2736850"/>
          <p14:tracePt t="18879" x="5192713" y="2736850"/>
          <p14:tracePt t="18887" x="5200650" y="2736850"/>
          <p14:tracePt t="18895" x="5208588" y="2736850"/>
          <p14:tracePt t="18914" x="5226050" y="2736850"/>
          <p14:tracePt t="19023" x="5208588" y="2736850"/>
          <p14:tracePt t="19031" x="5192713" y="2736850"/>
          <p14:tracePt t="19040" x="5157788" y="2736850"/>
          <p14:tracePt t="19047" x="5116513" y="2736850"/>
          <p14:tracePt t="19056" x="5081588" y="2736850"/>
          <p14:tracePt t="19064" x="5030788" y="2736850"/>
          <p14:tracePt t="19071" x="4954588" y="2736850"/>
          <p14:tracePt t="19079" x="4886325" y="2736850"/>
          <p14:tracePt t="19086" x="4827588" y="2736850"/>
          <p14:tracePt t="19095" x="4741863" y="2736850"/>
          <p14:tracePt t="19103" x="4683125" y="2736850"/>
          <p14:tracePt t="19111" x="4614863" y="2727325"/>
          <p14:tracePt t="19120" x="4554538" y="2719388"/>
          <p14:tracePt t="19128" x="4495800" y="2719388"/>
          <p14:tracePt t="19137" x="4460875" y="2719388"/>
          <p14:tracePt t="19143" x="4435475" y="2711450"/>
          <p14:tracePt t="19153" x="4384675" y="2711450"/>
          <p14:tracePt t="19160" x="4368800" y="2711450"/>
          <p14:tracePt t="19169" x="4325938" y="2711450"/>
          <p14:tracePt t="19176" x="4283075" y="2711450"/>
          <p14:tracePt t="19185" x="4249738" y="2711450"/>
          <p14:tracePt t="19191" x="4214813" y="2711450"/>
          <p14:tracePt t="19200" x="4181475" y="2711450"/>
          <p14:tracePt t="19207" x="4164013" y="2711450"/>
          <p14:tracePt t="19217" x="4121150" y="2711450"/>
          <p14:tracePt t="19223" x="4095750" y="2711450"/>
          <p14:tracePt t="19231" x="4062413" y="2711450"/>
          <p14:tracePt t="19240" x="4044950" y="2711450"/>
          <p14:tracePt t="19247" x="4027488" y="2711450"/>
          <p14:tracePt t="19256" x="4019550" y="2711450"/>
          <p14:tracePt t="19264" x="4011613" y="2711450"/>
          <p14:tracePt t="19270" x="4002088" y="2711450"/>
          <p14:tracePt t="19279" x="3994150" y="2711450"/>
          <p14:tracePt t="19295" x="3976688" y="2711450"/>
          <p14:tracePt t="19304" x="3968750" y="2711450"/>
          <p14:tracePt t="19311" x="3960813" y="2711450"/>
          <p14:tracePt t="19320" x="3935413" y="2711450"/>
          <p14:tracePt t="19337" x="3908425" y="2711450"/>
          <p14:tracePt t="19343" x="3900488" y="2719388"/>
          <p14:tracePt t="19360" x="3892550" y="2727325"/>
          <p14:tracePt t="19369" x="3883025" y="2744788"/>
          <p14:tracePt t="19374" x="3883025" y="2752725"/>
          <p14:tracePt t="19384" x="3883025" y="2770188"/>
          <p14:tracePt t="19391" x="3883025" y="2795588"/>
          <p14:tracePt t="19399" x="3883025" y="2813050"/>
          <p14:tracePt t="19407" x="3883025" y="2846388"/>
          <p14:tracePt t="19414" x="3883025" y="2881313"/>
          <p14:tracePt t="19423" x="3883025" y="2914650"/>
          <p14:tracePt t="19431" x="3883025" y="2940050"/>
          <p14:tracePt t="19439" x="3883025" y="3000375"/>
          <p14:tracePt t="19448" x="3883025" y="3051175"/>
          <p14:tracePt t="19455" x="3883025" y="3101975"/>
          <p14:tracePt t="19464" x="3883025" y="3144838"/>
          <p14:tracePt t="19471" x="3883025" y="3186113"/>
          <p14:tracePt t="19479" x="3883025" y="3221038"/>
          <p14:tracePt t="19488" x="3892550" y="3263900"/>
          <p14:tracePt t="19495" x="3900488" y="3289300"/>
          <p14:tracePt t="19504" x="3900488" y="3330575"/>
          <p14:tracePt t="19511" x="3917950" y="3365500"/>
          <p14:tracePt t="19520" x="3925888" y="3390900"/>
          <p14:tracePt t="19526" x="3925888" y="3416300"/>
          <p14:tracePt t="19536" x="3935413" y="3449638"/>
          <p14:tracePt t="19542" x="3935413" y="3475038"/>
          <p14:tracePt t="19553" x="3935413" y="3502025"/>
          <p14:tracePt t="19558" x="3943350" y="3527425"/>
          <p14:tracePt t="19570" x="3943350" y="3552825"/>
          <p14:tracePt t="19575" x="3943350" y="3578225"/>
          <p14:tracePt t="19584" x="3943350" y="3586163"/>
          <p14:tracePt t="19590" x="3943350" y="3611563"/>
          <p14:tracePt t="19599" x="3951288" y="3619500"/>
          <p14:tracePt t="19606" x="3960813" y="3629025"/>
          <p14:tracePt t="19615" x="3960813" y="3636963"/>
          <p14:tracePt t="19622" x="3960813" y="3646488"/>
          <p14:tracePt t="19630" x="3968750" y="3646488"/>
          <p14:tracePt t="19639" x="3968750" y="3654425"/>
          <p14:tracePt t="19647" x="3968750" y="3662363"/>
          <p14:tracePt t="19655" x="3976688" y="3671888"/>
          <p14:tracePt t="19687" x="3976688" y="3679825"/>
          <p14:tracePt t="19704" x="3986213" y="3687763"/>
          <p14:tracePt t="19712" x="3994150" y="3687763"/>
          <p14:tracePt t="19720" x="4002088" y="3697288"/>
          <p14:tracePt t="19727" x="4011613" y="3705225"/>
          <p14:tracePt t="19738" x="4019550" y="3713163"/>
          <p14:tracePt t="19753" x="4037013" y="3722688"/>
          <p14:tracePt t="19759" x="4062413" y="3730625"/>
          <p14:tracePt t="19769" x="4095750" y="3748088"/>
          <p14:tracePt t="19776" x="4138613" y="3756025"/>
          <p14:tracePt t="19785" x="4181475" y="3756025"/>
          <p14:tracePt t="19791" x="4214813" y="3763963"/>
          <p14:tracePt t="19801" x="4291013" y="3763963"/>
          <p14:tracePt t="19807" x="4359275" y="3763963"/>
          <p14:tracePt t="19815" x="4419600" y="3763963"/>
          <p14:tracePt t="19823" x="4503738" y="3763963"/>
          <p14:tracePt t="19831" x="4589463" y="3763963"/>
          <p14:tracePt t="19839" x="4648200" y="3763963"/>
          <p14:tracePt t="19847" x="4733925" y="3763963"/>
          <p14:tracePt t="19855" x="4784725" y="3763963"/>
          <p14:tracePt t="19863" x="4810125" y="3763963"/>
          <p14:tracePt t="19871" x="4843463" y="3763963"/>
          <p14:tracePt t="19879" x="4868863" y="3763963"/>
          <p14:tracePt t="19887" x="4878388" y="3763963"/>
          <p14:tracePt t="19895" x="4903788" y="3763963"/>
          <p14:tracePt t="19915" x="4919663" y="3763963"/>
          <p14:tracePt t="19921" x="4929188" y="3763963"/>
          <p14:tracePt t="19927" x="4937125" y="3763963"/>
          <p14:tracePt t="19937" x="4954588" y="3763963"/>
          <p14:tracePt t="19944" x="4972050" y="3763963"/>
          <p14:tracePt t="19953" x="4979988" y="3763963"/>
          <p14:tracePt t="19960" x="5013325" y="3763963"/>
          <p14:tracePt t="19969" x="5022850" y="3763963"/>
          <p14:tracePt t="19975" x="5056188" y="3763963"/>
          <p14:tracePt t="19985" x="5081588" y="3763963"/>
          <p14:tracePt t="19991" x="5106988" y="3763963"/>
          <p14:tracePt t="20000" x="5116513" y="3763963"/>
          <p14:tracePt t="20007" x="5132388" y="3763963"/>
          <p14:tracePt t="20016" x="5141913" y="3763963"/>
          <p14:tracePt t="20023" x="5157788" y="3763963"/>
          <p14:tracePt t="20031" x="5175250" y="3763963"/>
          <p14:tracePt t="20047" x="5200650" y="3748088"/>
          <p14:tracePt t="20055" x="5208588" y="3738563"/>
          <p14:tracePt t="20063" x="5218113" y="3730625"/>
          <p14:tracePt t="20072" x="5243513" y="3713163"/>
          <p14:tracePt t="20079" x="5260975" y="3697288"/>
          <p14:tracePt t="20087" x="5286375" y="3671888"/>
          <p14:tracePt t="20094" x="5294313" y="3646488"/>
          <p14:tracePt t="20103" x="5311775" y="3611563"/>
          <p14:tracePt t="20111" x="5311775" y="3603625"/>
          <p14:tracePt t="20120" x="5327650" y="3578225"/>
          <p14:tracePt t="20127" x="5327650" y="3560763"/>
          <p14:tracePt t="20137" x="5337175" y="3527425"/>
          <p14:tracePt t="20144" x="5345113" y="3509963"/>
          <p14:tracePt t="20153" x="5345113" y="3467100"/>
          <p14:tracePt t="20160" x="5345113" y="3441700"/>
          <p14:tracePt t="20169" x="5345113" y="3390900"/>
          <p14:tracePt t="20175" x="5345113" y="3355975"/>
          <p14:tracePt t="20185" x="5345113" y="3314700"/>
          <p14:tracePt t="20192" x="5345113" y="3279775"/>
          <p14:tracePt t="20200" x="5345113" y="3263900"/>
          <p14:tracePt t="20207" x="5345113" y="3228975"/>
          <p14:tracePt t="20214" x="5345113" y="3186113"/>
          <p14:tracePt t="20223" x="5345113" y="3160713"/>
          <p14:tracePt t="20231" x="5345113" y="3127375"/>
          <p14:tracePt t="20239" x="5345113" y="3101975"/>
          <p14:tracePt t="20248" x="5337175" y="3067050"/>
          <p14:tracePt t="20256" x="5337175" y="3041650"/>
          <p14:tracePt t="20263" x="5327650" y="3000375"/>
          <p14:tracePt t="20272" x="5327650" y="2974975"/>
          <p14:tracePt t="20279" x="5319713" y="2949575"/>
          <p14:tracePt t="20287" x="5319713" y="2922588"/>
          <p14:tracePt t="20295" x="5319713" y="2906713"/>
          <p14:tracePt t="20303" x="5319713" y="2881313"/>
          <p14:tracePt t="20311" x="5319713" y="2871788"/>
          <p14:tracePt t="20321" x="5319713" y="2855913"/>
          <p14:tracePt t="20328" x="5319713" y="2846388"/>
          <p14:tracePt t="20337" x="5319713" y="2838450"/>
          <p14:tracePt t="20343" x="5319713" y="2830513"/>
          <p14:tracePt t="20360" x="5319713" y="2820988"/>
          <p14:tracePt t="20391" x="5319713" y="2805113"/>
          <p14:tracePt t="20408" x="5302250" y="2795588"/>
          <p14:tracePt t="20423" x="5294313" y="2787650"/>
          <p14:tracePt t="20439" x="5286375" y="2778125"/>
          <p14:tracePt t="20447" x="5286375" y="2770188"/>
          <p14:tracePt t="20455" x="5276850" y="2770188"/>
          <p14:tracePt t="20463" x="5260975" y="2762250"/>
          <p14:tracePt t="20471" x="5251450" y="2762250"/>
          <p14:tracePt t="20479" x="5235575" y="2752725"/>
          <p14:tracePt t="20488" x="5218113" y="2752725"/>
          <p14:tracePt t="20495" x="5200650" y="2736850"/>
          <p14:tracePt t="20504" x="5175250" y="2736850"/>
          <p14:tracePt t="20512" x="5157788" y="2736850"/>
          <p14:tracePt t="20520" x="5132388" y="2736850"/>
          <p14:tracePt t="20526" x="5106988" y="2727325"/>
          <p14:tracePt t="20538" x="5073650" y="2727325"/>
          <p14:tracePt t="20543" x="5022850" y="2727325"/>
          <p14:tracePt t="20553" x="4979988" y="2727325"/>
          <p14:tracePt t="20558" x="4919663" y="2727325"/>
          <p14:tracePt t="20569" x="4860925" y="2727325"/>
          <p14:tracePt t="20576" x="4775200" y="2727325"/>
          <p14:tracePt t="20585" x="4708525" y="2727325"/>
          <p14:tracePt t="20592" x="4665663" y="2727325"/>
          <p14:tracePt t="20599" x="4605338" y="2727325"/>
          <p14:tracePt t="20607" x="4554538" y="2727325"/>
          <p14:tracePt t="20615" x="4521200" y="2736850"/>
          <p14:tracePt t="20623" x="4503738" y="2736850"/>
          <p14:tracePt t="20631" x="4495800" y="2744788"/>
          <p14:tracePt t="20639" x="4486275" y="2744788"/>
          <p14:tracePt t="20744" x="4486275" y="2752725"/>
          <p14:tracePt t="20752" x="4486275" y="2762250"/>
          <p14:tracePt t="20769" x="4495800" y="2762250"/>
          <p14:tracePt t="20776" x="4503738" y="2770188"/>
          <p14:tracePt t="20784" x="4529138" y="2795588"/>
          <p14:tracePt t="20791" x="4546600" y="2805113"/>
          <p14:tracePt t="20800" x="4564063" y="2838450"/>
          <p14:tracePt t="20807" x="4597400" y="2889250"/>
          <p14:tracePt t="20814" x="4614863" y="2922588"/>
          <p14:tracePt t="20824" x="4640263" y="2990850"/>
          <p14:tracePt t="20831" x="4665663" y="3051175"/>
          <p14:tracePt t="20839" x="4691063" y="3101975"/>
          <p14:tracePt t="20848" x="4716463" y="3160713"/>
          <p14:tracePt t="20856" x="4733925" y="3221038"/>
          <p14:tracePt t="20863" x="4767263" y="3271838"/>
          <p14:tracePt t="20871" x="4775200" y="3330575"/>
          <p14:tracePt t="20879" x="4802188" y="3382963"/>
          <p14:tracePt t="20887" x="4810125" y="3416300"/>
          <p14:tracePt t="20895" x="4818063" y="3449638"/>
          <p14:tracePt t="20914" x="4818063" y="3484563"/>
          <p14:tracePt t="20921" x="4818063" y="3502025"/>
          <p14:tracePt t="20928" x="4818063" y="3509963"/>
          <p14:tracePt t="21760" x="4827588" y="3509963"/>
          <p14:tracePt t="21792" x="4835525" y="3492500"/>
          <p14:tracePt t="21798" x="4835525" y="3484563"/>
          <p14:tracePt t="21831" x="4835525" y="3475038"/>
          <p14:tracePt t="21855" x="4835525" y="3467100"/>
          <p14:tracePt t="21863" x="4818063" y="3475038"/>
          <p14:tracePt t="21872" x="4802188" y="3502025"/>
          <p14:tracePt t="21880" x="4792663" y="3527425"/>
          <p14:tracePt t="21888" x="4775200" y="3578225"/>
          <p14:tracePt t="21899" x="4759325" y="3611563"/>
          <p14:tracePt t="21904" x="4749800" y="3646488"/>
          <p14:tracePt t="21911" x="4749800" y="3679825"/>
          <p14:tracePt t="21921" x="4749800" y="3697288"/>
          <p14:tracePt t="21928" x="4749800" y="3722688"/>
          <p14:tracePt t="21938" x="4749800" y="3730625"/>
          <p14:tracePt t="21942" x="4749800" y="3756025"/>
          <p14:tracePt t="21952" x="4749800" y="3763963"/>
          <p14:tracePt t="21959" x="4749800" y="3773488"/>
          <p14:tracePt t="21967" x="4741863" y="3798888"/>
          <p14:tracePt t="21975" x="4733925" y="3806825"/>
          <p14:tracePt t="21983" x="4716463" y="3824288"/>
          <p14:tracePt t="21991" x="4708525" y="3824288"/>
          <p14:tracePt t="22152" x="4691063" y="3824288"/>
          <p14:tracePt t="22159" x="4657725" y="3798888"/>
          <p14:tracePt t="22169" x="4605338" y="3756025"/>
          <p14:tracePt t="22175" x="4538663" y="3722688"/>
          <p14:tracePt t="22183" x="4495800" y="3697288"/>
          <p14:tracePt t="22192" x="4427538" y="3662363"/>
          <p14:tracePt t="22198" x="4376738" y="3646488"/>
          <p14:tracePt t="22208" x="4325938" y="3603625"/>
          <p14:tracePt t="22215" x="4283075" y="3578225"/>
          <p14:tracePt t="22223" x="4257675" y="3578225"/>
          <p14:tracePt t="22232" x="4232275" y="3578225"/>
          <p14:tracePt t="22248" x="4206875" y="3560763"/>
          <p14:tracePt t="22255" x="4189413" y="3552825"/>
          <p14:tracePt t="22272" x="4181475" y="3552825"/>
          <p14:tracePt t="22280" x="4164013" y="3552825"/>
          <p14:tracePt t="22288" x="4156075" y="3560763"/>
          <p14:tracePt t="22305" x="4146550" y="3603625"/>
          <p14:tracePt t="22311" x="4146550" y="3662363"/>
          <p14:tracePt t="22322" x="4146550" y="3713163"/>
          <p14:tracePt t="22326" x="4146550" y="3773488"/>
          <p14:tracePt t="22337" x="4146550" y="3832225"/>
          <p14:tracePt t="22344" x="4138613" y="3875088"/>
          <p14:tracePt t="22353" x="4130675" y="3935413"/>
          <p14:tracePt t="22360" x="4121150" y="3994150"/>
          <p14:tracePt t="22367" x="4113213" y="4027488"/>
          <p14:tracePt t="22376" x="4113213" y="4070350"/>
          <p14:tracePt t="22382" x="4113213" y="4121150"/>
          <p14:tracePt t="22391" x="4113213" y="4164013"/>
          <p14:tracePt t="22399" x="4105275" y="4206875"/>
          <p14:tracePt t="22408" x="4105275" y="4240213"/>
          <p14:tracePt t="22415" x="4087813" y="4275138"/>
          <p14:tracePt t="22423" x="4087813" y="4300538"/>
          <p14:tracePt t="22432" x="4079875" y="4325938"/>
          <p14:tracePt t="22439" x="4070350" y="4341813"/>
          <p14:tracePt t="22447" x="4062413" y="4368800"/>
          <p14:tracePt t="22455" x="4052888" y="4394200"/>
          <p14:tracePt t="22463" x="4037013" y="4410075"/>
          <p14:tracePt t="22473" x="4011613" y="4435475"/>
          <p14:tracePt t="22480" x="4011613" y="4470400"/>
          <p14:tracePt t="22488" x="4011613" y="4495800"/>
          <p14:tracePt t="22495" x="4002088" y="4503738"/>
          <p14:tracePt t="22504" x="3994150" y="4513263"/>
          <p14:tracePt t="22511" x="3994150" y="4521200"/>
          <p14:tracePt t="22521" x="3976688" y="4538663"/>
          <p14:tracePt t="22528" x="3976688" y="4546600"/>
          <p14:tracePt t="22537" x="3968750" y="4554538"/>
          <p14:tracePt t="22543" x="3960813" y="4554538"/>
          <p14:tracePt t="22553" x="3951288" y="4572000"/>
          <p14:tracePt t="22559" x="3943350" y="4579938"/>
          <p14:tracePt t="22569" x="3917950" y="4597400"/>
          <p14:tracePt t="22575" x="3900488" y="4605338"/>
          <p14:tracePt t="22582" x="3883025" y="4622800"/>
          <p14:tracePt t="22591" x="3849688" y="4640263"/>
          <p14:tracePt t="22599" x="3832225" y="4648200"/>
          <p14:tracePt t="22607" x="3816350" y="4657725"/>
          <p14:tracePt t="22615" x="3790950" y="4683125"/>
          <p14:tracePt t="22624" x="3763963" y="4683125"/>
          <p14:tracePt t="22632" x="3756025" y="4691063"/>
          <p14:tracePt t="22639" x="3748088" y="4708525"/>
          <p14:tracePt t="22647" x="3738563" y="4708525"/>
          <p14:tracePt t="22655" x="3730625" y="4724400"/>
          <p14:tracePt t="22663" x="3713163" y="4749800"/>
          <p14:tracePt t="22672" x="3705225" y="4759325"/>
          <p14:tracePt t="22679" x="3697288" y="4767263"/>
          <p14:tracePt t="22687" x="3697288" y="4775200"/>
          <p14:tracePt t="22695" x="3679825" y="4792663"/>
          <p14:tracePt t="22705" x="3679825" y="4802188"/>
          <p14:tracePt t="22711" x="3671888" y="4818063"/>
          <p14:tracePt t="22722" x="3662363" y="4818063"/>
          <p14:tracePt t="22728" x="3654425" y="4835525"/>
          <p14:tracePt t="22752" x="3654425" y="4843463"/>
          <p14:tracePt t="23184" x="3654425" y="4852988"/>
          <p14:tracePt t="23191" x="3654425" y="4860925"/>
          <p14:tracePt t="23215" x="3654425" y="4868863"/>
          <p14:tracePt t="23231" x="3654425" y="4878388"/>
          <p14:tracePt t="23239" x="3654425" y="4886325"/>
          <p14:tracePt t="23255" x="3662363" y="4911725"/>
          <p14:tracePt t="23263" x="3662363" y="4919663"/>
          <p14:tracePt t="23272" x="3662363" y="4929188"/>
          <p14:tracePt t="23279" x="3671888" y="4954588"/>
          <p14:tracePt t="23288" x="3679825" y="4972050"/>
          <p14:tracePt t="23296" x="3687763" y="4972050"/>
          <p14:tracePt t="23305" x="3697288" y="4997450"/>
          <p14:tracePt t="23312" x="3705225" y="5005388"/>
          <p14:tracePt t="23321" x="3705225" y="5013325"/>
          <p14:tracePt t="23327" x="3705225" y="5030788"/>
          <p14:tracePt t="23337" x="3722688" y="5048250"/>
          <p14:tracePt t="23344" x="3722688" y="5056188"/>
          <p14:tracePt t="23352" x="3738563" y="5073650"/>
          <p14:tracePt t="23367" x="3756025" y="5091113"/>
          <p14:tracePt t="23376" x="3773488" y="5099050"/>
          <p14:tracePt t="23382" x="3790950" y="5116513"/>
          <p14:tracePt t="23392" x="3806825" y="5116513"/>
          <p14:tracePt t="23399" x="3824288" y="5132388"/>
          <p14:tracePt t="23408" x="3841750" y="5141913"/>
          <p14:tracePt t="23415" x="3875088" y="5157788"/>
          <p14:tracePt t="23423" x="3883025" y="5167313"/>
          <p14:tracePt t="23431" x="3908425" y="5183188"/>
          <p14:tracePt t="23439" x="3935413" y="5192713"/>
          <p14:tracePt t="23447" x="3951288" y="5200650"/>
          <p14:tracePt t="23455" x="3960813" y="5200650"/>
          <p14:tracePt t="23462" x="3986213" y="5208588"/>
          <p14:tracePt t="23472" x="4011613" y="5218113"/>
          <p14:tracePt t="23479" x="4019550" y="5218113"/>
          <p14:tracePt t="23494" x="4037013" y="5218113"/>
          <p14:tracePt t="23506" x="4044950" y="5218113"/>
          <p14:tracePt t="23544" x="4052888" y="5218113"/>
          <p14:tracePt t="23560" x="4062413" y="5226050"/>
          <p14:tracePt t="23576" x="4062413" y="5235575"/>
          <p14:tracePt t="23592" x="4070350" y="5251450"/>
          <p14:tracePt t="23599" x="4070350" y="5260975"/>
          <p14:tracePt t="23615" x="4079875" y="5268913"/>
          <p14:tracePt t="23624" x="4079875" y="5286375"/>
          <p14:tracePt t="23631" x="4079875" y="5294313"/>
          <p14:tracePt t="23640" x="4079875" y="5311775"/>
          <p14:tracePt t="23647" x="4079875" y="5319713"/>
          <p14:tracePt t="23657" x="4079875" y="5327650"/>
          <p14:tracePt t="23663" x="4079875" y="5337175"/>
          <p14:tracePt t="23673" x="4070350" y="5353050"/>
          <p14:tracePt t="23679" x="4070350" y="5362575"/>
          <p14:tracePt t="23689" x="4052888" y="5380038"/>
          <p14:tracePt t="23695" x="4037013" y="5380038"/>
          <p14:tracePt t="23705" x="3994150" y="5405438"/>
          <p14:tracePt t="23711" x="3976688" y="5405438"/>
          <p14:tracePt t="23722" x="3943350" y="5421313"/>
          <p14:tracePt t="23726" x="3908425" y="5430838"/>
          <p14:tracePt t="23736" x="3867150" y="5438775"/>
          <p14:tracePt t="23743" x="3832225" y="5446713"/>
          <p14:tracePt t="23750" x="3798888" y="5456238"/>
          <p14:tracePt t="23758" x="3756025" y="5456238"/>
          <p14:tracePt t="23766" x="3713163" y="5481638"/>
          <p14:tracePt t="23774" x="3679825" y="5481638"/>
          <p14:tracePt t="23783" x="3662363" y="5481638"/>
          <p14:tracePt t="23791" x="3646488" y="5481638"/>
          <p14:tracePt t="23800" x="3629025" y="5481638"/>
          <p14:tracePt t="23806" x="3611563" y="5481638"/>
          <p14:tracePt t="24112" x="3603625" y="5481638"/>
          <p14:tracePt t="24127" x="3611563" y="5472113"/>
          <p14:tracePt t="24143" x="3697288" y="5438775"/>
          <p14:tracePt t="24153" x="3841750" y="5405438"/>
          <p14:tracePt t="24160" x="4019550" y="5370513"/>
          <p14:tracePt t="24169" x="4341813" y="5353050"/>
          <p14:tracePt t="24175" x="4648200" y="5302250"/>
          <p14:tracePt t="24183" x="5064125" y="5260975"/>
          <p14:tracePt t="24192" x="5362575" y="5226050"/>
          <p14:tracePt t="24199" x="5557838" y="5200650"/>
          <p14:tracePt t="24208" x="5694363" y="5200650"/>
          <p14:tracePt t="24215" x="5813425" y="5200650"/>
          <p14:tracePt t="24224" x="5922963" y="5200650"/>
          <p14:tracePt t="24231" x="5983288" y="5200650"/>
          <p14:tracePt t="24247" x="6008688" y="5200650"/>
          <p14:tracePt t="24256" x="6024563" y="5192713"/>
          <p14:tracePt t="24263" x="6024563" y="5183188"/>
          <p14:tracePt t="24288" x="6024563" y="5167313"/>
          <p14:tracePt t="24295" x="6024563" y="5149850"/>
          <p14:tracePt t="24305" x="6024563" y="5132388"/>
          <p14:tracePt t="24312" x="6024563" y="5099050"/>
          <p14:tracePt t="24327" x="6024563" y="5081588"/>
          <p14:tracePt t="24343" x="6024563" y="5073650"/>
          <p14:tracePt t="24351" x="6024563" y="5064125"/>
          <p14:tracePt t="24976" x="6024563" y="5056188"/>
          <p14:tracePt t="24982" x="6024563" y="5048250"/>
          <p14:tracePt t="24991" x="6024563" y="5038725"/>
          <p14:tracePt t="25023" x="6024563" y="5030788"/>
          <p14:tracePt t="25056" x="6024563" y="5022850"/>
          <p14:tracePt t="25215" x="6024563" y="5030788"/>
          <p14:tracePt t="25223" x="6024563" y="5048250"/>
          <p14:tracePt t="25231" x="6024563" y="5064125"/>
          <p14:tracePt t="25239" x="6024563" y="5081588"/>
          <p14:tracePt t="25247" x="6024563" y="5099050"/>
          <p14:tracePt t="25255" x="6024563" y="5124450"/>
          <p14:tracePt t="25264" x="6024563" y="5141913"/>
          <p14:tracePt t="25273" x="6024563" y="5167313"/>
          <p14:tracePt t="25280" x="6024563" y="5200650"/>
          <p14:tracePt t="25289" x="6024563" y="5226050"/>
          <p14:tracePt t="25296" x="6024563" y="5260975"/>
          <p14:tracePt t="25305" x="6016625" y="5286375"/>
          <p14:tracePt t="25311" x="6008688" y="5319713"/>
          <p14:tracePt t="25321" x="6008688" y="5345113"/>
          <p14:tracePt t="25328" x="5999163" y="5380038"/>
          <p14:tracePt t="25337" x="5999163" y="5395913"/>
          <p14:tracePt t="25344" x="5999163" y="5413375"/>
          <p14:tracePt t="25351" x="5999163" y="5430838"/>
          <p14:tracePt t="25896" x="5999163" y="5438775"/>
          <p14:tracePt t="26280" x="5991225" y="5438775"/>
          <p14:tracePt t="26306" x="5983288" y="5438775"/>
          <p14:tracePt t="26321" x="5973763" y="5438775"/>
          <p14:tracePt t="26328" x="5973763" y="5430838"/>
          <p14:tracePt t="26336" x="5973763" y="5421313"/>
          <p14:tracePt t="26344" x="5973763" y="5387975"/>
          <p14:tracePt t="26350" x="6008688" y="5294313"/>
          <p14:tracePt t="26360" x="6049963" y="5208588"/>
          <p14:tracePt t="26367" x="6084888" y="5132388"/>
          <p14:tracePt t="26375" x="6092825" y="5073650"/>
          <p14:tracePt t="26384" x="6092825" y="5056188"/>
          <p14:tracePt t="26488" x="6059488" y="5056188"/>
          <p14:tracePt t="26495" x="5991225" y="5056188"/>
          <p14:tracePt t="26505" x="5948363" y="5056188"/>
          <p14:tracePt t="26511" x="5880100" y="5038725"/>
          <p14:tracePt t="26521" x="5829300" y="4997450"/>
          <p14:tracePt t="26528" x="5761038" y="4962525"/>
          <p14:tracePt t="26535" x="5684838" y="4962525"/>
          <p14:tracePt t="26543" x="5651500" y="4929188"/>
          <p14:tracePt t="26550" x="5557838" y="4878388"/>
          <p14:tracePt t="26560" x="5481638" y="4835525"/>
          <p14:tracePt t="26567" x="5405438" y="4775200"/>
          <p14:tracePt t="26575" x="5353050" y="4741863"/>
          <p14:tracePt t="26583" x="5327650" y="4691063"/>
          <p14:tracePt t="26592" x="5302250" y="4630738"/>
          <p14:tracePt t="26599" x="5260975" y="4579938"/>
          <p14:tracePt t="26608" x="5235575" y="4538663"/>
          <p14:tracePt t="26615" x="5192713" y="4486275"/>
          <p14:tracePt t="26623" x="5141913" y="4435475"/>
          <p14:tracePt t="26631" x="5099050" y="4402138"/>
          <p14:tracePt t="26640" x="5064125" y="4359275"/>
          <p14:tracePt t="26647" x="4997450" y="4308475"/>
          <p14:tracePt t="26656" x="4962525" y="4265613"/>
          <p14:tracePt t="26664" x="4911725" y="4224338"/>
          <p14:tracePt t="26674" x="4868863" y="4189413"/>
          <p14:tracePt t="26679" x="4802188" y="4146550"/>
          <p14:tracePt t="26689" x="4784725" y="4130675"/>
          <p14:tracePt t="26695" x="4759325" y="4095750"/>
          <p14:tracePt t="26705" x="4733925" y="4070350"/>
          <p14:tracePt t="26711" x="4708525" y="4044950"/>
          <p14:tracePt t="26720" x="4683125" y="4027488"/>
          <p14:tracePt t="26726" x="4683125" y="4019550"/>
          <p14:tracePt t="26734" x="4665663" y="3994150"/>
          <p14:tracePt t="26743" x="4665663" y="3968750"/>
          <p14:tracePt t="26751" x="4657725" y="3935413"/>
          <p14:tracePt t="26760" x="4640263" y="3925888"/>
          <p14:tracePt t="26767" x="4630738" y="3875088"/>
          <p14:tracePt t="26775" x="4630738" y="3867150"/>
          <p14:tracePt t="26784" x="4622800" y="3841750"/>
          <p14:tracePt t="26791" x="4614863" y="3816350"/>
          <p14:tracePt t="26799" x="4597400" y="3790950"/>
          <p14:tracePt t="26807" x="4597400" y="3781425"/>
          <p14:tracePt t="26815" x="4589463" y="3773488"/>
          <p14:tracePt t="26824" x="4579938" y="3763963"/>
          <p14:tracePt t="26841" x="4579938" y="3748088"/>
          <p14:tracePt t="26847" x="4579938" y="3738563"/>
          <p14:tracePt t="26872" x="4579938" y="3730625"/>
          <p14:tracePt t="26879" x="4579938" y="3713163"/>
          <p14:tracePt t="26889" x="4579938" y="3705225"/>
          <p14:tracePt t="26901" x="4579938" y="3687763"/>
          <p14:tracePt t="26926" x="4572000" y="3671888"/>
          <p14:tracePt t="27088" x="4572000" y="3662363"/>
          <p14:tracePt t="27248" x="4579938" y="3662363"/>
          <p14:tracePt t="27599" x="4597400" y="3662363"/>
          <p14:tracePt t="28656" x="4589463" y="3662363"/>
          <p14:tracePt t="28673" x="4579938" y="3662363"/>
          <p14:tracePt t="28679" x="4572000" y="3662363"/>
          <p14:tracePt t="28689" x="4554538" y="3662363"/>
          <p14:tracePt t="28721" x="4546600" y="3662363"/>
          <p14:tracePt t="28958" x="4546600" y="3679825"/>
          <p14:tracePt t="28975" x="4546600" y="3687763"/>
          <p14:tracePt t="28991" x="4546600" y="3697288"/>
          <p14:tracePt t="29000" x="4546600" y="3705225"/>
          <p14:tracePt t="29063" x="4538663" y="3705225"/>
          <p14:tracePt t="29073" x="4538663" y="3713163"/>
          <p14:tracePt t="29079" x="4538663" y="3722688"/>
          <p14:tracePt t="29111" x="4538663" y="3730625"/>
          <p14:tracePt t="29136" x="4538663" y="3738563"/>
          <p14:tracePt t="29168" x="4538663" y="3748088"/>
          <p14:tracePt t="29215" x="4529138" y="3756025"/>
          <p14:tracePt t="29270" x="4521200" y="3763963"/>
          <p14:tracePt t="29289" x="4513263" y="3763963"/>
          <p14:tracePt t="29311" x="4495800" y="3763963"/>
          <p14:tracePt t="29318" x="4486275" y="3773488"/>
          <p14:tracePt t="29327" x="4470400" y="3781425"/>
          <p14:tracePt t="29334" x="4445000" y="3781425"/>
          <p14:tracePt t="29343" x="4419600" y="3798888"/>
          <p14:tracePt t="29352" x="4410075" y="3806825"/>
          <p14:tracePt t="29360" x="4384675" y="3824288"/>
          <p14:tracePt t="29368" x="4368800" y="3832225"/>
          <p14:tracePt t="29376" x="4341813" y="3841750"/>
          <p14:tracePt t="29383" x="4333875" y="3841750"/>
          <p14:tracePt t="29391" x="4308475" y="3841750"/>
          <p14:tracePt t="29399" x="4291013" y="3849688"/>
          <p14:tracePt t="29896" x="4291013" y="3841750"/>
          <p14:tracePt t="29903" x="4291013" y="3824288"/>
          <p14:tracePt t="30072" x="4291013" y="3816350"/>
          <p14:tracePt t="30080" x="4291013" y="3806825"/>
          <p14:tracePt t="30087" x="4308475" y="3790950"/>
          <p14:tracePt t="30094" x="4308475" y="3781425"/>
          <p14:tracePt t="30102" x="4308475" y="3773488"/>
          <p14:tracePt t="30110" x="4316413" y="3748088"/>
          <p14:tracePt t="30119" x="4325938" y="3738563"/>
          <p14:tracePt t="30127" x="4333875" y="3730625"/>
          <p14:tracePt t="30135" x="4341813" y="3705225"/>
          <p14:tracePt t="30143" x="4341813" y="3697288"/>
          <p14:tracePt t="30151" x="4351338" y="3697288"/>
          <p14:tracePt t="30407" x="4351338" y="3705225"/>
          <p14:tracePt t="30426" x="4351338" y="3713163"/>
          <p14:tracePt t="30432" x="4351338" y="3722688"/>
          <p14:tracePt t="30442" x="4351338" y="3730625"/>
          <p14:tracePt t="30639" x="4351338" y="3738563"/>
          <p14:tracePt t="30657" x="4351338" y="3748088"/>
          <p14:tracePt t="30673" x="4351338" y="3763963"/>
          <p14:tracePt t="30689" x="4351338" y="3781425"/>
          <p14:tracePt t="30711" x="4351338" y="3798888"/>
          <p14:tracePt t="30718" x="4351338" y="3806825"/>
          <p14:tracePt t="30727" x="4351338" y="3816350"/>
          <p14:tracePt t="30735" x="4351338" y="3824288"/>
          <p14:tracePt t="30744" x="4351338" y="3832225"/>
          <p14:tracePt t="30751" x="4351338" y="3841750"/>
          <p14:tracePt t="30760" x="4351338" y="3857625"/>
          <p14:tracePt t="30775" x="4351338" y="3875088"/>
          <p14:tracePt t="30783" x="4351338" y="3883025"/>
          <p14:tracePt t="30792" x="4351338" y="3892550"/>
          <p14:tracePt t="30799" x="4351338" y="3900488"/>
          <p14:tracePt t="30808" x="4351338" y="3908425"/>
          <p14:tracePt t="30815" x="4351338" y="3917950"/>
          <p14:tracePt t="30825" x="4351338" y="3925888"/>
          <p14:tracePt t="30832" x="4341813" y="3943350"/>
          <p14:tracePt t="30842" x="4341813" y="3960813"/>
          <p14:tracePt t="30847" x="4333875" y="3960813"/>
          <p14:tracePt t="30858" x="4333875" y="3976688"/>
          <p14:tracePt t="30862" x="4333875" y="4002088"/>
          <p14:tracePt t="30873" x="4325938" y="4002088"/>
          <p14:tracePt t="30880" x="4325938" y="4019550"/>
          <p14:tracePt t="30888" x="4325938" y="4027488"/>
          <p14:tracePt t="30896" x="4325938" y="4037013"/>
          <p14:tracePt t="30903" x="4316413" y="4044950"/>
          <p14:tracePt t="30919" x="4316413" y="4052888"/>
          <p14:tracePt t="30991" x="4316413" y="4079875"/>
          <p14:tracePt t="31016" x="4316413" y="4095750"/>
          <p14:tracePt t="31024" x="4308475" y="4105275"/>
          <p14:tracePt t="31047" x="4308475" y="4113213"/>
          <p14:tracePt t="31064" x="4308475" y="4121150"/>
          <p14:tracePt t="31080" x="4308475" y="4130675"/>
          <p14:tracePt t="31095" x="4308475" y="4138613"/>
          <p14:tracePt t="31102" x="4308475" y="4146550"/>
          <p14:tracePt t="31112" x="4308475" y="4156075"/>
          <p14:tracePt t="31127" x="4308475" y="4164013"/>
          <p14:tracePt t="31136" x="4308475" y="4171950"/>
          <p14:tracePt t="31167" x="4308475" y="4181475"/>
          <p14:tracePt t="31176" x="4308475" y="4189413"/>
          <p14:tracePt t="31200" x="4308475" y="4197350"/>
          <p14:tracePt t="31216" x="4308475" y="4206875"/>
          <p14:tracePt t="31263" x="4300538" y="4206875"/>
          <p14:tracePt t="31319" x="4300538" y="4224338"/>
          <p14:tracePt t="31351" x="4300538" y="4240213"/>
          <p14:tracePt t="31360" x="4291013" y="4240213"/>
          <p14:tracePt t="31391" x="4283075" y="4249738"/>
          <p14:tracePt t="31408" x="4283075" y="4257675"/>
          <p14:tracePt t="31503" x="4283075" y="4265613"/>
          <p14:tracePt t="31560" x="4283075" y="4283075"/>
          <p14:tracePt t="31727" x="4283075" y="4300538"/>
          <p14:tracePt t="32104" x="4283075" y="4325938"/>
          <p14:tracePt t="32135" x="4283075" y="4333875"/>
          <p14:tracePt t="32159" x="4283075" y="4341813"/>
          <p14:tracePt t="32176" x="4283075" y="4351338"/>
          <p14:tracePt t="32208" x="4283075" y="4359275"/>
          <p14:tracePt t="32225" x="4283075" y="4368800"/>
          <p14:tracePt t="32241" x="4283075" y="4376738"/>
          <p14:tracePt t="32247" x="4283075" y="4384675"/>
          <p14:tracePt t="32257" x="4291013" y="4394200"/>
          <p14:tracePt t="32279" x="4300538" y="4402138"/>
          <p14:tracePt t="32295" x="4300538" y="4410075"/>
          <p14:tracePt t="32311" x="4300538" y="4419600"/>
          <p14:tracePt t="32319" x="4300538" y="4427538"/>
          <p14:tracePt t="32327" x="4300538" y="4435475"/>
          <p14:tracePt t="32343" x="4300538" y="4445000"/>
          <p14:tracePt t="32351" x="4300538" y="4452938"/>
          <p14:tracePt t="32383" x="4300538" y="4460875"/>
          <p14:tracePt t="32393" x="4300538" y="4470400"/>
          <p14:tracePt t="32799" x="4300538" y="4478338"/>
          <p14:tracePt t="32814" x="4308475" y="4486275"/>
          <p14:tracePt t="33000" x="4316413" y="4495800"/>
          <p14:tracePt t="33015" x="4316413" y="4503738"/>
          <p14:tracePt t="33026" x="4316413" y="4521200"/>
          <p14:tracePt t="33032" x="4325938" y="4538663"/>
          <p14:tracePt t="33042" x="4333875" y="4546600"/>
          <p14:tracePt t="33048" x="4341813" y="4572000"/>
          <p14:tracePt t="33057" x="4351338" y="4589463"/>
          <p14:tracePt t="33064" x="4359275" y="4605338"/>
          <p14:tracePt t="33070" x="4368800" y="4614863"/>
          <p14:tracePt t="33079" x="4376738" y="4630738"/>
          <p14:tracePt t="33087" x="4384675" y="4657725"/>
          <p14:tracePt t="33096" x="4384675" y="4665663"/>
          <p14:tracePt t="33104" x="4394200" y="4691063"/>
          <p14:tracePt t="33111" x="4394200" y="4716463"/>
          <p14:tracePt t="33119" x="4394200" y="4724400"/>
          <p14:tracePt t="33127" x="4402138" y="4759325"/>
          <p14:tracePt t="33135" x="4402138" y="4775200"/>
          <p14:tracePt t="33144" x="4402138" y="4784725"/>
          <p14:tracePt t="33150" x="4410075" y="4802188"/>
          <p14:tracePt t="33159" x="4419600" y="4827588"/>
          <p14:tracePt t="33167" x="4427538" y="4835525"/>
          <p14:tracePt t="33175" x="4435475" y="4843463"/>
          <p14:tracePt t="33183" x="4445000" y="4852988"/>
          <p14:tracePt t="33193" x="4452938" y="4860925"/>
          <p14:tracePt t="33209" x="4470400" y="4860925"/>
          <p14:tracePt t="33216" x="4478338" y="4868863"/>
          <p14:tracePt t="33224" x="4503738" y="4886325"/>
          <p14:tracePt t="33231" x="4529138" y="4903788"/>
          <p14:tracePt t="33241" x="4554538" y="4919663"/>
          <p14:tracePt t="33248" x="4572000" y="4929188"/>
          <p14:tracePt t="33256" x="4622800" y="4946650"/>
          <p14:tracePt t="33263" x="4657725" y="4972050"/>
          <p14:tracePt t="33270" x="4691063" y="4979988"/>
          <p14:tracePt t="33280" x="4741863" y="4997450"/>
          <p14:tracePt t="33287" x="4784725" y="5030788"/>
          <p14:tracePt t="33295" x="4818063" y="5038725"/>
          <p14:tracePt t="33304" x="4878388" y="5056188"/>
          <p14:tracePt t="33311" x="4954588" y="5081588"/>
          <p14:tracePt t="33319" x="5005388" y="5091113"/>
          <p14:tracePt t="33327" x="5064125" y="5099050"/>
          <p14:tracePt t="33335" x="5124450" y="5106988"/>
          <p14:tracePt t="33344" x="5167313" y="5106988"/>
          <p14:tracePt t="33351" x="5226050" y="5116513"/>
          <p14:tracePt t="33360" x="5286375" y="5116513"/>
          <p14:tracePt t="33367" x="5337175" y="5116513"/>
          <p14:tracePt t="33375" x="5387975" y="5116513"/>
          <p14:tracePt t="33383" x="5438775" y="5116513"/>
          <p14:tracePt t="33393" x="5497513" y="5116513"/>
          <p14:tracePt t="33400" x="5540375" y="5116513"/>
          <p14:tracePt t="33409" x="5591175" y="5132388"/>
          <p14:tracePt t="33416" x="5626100" y="5132388"/>
          <p14:tracePt t="33425" x="5634038" y="5141913"/>
          <p14:tracePt t="33432" x="5668963" y="5157788"/>
          <p14:tracePt t="33441" x="5676900" y="5167313"/>
          <p14:tracePt t="33447" x="5684838" y="5175250"/>
          <p14:tracePt t="33464" x="5694363" y="5183188"/>
          <p14:tracePt t="33470" x="5702300" y="5208588"/>
          <p14:tracePt t="33487" x="5702300" y="5218113"/>
          <p14:tracePt t="33496" x="5702300" y="5235575"/>
          <p14:tracePt t="33551" x="5710238" y="5243513"/>
          <p14:tracePt t="33672" x="5719763" y="5243513"/>
          <p14:tracePt t="33687" x="5735638" y="5243513"/>
          <p14:tracePt t="33727" x="5745163" y="5243513"/>
          <p14:tracePt t="33735" x="5753100" y="5243513"/>
          <p14:tracePt t="33776" x="5761038" y="5243513"/>
          <p14:tracePt t="33783" x="5770563" y="5243513"/>
          <p14:tracePt t="33792" x="5778500" y="5243513"/>
          <p14:tracePt t="33839" x="5788025" y="5243513"/>
          <p14:tracePt t="33904" x="5803900" y="5243513"/>
          <p14:tracePt t="33912" x="5803900" y="5251450"/>
          <p14:tracePt t="33944" x="5813425" y="5251450"/>
          <p14:tracePt t="33976" x="5813425" y="5260975"/>
          <p14:tracePt t="34008" x="5813425" y="5268913"/>
          <p14:tracePt t="34025" x="5813425" y="5276850"/>
          <p14:tracePt t="34064" x="5821363" y="5286375"/>
          <p14:tracePt t="34080" x="5821363" y="5294313"/>
          <p14:tracePt t="34112" x="5821363" y="5302250"/>
          <p14:tracePt t="34367" x="5821363" y="5286375"/>
          <p14:tracePt t="34375" x="5813425" y="5260975"/>
          <p14:tracePt t="34393" x="5813425" y="5243513"/>
          <p14:tracePt t="34400" x="5813425" y="5226050"/>
          <p14:tracePt t="34415" x="5803900" y="5218113"/>
          <p14:tracePt t="34503" x="5803900" y="5226050"/>
          <p14:tracePt t="34511" x="5803900" y="5235575"/>
          <p14:tracePt t="34519" x="5803900" y="5251450"/>
          <p14:tracePt t="34535" x="5803900" y="5260975"/>
          <p14:tracePt t="34545" x="5803900" y="5268913"/>
          <p14:tracePt t="34551" x="5803900" y="5276850"/>
          <p14:tracePt t="34640" x="5803900" y="5268913"/>
          <p14:tracePt t="34655" x="5795963" y="5260975"/>
          <p14:tracePt t="34663" x="5795963" y="5251450"/>
          <p14:tracePt t="34670" x="5788025" y="5243513"/>
          <p14:tracePt t="34727" x="5778500" y="5235575"/>
          <p14:tracePt t="34799" x="5770563" y="5235575"/>
          <p14:tracePt t="34831" x="5761038" y="5235575"/>
          <p14:tracePt t="34847" x="5753100" y="5235575"/>
          <p14:tracePt t="34919" x="5745163" y="5235575"/>
          <p14:tracePt t="35031" x="5735638" y="5235575"/>
          <p14:tracePt t="35224" x="5727700" y="5226050"/>
          <p14:tracePt t="35256" x="5727700" y="5218113"/>
          <p14:tracePt t="35456" x="5719763" y="5218113"/>
          <p14:tracePt t="35616" x="5710238" y="5218113"/>
          <p14:tracePt t="35648" x="5694363" y="5218113"/>
          <p14:tracePt t="35664" x="5684838" y="5218113"/>
          <p14:tracePt t="35688" x="5676900" y="5218113"/>
          <p14:tracePt t="36008" x="5668963" y="5218113"/>
          <p14:tracePt t="36025" x="5651500" y="5218113"/>
          <p14:tracePt t="36176" x="5641975" y="5208588"/>
          <p14:tracePt t="36336" x="5641975" y="5200650"/>
          <p14:tracePt t="36344" x="5641975" y="5192713"/>
          <p14:tracePt t="36576" x="5641975" y="5183188"/>
          <p14:tracePt t="36593" x="5641975" y="5167313"/>
          <p14:tracePt t="36624" x="5641975" y="5157788"/>
          <p14:tracePt t="36631" x="5641975" y="5149850"/>
          <p14:tracePt t="36671" x="5641975" y="5141913"/>
          <p14:tracePt t="36679" x="5641975" y="5132388"/>
          <p14:tracePt t="36696" x="5641975" y="5124450"/>
          <p14:tracePt t="37000" x="5641975" y="5116513"/>
          <p14:tracePt t="37064" x="5641975" y="5106988"/>
          <p14:tracePt t="37087" x="5641975" y="5099050"/>
          <p14:tracePt t="37103" x="5641975" y="5091113"/>
          <p14:tracePt t="37136" x="5641975" y="5081588"/>
          <p14:tracePt t="37143" x="5641975" y="5073650"/>
          <p14:tracePt t="37150" x="5634038" y="5064125"/>
          <p14:tracePt t="37168" x="5626100" y="5064125"/>
          <p14:tracePt t="37184" x="5626100" y="5056188"/>
          <p14:tracePt t="37194" x="5616575" y="5056188"/>
          <p14:tracePt t="37200" x="5608638" y="5048250"/>
          <p14:tracePt t="37232" x="5600700" y="5038725"/>
          <p14:tracePt t="37238" x="5600700" y="5030788"/>
          <p14:tracePt t="37255" x="5591175" y="5022850"/>
          <p14:tracePt t="37271" x="5583238" y="5022850"/>
          <p14:tracePt t="37287" x="5583238" y="5013325"/>
          <p14:tracePt t="37295" x="5575300" y="5005388"/>
          <p14:tracePt t="37312" x="5565775" y="4997450"/>
          <p14:tracePt t="37319" x="5557838" y="4987925"/>
          <p14:tracePt t="37328" x="5557838" y="4979988"/>
          <p14:tracePt t="37344" x="5549900" y="4979988"/>
          <p14:tracePt t="37350" x="5540375" y="4972050"/>
          <p14:tracePt t="37361" x="5540375" y="4962525"/>
          <p14:tracePt t="37377" x="5540375" y="4954588"/>
          <p14:tracePt t="37409" x="5540375" y="4946650"/>
          <p14:tracePt t="37422" x="5540375" y="4937125"/>
          <p14:tracePt t="37438" x="5532438" y="4937125"/>
          <p14:tracePt t="37480" x="5532438" y="4929188"/>
          <p14:tracePt t="37487" x="5524500" y="4919663"/>
          <p14:tracePt t="37543" x="5514975" y="4911725"/>
          <p14:tracePt t="37568" x="5489575" y="4911725"/>
          <p14:tracePt t="37577" x="5472113" y="4911725"/>
          <p14:tracePt t="37584" x="5438775" y="4911725"/>
          <p14:tracePt t="37593" x="5405438" y="4911725"/>
          <p14:tracePt t="37600" x="5370513" y="4911725"/>
          <p14:tracePt t="37609" x="5345113" y="4911725"/>
          <p14:tracePt t="37616" x="5302250" y="4911725"/>
          <p14:tracePt t="37622" x="5268913" y="4911725"/>
          <p14:tracePt t="37632" x="5243513" y="4911725"/>
          <p14:tracePt t="37639" x="5226050" y="4911725"/>
          <p14:tracePt t="37648" x="5200650" y="4911725"/>
          <p14:tracePt t="37656" x="5183188" y="4911725"/>
          <p14:tracePt t="37664" x="5175250" y="4911725"/>
          <p14:tracePt t="37671" x="5157788" y="4911725"/>
          <p14:tracePt t="37679" x="5149850" y="4911725"/>
          <p14:tracePt t="37687" x="5132388" y="4911725"/>
          <p14:tracePt t="37695" x="5116513" y="4911725"/>
          <p14:tracePt t="37704" x="5116513" y="4903788"/>
          <p14:tracePt t="37712" x="5116513" y="4868863"/>
          <p14:tracePt t="37719" x="5116513" y="4843463"/>
          <p14:tracePt t="37728" x="5141913" y="4792663"/>
          <p14:tracePt t="37735" x="5175250" y="4749800"/>
          <p14:tracePt t="37745" x="5200650" y="4716463"/>
          <p14:tracePt t="37751" x="5235575" y="4683125"/>
          <p14:tracePt t="37761" x="5243513" y="4665663"/>
          <p14:tracePt t="37767" x="5243513" y="4622800"/>
          <p14:tracePt t="37777" x="5243513" y="4614863"/>
          <p14:tracePt t="37929" x="5243513" y="4597400"/>
          <p14:tracePt t="37934" x="5226050" y="4597400"/>
          <p14:tracePt t="37945" x="5183188" y="4597400"/>
          <p14:tracePt t="37951" x="5116513" y="4597400"/>
          <p14:tracePt t="37961" x="5013325" y="4597400"/>
          <p14:tracePt t="37968" x="4919663" y="4597400"/>
          <p14:tracePt t="37977" x="4802188" y="4597400"/>
          <p14:tracePt t="37984" x="4673600" y="4597400"/>
          <p14:tracePt t="37993" x="4579938" y="4597400"/>
          <p14:tracePt t="38000" x="4478338" y="4597400"/>
          <p14:tracePt t="38008" x="4376738" y="4614863"/>
          <p14:tracePt t="38016" x="4275138" y="4622800"/>
          <p14:tracePt t="38022" x="4171950" y="4657725"/>
          <p14:tracePt t="38031" x="4095750" y="4691063"/>
          <p14:tracePt t="38039" x="4019550" y="4716463"/>
          <p14:tracePt t="38047" x="3943350" y="4759325"/>
          <p14:tracePt t="38055" x="3883025" y="4792663"/>
          <p14:tracePt t="38064" x="3806825" y="4835525"/>
          <p14:tracePt t="38071" x="3738563" y="4878388"/>
          <p14:tracePt t="38080" x="3662363" y="4929188"/>
          <p14:tracePt t="38087" x="3603625" y="4972050"/>
          <p14:tracePt t="38096" x="3527425" y="5022850"/>
          <p14:tracePt t="38103" x="3475038" y="5048250"/>
          <p14:tracePt t="38111" x="3398838" y="5081588"/>
          <p14:tracePt t="38119" x="3348038" y="5106988"/>
          <p14:tracePt t="38128" x="3271838" y="5157788"/>
          <p14:tracePt t="38135" x="3211513" y="5183188"/>
          <p14:tracePt t="38144" x="3119438" y="5235575"/>
          <p14:tracePt t="38151" x="3041650" y="5251450"/>
          <p14:tracePt t="38161" x="2940050" y="5286375"/>
          <p14:tracePt t="38168" x="2838450" y="5311775"/>
          <p14:tracePt t="38176" x="2752725" y="5345113"/>
          <p14:tracePt t="38184" x="2660650" y="5387975"/>
          <p14:tracePt t="38193" x="2582863" y="5413375"/>
          <p14:tracePt t="38200" x="2524125" y="5438775"/>
          <p14:tracePt t="38207" x="2447925" y="5472113"/>
          <p14:tracePt t="38215" x="2397125" y="5507038"/>
          <p14:tracePt t="38222" x="2362200" y="5524500"/>
          <p14:tracePt t="38232" x="2303463" y="5549900"/>
          <p14:tracePt t="38239" x="2260600" y="5565775"/>
          <p14:tracePt t="38248" x="2200275" y="5591175"/>
          <p14:tracePt t="38255" x="2184400" y="5600700"/>
          <p14:tracePt t="38264" x="2124075" y="5626100"/>
          <p14:tracePt t="38271" x="2073275" y="5634038"/>
          <p14:tracePt t="38280" x="1997075" y="5668963"/>
          <p14:tracePt t="38287" x="1954213" y="5684838"/>
          <p14:tracePt t="38296" x="1903413" y="5694363"/>
          <p14:tracePt t="38303" x="1878013" y="5702300"/>
          <p14:tracePt t="38312" x="1835150" y="5719763"/>
          <p14:tracePt t="38319" x="1801813" y="5735638"/>
          <p14:tracePt t="38328" x="1766888" y="5745163"/>
          <p14:tracePt t="38335" x="1733550" y="5778500"/>
          <p14:tracePt t="38345" x="1708150" y="5795963"/>
          <p14:tracePt t="38351" x="1682750" y="5803900"/>
          <p14:tracePt t="38361" x="1665288" y="5821363"/>
          <p14:tracePt t="38368" x="1614488" y="5854700"/>
          <p14:tracePt t="38377" x="1589088" y="5864225"/>
          <p14:tracePt t="38384" x="1555750" y="5889625"/>
          <p14:tracePt t="38393" x="1512888" y="5915025"/>
          <p14:tracePt t="38399" x="1477963" y="5922963"/>
          <p14:tracePt t="38406" x="1419225" y="5932488"/>
          <p14:tracePt t="38416" x="1368425" y="5940425"/>
          <p14:tracePt t="38422" x="1325563" y="5948363"/>
          <p14:tracePt t="38432" x="1300163" y="5948363"/>
          <p14:tracePt t="38439" x="1282700" y="5948363"/>
          <p14:tracePt t="38448" x="1257300" y="5948363"/>
          <p14:tracePt t="38456" x="1231900" y="5948363"/>
          <p14:tracePt t="38463" x="1206500" y="5948363"/>
          <p14:tracePt t="38471" x="1163638" y="5948363"/>
          <p14:tracePt t="38479" x="1138238" y="5948363"/>
          <p14:tracePt t="38487" x="1112838" y="5948363"/>
          <p14:tracePt t="38496" x="1096963" y="5948363"/>
          <p14:tracePt t="38503" x="1069975" y="5957888"/>
          <p14:tracePt t="38512" x="1044575" y="5957888"/>
          <p14:tracePt t="38519" x="1036638" y="5957888"/>
          <p14:tracePt t="38728" x="1036638" y="5965825"/>
          <p14:tracePt t="38736" x="1044575" y="5965825"/>
          <p14:tracePt t="38745" x="1054100" y="5965825"/>
          <p14:tracePt t="38752" x="1069975" y="5965825"/>
          <p14:tracePt t="38761" x="1087438" y="5973763"/>
          <p14:tracePt t="38766" x="1096963" y="5973763"/>
          <p14:tracePt t="38776" x="1112838" y="5983288"/>
          <p14:tracePt t="38782" x="1130300" y="5991225"/>
          <p14:tracePt t="38799" x="1155700" y="5999163"/>
          <p14:tracePt t="38806" x="1181100" y="6008688"/>
          <p14:tracePt t="38814" x="1189038" y="6008688"/>
          <p14:tracePt t="38823" x="1223963" y="6008688"/>
          <p14:tracePt t="38832" x="1249363" y="6016625"/>
          <p14:tracePt t="38840" x="1266825" y="6016625"/>
          <p14:tracePt t="38848" x="1300163" y="6024563"/>
          <p14:tracePt t="38856" x="1325563" y="6024563"/>
          <p14:tracePt t="38863" x="1350963" y="6024563"/>
          <p14:tracePt t="38871" x="1368425" y="6034088"/>
          <p14:tracePt t="38880" x="1401763" y="6042025"/>
          <p14:tracePt t="38887" x="1419225" y="6042025"/>
          <p14:tracePt t="38896" x="1436688" y="6042025"/>
          <p14:tracePt t="38904" x="1470025" y="6042025"/>
          <p14:tracePt t="38923" x="1563688" y="6049963"/>
          <p14:tracePt t="38928" x="1606550" y="6049963"/>
          <p14:tracePt t="38935" x="1657350" y="6049963"/>
          <p14:tracePt t="38944" x="1708150" y="6049963"/>
          <p14:tracePt t="38950" x="1751013" y="6049963"/>
          <p14:tracePt t="38961" x="1784350" y="6034088"/>
          <p14:tracePt t="38967" x="1819275" y="6024563"/>
          <p14:tracePt t="38975" x="1835150" y="6008688"/>
          <p14:tracePt t="38983" x="1870075" y="5991225"/>
          <p14:tracePt t="38991" x="1895475" y="5973763"/>
          <p14:tracePt t="38999" x="1895475" y="5965825"/>
          <p14:tracePt t="39006" x="1911350" y="5948363"/>
          <p14:tracePt t="39016" x="1920875" y="5940425"/>
          <p14:tracePt t="39023" x="1938338" y="5922963"/>
          <p14:tracePt t="39032" x="1938338" y="5905500"/>
          <p14:tracePt t="39039" x="1954213" y="5889625"/>
          <p14:tracePt t="39046" x="1963738" y="5889625"/>
          <p14:tracePt t="39055" x="1979613" y="5872163"/>
          <p14:tracePt t="39063" x="1989138" y="5854700"/>
          <p14:tracePt t="39071" x="2014538" y="5829300"/>
          <p14:tracePt t="39080" x="2039938" y="5821363"/>
          <p14:tracePt t="39087" x="2073275" y="5795963"/>
          <p14:tracePt t="39096" x="2133600" y="5778500"/>
          <p14:tracePt t="39103" x="2209800" y="5745163"/>
          <p14:tracePt t="39113" x="2286000" y="5727700"/>
          <p14:tracePt t="39119" x="2362200" y="5702300"/>
          <p14:tracePt t="39128" x="2447925" y="5659438"/>
          <p14:tracePt t="39135" x="2541588" y="5634038"/>
          <p14:tracePt t="39145" x="2651125" y="5600700"/>
          <p14:tracePt t="39151" x="2744788" y="5575300"/>
          <p14:tracePt t="39161" x="2846388" y="5565775"/>
          <p14:tracePt t="39167" x="2949575" y="5532438"/>
          <p14:tracePt t="39177" x="3033713" y="5524500"/>
          <p14:tracePt t="39183" x="3094038" y="5497513"/>
          <p14:tracePt t="39192" x="3127375" y="5481638"/>
          <p14:tracePt t="39199" x="3152775" y="5472113"/>
          <p14:tracePt t="39206" x="3160713" y="5472113"/>
          <p14:tracePt t="39215" x="3178175" y="5464175"/>
          <p14:tracePt t="39399" x="3203575" y="5464175"/>
          <p14:tracePt t="39408" x="3228975" y="5472113"/>
          <p14:tracePt t="39415" x="3263900" y="5497513"/>
          <p14:tracePt t="39422" x="3340100" y="5540375"/>
          <p14:tracePt t="39431" x="3433763" y="5600700"/>
          <p14:tracePt t="39440" x="3543300" y="5641975"/>
          <p14:tracePt t="39447" x="3713163" y="5710238"/>
          <p14:tracePt t="39455" x="4002088" y="5795963"/>
          <p14:tracePt t="39463" x="4232275" y="5838825"/>
          <p14:tracePt t="39471" x="4597400" y="5915025"/>
          <p14:tracePt t="39479" x="4868863" y="5948363"/>
          <p14:tracePt t="39487" x="5235575" y="5999163"/>
          <p14:tracePt t="39496" x="5565775" y="6034088"/>
          <p14:tracePt t="39503" x="5889625" y="6049963"/>
          <p14:tracePt t="39513" x="6127750" y="6067425"/>
          <p14:tracePt t="39520" x="6262688" y="6067425"/>
          <p14:tracePt t="39529" x="6407150" y="6067425"/>
          <p14:tracePt t="39536" x="6518275" y="6067425"/>
          <p14:tracePt t="39545" x="6619875" y="6067425"/>
          <p14:tracePt t="39551" x="6688138" y="6067425"/>
          <p14:tracePt t="39561" x="6721475" y="6067425"/>
          <p14:tracePt t="39567" x="6756400" y="6067425"/>
          <p14:tracePt t="39576" x="6764338" y="6067425"/>
          <p14:tracePt t="39583" x="6772275" y="6067425"/>
          <p14:tracePt t="39592" x="6781800" y="6067425"/>
          <p14:tracePt t="39607" x="6799263" y="6059488"/>
          <p14:tracePt t="39615" x="6815138" y="6049963"/>
          <p14:tracePt t="39623" x="6815138" y="6042025"/>
          <p14:tracePt t="39632" x="6832600" y="6042025"/>
          <p14:tracePt t="39640" x="6840538" y="6034088"/>
          <p14:tracePt t="39647" x="6850063" y="6034088"/>
          <p14:tracePt t="39655" x="6858000" y="6034088"/>
          <p14:tracePt t="39663" x="6865938" y="6034088"/>
          <p14:tracePt t="39671" x="6875463" y="6034088"/>
          <p14:tracePt t="39680" x="6883400" y="6034088"/>
          <p14:tracePt t="39688" x="6891338" y="6034088"/>
          <p14:tracePt t="39695" x="6908800" y="6034088"/>
          <p14:tracePt t="39703" x="6934200" y="6034088"/>
          <p14:tracePt t="39713" x="6951663" y="6034088"/>
          <p14:tracePt t="39720" x="6977063" y="6034088"/>
          <p14:tracePt t="39729" x="7002463" y="6034088"/>
          <p14:tracePt t="39735" x="7010400" y="6024563"/>
          <p14:tracePt t="39746" x="7019925" y="6024563"/>
          <p14:tracePt t="39777" x="7027863" y="6016625"/>
          <p14:tracePt t="39793" x="7027863" y="6008688"/>
          <p14:tracePt t="39806" x="7010400" y="5991225"/>
          <p14:tracePt t="39816" x="6985000" y="5973763"/>
          <p14:tracePt t="39823" x="6951663" y="5948363"/>
          <p14:tracePt t="39832" x="6926263" y="5932488"/>
          <p14:tracePt t="39840" x="6875463" y="5905500"/>
          <p14:tracePt t="39846" x="6832600" y="5872163"/>
          <p14:tracePt t="39855" x="6772275" y="5846763"/>
          <p14:tracePt t="39863" x="6696075" y="5795963"/>
          <p14:tracePt t="39871" x="6637338" y="5770563"/>
          <p14:tracePt t="39880" x="6569075" y="5745163"/>
          <p14:tracePt t="39887" x="6500813" y="5719763"/>
          <p14:tracePt t="39906" x="6381750" y="5651500"/>
          <p14:tracePt t="39913" x="6348413" y="5616575"/>
          <p14:tracePt t="39920" x="6313488" y="5600700"/>
          <p14:tracePt t="39929" x="6288088" y="5583238"/>
          <p14:tracePt t="39936" x="6262688" y="5565775"/>
          <p14:tracePt t="39945" x="6254750" y="5557838"/>
          <p14:tracePt t="39961" x="6246813" y="5549900"/>
          <p14:tracePt t="39983" x="6246813" y="5532438"/>
          <p14:tracePt t="40031" x="6246813" y="5514975"/>
          <p14:tracePt t="40039" x="6246813" y="5507038"/>
          <p14:tracePt t="40047" x="6246813" y="5497513"/>
          <p14:tracePt t="40055" x="6246813" y="5489575"/>
          <p14:tracePt t="40063" x="6246813" y="5481638"/>
          <p14:tracePt t="40079" x="6237288" y="5456238"/>
          <p14:tracePt t="40086" x="6229350" y="5430838"/>
          <p14:tracePt t="40102" x="6211888" y="5395913"/>
          <p14:tracePt t="40113" x="6203950" y="5370513"/>
          <p14:tracePt t="40118" x="6186488" y="5337175"/>
          <p14:tracePt t="40129" x="6169025" y="5302250"/>
          <p14:tracePt t="40134" x="6143625" y="5251450"/>
          <p14:tracePt t="40145" x="6127750" y="5208588"/>
          <p14:tracePt t="40150" x="6092825" y="5141913"/>
          <p14:tracePt t="40162" x="6059488" y="5091113"/>
          <p14:tracePt t="40167" x="6034088" y="5048250"/>
          <p14:tracePt t="40175" x="5999163" y="4997450"/>
          <p14:tracePt t="40182" x="5973763" y="4929188"/>
          <p14:tracePt t="40190" x="5948363" y="4886325"/>
          <p14:tracePt t="40199" x="5940425" y="4860925"/>
          <p14:tracePt t="40207" x="5897563" y="4802188"/>
          <p14:tracePt t="40214" x="5880100" y="4767263"/>
          <p14:tracePt t="40223" x="5864225" y="4733925"/>
          <p14:tracePt t="40231" x="5838825" y="4699000"/>
          <p14:tracePt t="40240" x="5803900" y="4648200"/>
          <p14:tracePt t="40248" x="5753100" y="4597400"/>
          <p14:tracePt t="40255" x="5727700" y="4554538"/>
          <p14:tracePt t="40263" x="5684838" y="4521200"/>
          <p14:tracePt t="40271" x="5659438" y="4470400"/>
          <p14:tracePt t="40280" x="5626100" y="4435475"/>
          <p14:tracePt t="40287" x="5616575" y="4419600"/>
          <p14:tracePt t="40296" x="5591175" y="4384675"/>
          <p14:tracePt t="40304" x="5591175" y="4359275"/>
          <p14:tracePt t="40312" x="5565775" y="4333875"/>
          <p14:tracePt t="40320" x="5549900" y="4308475"/>
          <p14:tracePt t="40329" x="5540375" y="4300538"/>
          <p14:tracePt t="40336" x="5532438" y="4291013"/>
          <p14:tracePt t="40345" x="5532438" y="4275138"/>
          <p14:tracePt t="40352" x="5524500" y="4275138"/>
          <p14:tracePt t="40359" x="5497513" y="4249738"/>
          <p14:tracePt t="40367" x="5489575" y="4232275"/>
          <p14:tracePt t="40376" x="5481638" y="4232275"/>
          <p14:tracePt t="40383" x="5456238" y="4206875"/>
          <p14:tracePt t="40390" x="5430838" y="4181475"/>
          <p14:tracePt t="40400" x="5413375" y="4171950"/>
          <p14:tracePt t="40407" x="5395913" y="4164013"/>
          <p14:tracePt t="40416" x="5362575" y="4130675"/>
          <p14:tracePt t="40423" x="5345113" y="4121150"/>
          <p14:tracePt t="40431" x="5319713" y="4105275"/>
          <p14:tracePt t="40439" x="5302250" y="4087813"/>
          <p14:tracePt t="40448" x="5302250" y="4079875"/>
          <p14:tracePt t="40455" x="5294313" y="4079875"/>
          <p14:tracePt t="40463" x="5276850" y="4062413"/>
          <p14:tracePt t="40471" x="5276850" y="4052888"/>
          <p14:tracePt t="40479" x="5260975" y="4044950"/>
          <p14:tracePt t="40488" x="5251450" y="4037013"/>
          <p14:tracePt t="40496" x="5251450" y="4027488"/>
          <p14:tracePt t="40503" x="5243513" y="4019550"/>
          <p14:tracePt t="40512" x="5235575" y="4011613"/>
          <p14:tracePt t="40520" x="5226050" y="3994150"/>
          <p14:tracePt t="40535" x="5226050" y="3976688"/>
          <p14:tracePt t="40545" x="5208588" y="3960813"/>
          <p14:tracePt t="40552" x="5192713" y="3951288"/>
          <p14:tracePt t="40561" x="5183188" y="3943350"/>
          <p14:tracePt t="40568" x="5183188" y="3935413"/>
          <p14:tracePt t="40576" x="5175250" y="3925888"/>
          <p14:tracePt t="40584" x="5167313" y="3925888"/>
          <p14:tracePt t="40590" x="5157788" y="3917950"/>
          <p14:tracePt t="40599" x="5157788" y="3908425"/>
          <p14:tracePt t="40607" x="5141913" y="3908425"/>
          <p14:tracePt t="40615" x="5132388" y="3900488"/>
          <p14:tracePt t="40624" x="5132388" y="3892550"/>
          <p14:tracePt t="40631" x="5124450" y="3883025"/>
          <p14:tracePt t="40640" x="5116513" y="3883025"/>
          <p14:tracePt t="40648" x="5106988" y="3875088"/>
          <p14:tracePt t="40655" x="5099050" y="3875088"/>
          <p14:tracePt t="40663" x="5091113" y="3875088"/>
          <p14:tracePt t="40671" x="5064125" y="3857625"/>
          <p14:tracePt t="40680" x="5048250" y="3849688"/>
          <p14:tracePt t="40687" x="5038725" y="3849688"/>
          <p14:tracePt t="40696" x="5022850" y="3832225"/>
          <p14:tracePt t="40704" x="5005388" y="3832225"/>
          <p14:tracePt t="40720" x="4979988" y="3824288"/>
          <p14:tracePt t="40728" x="4954588" y="3816350"/>
          <p14:tracePt t="40744" x="4929188" y="3806825"/>
          <p14:tracePt t="40750" x="4911725" y="3806825"/>
          <p14:tracePt t="40760" x="4886325" y="3790950"/>
          <p14:tracePt t="40768" x="4860925" y="3790950"/>
          <p14:tracePt t="40777" x="4843463" y="3781425"/>
          <p14:tracePt t="40784" x="4835525" y="3781425"/>
          <p14:tracePt t="40800" x="4827588" y="3781425"/>
          <p14:tracePt t="40855" x="4818063" y="3781425"/>
          <p14:tracePt t="40887" x="4810125" y="3773488"/>
          <p14:tracePt t="40904" x="4802188" y="3763963"/>
          <p14:tracePt t="40919" x="4792663" y="3763963"/>
          <p14:tracePt t="40935" x="4784725" y="3763963"/>
          <p14:tracePt t="41199" x="4775200" y="3763963"/>
          <p14:tracePt t="41206" x="4767263" y="3763963"/>
          <p14:tracePt t="41223" x="4759325" y="3763963"/>
          <p14:tracePt t="41231" x="4749800" y="3763963"/>
          <p14:tracePt t="41239" x="4724400" y="3763963"/>
          <p14:tracePt t="41247" x="4699000" y="3763963"/>
          <p14:tracePt t="41255" x="4683125" y="3763963"/>
          <p14:tracePt t="41263" x="4630738" y="3763963"/>
          <p14:tracePt t="41271" x="4589463" y="3763963"/>
          <p14:tracePt t="41279" x="4513263" y="3790950"/>
          <p14:tracePt t="41288" x="4452938" y="3824288"/>
          <p14:tracePt t="41296" x="4359275" y="3857625"/>
          <p14:tracePt t="41304" x="4275138" y="3900488"/>
          <p14:tracePt t="41313" x="4171950" y="3960813"/>
          <p14:tracePt t="41319" x="4079875" y="4027488"/>
          <p14:tracePt t="41329" x="3960813" y="4079875"/>
          <p14:tracePt t="41336" x="3841750" y="4138613"/>
          <p14:tracePt t="41345" x="3722688" y="4206875"/>
          <p14:tracePt t="41352" x="3619500" y="4265613"/>
          <p14:tracePt t="41360" x="3502025" y="4325938"/>
          <p14:tracePt t="41368" x="3398838" y="4384675"/>
          <p14:tracePt t="41375" x="3305175" y="4445000"/>
          <p14:tracePt t="41382" x="3211513" y="4486275"/>
          <p14:tracePt t="41391" x="3152775" y="4521200"/>
          <p14:tracePt t="41398" x="3076575" y="4564063"/>
          <p14:tracePt t="41407" x="3041650" y="4579938"/>
          <p14:tracePt t="41416" x="3008313" y="4597400"/>
          <p14:tracePt t="41424" x="2965450" y="4614863"/>
          <p14:tracePt t="41431" x="2949575" y="4630738"/>
          <p14:tracePt t="41439" x="2922588" y="4640263"/>
          <p14:tracePt t="41448" x="2914650" y="4640263"/>
          <p14:tracePt t="41455" x="2906713" y="4648200"/>
          <p14:tracePt t="41591" x="2922588" y="4640263"/>
          <p14:tracePt t="41600" x="2949575" y="4614863"/>
          <p14:tracePt t="41607" x="2957513" y="4605338"/>
          <p14:tracePt t="41616" x="2965450" y="4597400"/>
          <p14:tracePt t="41624" x="2990850" y="4572000"/>
          <p14:tracePt t="41632" x="3000375" y="4572000"/>
          <p14:tracePt t="41639" x="3008313" y="4554538"/>
          <p14:tracePt t="41647" x="3025775" y="4538663"/>
          <p14:tracePt t="41655" x="3033713" y="4529138"/>
          <p14:tracePt t="41711" x="3041650" y="4521200"/>
          <p14:tracePt t="41720" x="3051175" y="4521200"/>
          <p14:tracePt t="41736" x="3067050" y="4546600"/>
          <p14:tracePt t="41746" x="3076575" y="4579938"/>
          <p14:tracePt t="41752" x="3101975" y="4605338"/>
          <p14:tracePt t="41760" x="3109913" y="4630738"/>
          <p14:tracePt t="41768" x="3135313" y="4665663"/>
          <p14:tracePt t="41774" x="3144838" y="4683125"/>
          <p14:tracePt t="41784" x="3160713" y="4699000"/>
          <p14:tracePt t="41791" x="3178175" y="4724400"/>
          <p14:tracePt t="41800" x="3186113" y="4749800"/>
          <p14:tracePt t="41807" x="3186113" y="4767263"/>
          <p14:tracePt t="41816" x="3195638" y="4775200"/>
          <p14:tracePt t="41823" x="3195638" y="4784725"/>
          <p14:tracePt t="41832" x="3195638" y="4792663"/>
          <p14:tracePt t="41887" x="3203575" y="4792663"/>
          <p14:tracePt t="41896" x="3221038" y="4792663"/>
          <p14:tracePt t="41907" x="3228975" y="4792663"/>
          <p14:tracePt t="41914" x="3263900" y="4792663"/>
          <p14:tracePt t="41919" x="3297238" y="4767263"/>
          <p14:tracePt t="41927" x="3348038" y="4741863"/>
          <p14:tracePt t="41934" x="3398838" y="4708525"/>
          <p14:tracePt t="41943" x="3467100" y="4657725"/>
          <p14:tracePt t="41951" x="3502025" y="4630738"/>
          <p14:tracePt t="41961" x="3552825" y="4589463"/>
          <p14:tracePt t="41968" x="3578225" y="4564063"/>
          <p14:tracePt t="41975" x="3646488" y="4495800"/>
          <p14:tracePt t="41983" x="3679825" y="4445000"/>
          <p14:tracePt t="41991" x="3722688" y="4410075"/>
          <p14:tracePt t="41999" x="3773488" y="4351338"/>
          <p14:tracePt t="42007" x="3832225" y="4275138"/>
          <p14:tracePt t="42014" x="3892550" y="4206875"/>
          <p14:tracePt t="42023" x="3951288" y="4146550"/>
          <p14:tracePt t="42031" x="4027488" y="4062413"/>
          <p14:tracePt t="42039" x="4087813" y="4002088"/>
          <p14:tracePt t="42046" x="4156075" y="3917950"/>
          <p14:tracePt t="42055" x="4232275" y="3841750"/>
          <p14:tracePt t="42064" x="4308475" y="3763963"/>
          <p14:tracePt t="42070" x="4368800" y="3705225"/>
          <p14:tracePt t="42080" x="4419600" y="3654425"/>
          <p14:tracePt t="42088" x="4435475" y="3611563"/>
          <p14:tracePt t="42097" x="4445000" y="3594100"/>
          <p14:tracePt t="42104" x="4452938" y="3568700"/>
          <p14:tracePt t="42113" x="4452938" y="3552825"/>
          <p14:tracePt t="42120" x="4452938" y="3535363"/>
          <p14:tracePt t="42130" x="4452938" y="3517900"/>
          <p14:tracePt t="42135" x="4452938" y="3502025"/>
          <p14:tracePt t="42144" x="4452938" y="3484563"/>
          <p14:tracePt t="42161" x="4452938" y="3475038"/>
          <p14:tracePt t="42182" x="4452938" y="3459163"/>
          <p14:tracePt t="42191" x="4452938" y="3449638"/>
          <p14:tracePt t="42216" x="4452938" y="3441700"/>
          <p14:tracePt t="42223" x="4452938" y="3433763"/>
          <p14:tracePt t="42312" x="4452938" y="3424238"/>
          <p14:tracePt t="42336" x="4452938" y="3416300"/>
          <p14:tracePt t="42351" x="4470400" y="3416300"/>
          <p14:tracePt t="42359" x="4486275" y="3433763"/>
          <p14:tracePt t="42366" x="4513263" y="3459163"/>
          <p14:tracePt t="42374" x="4521200" y="3467100"/>
          <p14:tracePt t="42383" x="4546600" y="3492500"/>
          <p14:tracePt t="42391" x="4572000" y="3517900"/>
          <p14:tracePt t="42398" x="4597400" y="3535363"/>
          <p14:tracePt t="42408" x="4614863" y="3552825"/>
          <p14:tracePt t="42415" x="4640263" y="3578225"/>
          <p14:tracePt t="42431" x="4665663" y="3594100"/>
          <p14:tracePt t="42503" x="4673600" y="3603625"/>
          <p14:tracePt t="42552" x="4673600" y="3611563"/>
          <p14:tracePt t="42567" x="4673600" y="3636963"/>
          <p14:tracePt t="42584" x="4665663" y="3636963"/>
          <p14:tracePt t="42590" x="4648200" y="3654425"/>
          <p14:tracePt t="42600" x="4630738" y="3679825"/>
          <p14:tracePt t="42607" x="4630738" y="3687763"/>
          <p14:tracePt t="42616" x="4605338" y="3705225"/>
          <p14:tracePt t="42623" x="4579938" y="3730625"/>
          <p14:tracePt t="42632" x="4564063" y="3756025"/>
          <p14:tracePt t="42639" x="4529138" y="3781425"/>
          <p14:tracePt t="42648" x="4513263" y="3798888"/>
          <p14:tracePt t="42656" x="4486275" y="3824288"/>
          <p14:tracePt t="42663" x="4452938" y="3849688"/>
          <p14:tracePt t="42671" x="4419600" y="3875088"/>
          <p14:tracePt t="42680" x="4376738" y="3900488"/>
          <p14:tracePt t="42687" x="4341813" y="3925888"/>
          <p14:tracePt t="42696" x="4308475" y="3960813"/>
          <p14:tracePt t="42703" x="4257675" y="3994150"/>
          <p14:tracePt t="42713" x="4206875" y="4019550"/>
          <p14:tracePt t="42719" x="4156075" y="4062413"/>
          <p14:tracePt t="42729" x="4087813" y="4105275"/>
          <p14:tracePt t="42735" x="4044950" y="4130675"/>
          <p14:tracePt t="42745" x="3994150" y="4164013"/>
          <p14:tracePt t="42751" x="3925888" y="4197350"/>
          <p14:tracePt t="42761" x="3867150" y="4240213"/>
          <p14:tracePt t="42767" x="3824288" y="4265613"/>
          <p14:tracePt t="42774" x="3763963" y="4308475"/>
          <p14:tracePt t="42782" x="3730625" y="4333875"/>
          <p14:tracePt t="42791" x="3679825" y="4368800"/>
          <p14:tracePt t="42799" x="3636963" y="4394200"/>
          <p14:tracePt t="42808" x="3603625" y="4419600"/>
          <p14:tracePt t="42816" x="3578225" y="4445000"/>
          <p14:tracePt t="42823" x="3552825" y="4470400"/>
          <p14:tracePt t="42831" x="3527425" y="4486275"/>
          <p14:tracePt t="42839" x="3509963" y="4503738"/>
          <p14:tracePt t="42848" x="3502025" y="4503738"/>
          <p14:tracePt t="42855" x="3492500" y="4513263"/>
          <p14:tracePt t="42968" x="3509963" y="4513263"/>
          <p14:tracePt t="42984" x="3527425" y="4513263"/>
          <p14:tracePt t="42991" x="3578225" y="4495800"/>
          <p14:tracePt t="42999" x="3611563" y="4478338"/>
          <p14:tracePt t="43007" x="3671888" y="4435475"/>
          <p14:tracePt t="43014" x="3722688" y="4402138"/>
          <p14:tracePt t="43023" x="3790950" y="4351338"/>
          <p14:tracePt t="43032" x="3849688" y="4308475"/>
          <p14:tracePt t="43039" x="3900488" y="4265613"/>
          <p14:tracePt t="43048" x="3986213" y="4206875"/>
          <p14:tracePt t="43055" x="4044950" y="4156075"/>
          <p14:tracePt t="43064" x="4113213" y="4105275"/>
          <p14:tracePt t="43072" x="4189413" y="4037013"/>
          <p14:tracePt t="43081" x="4265613" y="3968750"/>
          <p14:tracePt t="43086" x="4351338" y="3908425"/>
          <p14:tracePt t="43097" x="4410075" y="3841750"/>
          <p14:tracePt t="43104" x="4478338" y="3798888"/>
          <p14:tracePt t="43113" x="4546600" y="3748088"/>
          <p14:tracePt t="43119" x="4605338" y="3713163"/>
          <p14:tracePt t="43129" x="4640263" y="3687763"/>
          <p14:tracePt t="43135" x="4683125" y="3654425"/>
          <p14:tracePt t="43145" x="4708525" y="3629025"/>
          <p14:tracePt t="43151" x="4716463" y="3611563"/>
          <p14:tracePt t="43159" x="4741863" y="3594100"/>
          <p14:tracePt t="43167" x="4767263" y="3568700"/>
          <p14:tracePt t="43175" x="4775200" y="3560763"/>
          <p14:tracePt t="43183" x="4792663" y="3543300"/>
          <p14:tracePt t="43191" x="4792663" y="3535363"/>
          <p14:tracePt t="43199" x="4802188" y="3535363"/>
          <p14:tracePt t="43207" x="4810125" y="3527425"/>
          <p14:tracePt t="43215" x="4810125" y="3517900"/>
          <p14:tracePt t="43304" x="4818063" y="3517900"/>
          <p14:tracePt t="43311" x="4835525" y="3527425"/>
          <p14:tracePt t="43320" x="4852988" y="3552825"/>
          <p14:tracePt t="43329" x="4868863" y="3568700"/>
          <p14:tracePt t="43336" x="4886325" y="3594100"/>
          <p14:tracePt t="43344" x="4919663" y="3646488"/>
          <p14:tracePt t="43352" x="4972050" y="3697288"/>
          <p14:tracePt t="43358" x="5005388" y="3748088"/>
          <p14:tracePt t="43368" x="5073650" y="3816350"/>
          <p14:tracePt t="43375" x="5157788" y="3883025"/>
          <p14:tracePt t="43383" x="5235575" y="3935413"/>
          <p14:tracePt t="43391" x="5337175" y="4002088"/>
          <p14:tracePt t="43400" x="5472113" y="4079875"/>
          <p14:tracePt t="43407" x="5575300" y="4164013"/>
          <p14:tracePt t="43415" x="5735638" y="4265613"/>
          <p14:tracePt t="43423" x="5915025" y="4384675"/>
          <p14:tracePt t="43431" x="6034088" y="4452938"/>
          <p14:tracePt t="43439" x="6169025" y="4546600"/>
          <p14:tracePt t="43448" x="6280150" y="4622800"/>
          <p14:tracePt t="43456" x="6381750" y="4708525"/>
          <p14:tracePt t="43464" x="6475413" y="4767263"/>
          <p14:tracePt t="43470" x="6543675" y="4835525"/>
          <p14:tracePt t="43480" x="6602413" y="4878388"/>
          <p14:tracePt t="43487" x="6654800" y="4886325"/>
          <p14:tracePt t="43498" x="6662738" y="4903788"/>
          <p14:tracePt t="43503" x="6670675" y="4903788"/>
          <p14:tracePt t="43559" x="6680200" y="4903788"/>
          <p14:tracePt t="43575" x="6680200" y="4886325"/>
          <p14:tracePt t="43584" x="6680200" y="4835525"/>
          <p14:tracePt t="43591" x="6680200" y="4792663"/>
          <p14:tracePt t="43600" x="6680200" y="4749800"/>
          <p14:tracePt t="43607" x="6680200" y="4699000"/>
          <p14:tracePt t="43616" x="6680200" y="4657725"/>
          <p14:tracePt t="43623" x="6680200" y="4605338"/>
          <p14:tracePt t="43631" x="6680200" y="4554538"/>
          <p14:tracePt t="43639" x="6680200" y="4513263"/>
          <p14:tracePt t="43648" x="6680200" y="4452938"/>
          <p14:tracePt t="43656" x="6680200" y="4384675"/>
          <p14:tracePt t="43664" x="6680200" y="4341813"/>
          <p14:tracePt t="43671" x="6680200" y="4257675"/>
          <p14:tracePt t="43680" x="6680200" y="4197350"/>
          <p14:tracePt t="43688" x="6680200" y="4113213"/>
          <p14:tracePt t="43697" x="6680200" y="4044950"/>
          <p14:tracePt t="43704" x="6688138" y="3986213"/>
          <p14:tracePt t="43713" x="6696075" y="3925888"/>
          <p14:tracePt t="43719" x="6713538" y="3875088"/>
          <p14:tracePt t="43730" x="6731000" y="3841750"/>
          <p14:tracePt t="43736" x="6746875" y="3816350"/>
          <p14:tracePt t="43744" x="6764338" y="3790950"/>
          <p14:tracePt t="43752" x="6781800" y="3756025"/>
          <p14:tracePt t="43758" x="6799263" y="3738563"/>
          <p14:tracePt t="43768" x="6815138" y="3730625"/>
          <p14:tracePt t="43775" x="6840538" y="3705225"/>
          <p14:tracePt t="43784" x="6875463" y="3687763"/>
          <p14:tracePt t="43792" x="6900863" y="3671888"/>
          <p14:tracePt t="43799" x="6916738" y="3662363"/>
          <p14:tracePt t="43807" x="6969125" y="3646488"/>
          <p14:tracePt t="43816" x="6985000" y="3636963"/>
          <p14:tracePt t="43823" x="7010400" y="3636963"/>
          <p14:tracePt t="43831" x="7019925" y="3636963"/>
          <p14:tracePt t="43839" x="7035800" y="3619500"/>
          <p14:tracePt t="43848" x="7053263" y="3619500"/>
          <p14:tracePt t="43856" x="7078663" y="3603625"/>
          <p14:tracePt t="43865" x="7088188" y="3603625"/>
          <p14:tracePt t="43871" x="7104063" y="3594100"/>
          <p14:tracePt t="43881" x="7121525" y="3586163"/>
          <p14:tracePt t="43887" x="7121525" y="3578225"/>
          <p14:tracePt t="43897" x="7146925" y="3568700"/>
          <p14:tracePt t="43909" x="7154863" y="3568700"/>
          <p14:tracePt t="43913" x="7164388" y="3560763"/>
          <p14:tracePt t="43919" x="7180263" y="3543300"/>
          <p14:tracePt t="43929" x="7189788" y="3543300"/>
          <p14:tracePt t="43935" x="7197725" y="3535363"/>
          <p14:tracePt t="43946" x="7223125" y="3527425"/>
          <p14:tracePt t="43952" x="7223125" y="3517900"/>
          <p14:tracePt t="43958" x="7232650" y="3509963"/>
          <p14:tracePt t="43967" x="7240588" y="3502025"/>
          <p14:tracePt t="43975" x="7248525" y="3502025"/>
          <p14:tracePt t="43992" x="7265988" y="3492500"/>
          <p14:tracePt t="43998" x="7273925" y="3484563"/>
          <p14:tracePt t="44007" x="7273925" y="3475038"/>
          <p14:tracePt t="44023" x="7283450" y="3475038"/>
          <p14:tracePt t="44039" x="7291388" y="3467100"/>
          <p14:tracePt t="44281" x="7291388" y="3459163"/>
          <p14:tracePt t="44297" x="7283450" y="3459163"/>
          <p14:tracePt t="44336" x="7273925" y="3459163"/>
          <p14:tracePt t="44346" x="7258050" y="3459163"/>
          <p14:tracePt t="44358" x="7232650" y="3459163"/>
          <p14:tracePt t="44368" x="7215188" y="3459163"/>
          <p14:tracePt t="44375" x="7189788" y="3459163"/>
          <p14:tracePt t="44384" x="7164388" y="3459163"/>
          <p14:tracePt t="44392" x="7121525" y="3459163"/>
          <p14:tracePt t="44399" x="7078663" y="3459163"/>
          <p14:tracePt t="44407" x="7035800" y="3459163"/>
          <p14:tracePt t="44416" x="6977063" y="3467100"/>
          <p14:tracePt t="44423" x="6934200" y="3467100"/>
          <p14:tracePt t="44431" x="6875463" y="3475038"/>
          <p14:tracePt t="44439" x="6815138" y="3475038"/>
          <p14:tracePt t="44448" x="6738938" y="3475038"/>
          <p14:tracePt t="44456" x="6696075" y="3475038"/>
          <p14:tracePt t="44464" x="6627813" y="3475038"/>
          <p14:tracePt t="44472" x="6543675" y="3475038"/>
          <p14:tracePt t="44481" x="6483350" y="3475038"/>
          <p14:tracePt t="44487" x="6381750" y="3475038"/>
          <p14:tracePt t="44497" x="6272213" y="3475038"/>
          <p14:tracePt t="44503" x="6161088" y="3475038"/>
          <p14:tracePt t="44513" x="6034088" y="3475038"/>
          <p14:tracePt t="44520" x="5889625" y="3475038"/>
          <p14:tracePt t="44528" x="5778500" y="3475038"/>
          <p14:tracePt t="44535" x="5626100" y="3475038"/>
          <p14:tracePt t="44543" x="5472113" y="3475038"/>
          <p14:tracePt t="44551" x="5362575" y="3475038"/>
          <p14:tracePt t="44559" x="5235575" y="3475038"/>
          <p14:tracePt t="44567" x="5149850" y="3475038"/>
          <p14:tracePt t="44575" x="5073650" y="3475038"/>
          <p14:tracePt t="44583" x="5038725" y="3475038"/>
          <p14:tracePt t="44591" x="5030788" y="3475038"/>
          <p14:tracePt t="44600" x="5022850" y="3475038"/>
          <p14:tracePt t="44935" x="5030788" y="3492500"/>
          <p14:tracePt t="44959" x="5048250" y="3509963"/>
          <p14:tracePt t="44967" x="5064125" y="3543300"/>
          <p14:tracePt t="44975" x="5091113" y="3578225"/>
          <p14:tracePt t="44983" x="5149850" y="3646488"/>
          <p14:tracePt t="44991" x="5175250" y="3705225"/>
          <p14:tracePt t="44999" x="5235575" y="3781425"/>
          <p14:tracePt t="45007" x="5294313" y="3875088"/>
          <p14:tracePt t="45015" x="5387975" y="4002088"/>
          <p14:tracePt t="45023" x="5497513" y="4146550"/>
          <p14:tracePt t="45031" x="5583238" y="4265613"/>
          <p14:tracePt t="45039" x="5719763" y="4435475"/>
          <p14:tracePt t="45048" x="5872163" y="4614863"/>
          <p14:tracePt t="45055" x="5999163" y="4775200"/>
          <p14:tracePt t="45065" x="6203950" y="4987925"/>
          <p14:tracePt t="45070" x="6348413" y="5149850"/>
          <p14:tracePt t="45081" x="6518275" y="5337175"/>
          <p14:tracePt t="45088" x="6688138" y="5524500"/>
          <p14:tracePt t="45096" x="6807200" y="5659438"/>
          <p14:tracePt t="45104" x="6951663" y="5821363"/>
          <p14:tracePt t="45113" x="7035800" y="5915025"/>
          <p14:tracePt t="45119" x="7104063" y="6016625"/>
          <p14:tracePt t="45129" x="7180263" y="6118225"/>
          <p14:tracePt t="45135" x="7232650" y="6186488"/>
          <p14:tracePt t="45142" x="7265988" y="6262688"/>
          <p14:tracePt t="45151" x="7291388" y="6323013"/>
          <p14:tracePt t="45159" x="7316788" y="6391275"/>
          <p14:tracePt t="45167" x="7324725" y="6432550"/>
          <p14:tracePt t="45175" x="7324725" y="6467475"/>
          <p14:tracePt t="45183" x="7342188" y="6483350"/>
          <p14:tracePt t="45199" x="7342188" y="6492875"/>
          <p14:tracePt t="45263" x="7342188" y="6500813"/>
          <p14:tracePt t="45270" x="7342188" y="6510338"/>
          <p14:tracePt t="45281" x="7359650" y="6526213"/>
          <p14:tracePt t="45297" x="7377113" y="6543675"/>
          <p14:tracePt t="45312" x="7385050" y="6543675"/>
          <p14:tracePt t="45319" x="7392988" y="6543675"/>
          <p14:tracePt t="45328" x="7402513" y="6543675"/>
          <p14:tracePt t="45335" x="7410450" y="6543675"/>
          <p14:tracePt t="45351" x="7418388" y="6543675"/>
          <p14:tracePt t="45367" x="7427913" y="6535738"/>
          <p14:tracePt t="45375" x="7435850" y="6510338"/>
          <p14:tracePt t="45384" x="7435850" y="6500813"/>
          <p14:tracePt t="45391" x="7435850" y="6475413"/>
          <p14:tracePt t="45399" x="7435850" y="6457950"/>
          <p14:tracePt t="45407" x="7443788" y="6424613"/>
          <p14:tracePt t="45416" x="7453313" y="6407150"/>
          <p14:tracePt t="45423" x="7461250" y="6391275"/>
          <p14:tracePt t="45432" x="7469188" y="6365875"/>
          <p14:tracePt t="45439" x="7478713" y="6338888"/>
          <p14:tracePt t="45450" x="7494588" y="6330950"/>
          <p14:tracePt t="45455" x="7504113" y="6313488"/>
          <p14:tracePt t="45465" x="7521575" y="6288088"/>
          <p14:tracePt t="45471" x="7529513" y="6280150"/>
          <p14:tracePt t="45482" x="7529513" y="6272213"/>
          <p14:tracePt t="45568" x="7529513" y="6262688"/>
          <p14:tracePt t="45575" x="7529513" y="6254750"/>
          <p14:tracePt t="45591" x="7529513" y="6246813"/>
          <p14:tracePt t="45600" x="7529513" y="6237288"/>
          <p14:tracePt t="45616" x="7529513" y="6229350"/>
          <p14:tracePt t="45623" x="7521575" y="6211888"/>
          <p14:tracePt t="45632" x="7512050" y="6211888"/>
          <p14:tracePt t="45640" x="7512050" y="6203950"/>
          <p14:tracePt t="45650" x="7494588" y="6186488"/>
          <p14:tracePt t="45655" x="7461250" y="6169025"/>
          <p14:tracePt t="45672" x="7443788" y="6161088"/>
          <p14:tracePt t="45681" x="7435850" y="6143625"/>
          <p14:tracePt t="45687" x="7402513" y="6135688"/>
          <p14:tracePt t="45697" x="7377113" y="6118225"/>
          <p14:tracePt t="45703" x="7350125" y="6102350"/>
          <p14:tracePt t="45712" x="7308850" y="6084888"/>
          <p14:tracePt t="45719" x="7273925" y="6067425"/>
          <p14:tracePt t="45729" x="7223125" y="6049963"/>
          <p14:tracePt t="45735" x="7189788" y="6042025"/>
          <p14:tracePt t="45743" x="7138988" y="5999163"/>
          <p14:tracePt t="45752" x="7113588" y="5983288"/>
          <p14:tracePt t="45759" x="7070725" y="5965825"/>
          <p14:tracePt t="45768" x="7019925" y="5922963"/>
          <p14:tracePt t="45776" x="6985000" y="5905500"/>
          <p14:tracePt t="45782" x="6943725" y="5872163"/>
          <p14:tracePt t="45791" x="6908800" y="5829300"/>
          <p14:tracePt t="45799" x="6858000" y="5788025"/>
          <p14:tracePt t="45807" x="6807200" y="5735638"/>
          <p14:tracePt t="45816" x="6738938" y="5684838"/>
          <p14:tracePt t="45824" x="6662738" y="5626100"/>
          <p14:tracePt t="45831" x="6594475" y="5583238"/>
          <p14:tracePt t="45840" x="6510338" y="5524500"/>
          <p14:tracePt t="45848" x="6442075" y="5472113"/>
          <p14:tracePt t="45856" x="6373813" y="5430838"/>
          <p14:tracePt t="45865" x="6297613" y="5370513"/>
          <p14:tracePt t="45872" x="6221413" y="5345113"/>
          <p14:tracePt t="45881" x="6178550" y="5311775"/>
          <p14:tracePt t="45888" x="6110288" y="5268913"/>
          <p14:tracePt t="45896" x="6084888" y="5251450"/>
          <p14:tracePt t="45904" x="6049963" y="5226050"/>
          <p14:tracePt t="45911" x="6016625" y="5200650"/>
          <p14:tracePt t="45919" x="5999163" y="5192713"/>
          <p14:tracePt t="45926" x="5973763" y="5167313"/>
          <p14:tracePt t="45935" x="5957888" y="5149850"/>
          <p14:tracePt t="45943" x="5948363" y="5141913"/>
          <p14:tracePt t="45951" x="5940425" y="5132388"/>
          <p14:tracePt t="45959" x="5932488" y="5124450"/>
          <p14:tracePt t="46185" x="5922963" y="5124450"/>
          <p14:tracePt t="46199" x="5897563" y="5141913"/>
          <p14:tracePt t="46207" x="5854700" y="5167313"/>
          <p14:tracePt t="46216" x="5803900" y="5208588"/>
          <p14:tracePt t="46224" x="5719763" y="5251450"/>
          <p14:tracePt t="46232" x="5583238" y="5311775"/>
          <p14:tracePt t="46240" x="5472113" y="5362575"/>
          <p14:tracePt t="46249" x="5276850" y="5430838"/>
          <p14:tracePt t="46256" x="5038725" y="5507038"/>
          <p14:tracePt t="46265" x="4724400" y="5616575"/>
          <p14:tracePt t="46272" x="4232275" y="5735638"/>
          <p14:tracePt t="46280" x="3951288" y="5803900"/>
          <p14:tracePt t="46286" x="3697288" y="5854700"/>
          <p14:tracePt t="46295" x="3424238" y="5897563"/>
          <p14:tracePt t="46302" x="3195638" y="5948363"/>
          <p14:tracePt t="46313" x="2974975" y="5973763"/>
          <p14:tracePt t="46320" x="2813050" y="5999163"/>
          <p14:tracePt t="46326" x="2600325" y="6016625"/>
          <p14:tracePt t="46335" x="2481263" y="6016625"/>
          <p14:tracePt t="46343" x="2379663" y="6016625"/>
          <p14:tracePt t="46351" x="2293938" y="6024563"/>
          <p14:tracePt t="46359" x="2192338" y="6024563"/>
          <p14:tracePt t="46367" x="2133600" y="6024563"/>
          <p14:tracePt t="46375" x="2090738" y="6024563"/>
          <p14:tracePt t="46383" x="2055813" y="6024563"/>
          <p14:tracePt t="46391" x="2030413" y="6024563"/>
          <p14:tracePt t="46399" x="2005013" y="6024563"/>
          <p14:tracePt t="46407" x="1963738" y="6034088"/>
          <p14:tracePt t="46416" x="1954213" y="6034088"/>
          <p14:tracePt t="46423" x="1938338" y="6034088"/>
          <p14:tracePt t="46432" x="1911350" y="6034088"/>
          <p14:tracePt t="46440" x="1885950" y="6042025"/>
          <p14:tracePt t="46449" x="1878013" y="6042025"/>
          <p14:tracePt t="46455" x="1844675" y="6042025"/>
          <p14:tracePt t="46465" x="1801813" y="6059488"/>
          <p14:tracePt t="46472" x="1776413" y="6059488"/>
          <p14:tracePt t="46481" x="1741488" y="6067425"/>
          <p14:tracePt t="46488" x="1682750" y="6067425"/>
          <p14:tracePt t="46495" x="1657350" y="6076950"/>
          <p14:tracePt t="46504" x="1622425" y="6084888"/>
          <p14:tracePt t="46512" x="1589088" y="6092825"/>
          <p14:tracePt t="46520" x="1555750" y="6092825"/>
          <p14:tracePt t="46526" x="1530350" y="6092825"/>
          <p14:tracePt t="46536" x="1504950" y="6102350"/>
          <p14:tracePt t="46543" x="1495425" y="6102350"/>
          <p14:tracePt t="46551" x="1477963" y="6110288"/>
          <p14:tracePt t="46720" x="1477963" y="6102350"/>
          <p14:tracePt t="46726" x="1477963" y="6092825"/>
          <p14:tracePt t="46735" x="1495425" y="6084888"/>
          <p14:tracePt t="46742" x="1504950" y="6076950"/>
          <p14:tracePt t="46751" x="1546225" y="6049963"/>
          <p14:tracePt t="46760" x="1581150" y="6034088"/>
          <p14:tracePt t="46768" x="1622425" y="6008688"/>
          <p14:tracePt t="46776" x="1657350" y="5999163"/>
          <p14:tracePt t="46784" x="1716088" y="5991225"/>
          <p14:tracePt t="46791" x="1766888" y="5973763"/>
          <p14:tracePt t="46798" x="1870075" y="5940425"/>
          <p14:tracePt t="46807" x="1928813" y="5932488"/>
          <p14:tracePt t="46815" x="2014538" y="5905500"/>
          <p14:tracePt t="46824" x="2090738" y="5872163"/>
          <p14:tracePt t="46833" x="2184400" y="5838825"/>
          <p14:tracePt t="46840" x="2243138" y="5821363"/>
          <p14:tracePt t="46849" x="2303463" y="5813425"/>
          <p14:tracePt t="46856" x="2354263" y="5778500"/>
          <p14:tracePt t="46865" x="2405063" y="5753100"/>
          <p14:tracePt t="46871" x="2463800" y="5719763"/>
          <p14:tracePt t="46881" x="2516188" y="5702300"/>
          <p14:tracePt t="46888" x="2557463" y="5684838"/>
          <p14:tracePt t="46897" x="2600325" y="5651500"/>
          <p14:tracePt t="46904" x="2633663" y="5634038"/>
          <p14:tracePt t="46910" x="2668588" y="5616575"/>
          <p14:tracePt t="46920" x="2719388" y="5591175"/>
          <p14:tracePt t="46926" x="2752725" y="5583238"/>
          <p14:tracePt t="46936" x="2795588" y="5549900"/>
          <p14:tracePt t="46943" x="2820988" y="5540375"/>
          <p14:tracePt t="46951" x="2855913" y="5524500"/>
          <p14:tracePt t="46960" x="2871788" y="5524500"/>
          <p14:tracePt t="46968" x="2889250" y="5514975"/>
          <p14:tracePt t="46975" x="2897188" y="5507038"/>
          <p14:tracePt t="46983" x="2914650" y="5489575"/>
          <p14:tracePt t="46991" x="2922588" y="5489575"/>
          <p14:tracePt t="47000" x="2922588" y="5481638"/>
          <p14:tracePt t="47006" x="2940050" y="5481638"/>
          <p14:tracePt t="47016" x="2949575" y="5472113"/>
          <p14:tracePt t="47032" x="2957513" y="5464175"/>
          <p14:tracePt t="47528" x="2965450" y="5464175"/>
          <p14:tracePt t="47536" x="2974975" y="5456238"/>
          <p14:tracePt t="47559" x="2982913" y="5456238"/>
          <p14:tracePt t="47575" x="2990850" y="5446713"/>
          <p14:tracePt t="47591" x="2990850" y="5438775"/>
          <p14:tracePt t="47599" x="2990850" y="5421313"/>
          <p14:tracePt t="47607" x="3016250" y="5380038"/>
          <p14:tracePt t="47617" x="3059113" y="5311775"/>
          <p14:tracePt t="47623" x="3101975" y="5208588"/>
          <p14:tracePt t="47633" x="3160713" y="5157788"/>
          <p14:tracePt t="47639" x="3228975" y="5132388"/>
          <p14:tracePt t="47649" x="3340100" y="5091113"/>
          <p14:tracePt t="47656" x="3398838" y="5056188"/>
          <p14:tracePt t="47665" x="3467100" y="5056188"/>
          <p14:tracePt t="47944" x="3449638" y="5064125"/>
          <p14:tracePt t="47952" x="3449638" y="5073650"/>
          <p14:tracePt t="47959" x="3424238" y="5081588"/>
          <p14:tracePt t="47968" x="3408363" y="5081588"/>
          <p14:tracePt t="47975" x="3398838" y="5081588"/>
          <p14:tracePt t="47984" x="3382963" y="5081588"/>
          <p14:tracePt t="48000" x="3365500" y="5081588"/>
          <p14:tracePt t="48007" x="3340100" y="5073650"/>
          <p14:tracePt t="48023" x="3330575" y="5056188"/>
          <p14:tracePt t="48032" x="3314700" y="5048250"/>
          <p14:tracePt t="48049" x="3314700" y="5038725"/>
          <p14:tracePt t="48055" x="3314700" y="5030788"/>
          <p14:tracePt t="48065" x="3305175" y="5022850"/>
          <p14:tracePt t="48071" x="3297238" y="5005388"/>
          <p14:tracePt t="48079" x="3289300" y="4997450"/>
          <p14:tracePt t="48087" x="3279775" y="4987925"/>
          <p14:tracePt t="48095" x="3279775" y="4954588"/>
          <p14:tracePt t="48102" x="3279775" y="4919663"/>
          <p14:tracePt t="48110" x="3279775" y="4886325"/>
          <p14:tracePt t="48119" x="3279775" y="4860925"/>
          <p14:tracePt t="48127" x="3289300" y="4810125"/>
          <p14:tracePt t="48136" x="3289300" y="4767263"/>
          <p14:tracePt t="48143" x="3289300" y="4724400"/>
          <p14:tracePt t="48151" x="3289300" y="4665663"/>
          <p14:tracePt t="48159" x="3297238" y="4622800"/>
          <p14:tracePt t="48167" x="3297238" y="4579938"/>
          <p14:tracePt t="48175" x="3314700" y="4503738"/>
          <p14:tracePt t="48183" x="3314700" y="4470400"/>
          <p14:tracePt t="48191" x="3314700" y="4410075"/>
          <p14:tracePt t="48200" x="3330575" y="4368800"/>
          <p14:tracePt t="48207" x="3330575" y="4333875"/>
          <p14:tracePt t="48216" x="3340100" y="4300538"/>
          <p14:tracePt t="48223" x="3340100" y="4275138"/>
          <p14:tracePt t="48232" x="3355975" y="4224338"/>
          <p14:tracePt t="48239" x="3355975" y="4206875"/>
          <p14:tracePt t="48249" x="3355975" y="4181475"/>
          <p14:tracePt t="48255" x="3355975" y="4156075"/>
          <p14:tracePt t="48265" x="3355975" y="4138613"/>
          <p14:tracePt t="48272" x="3355975" y="4113213"/>
          <p14:tracePt t="48282" x="3355975" y="4087813"/>
          <p14:tracePt t="48288" x="3355975" y="4070350"/>
          <p14:tracePt t="48294" x="3355975" y="4044950"/>
          <p14:tracePt t="48303" x="3355975" y="4011613"/>
          <p14:tracePt t="48311" x="3355975" y="3986213"/>
          <p14:tracePt t="48319" x="3355975" y="3960813"/>
          <p14:tracePt t="48327" x="3355975" y="3925888"/>
          <p14:tracePt t="48335" x="3355975" y="3900488"/>
          <p14:tracePt t="48344" x="3348038" y="3857625"/>
          <p14:tracePt t="48351" x="3348038" y="3841750"/>
          <p14:tracePt t="48361" x="3348038" y="3806825"/>
          <p14:tracePt t="48367" x="3348038" y="3790950"/>
          <p14:tracePt t="48375" x="3340100" y="3781425"/>
          <p14:tracePt t="48383" x="3330575" y="3763963"/>
          <p14:tracePt t="48391" x="3322638" y="3756025"/>
          <p14:tracePt t="48400" x="3322638" y="3748088"/>
          <p14:tracePt t="48407" x="3314700" y="3738563"/>
          <p14:tracePt t="48417" x="3314700" y="3730625"/>
          <p14:tracePt t="48423" x="3305175" y="3722688"/>
          <p14:tracePt t="48432" x="3289300" y="3705225"/>
          <p14:tracePt t="48439" x="3271838" y="3687763"/>
          <p14:tracePt t="48449" x="3254375" y="3679825"/>
          <p14:tracePt t="48455" x="3238500" y="3671888"/>
          <p14:tracePt t="48465" x="3221038" y="3654425"/>
          <p14:tracePt t="48470" x="3221038" y="3646488"/>
          <p14:tracePt t="48481" x="3203575" y="3629025"/>
          <p14:tracePt t="48598" x="3203575" y="3619500"/>
          <p14:tracePt t="48622" x="3195638" y="3611563"/>
          <p14:tracePt t="48726" x="3178175" y="3603625"/>
          <p14:tracePt t="48759" x="3170238" y="3603625"/>
          <p14:tracePt t="48791" x="3152775" y="3603625"/>
          <p14:tracePt t="48824" x="3144838" y="3603625"/>
          <p14:tracePt t="48943" x="3135313" y="3603625"/>
          <p14:tracePt t="48952" x="3127375" y="3603625"/>
          <p14:tracePt t="49113" x="3119438" y="3611563"/>
          <p14:tracePt t="49118" x="3109913" y="3619500"/>
          <p14:tracePt t="49127" x="3094038" y="3629025"/>
          <p14:tracePt t="49134" x="3076575" y="3629025"/>
          <p14:tracePt t="49144" x="3051175" y="3636963"/>
          <p14:tracePt t="49159" x="3025775" y="3636963"/>
          <p14:tracePt t="49168" x="3008313" y="3636963"/>
          <p14:tracePt t="49175" x="3000375" y="3636963"/>
          <p14:tracePt t="49184" x="2982913" y="3636963"/>
          <p14:tracePt t="49191" x="2974975" y="3636963"/>
          <p14:tracePt t="49200" x="2949575" y="3636963"/>
          <p14:tracePt t="49208" x="2922588" y="3636963"/>
          <p14:tracePt t="49217" x="2897188" y="3636963"/>
          <p14:tracePt t="49223" x="2871788" y="3636963"/>
          <p14:tracePt t="49233" x="2863850" y="3636963"/>
          <p14:tracePt t="49255" x="2855913" y="3629025"/>
          <p14:tracePt t="49271" x="2846388" y="3619500"/>
          <p14:tracePt t="49281" x="2838450" y="3619500"/>
          <p14:tracePt t="49287" x="2830513" y="3611563"/>
          <p14:tracePt t="49303" x="2820988" y="3603625"/>
          <p14:tracePt t="49336" x="2813050" y="3594100"/>
          <p14:tracePt t="49352" x="2813050" y="3578225"/>
          <p14:tracePt t="49440" x="2813050" y="3568700"/>
          <p14:tracePt t="49454" x="2813050" y="3560763"/>
          <p14:tracePt t="49511" x="2813050" y="3552825"/>
          <p14:tracePt t="49527" x="2830513" y="3543300"/>
          <p14:tracePt t="49559" x="2846388" y="3535363"/>
          <p14:tracePt t="49591" x="2855913" y="3535363"/>
          <p14:tracePt t="49632" x="2863850" y="3535363"/>
          <p14:tracePt t="49649" x="2871788" y="3535363"/>
          <p14:tracePt t="49665" x="2881313" y="3527425"/>
          <p14:tracePt t="49671" x="2897188" y="3517900"/>
          <p14:tracePt t="49679" x="2922588" y="3502025"/>
          <p14:tracePt t="49687" x="2957513" y="3484563"/>
          <p14:tracePt t="49694" x="2974975" y="3475038"/>
          <p14:tracePt t="49703" x="3016250" y="3441700"/>
          <p14:tracePt t="49711" x="3033713" y="3433763"/>
          <p14:tracePt t="49719" x="3076575" y="3390900"/>
          <p14:tracePt t="49735" x="3094038" y="3382963"/>
          <p14:tracePt t="49743" x="3101975" y="3373438"/>
          <p14:tracePt t="49959" x="3101975" y="3382963"/>
          <p14:tracePt t="49976" x="3101975" y="3390900"/>
          <p14:tracePt t="49985" x="3101975" y="3398838"/>
          <p14:tracePt t="49992" x="3101975" y="3408363"/>
          <p14:tracePt t="50008" x="3101975" y="3424238"/>
          <p14:tracePt t="50024" x="3101975" y="3433763"/>
          <p14:tracePt t="50033" x="3101975" y="3441700"/>
          <p14:tracePt t="50039" x="3101975" y="3449638"/>
          <p14:tracePt t="50049" x="3101975" y="3459163"/>
          <p14:tracePt t="50056" x="3101975" y="3475038"/>
          <p14:tracePt t="50062" x="3101975" y="3484563"/>
          <p14:tracePt t="50095" x="3101975" y="3492500"/>
          <p14:tracePt t="50104" x="3101975" y="3502025"/>
          <p14:tracePt t="51399" x="3101975" y="3509963"/>
          <p14:tracePt t="51935" x="3101975" y="3502025"/>
          <p14:tracePt t="52040" x="3101975" y="3492500"/>
          <p14:tracePt t="52335" x="3101975" y="3484563"/>
          <p14:tracePt t="52640" x="3101975" y="3475038"/>
          <p14:tracePt t="52649" x="3101975" y="3467100"/>
          <p14:tracePt t="53215" x="3101975" y="3459163"/>
          <p14:tracePt t="53319" x="3109913" y="3459163"/>
          <p14:tracePt t="53888" x="3119438" y="3459163"/>
          <p14:tracePt t="53904" x="3127375" y="3459163"/>
          <p14:tracePt t="53920" x="3135313" y="3467100"/>
          <p14:tracePt t="53928" x="3144838" y="3475038"/>
          <p14:tracePt t="53936" x="3144838" y="3484563"/>
          <p14:tracePt t="53943" x="3152775" y="3484563"/>
          <p14:tracePt t="53959" x="3160713" y="3492500"/>
          <p14:tracePt t="53976" x="3160713" y="3502025"/>
          <p14:tracePt t="53992" x="3170238" y="3502025"/>
          <p14:tracePt t="54007" x="3186113" y="3517900"/>
          <p14:tracePt t="54111" x="3195638" y="3517900"/>
          <p14:tracePt t="54230" x="3203575" y="3517900"/>
          <p14:tracePt t="54480" x="3211513" y="3527425"/>
          <p14:tracePt t="54511" x="3221038" y="3535363"/>
          <p14:tracePt t="54527" x="3238500" y="3543300"/>
          <p14:tracePt t="54543" x="3238500" y="3552825"/>
          <p14:tracePt t="54568" x="3246438" y="3552825"/>
          <p14:tracePt t="55097" x="3263900" y="3568700"/>
          <p14:tracePt t="55175" x="3271838" y="3578225"/>
          <p14:tracePt t="55200" x="3279775" y="3578225"/>
          <p14:tracePt t="55216" x="3289300" y="3586163"/>
          <p14:tracePt t="55248" x="3297238" y="3586163"/>
          <p14:tracePt t="55263" x="3305175" y="3586163"/>
          <p14:tracePt t="55270" x="3314700" y="3586163"/>
          <p14:tracePt t="55279" x="3322638" y="3586163"/>
          <p14:tracePt t="55295" x="3340100" y="3586163"/>
          <p14:tracePt t="55311" x="3348038" y="3586163"/>
          <p14:tracePt t="55320" x="3355975" y="3586163"/>
          <p14:tracePt t="55336" x="3365500" y="3586163"/>
          <p14:tracePt t="55344" x="3373438" y="3586163"/>
          <p14:tracePt t="55353" x="3382963" y="3586163"/>
          <p14:tracePt t="55688" x="3398838" y="3586163"/>
          <p14:tracePt t="55695" x="3408363" y="3578225"/>
          <p14:tracePt t="55704" x="3416300" y="3578225"/>
          <p14:tracePt t="55711" x="3441700" y="3568700"/>
          <p14:tracePt t="55720" x="3459163" y="3568700"/>
          <p14:tracePt t="55728" x="3484563" y="3560763"/>
          <p14:tracePt t="55736" x="3509963" y="3560763"/>
          <p14:tracePt t="55744" x="3552825" y="3560763"/>
          <p14:tracePt t="55753" x="3568700" y="3552825"/>
          <p14:tracePt t="55759" x="3603625" y="3552825"/>
          <p14:tracePt t="55769" x="3629025" y="3552825"/>
          <p14:tracePt t="55775" x="3654425" y="3552825"/>
          <p14:tracePt t="55785" x="3671888" y="3552825"/>
          <p14:tracePt t="55791" x="3687763" y="3543300"/>
          <p14:tracePt t="55801" x="3713163" y="3543300"/>
          <p14:tracePt t="55807" x="3738563" y="3543300"/>
          <p14:tracePt t="55816" x="3763963" y="3543300"/>
          <p14:tracePt t="55824" x="3806825" y="3543300"/>
          <p14:tracePt t="55830" x="3841750" y="3543300"/>
          <p14:tracePt t="55840" x="3857625" y="3543300"/>
          <p14:tracePt t="55847" x="3892550" y="3543300"/>
          <p14:tracePt t="55854" x="3925888" y="3543300"/>
          <p14:tracePt t="55864" x="3935413" y="3543300"/>
          <p14:tracePt t="55872" x="3943350" y="3543300"/>
          <p14:tracePt t="55879" x="3960813" y="3543300"/>
          <p14:tracePt t="55920" x="3986213" y="3543300"/>
          <p14:tracePt t="55937" x="3994150" y="3543300"/>
          <p14:tracePt t="55943" x="4002088" y="3543300"/>
          <p14:tracePt t="55953" x="4027488" y="3543300"/>
          <p14:tracePt t="55959" x="4044950" y="3543300"/>
          <p14:tracePt t="55969" x="4070350" y="3543300"/>
          <p14:tracePt t="55975" x="4079875" y="3543300"/>
          <p14:tracePt t="55984" x="4095750" y="3543300"/>
          <p14:tracePt t="55990" x="4130675" y="3543300"/>
          <p14:tracePt t="56001" x="4164013" y="3543300"/>
          <p14:tracePt t="56008" x="4181475" y="3543300"/>
          <p14:tracePt t="56015" x="4197350" y="3543300"/>
          <p14:tracePt t="56024" x="4232275" y="3543300"/>
          <p14:tracePt t="56031" x="4249738" y="3543300"/>
          <p14:tracePt t="56040" x="4265613" y="3543300"/>
          <p14:tracePt t="56047" x="4291013" y="3543300"/>
          <p14:tracePt t="56055" x="4333875" y="3543300"/>
          <p14:tracePt t="56064" x="4376738" y="3543300"/>
          <p14:tracePt t="56071" x="4460875" y="3543300"/>
          <p14:tracePt t="56079" x="4521200" y="3543300"/>
          <p14:tracePt t="56088" x="4605338" y="3552825"/>
          <p14:tracePt t="56095" x="4708525" y="3552825"/>
          <p14:tracePt t="56104" x="4775200" y="3560763"/>
          <p14:tracePt t="56111" x="4860925" y="3560763"/>
          <p14:tracePt t="56121" x="4946650" y="3560763"/>
          <p14:tracePt t="56127" x="5030788" y="3560763"/>
          <p14:tracePt t="56137" x="5124450" y="3578225"/>
          <p14:tracePt t="56143" x="5208588" y="3586163"/>
          <p14:tracePt t="56153" x="5276850" y="3586163"/>
          <p14:tracePt t="56159" x="5380038" y="3586163"/>
          <p14:tracePt t="56169" x="5472113" y="3586163"/>
          <p14:tracePt t="56175" x="5557838" y="3586163"/>
          <p14:tracePt t="56186" x="5659438" y="3586163"/>
          <p14:tracePt t="56191" x="5770563" y="3586163"/>
          <p14:tracePt t="56199" x="5897563" y="3594100"/>
          <p14:tracePt t="56207" x="6024563" y="3594100"/>
          <p14:tracePt t="56216" x="6143625" y="3611563"/>
          <p14:tracePt t="56223" x="6272213" y="3619500"/>
          <p14:tracePt t="56230" x="6399213" y="3619500"/>
          <p14:tracePt t="56239" x="6492875" y="3619500"/>
          <p14:tracePt t="56248" x="6611938" y="3619500"/>
          <p14:tracePt t="56254" x="6705600" y="3619500"/>
          <p14:tracePt t="56264" x="6807200" y="3619500"/>
          <p14:tracePt t="56271" x="6908800" y="3629025"/>
          <p14:tracePt t="56279" x="7002463" y="3629025"/>
          <p14:tracePt t="56287" x="7096125" y="3646488"/>
          <p14:tracePt t="56295" x="7164388" y="3654425"/>
          <p14:tracePt t="56304" x="7240588" y="3654425"/>
          <p14:tracePt t="56311" x="7291388" y="3654425"/>
          <p14:tracePt t="56320" x="7350125" y="3654425"/>
          <p14:tracePt t="56327" x="7402513" y="3662363"/>
          <p14:tracePt t="56337" x="7435850" y="3671888"/>
          <p14:tracePt t="56342" x="7478713" y="3679825"/>
          <p14:tracePt t="56353" x="7512050" y="3679825"/>
          <p14:tracePt t="56359" x="7529513" y="3687763"/>
          <p14:tracePt t="56369" x="7554913" y="3687763"/>
          <p14:tracePt t="56375" x="7580313" y="3697288"/>
          <p14:tracePt t="56384" x="7588250" y="3697288"/>
          <p14:tracePt t="56390" x="7605713" y="3705225"/>
          <p14:tracePt t="56399" x="7613650" y="3705225"/>
          <p14:tracePt t="56406" x="7623175" y="3705225"/>
          <p14:tracePt t="56423" x="7639050" y="3705225"/>
          <p14:tracePt t="56439" x="7656513" y="3705225"/>
          <p14:tracePt t="56447" x="7666038" y="3705225"/>
          <p14:tracePt t="56454" x="7673975" y="3705225"/>
          <p14:tracePt t="56463" x="7691438" y="3713163"/>
          <p14:tracePt t="56470" x="7707313" y="3713163"/>
          <p14:tracePt t="56478" x="7716838" y="3713163"/>
          <p14:tracePt t="56487" x="7732713" y="3722688"/>
          <p14:tracePt t="56494" x="7742238" y="3722688"/>
          <p14:tracePt t="56503" x="7758113" y="3722688"/>
          <p14:tracePt t="56511" x="7793038" y="3730625"/>
          <p14:tracePt t="56520" x="7818438" y="3730625"/>
          <p14:tracePt t="56527" x="7835900" y="3730625"/>
          <p14:tracePt t="56537" x="7861300" y="3730625"/>
          <p14:tracePt t="56542" x="7886700" y="3730625"/>
          <p14:tracePt t="56553" x="7894638" y="3730625"/>
          <p14:tracePt t="56559" x="7902575" y="3730625"/>
          <p14:tracePt t="56568" x="7912100" y="3730625"/>
          <p14:tracePt t="56647" x="7920038" y="3730625"/>
          <p14:tracePt t="56656" x="7927975" y="3730625"/>
          <p14:tracePt t="56663" x="7937500" y="3730625"/>
          <p14:tracePt t="56672" x="7954963" y="3730625"/>
          <p14:tracePt t="56679" x="7962900" y="3730625"/>
          <p14:tracePt t="56688" x="7970838" y="3730625"/>
          <p14:tracePt t="56695" x="7980363" y="3730625"/>
          <p14:tracePt t="56704" x="7988300" y="3730625"/>
          <p14:tracePt t="56711" x="7996238" y="3730625"/>
          <p14:tracePt t="56936" x="8005763" y="3730625"/>
          <p14:tracePt t="58128" x="8013700" y="3748088"/>
          <p14:tracePt t="58174" x="8013700" y="3756025"/>
          <p14:tracePt t="58208" x="8021638" y="3763963"/>
          <p14:tracePt t="59488" x="8031163" y="3773488"/>
          <p14:tracePt t="59505" x="8039100" y="3781425"/>
          <p14:tracePt t="59511" x="8047038" y="3781425"/>
          <p14:tracePt t="59616" x="8056563" y="3781425"/>
          <p14:tracePt t="59647" x="8064500" y="3781425"/>
          <p14:tracePt t="59760" x="8074025" y="3781425"/>
          <p14:tracePt t="76368" x="8056563" y="3781425"/>
          <p14:tracePt t="76378" x="8039100" y="3781425"/>
          <p14:tracePt t="76384" x="8031163" y="3781425"/>
          <p14:tracePt t="76503" x="8021638" y="3781425"/>
          <p14:tracePt t="76512" x="8013700" y="3781425"/>
          <p14:tracePt t="76520" x="8005763" y="3781425"/>
          <p14:tracePt t="76528" x="7996238" y="3790950"/>
          <p14:tracePt t="76536" x="7988300" y="3790950"/>
          <p14:tracePt t="76591" x="7980363" y="3790950"/>
          <p14:tracePt t="76598" x="7970838" y="3790950"/>
          <p14:tracePt t="76606" x="7970838" y="3798888"/>
          <p14:tracePt t="76648" x="7962900" y="3806825"/>
          <p14:tracePt t="76694" x="7962900" y="3816350"/>
          <p14:tracePt t="76927" x="7954963" y="3816350"/>
          <p14:tracePt t="76936" x="7945438" y="3816350"/>
          <p14:tracePt t="76945" x="7945438" y="3798888"/>
          <p14:tracePt t="76952" x="7937500" y="3790950"/>
          <p14:tracePt t="76961" x="7927975" y="3781425"/>
          <p14:tracePt t="76967" x="7927975" y="3763963"/>
          <p14:tracePt t="76978" x="7920038" y="3763963"/>
          <p14:tracePt t="76984" x="7920038" y="3756025"/>
          <p14:tracePt t="77039" x="7912100" y="3748088"/>
          <p14:tracePt t="77071" x="7902575" y="3748088"/>
          <p14:tracePt t="77120" x="7894638" y="3738563"/>
          <p14:tracePt t="77144" x="7886700" y="3738563"/>
          <p14:tracePt t="77161" x="7877175" y="3738563"/>
          <p14:tracePt t="77178" x="7861300" y="3738563"/>
          <p14:tracePt t="77184" x="7851775" y="3730625"/>
          <p14:tracePt t="77240" x="7843838" y="3730625"/>
          <p14:tracePt t="77295" x="7835900" y="3722688"/>
          <p14:tracePt t="77312" x="7826375" y="3722688"/>
          <p14:tracePt t="77318" x="7826375" y="3705225"/>
          <p14:tracePt t="77329" x="7800975" y="3679825"/>
          <p14:tracePt t="77335" x="7750175" y="3654425"/>
          <p14:tracePt t="77345" x="7716838" y="3619500"/>
          <p14:tracePt t="77351" x="7648575" y="3594100"/>
          <p14:tracePt t="77361" x="7588250" y="3560763"/>
          <p14:tracePt t="77367" x="7529513" y="3543300"/>
          <p14:tracePt t="77377" x="7453313" y="3509963"/>
          <p14:tracePt t="77383" x="7377113" y="3484563"/>
          <p14:tracePt t="77390" x="7299325" y="3467100"/>
          <p14:tracePt t="77400" x="7240588" y="3467100"/>
          <p14:tracePt t="77407" x="7172325" y="3441700"/>
          <p14:tracePt t="77416" x="7113588" y="3433763"/>
          <p14:tracePt t="77424" x="7053263" y="3433763"/>
          <p14:tracePt t="77431" x="7002463" y="3424238"/>
          <p14:tracePt t="77439" x="6943725" y="3416300"/>
          <p14:tracePt t="77447" x="6926263" y="3408363"/>
          <p14:tracePt t="77455" x="6891338" y="3408363"/>
          <p14:tracePt t="77463" x="6865938" y="3408363"/>
          <p14:tracePt t="77471" x="6850063" y="3408363"/>
          <p14:tracePt t="77481" x="6832600" y="3398838"/>
          <p14:tracePt t="77487" x="6807200" y="3398838"/>
          <p14:tracePt t="77496" x="6799263" y="3398838"/>
          <p14:tracePt t="77503" x="6789738" y="3398838"/>
          <p14:tracePt t="77513" x="6781800" y="3398838"/>
          <p14:tracePt t="77519" x="6772275" y="3398838"/>
          <p14:tracePt t="77535" x="6756400" y="3398838"/>
          <p14:tracePt t="77551" x="6746875" y="3398838"/>
          <p14:tracePt t="77566" x="6738938" y="3398838"/>
          <p14:tracePt t="77575" x="6731000" y="3398838"/>
          <p14:tracePt t="77582" x="6713538" y="3416300"/>
          <p14:tracePt t="77600" x="6688138" y="3416300"/>
          <p14:tracePt t="77607" x="6680200" y="3416300"/>
          <p14:tracePt t="77614" x="6662738" y="3416300"/>
          <p14:tracePt t="77623" x="6645275" y="3416300"/>
          <p14:tracePt t="77632" x="6611938" y="3416300"/>
          <p14:tracePt t="77639" x="6569075" y="3416300"/>
          <p14:tracePt t="77647" x="6492875" y="3416300"/>
          <p14:tracePt t="77655" x="6450013" y="3408363"/>
          <p14:tracePt t="77663" x="6373813" y="3398838"/>
          <p14:tracePt t="77671" x="6313488" y="3390900"/>
          <p14:tracePt t="77680" x="6246813" y="3382963"/>
          <p14:tracePt t="77687" x="6211888" y="3373438"/>
          <p14:tracePt t="77696" x="6169025" y="3373438"/>
          <p14:tracePt t="77703" x="6135688" y="3373438"/>
          <p14:tracePt t="77713" x="6102350" y="3373438"/>
          <p14:tracePt t="77720" x="6067425" y="3373438"/>
          <p14:tracePt t="77730" x="6059488" y="3373438"/>
          <p14:tracePt t="77735" x="6024563" y="3373438"/>
          <p14:tracePt t="77744" x="6008688" y="3390900"/>
          <p14:tracePt t="77751" x="5999163" y="3398838"/>
          <p14:tracePt t="77761" x="5965825" y="3433763"/>
          <p14:tracePt t="77767" x="5948363" y="3459163"/>
          <p14:tracePt t="77778" x="5932488" y="3475038"/>
          <p14:tracePt t="77783" x="5905500" y="3502025"/>
          <p14:tracePt t="77790" x="5897563" y="3509963"/>
          <p14:tracePt t="77799" x="5889625" y="3527425"/>
          <p14:tracePt t="77807" x="5880100" y="3535363"/>
          <p14:tracePt t="77839" x="5872163" y="3535363"/>
          <p14:tracePt t="77855" x="5864225" y="3535363"/>
          <p14:tracePt t="77992" x="5846763" y="3535363"/>
          <p14:tracePt t="78016" x="5838825" y="3543300"/>
          <p14:tracePt t="78112" x="5829300" y="3543300"/>
          <p14:tracePt t="78135" x="5821363" y="3543300"/>
          <p14:tracePt t="78151" x="5813425" y="3543300"/>
          <p14:tracePt t="78161" x="5788025" y="3543300"/>
          <p14:tracePt t="78167" x="5778500" y="3543300"/>
          <p14:tracePt t="78183" x="5761038" y="3543300"/>
          <p14:tracePt t="78200" x="5745163" y="3543300"/>
          <p14:tracePt t="78240" x="5735638" y="3543300"/>
          <p14:tracePt t="78247" x="5727700" y="3543300"/>
          <p14:tracePt t="78255" x="5719763" y="3543300"/>
          <p14:tracePt t="78263" x="5710238" y="3543300"/>
          <p14:tracePt t="78271" x="5702300" y="3543300"/>
          <p14:tracePt t="78392" x="5694363" y="3543300"/>
          <p14:tracePt t="78527" x="5684838" y="3543300"/>
          <p14:tracePt t="78535" x="5676900" y="3543300"/>
          <p14:tracePt t="78545" x="5676900" y="3535363"/>
          <p14:tracePt t="78560" x="5668963" y="3527425"/>
          <p14:tracePt t="78566" x="5659438" y="3517900"/>
          <p14:tracePt t="78575" x="5659438" y="3509963"/>
          <p14:tracePt t="78630" x="5659438" y="3502025"/>
          <p14:tracePt t="78680" x="5651500" y="3492500"/>
          <p14:tracePt t="78815" x="5668963" y="3492500"/>
          <p14:tracePt t="78823" x="5694363" y="3492500"/>
          <p14:tracePt t="78830" x="5719763" y="3502025"/>
          <p14:tracePt t="78839" x="5745163" y="3502025"/>
          <p14:tracePt t="78848" x="5770563" y="3517900"/>
          <p14:tracePt t="78855" x="5795963" y="3517900"/>
          <p14:tracePt t="78863" x="5821363" y="3527425"/>
          <p14:tracePt t="78871" x="5846763" y="3535363"/>
          <p14:tracePt t="78880" x="5872163" y="3543300"/>
          <p14:tracePt t="78887" x="5905500" y="3543300"/>
          <p14:tracePt t="78897" x="5922963" y="3543300"/>
          <p14:tracePt t="78904" x="5957888" y="3543300"/>
          <p14:tracePt t="78912" x="5991225" y="3543300"/>
          <p14:tracePt t="78920" x="6024563" y="3543300"/>
          <p14:tracePt t="78929" x="6049963" y="3543300"/>
          <p14:tracePt t="78935" x="6076950" y="3543300"/>
          <p14:tracePt t="78943" x="6092825" y="3543300"/>
          <p14:tracePt t="78951" x="6110288" y="3543300"/>
          <p14:tracePt t="78958" x="6127750" y="3543300"/>
          <p14:tracePt t="78967" x="6135688" y="3543300"/>
          <p14:tracePt t="78983" x="6153150" y="3543300"/>
          <p14:tracePt t="78991" x="6161088" y="3543300"/>
          <p14:tracePt t="79008" x="6169025" y="3543300"/>
          <p14:tracePt t="79016" x="6178550" y="3543300"/>
          <p14:tracePt t="79047" x="6186488" y="3543300"/>
          <p14:tracePt t="79055" x="6194425" y="3543300"/>
          <p14:tracePt t="79064" x="6211888" y="3543300"/>
          <p14:tracePt t="79071" x="6237288" y="3552825"/>
          <p14:tracePt t="79080" x="6246813" y="3560763"/>
          <p14:tracePt t="79088" x="6280150" y="3586163"/>
          <p14:tracePt t="79098" x="6305550" y="3594100"/>
          <p14:tracePt t="79103" x="6338888" y="3619500"/>
          <p14:tracePt t="79113" x="6356350" y="3636963"/>
          <p14:tracePt t="79118" x="6399213" y="3662363"/>
          <p14:tracePt t="79128" x="6442075" y="3687763"/>
          <p14:tracePt t="79134" x="6475413" y="3705225"/>
          <p14:tracePt t="79145" x="6510338" y="3738563"/>
          <p14:tracePt t="79151" x="6535738" y="3738563"/>
          <p14:tracePt t="79160" x="6577013" y="3773488"/>
          <p14:tracePt t="79167" x="6594475" y="3781425"/>
          <p14:tracePt t="79174" x="6611938" y="3790950"/>
          <p14:tracePt t="79183" x="6627813" y="3798888"/>
          <p14:tracePt t="79191" x="6627813" y="3806825"/>
          <p14:tracePt t="79199" x="6637338" y="3806825"/>
          <p14:tracePt t="79208" x="6645275" y="3816350"/>
          <p14:tracePt t="79264" x="6654800" y="3824288"/>
          <p14:tracePt t="79279" x="6662738" y="3832225"/>
          <p14:tracePt t="79311" x="6670675" y="3841750"/>
          <p14:tracePt t="79319" x="6680200" y="3849688"/>
          <p14:tracePt t="79329" x="6688138" y="3857625"/>
          <p14:tracePt t="79335" x="6696075" y="3857625"/>
          <p14:tracePt t="79345" x="6696075" y="3867150"/>
          <p14:tracePt t="79361" x="6705600" y="3875088"/>
          <p14:tracePt t="79374" x="6721475" y="3883025"/>
          <p14:tracePt t="79414" x="6721475" y="3892550"/>
          <p14:tracePt t="79463" x="6738938" y="3908425"/>
          <p14:tracePt t="79503" x="6746875" y="3908425"/>
          <p14:tracePt t="79551" x="6764338" y="3908425"/>
          <p14:tracePt t="79568" x="6772275" y="3908425"/>
          <p14:tracePt t="79574" x="6781800" y="3908425"/>
          <p14:tracePt t="79583" x="6789738" y="3908425"/>
          <p14:tracePt t="79591" x="6807200" y="3908425"/>
          <p14:tracePt t="79598" x="6824663" y="3908425"/>
          <p14:tracePt t="79608" x="6832600" y="3908425"/>
          <p14:tracePt t="79616" x="6858000" y="3917950"/>
          <p14:tracePt t="79623" x="6875463" y="3917950"/>
          <p14:tracePt t="79631" x="6891338" y="3917950"/>
          <p14:tracePt t="79639" x="6916738" y="3925888"/>
          <p14:tracePt t="79648" x="6943725" y="3925888"/>
          <p14:tracePt t="79654" x="6969125" y="3935413"/>
          <p14:tracePt t="79664" x="6994525" y="3935413"/>
          <p14:tracePt t="79670" x="7019925" y="3935413"/>
          <p14:tracePt t="79681" x="7045325" y="3935413"/>
          <p14:tracePt t="79687" x="7061200" y="3943350"/>
          <p14:tracePt t="79698" x="7096125" y="3951288"/>
          <p14:tracePt t="79703" x="7121525" y="3951288"/>
          <p14:tracePt t="79713" x="7154863" y="3951288"/>
          <p14:tracePt t="79718" x="7164388" y="3960813"/>
          <p14:tracePt t="79729" x="7189788" y="3960813"/>
          <p14:tracePt t="79735" x="7215188" y="3968750"/>
          <p14:tracePt t="79743" x="7223125" y="3968750"/>
          <p14:tracePt t="79750" x="7223125" y="3976688"/>
          <p14:tracePt t="79758" x="7232650" y="3976688"/>
          <p14:tracePt t="79894" x="7232650" y="3986213"/>
          <p14:tracePt t="79902" x="7232650" y="3994150"/>
          <p14:tracePt t="80080" x="7232650" y="4002088"/>
          <p14:tracePt t="80184" x="7232650" y="4019550"/>
          <p14:tracePt t="80191" x="7232650" y="4027488"/>
          <p14:tracePt t="80214" x="7232650" y="4037013"/>
          <p14:tracePt t="80248" x="7232650" y="4044950"/>
          <p14:tracePt t="80271" x="7232650" y="4052888"/>
          <p14:tracePt t="80287" x="7232650" y="4062413"/>
          <p14:tracePt t="80303" x="7232650" y="4079875"/>
          <p14:tracePt t="80329" x="7240588" y="4095750"/>
          <p14:tracePt t="80335" x="7258050" y="4113213"/>
          <p14:tracePt t="80351" x="7291388" y="4130675"/>
          <p14:tracePt t="80358" x="7324725" y="4138613"/>
          <p14:tracePt t="80368" x="7367588" y="4156075"/>
          <p14:tracePt t="80375" x="7418388" y="4164013"/>
          <p14:tracePt t="80383" x="7494588" y="4197350"/>
          <p14:tracePt t="80392" x="7562850" y="4206875"/>
          <p14:tracePt t="80400" x="7623175" y="4224338"/>
          <p14:tracePt t="80408" x="7681913" y="4240213"/>
          <p14:tracePt t="80415" x="7742238" y="4249738"/>
          <p14:tracePt t="80423" x="7800975" y="4257675"/>
          <p14:tracePt t="80431" x="7869238" y="4265613"/>
          <p14:tracePt t="80439" x="7912100" y="4275138"/>
          <p14:tracePt t="80448" x="7970838" y="4275138"/>
          <p14:tracePt t="80455" x="8013700" y="4283075"/>
          <p14:tracePt t="80465" x="8056563" y="4283075"/>
          <p14:tracePt t="80472" x="8115300" y="4283075"/>
          <p14:tracePt t="80481" x="8175625" y="4283075"/>
          <p14:tracePt t="80488" x="8234363" y="4291013"/>
          <p14:tracePt t="80498" x="8294688" y="4291013"/>
          <p14:tracePt t="80504" x="8378825" y="4291013"/>
          <p14:tracePt t="80512" x="8447088" y="4291013"/>
          <p14:tracePt t="80520" x="8532813" y="4291013"/>
          <p14:tracePt t="80529" x="8616950" y="4291013"/>
          <p14:tracePt t="80536" x="8702675" y="4291013"/>
          <p14:tracePt t="80542" x="8786813" y="4308475"/>
          <p14:tracePt t="80551" x="8880475" y="4316413"/>
          <p14:tracePt t="80558" x="8948738" y="4316413"/>
          <p14:tracePt t="80567" x="9032875" y="4325938"/>
          <p14:tracePt t="80575" x="9110663" y="4333875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C7C8E-6CBF-4266-B4F5-401522225D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968375"/>
            <a:ext cx="8641655" cy="5256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 언어의 출현과 발전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객체지향 언어의 시초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- 1960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노위지안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컴퓨팅 센터의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달과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크리스틴이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발표한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시뮬라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67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스몰토크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언어로서 실질적 원조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Xerox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팰러앨토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연구소에서 앨런 케이의 책임 하에 만들어진 스몰 토크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에이다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(Ada)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- 1980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년대 초 객체지향 언어로 미 국방성에서 개발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AT&amp;T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벨 연구소에서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비야네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스트로스트룹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의해 개발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많은 사용자를 확보하고 있는 객체지향 언어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39AF6667-84D2-4328-9323-930DAB64F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F9FA8-8671-4C45-9E95-CE2A43ACA4B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339C2-1EFA-4215-8BC2-E45D369C8A1C}"/>
              </a:ext>
            </a:extLst>
          </p:cNvPr>
          <p:cNvSpPr txBox="1"/>
          <p:nvPr/>
        </p:nvSpPr>
        <p:spPr>
          <a:xfrm>
            <a:off x="332036" y="101600"/>
            <a:ext cx="8344420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13.3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과거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및 미래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85"/>
    </mc:Choice>
    <mc:Fallback>
      <p:transition spd="slow" advTm="68485"/>
    </mc:Fallback>
  </mc:AlternateContent>
  <p:extLst>
    <p:ext uri="{3A86A75C-4F4B-4683-9AE1-C65F6400EC91}">
      <p14:laserTraceLst xmlns:p14="http://schemas.microsoft.com/office/powerpoint/2010/main">
        <p14:tracePtLst>
          <p14:tracePt t="1234" x="9118600" y="3330575"/>
          <p14:tracePt t="1576" x="9110663" y="3330575"/>
          <p14:tracePt t="1585" x="9058275" y="3322638"/>
          <p14:tracePt t="1593" x="9032875" y="3322638"/>
          <p14:tracePt t="1600" x="8999538" y="3322638"/>
          <p14:tracePt t="1609" x="8956675" y="3305175"/>
          <p14:tracePt t="1617" x="8905875" y="3297238"/>
          <p14:tracePt t="1625" x="8855075" y="3263900"/>
          <p14:tracePt t="1634" x="8837613" y="3263900"/>
          <p14:tracePt t="1640" x="8778875" y="3246438"/>
          <p14:tracePt t="1651" x="8718550" y="3228975"/>
          <p14:tracePt t="1657" x="8659813" y="3221038"/>
          <p14:tracePt t="1667" x="8558213" y="3211513"/>
          <p14:tracePt t="1672" x="8455025" y="3211513"/>
          <p14:tracePt t="1683" x="8320088" y="3211513"/>
          <p14:tracePt t="1689" x="8175625" y="3211513"/>
          <p14:tracePt t="1698" x="8021638" y="3211513"/>
          <p14:tracePt t="1705" x="7894638" y="3186113"/>
          <p14:tracePt t="1712" x="7758113" y="3186113"/>
          <p14:tracePt t="1720" x="7656513" y="3186113"/>
          <p14:tracePt t="1730" x="7546975" y="3186113"/>
          <p14:tracePt t="1737" x="7418388" y="3186113"/>
          <p14:tracePt t="1744" x="7316788" y="3186113"/>
          <p14:tracePt t="1752" x="7205663" y="3186113"/>
          <p14:tracePt t="1760" x="7088188" y="3186113"/>
          <p14:tracePt t="1768" x="6994525" y="3186113"/>
          <p14:tracePt t="1777" x="6916738" y="3186113"/>
          <p14:tracePt t="1784" x="6865938" y="3186113"/>
          <p14:tracePt t="1793" x="6815138" y="3186113"/>
          <p14:tracePt t="1800" x="6764338" y="3186113"/>
          <p14:tracePt t="1809" x="6721475" y="3186113"/>
          <p14:tracePt t="1816" x="6662738" y="3186113"/>
          <p14:tracePt t="1824" x="6602413" y="3186113"/>
          <p14:tracePt t="1833" x="6535738" y="3186113"/>
          <p14:tracePt t="1841" x="6475413" y="3186113"/>
          <p14:tracePt t="1850" x="6416675" y="3186113"/>
          <p14:tracePt t="1857" x="6348413" y="3186113"/>
          <p14:tracePt t="1867" x="6262688" y="3186113"/>
          <p14:tracePt t="1873" x="6186488" y="3186113"/>
          <p14:tracePt t="1883" x="6102350" y="3186113"/>
          <p14:tracePt t="1889" x="6016625" y="3186113"/>
          <p14:tracePt t="1899" x="5932488" y="3186113"/>
          <p14:tracePt t="1905" x="5846763" y="3186113"/>
          <p14:tracePt t="1914" x="5735638" y="3170238"/>
          <p14:tracePt t="1921" x="5651500" y="3170238"/>
          <p14:tracePt t="1928" x="5532438" y="3152775"/>
          <p14:tracePt t="1937" x="5430838" y="3135313"/>
          <p14:tracePt t="1944" x="5327650" y="3127375"/>
          <p14:tracePt t="1952" x="5235575" y="3119438"/>
          <p14:tracePt t="1960" x="5124450" y="3084513"/>
          <p14:tracePt t="1969" x="5030788" y="3059113"/>
          <p14:tracePt t="1977" x="4929188" y="3051175"/>
          <p14:tracePt t="1984" x="4852988" y="3025775"/>
          <p14:tracePt t="1993" x="4767263" y="3016250"/>
          <p14:tracePt t="2001" x="4708525" y="3000375"/>
          <p14:tracePt t="2009" x="4630738" y="2965450"/>
          <p14:tracePt t="2017" x="4572000" y="2957513"/>
          <p14:tracePt t="2025" x="4521200" y="2932113"/>
          <p14:tracePt t="2033" x="4478338" y="2922588"/>
          <p14:tracePt t="2041" x="4435475" y="2906713"/>
          <p14:tracePt t="2050" x="4376738" y="2897188"/>
          <p14:tracePt t="2057" x="4359275" y="2889250"/>
          <p14:tracePt t="2067" x="4325938" y="2881313"/>
          <p14:tracePt t="2073" x="4300538" y="2871788"/>
          <p14:tracePt t="2082" x="4275138" y="2863850"/>
          <p14:tracePt t="2089" x="4257675" y="2863850"/>
          <p14:tracePt t="2099" x="4232275" y="2855913"/>
          <p14:tracePt t="2105" x="4206875" y="2855913"/>
          <p14:tracePt t="2114" x="4189413" y="2846388"/>
          <p14:tracePt t="2122" x="4181475" y="2846388"/>
          <p14:tracePt t="2128" x="4156075" y="2846388"/>
          <p14:tracePt t="2136" x="4130675" y="2838450"/>
          <p14:tracePt t="2144" x="4113213" y="2830513"/>
          <p14:tracePt t="2153" x="4087813" y="2830513"/>
          <p14:tracePt t="2160" x="4070350" y="2820988"/>
          <p14:tracePt t="2177" x="4052888" y="2820988"/>
          <p14:tracePt t="2185" x="4044950" y="2820988"/>
          <p14:tracePt t="2192" x="4027488" y="2820988"/>
          <p14:tracePt t="2264" x="4011613" y="2820988"/>
          <p14:tracePt t="2376" x="4011613" y="2813050"/>
          <p14:tracePt t="2505" x="4002088" y="2805113"/>
          <p14:tracePt t="2529" x="3986213" y="2787650"/>
          <p14:tracePt t="2577" x="3986213" y="2778125"/>
          <p14:tracePt t="2592" x="3976688" y="2770188"/>
          <p14:tracePt t="2601" x="3976688" y="2752725"/>
          <p14:tracePt t="2632" x="3976688" y="2744788"/>
          <p14:tracePt t="2641" x="3976688" y="2736850"/>
          <p14:tracePt t="2650" x="3968750" y="2727325"/>
          <p14:tracePt t="2657" x="3968750" y="2711450"/>
          <p14:tracePt t="2666" x="3968750" y="2701925"/>
          <p14:tracePt t="2673" x="3951288" y="2693988"/>
          <p14:tracePt t="2683" x="3951288" y="2676525"/>
          <p14:tracePt t="2689" x="3951288" y="2668588"/>
          <p14:tracePt t="2699" x="3951288" y="2651125"/>
          <p14:tracePt t="2705" x="3951288" y="2643188"/>
          <p14:tracePt t="2715" x="3951288" y="2633663"/>
          <p14:tracePt t="2721" x="3951288" y="2625725"/>
          <p14:tracePt t="2737" x="3951288" y="2617788"/>
          <p14:tracePt t="2801" x="3951288" y="2608263"/>
          <p14:tracePt t="2817" x="3960813" y="2582863"/>
          <p14:tracePt t="2825" x="3994150" y="2557463"/>
          <p14:tracePt t="2833" x="4044950" y="2532063"/>
          <p14:tracePt t="2841" x="4070350" y="2506663"/>
          <p14:tracePt t="2850" x="4130675" y="2447925"/>
          <p14:tracePt t="2857" x="4197350" y="2405063"/>
          <p14:tracePt t="2866" x="4257675" y="2387600"/>
          <p14:tracePt t="2873" x="4333875" y="2379663"/>
          <p14:tracePt t="2883" x="4394200" y="2379663"/>
          <p14:tracePt t="2889" x="4460875" y="2354263"/>
          <p14:tracePt t="2899" x="4521200" y="2344738"/>
          <p14:tracePt t="2905" x="4579938" y="2344738"/>
          <p14:tracePt t="2914" x="4640263" y="2344738"/>
          <p14:tracePt t="2921" x="4724400" y="2344738"/>
          <p14:tracePt t="2928" x="4741863" y="2344738"/>
          <p14:tracePt t="3153" x="4775200" y="2397125"/>
          <p14:tracePt t="3160" x="4784725" y="2430463"/>
          <p14:tracePt t="3169" x="4784725" y="2463800"/>
          <p14:tracePt t="3185" x="4784725" y="2489200"/>
          <p14:tracePt t="3192" x="4792663" y="2498725"/>
          <p14:tracePt t="3201" x="4792663" y="2532063"/>
          <p14:tracePt t="3209" x="4792663" y="2557463"/>
          <p14:tracePt t="3217" x="4784725" y="2574925"/>
          <p14:tracePt t="3225" x="4749800" y="2574925"/>
          <p14:tracePt t="3265" x="4741863" y="2574925"/>
          <p14:tracePt t="3273" x="4716463" y="2557463"/>
          <p14:tracePt t="3283" x="4691063" y="2532063"/>
          <p14:tracePt t="3288" x="4640263" y="2489200"/>
          <p14:tracePt t="3297" x="4622800" y="2463800"/>
          <p14:tracePt t="3304" x="4554538" y="2422525"/>
          <p14:tracePt t="3314" x="4503738" y="2379663"/>
          <p14:tracePt t="3322" x="4452938" y="2354263"/>
          <p14:tracePt t="3327" x="4419600" y="2319338"/>
          <p14:tracePt t="3337" x="4368800" y="2268538"/>
          <p14:tracePt t="3345" x="4341813" y="2243138"/>
          <p14:tracePt t="3353" x="4316413" y="2227263"/>
          <p14:tracePt t="3361" x="4300538" y="2227263"/>
          <p14:tracePt t="3368" x="4291013" y="2217738"/>
          <p14:tracePt t="3376" x="4283075" y="2209800"/>
          <p14:tracePt t="3385" x="4275138" y="2200275"/>
          <p14:tracePt t="3408" x="4265613" y="2200275"/>
          <p14:tracePt t="3545" x="4265613" y="2217738"/>
          <p14:tracePt t="3697" x="4257675" y="2227263"/>
          <p14:tracePt t="3713" x="4249738" y="2227263"/>
          <p14:tracePt t="3753" x="4240213" y="2217738"/>
          <p14:tracePt t="3769" x="4232275" y="2209800"/>
          <p14:tracePt t="3776" x="4232275" y="2200275"/>
          <p14:tracePt t="3792" x="4224338" y="2192338"/>
          <p14:tracePt t="3802" x="4224338" y="2184400"/>
          <p14:tracePt t="3817" x="4224338" y="2174875"/>
          <p14:tracePt t="3825" x="4224338" y="2166938"/>
          <p14:tracePt t="3840" x="4224338" y="2159000"/>
          <p14:tracePt t="3866" x="4224338" y="2149475"/>
          <p14:tracePt t="3874" x="4224338" y="2141538"/>
          <p14:tracePt t="3889" x="4224338" y="2133600"/>
          <p14:tracePt t="3905" x="4224338" y="2116138"/>
          <p14:tracePt t="3921" x="4224338" y="2108200"/>
          <p14:tracePt t="3928" x="4232275" y="2108200"/>
          <p14:tracePt t="3936" x="4232275" y="2098675"/>
          <p14:tracePt t="3945" x="4240213" y="2082800"/>
          <p14:tracePt t="3953" x="4257675" y="2073275"/>
          <p14:tracePt t="4056" x="4265613" y="2065338"/>
          <p14:tracePt t="4160" x="4265613" y="2055813"/>
          <p14:tracePt t="4216" x="4283075" y="2055813"/>
          <p14:tracePt t="4264" x="4291013" y="2055813"/>
          <p14:tracePt t="4288" x="4300538" y="2055813"/>
          <p14:tracePt t="4298" x="4308475" y="2055813"/>
          <p14:tracePt t="4312" x="4316413" y="2055813"/>
          <p14:tracePt t="4320" x="4333875" y="2047875"/>
          <p14:tracePt t="4336" x="4351338" y="2047875"/>
          <p14:tracePt t="4353" x="4359275" y="2039938"/>
          <p14:tracePt t="4360" x="4376738" y="2030413"/>
          <p14:tracePt t="4369" x="4384675" y="2022475"/>
          <p14:tracePt t="4376" x="4394200" y="2022475"/>
          <p14:tracePt t="4385" x="4402138" y="2022475"/>
          <p14:tracePt t="4402" x="4419600" y="2022475"/>
          <p14:tracePt t="4409" x="4427538" y="2022475"/>
          <p14:tracePt t="4433" x="4435475" y="2022475"/>
          <p14:tracePt t="4466" x="4445000" y="2022475"/>
          <p14:tracePt t="4473" x="4452938" y="2014538"/>
          <p14:tracePt t="4489" x="4460875" y="2014538"/>
          <p14:tracePt t="4499" x="4470400" y="2005013"/>
          <p14:tracePt t="4512" x="4486275" y="2005013"/>
          <p14:tracePt t="4520" x="4503738" y="2005013"/>
          <p14:tracePt t="4537" x="4521200" y="2005013"/>
          <p14:tracePt t="4545" x="4529138" y="1997075"/>
          <p14:tracePt t="4552" x="4546600" y="1997075"/>
          <p14:tracePt t="4560" x="4572000" y="1997075"/>
          <p14:tracePt t="4568" x="4579938" y="1997075"/>
          <p14:tracePt t="4584" x="4589463" y="1989138"/>
          <p14:tracePt t="4592" x="4597400" y="1989138"/>
          <p14:tracePt t="4608" x="4605338" y="1989138"/>
          <p14:tracePt t="4617" x="4622800" y="1989138"/>
          <p14:tracePt t="4624" x="4622800" y="1979613"/>
          <p14:tracePt t="4634" x="4640263" y="1979613"/>
          <p14:tracePt t="4640" x="4648200" y="1971675"/>
          <p14:tracePt t="4656" x="4657725" y="1971675"/>
          <p14:tracePt t="4667" x="4673600" y="1971675"/>
          <p14:tracePt t="4681" x="4699000" y="1963738"/>
          <p14:tracePt t="4699" x="4716463" y="1954213"/>
          <p14:tracePt t="4705" x="4724400" y="1954213"/>
          <p14:tracePt t="4711" x="4724400" y="1946275"/>
          <p14:tracePt t="4721" x="4733925" y="1946275"/>
          <p14:tracePt t="4729" x="4749800" y="1946275"/>
          <p14:tracePt t="4753" x="4759325" y="1946275"/>
          <p14:tracePt t="4760" x="4767263" y="1946275"/>
          <p14:tracePt t="4792" x="4775200" y="1938338"/>
          <p14:tracePt t="4825" x="4784725" y="1938338"/>
          <p14:tracePt t="4841" x="4792663" y="1938338"/>
          <p14:tracePt t="4851" x="4802188" y="1938338"/>
          <p14:tracePt t="4867" x="4818063" y="1938338"/>
          <p14:tracePt t="4882" x="4827588" y="1938338"/>
          <p14:tracePt t="4889" x="4843463" y="1928813"/>
          <p14:tracePt t="4905" x="4860925" y="1928813"/>
          <p14:tracePt t="4912" x="4868863" y="1928813"/>
          <p14:tracePt t="4921" x="4878388" y="1928813"/>
          <p14:tracePt t="4928" x="4886325" y="1920875"/>
          <p14:tracePt t="4937" x="4894263" y="1920875"/>
          <p14:tracePt t="4945" x="4903788" y="1920875"/>
          <p14:tracePt t="4961" x="4919663" y="1911350"/>
          <p14:tracePt t="4977" x="4937125" y="1911350"/>
          <p14:tracePt t="4985" x="4946650" y="1903413"/>
          <p14:tracePt t="5017" x="4954588" y="1903413"/>
          <p14:tracePt t="5025" x="4962525" y="1895475"/>
          <p14:tracePt t="5034" x="4972050" y="1895475"/>
          <p14:tracePt t="5050" x="4979988" y="1895475"/>
          <p14:tracePt t="5057" x="4987925" y="1895475"/>
          <p14:tracePt t="5082" x="4997450" y="1895475"/>
          <p14:tracePt t="5105" x="5013325" y="1895475"/>
          <p14:tracePt t="5137" x="5030788" y="1895475"/>
          <p14:tracePt t="5168" x="5038725" y="1895475"/>
          <p14:tracePt t="5176" x="5038725" y="1885950"/>
          <p14:tracePt t="5186" x="5048250" y="1885950"/>
          <p14:tracePt t="5217" x="5056188" y="1885950"/>
          <p14:tracePt t="5257" x="5073650" y="1878013"/>
          <p14:tracePt t="5272" x="5081588" y="1878013"/>
          <p14:tracePt t="5320" x="5091113" y="1878013"/>
          <p14:tracePt t="5337" x="5099050" y="1878013"/>
          <p14:tracePt t="6169" x="5099050" y="1885950"/>
          <p14:tracePt t="6257" x="5099050" y="1895475"/>
          <p14:tracePt t="6481" x="5099050" y="1903413"/>
          <p14:tracePt t="7033" x="5099050" y="1911350"/>
          <p14:tracePt t="7122" x="5091113" y="1920875"/>
          <p14:tracePt t="7465" x="5091113" y="1928813"/>
          <p14:tracePt t="7473" x="5081588" y="1928813"/>
          <p14:tracePt t="7480" x="5064125" y="1954213"/>
          <p14:tracePt t="7496" x="5056188" y="1963738"/>
          <p14:tracePt t="7560" x="5048250" y="1963738"/>
          <p14:tracePt t="7665" x="5038725" y="1971675"/>
          <p14:tracePt t="7697" x="5038725" y="1979613"/>
          <p14:tracePt t="7705" x="5030788" y="1979613"/>
          <p14:tracePt t="7713" x="5013325" y="1979613"/>
          <p14:tracePt t="7721" x="5005388" y="1989138"/>
          <p14:tracePt t="7729" x="4987925" y="1989138"/>
          <p14:tracePt t="7737" x="4979988" y="1997075"/>
          <p14:tracePt t="7745" x="4962525" y="1997075"/>
          <p14:tracePt t="7754" x="4937125" y="2005013"/>
          <p14:tracePt t="7760" x="4919663" y="2014538"/>
          <p14:tracePt t="7769" x="4894263" y="2014538"/>
          <p14:tracePt t="7777" x="4852988" y="2030413"/>
          <p14:tracePt t="7785" x="4827588" y="2039938"/>
          <p14:tracePt t="7792" x="4767263" y="2047875"/>
          <p14:tracePt t="7802" x="4708525" y="2065338"/>
          <p14:tracePt t="7808" x="4665663" y="2073275"/>
          <p14:tracePt t="7818" x="4605338" y="2098675"/>
          <p14:tracePt t="7824" x="4538663" y="2116138"/>
          <p14:tracePt t="7835" x="4478338" y="2141538"/>
          <p14:tracePt t="7841" x="4419600" y="2159000"/>
          <p14:tracePt t="7850" x="4359275" y="2166938"/>
          <p14:tracePt t="7857" x="4300538" y="2174875"/>
          <p14:tracePt t="7868" x="4240213" y="2192338"/>
          <p14:tracePt t="7873" x="4164013" y="2200275"/>
          <p14:tracePt t="7879" x="4095750" y="2200275"/>
          <p14:tracePt t="7889" x="4037013" y="2200275"/>
          <p14:tracePt t="7897" x="3976688" y="2209800"/>
          <p14:tracePt t="7905" x="3900488" y="2217738"/>
          <p14:tracePt t="7913" x="3857625" y="2217738"/>
          <p14:tracePt t="7921" x="3816350" y="2227263"/>
          <p14:tracePt t="7928" x="3781425" y="2227263"/>
          <p14:tracePt t="7937" x="3738563" y="2227263"/>
          <p14:tracePt t="7944" x="3705225" y="2227263"/>
          <p14:tracePt t="7953" x="3687763" y="2227263"/>
          <p14:tracePt t="7961" x="3646488" y="2235200"/>
          <p14:tracePt t="7970" x="3611563" y="2235200"/>
          <p14:tracePt t="7976" x="3578225" y="2235200"/>
          <p14:tracePt t="7985" x="3527425" y="2243138"/>
          <p14:tracePt t="7993" x="3492500" y="2243138"/>
          <p14:tracePt t="8003" x="3449638" y="2243138"/>
          <p14:tracePt t="8008" x="3416300" y="2243138"/>
          <p14:tracePt t="8018" x="3398838" y="2243138"/>
          <p14:tracePt t="8025" x="3365500" y="2243138"/>
          <p14:tracePt t="8034" x="3330575" y="2243138"/>
          <p14:tracePt t="8040" x="3305175" y="2243138"/>
          <p14:tracePt t="8049" x="3289300" y="2243138"/>
          <p14:tracePt t="8057" x="3263900" y="2243138"/>
          <p14:tracePt t="8066" x="3246438" y="2243138"/>
          <p14:tracePt t="8074" x="3238500" y="2243138"/>
          <p14:tracePt t="8080" x="3211513" y="2243138"/>
          <p14:tracePt t="8089" x="3186113" y="2252663"/>
          <p14:tracePt t="8096" x="3170238" y="2260600"/>
          <p14:tracePt t="8105" x="3144838" y="2260600"/>
          <p14:tracePt t="8113" x="3119438" y="2268538"/>
          <p14:tracePt t="8131" x="3076575" y="2268538"/>
          <p14:tracePt t="8137" x="3041650" y="2278063"/>
          <p14:tracePt t="8145" x="3016250" y="2293938"/>
          <p14:tracePt t="8161" x="3000375" y="2293938"/>
          <p14:tracePt t="8170" x="2982913" y="2311400"/>
          <p14:tracePt t="8192" x="2974975" y="2311400"/>
          <p14:tracePt t="8203" x="2965450" y="2311400"/>
          <p14:tracePt t="8208" x="2957513" y="2311400"/>
          <p14:tracePt t="8218" x="2949575" y="2319338"/>
          <p14:tracePt t="8225" x="2940050" y="2319338"/>
          <p14:tracePt t="8234" x="2932113" y="2328863"/>
          <p14:tracePt t="8241" x="2922588" y="2336800"/>
          <p14:tracePt t="8249" x="2906713" y="2336800"/>
          <p14:tracePt t="8257" x="2897188" y="2336800"/>
          <p14:tracePt t="8265" x="2889250" y="2336800"/>
          <p14:tracePt t="8273" x="2881313" y="2336800"/>
          <p14:tracePt t="8280" x="2871788" y="2344738"/>
          <p14:tracePt t="8289" x="2863850" y="2354263"/>
          <p14:tracePt t="8297" x="2855913" y="2354263"/>
          <p14:tracePt t="8313" x="2838450" y="2354263"/>
          <p14:tracePt t="8328" x="2830513" y="2362200"/>
          <p14:tracePt t="8337" x="2805113" y="2362200"/>
          <p14:tracePt t="8354" x="2795588" y="2371725"/>
          <p14:tracePt t="8361" x="2778125" y="2371725"/>
          <p14:tracePt t="8369" x="2752725" y="2379663"/>
          <p14:tracePt t="8377" x="2727325" y="2387600"/>
          <p14:tracePt t="8385" x="2701925" y="2387600"/>
          <p14:tracePt t="8393" x="2686050" y="2397125"/>
          <p14:tracePt t="8403" x="2660650" y="2397125"/>
          <p14:tracePt t="8409" x="2643188" y="2397125"/>
          <p14:tracePt t="8419" x="2633663" y="2397125"/>
          <p14:tracePt t="8424" x="2608263" y="2397125"/>
          <p14:tracePt t="8434" x="2592388" y="2397125"/>
          <p14:tracePt t="8440" x="2582863" y="2397125"/>
          <p14:tracePt t="8450" x="2574925" y="2397125"/>
          <p14:tracePt t="8456" x="2566988" y="2397125"/>
          <p14:tracePt t="8489" x="2557463" y="2397125"/>
          <p14:tracePt t="8505" x="2549525" y="2397125"/>
          <p14:tracePt t="8521" x="2541588" y="2397125"/>
          <p14:tracePt t="8569" x="2516188" y="2397125"/>
          <p14:tracePt t="8593" x="2506663" y="2397125"/>
          <p14:tracePt t="8601" x="2498725" y="2397125"/>
          <p14:tracePt t="8609" x="2489200" y="2397125"/>
          <p14:tracePt t="8619" x="2481263" y="2397125"/>
          <p14:tracePt t="8624" x="2473325" y="2397125"/>
          <p14:tracePt t="8657" x="2463800" y="2397125"/>
          <p14:tracePt t="8673" x="2455863" y="2397125"/>
          <p14:tracePt t="9113" x="2455863" y="2405063"/>
          <p14:tracePt t="9121" x="2455863" y="2413000"/>
          <p14:tracePt t="9176" x="2455863" y="2422525"/>
          <p14:tracePt t="9297" x="2455863" y="2430463"/>
          <p14:tracePt t="9720" x="2455863" y="2438400"/>
          <p14:tracePt t="9728" x="2463800" y="2447925"/>
          <p14:tracePt t="10177" x="2481263" y="2455863"/>
          <p14:tracePt t="10185" x="2498725" y="2455863"/>
          <p14:tracePt t="10193" x="2516188" y="2463800"/>
          <p14:tracePt t="10204" x="2549525" y="2463800"/>
          <p14:tracePt t="10208" x="2574925" y="2463800"/>
          <p14:tracePt t="10219" x="2592388" y="2473325"/>
          <p14:tracePt t="10225" x="2625725" y="2473325"/>
          <p14:tracePt t="10233" x="2651125" y="2481263"/>
          <p14:tracePt t="10241" x="2676525" y="2489200"/>
          <p14:tracePt t="10248" x="2693988" y="2489200"/>
          <p14:tracePt t="10257" x="2719388" y="2489200"/>
          <p14:tracePt t="10264" x="2736850" y="2498725"/>
          <p14:tracePt t="10273" x="2752725" y="2498725"/>
          <p14:tracePt t="10281" x="2770188" y="2498725"/>
          <p14:tracePt t="10289" x="2787650" y="2498725"/>
          <p14:tracePt t="10297" x="2795588" y="2498725"/>
          <p14:tracePt t="10305" x="2813050" y="2498725"/>
          <p14:tracePt t="10313" x="2820988" y="2498725"/>
          <p14:tracePt t="10321" x="2830513" y="2498725"/>
          <p14:tracePt t="10329" x="2838450" y="2498725"/>
          <p14:tracePt t="10337" x="2855913" y="2498725"/>
          <p14:tracePt t="10345" x="2871788" y="2498725"/>
          <p14:tracePt t="10353" x="2906713" y="2498725"/>
          <p14:tracePt t="10360" x="2922588" y="2498725"/>
          <p14:tracePt t="10371" x="2965450" y="2516188"/>
          <p14:tracePt t="10376" x="3000375" y="2516188"/>
          <p14:tracePt t="10387" x="3067050" y="2516188"/>
          <p14:tracePt t="10392" x="3127375" y="2524125"/>
          <p14:tracePt t="10402" x="3195638" y="2532063"/>
          <p14:tracePt t="10408" x="3279775" y="2532063"/>
          <p14:tracePt t="10417" x="3373438" y="2541588"/>
          <p14:tracePt t="10424" x="3467100" y="2541588"/>
          <p14:tracePt t="10432" x="3568700" y="2557463"/>
          <p14:tracePt t="10440" x="3697288" y="2566988"/>
          <p14:tracePt t="10447" x="3816350" y="2574925"/>
          <p14:tracePt t="10456" x="3968750" y="2574925"/>
          <p14:tracePt t="10464" x="4138613" y="2574925"/>
          <p14:tracePt t="10472" x="4341813" y="2574925"/>
          <p14:tracePt t="10481" x="4572000" y="2574925"/>
          <p14:tracePt t="10488" x="4810125" y="2574925"/>
          <p14:tracePt t="10496" x="5038725" y="2574925"/>
          <p14:tracePt t="10504" x="5268913" y="2574925"/>
          <p14:tracePt t="10512" x="5472113" y="2574925"/>
          <p14:tracePt t="10521" x="5710238" y="2574925"/>
          <p14:tracePt t="10528" x="5880100" y="2574925"/>
          <p14:tracePt t="10537" x="6118225" y="2574925"/>
          <p14:tracePt t="10544" x="6288088" y="2574925"/>
          <p14:tracePt t="10554" x="6442075" y="2574925"/>
          <p14:tracePt t="10560" x="6637338" y="2574925"/>
          <p14:tracePt t="10570" x="6781800" y="2574925"/>
          <p14:tracePt t="10576" x="6916738" y="2574925"/>
          <p14:tracePt t="10586" x="7035800" y="2574925"/>
          <p14:tracePt t="10592" x="7146925" y="2574925"/>
          <p14:tracePt t="10602" x="7215188" y="2566988"/>
          <p14:tracePt t="10609" x="7265988" y="2566988"/>
          <p14:tracePt t="10619" x="7283450" y="2566988"/>
          <p14:tracePt t="10624" x="7308850" y="2566988"/>
          <p14:tracePt t="10720" x="7316788" y="2557463"/>
          <p14:tracePt t="10994" x="7291388" y="2549525"/>
          <p14:tracePt t="11001" x="7258050" y="2541588"/>
          <p14:tracePt t="11009" x="7248525" y="2541588"/>
          <p14:tracePt t="11019" x="7205663" y="2541588"/>
          <p14:tracePt t="11025" x="7154863" y="2532063"/>
          <p14:tracePt t="11033" x="7104063" y="2532063"/>
          <p14:tracePt t="11041" x="7045325" y="2532063"/>
          <p14:tracePt t="11047" x="6969125" y="2524125"/>
          <p14:tracePt t="11057" x="6900863" y="2524125"/>
          <p14:tracePt t="11064" x="6840538" y="2524125"/>
          <p14:tracePt t="11072" x="6781800" y="2524125"/>
          <p14:tracePt t="11081" x="6731000" y="2524125"/>
          <p14:tracePt t="11088" x="6654800" y="2524125"/>
          <p14:tracePt t="11096" x="6611938" y="2524125"/>
          <p14:tracePt t="11104" x="6551613" y="2524125"/>
          <p14:tracePt t="11113" x="6492875" y="2524125"/>
          <p14:tracePt t="11131" x="6365875" y="2524125"/>
          <p14:tracePt t="11137" x="6272213" y="2524125"/>
          <p14:tracePt t="11144" x="6143625" y="2524125"/>
          <p14:tracePt t="11155" x="5999163" y="2524125"/>
          <p14:tracePt t="11161" x="5872163" y="2524125"/>
          <p14:tracePt t="11171" x="5719763" y="2524125"/>
          <p14:tracePt t="11177" x="5608638" y="2524125"/>
          <p14:tracePt t="11186" x="5481638" y="2524125"/>
          <p14:tracePt t="11193" x="5337175" y="2524125"/>
          <p14:tracePt t="11202" x="5208588" y="2524125"/>
          <p14:tracePt t="11209" x="5099050" y="2524125"/>
          <p14:tracePt t="11219" x="4987925" y="2524125"/>
          <p14:tracePt t="11225" x="4886325" y="2524125"/>
          <p14:tracePt t="11232" x="4818063" y="2524125"/>
          <p14:tracePt t="11241" x="4775200" y="2524125"/>
          <p14:tracePt t="11248" x="4716463" y="2524125"/>
          <p14:tracePt t="11257" x="4657725" y="2524125"/>
          <p14:tracePt t="11265" x="4622800" y="2524125"/>
          <p14:tracePt t="11273" x="4579938" y="2524125"/>
          <p14:tracePt t="11281" x="4538663" y="2516188"/>
          <p14:tracePt t="11288" x="4495800" y="2516188"/>
          <p14:tracePt t="11296" x="4419600" y="2516188"/>
          <p14:tracePt t="11305" x="4368800" y="2516188"/>
          <p14:tracePt t="11312" x="4291013" y="2516188"/>
          <p14:tracePt t="11321" x="4232275" y="2516188"/>
          <p14:tracePt t="11328" x="4181475" y="2516188"/>
          <p14:tracePt t="11338" x="4121150" y="2516188"/>
          <p14:tracePt t="11345" x="4079875" y="2516188"/>
          <p14:tracePt t="11354" x="4019550" y="2516188"/>
          <p14:tracePt t="11361" x="3968750" y="2506663"/>
          <p14:tracePt t="11371" x="3943350" y="2498725"/>
          <p14:tracePt t="11376" x="3908425" y="2498725"/>
          <p14:tracePt t="11386" x="3883025" y="2489200"/>
          <p14:tracePt t="11394" x="3857625" y="2489200"/>
          <p14:tracePt t="11402" x="3849688" y="2489200"/>
          <p14:tracePt t="11409" x="3832225" y="2481263"/>
          <p14:tracePt t="11419" x="3824288" y="2481263"/>
          <p14:tracePt t="11425" x="3816350" y="2481263"/>
          <p14:tracePt t="11432" x="3806825" y="2481263"/>
          <p14:tracePt t="11440" x="3798888" y="2481263"/>
          <p14:tracePt t="11448" x="3790950" y="2481263"/>
          <p14:tracePt t="11457" x="3773488" y="2481263"/>
          <p14:tracePt t="11472" x="3756025" y="2481263"/>
          <p14:tracePt t="11481" x="3748088" y="2481263"/>
          <p14:tracePt t="11488" x="3748088" y="2473325"/>
          <p14:tracePt t="11497" x="3738563" y="2473325"/>
          <p14:tracePt t="11512" x="3730625" y="2473325"/>
          <p14:tracePt t="12281" x="3730625" y="2481263"/>
          <p14:tracePt t="12305" x="3730625" y="2489200"/>
          <p14:tracePt t="12312" x="3730625" y="2506663"/>
          <p14:tracePt t="12321" x="3730625" y="2524125"/>
          <p14:tracePt t="12328" x="3730625" y="2541588"/>
          <p14:tracePt t="12338" x="3748088" y="2566988"/>
          <p14:tracePt t="12345" x="3824288" y="2566988"/>
          <p14:tracePt t="12354" x="3849688" y="2566988"/>
          <p14:tracePt t="12362" x="3935413" y="2566988"/>
          <p14:tracePt t="12370" x="3986213" y="2566988"/>
          <p14:tracePt t="12377" x="4037013" y="2566988"/>
          <p14:tracePt t="12386" x="4079875" y="2541588"/>
          <p14:tracePt t="12393" x="4095750" y="2541588"/>
          <p14:tracePt t="12402" x="4105275" y="2524125"/>
          <p14:tracePt t="12409" x="4105275" y="2516188"/>
          <p14:tracePt t="12416" x="4105275" y="2506663"/>
          <p14:tracePt t="12569" x="4070350" y="2498725"/>
          <p14:tracePt t="12577" x="4044950" y="2498725"/>
          <p14:tracePt t="12586" x="3976688" y="2524125"/>
          <p14:tracePt t="12593" x="3867150" y="2592388"/>
          <p14:tracePt t="12601" x="3824288" y="2608263"/>
          <p14:tracePt t="12608" x="3773488" y="2617788"/>
          <p14:tracePt t="12617" x="3756025" y="2617788"/>
          <p14:tracePt t="12625" x="3748088" y="2617788"/>
          <p14:tracePt t="12656" x="3738563" y="2617788"/>
          <p14:tracePt t="12673" x="3730625" y="2617788"/>
          <p14:tracePt t="12681" x="3722688" y="2617788"/>
          <p14:tracePt t="12689" x="3687763" y="2625725"/>
          <p14:tracePt t="12705" x="3662363" y="2633663"/>
          <p14:tracePt t="12712" x="3662363" y="2643188"/>
          <p14:tracePt t="12721" x="3646488" y="2643188"/>
          <p14:tracePt t="12729" x="3629025" y="2651125"/>
          <p14:tracePt t="12745" x="3603625" y="2660650"/>
          <p14:tracePt t="12760" x="3578225" y="2676525"/>
          <p14:tracePt t="12771" x="3560763" y="2693988"/>
          <p14:tracePt t="12777" x="3560763" y="2701925"/>
          <p14:tracePt t="12786" x="3535363" y="2711450"/>
          <p14:tracePt t="12793" x="3517900" y="2736850"/>
          <p14:tracePt t="12801" x="3502025" y="2752725"/>
          <p14:tracePt t="12809" x="3492500" y="2778125"/>
          <p14:tracePt t="12816" x="3459163" y="2813050"/>
          <p14:tracePt t="12825" x="3459163" y="2820988"/>
          <p14:tracePt t="12832" x="3441700" y="2846388"/>
          <p14:tracePt t="12841" x="3433763" y="2863850"/>
          <p14:tracePt t="12849" x="3416300" y="2881313"/>
          <p14:tracePt t="12856" x="3398838" y="2889250"/>
          <p14:tracePt t="12865" x="3398838" y="2897188"/>
          <p14:tracePt t="12873" x="3390900" y="2914650"/>
          <p14:tracePt t="12881" x="3373438" y="2940050"/>
          <p14:tracePt t="12888" x="3365500" y="2940050"/>
          <p14:tracePt t="12897" x="3355975" y="2949575"/>
          <p14:tracePt t="12905" x="3340100" y="2965450"/>
          <p14:tracePt t="12913" x="3322638" y="2974975"/>
          <p14:tracePt t="12922" x="3297238" y="3000375"/>
          <p14:tracePt t="12929" x="3289300" y="3008313"/>
          <p14:tracePt t="12938" x="3271838" y="3033713"/>
          <p14:tracePt t="12945" x="3254375" y="3051175"/>
          <p14:tracePt t="12954" x="3238500" y="3067050"/>
          <p14:tracePt t="12961" x="3221038" y="3076575"/>
          <p14:tracePt t="12970" x="3186113" y="3109913"/>
          <p14:tracePt t="12977" x="3178175" y="3109913"/>
          <p14:tracePt t="12985" x="3160713" y="3127375"/>
          <p14:tracePt t="12992" x="3135313" y="3144838"/>
          <p14:tracePt t="13002" x="3119438" y="3160713"/>
          <p14:tracePt t="13009" x="3094038" y="3186113"/>
          <p14:tracePt t="13016" x="3084513" y="3195638"/>
          <p14:tracePt t="13025" x="3041650" y="3228975"/>
          <p14:tracePt t="13032" x="3033713" y="3238500"/>
          <p14:tracePt t="13041" x="3008313" y="3254375"/>
          <p14:tracePt t="13049" x="2990850" y="3271838"/>
          <p14:tracePt t="13057" x="2982913" y="3279775"/>
          <p14:tracePt t="13065" x="2965450" y="3289300"/>
          <p14:tracePt t="13073" x="2949575" y="3297238"/>
          <p14:tracePt t="13080" x="2932113" y="3305175"/>
          <p14:tracePt t="13088" x="2922588" y="3322638"/>
          <p14:tracePt t="13097" x="2897188" y="3340100"/>
          <p14:tracePt t="13116" x="2881313" y="3355975"/>
          <p14:tracePt t="13122" x="2863850" y="3365500"/>
          <p14:tracePt t="13128" x="2838450" y="3373438"/>
          <p14:tracePt t="13139" x="2820988" y="3382963"/>
          <p14:tracePt t="13145" x="2805113" y="3398838"/>
          <p14:tracePt t="13155" x="2770188" y="3416300"/>
          <p14:tracePt t="13161" x="2762250" y="3416300"/>
          <p14:tracePt t="13171" x="2744788" y="3424238"/>
          <p14:tracePt t="13177" x="2727325" y="3433763"/>
          <p14:tracePt t="13186" x="2711450" y="3433763"/>
          <p14:tracePt t="13193" x="2693988" y="3441700"/>
          <p14:tracePt t="13202" x="2686050" y="3449638"/>
          <p14:tracePt t="13209" x="2676525" y="3449638"/>
          <p14:tracePt t="13216" x="2660650" y="3449638"/>
          <p14:tracePt t="13232" x="2651125" y="3449638"/>
          <p14:tracePt t="13257" x="2643188" y="3449638"/>
          <p14:tracePt t="13273" x="2633663" y="3449638"/>
          <p14:tracePt t="13281" x="2625725" y="3449638"/>
          <p14:tracePt t="13289" x="2608263" y="3449638"/>
          <p14:tracePt t="13297" x="2600325" y="3449638"/>
          <p14:tracePt t="13305" x="2582863" y="3449638"/>
          <p14:tracePt t="13312" x="2557463" y="3449638"/>
          <p14:tracePt t="13322" x="2541588" y="3449638"/>
          <p14:tracePt t="13329" x="2516188" y="3449638"/>
          <p14:tracePt t="13339" x="2498725" y="3449638"/>
          <p14:tracePt t="13344" x="2481263" y="3449638"/>
          <p14:tracePt t="13355" x="2463800" y="3449638"/>
          <p14:tracePt t="13360" x="2455863" y="3449638"/>
          <p14:tracePt t="13370" x="2430463" y="3449638"/>
          <p14:tracePt t="13376" x="2405063" y="3449638"/>
          <p14:tracePt t="13385" x="2387600" y="3449638"/>
          <p14:tracePt t="13393" x="2371725" y="3449638"/>
          <p14:tracePt t="13401" x="2336800" y="3449638"/>
          <p14:tracePt t="13409" x="2319338" y="3449638"/>
          <p14:tracePt t="13417" x="2278063" y="3449638"/>
          <p14:tracePt t="13425" x="2243138" y="3449638"/>
          <p14:tracePt t="13432" x="2217738" y="3449638"/>
          <p14:tracePt t="13440" x="2192338" y="3449638"/>
          <p14:tracePt t="13449" x="2174875" y="3449638"/>
          <p14:tracePt t="13457" x="2159000" y="3449638"/>
          <p14:tracePt t="13464" x="2141538" y="3449638"/>
          <p14:tracePt t="13473" x="2124075" y="3449638"/>
          <p14:tracePt t="13480" x="2108200" y="3449638"/>
          <p14:tracePt t="13489" x="2090738" y="3449638"/>
          <p14:tracePt t="13496" x="2082800" y="3449638"/>
          <p14:tracePt t="13505" x="2065338" y="3449638"/>
          <p14:tracePt t="13512" x="2055813" y="3449638"/>
          <p14:tracePt t="13521" x="2047875" y="3449638"/>
          <p14:tracePt t="13528" x="2039938" y="3449638"/>
          <p14:tracePt t="13881" x="2047875" y="3449638"/>
          <p14:tracePt t="13889" x="2055813" y="3449638"/>
          <p14:tracePt t="13897" x="2065338" y="3449638"/>
          <p14:tracePt t="13913" x="2082800" y="3449638"/>
          <p14:tracePt t="13929" x="2090738" y="3449638"/>
          <p14:tracePt t="13938" x="2108200" y="3449638"/>
          <p14:tracePt t="13954" x="2116138" y="3449638"/>
          <p14:tracePt t="13960" x="2124075" y="3449638"/>
          <p14:tracePt t="13970" x="2141538" y="3449638"/>
          <p14:tracePt t="13977" x="2149475" y="3449638"/>
          <p14:tracePt t="13986" x="2159000" y="3449638"/>
          <p14:tracePt t="13993" x="2184400" y="3449638"/>
          <p14:tracePt t="14001" x="2200275" y="3449638"/>
          <p14:tracePt t="14009" x="2217738" y="3449638"/>
          <p14:tracePt t="14016" x="2235200" y="3449638"/>
          <p14:tracePt t="14025" x="2260600" y="3449638"/>
          <p14:tracePt t="14032" x="2268538" y="3449638"/>
          <p14:tracePt t="14041" x="2293938" y="3449638"/>
          <p14:tracePt t="14049" x="2303463" y="3449638"/>
          <p14:tracePt t="14056" x="2311400" y="3449638"/>
          <p14:tracePt t="14065" x="2319338" y="3449638"/>
          <p14:tracePt t="14072" x="2328863" y="3441700"/>
          <p14:tracePt t="14081" x="2336800" y="3441700"/>
          <p14:tracePt t="14089" x="2354263" y="3441700"/>
          <p14:tracePt t="14106" x="2371725" y="3441700"/>
          <p14:tracePt t="14123" x="2397125" y="3441700"/>
          <p14:tracePt t="14129" x="2405063" y="3441700"/>
          <p14:tracePt t="14139" x="2413000" y="3441700"/>
          <p14:tracePt t="14144" x="2438400" y="3441700"/>
          <p14:tracePt t="14154" x="2447925" y="3441700"/>
          <p14:tracePt t="14161" x="2463800" y="3441700"/>
          <p14:tracePt t="14171" x="2481263" y="3441700"/>
          <p14:tracePt t="14177" x="2498725" y="3441700"/>
          <p14:tracePt t="14186" x="2516188" y="3441700"/>
          <p14:tracePt t="14193" x="2541588" y="3441700"/>
          <p14:tracePt t="14209" x="2566988" y="3441700"/>
          <p14:tracePt t="14216" x="2574925" y="3441700"/>
          <p14:tracePt t="14225" x="2582863" y="3441700"/>
          <p14:tracePt t="14233" x="2592388" y="3441700"/>
          <p14:tracePt t="14241" x="2600325" y="3441700"/>
          <p14:tracePt t="14249" x="2608263" y="3441700"/>
          <p14:tracePt t="14257" x="2617788" y="3441700"/>
          <p14:tracePt t="14273" x="2625725" y="3441700"/>
          <p14:tracePt t="14289" x="2633663" y="3441700"/>
          <p14:tracePt t="14321" x="2643188" y="3441700"/>
          <p14:tracePt t="14393" x="2651125" y="3441700"/>
          <p14:tracePt t="14641" x="2660650" y="3441700"/>
          <p14:tracePt t="14656" x="2660650" y="3449638"/>
          <p14:tracePt t="14689" x="2668588" y="3449638"/>
          <p14:tracePt t="16305" x="2668588" y="3467100"/>
          <p14:tracePt t="16313" x="2660650" y="3492500"/>
          <p14:tracePt t="16323" x="2643188" y="3502025"/>
          <p14:tracePt t="16328" x="2625725" y="3517900"/>
          <p14:tracePt t="16339" x="2574925" y="3543300"/>
          <p14:tracePt t="16345" x="2566988" y="3543300"/>
          <p14:tracePt t="16354" x="2549525" y="3552825"/>
          <p14:tracePt t="16361" x="2557463" y="3552825"/>
          <p14:tracePt t="16369" x="2608263" y="3517900"/>
          <p14:tracePt t="16377" x="2676525" y="3475038"/>
          <p14:tracePt t="16384" x="2719388" y="3467100"/>
          <p14:tracePt t="16392" x="2727325" y="3449638"/>
          <p14:tracePt t="16400" x="2727325" y="3441700"/>
          <p14:tracePt t="16553" x="2719388" y="3441700"/>
          <p14:tracePt t="16569" x="2693988" y="3441700"/>
          <p14:tracePt t="16577" x="2643188" y="3441700"/>
          <p14:tracePt t="16584" x="2608263" y="3433763"/>
          <p14:tracePt t="16593" x="2549525" y="3433763"/>
          <p14:tracePt t="16600" x="2489200" y="3441700"/>
          <p14:tracePt t="16609" x="2447925" y="3449638"/>
          <p14:tracePt t="16617" x="2397125" y="3484563"/>
          <p14:tracePt t="16624" x="2387600" y="3492500"/>
          <p14:tracePt t="16688" x="2387600" y="3509963"/>
          <p14:tracePt t="16706" x="2387600" y="3535363"/>
          <p14:tracePt t="16712" x="2387600" y="3578225"/>
          <p14:tracePt t="16723" x="2387600" y="3594100"/>
          <p14:tracePt t="16728" x="2387600" y="3619500"/>
          <p14:tracePt t="16739" x="2387600" y="3646488"/>
          <p14:tracePt t="16744" x="2379663" y="3662363"/>
          <p14:tracePt t="16753" x="2362200" y="3697288"/>
          <p14:tracePt t="16760" x="2362200" y="3722688"/>
          <p14:tracePt t="16768" x="2354263" y="3748088"/>
          <p14:tracePt t="16776" x="2344738" y="3781425"/>
          <p14:tracePt t="16784" x="2344738" y="3798888"/>
          <p14:tracePt t="16792" x="2344738" y="3824288"/>
          <p14:tracePt t="16801" x="2344738" y="3832225"/>
          <p14:tracePt t="16808" x="2344738" y="3857625"/>
          <p14:tracePt t="16817" x="2344738" y="3875088"/>
          <p14:tracePt t="16824" x="2344738" y="3883025"/>
          <p14:tracePt t="16832" x="2354263" y="3908425"/>
          <p14:tracePt t="16841" x="2362200" y="3935413"/>
          <p14:tracePt t="16848" x="2379663" y="3951288"/>
          <p14:tracePt t="16856" x="2387600" y="3986213"/>
          <p14:tracePt t="16864" x="2387600" y="4002088"/>
          <p14:tracePt t="16874" x="2405063" y="4037013"/>
          <p14:tracePt t="16881" x="2413000" y="4044950"/>
          <p14:tracePt t="16890" x="2422525" y="4062413"/>
          <p14:tracePt t="16897" x="2438400" y="4079875"/>
          <p14:tracePt t="16907" x="2438400" y="4087813"/>
          <p14:tracePt t="16912" x="2438400" y="4095750"/>
          <p14:tracePt t="16922" x="2447925" y="4105275"/>
          <p14:tracePt t="16928" x="2447925" y="4113213"/>
          <p14:tracePt t="16938" x="2455863" y="4121150"/>
          <p14:tracePt t="16960" x="2455863" y="4130675"/>
          <p14:tracePt t="16976" x="2463800" y="4138613"/>
          <p14:tracePt t="16993" x="2463800" y="4146550"/>
          <p14:tracePt t="17016" x="2473325" y="4156075"/>
          <p14:tracePt t="17032" x="2473325" y="4164013"/>
          <p14:tracePt t="17553" x="2473325" y="4171950"/>
          <p14:tracePt t="17593" x="2481263" y="4171950"/>
          <p14:tracePt t="18154" x="2489200" y="4181475"/>
          <p14:tracePt t="18161" x="2489200" y="4197350"/>
          <p14:tracePt t="18168" x="2489200" y="4214813"/>
          <p14:tracePt t="18177" x="2489200" y="4232275"/>
          <p14:tracePt t="18185" x="2489200" y="4240213"/>
          <p14:tracePt t="18193" x="2489200" y="4257675"/>
          <p14:tracePt t="18201" x="2489200" y="4283075"/>
          <p14:tracePt t="18209" x="2489200" y="4300538"/>
          <p14:tracePt t="18216" x="2489200" y="4333875"/>
          <p14:tracePt t="18225" x="2481263" y="4359275"/>
          <p14:tracePt t="18233" x="2473325" y="4376738"/>
          <p14:tracePt t="18241" x="2463800" y="4376738"/>
          <p14:tracePt t="18248" x="2455863" y="4384675"/>
          <p14:tracePt t="18256" x="2455863" y="4394200"/>
          <p14:tracePt t="18265" x="2447925" y="4402138"/>
          <p14:tracePt t="18329" x="2438400" y="4402138"/>
          <p14:tracePt t="18345" x="2438400" y="4410075"/>
          <p14:tracePt t="18361" x="2438400" y="4419600"/>
          <p14:tracePt t="18367" x="2430463" y="4419600"/>
          <p14:tracePt t="18465" x="2413000" y="4435475"/>
          <p14:tracePt t="18497" x="2413000" y="4445000"/>
          <p14:tracePt t="18618" x="2413000" y="4452938"/>
          <p14:tracePt t="18641" x="2413000" y="4460875"/>
          <p14:tracePt t="18657" x="2413000" y="4470400"/>
          <p14:tracePt t="18674" x="2413000" y="4478338"/>
          <p14:tracePt t="18691" x="2413000" y="4486275"/>
          <p14:tracePt t="18706" x="2405063" y="4486275"/>
          <p14:tracePt t="18729" x="2463800" y="4435475"/>
          <p14:tracePt t="18739" x="2498725" y="4394200"/>
          <p14:tracePt t="18745" x="2600325" y="4316413"/>
          <p14:tracePt t="18753" x="2625725" y="4275138"/>
          <p14:tracePt t="18761" x="2633663" y="4265613"/>
          <p14:tracePt t="19041" x="2617788" y="4265613"/>
          <p14:tracePt t="19048" x="2600325" y="4275138"/>
          <p14:tracePt t="19058" x="2541588" y="4308475"/>
          <p14:tracePt t="19064" x="2481263" y="4325938"/>
          <p14:tracePt t="19074" x="2430463" y="4359275"/>
          <p14:tracePt t="19081" x="2379663" y="4384675"/>
          <p14:tracePt t="19090" x="2344738" y="4410075"/>
          <p14:tracePt t="19097" x="2311400" y="4435475"/>
          <p14:tracePt t="19138" x="2311400" y="4445000"/>
          <p14:tracePt t="19153" x="2311400" y="4460875"/>
          <p14:tracePt t="19161" x="2311400" y="4486275"/>
          <p14:tracePt t="19168" x="2311400" y="4529138"/>
          <p14:tracePt t="19177" x="2311400" y="4564063"/>
          <p14:tracePt t="19185" x="2311400" y="4605338"/>
          <p14:tracePt t="19193" x="2311400" y="4630738"/>
          <p14:tracePt t="19200" x="2311400" y="4683125"/>
          <p14:tracePt t="19209" x="2311400" y="4708525"/>
          <p14:tracePt t="19217" x="2311400" y="4749800"/>
          <p14:tracePt t="19225" x="2311400" y="4784725"/>
          <p14:tracePt t="19233" x="2311400" y="4802188"/>
          <p14:tracePt t="19241" x="2311400" y="4827588"/>
          <p14:tracePt t="19249" x="2311400" y="4860925"/>
          <p14:tracePt t="19259" x="2311400" y="4878388"/>
          <p14:tracePt t="19264" x="2293938" y="4903788"/>
          <p14:tracePt t="19274" x="2286000" y="4919663"/>
          <p14:tracePt t="19281" x="2268538" y="4954588"/>
          <p14:tracePt t="19290" x="2260600" y="4972050"/>
          <p14:tracePt t="19297" x="2260600" y="4979988"/>
          <p14:tracePt t="19306" x="2243138" y="4997450"/>
          <p14:tracePt t="19312" x="2235200" y="5013325"/>
          <p14:tracePt t="19322" x="2227263" y="5030788"/>
          <p14:tracePt t="19328" x="2217738" y="5048250"/>
          <p14:tracePt t="19337" x="2209800" y="5056188"/>
          <p14:tracePt t="19344" x="2192338" y="5064125"/>
          <p14:tracePt t="19352" x="2192338" y="5073650"/>
          <p14:tracePt t="19361" x="2192338" y="5091113"/>
          <p14:tracePt t="19368" x="2184400" y="5099050"/>
          <p14:tracePt t="19377" x="2174875" y="5106988"/>
          <p14:tracePt t="19385" x="2166938" y="5116513"/>
          <p14:tracePt t="19392" x="2166938" y="5124450"/>
          <p14:tracePt t="19401" x="2149475" y="5132388"/>
          <p14:tracePt t="19409" x="2141538" y="5141913"/>
          <p14:tracePt t="19417" x="2141538" y="5149850"/>
          <p14:tracePt t="19425" x="2133600" y="5149850"/>
          <p14:tracePt t="19433" x="2116138" y="5167313"/>
          <p14:tracePt t="19441" x="2098675" y="5167313"/>
          <p14:tracePt t="19448" x="2082800" y="5183188"/>
          <p14:tracePt t="19458" x="2073275" y="5183188"/>
          <p14:tracePt t="19465" x="2055813" y="5192713"/>
          <p14:tracePt t="19474" x="2039938" y="5200650"/>
          <p14:tracePt t="19491" x="2022475" y="5208588"/>
          <p14:tracePt t="19506" x="2014538" y="5208588"/>
          <p14:tracePt t="19512" x="1997075" y="5208588"/>
          <p14:tracePt t="19520" x="1979613" y="5218113"/>
          <p14:tracePt t="19528" x="1971675" y="5226050"/>
          <p14:tracePt t="19536" x="1963738" y="5226050"/>
          <p14:tracePt t="19544" x="1954213" y="5226050"/>
          <p14:tracePt t="19560" x="1938338" y="5226050"/>
          <p14:tracePt t="19568" x="1928813" y="5226050"/>
          <p14:tracePt t="19585" x="1920875" y="5226050"/>
          <p14:tracePt t="19593" x="1911350" y="5226050"/>
          <p14:tracePt t="19609" x="1903413" y="5226050"/>
          <p14:tracePt t="19625" x="1895475" y="5226050"/>
          <p14:tracePt t="19633" x="1885950" y="5226050"/>
          <p14:tracePt t="19665" x="1878013" y="5226050"/>
          <p14:tracePt t="19681" x="1870075" y="5226050"/>
          <p14:tracePt t="19696" x="1860550" y="5218113"/>
          <p14:tracePt t="19712" x="1852613" y="5208588"/>
          <p14:tracePt t="19744" x="1844675" y="5200650"/>
          <p14:tracePt t="19785" x="1835150" y="5192713"/>
          <p14:tracePt t="19977" x="1827213" y="5175250"/>
          <p14:tracePt t="20273" x="1827213" y="5167313"/>
          <p14:tracePt t="20577" x="1819275" y="5157788"/>
          <p14:tracePt t="20640" x="1819275" y="5149850"/>
          <p14:tracePt t="20648" x="1809750" y="5141913"/>
          <p14:tracePt t="20664" x="1801813" y="5141913"/>
          <p14:tracePt t="20713" x="1793875" y="5132388"/>
          <p14:tracePt t="20769" x="1784350" y="5132388"/>
          <p14:tracePt t="20785" x="1776413" y="5132388"/>
          <p14:tracePt t="20816" x="1766888" y="5132388"/>
          <p14:tracePt t="20849" x="1758950" y="5132388"/>
          <p14:tracePt t="20865" x="1751013" y="5132388"/>
          <p14:tracePt t="20920" x="1733550" y="5132388"/>
          <p14:tracePt t="20985" x="1725613" y="5132388"/>
          <p14:tracePt t="21105" x="1716088" y="5132388"/>
          <p14:tracePt t="21124" x="1708150" y="5132388"/>
          <p14:tracePt t="22265" x="1708150" y="5124450"/>
          <p14:tracePt t="22280" x="1708150" y="5099050"/>
          <p14:tracePt t="22291" x="1708150" y="5056188"/>
          <p14:tracePt t="22297" x="1708150" y="5013325"/>
          <p14:tracePt t="22305" x="1708150" y="4954588"/>
          <p14:tracePt t="22313" x="1708150" y="4868863"/>
          <p14:tracePt t="22320" x="1708150" y="4802188"/>
          <p14:tracePt t="22329" x="1708150" y="4683125"/>
          <p14:tracePt t="22336" x="1708150" y="4614863"/>
          <p14:tracePt t="22345" x="1708150" y="4495800"/>
          <p14:tracePt t="22353" x="1716088" y="4410075"/>
          <p14:tracePt t="22361" x="1725613" y="4308475"/>
          <p14:tracePt t="22369" x="1741488" y="4214813"/>
          <p14:tracePt t="22376" x="1758950" y="4113213"/>
          <p14:tracePt t="22385" x="1776413" y="3994150"/>
          <p14:tracePt t="22393" x="1784350" y="3908425"/>
          <p14:tracePt t="22401" x="1784350" y="3841750"/>
          <p14:tracePt t="22409" x="1784350" y="3756025"/>
          <p14:tracePt t="22417" x="1784350" y="3679825"/>
          <p14:tracePt t="22425" x="1784350" y="3619500"/>
          <p14:tracePt t="22433" x="1784350" y="3568700"/>
          <p14:tracePt t="22442" x="1776413" y="3502025"/>
          <p14:tracePt t="22449" x="1751013" y="3441700"/>
          <p14:tracePt t="22458" x="1733550" y="3424238"/>
          <p14:tracePt t="22465" x="1708150" y="3373438"/>
          <p14:tracePt t="22475" x="1708150" y="3348038"/>
          <p14:tracePt t="22481" x="1708150" y="3314700"/>
          <p14:tracePt t="22489" x="1708150" y="3238500"/>
          <p14:tracePt t="22497" x="1708150" y="3152775"/>
          <p14:tracePt t="22505" x="1733550" y="3094038"/>
          <p14:tracePt t="22513" x="1733550" y="3016250"/>
          <p14:tracePt t="22519" x="1741488" y="2957513"/>
          <p14:tracePt t="22529" x="1751013" y="2932113"/>
          <p14:tracePt t="22536" x="1751013" y="2906713"/>
          <p14:tracePt t="22545" x="1741488" y="2846388"/>
          <p14:tracePt t="22553" x="1733550" y="2830513"/>
          <p14:tracePt t="22561" x="1716088" y="2795588"/>
          <p14:tracePt t="22569" x="1716088" y="2778125"/>
          <p14:tracePt t="22577" x="1700213" y="2736850"/>
          <p14:tracePt t="22584" x="1674813" y="2676525"/>
          <p14:tracePt t="22593" x="1639888" y="2582863"/>
          <p14:tracePt t="22601" x="1639888" y="2549525"/>
          <p14:tracePt t="22610" x="1622425" y="2506663"/>
          <p14:tracePt t="22616" x="1622425" y="2463800"/>
          <p14:tracePt t="22626" x="1614488" y="2430463"/>
          <p14:tracePt t="22633" x="1606550" y="2413000"/>
          <p14:tracePt t="22642" x="1606550" y="2397125"/>
          <p14:tracePt t="22649" x="1589088" y="2362200"/>
          <p14:tracePt t="22658" x="1581150" y="2328863"/>
          <p14:tracePt t="22665" x="1563688" y="2293938"/>
          <p14:tracePt t="22675" x="1563688" y="2268538"/>
          <p14:tracePt t="22681" x="1563688" y="2243138"/>
          <p14:tracePt t="22691" x="1555750" y="2209800"/>
          <p14:tracePt t="22696" x="1555750" y="2192338"/>
          <p14:tracePt t="22704" x="1555750" y="2166938"/>
          <p14:tracePt t="22712" x="1555750" y="2133600"/>
          <p14:tracePt t="22719" x="1555750" y="2116138"/>
          <p14:tracePt t="22729" x="1555750" y="2090738"/>
          <p14:tracePt t="22737" x="1555750" y="2073275"/>
          <p14:tracePt t="22745" x="1555750" y="2065338"/>
          <p14:tracePt t="22753" x="1555750" y="2039938"/>
          <p14:tracePt t="22762" x="1555750" y="2014538"/>
          <p14:tracePt t="22768" x="1555750" y="1997075"/>
          <p14:tracePt t="22777" x="1555750" y="1971675"/>
          <p14:tracePt t="22784" x="1555750" y="1946275"/>
          <p14:tracePt t="22800" x="1563688" y="1920875"/>
          <p14:tracePt t="22809" x="1563688" y="1911350"/>
          <p14:tracePt t="22817" x="1571625" y="1903413"/>
          <p14:tracePt t="22825" x="1581150" y="1885950"/>
          <p14:tracePt t="22833" x="1581150" y="1878013"/>
          <p14:tracePt t="22842" x="1589088" y="1870075"/>
          <p14:tracePt t="22849" x="1597025" y="1860550"/>
          <p14:tracePt t="22859" x="1606550" y="1852613"/>
          <p14:tracePt t="22875" x="1614488" y="1844675"/>
          <p14:tracePt t="22881" x="1622425" y="1844675"/>
          <p14:tracePt t="22912" x="1622425" y="1835150"/>
          <p14:tracePt t="22968" x="1631950" y="1835150"/>
          <p14:tracePt t="22984" x="1639888" y="1835150"/>
          <p14:tracePt t="22993" x="1649413" y="1835150"/>
          <p14:tracePt t="23016" x="1657350" y="1835150"/>
          <p14:tracePt t="23032" x="1674813" y="1835150"/>
          <p14:tracePt t="23059" x="1682750" y="1835150"/>
          <p14:tracePt t="23089" x="1690688" y="1835150"/>
          <p14:tracePt t="23104" x="1700213" y="1835150"/>
          <p14:tracePt t="23145" x="1700213" y="1852613"/>
          <p14:tracePt t="23153" x="1700213" y="1860550"/>
          <p14:tracePt t="23161" x="1700213" y="1885950"/>
          <p14:tracePt t="23169" x="1700213" y="1911350"/>
          <p14:tracePt t="23177" x="1690688" y="1963738"/>
          <p14:tracePt t="23185" x="1682750" y="1989138"/>
          <p14:tracePt t="23192" x="1682750" y="2039938"/>
          <p14:tracePt t="23201" x="1674813" y="2073275"/>
          <p14:tracePt t="23210" x="1657350" y="2133600"/>
          <p14:tracePt t="23217" x="1649413" y="2159000"/>
          <p14:tracePt t="23226" x="1639888" y="2209800"/>
          <p14:tracePt t="23233" x="1622425" y="2243138"/>
          <p14:tracePt t="23243" x="1606550" y="2293938"/>
          <p14:tracePt t="23250" x="1597025" y="2328863"/>
          <p14:tracePt t="23259" x="1581150" y="2362200"/>
          <p14:tracePt t="23265" x="1571625" y="2379663"/>
          <p14:tracePt t="23275" x="1555750" y="2387600"/>
          <p14:tracePt t="23281" x="1546225" y="2405063"/>
          <p14:tracePt t="23289" x="1546225" y="2413000"/>
          <p14:tracePt t="23296" x="1546225" y="2422525"/>
          <p14:tracePt t="23304" x="1538288" y="2430463"/>
          <p14:tracePt t="23313" x="1538288" y="2447925"/>
          <p14:tracePt t="23320" x="1530350" y="2463800"/>
          <p14:tracePt t="23328" x="1530350" y="2473325"/>
          <p14:tracePt t="23337" x="1530350" y="2498725"/>
          <p14:tracePt t="23344" x="1530350" y="2506663"/>
          <p14:tracePt t="23352" x="1530350" y="2532063"/>
          <p14:tracePt t="23360" x="1530350" y="2541588"/>
          <p14:tracePt t="23368" x="1530350" y="2566988"/>
          <p14:tracePt t="23377" x="1530350" y="2592388"/>
          <p14:tracePt t="23384" x="1530350" y="2625725"/>
          <p14:tracePt t="23393" x="1530350" y="2651125"/>
          <p14:tracePt t="23401" x="1530350" y="2676525"/>
          <p14:tracePt t="23409" x="1530350" y="2719388"/>
          <p14:tracePt t="23416" x="1530350" y="2752725"/>
          <p14:tracePt t="23426" x="1530350" y="2778125"/>
          <p14:tracePt t="23433" x="1538288" y="2813050"/>
          <p14:tracePt t="23442" x="1546225" y="2863850"/>
          <p14:tracePt t="23450" x="1555750" y="2897188"/>
          <p14:tracePt t="23459" x="1563688" y="2932113"/>
          <p14:tracePt t="23465" x="1571625" y="2974975"/>
          <p14:tracePt t="23475" x="1581150" y="3008313"/>
          <p14:tracePt t="23481" x="1597025" y="3051175"/>
          <p14:tracePt t="23489" x="1597025" y="3101975"/>
          <p14:tracePt t="23497" x="1606550" y="3127375"/>
          <p14:tracePt t="23503" x="1606550" y="3186113"/>
          <p14:tracePt t="23513" x="1614488" y="3238500"/>
          <p14:tracePt t="23520" x="1622425" y="3297238"/>
          <p14:tracePt t="23529" x="1631950" y="3340100"/>
          <p14:tracePt t="23537" x="1639888" y="3390900"/>
          <p14:tracePt t="23545" x="1639888" y="3433763"/>
          <p14:tracePt t="23552" x="1649413" y="3475038"/>
          <p14:tracePt t="23561" x="1665288" y="3535363"/>
          <p14:tracePt t="23569" x="1674813" y="3560763"/>
          <p14:tracePt t="23577" x="1674813" y="3603625"/>
          <p14:tracePt t="23584" x="1674813" y="3646488"/>
          <p14:tracePt t="23593" x="1674813" y="3679825"/>
          <p14:tracePt t="23600" x="1674813" y="3697288"/>
          <p14:tracePt t="23610" x="1674813" y="3730625"/>
          <p14:tracePt t="23616" x="1674813" y="3756025"/>
          <p14:tracePt t="23626" x="1682750" y="3773488"/>
          <p14:tracePt t="23632" x="1682750" y="3790950"/>
          <p14:tracePt t="23643" x="1682750" y="3816350"/>
          <p14:tracePt t="23648" x="1690688" y="3841750"/>
          <p14:tracePt t="23659" x="1690688" y="3857625"/>
          <p14:tracePt t="23664" x="1690688" y="3883025"/>
          <p14:tracePt t="23673" x="1690688" y="3908425"/>
          <p14:tracePt t="23680" x="1690688" y="3935413"/>
          <p14:tracePt t="23688" x="1690688" y="3976688"/>
          <p14:tracePt t="23696" x="1690688" y="4002088"/>
          <p14:tracePt t="23704" x="1690688" y="4037013"/>
          <p14:tracePt t="23713" x="1690688" y="4062413"/>
          <p14:tracePt t="23720" x="1690688" y="4105275"/>
          <p14:tracePt t="23729" x="1690688" y="4121150"/>
          <p14:tracePt t="23737" x="1690688" y="4156075"/>
          <p14:tracePt t="23745" x="1690688" y="4189413"/>
          <p14:tracePt t="23752" x="1690688" y="4214813"/>
          <p14:tracePt t="23760" x="1690688" y="4232275"/>
          <p14:tracePt t="23768" x="1700213" y="4257675"/>
          <p14:tracePt t="23776" x="1700213" y="4275138"/>
          <p14:tracePt t="23784" x="1708150" y="4300538"/>
          <p14:tracePt t="23792" x="1708150" y="4308475"/>
          <p14:tracePt t="23801" x="1708150" y="4316413"/>
          <p14:tracePt t="23810" x="1708150" y="4333875"/>
          <p14:tracePt t="23816" x="1708150" y="4341813"/>
          <p14:tracePt t="23827" x="1716088" y="4341813"/>
          <p14:tracePt t="23833" x="1716088" y="4351338"/>
          <p14:tracePt t="23859" x="1725613" y="4359275"/>
          <p14:tracePt t="23865" x="1725613" y="4368800"/>
          <p14:tracePt t="23889" x="1725613" y="4376738"/>
          <p14:tracePt t="23896" x="1725613" y="4384675"/>
          <p14:tracePt t="23920" x="1716088" y="4384675"/>
          <p14:tracePt t="23929" x="1708150" y="4376738"/>
          <p14:tracePt t="23937" x="1708150" y="4333875"/>
          <p14:tracePt t="23944" x="1733550" y="4283075"/>
          <p14:tracePt t="23953" x="1766888" y="4257675"/>
          <p14:tracePt t="23961" x="1793875" y="4214813"/>
          <p14:tracePt t="23969" x="1801813" y="4206875"/>
          <p14:tracePt t="23976" x="1827213" y="4164013"/>
          <p14:tracePt t="24136" x="1801813" y="4164013"/>
          <p14:tracePt t="24145" x="1766888" y="4164013"/>
          <p14:tracePt t="24152" x="1716088" y="4164013"/>
          <p14:tracePt t="24162" x="1657350" y="4181475"/>
          <p14:tracePt t="24169" x="1631950" y="4181475"/>
          <p14:tracePt t="24178" x="1589088" y="4214813"/>
          <p14:tracePt t="24184" x="1555750" y="4275138"/>
          <p14:tracePt t="24194" x="1520825" y="4333875"/>
          <p14:tracePt t="24200" x="1495425" y="4384675"/>
          <p14:tracePt t="24209" x="1495425" y="4410075"/>
          <p14:tracePt t="24216" x="1495425" y="4435475"/>
          <p14:tracePt t="24226" x="1495425" y="4452938"/>
          <p14:tracePt t="24233" x="1495425" y="4486275"/>
          <p14:tracePt t="24243" x="1512888" y="4521200"/>
          <p14:tracePt t="24249" x="1538288" y="4572000"/>
          <p14:tracePt t="24259" x="1546225" y="4605338"/>
          <p14:tracePt t="24265" x="1546225" y="4648200"/>
          <p14:tracePt t="24273" x="1555750" y="4708525"/>
          <p14:tracePt t="24280" x="1555750" y="4741863"/>
          <p14:tracePt t="24289" x="1563688" y="4775200"/>
          <p14:tracePt t="24297" x="1571625" y="4818063"/>
          <p14:tracePt t="24304" x="1589088" y="4868863"/>
          <p14:tracePt t="24312" x="1606550" y="4903788"/>
          <p14:tracePt t="24320" x="1614488" y="4937125"/>
          <p14:tracePt t="24329" x="1622425" y="4954588"/>
          <p14:tracePt t="24337" x="1657350" y="5005388"/>
          <p14:tracePt t="24345" x="1682750" y="5038725"/>
          <p14:tracePt t="24352" x="1708150" y="5073650"/>
          <p14:tracePt t="24360" x="1733550" y="5099050"/>
          <p14:tracePt t="24369" x="1758950" y="5124450"/>
          <p14:tracePt t="24377" x="1784350" y="5149850"/>
          <p14:tracePt t="24385" x="1809750" y="5157788"/>
          <p14:tracePt t="24393" x="1827213" y="5175250"/>
          <p14:tracePt t="24401" x="1860550" y="5192713"/>
          <p14:tracePt t="24410" x="1885950" y="5200650"/>
          <p14:tracePt t="24417" x="1911350" y="5208588"/>
          <p14:tracePt t="24426" x="1954213" y="5208588"/>
          <p14:tracePt t="24434" x="1979613" y="5218113"/>
          <p14:tracePt t="24443" x="2005013" y="5218113"/>
          <p14:tracePt t="24449" x="2030413" y="5218113"/>
          <p14:tracePt t="24459" x="2055813" y="5218113"/>
          <p14:tracePt t="24465" x="2073275" y="5218113"/>
          <p14:tracePt t="24473" x="2082800" y="5218113"/>
          <p14:tracePt t="24481" x="2090738" y="5218113"/>
          <p14:tracePt t="24497" x="2098675" y="5218113"/>
          <p14:tracePt t="24713" x="2116138" y="5218113"/>
          <p14:tracePt t="25041" x="2116138" y="5226050"/>
          <p14:tracePt t="25048" x="2116138" y="5235575"/>
          <p14:tracePt t="25113" x="2108200" y="5243513"/>
          <p14:tracePt t="25160" x="2108200" y="5251450"/>
          <p14:tracePt t="25168" x="2108200" y="5260975"/>
          <p14:tracePt t="25272" x="2098675" y="5268913"/>
          <p14:tracePt t="25290" x="2098675" y="5276850"/>
          <p14:tracePt t="25297" x="2090738" y="5276850"/>
          <p14:tracePt t="25313" x="2090738" y="5286375"/>
          <p14:tracePt t="25320" x="2082800" y="5294313"/>
          <p14:tracePt t="25505" x="2082800" y="5286375"/>
          <p14:tracePt t="25513" x="2082800" y="5276850"/>
          <p14:tracePt t="25530" x="2082800" y="5260975"/>
          <p14:tracePt t="26330" x="2082800" y="5251450"/>
          <p14:tracePt t="26649" x="2073275" y="5243513"/>
          <p14:tracePt t="26665" x="2065338" y="5243513"/>
          <p14:tracePt t="26673" x="2065338" y="5235575"/>
          <p14:tracePt t="26688" x="2065338" y="5218113"/>
          <p14:tracePt t="26720" x="2065338" y="5200650"/>
          <p14:tracePt t="26736" x="2065338" y="5192713"/>
          <p14:tracePt t="27297" x="2055813" y="5192713"/>
          <p14:tracePt t="27313" x="2047875" y="5192713"/>
          <p14:tracePt t="29208" x="2039938" y="5192713"/>
          <p14:tracePt t="30147" x="2039938" y="5183188"/>
          <p14:tracePt t="30320" x="2039938" y="5175250"/>
          <p14:tracePt t="31057" x="2039938" y="5183188"/>
          <p14:tracePt t="31449" x="2039938" y="5192713"/>
          <p14:tracePt t="31529" x="2039938" y="5208588"/>
          <p14:tracePt t="31585" x="2030413" y="5208588"/>
          <p14:tracePt t="31601" x="2022475" y="5208588"/>
          <p14:tracePt t="31681" x="2014538" y="5208588"/>
          <p14:tracePt t="31688" x="2005013" y="5208588"/>
          <p14:tracePt t="31704" x="1997075" y="5208588"/>
          <p14:tracePt t="32289" x="1989138" y="5218113"/>
          <p14:tracePt t="33962" x="1989138" y="5208588"/>
          <p14:tracePt t="33969" x="1989138" y="5200650"/>
          <p14:tracePt t="33976" x="1989138" y="5192713"/>
          <p14:tracePt t="33992" x="1997075" y="5183188"/>
          <p14:tracePt t="34001" x="1997075" y="5175250"/>
          <p14:tracePt t="34016" x="2005013" y="5167313"/>
          <p14:tracePt t="34033" x="2005013" y="5149850"/>
          <p14:tracePt t="34072" x="2005013" y="5141913"/>
          <p14:tracePt t="34136" x="1979613" y="5167313"/>
          <p14:tracePt t="34147" x="1971675" y="5192713"/>
          <p14:tracePt t="34153" x="1938338" y="5226050"/>
          <p14:tracePt t="34162" x="1920875" y="5260975"/>
          <p14:tracePt t="34168" x="1911350" y="5286375"/>
          <p14:tracePt t="34176" x="1911350" y="5311775"/>
          <p14:tracePt t="34185" x="1911350" y="5319713"/>
          <p14:tracePt t="34192" x="1911350" y="5327650"/>
          <p14:tracePt t="34208" x="1911350" y="5337175"/>
          <p14:tracePt t="34240" x="1911350" y="5327650"/>
          <p14:tracePt t="34248" x="1911350" y="5311775"/>
          <p14:tracePt t="34256" x="1911350" y="5294313"/>
          <p14:tracePt t="34265" x="1920875" y="5260975"/>
          <p14:tracePt t="34273" x="1928813" y="5251450"/>
          <p14:tracePt t="34282" x="1954213" y="5226050"/>
          <p14:tracePt t="34288" x="1971675" y="5200650"/>
          <p14:tracePt t="34298" x="1989138" y="5175250"/>
          <p14:tracePt t="34305" x="2022475" y="5149850"/>
          <p14:tracePt t="34314" x="2047875" y="5124450"/>
          <p14:tracePt t="34321" x="2082800" y="5099050"/>
          <p14:tracePt t="34330" x="2116138" y="5091113"/>
          <p14:tracePt t="34336" x="2141538" y="5073650"/>
          <p14:tracePt t="34346" x="2159000" y="5064125"/>
          <p14:tracePt t="34352" x="2174875" y="5056188"/>
          <p14:tracePt t="34363" x="2209800" y="5048250"/>
          <p14:tracePt t="34370" x="2217738" y="5048250"/>
          <p14:tracePt t="34385" x="2243138" y="5038725"/>
          <p14:tracePt t="34391" x="2252663" y="5038725"/>
          <p14:tracePt t="34400" x="2260600" y="5038725"/>
          <p14:tracePt t="34408" x="2278063" y="5038725"/>
          <p14:tracePt t="34417" x="2286000" y="5030788"/>
          <p14:tracePt t="34425" x="2311400" y="5022850"/>
          <p14:tracePt t="34433" x="2336800" y="5022850"/>
          <p14:tracePt t="34440" x="2371725" y="5005388"/>
          <p14:tracePt t="34449" x="2405063" y="4997450"/>
          <p14:tracePt t="34457" x="2447925" y="4987925"/>
          <p14:tracePt t="34464" x="2473325" y="4972050"/>
          <p14:tracePt t="34472" x="2506663" y="4962525"/>
          <p14:tracePt t="34482" x="2516188" y="4954588"/>
          <p14:tracePt t="34489" x="2532063" y="4937125"/>
          <p14:tracePt t="34499" x="2549525" y="4937125"/>
          <p14:tracePt t="34515" x="2557463" y="4919663"/>
          <p14:tracePt t="34521" x="2557463" y="4911725"/>
          <p14:tracePt t="34649" x="2557463" y="4894263"/>
          <p14:tracePt t="34657" x="2557463" y="4868863"/>
          <p14:tracePt t="43249" x="2549525" y="4868863"/>
          <p14:tracePt t="43267" x="2524125" y="4868863"/>
          <p14:tracePt t="43272" x="2516188" y="4868863"/>
          <p14:tracePt t="43288" x="2498725" y="4886325"/>
          <p14:tracePt t="43295" x="2489200" y="4903788"/>
          <p14:tracePt t="43304" x="2481263" y="4929188"/>
          <p14:tracePt t="43312" x="2473325" y="4954588"/>
          <p14:tracePt t="43320" x="2473325" y="4987925"/>
          <p14:tracePt t="43329" x="2473325" y="5005388"/>
          <p14:tracePt t="43337" x="2473325" y="5030788"/>
          <p14:tracePt t="43344" x="2473325" y="5048250"/>
          <p14:tracePt t="43353" x="2473325" y="5064125"/>
          <p14:tracePt t="43361" x="2473325" y="5081588"/>
          <p14:tracePt t="43369" x="2463800" y="5091113"/>
          <p14:tracePt t="43385" x="2455863" y="5106988"/>
          <p14:tracePt t="43393" x="2438400" y="5141913"/>
          <p14:tracePt t="43402" x="2430463" y="5149850"/>
          <p14:tracePt t="43418" x="2430463" y="5157788"/>
          <p14:tracePt t="43425" x="2422525" y="5175250"/>
          <p14:tracePt t="43434" x="2422525" y="5183188"/>
          <p14:tracePt t="43441" x="2422525" y="5200650"/>
          <p14:tracePt t="43450" x="2438400" y="5200650"/>
          <p14:tracePt t="43457" x="2455863" y="5200650"/>
          <p14:tracePt t="43466" x="2489200" y="5200650"/>
          <p14:tracePt t="43473" x="2506663" y="5200650"/>
          <p14:tracePt t="43481" x="2532063" y="5200650"/>
          <p14:tracePt t="43489" x="2549525" y="5192713"/>
          <p14:tracePt t="43496" x="2566988" y="5192713"/>
          <p14:tracePt t="43504" x="2574925" y="5183188"/>
          <p14:tracePt t="43513" x="2574925" y="5167313"/>
          <p14:tracePt t="43520" x="2557463" y="5149850"/>
          <p14:tracePt t="43529" x="2541588" y="5132388"/>
          <p14:tracePt t="43746" x="2489200" y="5175250"/>
          <p14:tracePt t="43752" x="2422525" y="5235575"/>
          <p14:tracePt t="43761" x="2371725" y="5294313"/>
          <p14:tracePt t="43768" x="2328863" y="5353050"/>
          <p14:tracePt t="43776" x="2260600" y="5446713"/>
          <p14:tracePt t="43785" x="2217738" y="5514975"/>
          <p14:tracePt t="43793" x="2166938" y="5575300"/>
          <p14:tracePt t="43802" x="2124075" y="5616575"/>
          <p14:tracePt t="43808" x="2073275" y="5651500"/>
          <p14:tracePt t="43818" x="2039938" y="5684838"/>
          <p14:tracePt t="43825" x="1989138" y="5710238"/>
          <p14:tracePt t="43834" x="1971675" y="5719763"/>
          <p14:tracePt t="43841" x="1963738" y="5735638"/>
          <p14:tracePt t="43850" x="1938338" y="5745163"/>
          <p14:tracePt t="43856" x="1928813" y="5745163"/>
          <p14:tracePt t="43865" x="1920875" y="5753100"/>
          <p14:tracePt t="43872" x="1903413" y="5753100"/>
          <p14:tracePt t="43882" x="1878013" y="5753100"/>
          <p14:tracePt t="43888" x="1860550" y="5753100"/>
          <p14:tracePt t="43896" x="1852613" y="5753100"/>
          <p14:tracePt t="43953" x="1860550" y="5745163"/>
          <p14:tracePt t="43961" x="1860550" y="5735638"/>
          <p14:tracePt t="43970" x="1870075" y="5735638"/>
          <p14:tracePt t="43976" x="1878013" y="5710238"/>
          <p14:tracePt t="43985" x="1878013" y="5702300"/>
          <p14:tracePt t="43993" x="1878013" y="5684838"/>
          <p14:tracePt t="44003" x="1878013" y="5659438"/>
          <p14:tracePt t="44009" x="1878013" y="5641975"/>
          <p14:tracePt t="44018" x="1878013" y="5600700"/>
          <p14:tracePt t="44025" x="1878013" y="5575300"/>
          <p14:tracePt t="44035" x="1870075" y="5540375"/>
          <p14:tracePt t="44040" x="1835150" y="5481638"/>
          <p14:tracePt t="44049" x="1819275" y="5413375"/>
          <p14:tracePt t="44056" x="1809750" y="5370513"/>
          <p14:tracePt t="44064" x="1776413" y="5286375"/>
          <p14:tracePt t="44072" x="1751013" y="5208588"/>
          <p14:tracePt t="44080" x="1733550" y="5149850"/>
          <p14:tracePt t="44089" x="1708150" y="5081588"/>
          <p14:tracePt t="44096" x="1690688" y="5048250"/>
          <p14:tracePt t="44105" x="1674813" y="5005388"/>
          <p14:tracePt t="44113" x="1657350" y="4962525"/>
          <p14:tracePt t="44130" x="1597025" y="4878388"/>
          <p14:tracePt t="44137" x="1589088" y="4868863"/>
          <p14:tracePt t="44144" x="1581150" y="4843463"/>
          <p14:tracePt t="44155" x="1546225" y="4810125"/>
          <p14:tracePt t="44161" x="1546225" y="4792663"/>
          <p14:tracePt t="44170" x="1530350" y="4775200"/>
          <p14:tracePt t="44177" x="1512888" y="4741863"/>
          <p14:tracePt t="44186" x="1504950" y="4716463"/>
          <p14:tracePt t="44193" x="1504950" y="4699000"/>
          <p14:tracePt t="44203" x="1504950" y="4683125"/>
          <p14:tracePt t="44209" x="1495425" y="4673600"/>
          <p14:tracePt t="44225" x="1495425" y="4657725"/>
          <p14:tracePt t="44235" x="1495425" y="4640263"/>
          <p14:tracePt t="44251" x="1495425" y="4614863"/>
          <p14:tracePt t="44265" x="1495425" y="4605338"/>
          <p14:tracePt t="44273" x="1504950" y="4597400"/>
          <p14:tracePt t="44281" x="1520825" y="4572000"/>
          <p14:tracePt t="44289" x="1546225" y="4538663"/>
          <p14:tracePt t="44296" x="1555750" y="4521200"/>
          <p14:tracePt t="44305" x="1563688" y="4503738"/>
          <p14:tracePt t="44313" x="1571625" y="4470400"/>
          <p14:tracePt t="44321" x="1589088" y="4435475"/>
          <p14:tracePt t="44329" x="1589088" y="4410075"/>
          <p14:tracePt t="44336" x="1597025" y="4359275"/>
          <p14:tracePt t="44344" x="1622425" y="4300538"/>
          <p14:tracePt t="44353" x="1631950" y="4257675"/>
          <p14:tracePt t="44361" x="1649413" y="4181475"/>
          <p14:tracePt t="44369" x="1682750" y="4105275"/>
          <p14:tracePt t="44377" x="1716088" y="4044950"/>
          <p14:tracePt t="44385" x="1758950" y="3968750"/>
          <p14:tracePt t="44393" x="1793875" y="3900488"/>
          <p14:tracePt t="44402" x="1844675" y="3806825"/>
          <p14:tracePt t="44409" x="1878013" y="3748088"/>
          <p14:tracePt t="44419" x="1938338" y="3671888"/>
          <p14:tracePt t="44425" x="1979613" y="3603625"/>
          <p14:tracePt t="44435" x="2030413" y="3527425"/>
          <p14:tracePt t="44440" x="2090738" y="3449638"/>
          <p14:tracePt t="44449" x="2133600" y="3382963"/>
          <p14:tracePt t="44457" x="2166938" y="3322638"/>
          <p14:tracePt t="44465" x="2166938" y="3279775"/>
          <p14:tracePt t="44473" x="2192338" y="3221038"/>
          <p14:tracePt t="44480" x="2200275" y="3170238"/>
          <p14:tracePt t="44489" x="2217738" y="3135313"/>
          <p14:tracePt t="44496" x="2227263" y="3094038"/>
          <p14:tracePt t="44504" x="2252663" y="3041650"/>
          <p14:tracePt t="44513" x="2252663" y="2982913"/>
          <p14:tracePt t="44521" x="2260600" y="2940050"/>
          <p14:tracePt t="44529" x="2268538" y="2889250"/>
          <p14:tracePt t="44537" x="2278063" y="2846388"/>
          <p14:tracePt t="44544" x="2286000" y="2787650"/>
          <p14:tracePt t="44553" x="2286000" y="2727325"/>
          <p14:tracePt t="44560" x="2303463" y="2676525"/>
          <p14:tracePt t="44570" x="2303463" y="2633663"/>
          <p14:tracePt t="44577" x="2303463" y="2592388"/>
          <p14:tracePt t="44585" x="2303463" y="2549525"/>
          <p14:tracePt t="44593" x="2303463" y="2489200"/>
          <p14:tracePt t="44603" x="2303463" y="2473325"/>
          <p14:tracePt t="44609" x="2303463" y="2430463"/>
          <p14:tracePt t="44618" x="2311400" y="2397125"/>
          <p14:tracePt t="44625" x="2311400" y="2354263"/>
          <p14:tracePt t="44633" x="2336800" y="2303463"/>
          <p14:tracePt t="44641" x="2336800" y="2260600"/>
          <p14:tracePt t="44648" x="2344738" y="2227263"/>
          <p14:tracePt t="44656" x="2344738" y="2192338"/>
          <p14:tracePt t="44666" x="2354263" y="2166938"/>
          <p14:tracePt t="44673" x="2354263" y="2149475"/>
          <p14:tracePt t="44679" x="2362200" y="2108200"/>
          <p14:tracePt t="44689" x="2371725" y="2082800"/>
          <p14:tracePt t="44697" x="2379663" y="2055813"/>
          <p14:tracePt t="44705" x="2397125" y="2030413"/>
          <p14:tracePt t="44713" x="2397125" y="2022475"/>
          <p14:tracePt t="44721" x="2397125" y="2005013"/>
          <p14:tracePt t="44729" x="2397125" y="1989138"/>
          <p14:tracePt t="44737" x="2405063" y="1971675"/>
          <p14:tracePt t="44745" x="2405063" y="1954213"/>
          <p14:tracePt t="44753" x="2413000" y="1938338"/>
          <p14:tracePt t="44761" x="2422525" y="1928813"/>
          <p14:tracePt t="44769" x="2422525" y="1920875"/>
          <p14:tracePt t="44778" x="2422525" y="1903413"/>
          <p14:tracePt t="44785" x="2422525" y="1895475"/>
          <p14:tracePt t="44793" x="2430463" y="1870075"/>
          <p14:tracePt t="44802" x="2430463" y="1852613"/>
          <p14:tracePt t="44809" x="2430463" y="1844675"/>
          <p14:tracePt t="44819" x="2430463" y="1827213"/>
          <p14:tracePt t="44825" x="2430463" y="1819275"/>
          <p14:tracePt t="44834" x="2430463" y="1809750"/>
          <p14:tracePt t="44841" x="2430463" y="1793875"/>
          <p14:tracePt t="44850" x="2430463" y="1784350"/>
          <p14:tracePt t="44858" x="2422525" y="1776413"/>
          <p14:tracePt t="44864" x="2413000" y="1758950"/>
          <p14:tracePt t="44879" x="2405063" y="1751013"/>
          <p14:tracePt t="44889" x="2387600" y="1733550"/>
          <p14:tracePt t="44905" x="2371725" y="1716088"/>
          <p14:tracePt t="44913" x="2362200" y="1708150"/>
          <p14:tracePt t="44929" x="2354263" y="1700213"/>
          <p14:tracePt t="44937" x="2344738" y="1700213"/>
          <p14:tracePt t="44945" x="2336800" y="1700213"/>
          <p14:tracePt t="44952" x="2336800" y="1690688"/>
          <p14:tracePt t="44961" x="2311400" y="1682750"/>
          <p14:tracePt t="44977" x="2293938" y="1682750"/>
          <p14:tracePt t="44986" x="2260600" y="1682750"/>
          <p14:tracePt t="44993" x="2243138" y="1682750"/>
          <p14:tracePt t="45002" x="2217738" y="1682750"/>
          <p14:tracePt t="45008" x="2184400" y="1682750"/>
          <p14:tracePt t="45018" x="2166938" y="1682750"/>
          <p14:tracePt t="45025" x="2133600" y="1682750"/>
          <p14:tracePt t="45035" x="2108200" y="1682750"/>
          <p14:tracePt t="45041" x="2082800" y="1682750"/>
          <p14:tracePt t="45049" x="2073275" y="1682750"/>
          <p14:tracePt t="45057" x="2055813" y="1682750"/>
          <p14:tracePt t="45081" x="2039938" y="1682750"/>
          <p14:tracePt t="45089" x="2030413" y="1682750"/>
          <p14:tracePt t="45097" x="2014538" y="1682750"/>
          <p14:tracePt t="45105" x="2005013" y="1682750"/>
          <p14:tracePt t="45113" x="1989138" y="1682750"/>
          <p14:tracePt t="45121" x="1938338" y="1716088"/>
          <p14:tracePt t="45131" x="1920875" y="1716088"/>
          <p14:tracePt t="45137" x="1885950" y="1733550"/>
          <p14:tracePt t="45145" x="1860550" y="1751013"/>
          <p14:tracePt t="45155" x="1809750" y="1793875"/>
          <p14:tracePt t="45160" x="1776413" y="1809750"/>
          <p14:tracePt t="45170" x="1741488" y="1835150"/>
          <p14:tracePt t="45177" x="1708150" y="1860550"/>
          <p14:tracePt t="45187" x="1665288" y="1903413"/>
          <p14:tracePt t="45193" x="1639888" y="1920875"/>
          <p14:tracePt t="45203" x="1622425" y="1928813"/>
          <p14:tracePt t="45209" x="1606550" y="1954213"/>
          <p14:tracePt t="45219" x="1589088" y="1979613"/>
          <p14:tracePt t="45225" x="1563688" y="2014538"/>
          <p14:tracePt t="45235" x="1546225" y="2047875"/>
          <p14:tracePt t="45241" x="1546225" y="2073275"/>
          <p14:tracePt t="45249" x="1530350" y="2098675"/>
          <p14:tracePt t="45257" x="1520825" y="2141538"/>
          <p14:tracePt t="45265" x="1504950" y="2174875"/>
          <p14:tracePt t="45273" x="1495425" y="2209800"/>
          <p14:tracePt t="45280" x="1487488" y="2252663"/>
          <p14:tracePt t="45289" x="1470025" y="2303463"/>
          <p14:tracePt t="45297" x="1470025" y="2328863"/>
          <p14:tracePt t="45305" x="1470025" y="2354263"/>
          <p14:tracePt t="45312" x="1462088" y="2387600"/>
          <p14:tracePt t="45320" x="1452563" y="2413000"/>
          <p14:tracePt t="45328" x="1452563" y="2438400"/>
          <p14:tracePt t="45337" x="1452563" y="2463800"/>
          <p14:tracePt t="45344" x="1452563" y="2498725"/>
          <p14:tracePt t="45353" x="1444625" y="2541588"/>
          <p14:tracePt t="45360" x="1436688" y="2574925"/>
          <p14:tracePt t="45370" x="1427163" y="2608263"/>
          <p14:tracePt t="45377" x="1427163" y="2643188"/>
          <p14:tracePt t="45386" x="1427163" y="2686050"/>
          <p14:tracePt t="45394" x="1427163" y="2711450"/>
          <p14:tracePt t="45403" x="1427163" y="2752725"/>
          <p14:tracePt t="45409" x="1427163" y="2787650"/>
          <p14:tracePt t="45418" x="1427163" y="2813050"/>
          <p14:tracePt t="45425" x="1427163" y="2846388"/>
          <p14:tracePt t="45435" x="1427163" y="2871788"/>
          <p14:tracePt t="45442" x="1427163" y="2906713"/>
          <p14:tracePt t="45449" x="1427163" y="2932113"/>
          <p14:tracePt t="45456" x="1427163" y="2957513"/>
          <p14:tracePt t="45464" x="1427163" y="2990850"/>
          <p14:tracePt t="45472" x="1427163" y="3033713"/>
          <p14:tracePt t="45480" x="1427163" y="3076575"/>
          <p14:tracePt t="45489" x="1427163" y="3109913"/>
          <p14:tracePt t="45497" x="1427163" y="3160713"/>
          <p14:tracePt t="45505" x="1427163" y="3221038"/>
          <p14:tracePt t="45512" x="1427163" y="3279775"/>
          <p14:tracePt t="45521" x="1427163" y="3322638"/>
          <p14:tracePt t="45529" x="1427163" y="3382963"/>
          <p14:tracePt t="45537" x="1427163" y="3416300"/>
          <p14:tracePt t="45545" x="1427163" y="3459163"/>
          <p14:tracePt t="45553" x="1427163" y="3509963"/>
          <p14:tracePt t="45560" x="1427163" y="3568700"/>
          <p14:tracePt t="45570" x="1427163" y="3611563"/>
          <p14:tracePt t="45576" x="1427163" y="3654425"/>
          <p14:tracePt t="45587" x="1427163" y="3705225"/>
          <p14:tracePt t="45592" x="1427163" y="3748088"/>
          <p14:tracePt t="45602" x="1427163" y="3790950"/>
          <p14:tracePt t="45609" x="1427163" y="3832225"/>
          <p14:tracePt t="45619" x="1427163" y="3883025"/>
          <p14:tracePt t="45625" x="1436688" y="3968750"/>
          <p14:tracePt t="45635" x="1444625" y="4027488"/>
          <p14:tracePt t="45641" x="1444625" y="4087813"/>
          <p14:tracePt t="45649" x="1444625" y="4138613"/>
          <p14:tracePt t="45657" x="1470025" y="4214813"/>
          <p14:tracePt t="45665" x="1477963" y="4275138"/>
          <p14:tracePt t="45672" x="1477963" y="4341813"/>
          <p14:tracePt t="45680" x="1487488" y="4419600"/>
          <p14:tracePt t="45690" x="1495425" y="4478338"/>
          <p14:tracePt t="45697" x="1504950" y="4538663"/>
          <p14:tracePt t="45705" x="1520825" y="4597400"/>
          <p14:tracePt t="45712" x="1530350" y="4630738"/>
          <p14:tracePt t="45720" x="1538288" y="4673600"/>
          <p14:tracePt t="45728" x="1555750" y="4716463"/>
          <p14:tracePt t="45738" x="1555750" y="4741863"/>
          <p14:tracePt t="45744" x="1571625" y="4767263"/>
          <p14:tracePt t="45753" x="1581150" y="4802188"/>
          <p14:tracePt t="45760" x="1589088" y="4827588"/>
          <p14:tracePt t="45770" x="1589088" y="4843463"/>
          <p14:tracePt t="45776" x="1597025" y="4868863"/>
          <p14:tracePt t="45786" x="1622425" y="4894263"/>
          <p14:tracePt t="45792" x="1631950" y="4911725"/>
          <p14:tracePt t="45803" x="1649413" y="4919663"/>
          <p14:tracePt t="45808" x="1665288" y="4946650"/>
          <p14:tracePt t="45819" x="1665288" y="4954588"/>
          <p14:tracePt t="45824" x="1690688" y="4972050"/>
          <p14:tracePt t="45834" x="1708150" y="4979988"/>
          <p14:tracePt t="45840" x="1741488" y="4997450"/>
          <p14:tracePt t="45848" x="1776413" y="5005388"/>
          <p14:tracePt t="45856" x="1793875" y="5013325"/>
          <p14:tracePt t="45864" x="1827213" y="5022850"/>
          <p14:tracePt t="45872" x="1852613" y="5030788"/>
          <p14:tracePt t="45880" x="1885950" y="5038725"/>
          <p14:tracePt t="45888" x="1895475" y="5038725"/>
          <p14:tracePt t="45897" x="1920875" y="5038725"/>
          <p14:tracePt t="45904" x="1954213" y="5038725"/>
          <p14:tracePt t="45912" x="1971675" y="5038725"/>
          <p14:tracePt t="45920" x="1989138" y="5048250"/>
          <p14:tracePt t="45928" x="2014538" y="5048250"/>
          <p14:tracePt t="45936" x="2030413" y="5048250"/>
          <p14:tracePt t="45944" x="2055813" y="5048250"/>
          <p14:tracePt t="45954" x="2090738" y="5056188"/>
          <p14:tracePt t="45960" x="2124075" y="5056188"/>
          <p14:tracePt t="45971" x="2166938" y="5056188"/>
          <p14:tracePt t="45977" x="2192338" y="5056188"/>
          <p14:tracePt t="45985" x="2235200" y="5056188"/>
          <p14:tracePt t="45992" x="2268538" y="5056188"/>
          <p14:tracePt t="46002" x="2319338" y="5056188"/>
          <p14:tracePt t="46009" x="2354263" y="5056188"/>
          <p14:tracePt t="46019" x="2397125" y="5056188"/>
          <p14:tracePt t="46025" x="2422525" y="5056188"/>
          <p14:tracePt t="46034" x="2438400" y="5056188"/>
          <p14:tracePt t="46041" x="2463800" y="5056188"/>
          <p14:tracePt t="46050" x="2489200" y="5056188"/>
          <p14:tracePt t="46057" x="2506663" y="5056188"/>
          <p14:tracePt t="46064" x="2532063" y="5056188"/>
          <p14:tracePt t="46073" x="2557463" y="5056188"/>
          <p14:tracePt t="46080" x="2574925" y="5056188"/>
          <p14:tracePt t="46088" x="2582863" y="5056188"/>
          <p14:tracePt t="46097" x="2608263" y="5056188"/>
          <p14:tracePt t="46104" x="2643188" y="5056188"/>
          <p14:tracePt t="46114" x="2676525" y="5056188"/>
          <p14:tracePt t="46121" x="2701925" y="5056188"/>
          <p14:tracePt t="46128" x="2719388" y="5056188"/>
          <p14:tracePt t="46138" x="2744788" y="5056188"/>
          <p14:tracePt t="46144" x="2778125" y="5056188"/>
          <p14:tracePt t="46154" x="2795588" y="5056188"/>
          <p14:tracePt t="46160" x="2846388" y="5056188"/>
          <p14:tracePt t="46170" x="2871788" y="5048250"/>
          <p14:tracePt t="46177" x="2906713" y="5048250"/>
          <p14:tracePt t="46187" x="2940050" y="5030788"/>
          <p14:tracePt t="46192" x="2965450" y="5030788"/>
          <p14:tracePt t="46203" x="2982913" y="5022850"/>
          <p14:tracePt t="46209" x="3000375" y="5022850"/>
          <p14:tracePt t="46219" x="3008313" y="5013325"/>
          <p14:tracePt t="46225" x="3016250" y="5013325"/>
          <p14:tracePt t="46235" x="3025775" y="5013325"/>
          <p14:tracePt t="46241" x="3033713" y="5013325"/>
          <p14:tracePt t="46249" x="3041650" y="5013325"/>
          <p14:tracePt t="46263" x="3051175" y="5013325"/>
          <p14:tracePt t="46281" x="3059113" y="5013325"/>
          <p14:tracePt t="46353" x="3067050" y="5013325"/>
          <p14:tracePt t="46360" x="3076575" y="5013325"/>
          <p14:tracePt t="46369" x="3084513" y="5013325"/>
          <p14:tracePt t="46376" x="3094038" y="5013325"/>
          <p14:tracePt t="46387" x="3109913" y="5013325"/>
          <p14:tracePt t="46392" x="3119438" y="5013325"/>
          <p14:tracePt t="46403" x="3144838" y="5013325"/>
          <p14:tracePt t="46408" x="3160713" y="5013325"/>
          <p14:tracePt t="46419" x="3170238" y="5013325"/>
          <p14:tracePt t="46425" x="3178175" y="5013325"/>
          <p14:tracePt t="46434" x="3195638" y="5005388"/>
          <p14:tracePt t="46450" x="3211513" y="4987925"/>
          <p14:tracePt t="46464" x="3221038" y="4987925"/>
          <p14:tracePt t="46585" x="3228975" y="4987925"/>
          <p14:tracePt t="46641" x="3246438" y="4987925"/>
          <p14:tracePt t="46657" x="3246438" y="4997450"/>
          <p14:tracePt t="46664" x="3254375" y="5005388"/>
          <p14:tracePt t="46673" x="3254375" y="5022850"/>
          <p14:tracePt t="46680" x="3254375" y="5056188"/>
          <p14:tracePt t="46688" x="3254375" y="5073650"/>
          <p14:tracePt t="46697" x="3271838" y="5106988"/>
          <p14:tracePt t="46705" x="3289300" y="5157788"/>
          <p14:tracePt t="46712" x="3330575" y="5208588"/>
          <p14:tracePt t="46720" x="3382963" y="5218113"/>
          <p14:tracePt t="46729" x="3467100" y="5218113"/>
          <p14:tracePt t="46736" x="3509963" y="5218113"/>
          <p14:tracePt t="46745" x="3527425" y="5218113"/>
          <p14:tracePt t="46754" x="3552825" y="5200650"/>
          <p14:tracePt t="46760" x="3560763" y="5141913"/>
          <p14:tracePt t="46771" x="3560763" y="5132388"/>
          <p14:tracePt t="46777" x="3560763" y="5116513"/>
          <p14:tracePt t="46786" x="3535363" y="5091113"/>
          <p14:tracePt t="46793" x="3509963" y="5091113"/>
          <p14:tracePt t="46803" x="3502025" y="5091113"/>
          <p14:tracePt t="46977" x="3502025" y="5099050"/>
          <p14:tracePt t="46985" x="3502025" y="5132388"/>
          <p14:tracePt t="46993" x="3502025" y="5141913"/>
          <p14:tracePt t="47002" x="3502025" y="5167313"/>
          <p14:tracePt t="47009" x="3475038" y="5200650"/>
          <p14:tracePt t="47018" x="3459163" y="5226050"/>
          <p14:tracePt t="47025" x="3433763" y="5251450"/>
          <p14:tracePt t="47034" x="3398838" y="5260975"/>
          <p14:tracePt t="47041" x="3348038" y="5260975"/>
          <p14:tracePt t="47048" x="3305175" y="5260975"/>
          <p14:tracePt t="47056" x="3254375" y="5260975"/>
          <p14:tracePt t="47064" x="3228975" y="5260975"/>
          <p14:tracePt t="47073" x="3203575" y="5260975"/>
          <p14:tracePt t="47081" x="3178175" y="5260975"/>
          <p14:tracePt t="47088" x="3170238" y="5260975"/>
          <p14:tracePt t="47096" x="3160713" y="5260975"/>
          <p14:tracePt t="47113" x="3144838" y="5260975"/>
          <p14:tracePt t="47131" x="3135313" y="5251450"/>
          <p14:tracePt t="47138" x="3127375" y="5251450"/>
          <p14:tracePt t="47145" x="3127375" y="5243513"/>
          <p14:tracePt t="47161" x="3119438" y="5235575"/>
          <p14:tracePt t="47241" x="3101975" y="5235575"/>
          <p14:tracePt t="47249" x="3101975" y="5226050"/>
          <p14:tracePt t="47313" x="3094038" y="5218113"/>
          <p14:tracePt t="47320" x="3094038" y="5200650"/>
          <p14:tracePt t="47329" x="3094038" y="5175250"/>
          <p14:tracePt t="47337" x="3094038" y="5132388"/>
          <p14:tracePt t="47345" x="3094038" y="5106988"/>
          <p14:tracePt t="47354" x="3109913" y="5081588"/>
          <p14:tracePt t="47361" x="3119438" y="5056188"/>
          <p14:tracePt t="47370" x="3135313" y="5030788"/>
          <p14:tracePt t="47377" x="3144838" y="5030788"/>
          <p14:tracePt t="47449" x="3160713" y="5013325"/>
          <p14:tracePt t="47464" x="3160713" y="5005388"/>
          <p14:tracePt t="47593" x="3160713" y="5013325"/>
          <p14:tracePt t="47609" x="3160713" y="5056188"/>
          <p14:tracePt t="47619" x="3160713" y="5091113"/>
          <p14:tracePt t="47625" x="3178175" y="5141913"/>
          <p14:tracePt t="47632" x="3186113" y="5183188"/>
          <p14:tracePt t="47640" x="3211513" y="5235575"/>
          <p14:tracePt t="47647" x="3228975" y="5286375"/>
          <p14:tracePt t="47657" x="3254375" y="5337175"/>
          <p14:tracePt t="47664" x="3271838" y="5380038"/>
          <p14:tracePt t="47673" x="3297238" y="5421313"/>
          <p14:tracePt t="47681" x="3314700" y="5464175"/>
          <p14:tracePt t="47689" x="3330575" y="5497513"/>
          <p14:tracePt t="47697" x="3348038" y="5524500"/>
          <p14:tracePt t="47705" x="3382963" y="5575300"/>
          <p14:tracePt t="47712" x="3382963" y="5591175"/>
          <p14:tracePt t="47721" x="3398838" y="5616575"/>
          <p14:tracePt t="47729" x="3408363" y="5634038"/>
          <p14:tracePt t="47736" x="3424238" y="5651500"/>
          <p14:tracePt t="47745" x="3441700" y="5659438"/>
          <p14:tracePt t="47753" x="3441700" y="5668963"/>
          <p14:tracePt t="47761" x="3441700" y="5676900"/>
          <p14:tracePt t="47770" x="3449638" y="5684838"/>
          <p14:tracePt t="47777" x="3459163" y="5694363"/>
          <p14:tracePt t="47787" x="3467100" y="5702300"/>
          <p14:tracePt t="47793" x="3467100" y="5710238"/>
          <p14:tracePt t="47803" x="3475038" y="5710238"/>
          <p14:tracePt t="47808" x="3484563" y="5727700"/>
          <p14:tracePt t="47817" x="3502025" y="5745163"/>
          <p14:tracePt t="47832" x="3517900" y="5761038"/>
          <p14:tracePt t="47840" x="3517900" y="5770563"/>
          <p14:tracePt t="47848" x="3527425" y="5778500"/>
          <p14:tracePt t="47856" x="3543300" y="5795963"/>
          <p14:tracePt t="47864" x="3543300" y="5803900"/>
          <p14:tracePt t="47872" x="3560763" y="5813425"/>
          <p14:tracePt t="47881" x="3568700" y="5821363"/>
          <p14:tracePt t="47888" x="3568700" y="5829300"/>
          <p14:tracePt t="47896" x="3578225" y="5829300"/>
          <p14:tracePt t="47905" x="3586163" y="5829300"/>
          <p14:tracePt t="47912" x="3594100" y="5829300"/>
          <p14:tracePt t="47921" x="3594100" y="5838825"/>
          <p14:tracePt t="47928" x="3603625" y="5838825"/>
          <p14:tracePt t="47938" x="3611563" y="5838825"/>
          <p14:tracePt t="47944" x="3629025" y="5838825"/>
          <p14:tracePt t="47954" x="3654425" y="5838825"/>
          <p14:tracePt t="47971" x="3671888" y="5838825"/>
          <p14:tracePt t="47976" x="3697288" y="5838825"/>
          <p14:tracePt t="47987" x="3705225" y="5838825"/>
          <p14:tracePt t="47992" x="3722688" y="5838825"/>
          <p14:tracePt t="48001" x="3748088" y="5838825"/>
          <p14:tracePt t="48008" x="3773488" y="5838825"/>
          <p14:tracePt t="48017" x="3781425" y="5838825"/>
          <p14:tracePt t="48024" x="3806825" y="5838825"/>
          <p14:tracePt t="48032" x="3824288" y="5838825"/>
          <p14:tracePt t="48048" x="3849688" y="5838825"/>
          <p14:tracePt t="48064" x="3867150" y="5838825"/>
          <p14:tracePt t="48072" x="3875088" y="5838825"/>
          <p14:tracePt t="48081" x="3892550" y="5838825"/>
          <p14:tracePt t="48088" x="3908425" y="5838825"/>
          <p14:tracePt t="48096" x="3925888" y="5838825"/>
          <p14:tracePt t="48105" x="3943350" y="5838825"/>
          <p14:tracePt t="48115" x="3960813" y="5838825"/>
          <p14:tracePt t="48121" x="3968750" y="5838825"/>
          <p14:tracePt t="48129" x="3994150" y="5846763"/>
          <p14:tracePt t="48139" x="4002088" y="5846763"/>
          <p14:tracePt t="48145" x="4011613" y="5854700"/>
          <p14:tracePt t="48155" x="4037013" y="5854700"/>
          <p14:tracePt t="48160" x="4044950" y="5854700"/>
          <p14:tracePt t="48176" x="4062413" y="5864225"/>
          <p14:tracePt t="48225" x="4070350" y="5864225"/>
          <p14:tracePt t="48241" x="4079875" y="5872163"/>
          <p14:tracePt t="48247" x="4087813" y="5872163"/>
          <p14:tracePt t="48264" x="4095750" y="5872163"/>
          <p14:tracePt t="48280" x="4113213" y="5872163"/>
          <p14:tracePt t="48305" x="4121150" y="5872163"/>
          <p14:tracePt t="48312" x="4130675" y="5872163"/>
          <p14:tracePt t="48321" x="4138613" y="5872163"/>
          <p14:tracePt t="48328" x="4146550" y="5872163"/>
          <p14:tracePt t="48345" x="4156075" y="5872163"/>
          <p14:tracePt t="48371" x="4164013" y="5872163"/>
          <p14:tracePt t="48377" x="4171950" y="5872163"/>
          <p14:tracePt t="48386" x="4181475" y="5872163"/>
          <p14:tracePt t="48402" x="4197350" y="5872163"/>
          <p14:tracePt t="48409" x="4214813" y="5872163"/>
          <p14:tracePt t="48425" x="4224338" y="5872163"/>
          <p14:tracePt t="48431" x="4232275" y="5872163"/>
          <p14:tracePt t="48448" x="4249738" y="5880100"/>
          <p14:tracePt t="48465" x="4257675" y="5880100"/>
          <p14:tracePt t="48490" x="4265613" y="5880100"/>
          <p14:tracePt t="48497" x="4275138" y="5880100"/>
          <p14:tracePt t="48505" x="4283075" y="5889625"/>
          <p14:tracePt t="48521" x="4291013" y="5889625"/>
          <p14:tracePt t="48528" x="4308475" y="5897563"/>
          <p14:tracePt t="48537" x="4308475" y="5905500"/>
          <p14:tracePt t="48554" x="4316413" y="5905500"/>
          <p14:tracePt t="48571" x="4325938" y="5915025"/>
          <p14:tracePt t="48586" x="4325938" y="5922963"/>
          <p14:tracePt t="48602" x="4333875" y="5932488"/>
          <p14:tracePt t="48634" x="4341813" y="5932488"/>
          <p14:tracePt t="48641" x="4351338" y="5932488"/>
          <p14:tracePt t="48657" x="4359275" y="5932488"/>
          <p14:tracePt t="48665" x="4368800" y="5932488"/>
          <p14:tracePt t="48672" x="4384675" y="5932488"/>
          <p14:tracePt t="48680" x="4394200" y="5932488"/>
          <p14:tracePt t="48689" x="4402138" y="5932488"/>
          <p14:tracePt t="48697" x="4419600" y="5932488"/>
          <p14:tracePt t="48705" x="4427538" y="5932488"/>
          <p14:tracePt t="48722" x="4435475" y="5932488"/>
          <p14:tracePt t="48729" x="4452938" y="5932488"/>
          <p14:tracePt t="48738" x="4460875" y="5932488"/>
          <p14:tracePt t="48745" x="4470400" y="5932488"/>
          <p14:tracePt t="48754" x="4478338" y="5932488"/>
          <p14:tracePt t="48771" x="4486275" y="5932488"/>
          <p14:tracePt t="48793" x="4495800" y="5932488"/>
          <p14:tracePt t="48802" x="4503738" y="5932488"/>
          <p14:tracePt t="48857" x="4513263" y="5932488"/>
          <p14:tracePt t="48873" x="4521200" y="5932488"/>
          <p14:tracePt t="48897" x="4529138" y="5922963"/>
          <p14:tracePt t="48913" x="4546600" y="5915025"/>
          <p14:tracePt t="48929" x="4554538" y="5905500"/>
          <p14:tracePt t="48945" x="4564063" y="5905500"/>
          <p14:tracePt t="48955" x="4572000" y="5905500"/>
          <p14:tracePt t="48961" x="4579938" y="5897563"/>
          <p14:tracePt t="48970" x="4589463" y="5889625"/>
          <p14:tracePt t="48976" x="4605338" y="5872163"/>
          <p14:tracePt t="48986" x="4614863" y="5872163"/>
          <p14:tracePt t="48993" x="4630738" y="5864225"/>
          <p14:tracePt t="49002" x="4648200" y="5854700"/>
          <p14:tracePt t="49009" x="4673600" y="5846763"/>
          <p14:tracePt t="49018" x="4691063" y="5838825"/>
          <p14:tracePt t="49025" x="4708525" y="5829300"/>
          <p14:tracePt t="49031" x="4733925" y="5813425"/>
          <p14:tracePt t="49041" x="4749800" y="5813425"/>
          <p14:tracePt t="49048" x="4767263" y="5813425"/>
          <p14:tracePt t="49057" x="4792663" y="5795963"/>
          <p14:tracePt t="49073" x="4818063" y="5788025"/>
          <p14:tracePt t="49080" x="4827588" y="5788025"/>
          <p14:tracePt t="49090" x="4843463" y="5778500"/>
          <p14:tracePt t="49096" x="4860925" y="5770563"/>
          <p14:tracePt t="49105" x="4868863" y="5770563"/>
          <p14:tracePt t="49113" x="4878388" y="5770563"/>
          <p14:tracePt t="49132" x="4894263" y="5770563"/>
          <p14:tracePt t="49138" x="4911725" y="5770563"/>
          <p14:tracePt t="49145" x="4937125" y="5770563"/>
          <p14:tracePt t="49155" x="4946650" y="5770563"/>
          <p14:tracePt t="49161" x="4972050" y="5770563"/>
          <p14:tracePt t="49170" x="4979988" y="5770563"/>
          <p14:tracePt t="49176" x="5005388" y="5770563"/>
          <p14:tracePt t="49186" x="5030788" y="5770563"/>
          <p14:tracePt t="49193" x="5048250" y="5770563"/>
          <p14:tracePt t="49202" x="5081588" y="5770563"/>
          <p14:tracePt t="49208" x="5106988" y="5778500"/>
          <p14:tracePt t="49216" x="5132388" y="5778500"/>
          <p14:tracePt t="49225" x="5149850" y="5778500"/>
          <p14:tracePt t="49231" x="5183188" y="5788025"/>
          <p14:tracePt t="49240" x="5208588" y="5788025"/>
          <p14:tracePt t="49248" x="5243513" y="5795963"/>
          <p14:tracePt t="49256" x="5251450" y="5803900"/>
          <p14:tracePt t="49265" x="5276850" y="5803900"/>
          <p14:tracePt t="49272" x="5294313" y="5803900"/>
          <p14:tracePt t="49280" x="5302250" y="5813425"/>
          <p14:tracePt t="49289" x="5319713" y="5813425"/>
          <p14:tracePt t="49297" x="5337175" y="5813425"/>
          <p14:tracePt t="49305" x="5345113" y="5813425"/>
          <p14:tracePt t="49312" x="5362575" y="5821363"/>
          <p14:tracePt t="49321" x="5387975" y="5821363"/>
          <p14:tracePt t="49339" x="5405438" y="5821363"/>
          <p14:tracePt t="49345" x="5430838" y="5829300"/>
          <p14:tracePt t="49362" x="5438775" y="5829300"/>
          <p14:tracePt t="49370" x="5446713" y="5829300"/>
          <p14:tracePt t="49386" x="5456238" y="5829300"/>
          <p14:tracePt t="49393" x="5464175" y="5829300"/>
          <p14:tracePt t="49401" x="5472113" y="5829300"/>
          <p14:tracePt t="49409" x="5481638" y="5838825"/>
          <p14:tracePt t="49473" x="5497513" y="5846763"/>
          <p14:tracePt t="49488" x="5507038" y="5846763"/>
          <p14:tracePt t="49505" x="5507038" y="5854700"/>
          <p14:tracePt t="49512" x="5514975" y="5854700"/>
          <p14:tracePt t="49521" x="5524500" y="5854700"/>
          <p14:tracePt t="49528" x="5532438" y="5864225"/>
          <p14:tracePt t="49538" x="5540375" y="5872163"/>
          <p14:tracePt t="49545" x="5557838" y="5880100"/>
          <p14:tracePt t="49554" x="5565775" y="5880100"/>
          <p14:tracePt t="49561" x="5575300" y="5889625"/>
          <p14:tracePt t="49571" x="5591175" y="5905500"/>
          <p14:tracePt t="49577" x="5600700" y="5915025"/>
          <p14:tracePt t="49587" x="5608638" y="5915025"/>
          <p14:tracePt t="49593" x="5616575" y="5915025"/>
          <p14:tracePt t="49602" x="5626100" y="5922963"/>
          <p14:tracePt t="49609" x="5634038" y="5932488"/>
          <p14:tracePt t="49632" x="5634038" y="5940425"/>
          <p14:tracePt t="49641" x="5641975" y="5948363"/>
          <p14:tracePt t="49881" x="5651500" y="5957888"/>
          <p14:tracePt t="50138" x="5659438" y="5957888"/>
          <p14:tracePt t="50154" x="5659438" y="5973763"/>
          <p14:tracePt t="50224" x="5668963" y="5973763"/>
          <p14:tracePt t="50240" x="5676900" y="5973763"/>
          <p14:tracePt t="50256" x="5684838" y="5973763"/>
          <p14:tracePt t="50280" x="5694363" y="5973763"/>
          <p14:tracePt t="50296" x="5702300" y="5973763"/>
          <p14:tracePt t="50465" x="5710238" y="5983288"/>
          <p14:tracePt t="50569" x="5719763" y="5983288"/>
          <p14:tracePt t="51456" x="5702300" y="5973763"/>
          <p14:tracePt t="51465" x="5702300" y="5965825"/>
          <p14:tracePt t="51474" x="5676900" y="5957888"/>
          <p14:tracePt t="51481" x="5659438" y="5957888"/>
          <p14:tracePt t="51490" x="5634038" y="5948363"/>
          <p14:tracePt t="51496" x="5591175" y="5932488"/>
          <p14:tracePt t="51507" x="5565775" y="5922963"/>
          <p14:tracePt t="51512" x="5540375" y="5905500"/>
          <p14:tracePt t="51523" x="5514975" y="5897563"/>
          <p14:tracePt t="51528" x="5497513" y="5889625"/>
          <p14:tracePt t="51539" x="5481638" y="5872163"/>
          <p14:tracePt t="51545" x="5456238" y="5854700"/>
          <p14:tracePt t="51554" x="5421313" y="5829300"/>
          <p14:tracePt t="51561" x="5395913" y="5813425"/>
          <p14:tracePt t="51569" x="5370513" y="5788025"/>
          <p14:tracePt t="51576" x="5362575" y="5778500"/>
          <p14:tracePt t="51586" x="5345113" y="5753100"/>
          <p14:tracePt t="51593" x="5337175" y="5735638"/>
          <p14:tracePt t="51600" x="5337175" y="5710238"/>
          <p14:tracePt t="51609" x="5337175" y="5702300"/>
          <p14:tracePt t="51616" x="5337175" y="5676900"/>
          <p14:tracePt t="51625" x="5337175" y="5651500"/>
          <p14:tracePt t="51633" x="5353050" y="5634038"/>
          <p14:tracePt t="51641" x="5362575" y="5608638"/>
          <p14:tracePt t="51648" x="5370513" y="5575300"/>
          <p14:tracePt t="51657" x="5370513" y="5565775"/>
          <p14:tracePt t="51665" x="5370513" y="5549900"/>
          <p14:tracePt t="51673" x="5370513" y="5532438"/>
          <p14:tracePt t="51689" x="5370513" y="5524500"/>
          <p14:tracePt t="51697" x="5370513" y="5507038"/>
          <p14:tracePt t="66426" x="5337175" y="5446713"/>
          <p14:tracePt t="66433" x="5276850" y="5362575"/>
          <p14:tracePt t="66440" x="5208588" y="5286375"/>
          <p14:tracePt t="66449" x="5149850" y="5218113"/>
          <p14:tracePt t="66456" x="5081588" y="5167313"/>
          <p14:tracePt t="66465" x="5005388" y="5157788"/>
          <p14:tracePt t="66473" x="4954588" y="5157788"/>
          <p14:tracePt t="66481" x="4868863" y="5157788"/>
          <p14:tracePt t="66488" x="4749800" y="5167313"/>
          <p14:tracePt t="66497" x="4614863" y="5243513"/>
          <p14:tracePt t="66505" x="4470400" y="5353050"/>
          <p14:tracePt t="66513" x="4333875" y="5472113"/>
          <p14:tracePt t="66520" x="4283075" y="5532438"/>
          <p14:tracePt t="66529" x="4275138" y="5565775"/>
          <p14:tracePt t="66536" x="4275138" y="5575300"/>
          <p14:tracePt t="66546" x="4291013" y="5575300"/>
          <p14:tracePt t="66552" x="4333875" y="5575300"/>
          <p14:tracePt t="66563" x="4435475" y="5549900"/>
          <p14:tracePt t="66568" x="4564063" y="5524500"/>
          <p14:tracePt t="66578" x="4683125" y="5464175"/>
          <p14:tracePt t="66584" x="4759325" y="5446713"/>
          <p14:tracePt t="66594" x="4810125" y="5421313"/>
          <p14:tracePt t="66600" x="4843463" y="5395913"/>
          <p14:tracePt t="66825" x="4818063" y="5413375"/>
          <p14:tracePt t="66833" x="4802188" y="5430838"/>
          <p14:tracePt t="66839" x="4802188" y="5438775"/>
          <p14:tracePt t="66849" x="4802188" y="5446713"/>
          <p14:tracePt t="66856" x="4802188" y="5464175"/>
          <p14:tracePt t="66865" x="4810125" y="5464175"/>
          <p14:tracePt t="66873" x="4827588" y="5464175"/>
          <p14:tracePt t="66880" x="4868863" y="5464175"/>
          <p14:tracePt t="66888" x="4929188" y="5464175"/>
          <p14:tracePt t="66897" x="4997450" y="5464175"/>
          <p14:tracePt t="66904" x="5116513" y="5430838"/>
          <p14:tracePt t="66914" x="5243513" y="5405438"/>
          <p14:tracePt t="66921" x="5370513" y="5370513"/>
          <p14:tracePt t="66930" x="5514975" y="5337175"/>
          <p14:tracePt t="66936" x="5676900" y="5294313"/>
          <p14:tracePt t="66947" x="5889625" y="5286375"/>
          <p14:tracePt t="66952" x="6049963" y="5260975"/>
          <p14:tracePt t="66963" x="6246813" y="5218113"/>
          <p14:tracePt t="66969" x="6391275" y="5192713"/>
          <p14:tracePt t="66979" x="6526213" y="5157788"/>
          <p14:tracePt t="66985" x="6662738" y="5124450"/>
          <p14:tracePt t="66994" x="6781800" y="5081588"/>
          <p14:tracePt t="67000" x="6908800" y="5038725"/>
          <p14:tracePt t="67009" x="6985000" y="5013325"/>
          <p14:tracePt t="67016" x="7078663" y="4979988"/>
          <p14:tracePt t="67024" x="7164388" y="4937125"/>
          <p14:tracePt t="67032" x="7283450" y="4903788"/>
          <p14:tracePt t="67039" x="7377113" y="4860925"/>
          <p14:tracePt t="67049" x="7461250" y="4827588"/>
          <p14:tracePt t="67057" x="7580313" y="4767263"/>
          <p14:tracePt t="67065" x="7666038" y="4733925"/>
          <p14:tracePt t="67073" x="7758113" y="4673600"/>
          <p14:tracePt t="67081" x="7835900" y="4630738"/>
          <p14:tracePt t="67088" x="7912100" y="4572000"/>
          <p14:tracePt t="67096" x="8005763" y="4503738"/>
          <p14:tracePt t="67104" x="8099425" y="4460875"/>
          <p14:tracePt t="67113" x="8158163" y="4427538"/>
          <p14:tracePt t="67120" x="8226425" y="4384675"/>
          <p14:tracePt t="67129" x="8277225" y="4359275"/>
          <p14:tracePt t="67136" x="8294688" y="4351338"/>
          <p14:tracePt t="67147" x="8320088" y="4325938"/>
          <p14:tracePt t="67153" x="8353425" y="4316413"/>
          <p14:tracePt t="67163" x="8370888" y="4300538"/>
          <p14:tracePt t="67169" x="8396288" y="4291013"/>
          <p14:tracePt t="67179" x="8429625" y="4275138"/>
          <p14:tracePt t="67184" x="8439150" y="4275138"/>
          <p14:tracePt t="67193" x="8472488" y="4249738"/>
          <p14:tracePt t="67201" x="8523288" y="4232275"/>
          <p14:tracePt t="67210" x="8583613" y="4214813"/>
          <p14:tracePt t="67216" x="8685213" y="4164013"/>
          <p14:tracePt t="67226" x="8796338" y="4130675"/>
          <p14:tracePt t="67233" x="8931275" y="4095750"/>
          <p14:tracePt t="67239" x="9067800" y="404495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41E56-43EE-4BCD-9B19-1BBA6F14E7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8709471" cy="556547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 언어의 출현과 발전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자바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- 1990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년대 중반 이후로 각광받고 있는 객체지향 언어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썬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마이크로시스템즈의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제임스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고슬링에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의하여 고안된 언어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오브젝티브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-C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브래드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콕스가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C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언어와 객체지향 개념을 혼합한 언어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DCOM, CORBA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기술을 인터넷에서 활용하기 위해 발전한 분야가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분산객체 기술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마이크로소프트의 윈도우 플랫폼을 기반으로 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DCOM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- 800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 업체가 컨소시엄을 결성해 사양을 확정한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CORBA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B5C3A15B-9ECD-4B80-A9B6-55CC29DCA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76D51-7DE5-421A-988A-D10892AFA11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19F19-F1E5-465D-B4EB-A5DE0302241B}"/>
              </a:ext>
            </a:extLst>
          </p:cNvPr>
          <p:cNvSpPr txBox="1"/>
          <p:nvPr/>
        </p:nvSpPr>
        <p:spPr>
          <a:xfrm>
            <a:off x="332036" y="101600"/>
            <a:ext cx="8344420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13.3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과거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및 미래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669"/>
    </mc:Choice>
    <mc:Fallback>
      <p:transition spd="slow" advTm="69669"/>
    </mc:Fallback>
  </mc:AlternateContent>
  <p:extLst>
    <p:ext uri="{3A86A75C-4F4B-4683-9AE1-C65F6400EC91}">
      <p14:laserTraceLst xmlns:p14="http://schemas.microsoft.com/office/powerpoint/2010/main">
        <p14:tracePtLst>
          <p14:tracePt t="1228" x="8769350" y="2159000"/>
          <p14:tracePt t="1235" x="8396288" y="2159000"/>
          <p14:tracePt t="1243" x="7877175" y="2159000"/>
          <p14:tracePt t="1251" x="7273925" y="2159000"/>
          <p14:tracePt t="1260" x="6721475" y="2192338"/>
          <p14:tracePt t="1267" x="6178550" y="2192338"/>
          <p14:tracePt t="1276" x="5600700" y="2192338"/>
          <p14:tracePt t="1283" x="5022850" y="2192338"/>
          <p14:tracePt t="1293" x="4394200" y="2192338"/>
          <p14:tracePt t="1299" x="3763963" y="2192338"/>
          <p14:tracePt t="1306" x="3119438" y="2159000"/>
          <p14:tracePt t="1315" x="2541588" y="2133600"/>
          <p14:tracePt t="1322" x="1938338" y="2133600"/>
          <p14:tracePt t="1330" x="1622425" y="2133600"/>
          <p14:tracePt t="1338" x="1206500" y="2166938"/>
          <p14:tracePt t="1346" x="1019175" y="2192338"/>
          <p14:tracePt t="1355" x="849313" y="2227263"/>
          <p14:tracePt t="1363" x="722313" y="2252663"/>
          <p14:tracePt t="1371" x="620713" y="2268538"/>
          <p14:tracePt t="1379" x="560388" y="2278063"/>
          <p14:tracePt t="1386" x="527050" y="2286000"/>
          <p14:tracePt t="1395" x="492125" y="2286000"/>
          <p14:tracePt t="1403" x="466725" y="2286000"/>
          <p14:tracePt t="1419" x="458788" y="2286000"/>
          <p14:tracePt t="1444" x="450850" y="2286000"/>
          <p14:tracePt t="1450" x="425450" y="2286000"/>
          <p14:tracePt t="1460" x="400050" y="2286000"/>
          <p14:tracePt t="1466" x="365125" y="2268538"/>
          <p14:tracePt t="1475" x="339725" y="2252663"/>
          <p14:tracePt t="1482" x="296863" y="2227263"/>
          <p14:tracePt t="1492" x="263525" y="2217738"/>
          <p14:tracePt t="1499" x="230188" y="2209800"/>
          <p14:tracePt t="1507" x="195263" y="2192338"/>
          <p14:tracePt t="1514" x="161925" y="2174875"/>
          <p14:tracePt t="1521" x="144463" y="2174875"/>
          <p14:tracePt t="1531" x="136525" y="2159000"/>
          <p14:tracePt t="1539" x="119063" y="2149475"/>
          <p14:tracePt t="1546" x="93663" y="2133600"/>
          <p14:tracePt t="1555" x="76200" y="2124075"/>
          <p14:tracePt t="1562" x="58738" y="2098675"/>
          <p14:tracePt t="1570" x="25400" y="2090738"/>
          <p14:tracePt t="1796" x="136525" y="1979613"/>
          <p14:tracePt t="1802" x="203200" y="1989138"/>
          <p14:tracePt t="1811" x="246063" y="1989138"/>
          <p14:tracePt t="1819" x="288925" y="1989138"/>
          <p14:tracePt t="1829" x="322263" y="1989138"/>
          <p14:tracePt t="1835" x="357188" y="1989138"/>
          <p14:tracePt t="1845" x="382588" y="1989138"/>
          <p14:tracePt t="1851" x="390525" y="1989138"/>
          <p14:tracePt t="1860" x="407988" y="1989138"/>
          <p14:tracePt t="1867" x="415925" y="1989138"/>
          <p14:tracePt t="1877" x="441325" y="1989138"/>
          <p14:tracePt t="1883" x="458788" y="1989138"/>
          <p14:tracePt t="1889" x="476250" y="1989138"/>
          <p14:tracePt t="1898" x="492125" y="1989138"/>
          <p14:tracePt t="1905" x="509588" y="1989138"/>
          <p14:tracePt t="1915" x="519113" y="1989138"/>
          <p14:tracePt t="1922" x="527050" y="1989138"/>
          <p14:tracePt t="1938" x="534988" y="1989138"/>
          <p14:tracePt t="1954" x="544513" y="1989138"/>
          <p14:tracePt t="1962" x="560388" y="1989138"/>
          <p14:tracePt t="1970" x="577850" y="1989138"/>
          <p14:tracePt t="1978" x="611188" y="1989138"/>
          <p14:tracePt t="1987" x="636588" y="1989138"/>
          <p14:tracePt t="1995" x="679450" y="1989138"/>
          <p14:tracePt t="2002" x="704850" y="1989138"/>
          <p14:tracePt t="2011" x="739775" y="1989138"/>
          <p14:tracePt t="2019" x="781050" y="1989138"/>
          <p14:tracePt t="2028" x="798513" y="1989138"/>
          <p14:tracePt t="2045" x="815975" y="1989138"/>
          <p14:tracePt t="2051" x="823913" y="1989138"/>
          <p14:tracePt t="2077" x="841375" y="1989138"/>
          <p14:tracePt t="2083" x="866775" y="1989138"/>
          <p14:tracePt t="2092" x="892175" y="2005013"/>
          <p14:tracePt t="2099" x="925513" y="2014538"/>
          <p14:tracePt t="2106" x="977900" y="2039938"/>
          <p14:tracePt t="2115" x="1028700" y="2047875"/>
          <p14:tracePt t="2122" x="1087438" y="2073275"/>
          <p14:tracePt t="2131" x="1163638" y="2108200"/>
          <p14:tracePt t="2139" x="1206500" y="2116138"/>
          <p14:tracePt t="2146" x="1257300" y="2133600"/>
          <p14:tracePt t="2154" x="1292225" y="2133600"/>
          <p14:tracePt t="2163" x="1333500" y="2149475"/>
          <p14:tracePt t="2171" x="1360488" y="2159000"/>
          <p14:tracePt t="2179" x="1376363" y="2166938"/>
          <p14:tracePt t="2187" x="1385888" y="2174875"/>
          <p14:tracePt t="2195" x="1401763" y="2174875"/>
          <p14:tracePt t="2202" x="1411288" y="2174875"/>
          <p14:tracePt t="2213" x="1419225" y="2174875"/>
          <p14:tracePt t="2261" x="1427163" y="2174875"/>
          <p14:tracePt t="2290" x="1444625" y="2192338"/>
          <p14:tracePt t="2299" x="1452563" y="2200275"/>
          <p14:tracePt t="2314" x="1470025" y="2209800"/>
          <p14:tracePt t="2331" x="1477963" y="2217738"/>
          <p14:tracePt t="2386" x="1495425" y="2235200"/>
          <p14:tracePt t="2403" x="1504950" y="2235200"/>
          <p14:tracePt t="2435" x="1512888" y="2243138"/>
          <p14:tracePt t="2451" x="1530350" y="2252663"/>
          <p14:tracePt t="2483" x="1538288" y="2252663"/>
          <p14:tracePt t="2499" x="1546225" y="2260600"/>
          <p14:tracePt t="2506" x="1563688" y="2260600"/>
          <p14:tracePt t="2514" x="1571625" y="2260600"/>
          <p14:tracePt t="2522" x="1581150" y="2260600"/>
          <p14:tracePt t="2531" x="1606550" y="2260600"/>
          <p14:tracePt t="2539" x="1622425" y="2260600"/>
          <p14:tracePt t="2546" x="1631950" y="2260600"/>
          <p14:tracePt t="2554" x="1649413" y="2260600"/>
          <p14:tracePt t="2563" x="1665288" y="2260600"/>
          <p14:tracePt t="2570" x="1690688" y="2268538"/>
          <p14:tracePt t="2578" x="1708150" y="2268538"/>
          <p14:tracePt t="2587" x="1733550" y="2268538"/>
          <p14:tracePt t="2595" x="1758950" y="2278063"/>
          <p14:tracePt t="2603" x="1776413" y="2278063"/>
          <p14:tracePt t="2612" x="1809750" y="2278063"/>
          <p14:tracePt t="2619" x="1835150" y="2278063"/>
          <p14:tracePt t="2628" x="1878013" y="2278063"/>
          <p14:tracePt t="2635" x="1903413" y="2286000"/>
          <p14:tracePt t="2644" x="1938338" y="2303463"/>
          <p14:tracePt t="2650" x="1954213" y="2303463"/>
          <p14:tracePt t="2661" x="1989138" y="2303463"/>
          <p14:tracePt t="2667" x="2005013" y="2311400"/>
          <p14:tracePt t="2674" x="2022475" y="2311400"/>
          <p14:tracePt t="2682" x="2047875" y="2319338"/>
          <p14:tracePt t="2691" x="2065338" y="2319338"/>
          <p14:tracePt t="2699" x="2073275" y="2319338"/>
          <p14:tracePt t="2706" x="2082800" y="2319338"/>
          <p14:tracePt t="2714" x="2098675" y="2319338"/>
          <p14:tracePt t="2731" x="2124075" y="2328863"/>
          <p14:tracePt t="2739" x="2133600" y="2328863"/>
          <p14:tracePt t="2746" x="2166938" y="2344738"/>
          <p14:tracePt t="2756" x="2192338" y="2354263"/>
          <p14:tracePt t="2763" x="2252663" y="2379663"/>
          <p14:tracePt t="2771" x="2286000" y="2405063"/>
          <p14:tracePt t="2778" x="2336800" y="2430463"/>
          <p14:tracePt t="2787" x="2397125" y="2455863"/>
          <p14:tracePt t="2796" x="2430463" y="2473325"/>
          <p14:tracePt t="2803" x="2481263" y="2489200"/>
          <p14:tracePt t="2811" x="2489200" y="2498725"/>
          <p14:tracePt t="2819" x="2524125" y="2516188"/>
          <p14:tracePt t="2829" x="2566988" y="2532063"/>
          <p14:tracePt t="2834" x="2582863" y="2532063"/>
          <p14:tracePt t="2844" x="2600325" y="2532063"/>
          <p14:tracePt t="2851" x="2625725" y="2532063"/>
          <p14:tracePt t="2860" x="2651125" y="2541588"/>
          <p14:tracePt t="2867" x="2660650" y="2541588"/>
          <p14:tracePt t="2932" x="2668588" y="2541588"/>
          <p14:tracePt t="2947" x="2676525" y="2541588"/>
          <p14:tracePt t="3010" x="2686050" y="2549525"/>
          <p14:tracePt t="3018" x="2686050" y="2557463"/>
          <p14:tracePt t="3028" x="2668588" y="2566988"/>
          <p14:tracePt t="3034" x="2668588" y="2574925"/>
          <p14:tracePt t="3045" x="2651125" y="2592388"/>
          <p14:tracePt t="3050" x="2633663" y="2608263"/>
          <p14:tracePt t="3060" x="2608263" y="2617788"/>
          <p14:tracePt t="3066" x="2582863" y="2617788"/>
          <p14:tracePt t="3075" x="2557463" y="2625725"/>
          <p14:tracePt t="3082" x="2524125" y="2633663"/>
          <p14:tracePt t="3090" x="2506663" y="2633663"/>
          <p14:tracePt t="3283" x="2516188" y="2625725"/>
          <p14:tracePt t="3291" x="2541588" y="2617788"/>
          <p14:tracePt t="3299" x="2582863" y="2608263"/>
          <p14:tracePt t="3305" x="2617788" y="2600325"/>
          <p14:tracePt t="3314" x="2651125" y="2592388"/>
          <p14:tracePt t="3323" x="2676525" y="2592388"/>
          <p14:tracePt t="3331" x="2727325" y="2582863"/>
          <p14:tracePt t="3339" x="2752725" y="2582863"/>
          <p14:tracePt t="3347" x="2778125" y="2582863"/>
          <p14:tracePt t="3354" x="2805113" y="2574925"/>
          <p14:tracePt t="3435" x="2813050" y="2574925"/>
          <p14:tracePt t="3444" x="2820988" y="2574925"/>
          <p14:tracePt t="3619" x="2830513" y="2574925"/>
          <p14:tracePt t="3644" x="2838450" y="2592388"/>
          <p14:tracePt t="3650" x="2846388" y="2608263"/>
          <p14:tracePt t="3660" x="2846388" y="2617788"/>
          <p14:tracePt t="3666" x="2855913" y="2643188"/>
          <p14:tracePt t="3674" x="2871788" y="2676525"/>
          <p14:tracePt t="3683" x="2881313" y="2701925"/>
          <p14:tracePt t="3692" x="2897188" y="2736850"/>
          <p14:tracePt t="3699" x="2914650" y="2762250"/>
          <p14:tracePt t="3706" x="2940050" y="2805113"/>
          <p14:tracePt t="3714" x="2982913" y="2855913"/>
          <p14:tracePt t="3723" x="3008313" y="2889250"/>
          <p14:tracePt t="3730" x="3059113" y="2940050"/>
          <p14:tracePt t="3738" x="3101975" y="2982913"/>
          <p14:tracePt t="3747" x="3135313" y="3000375"/>
          <p14:tracePt t="3754" x="3195638" y="3041650"/>
          <p14:tracePt t="3763" x="3246438" y="3076575"/>
          <p14:tracePt t="3770" x="3305175" y="3094038"/>
          <p14:tracePt t="3779" x="3373438" y="3135313"/>
          <p14:tracePt t="3786" x="3433763" y="3152775"/>
          <p14:tracePt t="3796" x="3502025" y="3186113"/>
          <p14:tracePt t="3802" x="3535363" y="3203575"/>
          <p14:tracePt t="3813" x="3568700" y="3221038"/>
          <p14:tracePt t="3818" x="3603625" y="3228975"/>
          <p14:tracePt t="3828" x="3636963" y="3246438"/>
          <p14:tracePt t="3834" x="3662363" y="3254375"/>
          <p14:tracePt t="3844" x="3705225" y="3279775"/>
          <p14:tracePt t="3850" x="3738563" y="3289300"/>
          <p14:tracePt t="3860" x="3773488" y="3305175"/>
          <p14:tracePt t="3867" x="3824288" y="3330575"/>
          <p14:tracePt t="3874" x="3883025" y="3340100"/>
          <p14:tracePt t="3891" x="3951288" y="3340100"/>
          <p14:tracePt t="3899" x="3976688" y="3340100"/>
          <p14:tracePt t="3906" x="4019550" y="3340100"/>
          <p14:tracePt t="3917" x="4052888" y="3340100"/>
          <p14:tracePt t="3923" x="4095750" y="3330575"/>
          <p14:tracePt t="3930" x="4121150" y="3305175"/>
          <p14:tracePt t="3938" x="4156075" y="3263900"/>
          <p14:tracePt t="3948" x="4197350" y="3203575"/>
          <p14:tracePt t="3954" x="4232275" y="3127375"/>
          <p14:tracePt t="3963" x="4257675" y="3051175"/>
          <p14:tracePt t="3970" x="4275138" y="2990850"/>
          <p14:tracePt t="3979" x="4283075" y="2932113"/>
          <p14:tracePt t="3987" x="4283075" y="2889250"/>
          <p14:tracePt t="3996" x="4283075" y="2855913"/>
          <p14:tracePt t="4003" x="4283075" y="2846388"/>
          <p14:tracePt t="4139" x="4265613" y="2846388"/>
          <p14:tracePt t="4146" x="4240213" y="2863850"/>
          <p14:tracePt t="4155" x="4232275" y="2863850"/>
          <p14:tracePt t="4162" x="4214813" y="2863850"/>
          <p14:tracePt t="4170" x="4206875" y="2863850"/>
          <p14:tracePt t="4179" x="4164013" y="2914650"/>
          <p14:tracePt t="4187" x="4156075" y="2914650"/>
          <p14:tracePt t="4196" x="4156075" y="2922588"/>
          <p14:tracePt t="4203" x="4138613" y="2940050"/>
          <p14:tracePt t="4212" x="4130675" y="2940050"/>
          <p14:tracePt t="4218" x="4130675" y="2949575"/>
          <p14:tracePt t="4234" x="4121150" y="2957513"/>
          <p14:tracePt t="4244" x="4113213" y="2957513"/>
          <p14:tracePt t="4266" x="4113213" y="2965450"/>
          <p14:tracePt t="4274" x="4105275" y="2974975"/>
          <p14:tracePt t="4289" x="4095750" y="2974975"/>
          <p14:tracePt t="4307" x="4087813" y="2974975"/>
          <p14:tracePt t="5738" x="4079875" y="2974975"/>
          <p14:tracePt t="5755" x="4079875" y="2965450"/>
          <p14:tracePt t="5771" x="4079875" y="2957513"/>
          <p14:tracePt t="5779" x="4079875" y="2949575"/>
          <p14:tracePt t="5786" x="4070350" y="2940050"/>
          <p14:tracePt t="5813" x="4070350" y="2922588"/>
          <p14:tracePt t="5829" x="4062413" y="2914650"/>
          <p14:tracePt t="25572" x="4037013" y="2914650"/>
          <p14:tracePt t="25579" x="4019550" y="2914650"/>
          <p14:tracePt t="25588" x="4019550" y="2922588"/>
          <p14:tracePt t="25595" x="4002088" y="2940050"/>
          <p14:tracePt t="25605" x="3994150" y="2940050"/>
          <p14:tracePt t="25611" x="3976688" y="2957513"/>
          <p14:tracePt t="25627" x="3960813" y="2957513"/>
          <p14:tracePt t="25643" x="3951288" y="2957513"/>
          <p14:tracePt t="25650" x="3951288" y="2940050"/>
          <p14:tracePt t="25659" x="3951288" y="2881313"/>
          <p14:tracePt t="25666" x="3960813" y="2846388"/>
          <p14:tracePt t="25675" x="3968750" y="2805113"/>
          <p14:tracePt t="25683" x="3986213" y="2778125"/>
          <p14:tracePt t="25690" x="3994150" y="2744788"/>
          <p14:tracePt t="25699" x="3994150" y="2701925"/>
          <p14:tracePt t="25707" x="3968750" y="2600325"/>
          <p14:tracePt t="25714" x="3925888" y="2541588"/>
          <p14:tracePt t="25723" x="3883025" y="2447925"/>
          <p14:tracePt t="25730" x="3867150" y="2430463"/>
          <p14:tracePt t="25738" x="3857625" y="2430463"/>
          <p14:tracePt t="25914" x="3806825" y="2447925"/>
          <p14:tracePt t="25931" x="3662363" y="2481263"/>
          <p14:tracePt t="25939" x="3578225" y="2516188"/>
          <p14:tracePt t="25946" x="3459163" y="2541588"/>
          <p14:tracePt t="25956" x="3348038" y="2566988"/>
          <p14:tracePt t="25962" x="3228975" y="2608263"/>
          <p14:tracePt t="25972" x="3135313" y="2668588"/>
          <p14:tracePt t="25979" x="3051175" y="2727325"/>
          <p14:tracePt t="25988" x="2932113" y="2795588"/>
          <p14:tracePt t="25995" x="2838450" y="2838450"/>
          <p14:tracePt t="26005" x="2736850" y="2889250"/>
          <p14:tracePt t="26011" x="2633663" y="2932113"/>
          <p14:tracePt t="26019" x="2541588" y="2965450"/>
          <p14:tracePt t="26027" x="2481263" y="2982913"/>
          <p14:tracePt t="26035" x="2422525" y="3000375"/>
          <p14:tracePt t="26043" x="2397125" y="3008313"/>
          <p14:tracePt t="26050" x="2379663" y="3025775"/>
          <p14:tracePt t="26066" x="2379663" y="3033713"/>
          <p14:tracePt t="26074" x="2354263" y="3051175"/>
          <p14:tracePt t="26083" x="2336800" y="3059113"/>
          <p14:tracePt t="26090" x="2336800" y="3067050"/>
          <p14:tracePt t="26098" x="2328863" y="3076575"/>
          <p14:tracePt t="26235" x="2319338" y="3076575"/>
          <p14:tracePt t="26249" x="2311400" y="3067050"/>
          <p14:tracePt t="26283" x="2311400" y="3059113"/>
          <p14:tracePt t="26314" x="2311400" y="3051175"/>
          <p14:tracePt t="26323" x="2293938" y="3033713"/>
          <p14:tracePt t="26466" x="2293938" y="3041650"/>
          <p14:tracePt t="26475" x="2303463" y="3059113"/>
          <p14:tracePt t="26483" x="2311400" y="3076575"/>
          <p14:tracePt t="26491" x="2311400" y="3084513"/>
          <p14:tracePt t="26499" x="2311400" y="3101975"/>
          <p14:tracePt t="26507" x="2319338" y="3135313"/>
          <p14:tracePt t="26514" x="2319338" y="3152775"/>
          <p14:tracePt t="26523" x="2319338" y="3178175"/>
          <p14:tracePt t="26530" x="2319338" y="3203575"/>
          <p14:tracePt t="26539" x="2319338" y="3211513"/>
          <p14:tracePt t="26547" x="2319338" y="3238500"/>
          <p14:tracePt t="26556" x="2319338" y="3246438"/>
          <p14:tracePt t="26562" x="2319338" y="3254375"/>
          <p14:tracePt t="26573" x="2319338" y="3279775"/>
          <p14:tracePt t="26595" x="2311400" y="3289300"/>
          <p14:tracePt t="26763" x="2328863" y="3289300"/>
          <p14:tracePt t="26789" x="2362200" y="3289300"/>
          <p14:tracePt t="26794" x="2387600" y="3289300"/>
          <p14:tracePt t="26804" x="2413000" y="3297238"/>
          <p14:tracePt t="26811" x="2447925" y="3305175"/>
          <p14:tracePt t="26820" x="2481263" y="3305175"/>
          <p14:tracePt t="26827" x="2524125" y="3314700"/>
          <p14:tracePt t="26835" x="2557463" y="3314700"/>
          <p14:tracePt t="26843" x="2600325" y="3314700"/>
          <p14:tracePt t="26850" x="2643188" y="3314700"/>
          <p14:tracePt t="26859" x="2701925" y="3322638"/>
          <p14:tracePt t="26866" x="2727325" y="3322638"/>
          <p14:tracePt t="26874" x="2787650" y="3322638"/>
          <p14:tracePt t="26883" x="2820988" y="3322638"/>
          <p14:tracePt t="26900" x="2881313" y="3322638"/>
          <p14:tracePt t="26907" x="2914650" y="3322638"/>
          <p14:tracePt t="26915" x="2922588" y="3322638"/>
          <p14:tracePt t="27147" x="2932113" y="3330575"/>
          <p14:tracePt t="27155" x="2940050" y="3340100"/>
          <p14:tracePt t="27162" x="2940050" y="3348038"/>
          <p14:tracePt t="27179" x="2940050" y="3355975"/>
          <p14:tracePt t="27188" x="2949575" y="3373438"/>
          <p14:tracePt t="27205" x="2949575" y="3382963"/>
          <p14:tracePt t="27211" x="2949575" y="3390900"/>
          <p14:tracePt t="27220" x="2949575" y="3398838"/>
          <p14:tracePt t="27226" x="2949575" y="3408363"/>
          <p14:tracePt t="27243" x="2949575" y="3416300"/>
          <p14:tracePt t="27436" x="2949575" y="3424238"/>
          <p14:tracePt t="27442" x="2949575" y="3433763"/>
          <p14:tracePt t="27450" x="2949575" y="3441700"/>
          <p14:tracePt t="27659" x="2949575" y="3449638"/>
          <p14:tracePt t="27666" x="2957513" y="3459163"/>
          <p14:tracePt t="27770" x="2965450" y="3467100"/>
          <p14:tracePt t="27795" x="2965450" y="3475038"/>
          <p14:tracePt t="27882" x="2982913" y="3484563"/>
          <p14:tracePt t="27899" x="2990850" y="3492500"/>
          <p14:tracePt t="27914" x="2990850" y="3502025"/>
          <p14:tracePt t="27931" x="3000375" y="3509963"/>
          <p14:tracePt t="27941" x="3025775" y="3509963"/>
          <p14:tracePt t="27947" x="3025775" y="3517900"/>
          <p14:tracePt t="27972" x="3033713" y="3517900"/>
          <p14:tracePt t="27988" x="3051175" y="3517900"/>
          <p14:tracePt t="27994" x="3059113" y="3517900"/>
          <p14:tracePt t="28002" x="3067050" y="3517900"/>
          <p14:tracePt t="28011" x="3076575" y="3517900"/>
          <p14:tracePt t="28027" x="3084513" y="3517900"/>
          <p14:tracePt t="28033" x="3094038" y="3517900"/>
          <p14:tracePt t="28051" x="3109913" y="3517900"/>
          <p14:tracePt t="28059" x="3119438" y="3517900"/>
          <p14:tracePt t="28067" x="3127375" y="3509963"/>
          <p14:tracePt t="28075" x="3144838" y="3502025"/>
          <p14:tracePt t="28091" x="3152775" y="3502025"/>
          <p14:tracePt t="28099" x="3160713" y="3502025"/>
          <p14:tracePt t="28107" x="3195638" y="3502025"/>
          <p14:tracePt t="28114" x="3221038" y="3502025"/>
          <p14:tracePt t="28124" x="3246438" y="3502025"/>
          <p14:tracePt t="28131" x="3305175" y="3502025"/>
          <p14:tracePt t="28140" x="3382963" y="3502025"/>
          <p14:tracePt t="28147" x="3449638" y="3502025"/>
          <p14:tracePt t="28157" x="3568700" y="3449638"/>
          <p14:tracePt t="28163" x="3687763" y="3408363"/>
          <p14:tracePt t="28174" x="3773488" y="3373438"/>
          <p14:tracePt t="28179" x="3867150" y="3297238"/>
          <p14:tracePt t="28189" x="3960813" y="3228975"/>
          <p14:tracePt t="28195" x="4037013" y="3211513"/>
          <p14:tracePt t="28203" x="4052888" y="3186113"/>
          <p14:tracePt t="28210" x="4095750" y="3160713"/>
          <p14:tracePt t="28218" x="4113213" y="3109913"/>
          <p14:tracePt t="28227" x="4121150" y="3084513"/>
          <p14:tracePt t="28234" x="4146550" y="3041650"/>
          <p14:tracePt t="28243" x="4156075" y="3033713"/>
          <p14:tracePt t="28251" x="4164013" y="3033713"/>
          <p14:tracePt t="28338" x="4164013" y="3041650"/>
          <p14:tracePt t="28347" x="4164013" y="3076575"/>
          <p14:tracePt t="28356" x="4164013" y="3094038"/>
          <p14:tracePt t="28363" x="4164013" y="3101975"/>
          <p14:tracePt t="28373" x="4164013" y="3127375"/>
          <p14:tracePt t="28379" x="4164013" y="3135313"/>
          <p14:tracePt t="28394" x="4164013" y="3144838"/>
          <p14:tracePt t="28402" x="4164013" y="3152775"/>
          <p14:tracePt t="28411" x="4156075" y="3160713"/>
          <p14:tracePt t="28450" x="4138613" y="3170238"/>
          <p14:tracePt t="28466" x="4130675" y="3178175"/>
          <p14:tracePt t="28475" x="4130675" y="3186113"/>
          <p14:tracePt t="28482" x="4113213" y="3195638"/>
          <p14:tracePt t="28499" x="4113213" y="3211513"/>
          <p14:tracePt t="28507" x="4113213" y="3246438"/>
          <p14:tracePt t="28515" x="4113213" y="3263900"/>
          <p14:tracePt t="28523" x="4113213" y="3305175"/>
          <p14:tracePt t="28531" x="4113213" y="3340100"/>
          <p14:tracePt t="28540" x="4113213" y="3382963"/>
          <p14:tracePt t="28547" x="4113213" y="3424238"/>
          <p14:tracePt t="28557" x="4113213" y="3467100"/>
          <p14:tracePt t="28563" x="4113213" y="3517900"/>
          <p14:tracePt t="28573" x="4113213" y="3568700"/>
          <p14:tracePt t="28579" x="4095750" y="3636963"/>
          <p14:tracePt t="28588" x="4087813" y="3679825"/>
          <p14:tracePt t="28595" x="4062413" y="3738563"/>
          <p14:tracePt t="28602" x="4052888" y="3790950"/>
          <p14:tracePt t="28610" x="4019550" y="3849688"/>
          <p14:tracePt t="28618" x="3994150" y="3908425"/>
          <p14:tracePt t="28626" x="3960813" y="3960813"/>
          <p14:tracePt t="28634" x="3925888" y="4037013"/>
          <p14:tracePt t="28643" x="3883025" y="4105275"/>
          <p14:tracePt t="28651" x="3832225" y="4164013"/>
          <p14:tracePt t="28659" x="3781425" y="4232275"/>
          <p14:tracePt t="28666" x="3730625" y="4283075"/>
          <p14:tracePt t="28675" x="3636963" y="4341813"/>
          <p14:tracePt t="28682" x="3543300" y="4402138"/>
          <p14:tracePt t="28691" x="3467100" y="4445000"/>
          <p14:tracePt t="28698" x="3390900" y="4478338"/>
          <p14:tracePt t="28707" x="3297238" y="4521200"/>
          <p14:tracePt t="28715" x="3221038" y="4554538"/>
          <p14:tracePt t="28723" x="3152775" y="4579938"/>
          <p14:tracePt t="28731" x="3041650" y="4630738"/>
          <p14:tracePt t="28740" x="2974975" y="4640263"/>
          <p14:tracePt t="28747" x="2881313" y="4673600"/>
          <p14:tracePt t="28757" x="2805113" y="4699000"/>
          <p14:tracePt t="28762" x="2719388" y="4716463"/>
          <p14:tracePt t="28773" x="2660650" y="4741863"/>
          <p14:tracePt t="28778" x="2566988" y="4775200"/>
          <p14:tracePt t="28788" x="2498725" y="4792663"/>
          <p14:tracePt t="28794" x="2422525" y="4818063"/>
          <p14:tracePt t="28803" x="2344738" y="4827588"/>
          <p14:tracePt t="28811" x="2260600" y="4843463"/>
          <p14:tracePt t="28818" x="2200275" y="4868863"/>
          <p14:tracePt t="28826" x="2124075" y="4878388"/>
          <p14:tracePt t="28834" x="2022475" y="4886325"/>
          <p14:tracePt t="28842" x="1954213" y="4911725"/>
          <p14:tracePt t="28851" x="1878013" y="4911725"/>
          <p14:tracePt t="28858" x="1819275" y="4929188"/>
          <p14:tracePt t="28866" x="1766888" y="4937125"/>
          <p14:tracePt t="28874" x="1741488" y="4937125"/>
          <p14:tracePt t="28885" x="1708150" y="4937125"/>
          <p14:tracePt t="28890" x="1674813" y="4937125"/>
          <p14:tracePt t="28898" x="1649413" y="4937125"/>
          <p14:tracePt t="28908" x="1622425" y="4937125"/>
          <p14:tracePt t="28914" x="1589088" y="4937125"/>
          <p14:tracePt t="28924" x="1571625" y="4937125"/>
          <p14:tracePt t="28930" x="1563688" y="4937125"/>
          <p14:tracePt t="28941" x="1546225" y="4937125"/>
          <p14:tracePt t="29114" x="1538288" y="4937125"/>
          <p14:tracePt t="29290" x="1546225" y="4937125"/>
          <p14:tracePt t="29298" x="1563688" y="4937125"/>
          <p14:tracePt t="29307" x="1589088" y="4929188"/>
          <p14:tracePt t="29315" x="1597025" y="4929188"/>
          <p14:tracePt t="29325" x="1622425" y="4929188"/>
          <p14:tracePt t="29330" x="1649413" y="4929188"/>
          <p14:tracePt t="29340" x="1674813" y="4919663"/>
          <p14:tracePt t="29346" x="1700213" y="4911725"/>
          <p14:tracePt t="29357" x="1725613" y="4911725"/>
          <p14:tracePt t="29363" x="1758950" y="4911725"/>
          <p14:tracePt t="29373" x="1766888" y="4911725"/>
          <p14:tracePt t="29379" x="1793875" y="4903788"/>
          <p14:tracePt t="29389" x="1801813" y="4903788"/>
          <p14:tracePt t="29395" x="1819275" y="4903788"/>
          <p14:tracePt t="29402" x="1835150" y="4903788"/>
          <p14:tracePt t="29427" x="1852613" y="4903788"/>
          <p14:tracePt t="29434" x="1860550" y="4903788"/>
          <p14:tracePt t="29443" x="1870075" y="4903788"/>
          <p14:tracePt t="29451" x="1878013" y="4903788"/>
          <p14:tracePt t="29459" x="1885950" y="4903788"/>
          <p14:tracePt t="29466" x="1911350" y="4919663"/>
          <p14:tracePt t="29475" x="1928813" y="4919663"/>
          <p14:tracePt t="29482" x="1938338" y="4919663"/>
          <p14:tracePt t="29490" x="1963738" y="4937125"/>
          <p14:tracePt t="29499" x="1979613" y="4937125"/>
          <p14:tracePt t="29508" x="2014538" y="4946650"/>
          <p14:tracePt t="29514" x="2022475" y="4954588"/>
          <p14:tracePt t="29524" x="2039938" y="4954588"/>
          <p14:tracePt t="29531" x="2047875" y="4962525"/>
          <p14:tracePt t="29541" x="2055813" y="4962525"/>
          <p14:tracePt t="29547" x="2065338" y="4962525"/>
          <p14:tracePt t="29557" x="2073275" y="4962525"/>
          <p14:tracePt t="29563" x="2082800" y="4962525"/>
          <p14:tracePt t="29578" x="2090738" y="4962525"/>
          <p14:tracePt t="29589" x="2098675" y="4962525"/>
          <p14:tracePt t="29602" x="2116138" y="4962525"/>
          <p14:tracePt t="29611" x="2124075" y="4962525"/>
          <p14:tracePt t="29618" x="2141538" y="4962525"/>
          <p14:tracePt t="29627" x="2159000" y="4962525"/>
          <p14:tracePt t="29643" x="2166938" y="4962525"/>
          <p14:tracePt t="29651" x="2184400" y="4962525"/>
          <p14:tracePt t="30083" x="2200275" y="4962525"/>
          <p14:tracePt t="30108" x="2227263" y="4972050"/>
          <p14:tracePt t="30115" x="2268538" y="4987925"/>
          <p14:tracePt t="30124" x="2311400" y="4997450"/>
          <p14:tracePt t="30131" x="2371725" y="5005388"/>
          <p14:tracePt t="30141" x="2422525" y="5022850"/>
          <p14:tracePt t="30147" x="2489200" y="5038725"/>
          <p14:tracePt t="30156" x="2541588" y="5048250"/>
          <p14:tracePt t="30162" x="2600325" y="5056188"/>
          <p14:tracePt t="30172" x="2643188" y="5064125"/>
          <p14:tracePt t="30178" x="2686050" y="5064125"/>
          <p14:tracePt t="30188" x="2736850" y="5073650"/>
          <p14:tracePt t="30195" x="2762250" y="5081588"/>
          <p14:tracePt t="30202" x="2778125" y="5081588"/>
          <p14:tracePt t="30211" x="2805113" y="5081588"/>
          <p14:tracePt t="30218" x="2830513" y="5081588"/>
          <p14:tracePt t="30235" x="2846388" y="5081588"/>
          <p14:tracePt t="30259" x="2855913" y="5081588"/>
          <p14:tracePt t="30274" x="2855913" y="5073650"/>
          <p14:tracePt t="30282" x="2881313" y="5022850"/>
          <p14:tracePt t="30291" x="2897188" y="4987925"/>
          <p14:tracePt t="30298" x="2949575" y="4919663"/>
          <p14:tracePt t="30308" x="2982913" y="4878388"/>
          <p14:tracePt t="30315" x="3008313" y="4835525"/>
          <p14:tracePt t="30324" x="3033713" y="4818063"/>
          <p14:tracePt t="30330" x="3041650" y="4802188"/>
          <p14:tracePt t="30341" x="3067050" y="4749800"/>
          <p14:tracePt t="30346" x="3076575" y="4749800"/>
          <p14:tracePt t="30554" x="3051175" y="4749800"/>
          <p14:tracePt t="30562" x="3033713" y="4749800"/>
          <p14:tracePt t="30572" x="3008313" y="4749800"/>
          <p14:tracePt t="30578" x="2982913" y="4749800"/>
          <p14:tracePt t="30587" x="2949575" y="4767263"/>
          <p14:tracePt t="30594" x="2922588" y="4767263"/>
          <p14:tracePt t="30601" x="2889250" y="4767263"/>
          <p14:tracePt t="30611" x="2846388" y="4767263"/>
          <p14:tracePt t="30618" x="2813050" y="4784725"/>
          <p14:tracePt t="30627" x="2762250" y="4792663"/>
          <p14:tracePt t="30635" x="2693988" y="4802188"/>
          <p14:tracePt t="30642" x="2643188" y="4818063"/>
          <p14:tracePt t="30651" x="2582863" y="4827588"/>
          <p14:tracePt t="30658" x="2541588" y="4835525"/>
          <p14:tracePt t="30666" x="2489200" y="4878388"/>
          <p14:tracePt t="30675" x="2463800" y="4894263"/>
          <p14:tracePt t="30682" x="2405063" y="4894263"/>
          <p14:tracePt t="30692" x="2362200" y="4894263"/>
          <p14:tracePt t="30699" x="2319338" y="4894263"/>
          <p14:tracePt t="30707" x="2278063" y="4894263"/>
          <p14:tracePt t="30715" x="2235200" y="4903788"/>
          <p14:tracePt t="30724" x="2209800" y="4903788"/>
          <p14:tracePt t="30731" x="2192338" y="4911725"/>
          <p14:tracePt t="30740" x="2184400" y="4919663"/>
          <p14:tracePt t="30746" x="2174875" y="4919663"/>
          <p14:tracePt t="30756" x="2166938" y="4929188"/>
          <p14:tracePt t="30762" x="2149475" y="4937125"/>
          <p14:tracePt t="30778" x="2149475" y="4946650"/>
          <p14:tracePt t="30818" x="2141538" y="4954588"/>
          <p14:tracePt t="30835" x="2133600" y="4962525"/>
          <p14:tracePt t="30842" x="2124075" y="4979988"/>
          <p14:tracePt t="30850" x="2098675" y="4997450"/>
          <p14:tracePt t="30867" x="2090738" y="4997450"/>
          <p14:tracePt t="30875" x="2082800" y="5013325"/>
          <p14:tracePt t="30882" x="2065338" y="5022850"/>
          <p14:tracePt t="30902" x="2022475" y="5048250"/>
          <p14:tracePt t="30908" x="2005013" y="5048250"/>
          <p14:tracePt t="30915" x="1979613" y="5056188"/>
          <p14:tracePt t="30924" x="1963738" y="5064125"/>
          <p14:tracePt t="30931" x="1954213" y="5064125"/>
          <p14:tracePt t="30941" x="1928813" y="5073650"/>
          <p14:tracePt t="30957" x="1920875" y="5081588"/>
          <p14:tracePt t="30972" x="1911350" y="5091113"/>
          <p14:tracePt t="31018" x="1911350" y="5099050"/>
          <p14:tracePt t="31050" x="1911350" y="5106988"/>
          <p14:tracePt t="31058" x="1903413" y="5106988"/>
          <p14:tracePt t="31067" x="1885950" y="5106988"/>
          <p14:tracePt t="31074" x="1878013" y="5116513"/>
          <p14:tracePt t="31082" x="1860550" y="5124450"/>
          <p14:tracePt t="31092" x="1819275" y="5132388"/>
          <p14:tracePt t="31099" x="1793875" y="5149850"/>
          <p14:tracePt t="31108" x="1733550" y="5175250"/>
          <p14:tracePt t="31115" x="1716088" y="5192713"/>
          <p14:tracePt t="31124" x="1674813" y="5226050"/>
          <p14:tracePt t="31130" x="1649413" y="5294313"/>
          <p14:tracePt t="31140" x="1639888" y="5337175"/>
          <p14:tracePt t="31146" x="1631950" y="5370513"/>
          <p14:tracePt t="31155" x="1631950" y="5430838"/>
          <p14:tracePt t="31163" x="1631950" y="5472113"/>
          <p14:tracePt t="31172" x="1631950" y="5507038"/>
          <p14:tracePt t="31179" x="1631950" y="5514975"/>
          <p14:tracePt t="31186" x="1631950" y="5540375"/>
          <p14:tracePt t="31194" x="1631950" y="5549900"/>
          <p14:tracePt t="31202" x="1631950" y="5557838"/>
          <p14:tracePt t="31346" x="1631950" y="5565775"/>
          <p14:tracePt t="31427" x="1639888" y="5575300"/>
          <p14:tracePt t="31450" x="1649413" y="5575300"/>
          <p14:tracePt t="31458" x="1657350" y="5575300"/>
          <p14:tracePt t="31466" x="1674813" y="5575300"/>
          <p14:tracePt t="31475" x="1690688" y="5575300"/>
          <p14:tracePt t="31484" x="1708150" y="5565775"/>
          <p14:tracePt t="31492" x="1733550" y="5565775"/>
          <p14:tracePt t="31499" x="1766888" y="5557838"/>
          <p14:tracePt t="31508" x="1801813" y="5549900"/>
          <p14:tracePt t="31515" x="1844675" y="5549900"/>
          <p14:tracePt t="31524" x="1903413" y="5549900"/>
          <p14:tracePt t="31530" x="1971675" y="5540375"/>
          <p14:tracePt t="31540" x="2030413" y="5540375"/>
          <p14:tracePt t="31546" x="2098675" y="5540375"/>
          <p14:tracePt t="31555" x="2174875" y="5540375"/>
          <p14:tracePt t="31562" x="2260600" y="5540375"/>
          <p14:tracePt t="31572" x="2319338" y="5540375"/>
          <p14:tracePt t="31578" x="2387600" y="5540375"/>
          <p14:tracePt t="31586" x="2447925" y="5540375"/>
          <p14:tracePt t="31595" x="2532063" y="5540375"/>
          <p14:tracePt t="31602" x="2566988" y="5524500"/>
          <p14:tracePt t="31610" x="2668588" y="5507038"/>
          <p14:tracePt t="31619" x="2693988" y="5507038"/>
          <p14:tracePt t="31627" x="2752725" y="5497513"/>
          <p14:tracePt t="31634" x="2795588" y="5489575"/>
          <p14:tracePt t="31642" x="2820988" y="5489575"/>
          <p14:tracePt t="31651" x="2855913" y="5489575"/>
          <p14:tracePt t="31659" x="2897188" y="5472113"/>
          <p14:tracePt t="31667" x="2922588" y="5464175"/>
          <p14:tracePt t="31676" x="2965450" y="5456238"/>
          <p14:tracePt t="31683" x="3000375" y="5438775"/>
          <p14:tracePt t="31691" x="3025775" y="5438775"/>
          <p14:tracePt t="31699" x="3041650" y="5430838"/>
          <p14:tracePt t="31709" x="3094038" y="5413375"/>
          <p14:tracePt t="31714" x="3101975" y="5405438"/>
          <p14:tracePt t="31725" x="3127375" y="5387975"/>
          <p14:tracePt t="31731" x="3144838" y="5387975"/>
          <p14:tracePt t="31740" x="3160713" y="5380038"/>
          <p14:tracePt t="31789" x="3160713" y="5370513"/>
          <p14:tracePt t="31899" x="3144838" y="5380038"/>
          <p14:tracePt t="31908" x="3119438" y="5387975"/>
          <p14:tracePt t="31915" x="3101975" y="5395913"/>
          <p14:tracePt t="31925" x="3076575" y="5405438"/>
          <p14:tracePt t="31931" x="3033713" y="5430838"/>
          <p14:tracePt t="31940" x="2982913" y="5438775"/>
          <p14:tracePt t="31947" x="2957513" y="5456238"/>
          <p14:tracePt t="31955" x="2906713" y="5464175"/>
          <p14:tracePt t="31963" x="2855913" y="5489575"/>
          <p14:tracePt t="31971" x="2795588" y="5497513"/>
          <p14:tracePt t="31978" x="2744788" y="5524500"/>
          <p14:tracePt t="31985" x="2686050" y="5532438"/>
          <p14:tracePt t="31995" x="2617788" y="5549900"/>
          <p14:tracePt t="32002" x="2541588" y="5549900"/>
          <p14:tracePt t="32010" x="2473325" y="5565775"/>
          <p14:tracePt t="32019" x="2422525" y="5565775"/>
          <p14:tracePt t="32026" x="2354263" y="5575300"/>
          <p14:tracePt t="32034" x="2311400" y="5575300"/>
          <p14:tracePt t="32043" x="2260600" y="5575300"/>
          <p14:tracePt t="32051" x="2217738" y="5575300"/>
          <p14:tracePt t="32058" x="2192338" y="5575300"/>
          <p14:tracePt t="32066" x="2159000" y="5575300"/>
          <p14:tracePt t="32076" x="2124075" y="5575300"/>
          <p14:tracePt t="32083" x="2082800" y="5575300"/>
          <p14:tracePt t="32092" x="2022475" y="5575300"/>
          <p14:tracePt t="32098" x="1997075" y="5575300"/>
          <p14:tracePt t="32109" x="1963738" y="5575300"/>
          <p14:tracePt t="32114" x="1928813" y="5575300"/>
          <p14:tracePt t="32124" x="1895475" y="5575300"/>
          <p14:tracePt t="32131" x="1878013" y="5575300"/>
          <p14:tracePt t="32140" x="1844675" y="5575300"/>
          <p14:tracePt t="32147" x="1835150" y="5575300"/>
          <p14:tracePt t="32155" x="1827213" y="5575300"/>
          <p14:tracePt t="32163" x="1819275" y="5575300"/>
          <p14:tracePt t="32218" x="1809750" y="5575300"/>
          <p14:tracePt t="32234" x="1809750" y="5557838"/>
          <p14:tracePt t="32283" x="1809750" y="5540375"/>
          <p14:tracePt t="32298" x="1809750" y="5524500"/>
          <p14:tracePt t="32315" x="1809750" y="5514975"/>
          <p14:tracePt t="32330" x="1819275" y="5507038"/>
          <p14:tracePt t="32340" x="1827213" y="5489575"/>
          <p14:tracePt t="32347" x="1835150" y="5489575"/>
          <p14:tracePt t="32355" x="1844675" y="5481638"/>
          <p14:tracePt t="32363" x="1852613" y="5472113"/>
          <p14:tracePt t="32372" x="1870075" y="5464175"/>
          <p14:tracePt t="32379" x="1878013" y="5464175"/>
          <p14:tracePt t="32386" x="1885950" y="5456238"/>
          <p14:tracePt t="32395" x="1895475" y="5456238"/>
          <p14:tracePt t="32402" x="1911350" y="5456238"/>
          <p14:tracePt t="32419" x="1938338" y="5456238"/>
          <p14:tracePt t="32434" x="1954213" y="5446713"/>
          <p14:tracePt t="32443" x="1979613" y="5446713"/>
          <p14:tracePt t="32451" x="1989138" y="5438775"/>
          <p14:tracePt t="32459" x="2005013" y="5438775"/>
          <p14:tracePt t="32467" x="2030413" y="5430838"/>
          <p14:tracePt t="32476" x="2039938" y="5430838"/>
          <p14:tracePt t="32483" x="2065338" y="5430838"/>
          <p14:tracePt t="32492" x="2090738" y="5421313"/>
          <p14:tracePt t="32509" x="2116138" y="5421313"/>
          <p14:tracePt t="32514" x="2141538" y="5413375"/>
          <p14:tracePt t="32524" x="2149475" y="5413375"/>
          <p14:tracePt t="32530" x="2174875" y="5405438"/>
          <p14:tracePt t="32540" x="2192338" y="5405438"/>
          <p14:tracePt t="32546" x="2200275" y="5405438"/>
          <p14:tracePt t="32555" x="2217738" y="5405438"/>
          <p14:tracePt t="32563" x="2235200" y="5405438"/>
          <p14:tracePt t="32570" x="2252663" y="5405438"/>
          <p14:tracePt t="32578" x="2278063" y="5405438"/>
          <p14:tracePt t="32595" x="2293938" y="5405438"/>
          <p14:tracePt t="32603" x="2303463" y="5405438"/>
          <p14:tracePt t="32610" x="2319338" y="5395913"/>
          <p14:tracePt t="32619" x="2336800" y="5395913"/>
          <p14:tracePt t="32627" x="2354263" y="5395913"/>
          <p14:tracePt t="32634" x="2371725" y="5395913"/>
          <p14:tracePt t="32643" x="2387600" y="5395913"/>
          <p14:tracePt t="32651" x="2397125" y="5395913"/>
          <p14:tracePt t="32658" x="2422525" y="5395913"/>
          <p14:tracePt t="32667" x="2438400" y="5395913"/>
          <p14:tracePt t="32683" x="2463800" y="5395913"/>
          <p14:tracePt t="32699" x="2481263" y="5395913"/>
          <p14:tracePt t="32709" x="2489200" y="5395913"/>
          <p14:tracePt t="32724" x="2506663" y="5395913"/>
          <p14:tracePt t="32731" x="2516188" y="5395913"/>
          <p14:tracePt t="32740" x="2524125" y="5395913"/>
          <p14:tracePt t="32747" x="2541588" y="5395913"/>
          <p14:tracePt t="32763" x="2557463" y="5395913"/>
          <p14:tracePt t="32771" x="2566988" y="5395913"/>
          <p14:tracePt t="32786" x="2582863" y="5395913"/>
          <p14:tracePt t="32803" x="2600325" y="5395913"/>
          <p14:tracePt t="32811" x="2625725" y="5395913"/>
          <p14:tracePt t="32819" x="2643188" y="5395913"/>
          <p14:tracePt t="32826" x="2651125" y="5395913"/>
          <p14:tracePt t="32835" x="2668588" y="5395913"/>
          <p14:tracePt t="32843" x="2676525" y="5395913"/>
          <p14:tracePt t="32851" x="2693988" y="5395913"/>
          <p14:tracePt t="32859" x="2701925" y="5395913"/>
          <p14:tracePt t="32867" x="2727325" y="5395913"/>
          <p14:tracePt t="32886" x="2762250" y="5395913"/>
          <p14:tracePt t="32892" x="2787650" y="5395913"/>
          <p14:tracePt t="32898" x="2805113" y="5395913"/>
          <p14:tracePt t="32907" x="2820988" y="5395913"/>
          <p14:tracePt t="32914" x="2846388" y="5395913"/>
          <p14:tracePt t="32924" x="2871788" y="5395913"/>
          <p14:tracePt t="32931" x="2889250" y="5395913"/>
          <p14:tracePt t="32940" x="2914650" y="5395913"/>
          <p14:tracePt t="32946" x="2940050" y="5395913"/>
          <p14:tracePt t="32956" x="2957513" y="5395913"/>
          <p14:tracePt t="32963" x="2982913" y="5395913"/>
          <p14:tracePt t="32970" x="3016250" y="5395913"/>
          <p14:tracePt t="32979" x="3041650" y="5395913"/>
          <p14:tracePt t="32986" x="3076575" y="5395913"/>
          <p14:tracePt t="32995" x="3109913" y="5395913"/>
          <p14:tracePt t="33003" x="3152775" y="5395913"/>
          <p14:tracePt t="33010" x="3186113" y="5395913"/>
          <p14:tracePt t="33018" x="3228975" y="5395913"/>
          <p14:tracePt t="33027" x="3254375" y="5395913"/>
          <p14:tracePt t="33034" x="3289300" y="5395913"/>
          <p14:tracePt t="33043" x="3330575" y="5395913"/>
          <p14:tracePt t="33050" x="3355975" y="5395913"/>
          <p14:tracePt t="33059" x="3390900" y="5395913"/>
          <p14:tracePt t="33066" x="3408363" y="5395913"/>
          <p14:tracePt t="33075" x="3441700" y="5395913"/>
          <p14:tracePt t="33083" x="3459163" y="5395913"/>
          <p14:tracePt t="33093" x="3467100" y="5395913"/>
          <p14:tracePt t="33098" x="3475038" y="5395913"/>
          <p14:tracePt t="33108" x="3484563" y="5395913"/>
          <p14:tracePt t="33114" x="3492500" y="5395913"/>
          <p14:tracePt t="33124" x="3502025" y="5395913"/>
          <p14:tracePt t="33140" x="3509963" y="5395913"/>
          <p14:tracePt t="33171" x="3517900" y="5395913"/>
          <p14:tracePt t="33185" x="3535363" y="5395913"/>
          <p14:tracePt t="33211" x="3552825" y="5395913"/>
          <p14:tracePt t="33226" x="3568700" y="5395913"/>
          <p14:tracePt t="33234" x="3594100" y="5395913"/>
          <p14:tracePt t="33243" x="3603625" y="5395913"/>
          <p14:tracePt t="33250" x="3629025" y="5395913"/>
          <p14:tracePt t="33258" x="3646488" y="5395913"/>
          <p14:tracePt t="33267" x="3654425" y="5395913"/>
          <p14:tracePt t="33276" x="3679825" y="5395913"/>
          <p14:tracePt t="33282" x="3697288" y="5395913"/>
          <p14:tracePt t="33292" x="3722688" y="5395913"/>
          <p14:tracePt t="33298" x="3730625" y="5395913"/>
          <p14:tracePt t="33309" x="3738563" y="5395913"/>
          <p14:tracePt t="33315" x="3748088" y="5395913"/>
          <p14:tracePt t="33324" x="3763963" y="5395913"/>
          <p14:tracePt t="33340" x="3773488" y="5395913"/>
          <p14:tracePt t="33346" x="3781425" y="5395913"/>
          <p14:tracePt t="33362" x="3790950" y="5395913"/>
          <p14:tracePt t="33395" x="3798888" y="5395913"/>
          <p14:tracePt t="33402" x="3806825" y="5395913"/>
          <p14:tracePt t="33410" x="3816350" y="5395913"/>
          <p14:tracePt t="33426" x="3832225" y="5405438"/>
          <p14:tracePt t="33443" x="3841750" y="5405438"/>
          <p14:tracePt t="33450" x="3857625" y="5413375"/>
          <p14:tracePt t="33466" x="3875088" y="5421313"/>
          <p14:tracePt t="33476" x="3892550" y="5421313"/>
          <p14:tracePt t="33482" x="3908425" y="5421313"/>
          <p14:tracePt t="33492" x="3935413" y="5421313"/>
          <p14:tracePt t="33499" x="3951288" y="5421313"/>
          <p14:tracePt t="33508" x="3960813" y="5421313"/>
          <p14:tracePt t="33515" x="3976688" y="5421313"/>
          <p14:tracePt t="33524" x="3994150" y="5421313"/>
          <p14:tracePt t="33530" x="4002088" y="5421313"/>
          <p14:tracePt t="33540" x="4019550" y="5421313"/>
          <p14:tracePt t="33554" x="4027488" y="5421313"/>
          <p14:tracePt t="33563" x="4037013" y="5421313"/>
          <p14:tracePt t="33618" x="4044950" y="5421313"/>
          <p14:tracePt t="33627" x="4052888" y="5421313"/>
          <p14:tracePt t="33650" x="4062413" y="5421313"/>
          <p14:tracePt t="33667" x="4079875" y="5430838"/>
          <p14:tracePt t="33683" x="4087813" y="5430838"/>
          <p14:tracePt t="33693" x="4087813" y="5438775"/>
          <p14:tracePt t="33699" x="4095750" y="5446713"/>
          <p14:tracePt t="33724" x="4105275" y="5446713"/>
          <p14:tracePt t="33740" x="4105275" y="5456238"/>
          <p14:tracePt t="33757" x="4113213" y="5472113"/>
          <p14:tracePt t="33779" x="4121150" y="5481638"/>
          <p14:tracePt t="33786" x="4130675" y="5497513"/>
          <p14:tracePt t="33802" x="4138613" y="5507038"/>
          <p14:tracePt t="33818" x="4146550" y="5532438"/>
          <p14:tracePt t="33835" x="4146550" y="5540375"/>
          <p14:tracePt t="33843" x="4146550" y="5549900"/>
          <p14:tracePt t="33850" x="4156075" y="5549900"/>
          <p14:tracePt t="33859" x="4156075" y="5557838"/>
          <p14:tracePt t="33886" x="4156075" y="5565775"/>
          <p14:tracePt t="33893" x="4164013" y="5565775"/>
          <p14:tracePt t="33908" x="4164013" y="5575300"/>
          <p14:tracePt t="33924" x="4164013" y="5583238"/>
          <p14:tracePt t="33931" x="4171950" y="5591175"/>
          <p14:tracePt t="33962" x="4181475" y="5608638"/>
          <p14:tracePt t="33970" x="4189413" y="5616575"/>
          <p14:tracePt t="33994" x="4189413" y="5626100"/>
          <p14:tracePt t="34010" x="4189413" y="5634038"/>
          <p14:tracePt t="34026" x="4197350" y="5634038"/>
          <p14:tracePt t="34034" x="4197350" y="5641975"/>
          <p14:tracePt t="34043" x="4206875" y="5651500"/>
          <p14:tracePt t="34059" x="4206875" y="5659438"/>
          <p14:tracePt t="34092" x="4206875" y="5668963"/>
          <p14:tracePt t="34098" x="4214813" y="5676900"/>
          <p14:tracePt t="34266" x="4224338" y="5676900"/>
          <p14:tracePt t="34284" x="4232275" y="5684838"/>
          <p14:tracePt t="34850" x="4240213" y="5684838"/>
          <p14:tracePt t="34979" x="4249738" y="5684838"/>
          <p14:tracePt t="35026" x="4257675" y="5684838"/>
          <p14:tracePt t="35044" x="4265613" y="5684838"/>
          <p14:tracePt t="35059" x="4275138" y="5684838"/>
          <p14:tracePt t="35077" x="4283075" y="5684838"/>
          <p14:tracePt t="35092" x="4291013" y="5684838"/>
          <p14:tracePt t="35109" x="4300538" y="5684838"/>
          <p14:tracePt t="35114" x="4316413" y="5684838"/>
          <p14:tracePt t="35125" x="4325938" y="5684838"/>
          <p14:tracePt t="35131" x="4333875" y="5684838"/>
          <p14:tracePt t="35139" x="4341813" y="5684838"/>
          <p14:tracePt t="35147" x="4351338" y="5684838"/>
          <p14:tracePt t="35153" x="4368800" y="5684838"/>
          <p14:tracePt t="35171" x="4376738" y="5684838"/>
          <p14:tracePt t="35179" x="4384675" y="5684838"/>
          <p14:tracePt t="35187" x="4394200" y="5684838"/>
          <p14:tracePt t="35195" x="4402138" y="5684838"/>
          <p14:tracePt t="35211" x="4410075" y="5684838"/>
          <p14:tracePt t="35219" x="4419600" y="5684838"/>
          <p14:tracePt t="35235" x="4427538" y="5684838"/>
          <p14:tracePt t="35251" x="4435475" y="5684838"/>
          <p14:tracePt t="35267" x="4445000" y="5684838"/>
          <p14:tracePt t="35282" x="4452938" y="5684838"/>
          <p14:tracePt t="35339" x="4460875" y="5684838"/>
          <p14:tracePt t="35346" x="4470400" y="5684838"/>
          <p14:tracePt t="35353" x="4478338" y="5684838"/>
          <p14:tracePt t="35370" x="4486275" y="5684838"/>
          <p14:tracePt t="35378" x="4503738" y="5684838"/>
          <p14:tracePt t="35394" x="4521200" y="5684838"/>
          <p14:tracePt t="35402" x="4529138" y="5684838"/>
          <p14:tracePt t="35411" x="4538663" y="5684838"/>
          <p14:tracePt t="35418" x="4554538" y="5684838"/>
          <p14:tracePt t="35427" x="4564063" y="5684838"/>
          <p14:tracePt t="35434" x="4579938" y="5684838"/>
          <p14:tracePt t="35443" x="4589463" y="5684838"/>
          <p14:tracePt t="35450" x="4597400" y="5684838"/>
          <p14:tracePt t="35460" x="4614863" y="5684838"/>
          <p14:tracePt t="35476" x="4622800" y="5684838"/>
          <p14:tracePt t="35482" x="4630738" y="5684838"/>
          <p14:tracePt t="35493" x="4640263" y="5684838"/>
          <p14:tracePt t="35498" x="4665663" y="5684838"/>
          <p14:tracePt t="35508" x="4673600" y="5684838"/>
          <p14:tracePt t="35522" x="4699000" y="5684838"/>
          <p14:tracePt t="35530" x="4708525" y="5684838"/>
          <p14:tracePt t="35538" x="4716463" y="5684838"/>
          <p14:tracePt t="35546" x="4733925" y="5684838"/>
          <p14:tracePt t="35554" x="4741863" y="5684838"/>
          <p14:tracePt t="35562" x="4767263" y="5684838"/>
          <p14:tracePt t="35571" x="4792663" y="5676900"/>
          <p14:tracePt t="35578" x="4802188" y="5676900"/>
          <p14:tracePt t="35586" x="4818063" y="5668963"/>
          <p14:tracePt t="35594" x="4843463" y="5668963"/>
          <p14:tracePt t="35611" x="4868863" y="5668963"/>
          <p14:tracePt t="35618" x="4894263" y="5659438"/>
          <p14:tracePt t="35627" x="4903788" y="5659438"/>
          <p14:tracePt t="35635" x="4919663" y="5659438"/>
          <p14:tracePt t="35643" x="4929188" y="5659438"/>
          <p14:tracePt t="35651" x="4937125" y="5659438"/>
          <p14:tracePt t="35659" x="4954588" y="5659438"/>
          <p14:tracePt t="35666" x="4962525" y="5651500"/>
          <p14:tracePt t="35677" x="4972050" y="5651500"/>
          <p14:tracePt t="35683" x="4987925" y="5651500"/>
          <p14:tracePt t="35699" x="5005388" y="5651500"/>
          <p14:tracePt t="35714" x="5013325" y="5651500"/>
          <p14:tracePt t="35724" x="5030788" y="5651500"/>
          <p14:tracePt t="35738" x="5038725" y="5651500"/>
          <p14:tracePt t="35747" x="5048250" y="5651500"/>
          <p14:tracePt t="35754" x="5056188" y="5651500"/>
          <p14:tracePt t="35771" x="5064125" y="5651500"/>
          <p14:tracePt t="35778" x="5073650" y="5651500"/>
          <p14:tracePt t="35786" x="5081588" y="5651500"/>
          <p14:tracePt t="35794" x="5099050" y="5651500"/>
          <p14:tracePt t="35810" x="5106988" y="5651500"/>
          <p14:tracePt t="35834" x="5116513" y="5651500"/>
          <p14:tracePt t="35844" x="5124450" y="5651500"/>
          <p14:tracePt t="35851" x="5132388" y="5651500"/>
          <p14:tracePt t="35861" x="5141913" y="5641975"/>
          <p14:tracePt t="35866" x="5149850" y="5641975"/>
          <p14:tracePt t="35877" x="5157788" y="5641975"/>
          <p14:tracePt t="35888" x="5175250" y="5641975"/>
          <p14:tracePt t="35915" x="5183188" y="5641975"/>
          <p14:tracePt t="35931" x="5192713" y="5641975"/>
          <p14:tracePt t="35963" x="5200650" y="5641975"/>
          <p14:tracePt t="35979" x="5208588" y="5641975"/>
          <p14:tracePt t="35987" x="5218113" y="5641975"/>
          <p14:tracePt t="37243" x="5226050" y="5641975"/>
          <p14:tracePt t="37267" x="5235575" y="5641975"/>
          <p14:tracePt t="37299" x="5243513" y="5641975"/>
          <p14:tracePt t="37308" x="5268913" y="5641975"/>
          <p14:tracePt t="37315" x="5276850" y="5641975"/>
          <p14:tracePt t="37322" x="5311775" y="5641975"/>
          <p14:tracePt t="37330" x="5337175" y="5641975"/>
          <p14:tracePt t="37338" x="5362575" y="5641975"/>
          <p14:tracePt t="37347" x="5413375" y="5634038"/>
          <p14:tracePt t="37354" x="5456238" y="5626100"/>
          <p14:tracePt t="37363" x="5507038" y="5600700"/>
          <p14:tracePt t="37370" x="5575300" y="5583238"/>
          <p14:tracePt t="37378" x="5641975" y="5565775"/>
          <p14:tracePt t="37386" x="5727700" y="5540375"/>
          <p14:tracePt t="37395" x="5803900" y="5514975"/>
          <p14:tracePt t="37402" x="5880100" y="5497513"/>
          <p14:tracePt t="37411" x="5948363" y="5472113"/>
          <p14:tracePt t="37419" x="6024563" y="5464175"/>
          <p14:tracePt t="37428" x="6102350" y="5446713"/>
          <p14:tracePt t="37435" x="6161088" y="5421313"/>
          <p14:tracePt t="37444" x="6221413" y="5405438"/>
          <p14:tracePt t="37451" x="6280150" y="5395913"/>
          <p14:tracePt t="37460" x="6313488" y="5387975"/>
          <p14:tracePt t="37467" x="6348413" y="5380038"/>
          <p14:tracePt t="37477" x="6391275" y="5370513"/>
          <p14:tracePt t="37483" x="6424613" y="5362575"/>
          <p14:tracePt t="37493" x="6457950" y="5353050"/>
          <p14:tracePt t="37498" x="6492875" y="5345113"/>
          <p14:tracePt t="37509" x="6526213" y="5337175"/>
          <p14:tracePt t="37515" x="6569075" y="5327650"/>
          <p14:tracePt t="37522" x="6602413" y="5327650"/>
          <p14:tracePt t="37531" x="6645275" y="5319713"/>
          <p14:tracePt t="37538" x="6670675" y="5311775"/>
          <p14:tracePt t="37547" x="6680200" y="5311775"/>
          <p14:tracePt t="37555" x="6696075" y="5311775"/>
          <p14:tracePt t="37563" x="6705600" y="5311775"/>
          <p14:tracePt t="37619" x="6731000" y="5311775"/>
          <p14:tracePt t="37634" x="6738938" y="5311775"/>
          <p14:tracePt t="37644" x="6746875" y="5311775"/>
          <p14:tracePt t="37651" x="6772275" y="5311775"/>
          <p14:tracePt t="37660" x="6789738" y="5311775"/>
          <p14:tracePt t="37667" x="6815138" y="5311775"/>
          <p14:tracePt t="37676" x="6824663" y="5311775"/>
          <p14:tracePt t="37683" x="6840538" y="5311775"/>
          <p14:tracePt t="37693" x="6858000" y="5311775"/>
          <p14:tracePt t="37698" x="6865938" y="5311775"/>
          <p14:tracePt t="37707" x="6883400" y="5311775"/>
          <p14:tracePt t="37715" x="6900863" y="5302250"/>
          <p14:tracePt t="37722" x="6916738" y="5302250"/>
          <p14:tracePt t="37730" x="6943725" y="5302250"/>
          <p14:tracePt t="37738" x="6959600" y="5302250"/>
          <p14:tracePt t="37747" x="6985000" y="5302250"/>
          <p14:tracePt t="37755" x="6994525" y="5302250"/>
          <p14:tracePt t="37764" x="7010400" y="5302250"/>
          <p14:tracePt t="37770" x="7027863" y="5302250"/>
          <p14:tracePt t="37779" x="7035800" y="5294313"/>
          <p14:tracePt t="37787" x="7045325" y="5294313"/>
          <p14:tracePt t="37795" x="7053263" y="5294313"/>
          <p14:tracePt t="37811" x="7061200" y="5294313"/>
          <p14:tracePt t="37818" x="7078663" y="5294313"/>
          <p14:tracePt t="37835" x="7104063" y="5294313"/>
          <p14:tracePt t="37844" x="7121525" y="5294313"/>
          <p14:tracePt t="37851" x="7146925" y="5294313"/>
          <p14:tracePt t="37860" x="7172325" y="5294313"/>
          <p14:tracePt t="37867" x="7180263" y="5294313"/>
          <p14:tracePt t="37876" x="7189788" y="5294313"/>
          <p14:tracePt t="37889" x="7205663" y="5294313"/>
          <p14:tracePt t="38691" x="7215188" y="5294313"/>
          <p14:tracePt t="39611" x="7215188" y="5302250"/>
          <p14:tracePt t="39651" x="7215188" y="5311775"/>
          <p14:tracePt t="39666" x="7205663" y="5319713"/>
          <p14:tracePt t="39676" x="7197725" y="5319713"/>
          <p14:tracePt t="39683" x="7189788" y="5327650"/>
          <p14:tracePt t="39715" x="7180263" y="5345113"/>
          <p14:tracePt t="39747" x="7172325" y="5345113"/>
          <p14:tracePt t="39938" x="7164388" y="5353050"/>
          <p14:tracePt t="39971" x="7154863" y="5380038"/>
          <p14:tracePt t="39987" x="7146925" y="5395913"/>
          <p14:tracePt t="39995" x="7138988" y="5405438"/>
          <p14:tracePt t="40003" x="7129463" y="5413375"/>
          <p14:tracePt t="40013" x="7121525" y="5421313"/>
          <p14:tracePt t="40019" x="7113588" y="5430838"/>
          <p14:tracePt t="40028" x="7104063" y="5438775"/>
          <p14:tracePt t="40035" x="7104063" y="5446713"/>
          <p14:tracePt t="40044" x="7096125" y="5446713"/>
          <p14:tracePt t="40061" x="7088188" y="5456238"/>
          <p14:tracePt t="40091" x="7078663" y="5472113"/>
          <p14:tracePt t="40122" x="7070725" y="5472113"/>
          <p14:tracePt t="40131" x="7061200" y="5481638"/>
          <p14:tracePt t="40138" x="7053263" y="5489575"/>
          <p14:tracePt t="40163" x="7045325" y="5489575"/>
          <p14:tracePt t="40178" x="7035800" y="5489575"/>
          <p14:tracePt t="40202" x="7027863" y="5489575"/>
          <p14:tracePt t="40213" x="7010400" y="5489575"/>
          <p14:tracePt t="40228" x="7002463" y="5497513"/>
          <p14:tracePt t="40244" x="6994525" y="5497513"/>
          <p14:tracePt t="40523" x="6985000" y="5507038"/>
          <p14:tracePt t="40715" x="6977063" y="5514975"/>
          <p14:tracePt t="40747" x="6959600" y="5532438"/>
          <p14:tracePt t="40763" x="6959600" y="5540375"/>
          <p14:tracePt t="40779" x="6959600" y="5549900"/>
          <p14:tracePt t="40819" x="6943725" y="5565775"/>
          <p14:tracePt t="40867" x="6934200" y="5575300"/>
          <p14:tracePt t="40898" x="6926263" y="5583238"/>
          <p14:tracePt t="40922" x="6926263" y="5591175"/>
          <p14:tracePt t="40955" x="6916738" y="5600700"/>
          <p14:tracePt t="41787" x="6908800" y="5600700"/>
          <p14:tracePt t="41827" x="6900863" y="5600700"/>
          <p14:tracePt t="41845" x="6900863" y="5608638"/>
          <p14:tracePt t="41850" x="6891338" y="5634038"/>
          <p14:tracePt t="41861" x="6883400" y="5641975"/>
          <p14:tracePt t="41867" x="6875463" y="5659438"/>
          <p14:tracePt t="41874" x="6865938" y="5684838"/>
          <p14:tracePt t="41883" x="6858000" y="5710238"/>
          <p14:tracePt t="41890" x="6850063" y="5727700"/>
          <p14:tracePt t="41908" x="6832600" y="5770563"/>
          <p14:tracePt t="41915" x="6824663" y="5778500"/>
          <p14:tracePt t="41922" x="6824663" y="5795963"/>
          <p14:tracePt t="41934" x="6807200" y="5829300"/>
          <p14:tracePt t="41938" x="6799263" y="5838825"/>
          <p14:tracePt t="41955" x="6799263" y="5854700"/>
          <p14:tracePt t="41964" x="6799263" y="5864225"/>
          <p14:tracePt t="41971" x="6789738" y="5872163"/>
          <p14:tracePt t="41979" x="6789738" y="5880100"/>
          <p14:tracePt t="41986" x="6781800" y="5889625"/>
          <p14:tracePt t="41996" x="6781800" y="5897563"/>
          <p14:tracePt t="42002" x="6772275" y="5905500"/>
          <p14:tracePt t="42012" x="6772275" y="5915025"/>
          <p14:tracePt t="42051" x="6772275" y="5932488"/>
          <p14:tracePt t="42067" x="6772275" y="5940425"/>
          <p14:tracePt t="42098" x="6772275" y="5957888"/>
          <p14:tracePt t="42114" x="6772275" y="5965825"/>
          <p14:tracePt t="42123" x="6772275" y="5973763"/>
          <p14:tracePt t="42138" x="6772275" y="5991225"/>
          <p14:tracePt t="42148" x="6772275" y="5999163"/>
          <p14:tracePt t="42163" x="6772275" y="6008688"/>
          <p14:tracePt t="42171" x="6772275" y="6016625"/>
          <p14:tracePt t="42179" x="6772275" y="6024563"/>
          <p14:tracePt t="42314" x="6764338" y="6024563"/>
          <p14:tracePt t="42323" x="6756400" y="6024563"/>
          <p14:tracePt t="42330" x="6738938" y="6024563"/>
          <p14:tracePt t="42339" x="6713538" y="6024563"/>
          <p14:tracePt t="42347" x="6688138" y="6024563"/>
          <p14:tracePt t="42354" x="6662738" y="6024563"/>
          <p14:tracePt t="42363" x="6627813" y="6024563"/>
          <p14:tracePt t="42370" x="6594475" y="6024563"/>
          <p14:tracePt t="42379" x="6561138" y="6024563"/>
          <p14:tracePt t="42387" x="6518275" y="6024563"/>
          <p14:tracePt t="42396" x="6500813" y="6024563"/>
          <p14:tracePt t="42403" x="6467475" y="6024563"/>
          <p14:tracePt t="42412" x="6424613" y="6034088"/>
          <p14:tracePt t="42419" x="6391275" y="6042025"/>
          <p14:tracePt t="42428" x="6356350" y="6042025"/>
          <p14:tracePt t="42434" x="6338888" y="6049963"/>
          <p14:tracePt t="42442" x="6305550" y="6059488"/>
          <p14:tracePt t="42451" x="6272213" y="6059488"/>
          <p14:tracePt t="42460" x="6246813" y="6059488"/>
          <p14:tracePt t="42467" x="6221413" y="6067425"/>
          <p14:tracePt t="42473" x="6194425" y="6067425"/>
          <p14:tracePt t="42483" x="6135688" y="6076950"/>
          <p14:tracePt t="42490" x="6110288" y="6076950"/>
          <p14:tracePt t="42499" x="6076950" y="6076950"/>
          <p14:tracePt t="42507" x="6042025" y="6084888"/>
          <p14:tracePt t="42515" x="6016625" y="6084888"/>
          <p14:tracePt t="42522" x="5999163" y="6084888"/>
          <p14:tracePt t="42530" x="5973763" y="6084888"/>
          <p14:tracePt t="42539" x="5957888" y="6084888"/>
          <p14:tracePt t="42554" x="5940425" y="6084888"/>
          <p14:tracePt t="42570" x="5932488" y="6084888"/>
          <p14:tracePt t="42786" x="5915025" y="6084888"/>
          <p14:tracePt t="43259" x="5915025" y="6076950"/>
          <p14:tracePt t="43291" x="5922963" y="6067425"/>
          <p14:tracePt t="43362" x="5932488" y="6059488"/>
          <p14:tracePt t="43395" x="5940425" y="6049963"/>
          <p14:tracePt t="43571" x="5932488" y="6049963"/>
          <p14:tracePt t="43578" x="5915025" y="6049963"/>
          <p14:tracePt t="43587" x="5897563" y="6049963"/>
          <p14:tracePt t="43596" x="5880100" y="6059488"/>
          <p14:tracePt t="43603" x="5854700" y="6067425"/>
          <p14:tracePt t="43613" x="5829300" y="6076950"/>
          <p14:tracePt t="43619" x="5821363" y="6076950"/>
          <p14:tracePt t="43628" x="5795963" y="6092825"/>
          <p14:tracePt t="43635" x="5761038" y="6102350"/>
          <p14:tracePt t="43644" x="5745163" y="6102350"/>
          <p14:tracePt t="43650" x="5710238" y="6110288"/>
          <p14:tracePt t="43657" x="5676900" y="6118225"/>
          <p14:tracePt t="43667" x="5641975" y="6127750"/>
          <p14:tracePt t="43674" x="5591175" y="6143625"/>
          <p14:tracePt t="43682" x="5557838" y="6153150"/>
          <p14:tracePt t="43691" x="5514975" y="6153150"/>
          <p14:tracePt t="43699" x="5472113" y="6153150"/>
          <p14:tracePt t="43706" x="5438775" y="6153150"/>
          <p14:tracePt t="43714" x="5421313" y="6153150"/>
          <p14:tracePt t="43722" x="5362575" y="6161088"/>
          <p14:tracePt t="43731" x="5337175" y="6161088"/>
          <p14:tracePt t="43739" x="5311775" y="6169025"/>
          <p14:tracePt t="43746" x="5268913" y="6169025"/>
          <p14:tracePt t="43755" x="5235575" y="6169025"/>
          <p14:tracePt t="43764" x="5192713" y="6169025"/>
          <p14:tracePt t="43771" x="5157788" y="6169025"/>
          <p14:tracePt t="43781" x="5116513" y="6178550"/>
          <p14:tracePt t="43787" x="5081588" y="6178550"/>
          <p14:tracePt t="43797" x="5056188" y="6178550"/>
          <p14:tracePt t="43802" x="5022850" y="6178550"/>
          <p14:tracePt t="43812" x="4979988" y="6178550"/>
          <p14:tracePt t="43819" x="4937125" y="6178550"/>
          <p14:tracePt t="43827" x="4894263" y="6178550"/>
          <p14:tracePt t="43835" x="4818063" y="6178550"/>
          <p14:tracePt t="43843" x="4767263" y="6178550"/>
          <p14:tracePt t="43850" x="4708525" y="6178550"/>
          <p14:tracePt t="43858" x="4630738" y="6178550"/>
          <p14:tracePt t="43867" x="4579938" y="6178550"/>
          <p14:tracePt t="43874" x="4495800" y="6178550"/>
          <p14:tracePt t="43882" x="4435475" y="6178550"/>
          <p14:tracePt t="43892" x="4359275" y="6178550"/>
          <p14:tracePt t="43898" x="4291013" y="6178550"/>
          <p14:tracePt t="43908" x="4224338" y="6178550"/>
          <p14:tracePt t="43916" x="4146550" y="6178550"/>
          <p14:tracePt t="43923" x="4079875" y="6178550"/>
          <p14:tracePt t="43931" x="4002088" y="6178550"/>
          <p14:tracePt t="43939" x="3935413" y="6178550"/>
          <p14:tracePt t="43948" x="3857625" y="6186488"/>
          <p14:tracePt t="43954" x="3806825" y="6186488"/>
          <p14:tracePt t="43964" x="3748088" y="6194425"/>
          <p14:tracePt t="43971" x="3671888" y="6194425"/>
          <p14:tracePt t="43980" x="3629025" y="6203950"/>
          <p14:tracePt t="43987" x="3552825" y="6203950"/>
          <p14:tracePt t="43996" x="3509963" y="6203950"/>
          <p14:tracePt t="44003" x="3449638" y="6203950"/>
          <p14:tracePt t="44011" x="3433763" y="6203950"/>
          <p14:tracePt t="44018" x="3373438" y="6203950"/>
          <p14:tracePt t="44028" x="3330575" y="6203950"/>
          <p14:tracePt t="44035" x="3314700" y="6203950"/>
          <p14:tracePt t="44043" x="3279775" y="6203950"/>
          <p14:tracePt t="44051" x="3246438" y="6203950"/>
          <p14:tracePt t="44058" x="3221038" y="6203950"/>
          <p14:tracePt t="44066" x="3203575" y="6203950"/>
          <p14:tracePt t="44074" x="3178175" y="6203950"/>
          <p14:tracePt t="44083" x="3152775" y="6203950"/>
          <p14:tracePt t="44091" x="3109913" y="6203950"/>
          <p14:tracePt t="44099" x="3084513" y="6203950"/>
          <p14:tracePt t="44106" x="3059113" y="6203950"/>
          <p14:tracePt t="44114" x="3025775" y="6203950"/>
          <p14:tracePt t="44123" x="3008313" y="6203950"/>
          <p14:tracePt t="44130" x="2982913" y="6203950"/>
          <p14:tracePt t="44139" x="2957513" y="6203950"/>
          <p14:tracePt t="44147" x="2940050" y="6203950"/>
          <p14:tracePt t="44155" x="2914650" y="6203950"/>
          <p14:tracePt t="44163" x="2871788" y="6203950"/>
          <p14:tracePt t="44171" x="2846388" y="6203950"/>
          <p14:tracePt t="44180" x="2830513" y="6203950"/>
          <p14:tracePt t="44187" x="2795588" y="6203950"/>
          <p14:tracePt t="44196" x="2778125" y="6203950"/>
          <p14:tracePt t="44202" x="2762250" y="6203950"/>
          <p14:tracePt t="44212" x="2736850" y="6203950"/>
          <p14:tracePt t="44219" x="2727325" y="6203950"/>
          <p14:tracePt t="44229" x="2711450" y="6203950"/>
          <p14:tracePt t="44235" x="2693988" y="6203950"/>
          <p14:tracePt t="44242" x="2668588" y="6203950"/>
          <p14:tracePt t="44251" x="2651125" y="6203950"/>
          <p14:tracePt t="44258" x="2625725" y="6203950"/>
          <p14:tracePt t="44266" x="2617788" y="6203950"/>
          <p14:tracePt t="44274" x="2592388" y="6203950"/>
          <p14:tracePt t="44283" x="2566988" y="6203950"/>
          <p14:tracePt t="44291" x="2532063" y="6203950"/>
          <p14:tracePt t="44298" x="2516188" y="6203950"/>
          <p14:tracePt t="44306" x="2489200" y="6203950"/>
          <p14:tracePt t="44314" x="2455863" y="6203950"/>
          <p14:tracePt t="44322" x="2438400" y="6203950"/>
          <p14:tracePt t="44330" x="2397125" y="6203950"/>
          <p14:tracePt t="44338" x="2371725" y="6203950"/>
          <p14:tracePt t="44347" x="2328863" y="6203950"/>
          <p14:tracePt t="44354" x="2293938" y="6203950"/>
          <p14:tracePt t="44364" x="2278063" y="6203950"/>
          <p14:tracePt t="44370" x="2243138" y="6203950"/>
          <p14:tracePt t="44381" x="2200275" y="6203950"/>
          <p14:tracePt t="44386" x="2174875" y="6203950"/>
          <p14:tracePt t="44397" x="2159000" y="6203950"/>
          <p14:tracePt t="44402" x="2124075" y="6211888"/>
          <p14:tracePt t="44411" x="2098675" y="6211888"/>
          <p14:tracePt t="44418" x="2090738" y="6211888"/>
          <p14:tracePt t="44426" x="2082800" y="6211888"/>
          <p14:tracePt t="44434" x="2073275" y="6211888"/>
          <p14:tracePt t="44442" x="2065338" y="6211888"/>
          <p14:tracePt t="44458" x="2047875" y="6211888"/>
          <p14:tracePt t="44467" x="2039938" y="6211888"/>
          <p14:tracePt t="44482" x="2030413" y="6211888"/>
          <p14:tracePt t="44490" x="2022475" y="6211888"/>
          <p14:tracePt t="44499" x="2014538" y="6211888"/>
          <p14:tracePt t="44506" x="2005013" y="6211888"/>
          <p14:tracePt t="44514" x="1989138" y="6211888"/>
          <p14:tracePt t="44522" x="1979613" y="6211888"/>
          <p14:tracePt t="44530" x="1963738" y="6211888"/>
          <p14:tracePt t="44538" x="1954213" y="6211888"/>
          <p14:tracePt t="44547" x="1946275" y="6211888"/>
          <p14:tracePt t="44555" x="1928813" y="6211888"/>
          <p14:tracePt t="44564" x="1920875" y="6211888"/>
          <p14:tracePt t="44571" x="1911350" y="6211888"/>
          <p14:tracePt t="44581" x="1903413" y="6211888"/>
          <p14:tracePt t="44596" x="1885950" y="6211888"/>
          <p14:tracePt t="44610" x="1860550" y="6211888"/>
          <p14:tracePt t="44618" x="1852613" y="6211888"/>
          <p14:tracePt t="44626" x="1844675" y="6211888"/>
          <p14:tracePt t="44634" x="1827213" y="6211888"/>
          <p14:tracePt t="44642" x="1819275" y="6211888"/>
          <p14:tracePt t="44650" x="1793875" y="6211888"/>
          <p14:tracePt t="44658" x="1766888" y="6211888"/>
          <p14:tracePt t="44666" x="1758950" y="6211888"/>
          <p14:tracePt t="44675" x="1733550" y="6211888"/>
          <p14:tracePt t="44682" x="1716088" y="6211888"/>
          <p14:tracePt t="44690" x="1700213" y="6203950"/>
          <p14:tracePt t="44698" x="1674813" y="6203950"/>
          <p14:tracePt t="44706" x="1649413" y="6194425"/>
          <p14:tracePt t="44714" x="1639888" y="6194425"/>
          <p14:tracePt t="44722" x="1622425" y="6194425"/>
          <p14:tracePt t="44731" x="1606550" y="6194425"/>
          <p14:tracePt t="44738" x="1606550" y="6186488"/>
          <p14:tracePt t="44747" x="1589088" y="6178550"/>
          <p14:tracePt t="44754" x="1571625" y="6169025"/>
          <p14:tracePt t="44770" x="1555750" y="6169025"/>
          <p14:tracePt t="44780" x="1538288" y="6169025"/>
          <p14:tracePt t="44786" x="1530350" y="6161088"/>
          <p14:tracePt t="44795" x="1520825" y="6161088"/>
          <p14:tracePt t="44802" x="1504950" y="6153150"/>
          <p14:tracePt t="44818" x="1495425" y="6143625"/>
          <p14:tracePt t="44826" x="1477963" y="6135688"/>
          <p14:tracePt t="44834" x="1462088" y="6127750"/>
          <p14:tracePt t="44843" x="1436688" y="6118225"/>
          <p14:tracePt t="44857" x="1427163" y="6118225"/>
          <p14:tracePt t="44875" x="1419225" y="6110288"/>
          <p14:tracePt t="44890" x="1411288" y="6102350"/>
          <p14:tracePt t="44906" x="1401763" y="6092825"/>
          <p14:tracePt t="45235" x="1393825" y="6092825"/>
          <p14:tracePt t="45323" x="1393825" y="6084888"/>
          <p14:tracePt t="45355" x="1393825" y="6076950"/>
          <p14:tracePt t="45379" x="1393825" y="6067425"/>
          <p14:tracePt t="45387" x="1401763" y="6067425"/>
          <p14:tracePt t="45396" x="1419225" y="6067425"/>
          <p14:tracePt t="45403" x="1436688" y="6067425"/>
          <p14:tracePt t="45410" x="1462088" y="6067425"/>
          <p14:tracePt t="45419" x="1487488" y="6067425"/>
          <p14:tracePt t="45428" x="1530350" y="6067425"/>
          <p14:tracePt t="45435" x="1571625" y="6067425"/>
          <p14:tracePt t="45441" x="1597025" y="6067425"/>
          <p14:tracePt t="45451" x="1665288" y="6067425"/>
          <p14:tracePt t="45458" x="1725613" y="6067425"/>
          <p14:tracePt t="45467" x="1793875" y="6067425"/>
          <p14:tracePt t="45475" x="1852613" y="6067425"/>
          <p14:tracePt t="45482" x="1911350" y="6067425"/>
          <p14:tracePt t="45491" x="1946275" y="6067425"/>
          <p14:tracePt t="45499" x="1989138" y="6067425"/>
          <p14:tracePt t="45506" x="2030413" y="6067425"/>
          <p14:tracePt t="45515" x="2047875" y="6067425"/>
          <p14:tracePt t="45522" x="2065338" y="6067425"/>
          <p14:tracePt t="45531" x="2082800" y="6067425"/>
          <p14:tracePt t="45539" x="2098675" y="6067425"/>
          <p14:tracePt t="45547" x="2108200" y="6067425"/>
          <p14:tracePt t="45555" x="2124075" y="6067425"/>
          <p14:tracePt t="45564" x="2133600" y="6067425"/>
          <p14:tracePt t="45571" x="2159000" y="6067425"/>
          <p14:tracePt t="45581" x="2192338" y="6067425"/>
          <p14:tracePt t="45587" x="2217738" y="6067425"/>
          <p14:tracePt t="45597" x="2243138" y="6067425"/>
          <p14:tracePt t="45603" x="2268538" y="6067425"/>
          <p14:tracePt t="45611" x="2293938" y="6067425"/>
          <p14:tracePt t="45619" x="2336800" y="6067425"/>
          <p14:tracePt t="45626" x="2387600" y="6067425"/>
          <p14:tracePt t="45635" x="2405063" y="6067425"/>
          <p14:tracePt t="45642" x="2447925" y="6067425"/>
          <p14:tracePt t="45651" x="2481263" y="6067425"/>
          <p14:tracePt t="45658" x="2516188" y="6067425"/>
          <p14:tracePt t="45667" x="2549525" y="6076950"/>
          <p14:tracePt t="45675" x="2557463" y="6076950"/>
          <p14:tracePt t="45683" x="2582863" y="6076950"/>
          <p14:tracePt t="45690" x="2608263" y="6076950"/>
          <p14:tracePt t="45699" x="2633663" y="6076950"/>
          <p14:tracePt t="45707" x="2660650" y="6076950"/>
          <p14:tracePt t="45714" x="2686050" y="6076950"/>
          <p14:tracePt t="45722" x="2727325" y="6076950"/>
          <p14:tracePt t="45731" x="2752725" y="6076950"/>
          <p14:tracePt t="45739" x="2795588" y="6076950"/>
          <p14:tracePt t="45747" x="2820988" y="6076950"/>
          <p14:tracePt t="45755" x="2863850" y="6084888"/>
          <p14:tracePt t="45765" x="2897188" y="6084888"/>
          <p14:tracePt t="45770" x="2940050" y="6084888"/>
          <p14:tracePt t="45781" x="2974975" y="6084888"/>
          <p14:tracePt t="45786" x="3025775" y="6084888"/>
          <p14:tracePt t="45796" x="3051175" y="6092825"/>
          <p14:tracePt t="45802" x="3094038" y="6092825"/>
          <p14:tracePt t="45812" x="3119438" y="6092825"/>
          <p14:tracePt t="45819" x="3152775" y="6092825"/>
          <p14:tracePt t="45825" x="3186113" y="6092825"/>
          <p14:tracePt t="45835" x="3211513" y="6092825"/>
          <p14:tracePt t="45842" x="3238500" y="6092825"/>
          <p14:tracePt t="45851" x="3263900" y="6092825"/>
          <p14:tracePt t="45858" x="3279775" y="6092825"/>
          <p14:tracePt t="45866" x="3297238" y="6092825"/>
          <p14:tracePt t="45875" x="3322638" y="6092825"/>
          <p14:tracePt t="45883" x="3348038" y="6092825"/>
          <p14:tracePt t="45893" x="3373438" y="6092825"/>
          <p14:tracePt t="45899" x="3390900" y="6092825"/>
          <p14:tracePt t="45907" x="3441700" y="6092825"/>
          <p14:tracePt t="45917" x="3475038" y="6092825"/>
          <p14:tracePt t="45922" x="3492500" y="6092825"/>
          <p14:tracePt t="45932" x="3543300" y="6092825"/>
          <p14:tracePt t="45939" x="3586163" y="6092825"/>
          <p14:tracePt t="45949" x="3629025" y="6092825"/>
          <p14:tracePt t="45954" x="3687763" y="6092825"/>
          <p14:tracePt t="45965" x="3713163" y="6092825"/>
          <p14:tracePt t="45970" x="3756025" y="6092825"/>
          <p14:tracePt t="45981" x="3781425" y="6092825"/>
          <p14:tracePt t="45986" x="3806825" y="6092825"/>
          <p14:tracePt t="45997" x="3832225" y="6092825"/>
          <p14:tracePt t="46003" x="3857625" y="6092825"/>
          <p14:tracePt t="46011" x="3883025" y="6092825"/>
          <p14:tracePt t="46019" x="3908425" y="6102350"/>
          <p14:tracePt t="46026" x="3943350" y="6102350"/>
          <p14:tracePt t="46035" x="3968750" y="6102350"/>
          <p14:tracePt t="46041" x="4011613" y="6102350"/>
          <p14:tracePt t="46051" x="4044950" y="6110288"/>
          <p14:tracePt t="46059" x="4095750" y="6118225"/>
          <p14:tracePt t="46067" x="4138613" y="6118225"/>
          <p14:tracePt t="46074" x="4181475" y="6118225"/>
          <p14:tracePt t="46082" x="4240213" y="6118225"/>
          <p14:tracePt t="46090" x="4283075" y="6127750"/>
          <p14:tracePt t="46099" x="4341813" y="6127750"/>
          <p14:tracePt t="46107" x="4384675" y="6127750"/>
          <p14:tracePt t="46116" x="4427538" y="6127750"/>
          <p14:tracePt t="46122" x="4478338" y="6135688"/>
          <p14:tracePt t="46131" x="4513263" y="6143625"/>
          <p14:tracePt t="46139" x="4538663" y="6143625"/>
          <p14:tracePt t="46148" x="4572000" y="6153150"/>
          <p14:tracePt t="46154" x="4597400" y="6153150"/>
          <p14:tracePt t="46165" x="4630738" y="6153150"/>
          <p14:tracePt t="46171" x="4657725" y="6161088"/>
          <p14:tracePt t="46180" x="4683125" y="6161088"/>
          <p14:tracePt t="46187" x="4724400" y="6161088"/>
          <p14:tracePt t="46194" x="4759325" y="6169025"/>
          <p14:tracePt t="46203" x="4792663" y="6169025"/>
          <p14:tracePt t="46210" x="4810125" y="6169025"/>
          <p14:tracePt t="46218" x="4843463" y="6169025"/>
          <p14:tracePt t="46225" x="4878388" y="6169025"/>
          <p14:tracePt t="46235" x="4886325" y="6169025"/>
          <p14:tracePt t="46242" x="4903788" y="6169025"/>
          <p14:tracePt t="46251" x="4929188" y="6169025"/>
          <p14:tracePt t="46259" x="4954588" y="6169025"/>
          <p14:tracePt t="46267" x="4972050" y="6169025"/>
          <p14:tracePt t="46274" x="5005388" y="6169025"/>
          <p14:tracePt t="46283" x="5022850" y="6169025"/>
          <p14:tracePt t="46290" x="5056188" y="6169025"/>
          <p14:tracePt t="46299" x="5091113" y="6169025"/>
          <p14:tracePt t="46306" x="5116513" y="6169025"/>
          <p14:tracePt t="46314" x="5141913" y="6169025"/>
          <p14:tracePt t="46323" x="5175250" y="6178550"/>
          <p14:tracePt t="46331" x="5218113" y="6178550"/>
          <p14:tracePt t="46339" x="5268913" y="6186488"/>
          <p14:tracePt t="46349" x="5294313" y="6186488"/>
          <p14:tracePt t="46356" x="5337175" y="6186488"/>
          <p14:tracePt t="46365" x="5370513" y="6186488"/>
          <p14:tracePt t="46371" x="5405438" y="6186488"/>
          <p14:tracePt t="46381" x="5446713" y="6186488"/>
          <p14:tracePt t="46387" x="5481638" y="6194425"/>
          <p14:tracePt t="46396" x="5489575" y="6194425"/>
          <p14:tracePt t="46402" x="5549900" y="6194425"/>
          <p14:tracePt t="46410" x="5565775" y="6194425"/>
          <p14:tracePt t="46419" x="5600700" y="6194425"/>
          <p14:tracePt t="46425" x="5641975" y="6194425"/>
          <p14:tracePt t="46435" x="5676900" y="6194425"/>
          <p14:tracePt t="46442" x="5710238" y="6194425"/>
          <p14:tracePt t="46451" x="5735638" y="6194425"/>
          <p14:tracePt t="46459" x="5770563" y="6203950"/>
          <p14:tracePt t="46467" x="5803900" y="6203950"/>
          <p14:tracePt t="46474" x="5821363" y="6203950"/>
          <p14:tracePt t="46483" x="5854700" y="6203950"/>
          <p14:tracePt t="46490" x="5889625" y="6203950"/>
          <p14:tracePt t="46499" x="5915025" y="6203950"/>
          <p14:tracePt t="46506" x="5932488" y="6211888"/>
          <p14:tracePt t="46514" x="5973763" y="6211888"/>
          <p14:tracePt t="46522" x="6008688" y="6211888"/>
          <p14:tracePt t="46531" x="6042025" y="6221413"/>
          <p14:tracePt t="46538" x="6084888" y="6221413"/>
          <p14:tracePt t="46549" x="6110288" y="6221413"/>
          <p14:tracePt t="46555" x="6153150" y="6221413"/>
          <p14:tracePt t="46565" x="6178550" y="6221413"/>
          <p14:tracePt t="46570" x="6203950" y="6221413"/>
          <p14:tracePt t="46580" x="6211888" y="6221413"/>
          <p14:tracePt t="46587" x="6237288" y="6221413"/>
          <p14:tracePt t="46596" x="6246813" y="6221413"/>
          <p14:tracePt t="46603" x="6254750" y="6221413"/>
          <p14:tracePt t="46610" x="6262688" y="6221413"/>
          <p14:tracePt t="46619" x="6280150" y="6221413"/>
          <p14:tracePt t="46635" x="6297613" y="6221413"/>
          <p14:tracePt t="46650" x="6305550" y="6221413"/>
          <p14:tracePt t="46698" x="6313488" y="6221413"/>
          <p14:tracePt t="46706" x="6323013" y="6221413"/>
          <p14:tracePt t="46715" x="6330950" y="6221413"/>
          <p14:tracePt t="46723" x="6338888" y="6221413"/>
          <p14:tracePt t="46739" x="6348413" y="6221413"/>
          <p14:tracePt t="46748" x="6356350" y="6221413"/>
          <p14:tracePt t="46755" x="6365875" y="6221413"/>
          <p14:tracePt t="46765" x="6373813" y="6221413"/>
          <p14:tracePt t="46771" x="6381750" y="6221413"/>
          <p14:tracePt t="46803" x="6399213" y="6221413"/>
          <p14:tracePt t="46818" x="6416675" y="6211888"/>
          <p14:tracePt t="46843" x="6432550" y="6211888"/>
          <p14:tracePt t="46851" x="6442075" y="6211888"/>
          <p14:tracePt t="46859" x="6442075" y="6203950"/>
          <p14:tracePt t="46867" x="6450013" y="6203950"/>
          <p14:tracePt t="46874" x="6467475" y="6194425"/>
          <p14:tracePt t="46907" x="6483350" y="6186488"/>
          <p14:tracePt t="46922" x="6492875" y="6186488"/>
          <p14:tracePt t="46939" x="6510338" y="6186488"/>
          <p14:tracePt t="46949" x="6526213" y="6178550"/>
          <p14:tracePt t="46964" x="6535738" y="6178550"/>
          <p14:tracePt t="46979" x="6543675" y="6178550"/>
          <p14:tracePt t="47013" x="6551613" y="6169025"/>
          <p14:tracePt t="47019" x="6561138" y="6169025"/>
          <p14:tracePt t="47025" x="6569075" y="6169025"/>
          <p14:tracePt t="47074" x="6577013" y="6169025"/>
          <p14:tracePt t="47082" x="6586538" y="6169025"/>
          <p14:tracePt t="47210" x="6602413" y="6169025"/>
          <p14:tracePt t="47218" x="6611938" y="6169025"/>
          <p14:tracePt t="47251" x="6619875" y="6169025"/>
          <p14:tracePt t="47267" x="6627813" y="6169025"/>
          <p14:tracePt t="47283" x="6637338" y="6169025"/>
          <p14:tracePt t="47299" x="6645275" y="6169025"/>
          <p14:tracePt t="47314" x="6654800" y="6169025"/>
          <p14:tracePt t="47331" x="6662738" y="6169025"/>
          <p14:tracePt t="47339" x="6670675" y="6169025"/>
          <p14:tracePt t="47348" x="6680200" y="6169025"/>
          <p14:tracePt t="47498" x="6688138" y="6169025"/>
          <p14:tracePt t="47506" x="6696075" y="6169025"/>
          <p14:tracePt t="47531" x="6705600" y="6169025"/>
          <p14:tracePt t="47539" x="6713538" y="6169025"/>
          <p14:tracePt t="47548" x="6721475" y="6169025"/>
          <p14:tracePt t="47555" x="6731000" y="6169025"/>
          <p14:tracePt t="47565" x="6756400" y="6169025"/>
          <p14:tracePt t="47579" x="6772275" y="6178550"/>
          <p14:tracePt t="47586" x="6781800" y="6178550"/>
          <p14:tracePt t="47596" x="6789738" y="6178550"/>
          <p14:tracePt t="47603" x="6799263" y="6178550"/>
          <p14:tracePt t="47619" x="6807200" y="6178550"/>
          <p14:tracePt t="47626" x="6815138" y="6178550"/>
          <p14:tracePt t="47787" x="6824663" y="6178550"/>
          <p14:tracePt t="47890" x="6824663" y="6186488"/>
          <p14:tracePt t="47901" x="6824663" y="6194425"/>
          <p14:tracePt t="48204" x="6824663" y="6203950"/>
          <p14:tracePt t="48355" x="6824663" y="6211888"/>
          <p14:tracePt t="48370" x="6815138" y="6203950"/>
          <p14:tracePt t="48499" x="6807200" y="6194425"/>
          <p14:tracePt t="48507" x="6807200" y="6186488"/>
          <p14:tracePt t="48533" x="6799263" y="6169025"/>
          <p14:tracePt t="48554" x="6789738" y="6153150"/>
          <p14:tracePt t="48739" x="6781800" y="6153150"/>
          <p14:tracePt t="48771" x="6772275" y="6153150"/>
          <p14:tracePt t="48780" x="6764338" y="6153150"/>
          <p14:tracePt t="48803" x="6746875" y="6153150"/>
          <p14:tracePt t="48835" x="6731000" y="6153150"/>
          <p14:tracePt t="48843" x="6721475" y="6135688"/>
          <p14:tracePt t="48874" x="6713538" y="6127750"/>
          <p14:tracePt t="48891" x="6705600" y="6127750"/>
          <p14:tracePt t="48923" x="6696075" y="6127750"/>
          <p14:tracePt t="48931" x="6688138" y="6118225"/>
          <p14:tracePt t="48939" x="6680200" y="6110288"/>
          <p14:tracePt t="48955" x="6680200" y="6102350"/>
          <p14:tracePt t="48964" x="6670675" y="6092825"/>
          <p14:tracePt t="48979" x="6662738" y="6084888"/>
          <p14:tracePt t="48987" x="6662738" y="6076950"/>
          <p14:tracePt t="49010" x="6654800" y="6067425"/>
          <p14:tracePt t="49026" x="6654800" y="6059488"/>
          <p14:tracePt t="49042" x="6654800" y="6049963"/>
          <p14:tracePt t="49067" x="6654800" y="6042025"/>
          <p14:tracePt t="49243" x="6654800" y="6024563"/>
          <p14:tracePt t="49266" x="6654800" y="6008688"/>
          <p14:tracePt t="49274" x="6654800" y="5999163"/>
          <p14:tracePt t="49283" x="6654800" y="5991225"/>
          <p14:tracePt t="49299" x="6654800" y="5983288"/>
          <p14:tracePt t="49307" x="6654800" y="5973763"/>
          <p14:tracePt t="49317" x="6645275" y="5957888"/>
          <p14:tracePt t="49348" x="6645275" y="5948363"/>
          <p14:tracePt t="49354" x="6637338" y="5948363"/>
          <p14:tracePt t="49364" x="6627813" y="5940425"/>
          <p14:tracePt t="49371" x="6627813" y="5932488"/>
          <p14:tracePt t="49418" x="6627813" y="5922963"/>
          <p14:tracePt t="49450" x="6619875" y="5922963"/>
          <p14:tracePt t="49466" x="6619875" y="5915025"/>
          <p14:tracePt t="49483" x="6611938" y="5905500"/>
          <p14:tracePt t="49538" x="6611938" y="5897563"/>
          <p14:tracePt t="49554" x="6611938" y="5889625"/>
          <p14:tracePt t="49611" x="6611938" y="5880100"/>
          <p14:tracePt t="49642" x="6611938" y="5872163"/>
          <p14:tracePt t="49659" x="6611938" y="5864225"/>
          <p14:tracePt t="49683" x="6611938" y="5854700"/>
          <p14:tracePt t="49691" x="6611938" y="5838825"/>
          <p14:tracePt t="49722" x="6611938" y="5821363"/>
          <p14:tracePt t="49739" x="6619875" y="5803900"/>
          <p14:tracePt t="49764" x="6627813" y="5795963"/>
          <p14:tracePt t="49780" x="6627813" y="5788025"/>
          <p14:tracePt t="49794" x="6627813" y="5778500"/>
          <p14:tracePt t="49803" x="6627813" y="5753100"/>
          <p14:tracePt t="49809" x="6637338" y="5719763"/>
          <p14:tracePt t="49819" x="6645275" y="5676900"/>
          <p14:tracePt t="49827" x="6645275" y="5659438"/>
          <p14:tracePt t="49835" x="6645275" y="5651500"/>
          <p14:tracePt t="49843" x="6645275" y="5641975"/>
          <p14:tracePt t="49851" x="6645275" y="5634038"/>
          <p14:tracePt t="49859" x="6654800" y="5616575"/>
          <p14:tracePt t="49868" x="6662738" y="5608638"/>
          <p14:tracePt t="49884" x="6662738" y="5600700"/>
          <p14:tracePt t="49901" x="6670675" y="5600700"/>
          <p14:tracePt t="49917" x="6670675" y="5591175"/>
          <p14:tracePt t="49923" x="6680200" y="5583238"/>
          <p14:tracePt t="49932" x="6688138" y="5575300"/>
          <p14:tracePt t="49948" x="6696075" y="5565775"/>
          <p14:tracePt t="49980" x="6705600" y="5557838"/>
          <p14:tracePt t="50035" x="6713538" y="5549900"/>
          <p14:tracePt t="50042" x="6713538" y="5540375"/>
          <p14:tracePt t="50050" x="6713538" y="5532438"/>
          <p14:tracePt t="50082" x="6713538" y="5524500"/>
          <p14:tracePt t="50114" x="6713538" y="5514975"/>
          <p14:tracePt t="50170" x="6713538" y="5507038"/>
          <p14:tracePt t="50187" x="6713538" y="5497513"/>
          <p14:tracePt t="50202" x="6713538" y="5489575"/>
          <p14:tracePt t="50235" x="6713538" y="5481638"/>
          <p14:tracePt t="50243" x="6705600" y="5472113"/>
          <p14:tracePt t="50259" x="6688138" y="5464175"/>
          <p14:tracePt t="50275" x="6680200" y="5464175"/>
          <p14:tracePt t="50284" x="6670675" y="5464175"/>
          <p14:tracePt t="50292" x="6662738" y="5464175"/>
          <p14:tracePt t="50395" x="6645275" y="5446713"/>
          <p14:tracePt t="50442" x="6637338" y="5438775"/>
          <p14:tracePt t="50491" x="6637338" y="5430838"/>
          <p14:tracePt t="50499" x="6627813" y="5421313"/>
          <p14:tracePt t="50516" x="6627813" y="5413375"/>
          <p14:tracePt t="50548" x="6627813" y="5405438"/>
          <p14:tracePt t="50565" x="6619875" y="5395913"/>
          <p14:tracePt t="50578" x="6619875" y="5387975"/>
          <p14:tracePt t="50594" x="6611938" y="5380038"/>
          <p14:tracePt t="50610" x="6611938" y="5370513"/>
          <p14:tracePt t="50618" x="6602413" y="5362575"/>
          <p14:tracePt t="50634" x="6594475" y="5353050"/>
          <p14:tracePt t="50642" x="6594475" y="5345113"/>
          <p14:tracePt t="50658" x="6594475" y="5337175"/>
          <p14:tracePt t="50667" x="6594475" y="5327650"/>
          <p14:tracePt t="50684" x="6586538" y="5319713"/>
          <p14:tracePt t="50716" x="6577013" y="5311775"/>
          <p14:tracePt t="50786" x="6569075" y="5302250"/>
          <p14:tracePt t="50802" x="6561138" y="5302250"/>
          <p14:tracePt t="50818" x="6551613" y="5294313"/>
          <p14:tracePt t="50851" x="6543675" y="5294313"/>
          <p14:tracePt t="50859" x="6535738" y="5286375"/>
          <p14:tracePt t="50867" x="6526213" y="5276850"/>
          <p14:tracePt t="50891" x="6518275" y="5268913"/>
          <p14:tracePt t="50907" x="6510338" y="5260975"/>
          <p14:tracePt t="50995" x="6510338" y="5243513"/>
          <p14:tracePt t="51010" x="6510338" y="5226050"/>
          <p14:tracePt t="51026" x="6510338" y="5218113"/>
          <p14:tracePt t="51035" x="6518275" y="5200650"/>
          <p14:tracePt t="51042" x="6526213" y="5192713"/>
          <p14:tracePt t="51050" x="6535738" y="5183188"/>
          <p14:tracePt t="51058" x="6551613" y="5167313"/>
          <p14:tracePt t="51068" x="6561138" y="5149850"/>
          <p14:tracePt t="51075" x="6577013" y="5124450"/>
          <p14:tracePt t="51084" x="6586538" y="5124450"/>
          <p14:tracePt t="51090" x="6594475" y="5099050"/>
          <p14:tracePt t="51100" x="6594475" y="5091113"/>
          <p14:tracePt t="51107" x="6611938" y="5073650"/>
          <p14:tracePt t="51116" x="6619875" y="5056188"/>
          <p14:tracePt t="51123" x="6619875" y="5048250"/>
          <p14:tracePt t="51133" x="6637338" y="5038725"/>
          <p14:tracePt t="51138" x="6637338" y="5030788"/>
          <p14:tracePt t="51148" x="6637338" y="5022850"/>
          <p14:tracePt t="51155" x="6654800" y="5013325"/>
          <p14:tracePt t="51162" x="6662738" y="5005388"/>
          <p14:tracePt t="51178" x="6662738" y="4997450"/>
          <p14:tracePt t="51187" x="6670675" y="4997450"/>
          <p14:tracePt t="51194" x="6680200" y="4997450"/>
          <p14:tracePt t="51202" x="6680200" y="4987925"/>
          <p14:tracePt t="51211" x="6688138" y="4987925"/>
          <p14:tracePt t="51218" x="6696075" y="4979988"/>
          <p14:tracePt t="51226" x="6705600" y="4979988"/>
          <p14:tracePt t="51242" x="6713538" y="4972050"/>
          <p14:tracePt t="51250" x="6721475" y="4972050"/>
          <p14:tracePt t="51283" x="6731000" y="4962525"/>
          <p14:tracePt t="51300" x="6746875" y="4954588"/>
          <p14:tracePt t="51347" x="6756400" y="4954588"/>
          <p14:tracePt t="51579" x="6764338" y="4954588"/>
          <p14:tracePt t="51611" x="6781800" y="4954588"/>
          <p14:tracePt t="51619" x="6789738" y="4962525"/>
          <p14:tracePt t="51626" x="6789738" y="4972050"/>
          <p14:tracePt t="51634" x="6789738" y="4979988"/>
          <p14:tracePt t="51642" x="6789738" y="5022850"/>
          <p14:tracePt t="51650" x="6789738" y="5056188"/>
          <p14:tracePt t="51658" x="6789738" y="5091113"/>
          <p14:tracePt t="51667" x="6781800" y="5132388"/>
          <p14:tracePt t="51675" x="6764338" y="5149850"/>
          <p14:tracePt t="51684" x="6746875" y="5175250"/>
          <p14:tracePt t="51690" x="6738938" y="5175250"/>
          <p14:tracePt t="51701" x="6721475" y="5192713"/>
          <p14:tracePt t="51707" x="6705600" y="5200650"/>
          <p14:tracePt t="51716" x="6705600" y="5208588"/>
          <p14:tracePt t="51723" x="6696075" y="5208588"/>
          <p14:tracePt t="51733" x="6688138" y="5208588"/>
          <p14:tracePt t="51746" x="6680200" y="5208588"/>
          <p14:tracePt t="51755" x="6645275" y="5208588"/>
          <p14:tracePt t="51762" x="6627813" y="5208588"/>
          <p14:tracePt t="51771" x="6611938" y="5183188"/>
          <p14:tracePt t="52012" x="6602413" y="5183188"/>
          <p14:tracePt t="52026" x="6594475" y="5183188"/>
          <p14:tracePt t="52035" x="6577013" y="5183188"/>
          <p14:tracePt t="52043" x="6577013" y="5192713"/>
          <p14:tracePt t="52051" x="6561138" y="5200650"/>
          <p14:tracePt t="52058" x="6543675" y="5200650"/>
          <p14:tracePt t="52067" x="6535738" y="5200650"/>
          <p14:tracePt t="52074" x="6526213" y="5208588"/>
          <p14:tracePt t="52085" x="6518275" y="5208588"/>
          <p14:tracePt t="52091" x="6492875" y="5226050"/>
          <p14:tracePt t="52100" x="6475413" y="5235575"/>
          <p14:tracePt t="52107" x="6450013" y="5243513"/>
          <p14:tracePt t="52116" x="6442075" y="5251450"/>
          <p14:tracePt t="52123" x="6424613" y="5260975"/>
          <p14:tracePt t="52133" x="6407150" y="5260975"/>
          <p14:tracePt t="52139" x="6381750" y="5276850"/>
          <p14:tracePt t="52155" x="6365875" y="5286375"/>
          <p14:tracePt t="52162" x="6356350" y="5286375"/>
          <p14:tracePt t="52178" x="6348413" y="5286375"/>
          <p14:tracePt t="52186" x="6338888" y="5286375"/>
          <p14:tracePt t="52226" x="6330950" y="5286375"/>
          <p14:tracePt t="52243" x="6323013" y="5276850"/>
          <p14:tracePt t="52251" x="6323013" y="5268913"/>
          <p14:tracePt t="52284" x="6323013" y="5260975"/>
          <p14:tracePt t="52300" x="6323013" y="5251450"/>
          <p14:tracePt t="52316" x="6323013" y="5235575"/>
          <p14:tracePt t="52333" x="6323013" y="5226050"/>
          <p14:tracePt t="52348" x="6323013" y="5218113"/>
          <p14:tracePt t="52355" x="6323013" y="5208588"/>
          <p14:tracePt t="52364" x="6323013" y="5200650"/>
          <p14:tracePt t="52371" x="6323013" y="5183188"/>
          <p14:tracePt t="52387" x="6323013" y="5175250"/>
          <p14:tracePt t="52395" x="6323013" y="5157788"/>
          <p14:tracePt t="52419" x="6323013" y="5141913"/>
          <p14:tracePt t="52435" x="6323013" y="5132388"/>
          <p14:tracePt t="52451" x="6323013" y="5124450"/>
          <p14:tracePt t="52458" x="6323013" y="5116513"/>
          <p14:tracePt t="52483" x="6323013" y="5106988"/>
          <p14:tracePt t="52491" x="6323013" y="5099050"/>
          <p14:tracePt t="52507" x="6323013" y="5091113"/>
          <p14:tracePt t="52523" x="6323013" y="5081588"/>
          <p14:tracePt t="52532" x="6323013" y="5073650"/>
          <p14:tracePt t="52555" x="6323013" y="5064125"/>
          <p14:tracePt t="52561" x="6323013" y="5056188"/>
          <p14:tracePt t="52571" x="6330950" y="5048250"/>
          <p14:tracePt t="52602" x="6338888" y="5048250"/>
          <p14:tracePt t="52618" x="6348413" y="5030788"/>
          <p14:tracePt t="52627" x="6356350" y="5022850"/>
          <p14:tracePt t="52675" x="6365875" y="5022850"/>
          <p14:tracePt t="52707" x="6373813" y="5022850"/>
          <p14:tracePt t="52722" x="6381750" y="5022850"/>
          <p14:tracePt t="53803" x="6391275" y="5022850"/>
          <p14:tracePt t="53875" x="6373813" y="5030788"/>
          <p14:tracePt t="53923" x="6365875" y="5038725"/>
          <p14:tracePt t="53955" x="6356350" y="5038725"/>
          <p14:tracePt t="53971" x="6348413" y="5038725"/>
          <p14:tracePt t="53987" x="6338888" y="5038725"/>
          <p14:tracePt t="54002" x="6323013" y="5038725"/>
          <p14:tracePt t="54010" x="6313488" y="5048250"/>
          <p14:tracePt t="54026" x="6305550" y="5048250"/>
          <p14:tracePt t="54036" x="6297613" y="5048250"/>
          <p14:tracePt t="54042" x="6288088" y="5048250"/>
          <p14:tracePt t="54068" x="6280150" y="5048250"/>
          <p14:tracePt t="54074" x="6272213" y="5048250"/>
          <p14:tracePt t="54090" x="6262688" y="5048250"/>
          <p14:tracePt t="54131" x="6246813" y="5048250"/>
          <p14:tracePt t="54146" x="6221413" y="5056188"/>
          <p14:tracePt t="54178" x="6211888" y="5056188"/>
          <p14:tracePt t="54186" x="6203950" y="5056188"/>
          <p14:tracePt t="54194" x="6186488" y="5056188"/>
          <p14:tracePt t="54203" x="6178550" y="5056188"/>
          <p14:tracePt t="54210" x="6169025" y="5056188"/>
          <p14:tracePt t="54218" x="6153150" y="5056188"/>
          <p14:tracePt t="54226" x="6135688" y="5056188"/>
          <p14:tracePt t="54242" x="6127750" y="5056188"/>
          <p14:tracePt t="54251" x="6110288" y="5056188"/>
          <p14:tracePt t="54258" x="6092825" y="5056188"/>
          <p14:tracePt t="54268" x="6084888" y="5056188"/>
          <p14:tracePt t="54275" x="6059488" y="5056188"/>
          <p14:tracePt t="54284" x="6042025" y="5056188"/>
          <p14:tracePt t="54291" x="6024563" y="5056188"/>
          <p14:tracePt t="54300" x="6016625" y="5056188"/>
          <p14:tracePt t="54307" x="5999163" y="5056188"/>
          <p14:tracePt t="54317" x="5973763" y="5056188"/>
          <p14:tracePt t="54324" x="5948363" y="5056188"/>
          <p14:tracePt t="54330" x="5922963" y="5056188"/>
          <p14:tracePt t="54339" x="5905500" y="5056188"/>
          <p14:tracePt t="54345" x="5864225" y="5056188"/>
          <p14:tracePt t="54355" x="5838825" y="5056188"/>
          <p14:tracePt t="54363" x="5813425" y="5056188"/>
          <p14:tracePt t="54371" x="5778500" y="5056188"/>
          <p14:tracePt t="54379" x="5753100" y="5048250"/>
          <p14:tracePt t="54386" x="5719763" y="5048250"/>
          <p14:tracePt t="54394" x="5702300" y="5048250"/>
          <p14:tracePt t="54402" x="5668963" y="5048250"/>
          <p14:tracePt t="54411" x="5634038" y="5038725"/>
          <p14:tracePt t="54419" x="5600700" y="5038725"/>
          <p14:tracePt t="54426" x="5549900" y="5030788"/>
          <p14:tracePt t="54435" x="5514975" y="5022850"/>
          <p14:tracePt t="54442" x="5456238" y="5022850"/>
          <p14:tracePt t="54452" x="5413375" y="5005388"/>
          <p14:tracePt t="54458" x="5362575" y="5005388"/>
          <p14:tracePt t="54469" x="5294313" y="4997450"/>
          <p14:tracePt t="54474" x="5235575" y="4987925"/>
          <p14:tracePt t="54484" x="5175250" y="4979988"/>
          <p14:tracePt t="54491" x="5124450" y="4962525"/>
          <p14:tracePt t="54500" x="5073650" y="4962525"/>
          <p14:tracePt t="54506" x="5013325" y="4954588"/>
          <p14:tracePt t="54515" x="4954588" y="4946650"/>
          <p14:tracePt t="54523" x="4894263" y="4937125"/>
          <p14:tracePt t="54530" x="4835525" y="4929188"/>
          <p14:tracePt t="54539" x="4784725" y="4929188"/>
          <p14:tracePt t="54545" x="4724400" y="4919663"/>
          <p14:tracePt t="54554" x="4699000" y="4911725"/>
          <p14:tracePt t="54562" x="4648200" y="4903788"/>
          <p14:tracePt t="54571" x="4614863" y="4903788"/>
          <p14:tracePt t="54579" x="4564063" y="4886325"/>
          <p14:tracePt t="54586" x="4503738" y="4886325"/>
          <p14:tracePt t="54594" x="4445000" y="4878388"/>
          <p14:tracePt t="54602" x="4384675" y="4868863"/>
          <p14:tracePt t="54610" x="4325938" y="4868863"/>
          <p14:tracePt t="54619" x="4265613" y="4860925"/>
          <p14:tracePt t="54626" x="4206875" y="4852988"/>
          <p14:tracePt t="54635" x="4156075" y="4852988"/>
          <p14:tracePt t="54642" x="4105275" y="4835525"/>
          <p14:tracePt t="54652" x="4027488" y="4835525"/>
          <p14:tracePt t="54658" x="4002088" y="4827588"/>
          <p14:tracePt t="54668" x="3943350" y="4827588"/>
          <p14:tracePt t="54674" x="3892550" y="4802188"/>
          <p14:tracePt t="54684" x="3857625" y="4792663"/>
          <p14:tracePt t="54690" x="3816350" y="4792663"/>
          <p14:tracePt t="54699" x="3781425" y="4792663"/>
          <p14:tracePt t="54706" x="3738563" y="4784725"/>
          <p14:tracePt t="54714" x="3722688" y="4775200"/>
          <p14:tracePt t="54722" x="3687763" y="4767263"/>
          <p14:tracePt t="54730" x="3654425" y="4759325"/>
          <p14:tracePt t="54738" x="3629025" y="4759325"/>
          <p14:tracePt t="54745" x="3603625" y="4749800"/>
          <p14:tracePt t="54754" x="3594100" y="4741863"/>
          <p14:tracePt t="54762" x="3578225" y="4733925"/>
          <p14:tracePt t="54770" x="3552825" y="4716463"/>
          <p14:tracePt t="54779" x="3543300" y="4716463"/>
          <p14:tracePt t="54786" x="3517900" y="4699000"/>
          <p14:tracePt t="54794" x="3502025" y="4691063"/>
          <p14:tracePt t="54802" x="3475038" y="4691063"/>
          <p14:tracePt t="54819" x="3449638" y="4683125"/>
          <p14:tracePt t="54828" x="3433763" y="4673600"/>
          <p14:tracePt t="54843" x="3416300" y="4665663"/>
          <p14:tracePt t="54852" x="3408363" y="4665663"/>
          <p14:tracePt t="54859" x="3398838" y="4665663"/>
          <p14:tracePt t="54884" x="3390900" y="4665663"/>
          <p14:tracePt t="54930" x="3382963" y="4665663"/>
          <p14:tracePt t="55291" x="3382963" y="4657725"/>
          <p14:tracePt t="56074" x="3398838" y="4657725"/>
          <p14:tracePt t="56091" x="3408363" y="4657725"/>
          <p14:tracePt t="56107" x="3424238" y="4657725"/>
          <p14:tracePt t="56115" x="3441700" y="4657725"/>
          <p14:tracePt t="56130" x="3459163" y="4657725"/>
          <p14:tracePt t="56138" x="3467100" y="4657725"/>
          <p14:tracePt t="56146" x="3475038" y="4657725"/>
          <p14:tracePt t="56154" x="3484563" y="4657725"/>
          <p14:tracePt t="56178" x="3502025" y="4657725"/>
          <p14:tracePt t="56186" x="3517900" y="4657725"/>
          <p14:tracePt t="56195" x="3527425" y="4640263"/>
          <p14:tracePt t="56203" x="3535363" y="4630738"/>
          <p14:tracePt t="56210" x="3552825" y="4622800"/>
          <p14:tracePt t="56219" x="3578225" y="4579938"/>
          <p14:tracePt t="56227" x="3603625" y="4564063"/>
          <p14:tracePt t="56236" x="3636963" y="4513263"/>
          <p14:tracePt t="56243" x="3679825" y="4460875"/>
          <p14:tracePt t="56252" x="3697288" y="4435475"/>
          <p14:tracePt t="56259" x="3738563" y="4376738"/>
          <p14:tracePt t="56268" x="3763963" y="4341813"/>
          <p14:tracePt t="56275" x="3790950" y="4291013"/>
          <p14:tracePt t="56285" x="3798888" y="4257675"/>
          <p14:tracePt t="56290" x="3832225" y="4181475"/>
          <p14:tracePt t="56300" x="3841750" y="4138613"/>
          <p14:tracePt t="56307" x="3849688" y="4079875"/>
          <p14:tracePt t="56316" x="3867150" y="4019550"/>
          <p14:tracePt t="56323" x="3867150" y="3968750"/>
          <p14:tracePt t="56330" x="3867150" y="3917950"/>
          <p14:tracePt t="56338" x="3867150" y="3867150"/>
          <p14:tracePt t="56346" x="3867150" y="3816350"/>
          <p14:tracePt t="56355" x="3867150" y="3756025"/>
          <p14:tracePt t="56363" x="3867150" y="3713163"/>
          <p14:tracePt t="56371" x="3867150" y="3679825"/>
          <p14:tracePt t="56379" x="3867150" y="3636963"/>
          <p14:tracePt t="56386" x="3867150" y="3603625"/>
          <p14:tracePt t="56395" x="3867150" y="3586163"/>
          <p14:tracePt t="56403" x="3867150" y="3552825"/>
          <p14:tracePt t="56410" x="3867150" y="3535363"/>
          <p14:tracePt t="56419" x="3867150" y="3517900"/>
          <p14:tracePt t="56427" x="3867150" y="3492500"/>
          <p14:tracePt t="56437" x="3867150" y="3467100"/>
          <p14:tracePt t="56443" x="3867150" y="3449638"/>
          <p14:tracePt t="56452" x="3867150" y="3424238"/>
          <p14:tracePt t="56459" x="3867150" y="3398838"/>
          <p14:tracePt t="56469" x="3857625" y="3365500"/>
          <p14:tracePt t="56474" x="3857625" y="3355975"/>
          <p14:tracePt t="56483" x="3857625" y="3340100"/>
          <p14:tracePt t="56490" x="3849688" y="3322638"/>
          <p14:tracePt t="56507" x="3849688" y="3305175"/>
          <p14:tracePt t="56515" x="3849688" y="3297238"/>
          <p14:tracePt t="56523" x="3849688" y="3289300"/>
          <p14:tracePt t="56539" x="3849688" y="3271838"/>
          <p14:tracePt t="56555" x="3849688" y="3254375"/>
          <p14:tracePt t="56563" x="3849688" y="3246438"/>
          <p14:tracePt t="56570" x="3849688" y="3228975"/>
          <p14:tracePt t="56578" x="3841750" y="3195638"/>
          <p14:tracePt t="56587" x="3832225" y="3170238"/>
          <p14:tracePt t="56595" x="3824288" y="3160713"/>
          <p14:tracePt t="56603" x="3816350" y="3152775"/>
          <p14:tracePt t="56610" x="3816350" y="3135313"/>
          <p14:tracePt t="56619" x="3806825" y="3109913"/>
          <p14:tracePt t="56627" x="3798888" y="3084513"/>
          <p14:tracePt t="56636" x="3781425" y="3067050"/>
          <p14:tracePt t="56643" x="3773488" y="3041650"/>
          <p14:tracePt t="56652" x="3756025" y="3025775"/>
          <p14:tracePt t="56659" x="3730625" y="2990850"/>
          <p14:tracePt t="56669" x="3705225" y="2965450"/>
          <p14:tracePt t="56675" x="3687763" y="2940050"/>
          <p14:tracePt t="56684" x="3654425" y="2906713"/>
          <p14:tracePt t="56691" x="3629025" y="2881313"/>
          <p14:tracePt t="56700" x="3603625" y="2855913"/>
          <p14:tracePt t="56707" x="3578225" y="2830513"/>
          <p14:tracePt t="56714" x="3543300" y="2805113"/>
          <p14:tracePt t="56722" x="3517900" y="2778125"/>
          <p14:tracePt t="56730" x="3484563" y="2752725"/>
          <p14:tracePt t="56739" x="3416300" y="2719388"/>
          <p14:tracePt t="56747" x="3398838" y="2701925"/>
          <p14:tracePt t="56755" x="3340100" y="2676525"/>
          <p14:tracePt t="56763" x="3305175" y="2643188"/>
          <p14:tracePt t="56771" x="3263900" y="2625725"/>
          <p14:tracePt t="56778" x="3246438" y="2600325"/>
          <p14:tracePt t="56786" x="3203575" y="2574925"/>
          <p14:tracePt t="56795" x="3178175" y="2557463"/>
          <p14:tracePt t="56803" x="3144838" y="2524125"/>
          <p14:tracePt t="56811" x="3094038" y="2498725"/>
          <p14:tracePt t="56819" x="3059113" y="2447925"/>
          <p14:tracePt t="56826" x="3008313" y="2413000"/>
          <p14:tracePt t="56836" x="2974975" y="2397125"/>
          <p14:tracePt t="56842" x="2932113" y="2371725"/>
          <p14:tracePt t="56852" x="2881313" y="2336800"/>
          <p14:tracePt t="56859" x="2838450" y="2311400"/>
          <p14:tracePt t="56868" x="2787650" y="2278063"/>
          <p14:tracePt t="56875" x="2736850" y="2260600"/>
          <p14:tracePt t="56884" x="2686050" y="2227263"/>
          <p14:tracePt t="56897" x="2633663" y="2200275"/>
          <p14:tracePt t="56898" x="2592388" y="2166938"/>
          <p14:tracePt t="56906" x="2566988" y="2159000"/>
          <p14:tracePt t="56914" x="2516188" y="2124075"/>
          <p14:tracePt t="56923" x="2455863" y="2098675"/>
          <p14:tracePt t="56930" x="2422525" y="2090738"/>
          <p14:tracePt t="56938" x="2371725" y="2055813"/>
          <p14:tracePt t="56947" x="2336800" y="2039938"/>
          <p14:tracePt t="56955" x="2303463" y="2030413"/>
          <p14:tracePt t="56962" x="2286000" y="2014538"/>
          <p14:tracePt t="56971" x="2260600" y="2005013"/>
          <p14:tracePt t="56978" x="2243138" y="1997075"/>
          <p14:tracePt t="56986" x="2217738" y="1997075"/>
          <p14:tracePt t="56994" x="2209800" y="1989138"/>
          <p14:tracePt t="57259" x="2209800" y="1979613"/>
          <p14:tracePt t="57275" x="2217738" y="1979613"/>
          <p14:tracePt t="57291" x="2227263" y="1979613"/>
          <p14:tracePt t="57300" x="2235200" y="1979613"/>
          <p14:tracePt t="57307" x="2243138" y="1979613"/>
          <p14:tracePt t="57314" x="2252663" y="1979613"/>
          <p14:tracePt t="57323" x="2260600" y="1979613"/>
          <p14:tracePt t="57330" x="2268538" y="1979613"/>
          <p14:tracePt t="57339" x="2278063" y="1979613"/>
          <p14:tracePt t="57347" x="2303463" y="1979613"/>
          <p14:tracePt t="57362" x="2311400" y="1989138"/>
          <p14:tracePt t="57370" x="2328863" y="1989138"/>
          <p14:tracePt t="57379" x="2344738" y="1989138"/>
          <p14:tracePt t="57386" x="2371725" y="1997075"/>
          <p14:tracePt t="57394" x="2405063" y="2005013"/>
          <p14:tracePt t="57404" x="2438400" y="2022475"/>
          <p14:tracePt t="57411" x="2463800" y="2030413"/>
          <p14:tracePt t="57421" x="2506663" y="2030413"/>
          <p14:tracePt t="57427" x="2549525" y="2055813"/>
          <p14:tracePt t="57437" x="2600325" y="2065338"/>
          <p14:tracePt t="57442" x="2633663" y="2082800"/>
          <p14:tracePt t="57453" x="2668588" y="2090738"/>
          <p14:tracePt t="57458" x="2711450" y="2108200"/>
          <p14:tracePt t="57467" x="2744788" y="2116138"/>
          <p14:tracePt t="57474" x="2770188" y="2124075"/>
          <p14:tracePt t="57482" x="2795588" y="2141538"/>
          <p14:tracePt t="57498" x="2813050" y="2149475"/>
          <p14:tracePt t="57506" x="2838450" y="2159000"/>
          <p14:tracePt t="57514" x="2838450" y="2166938"/>
          <p14:tracePt t="57523" x="2855913" y="2174875"/>
          <p14:tracePt t="57547" x="2863850" y="2174875"/>
          <p14:tracePt t="57562" x="2871788" y="2174875"/>
          <p14:tracePt t="57579" x="2881313" y="2184400"/>
          <p14:tracePt t="57594" x="2889250" y="2184400"/>
          <p14:tracePt t="57636" x="2889250" y="2192338"/>
          <p14:tracePt t="57794" x="2897188" y="2192338"/>
          <p14:tracePt t="57907" x="2906713" y="2209800"/>
          <p14:tracePt t="57914" x="2914650" y="2227263"/>
          <p14:tracePt t="57962" x="2914650" y="2235200"/>
          <p14:tracePt t="57978" x="2914650" y="2243138"/>
          <p14:tracePt t="57987" x="2922588" y="2252663"/>
          <p14:tracePt t="58051" x="2922588" y="2260600"/>
          <p14:tracePt t="58059" x="2932113" y="2268538"/>
          <p14:tracePt t="58075" x="2940050" y="2286000"/>
          <p14:tracePt t="58082" x="2940050" y="2293938"/>
          <p14:tracePt t="58090" x="2940050" y="2311400"/>
          <p14:tracePt t="58098" x="2940050" y="2328863"/>
          <p14:tracePt t="58107" x="2940050" y="2336800"/>
          <p14:tracePt t="58114" x="2949575" y="2362200"/>
          <p14:tracePt t="58122" x="2949575" y="2379663"/>
          <p14:tracePt t="58131" x="2957513" y="2397125"/>
          <p14:tracePt t="58139" x="2957513" y="2405063"/>
          <p14:tracePt t="58147" x="2957513" y="2413000"/>
          <p14:tracePt t="58155" x="2965450" y="2430463"/>
          <p14:tracePt t="58162" x="2974975" y="2438400"/>
          <p14:tracePt t="58170" x="2974975" y="2447925"/>
          <p14:tracePt t="58187" x="2974975" y="2455863"/>
          <p14:tracePt t="58194" x="2974975" y="2463800"/>
          <p14:tracePt t="58203" x="2974975" y="2473325"/>
          <p14:tracePt t="58220" x="2982913" y="2481263"/>
          <p14:tracePt t="58226" x="2990850" y="2489200"/>
          <p14:tracePt t="58237" x="3000375" y="2498725"/>
          <p14:tracePt t="58253" x="3000375" y="2516188"/>
          <p14:tracePt t="58259" x="3000375" y="2524125"/>
          <p14:tracePt t="58268" x="3008313" y="2532063"/>
          <p14:tracePt t="58275" x="3016250" y="2541588"/>
          <p14:tracePt t="58283" x="3016250" y="2549525"/>
          <p14:tracePt t="58291" x="3025775" y="2549525"/>
          <p14:tracePt t="58297" x="3025775" y="2557463"/>
          <p14:tracePt t="58324" x="3033713" y="2574925"/>
          <p14:tracePt t="58379" x="3041650" y="2582863"/>
          <p14:tracePt t="58387" x="3051175" y="2582863"/>
          <p14:tracePt t="58394" x="3051175" y="2592388"/>
          <p14:tracePt t="58404" x="3059113" y="2592388"/>
          <p14:tracePt t="58411" x="3076575" y="2600325"/>
          <p14:tracePt t="58443" x="3084513" y="2600325"/>
          <p14:tracePt t="58452" x="3094038" y="2600325"/>
          <p14:tracePt t="58459" x="3094038" y="2608263"/>
          <p14:tracePt t="58469" x="3109913" y="2617788"/>
          <p14:tracePt t="58474" x="3119438" y="2617788"/>
          <p14:tracePt t="58491" x="3127375" y="2625725"/>
          <p14:tracePt t="58498" x="3144838" y="2633663"/>
          <p14:tracePt t="58506" x="3144838" y="2643188"/>
          <p14:tracePt t="58514" x="3152775" y="2643188"/>
          <p14:tracePt t="58523" x="3160713" y="2643188"/>
          <p14:tracePt t="58531" x="3170238" y="2651125"/>
          <p14:tracePt t="58562" x="3178175" y="2660650"/>
          <p14:tracePt t="58578" x="3195638" y="2668588"/>
          <p14:tracePt t="58619" x="3211513" y="2668588"/>
          <p14:tracePt t="58651" x="3228975" y="2676525"/>
          <p14:tracePt t="59411" x="3238500" y="2676525"/>
          <p14:tracePt t="59443" x="3246438" y="2676525"/>
          <p14:tracePt t="59458" x="3254375" y="2676525"/>
          <p14:tracePt t="59490" x="3271838" y="2676525"/>
          <p14:tracePt t="59506" x="3279775" y="2676525"/>
          <p14:tracePt t="59554" x="3289300" y="2676525"/>
          <p14:tracePt t="59563" x="3297238" y="2676525"/>
          <p14:tracePt t="59571" x="3305175" y="2676525"/>
          <p14:tracePt t="59578" x="3314700" y="2676525"/>
          <p14:tracePt t="59587" x="3330575" y="2676525"/>
          <p14:tracePt t="59595" x="3355975" y="2686050"/>
          <p14:tracePt t="59605" x="3390900" y="2693988"/>
          <p14:tracePt t="59610" x="3408363" y="2701925"/>
          <p14:tracePt t="59620" x="3424238" y="2701925"/>
          <p14:tracePt t="59626" x="3459163" y="2711450"/>
          <p14:tracePt t="59637" x="3484563" y="2711450"/>
          <p14:tracePt t="59642" x="3517900" y="2719388"/>
          <p14:tracePt t="59652" x="3527425" y="2719388"/>
          <p14:tracePt t="59659" x="3543300" y="2727325"/>
          <p14:tracePt t="59668" x="3552825" y="2727325"/>
          <p14:tracePt t="59786" x="3560763" y="2727325"/>
          <p14:tracePt t="59891" x="3568700" y="2736850"/>
          <p14:tracePt t="59906" x="3578225" y="2744788"/>
          <p14:tracePt t="59915" x="3578225" y="2752725"/>
          <p14:tracePt t="59946" x="3586163" y="2752725"/>
          <p14:tracePt t="60099" x="3594100" y="2762250"/>
          <p14:tracePt t="60172" x="3603625" y="2770188"/>
          <p14:tracePt t="60354" x="3611563" y="2778125"/>
          <p14:tracePt t="60459" x="3619500" y="2778125"/>
          <p14:tracePt t="60522" x="3619500" y="2787650"/>
          <p14:tracePt t="60595" x="3629025" y="2795588"/>
          <p14:tracePt t="60627" x="3636963" y="2795588"/>
          <p14:tracePt t="60739" x="3646488" y="2795588"/>
          <p14:tracePt t="60803" x="3654425" y="2805113"/>
          <p14:tracePt t="60834" x="3654425" y="2813050"/>
          <p14:tracePt t="60851" x="3654425" y="2820988"/>
          <p14:tracePt t="60868" x="3654425" y="2830513"/>
          <p14:tracePt t="60875" x="3654425" y="2838450"/>
          <p14:tracePt t="60898" x="3654425" y="2846388"/>
          <p14:tracePt t="60907" x="3654425" y="2855913"/>
          <p14:tracePt t="60923" x="3654425" y="2871788"/>
          <p14:tracePt t="60938" x="3654425" y="2881313"/>
          <p14:tracePt t="60946" x="3654425" y="2889250"/>
          <p14:tracePt t="60955" x="3654425" y="2897188"/>
          <p14:tracePt t="60972" x="3654425" y="2906713"/>
          <p14:tracePt t="60989" x="3654425" y="2914650"/>
          <p14:tracePt t="61004" x="3654425" y="2922588"/>
          <p14:tracePt t="61020" x="3654425" y="2940050"/>
          <p14:tracePt t="61059" x="3646488" y="2940050"/>
          <p14:tracePt t="61091" x="3646488" y="2957513"/>
          <p14:tracePt t="61194" x="3646488" y="2965450"/>
          <p14:tracePt t="61659" x="3646488" y="2974975"/>
          <p14:tracePt t="62122" x="3654425" y="2982913"/>
          <p14:tracePt t="62139" x="3662363" y="2982913"/>
          <p14:tracePt t="62163" x="3671888" y="2990850"/>
          <p14:tracePt t="62171" x="3679825" y="2990850"/>
          <p14:tracePt t="62178" x="3679825" y="3000375"/>
          <p14:tracePt t="62188" x="3687763" y="3008313"/>
          <p14:tracePt t="62226" x="3705225" y="3016250"/>
          <p14:tracePt t="62258" x="3713163" y="3033713"/>
          <p14:tracePt t="62266" x="3722688" y="3033713"/>
          <p14:tracePt t="62275" x="3730625" y="3041650"/>
          <p14:tracePt t="62282" x="3738563" y="3041650"/>
          <p14:tracePt t="62291" x="3748088" y="3041650"/>
          <p14:tracePt t="62299" x="3763963" y="3051175"/>
          <p14:tracePt t="62307" x="3781425" y="3051175"/>
          <p14:tracePt t="62314" x="3790950" y="3059113"/>
          <p14:tracePt t="62323" x="3806825" y="3059113"/>
          <p14:tracePt t="62331" x="3816350" y="3059113"/>
          <p14:tracePt t="62339" x="3832225" y="3059113"/>
          <p14:tracePt t="62346" x="3849688" y="3059113"/>
          <p14:tracePt t="62363" x="3867150" y="3067050"/>
          <p14:tracePt t="62373" x="3883025" y="3067050"/>
          <p14:tracePt t="62388" x="3892550" y="3076575"/>
          <p14:tracePt t="62394" x="3900488" y="3076575"/>
          <p14:tracePt t="62404" x="3908425" y="3076575"/>
          <p14:tracePt t="62411" x="3925888" y="3076575"/>
          <p14:tracePt t="62437" x="3943350" y="3076575"/>
          <p14:tracePt t="62442" x="3960813" y="3084513"/>
          <p14:tracePt t="62475" x="3968750" y="3084513"/>
          <p14:tracePt t="62595" x="3976688" y="3094038"/>
          <p14:tracePt t="62618" x="3994150" y="3101975"/>
          <p14:tracePt t="62636" x="4002088" y="3109913"/>
          <p14:tracePt t="62651" x="4011613" y="3109913"/>
          <p14:tracePt t="62665" x="4011613" y="3119438"/>
          <p14:tracePt t="62674" x="4019550" y="3127375"/>
          <p14:tracePt t="62682" x="4027488" y="3127375"/>
          <p14:tracePt t="62698" x="4037013" y="3127375"/>
          <p14:tracePt t="62706" x="4052888" y="3135313"/>
          <p14:tracePt t="62723" x="4062413" y="3144838"/>
          <p14:tracePt t="62739" x="4070350" y="3152775"/>
          <p14:tracePt t="62746" x="4087813" y="3152775"/>
          <p14:tracePt t="62763" x="4105275" y="3152775"/>
          <p14:tracePt t="62773" x="4130675" y="3152775"/>
          <p14:tracePt t="62778" x="4146550" y="3152775"/>
          <p14:tracePt t="62788" x="4171950" y="3152775"/>
          <p14:tracePt t="62795" x="4181475" y="3152775"/>
          <p14:tracePt t="62804" x="4206875" y="3152775"/>
          <p14:tracePt t="62810" x="4240213" y="3152775"/>
          <p14:tracePt t="62820" x="4265613" y="3152775"/>
          <p14:tracePt t="62826" x="4283075" y="3152775"/>
          <p14:tracePt t="62836" x="4316413" y="3152775"/>
          <p14:tracePt t="62842" x="4341813" y="3160713"/>
          <p14:tracePt t="62849" x="4368800" y="3160713"/>
          <p14:tracePt t="62859" x="4402138" y="3170238"/>
          <p14:tracePt t="62866" x="4427538" y="3170238"/>
          <p14:tracePt t="62875" x="4460875" y="3170238"/>
          <p14:tracePt t="62883" x="4503738" y="3178175"/>
          <p14:tracePt t="62901" x="4554538" y="3178175"/>
          <p14:tracePt t="62907" x="4589463" y="3178175"/>
          <p14:tracePt t="62915" x="4614863" y="3186113"/>
          <p14:tracePt t="62924" x="4640263" y="3186113"/>
          <p14:tracePt t="62931" x="4648200" y="3186113"/>
          <p14:tracePt t="62940" x="4683125" y="3203575"/>
          <p14:tracePt t="62947" x="4699000" y="3203575"/>
          <p14:tracePt t="62956" x="4716463" y="3211513"/>
          <p14:tracePt t="62963" x="4741863" y="3211513"/>
          <p14:tracePt t="62973" x="4749800" y="3221038"/>
          <p14:tracePt t="62979" x="4767263" y="3228975"/>
          <p14:tracePt t="62989" x="4775200" y="3228975"/>
          <p14:tracePt t="62994" x="4792663" y="3228975"/>
          <p14:tracePt t="63004" x="4810125" y="3228975"/>
          <p14:tracePt t="63010" x="4818063" y="3228975"/>
          <p14:tracePt t="63020" x="4827588" y="3238500"/>
          <p14:tracePt t="63026" x="4835525" y="3238500"/>
          <p14:tracePt t="63035" x="4852988" y="3246438"/>
          <p14:tracePt t="63043" x="4878388" y="3246438"/>
          <p14:tracePt t="63049" x="4886325" y="3246438"/>
          <p14:tracePt t="63059" x="4903788" y="3254375"/>
          <p14:tracePt t="63066" x="4919663" y="3254375"/>
          <p14:tracePt t="63075" x="4929188" y="3254375"/>
          <p14:tracePt t="63083" x="4937125" y="3254375"/>
          <p14:tracePt t="63091" x="4946650" y="3263900"/>
          <p14:tracePt t="63099" x="4946650" y="3271838"/>
          <p14:tracePt t="63171" x="4954588" y="3271838"/>
          <p14:tracePt t="63219" x="4972050" y="3271838"/>
          <p14:tracePt t="63419" x="4987925" y="3271838"/>
          <p14:tracePt t="63427" x="4997450" y="3271838"/>
          <p14:tracePt t="63459" x="5013325" y="3271838"/>
          <p14:tracePt t="63466" x="5022850" y="3271838"/>
          <p14:tracePt t="63475" x="5030788" y="3263900"/>
          <p14:tracePt t="63483" x="5038725" y="3254375"/>
          <p14:tracePt t="63491" x="5056188" y="3238500"/>
          <p14:tracePt t="63506" x="5056188" y="3228975"/>
          <p14:tracePt t="63522" x="5064125" y="3221038"/>
          <p14:tracePt t="63563" x="5073650" y="3211513"/>
          <p14:tracePt t="63898" x="5073650" y="3203575"/>
          <p14:tracePt t="63908" x="5073650" y="3195638"/>
          <p14:tracePt t="63914" x="5081588" y="3186113"/>
          <p14:tracePt t="63924" x="5081588" y="3178175"/>
          <p14:tracePt t="63931" x="5091113" y="3170238"/>
          <p14:tracePt t="63940" x="5106988" y="3152775"/>
          <p14:tracePt t="63947" x="5106988" y="3144838"/>
          <p14:tracePt t="63956" x="5124450" y="3127375"/>
          <p14:tracePt t="63963" x="5141913" y="3119438"/>
          <p14:tracePt t="63973" x="5141913" y="3109913"/>
          <p14:tracePt t="63979" x="5157788" y="3094038"/>
          <p14:tracePt t="63995" x="5167313" y="3076575"/>
          <p14:tracePt t="64004" x="5167313" y="3067050"/>
          <p14:tracePt t="64010" x="5175250" y="3067050"/>
          <p14:tracePt t="64019" x="5175250" y="3059113"/>
          <p14:tracePt t="64323" x="5175250" y="3067050"/>
          <p14:tracePt t="64330" x="5175250" y="3076575"/>
          <p14:tracePt t="64339" x="5175250" y="3084513"/>
          <p14:tracePt t="64347" x="5175250" y="3094038"/>
          <p14:tracePt t="64357" x="5175250" y="3109913"/>
          <p14:tracePt t="64362" x="5175250" y="3119438"/>
          <p14:tracePt t="64372" x="5175250" y="3135313"/>
          <p14:tracePt t="64379" x="5175250" y="3144838"/>
          <p14:tracePt t="64388" x="5175250" y="3152775"/>
          <p14:tracePt t="64395" x="5175250" y="3160713"/>
          <p14:tracePt t="64411" x="5175250" y="3170238"/>
          <p14:tracePt t="64420" x="5175250" y="3186113"/>
          <p14:tracePt t="64443" x="5175250" y="3203575"/>
          <p14:tracePt t="64450" x="5175250" y="3221038"/>
          <p14:tracePt t="64458" x="5183188" y="3221038"/>
          <p14:tracePt t="64475" x="5192713" y="3228975"/>
          <p14:tracePt t="64482" x="5200650" y="3246438"/>
          <p14:tracePt t="64507" x="5208588" y="3254375"/>
          <p14:tracePt t="64515" x="5218113" y="3263900"/>
          <p14:tracePt t="64531" x="5235575" y="3279775"/>
          <p14:tracePt t="64539" x="5235575" y="3289300"/>
          <p14:tracePt t="64547" x="5251450" y="3297238"/>
          <p14:tracePt t="64556" x="5251450" y="3314700"/>
          <p14:tracePt t="64562" x="5268913" y="3330575"/>
          <p14:tracePt t="64573" x="5268913" y="3340100"/>
          <p14:tracePt t="64578" x="5276850" y="3348038"/>
          <p14:tracePt t="64588" x="5286375" y="3373438"/>
          <p14:tracePt t="64595" x="5286375" y="3390900"/>
          <p14:tracePt t="64602" x="5294313" y="3408363"/>
          <p14:tracePt t="64610" x="5294313" y="3416300"/>
          <p14:tracePt t="64618" x="5294313" y="3424238"/>
          <p14:tracePt t="64627" x="5294313" y="3441700"/>
          <p14:tracePt t="64633" x="5294313" y="3459163"/>
          <p14:tracePt t="64643" x="5294313" y="3467100"/>
          <p14:tracePt t="64651" x="5294313" y="3475038"/>
          <p14:tracePt t="64658" x="5294313" y="3484563"/>
          <p14:tracePt t="64667" x="5294313" y="3492500"/>
          <p14:tracePt t="64675" x="5302250" y="3509963"/>
          <p14:tracePt t="64683" x="5302250" y="3517900"/>
          <p14:tracePt t="64691" x="5302250" y="3527425"/>
          <p14:tracePt t="64698" x="5302250" y="3535363"/>
          <p14:tracePt t="64715" x="5302250" y="3543300"/>
          <p14:tracePt t="64724" x="5302250" y="3560763"/>
          <p14:tracePt t="64739" x="5302250" y="3568700"/>
          <p14:tracePt t="64747" x="5302250" y="3586163"/>
          <p14:tracePt t="64970" x="5302250" y="3594100"/>
          <p14:tracePt t="64987" x="5302250" y="3603625"/>
          <p14:tracePt t="65002" x="5302250" y="3611563"/>
          <p14:tracePt t="65482" x="5302250" y="3603625"/>
          <p14:tracePt t="65491" x="5294313" y="3586163"/>
          <p14:tracePt t="65507" x="5286375" y="3560763"/>
          <p14:tracePt t="65515" x="5286375" y="3552825"/>
          <p14:tracePt t="65523" x="5268913" y="3535363"/>
          <p14:tracePt t="65531" x="5268913" y="3527425"/>
          <p14:tracePt t="65540" x="5268913" y="3517900"/>
          <p14:tracePt t="65547" x="5260975" y="3502025"/>
          <p14:tracePt t="65556" x="5251450" y="3484563"/>
          <p14:tracePt t="65579" x="5251450" y="3467100"/>
          <p14:tracePt t="65595" x="5243513" y="3459163"/>
          <p14:tracePt t="65627" x="5243513" y="3433763"/>
          <p14:tracePt t="65658" x="5243513" y="3416300"/>
          <p14:tracePt t="65674" x="5243513" y="3408363"/>
          <p14:tracePt t="65707" x="5243513" y="3398838"/>
          <p14:tracePt t="65835" x="5243513" y="3390900"/>
          <p14:tracePt t="65858" x="5243513" y="3382963"/>
          <p14:tracePt t="65875" x="5243513" y="3373438"/>
          <p14:tracePt t="65892" x="5243513" y="3355975"/>
          <p14:tracePt t="66546" x="5251450" y="3355975"/>
          <p14:tracePt t="66658" x="5260975" y="3355975"/>
          <p14:tracePt t="66675" x="5268913" y="3355975"/>
          <p14:tracePt t="66731" x="5276850" y="3365500"/>
          <p14:tracePt t="66794" x="5286375" y="3365500"/>
          <p14:tracePt t="66899" x="5294313" y="3373438"/>
          <p14:tracePt t="66924" x="5302250" y="3382963"/>
          <p14:tracePt t="66931" x="5311775" y="3382963"/>
          <p14:tracePt t="66956" x="5319713" y="3382963"/>
          <p14:tracePt t="67098" x="5337175" y="3382963"/>
          <p14:tracePt t="67115" x="5345113" y="3382963"/>
          <p14:tracePt t="67130" x="5353050" y="3382963"/>
          <p14:tracePt t="67147" x="5362575" y="3382963"/>
          <p14:tracePt t="67156" x="5370513" y="3382963"/>
          <p14:tracePt t="67163" x="5387975" y="3382963"/>
          <p14:tracePt t="67172" x="5395913" y="3382963"/>
          <p14:tracePt t="67179" x="5413375" y="3382963"/>
          <p14:tracePt t="67187" x="5430838" y="3382963"/>
          <p14:tracePt t="67195" x="5446713" y="3382963"/>
          <p14:tracePt t="67201" x="5472113" y="3382963"/>
          <p14:tracePt t="67211" x="5489575" y="3382963"/>
          <p14:tracePt t="67218" x="5514975" y="3382963"/>
          <p14:tracePt t="67227" x="5540375" y="3382963"/>
          <p14:tracePt t="67235" x="5565775" y="3382963"/>
          <p14:tracePt t="67243" x="5583238" y="3382963"/>
          <p14:tracePt t="67250" x="5626100" y="3382963"/>
          <p14:tracePt t="67258" x="5651500" y="3382963"/>
          <p14:tracePt t="67266" x="5684838" y="3382963"/>
          <p14:tracePt t="67274" x="5727700" y="3390900"/>
          <p14:tracePt t="67283" x="5770563" y="3390900"/>
          <p14:tracePt t="67292" x="5813425" y="3398838"/>
          <p14:tracePt t="67298" x="5864225" y="3398838"/>
          <p14:tracePt t="67307" x="5922963" y="3408363"/>
          <p14:tracePt t="67315" x="5965825" y="3408363"/>
          <p14:tracePt t="67325" x="6024563" y="3408363"/>
          <p14:tracePt t="67330" x="6092825" y="3408363"/>
          <p14:tracePt t="67340" x="6178550" y="3424238"/>
          <p14:tracePt t="67347" x="6254750" y="3433763"/>
          <p14:tracePt t="67357" x="6338888" y="3433763"/>
          <p14:tracePt t="67362" x="6424613" y="3433763"/>
          <p14:tracePt t="67371" x="6518275" y="3433763"/>
          <p14:tracePt t="67378" x="6602413" y="3433763"/>
          <p14:tracePt t="67387" x="6721475" y="3433763"/>
          <p14:tracePt t="67395" x="6850063" y="3433763"/>
          <p14:tracePt t="67401" x="6959600" y="3433763"/>
          <p14:tracePt t="67411" x="7070725" y="3433763"/>
          <p14:tracePt t="67418" x="7154863" y="3433763"/>
          <p14:tracePt t="67427" x="7258050" y="3433763"/>
          <p14:tracePt t="67435" x="7324725" y="3433763"/>
          <p14:tracePt t="67443" x="7385050" y="3433763"/>
          <p14:tracePt t="67450" x="7418388" y="3433763"/>
          <p14:tracePt t="67459" x="7427913" y="3433763"/>
          <p14:tracePt t="67467" x="7443788" y="3433763"/>
          <p14:tracePt t="67474" x="7461250" y="3433763"/>
          <p14:tracePt t="67506" x="7469188" y="3433763"/>
          <p14:tracePt t="67515" x="7478713" y="3441700"/>
          <p14:tracePt t="67531" x="7486650" y="3441700"/>
          <p14:tracePt t="67541" x="7504113" y="3441700"/>
          <p14:tracePt t="67547" x="7512050" y="3441700"/>
          <p14:tracePt t="67556" x="7537450" y="3441700"/>
          <p14:tracePt t="67562" x="7572375" y="3441700"/>
          <p14:tracePt t="67571" x="7588250" y="3441700"/>
          <p14:tracePt t="67579" x="7613650" y="3441700"/>
          <p14:tracePt t="67586" x="7648575" y="3441700"/>
          <p14:tracePt t="67595" x="7666038" y="3441700"/>
          <p14:tracePt t="67601" x="7691438" y="3441700"/>
          <p14:tracePt t="67611" x="7724775" y="3441700"/>
          <p14:tracePt t="67618" x="7750175" y="3441700"/>
          <p14:tracePt t="67627" x="7767638" y="3441700"/>
          <p14:tracePt t="67635" x="7775575" y="3441700"/>
          <p14:tracePt t="67643" x="7783513" y="3441700"/>
          <p14:tracePt t="67650" x="7793038" y="3441700"/>
          <p14:tracePt t="67659" x="7810500" y="3441700"/>
          <p14:tracePt t="67675" x="7818438" y="3441700"/>
          <p14:tracePt t="67682" x="7826375" y="3441700"/>
          <p14:tracePt t="67698" x="7835900" y="3449638"/>
          <p14:tracePt t="67730" x="7843838" y="3459163"/>
          <p14:tracePt t="67795" x="7861300" y="3467100"/>
          <p14:tracePt t="67827" x="7861300" y="3475038"/>
          <p14:tracePt t="67850" x="7861300" y="3484563"/>
          <p14:tracePt t="67859" x="7869238" y="3484563"/>
          <p14:tracePt t="67867" x="7877175" y="3492500"/>
          <p14:tracePt t="67885" x="7886700" y="3492500"/>
          <p14:tracePt t="67915" x="7902575" y="3492500"/>
          <p14:tracePt t="67924" x="7902575" y="3502025"/>
          <p14:tracePt t="67931" x="7912100" y="3502025"/>
          <p14:tracePt t="67942" x="7927975" y="3509963"/>
          <p14:tracePt t="67956" x="7937500" y="3509963"/>
          <p14:tracePt t="67962" x="7945438" y="3509963"/>
          <p14:tracePt t="67973" x="7954963" y="3509963"/>
          <p14:tracePt t="67979" x="7962900" y="3509963"/>
          <p14:tracePt t="67986" x="7970838" y="3509963"/>
          <p14:tracePt t="67995" x="7980363" y="3509963"/>
          <p14:tracePt t="68002" x="7980363" y="3517900"/>
          <p14:tracePt t="68019" x="7988300" y="3527425"/>
          <p14:tracePt t="68307" x="7996238" y="3527425"/>
          <p14:tracePt t="68324" x="7996238" y="3535363"/>
          <p14:tracePt t="68331" x="8005763" y="3535363"/>
          <p14:tracePt t="68340" x="8021638" y="3535363"/>
          <p14:tracePt t="68346" x="8031163" y="3535363"/>
          <p14:tracePt t="68356" x="8039100" y="3535363"/>
          <p14:tracePt t="68363" x="8056563" y="3543300"/>
          <p14:tracePt t="68372" x="8081963" y="3552825"/>
          <p14:tracePt t="68379" x="8107363" y="3552825"/>
          <p14:tracePt t="68389" x="8150225" y="3560763"/>
          <p14:tracePt t="68394" x="8191500" y="3568700"/>
          <p14:tracePt t="68402" x="8243888" y="3578225"/>
          <p14:tracePt t="68410" x="8302625" y="3578225"/>
          <p14:tracePt t="68419" x="8370888" y="3586163"/>
          <p14:tracePt t="68427" x="8421688" y="3611563"/>
          <p14:tracePt t="68434" x="8480425" y="3611563"/>
          <p14:tracePt t="68443" x="8566150" y="3611563"/>
          <p14:tracePt t="68451" x="8616950" y="3611563"/>
          <p14:tracePt t="68459" x="8677275" y="3611563"/>
          <p14:tracePt t="68467" x="8736013" y="3619500"/>
          <p14:tracePt t="68475" x="8812213" y="3629025"/>
          <p14:tracePt t="68482" x="8872538" y="3629025"/>
          <p14:tracePt t="68491" x="8956675" y="3636963"/>
          <p14:tracePt t="68499" x="9017000" y="3636963"/>
          <p14:tracePt t="68508" x="9101138" y="363696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AA34A-E215-498E-B4B3-558E3F5D82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8353623" cy="418881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미래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▶『객체지향 입문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저자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터커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만약 가까운 미래에 어떤 것이 객체지향을 대신하더라도 지금까지 그랬던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것 처럼 그것은 반드시 객체지향을 기반으로 한 것일 것이다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현재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환경은 인터넷과 모바일 네트워크 기반으로 형성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사물인터넷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IoT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더욱 발전할 전망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4E7C1FFE-F61E-4285-A459-709C55A20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16D18D-2D1D-42A2-BF81-B4E10609E3B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90473-4775-4BED-81DB-0373C5D858F8}"/>
              </a:ext>
            </a:extLst>
          </p:cNvPr>
          <p:cNvSpPr txBox="1"/>
          <p:nvPr/>
        </p:nvSpPr>
        <p:spPr>
          <a:xfrm>
            <a:off x="332036" y="101600"/>
            <a:ext cx="8344420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13.3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과거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및 미래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955"/>
    </mc:Choice>
    <mc:Fallback>
      <p:transition spd="slow" advTm="69955"/>
    </mc:Fallback>
  </mc:AlternateContent>
  <p:extLst>
    <p:ext uri="{3A86A75C-4F4B-4683-9AE1-C65F6400EC91}">
      <p14:laserTraceLst xmlns:p14="http://schemas.microsoft.com/office/powerpoint/2010/main">
        <p14:tracePtLst>
          <p14:tracePt t="884" x="8999538" y="3373438"/>
          <p14:tracePt t="893" x="8872538" y="3373438"/>
          <p14:tracePt t="900" x="8761413" y="3365500"/>
          <p14:tracePt t="909" x="8616950" y="3365500"/>
          <p14:tracePt t="916" x="8489950" y="3348038"/>
          <p14:tracePt t="923" x="8345488" y="3340100"/>
          <p14:tracePt t="932" x="8234363" y="3330575"/>
          <p14:tracePt t="939" x="8107363" y="3314700"/>
          <p14:tracePt t="947" x="7970838" y="3314700"/>
          <p14:tracePt t="955" x="7851775" y="3314700"/>
          <p14:tracePt t="963" x="7724775" y="3305175"/>
          <p14:tracePt t="972" x="7613650" y="3279775"/>
          <p14:tracePt t="979" x="7486650" y="3271838"/>
          <p14:tracePt t="988" x="7367588" y="3246438"/>
          <p14:tracePt t="996" x="7265988" y="3238500"/>
          <p14:tracePt t="1004" x="7138988" y="3221038"/>
          <p14:tracePt t="1022" x="6883400" y="3221038"/>
          <p14:tracePt t="1029" x="6756400" y="3221038"/>
          <p14:tracePt t="1036" x="6586538" y="3221038"/>
          <p14:tracePt t="1046" x="6450013" y="3221038"/>
          <p14:tracePt t="1052" x="6272213" y="3211513"/>
          <p14:tracePt t="1062" x="6024563" y="3178175"/>
          <p14:tracePt t="1068" x="5778500" y="3152775"/>
          <p14:tracePt t="1078" x="5549900" y="3094038"/>
          <p14:tracePt t="1084" x="5370513" y="3016250"/>
          <p14:tracePt t="1093" x="5208588" y="3008313"/>
          <p14:tracePt t="1100" x="5081588" y="2949575"/>
          <p14:tracePt t="1107" x="4987925" y="2906713"/>
          <p14:tracePt t="1116" x="4929188" y="2881313"/>
          <p14:tracePt t="1123" x="4852988" y="2871788"/>
          <p14:tracePt t="1132" x="4802188" y="2805113"/>
          <p14:tracePt t="1138" x="4775200" y="2752725"/>
          <p14:tracePt t="1147" x="4708525" y="2711450"/>
          <p14:tracePt t="1155" x="4673600" y="2711450"/>
          <p14:tracePt t="1164" x="4622800" y="2693988"/>
          <p14:tracePt t="1172" x="4605338" y="2686050"/>
          <p14:tracePt t="1180" x="4597400" y="2686050"/>
          <p14:tracePt t="1468" x="4605338" y="2686050"/>
          <p14:tracePt t="1477" x="4630738" y="2701925"/>
          <p14:tracePt t="1484" x="4640263" y="2719388"/>
          <p14:tracePt t="1494" x="4640263" y="2736850"/>
          <p14:tracePt t="1500" x="4640263" y="2752725"/>
          <p14:tracePt t="1509" x="4640263" y="2762250"/>
          <p14:tracePt t="1516" x="4640263" y="2770188"/>
          <p14:tracePt t="1532" x="4622800" y="2778125"/>
          <p14:tracePt t="1539" x="4605338" y="2805113"/>
          <p14:tracePt t="1547" x="4589463" y="2813050"/>
          <p14:tracePt t="1555" x="4579938" y="2813050"/>
          <p14:tracePt t="1564" x="4554538" y="2813050"/>
          <p14:tracePt t="1571" x="4538663" y="2813050"/>
          <p14:tracePt t="1580" x="4521200" y="2795588"/>
          <p14:tracePt t="1587" x="4503738" y="2795588"/>
          <p14:tracePt t="1596" x="4486275" y="2787650"/>
          <p14:tracePt t="1603" x="4470400" y="2778125"/>
          <p14:tracePt t="1612" x="4435475" y="2778125"/>
          <p14:tracePt t="1619" x="4402138" y="2770188"/>
          <p14:tracePt t="1629" x="4368800" y="2770188"/>
          <p14:tracePt t="1636" x="4333875" y="2762250"/>
          <p14:tracePt t="1645" x="4308475" y="2762250"/>
          <p14:tracePt t="1652" x="4275138" y="2762250"/>
          <p14:tracePt t="1662" x="4240213" y="2752725"/>
          <p14:tracePt t="1668" x="4197350" y="2736850"/>
          <p14:tracePt t="1678" x="4156075" y="2719388"/>
          <p14:tracePt t="1684" x="4130675" y="2719388"/>
          <p14:tracePt t="1694" x="4095750" y="2701925"/>
          <p14:tracePt t="1699" x="4070350" y="2693988"/>
          <p14:tracePt t="1710" x="4044950" y="2668588"/>
          <p14:tracePt t="1716" x="4011613" y="2633663"/>
          <p14:tracePt t="1722" x="3943350" y="2617788"/>
          <p14:tracePt t="1732" x="3908425" y="2574925"/>
          <p14:tracePt t="1739" x="3857625" y="2549525"/>
          <p14:tracePt t="1747" x="3781425" y="2506663"/>
          <p14:tracePt t="1756" x="3687763" y="2447925"/>
          <p14:tracePt t="1764" x="3611563" y="2413000"/>
          <p14:tracePt t="1772" x="3509963" y="2354263"/>
          <p14:tracePt t="1780" x="3433763" y="2303463"/>
          <p14:tracePt t="1787" x="3340100" y="2243138"/>
          <p14:tracePt t="1796" x="3263900" y="2209800"/>
          <p14:tracePt t="1804" x="3160713" y="2166938"/>
          <p14:tracePt t="1813" x="3084513" y="2124075"/>
          <p14:tracePt t="1819" x="3008313" y="2082800"/>
          <p14:tracePt t="1828" x="2932113" y="2047875"/>
          <p14:tracePt t="1837" x="2855913" y="2005013"/>
          <p14:tracePt t="1845" x="2805113" y="1971675"/>
          <p14:tracePt t="1851" x="2719388" y="1938338"/>
          <p14:tracePt t="1861" x="2625725" y="1895475"/>
          <p14:tracePt t="1867" x="2566988" y="1860550"/>
          <p14:tracePt t="1878" x="2498725" y="1827213"/>
          <p14:tracePt t="1884" x="2438400" y="1809750"/>
          <p14:tracePt t="1894" x="2362200" y="1776413"/>
          <p14:tracePt t="1900" x="2303463" y="1751013"/>
          <p14:tracePt t="1909" x="2235200" y="1716088"/>
          <p14:tracePt t="1916" x="2192338" y="1700213"/>
          <p14:tracePt t="1923" x="2141538" y="1674813"/>
          <p14:tracePt t="1931" x="2090738" y="1649413"/>
          <p14:tracePt t="1939" x="2055813" y="1639888"/>
          <p14:tracePt t="1948" x="2022475" y="1622425"/>
          <p14:tracePt t="1956" x="2005013" y="1606550"/>
          <p14:tracePt t="1964" x="1997075" y="1606550"/>
          <p14:tracePt t="1972" x="1989138" y="1606550"/>
          <p14:tracePt t="1979" x="1979613" y="1597025"/>
          <p14:tracePt t="2076" x="1963738" y="1597025"/>
          <p14:tracePt t="2101" x="1954213" y="1597025"/>
          <p14:tracePt t="2116" x="1946275" y="1589088"/>
          <p14:tracePt t="2131" x="1938338" y="1589088"/>
          <p14:tracePt t="2147" x="1928813" y="1589088"/>
          <p14:tracePt t="2476" x="1946275" y="1606550"/>
          <p14:tracePt t="2493" x="1946275" y="1614488"/>
          <p14:tracePt t="2509" x="1954213" y="1614488"/>
          <p14:tracePt t="2516" x="1963738" y="1622425"/>
          <p14:tracePt t="2523" x="1971675" y="1622425"/>
          <p14:tracePt t="2532" x="1971675" y="1631950"/>
          <p14:tracePt t="2540" x="1989138" y="1631950"/>
          <p14:tracePt t="2548" x="1997075" y="1639888"/>
          <p14:tracePt t="2556" x="1997075" y="1649413"/>
          <p14:tracePt t="2563" x="2005013" y="1649413"/>
          <p14:tracePt t="2571" x="2022475" y="1657350"/>
          <p14:tracePt t="2597" x="2030413" y="1657350"/>
          <p14:tracePt t="2603" x="2039938" y="1665288"/>
          <p14:tracePt t="2644" x="2047875" y="1665288"/>
          <p14:tracePt t="2676" x="2065338" y="1665288"/>
          <p14:tracePt t="2693" x="2073275" y="1665288"/>
          <p14:tracePt t="2709" x="2090738" y="1665288"/>
          <p14:tracePt t="2723" x="2098675" y="1665288"/>
          <p14:tracePt t="2732" x="2108200" y="1665288"/>
          <p14:tracePt t="2739" x="2124075" y="1665288"/>
          <p14:tracePt t="2748" x="2141538" y="1665288"/>
          <p14:tracePt t="2756" x="2149475" y="1665288"/>
          <p14:tracePt t="2764" x="2166938" y="1665288"/>
          <p14:tracePt t="2771" x="2192338" y="1674813"/>
          <p14:tracePt t="2780" x="2200275" y="1674813"/>
          <p14:tracePt t="2788" x="2217738" y="1674813"/>
          <p14:tracePt t="2796" x="2227263" y="1674813"/>
          <p14:tracePt t="2803" x="2252663" y="1674813"/>
          <p14:tracePt t="2813" x="2260600" y="1682750"/>
          <p14:tracePt t="2820" x="2268538" y="1682750"/>
          <p14:tracePt t="2828" x="2293938" y="1682750"/>
          <p14:tracePt t="2836" x="2311400" y="1682750"/>
          <p14:tracePt t="2852" x="2336800" y="1682750"/>
          <p14:tracePt t="2862" x="2362200" y="1682750"/>
          <p14:tracePt t="2867" x="2387600" y="1682750"/>
          <p14:tracePt t="2878" x="2430463" y="1682750"/>
          <p14:tracePt t="2883" x="2463800" y="1682750"/>
          <p14:tracePt t="2891" x="2506663" y="1682750"/>
          <p14:tracePt t="2899" x="2549525" y="1682750"/>
          <p14:tracePt t="2907" x="2592388" y="1690688"/>
          <p14:tracePt t="2916" x="2643188" y="1690688"/>
          <p14:tracePt t="2923" x="2668588" y="1690688"/>
          <p14:tracePt t="2932" x="2701925" y="1690688"/>
          <p14:tracePt t="2939" x="2727325" y="1700213"/>
          <p14:tracePt t="2948" x="2744788" y="1700213"/>
          <p14:tracePt t="2955" x="2762250" y="1700213"/>
          <p14:tracePt t="2964" x="2770188" y="1700213"/>
          <p14:tracePt t="2980" x="2778125" y="1700213"/>
          <p14:tracePt t="3006" x="2787650" y="1700213"/>
          <p14:tracePt t="3019" x="2795588" y="1700213"/>
          <p14:tracePt t="3451" x="2805113" y="1700213"/>
          <p14:tracePt t="3468" x="2813050" y="1700213"/>
          <p14:tracePt t="3556" x="2820988" y="1700213"/>
          <p14:tracePt t="3572" x="2838450" y="1700213"/>
          <p14:tracePt t="3827" x="2846388" y="1700213"/>
          <p14:tracePt t="3845" x="2855913" y="1700213"/>
          <p14:tracePt t="3851" x="2863850" y="1708150"/>
          <p14:tracePt t="3884" x="2863850" y="1716088"/>
          <p14:tracePt t="3900" x="2871788" y="1725613"/>
          <p14:tracePt t="3915" x="2881313" y="1725613"/>
          <p14:tracePt t="3948" x="2889250" y="1733550"/>
          <p14:tracePt t="4276" x="2897188" y="1733550"/>
          <p14:tracePt t="7916" x="2906713" y="1733550"/>
          <p14:tracePt t="8012" x="2906713" y="1741488"/>
          <p14:tracePt t="8812" x="2906713" y="1758950"/>
          <p14:tracePt t="8820" x="2906713" y="1766888"/>
          <p14:tracePt t="8836" x="2906713" y="1776413"/>
          <p14:tracePt t="8843" x="2906713" y="1793875"/>
          <p14:tracePt t="8859" x="2906713" y="1809750"/>
          <p14:tracePt t="8875" x="2906713" y="1835150"/>
          <p14:tracePt t="8883" x="2906713" y="1844675"/>
          <p14:tracePt t="8891" x="2906713" y="1852613"/>
          <p14:tracePt t="8899" x="2906713" y="1860550"/>
          <p14:tracePt t="8907" x="2897188" y="1870075"/>
          <p14:tracePt t="8916" x="2881313" y="1885950"/>
          <p14:tracePt t="8924" x="2863850" y="1903413"/>
          <p14:tracePt t="8932" x="2863850" y="1911350"/>
          <p14:tracePt t="8940" x="2846388" y="1920875"/>
          <p14:tracePt t="8956" x="2830513" y="1938338"/>
          <p14:tracePt t="8965" x="2830513" y="1946275"/>
          <p14:tracePt t="8972" x="2813050" y="1954213"/>
          <p14:tracePt t="8982" x="2795588" y="1971675"/>
          <p14:tracePt t="8988" x="2778125" y="1989138"/>
          <p14:tracePt t="9004" x="2762250" y="2005013"/>
          <p14:tracePt t="9014" x="2752725" y="2005013"/>
          <p14:tracePt t="9025" x="2727325" y="2030413"/>
          <p14:tracePt t="9026" x="2719388" y="2039938"/>
          <p14:tracePt t="9035" x="2701925" y="2039938"/>
          <p14:tracePt t="9042" x="2693988" y="2047875"/>
          <p14:tracePt t="9052" x="2668588" y="2073275"/>
          <p14:tracePt t="9067" x="2633663" y="2082800"/>
          <p14:tracePt t="9076" x="2608263" y="2098675"/>
          <p14:tracePt t="9084" x="2600325" y="2116138"/>
          <p14:tracePt t="9092" x="2566988" y="2133600"/>
          <p14:tracePt t="9100" x="2549525" y="2141538"/>
          <p14:tracePt t="9107" x="2516188" y="2159000"/>
          <p14:tracePt t="9116" x="2498725" y="2166938"/>
          <p14:tracePt t="9124" x="2455863" y="2192338"/>
          <p14:tracePt t="9133" x="2430463" y="2192338"/>
          <p14:tracePt t="9140" x="2405063" y="2209800"/>
          <p14:tracePt t="9149" x="2387600" y="2217738"/>
          <p14:tracePt t="9156" x="2354263" y="2235200"/>
          <p14:tracePt t="9165" x="2336800" y="2235200"/>
          <p14:tracePt t="9172" x="2303463" y="2252663"/>
          <p14:tracePt t="9182" x="2286000" y="2260600"/>
          <p14:tracePt t="9188" x="2278063" y="2260600"/>
          <p14:tracePt t="9198" x="2252663" y="2268538"/>
          <p14:tracePt t="9204" x="2235200" y="2268538"/>
          <p14:tracePt t="9212" x="2227263" y="2278063"/>
          <p14:tracePt t="9220" x="2209800" y="2278063"/>
          <p14:tracePt t="9227" x="2184400" y="2293938"/>
          <p14:tracePt t="9236" x="2159000" y="2303463"/>
          <p14:tracePt t="9243" x="2141538" y="2319338"/>
          <p14:tracePt t="9252" x="2116138" y="2328863"/>
          <p14:tracePt t="9259" x="2090738" y="2336800"/>
          <p14:tracePt t="9267" x="2055813" y="2354263"/>
          <p14:tracePt t="9276" x="2047875" y="2354263"/>
          <p14:tracePt t="9283" x="2014538" y="2371725"/>
          <p14:tracePt t="9291" x="1979613" y="2379663"/>
          <p14:tracePt t="9299" x="1963738" y="2387600"/>
          <p14:tracePt t="9307" x="1938338" y="2387600"/>
          <p14:tracePt t="9323" x="1920875" y="2387600"/>
          <p14:tracePt t="9332" x="1911350" y="2397125"/>
          <p14:tracePt t="9339" x="1903413" y="2405063"/>
          <p14:tracePt t="9349" x="1895475" y="2413000"/>
          <p14:tracePt t="9355" x="1885950" y="2413000"/>
          <p14:tracePt t="9524" x="1885950" y="2422525"/>
          <p14:tracePt t="9564" x="1885950" y="2438400"/>
          <p14:tracePt t="9612" x="1885950" y="2447925"/>
          <p14:tracePt t="9643" x="1885950" y="2463800"/>
          <p14:tracePt t="9659" x="1895475" y="2463800"/>
          <p14:tracePt t="9675" x="1903413" y="2463800"/>
          <p14:tracePt t="9691" x="1911350" y="2463800"/>
          <p14:tracePt t="9700" x="1920875" y="2473325"/>
          <p14:tracePt t="9708" x="1920875" y="2481263"/>
          <p14:tracePt t="9732" x="1928813" y="2481263"/>
          <p14:tracePt t="9748" x="1938338" y="2481263"/>
          <p14:tracePt t="9796" x="1946275" y="2481263"/>
          <p14:tracePt t="9804" x="1954213" y="2481263"/>
          <p14:tracePt t="9814" x="1963738" y="2481263"/>
          <p14:tracePt t="9820" x="1971675" y="2481263"/>
          <p14:tracePt t="9837" x="1989138" y="2481263"/>
          <p14:tracePt t="9852" x="1997075" y="2481263"/>
          <p14:tracePt t="9860" x="2014538" y="2481263"/>
          <p14:tracePt t="9876" x="2022475" y="2481263"/>
          <p14:tracePt t="9884" x="2030413" y="2481263"/>
          <p14:tracePt t="9891" x="2039938" y="2481263"/>
          <p14:tracePt t="9900" x="2055813" y="2481263"/>
          <p14:tracePt t="9908" x="2073275" y="2481263"/>
          <p14:tracePt t="9916" x="2090738" y="2481263"/>
          <p14:tracePt t="9923" x="2108200" y="2481263"/>
          <p14:tracePt t="9933" x="2141538" y="2481263"/>
          <p14:tracePt t="9940" x="2159000" y="2489200"/>
          <p14:tracePt t="9949" x="2192338" y="2489200"/>
          <p14:tracePt t="9956" x="2235200" y="2498725"/>
          <p14:tracePt t="9965" x="2260600" y="2498725"/>
          <p14:tracePt t="9972" x="2293938" y="2498725"/>
          <p14:tracePt t="9981" x="2344738" y="2506663"/>
          <p14:tracePt t="9988" x="2371725" y="2506663"/>
          <p14:tracePt t="9997" x="2422525" y="2524125"/>
          <p14:tracePt t="10004" x="2455863" y="2532063"/>
          <p14:tracePt t="10013" x="2532063" y="2541588"/>
          <p14:tracePt t="10027" x="2643188" y="2549525"/>
          <p14:tracePt t="10037" x="2711450" y="2566988"/>
          <p14:tracePt t="10043" x="2795588" y="2566988"/>
          <p14:tracePt t="10053" x="2881313" y="2592388"/>
          <p14:tracePt t="10059" x="2965450" y="2600325"/>
          <p14:tracePt t="10067" x="3067050" y="2625725"/>
          <p14:tracePt t="10076" x="3170238" y="2625725"/>
          <p14:tracePt t="10084" x="3271838" y="2633663"/>
          <p14:tracePt t="10091" x="3382963" y="2643188"/>
          <p14:tracePt t="10100" x="3484563" y="2643188"/>
          <p14:tracePt t="10107" x="3586163" y="2660650"/>
          <p14:tracePt t="10115" x="3671888" y="2660650"/>
          <p14:tracePt t="10123" x="3763963" y="2668588"/>
          <p14:tracePt t="10132" x="3841750" y="2676525"/>
          <p14:tracePt t="10139" x="3925888" y="2676525"/>
          <p14:tracePt t="10150" x="3986213" y="2676525"/>
          <p14:tracePt t="10156" x="4052888" y="2676525"/>
          <p14:tracePt t="10166" x="4095750" y="2676525"/>
          <p14:tracePt t="10172" x="4171950" y="2676525"/>
          <p14:tracePt t="10181" x="4214813" y="2676525"/>
          <p14:tracePt t="10187" x="4300538" y="2676525"/>
          <p14:tracePt t="10198" x="4341813" y="2676525"/>
          <p14:tracePt t="10204" x="4402138" y="2676525"/>
          <p14:tracePt t="10213" x="4445000" y="2676525"/>
          <p14:tracePt t="10220" x="4503738" y="2693988"/>
          <p14:tracePt t="10227" x="4538663" y="2693988"/>
          <p14:tracePt t="10236" x="4589463" y="2693988"/>
          <p14:tracePt t="10243" x="4630738" y="2693988"/>
          <p14:tracePt t="10251" x="4683125" y="2701925"/>
          <p14:tracePt t="10260" x="4724400" y="2711450"/>
          <p14:tracePt t="10268" x="4767263" y="2711450"/>
          <p14:tracePt t="10276" x="4818063" y="2719388"/>
          <p14:tracePt t="10283" x="4860925" y="2719388"/>
          <p14:tracePt t="10291" x="4894263" y="2719388"/>
          <p14:tracePt t="10299" x="4937125" y="2719388"/>
          <p14:tracePt t="10308" x="4972050" y="2736850"/>
          <p14:tracePt t="10317" x="5013325" y="2736850"/>
          <p14:tracePt t="10323" x="5048250" y="2736850"/>
          <p14:tracePt t="10332" x="5091113" y="2736850"/>
          <p14:tracePt t="10339" x="5116513" y="2736850"/>
          <p14:tracePt t="10350" x="5157788" y="2736850"/>
          <p14:tracePt t="10355" x="5192713" y="2744788"/>
          <p14:tracePt t="10366" x="5226050" y="2744788"/>
          <p14:tracePt t="10371" x="5260975" y="2744788"/>
          <p14:tracePt t="10382" x="5276850" y="2744788"/>
          <p14:tracePt t="10388" x="5302250" y="2744788"/>
          <p14:tracePt t="10397" x="5311775" y="2752725"/>
          <p14:tracePt t="10404" x="5319713" y="2752725"/>
          <p14:tracePt t="10411" x="5345113" y="2752725"/>
          <p14:tracePt t="10420" x="5353050" y="2752725"/>
          <p14:tracePt t="10436" x="5362575" y="2752725"/>
          <p14:tracePt t="10443" x="5380038" y="2752725"/>
          <p14:tracePt t="10460" x="5395913" y="2752725"/>
          <p14:tracePt t="10468" x="5405438" y="2752725"/>
          <p14:tracePt t="10475" x="5421313" y="2752725"/>
          <p14:tracePt t="10484" x="5446713" y="2752725"/>
          <p14:tracePt t="10500" x="5464175" y="2752725"/>
          <p14:tracePt t="10507" x="5481638" y="2752725"/>
          <p14:tracePt t="10517" x="5497513" y="2752725"/>
          <p14:tracePt t="10523" x="5514975" y="2752725"/>
          <p14:tracePt t="10533" x="5549900" y="2762250"/>
          <p14:tracePt t="10539" x="5575300" y="2762250"/>
          <p14:tracePt t="10549" x="5616575" y="2762250"/>
          <p14:tracePt t="10556" x="5651500" y="2770188"/>
          <p14:tracePt t="10566" x="5684838" y="2770188"/>
          <p14:tracePt t="10572" x="5719763" y="2770188"/>
          <p14:tracePt t="10581" x="5761038" y="2770188"/>
          <p14:tracePt t="10588" x="5788025" y="2770188"/>
          <p14:tracePt t="10597" x="5821363" y="2770188"/>
          <p14:tracePt t="10604" x="5864225" y="2770188"/>
          <p14:tracePt t="10612" x="5897563" y="2770188"/>
          <p14:tracePt t="10619" x="5922963" y="2770188"/>
          <p14:tracePt t="10627" x="5948363" y="2770188"/>
          <p14:tracePt t="10635" x="5973763" y="2770188"/>
          <p14:tracePt t="10643" x="6008688" y="2770188"/>
          <p14:tracePt t="10652" x="6024563" y="2770188"/>
          <p14:tracePt t="10660" x="6049963" y="2770188"/>
          <p14:tracePt t="10668" x="6067425" y="2770188"/>
          <p14:tracePt t="10675" x="6084888" y="2770188"/>
          <p14:tracePt t="10684" x="6118225" y="2770188"/>
          <p14:tracePt t="10692" x="6127750" y="2770188"/>
          <p14:tracePt t="10699" x="6143625" y="2770188"/>
          <p14:tracePt t="10707" x="6169025" y="2778125"/>
          <p14:tracePt t="10715" x="6186488" y="2778125"/>
          <p14:tracePt t="10723" x="6194425" y="2778125"/>
          <p14:tracePt t="10732" x="6211888" y="2778125"/>
          <p14:tracePt t="10739" x="6229350" y="2778125"/>
          <p14:tracePt t="10749" x="6254750" y="2787650"/>
          <p14:tracePt t="10755" x="6272213" y="2787650"/>
          <p14:tracePt t="10765" x="6280150" y="2787650"/>
          <p14:tracePt t="10771" x="6297613" y="2787650"/>
          <p14:tracePt t="10782" x="6323013" y="2787650"/>
          <p14:tracePt t="10787" x="6338888" y="2787650"/>
          <p14:tracePt t="10795" x="6348413" y="2787650"/>
          <p14:tracePt t="10803" x="6356350" y="2787650"/>
          <p14:tracePt t="10811" x="6381750" y="2787650"/>
          <p14:tracePt t="10819" x="6399213" y="2787650"/>
          <p14:tracePt t="10826" x="6407150" y="2787650"/>
          <p14:tracePt t="10835" x="6424613" y="2787650"/>
          <p14:tracePt t="10843" x="6442075" y="2787650"/>
          <p14:tracePt t="10851" x="6450013" y="2787650"/>
          <p14:tracePt t="10860" x="6467475" y="2787650"/>
          <p14:tracePt t="10868" x="6475413" y="2787650"/>
          <p14:tracePt t="10875" x="6483350" y="2787650"/>
          <p14:tracePt t="10883" x="6500813" y="2787650"/>
          <p14:tracePt t="10899" x="6526213" y="2787650"/>
          <p14:tracePt t="10907" x="6535738" y="2787650"/>
          <p14:tracePt t="10916" x="6551613" y="2787650"/>
          <p14:tracePt t="10924" x="6561138" y="2787650"/>
          <p14:tracePt t="10933" x="6586538" y="2787650"/>
          <p14:tracePt t="10939" x="6611938" y="2787650"/>
          <p14:tracePt t="10949" x="6619875" y="2787650"/>
          <p14:tracePt t="10956" x="6627813" y="2787650"/>
          <p14:tracePt t="10965" x="6645275" y="2787650"/>
          <p14:tracePt t="10973" x="6654800" y="2787650"/>
          <p14:tracePt t="10982" x="6662738" y="2787650"/>
          <p14:tracePt t="10988" x="6670675" y="2787650"/>
          <p14:tracePt t="11013" x="6680200" y="2787650"/>
          <p14:tracePt t="11027" x="6696075" y="2787650"/>
          <p14:tracePt t="11059" x="6705600" y="2787650"/>
          <p14:tracePt t="11068" x="6713538" y="2787650"/>
          <p14:tracePt t="11084" x="6721475" y="2787650"/>
          <p14:tracePt t="11116" x="6738938" y="2787650"/>
          <p14:tracePt t="11132" x="6746875" y="2787650"/>
          <p14:tracePt t="11163" x="6756400" y="2787650"/>
          <p14:tracePt t="11181" x="6772275" y="2787650"/>
          <p14:tracePt t="11204" x="6781800" y="2787650"/>
          <p14:tracePt t="11213" x="6789738" y="2787650"/>
          <p14:tracePt t="11220" x="6799263" y="2787650"/>
          <p14:tracePt t="11226" x="6807200" y="2787650"/>
          <p14:tracePt t="11236" x="6815138" y="2787650"/>
          <p14:tracePt t="11252" x="6824663" y="2787650"/>
          <p14:tracePt t="11284" x="6840538" y="2787650"/>
          <p14:tracePt t="11323" x="6850063" y="2787650"/>
          <p14:tracePt t="11340" x="6858000" y="2787650"/>
          <p14:tracePt t="11356" x="6865938" y="2787650"/>
          <p14:tracePt t="11372" x="6875463" y="2787650"/>
          <p14:tracePt t="11404" x="6883400" y="2787650"/>
          <p14:tracePt t="11436" x="6891338" y="2787650"/>
          <p14:tracePt t="11460" x="6900863" y="2787650"/>
          <p14:tracePt t="11507" x="6908800" y="2787650"/>
          <p14:tracePt t="11524" x="6916738" y="2787650"/>
          <p14:tracePt t="11580" x="6934200" y="2787650"/>
          <p14:tracePt t="11628" x="6943725" y="2787650"/>
          <p14:tracePt t="11636" x="6951663" y="2787650"/>
          <p14:tracePt t="11643" x="6951663" y="2795588"/>
          <p14:tracePt t="12140" x="6959600" y="2805113"/>
          <p14:tracePt t="12155" x="6969125" y="2805113"/>
          <p14:tracePt t="12348" x="6977063" y="2820988"/>
          <p14:tracePt t="12355" x="6985000" y="2838450"/>
          <p14:tracePt t="12365" x="6985000" y="2846388"/>
          <p14:tracePt t="12380" x="6985000" y="2855913"/>
          <p14:tracePt t="12555" x="6985000" y="2863850"/>
          <p14:tracePt t="12660" x="6977063" y="2863850"/>
          <p14:tracePt t="12676" x="6969125" y="2863850"/>
          <p14:tracePt t="12691" x="6959600" y="2863850"/>
          <p14:tracePt t="12707" x="6951663" y="2863850"/>
          <p14:tracePt t="12723" x="6943725" y="2863850"/>
          <p14:tracePt t="12733" x="6926263" y="2863850"/>
          <p14:tracePt t="12749" x="6916738" y="2863850"/>
          <p14:tracePt t="12756" x="6908800" y="2871788"/>
          <p14:tracePt t="12765" x="6900863" y="2871788"/>
          <p14:tracePt t="12772" x="6891338" y="2871788"/>
          <p14:tracePt t="12781" x="6875463" y="2871788"/>
          <p14:tracePt t="12788" x="6865938" y="2871788"/>
          <p14:tracePt t="12795" x="6850063" y="2881313"/>
          <p14:tracePt t="12804" x="6840538" y="2881313"/>
          <p14:tracePt t="12810" x="6824663" y="2881313"/>
          <p14:tracePt t="12820" x="6807200" y="2881313"/>
          <p14:tracePt t="12827" x="6789738" y="2881313"/>
          <p14:tracePt t="12835" x="6764338" y="2881313"/>
          <p14:tracePt t="12844" x="6756400" y="2889250"/>
          <p14:tracePt t="12852" x="6738938" y="2889250"/>
          <p14:tracePt t="12859" x="6721475" y="2889250"/>
          <p14:tracePt t="12868" x="6713538" y="2889250"/>
          <p14:tracePt t="12876" x="6696075" y="2897188"/>
          <p14:tracePt t="12884" x="6688138" y="2897188"/>
          <p14:tracePt t="12891" x="6680200" y="2897188"/>
          <p14:tracePt t="12900" x="6662738" y="2897188"/>
          <p14:tracePt t="12917" x="6645275" y="2897188"/>
          <p14:tracePt t="12924" x="6619875" y="2897188"/>
          <p14:tracePt t="12933" x="6611938" y="2897188"/>
          <p14:tracePt t="12939" x="6586538" y="2897188"/>
          <p14:tracePt t="12951" x="6561138" y="2897188"/>
          <p14:tracePt t="12956" x="6535738" y="2897188"/>
          <p14:tracePt t="12966" x="6492875" y="2897188"/>
          <p14:tracePt t="12972" x="6457950" y="2897188"/>
          <p14:tracePt t="12980" x="6424613" y="2897188"/>
          <p14:tracePt t="12988" x="6381750" y="2897188"/>
          <p14:tracePt t="12995" x="6356350" y="2897188"/>
          <p14:tracePt t="13011" x="6297613" y="2897188"/>
          <p14:tracePt t="13020" x="6262688" y="2897188"/>
          <p14:tracePt t="13028" x="6237288" y="2897188"/>
          <p14:tracePt t="13037" x="6221413" y="2897188"/>
          <p14:tracePt t="13044" x="6194425" y="2897188"/>
          <p14:tracePt t="13052" x="6161088" y="2897188"/>
          <p14:tracePt t="13059" x="6153150" y="2897188"/>
          <p14:tracePt t="13068" x="6092825" y="2914650"/>
          <p14:tracePt t="13076" x="6067425" y="2914650"/>
          <p14:tracePt t="13084" x="6024563" y="2914650"/>
          <p14:tracePt t="13091" x="5965825" y="2914650"/>
          <p14:tracePt t="13100" x="5932488" y="2914650"/>
          <p14:tracePt t="13108" x="5889625" y="2914650"/>
          <p14:tracePt t="13116" x="5829300" y="2914650"/>
          <p14:tracePt t="13123" x="5795963" y="2914650"/>
          <p14:tracePt t="13133" x="5761038" y="2914650"/>
          <p14:tracePt t="13140" x="5702300" y="2914650"/>
          <p14:tracePt t="13150" x="5676900" y="2914650"/>
          <p14:tracePt t="13156" x="5626100" y="2914650"/>
          <p14:tracePt t="13166" x="5583238" y="2914650"/>
          <p14:tracePt t="13171" x="5532438" y="2922588"/>
          <p14:tracePt t="13179" x="5472113" y="2922588"/>
          <p14:tracePt t="13187" x="5421313" y="2922588"/>
          <p14:tracePt t="13195" x="5345113" y="2922588"/>
          <p14:tracePt t="13204" x="5260975" y="2922588"/>
          <p14:tracePt t="13211" x="5192713" y="2922588"/>
          <p14:tracePt t="13220" x="5064125" y="2922588"/>
          <p14:tracePt t="13228" x="4979988" y="2922588"/>
          <p14:tracePt t="13236" x="4878388" y="2922588"/>
          <p14:tracePt t="13244" x="4749800" y="2922588"/>
          <p14:tracePt t="13252" x="4657725" y="2922588"/>
          <p14:tracePt t="13259" x="4538663" y="2922588"/>
          <p14:tracePt t="13268" x="4445000" y="2922588"/>
          <p14:tracePt t="13276" x="4368800" y="2922588"/>
          <p14:tracePt t="13285" x="4300538" y="2922588"/>
          <p14:tracePt t="13291" x="4224338" y="2922588"/>
          <p14:tracePt t="13301" x="4181475" y="2922588"/>
          <p14:tracePt t="13308" x="4130675" y="2922588"/>
          <p14:tracePt t="13317" x="4095750" y="2922588"/>
          <p14:tracePt t="13323" x="4052888" y="2922588"/>
          <p14:tracePt t="13333" x="4019550" y="2922588"/>
          <p14:tracePt t="13340" x="4002088" y="2922588"/>
          <p14:tracePt t="13350" x="3976688" y="2932113"/>
          <p14:tracePt t="13356" x="3960813" y="2932113"/>
          <p14:tracePt t="13366" x="3917950" y="2932113"/>
          <p14:tracePt t="13373" x="3883025" y="2932113"/>
          <p14:tracePt t="13381" x="3867150" y="2932113"/>
          <p14:tracePt t="13388" x="3841750" y="2932113"/>
          <p14:tracePt t="13394" x="3806825" y="2940050"/>
          <p14:tracePt t="13403" x="3781425" y="2940050"/>
          <p14:tracePt t="13411" x="3763963" y="2940050"/>
          <p14:tracePt t="13420" x="3748088" y="2940050"/>
          <p14:tracePt t="13428" x="3730625" y="2940050"/>
          <p14:tracePt t="13436" x="3713163" y="2940050"/>
          <p14:tracePt t="13443" x="3687763" y="2940050"/>
          <p14:tracePt t="13459" x="3671888" y="2940050"/>
          <p14:tracePt t="13468" x="3662363" y="2940050"/>
          <p14:tracePt t="13517" x="3654425" y="2940050"/>
          <p14:tracePt t="13748" x="3671888" y="2940050"/>
          <p14:tracePt t="13756" x="3687763" y="2940050"/>
          <p14:tracePt t="13766" x="3697288" y="2940050"/>
          <p14:tracePt t="13771" x="3730625" y="2940050"/>
          <p14:tracePt t="13781" x="3790950" y="2949575"/>
          <p14:tracePt t="13788" x="3816350" y="2949575"/>
          <p14:tracePt t="13794" x="3875088" y="2949575"/>
          <p14:tracePt t="13804" x="3917950" y="2974975"/>
          <p14:tracePt t="13811" x="4002088" y="2974975"/>
          <p14:tracePt t="13820" x="4087813" y="2982913"/>
          <p14:tracePt t="13828" x="4181475" y="2990850"/>
          <p14:tracePt t="13836" x="4265613" y="3008313"/>
          <p14:tracePt t="13843" x="4368800" y="3016250"/>
          <p14:tracePt t="13851" x="4435475" y="3016250"/>
          <p14:tracePt t="13859" x="4538663" y="3016250"/>
          <p14:tracePt t="13869" x="4640263" y="3025775"/>
          <p14:tracePt t="13875" x="4724400" y="3025775"/>
          <p14:tracePt t="13885" x="4818063" y="3025775"/>
          <p14:tracePt t="13892" x="4903788" y="3033713"/>
          <p14:tracePt t="13901" x="4962525" y="3033713"/>
          <p14:tracePt t="13908" x="5048250" y="3033713"/>
          <p14:tracePt t="13917" x="5106988" y="3033713"/>
          <p14:tracePt t="13924" x="5149850" y="3033713"/>
          <p14:tracePt t="13933" x="5208588" y="3033713"/>
          <p14:tracePt t="13941" x="5243513" y="3033713"/>
          <p14:tracePt t="13949" x="5251450" y="3033713"/>
          <p14:tracePt t="13956" x="5268913" y="3033713"/>
          <p14:tracePt t="13965" x="5276850" y="3033713"/>
          <p14:tracePt t="14108" x="5286375" y="3041650"/>
          <p14:tracePt t="14902" x="5294313" y="3041650"/>
          <p14:tracePt t="15164" x="5294313" y="3025775"/>
          <p14:tracePt t="15196" x="5294313" y="3016250"/>
          <p14:tracePt t="15212" x="5294313" y="3008313"/>
          <p14:tracePt t="15228" x="5294313" y="3000375"/>
          <p14:tracePt t="15388" x="5294313" y="2990850"/>
          <p14:tracePt t="15684" x="5286375" y="3000375"/>
          <p14:tracePt t="15692" x="5286375" y="3008313"/>
          <p14:tracePt t="15717" x="5268913" y="3016250"/>
          <p14:tracePt t="15724" x="5260975" y="3025775"/>
          <p14:tracePt t="15749" x="5260975" y="3033713"/>
          <p14:tracePt t="15819" x="5251450" y="3033713"/>
          <p14:tracePt t="15891" x="5243513" y="3033713"/>
          <p14:tracePt t="16388" x="5243513" y="3025775"/>
          <p14:tracePt t="16483" x="5251450" y="3016250"/>
          <p14:tracePt t="17117" x="5260975" y="3008313"/>
          <p14:tracePt t="17124" x="5260975" y="3000375"/>
          <p14:tracePt t="17134" x="5268913" y="3000375"/>
          <p14:tracePt t="17140" x="5268913" y="2990850"/>
          <p14:tracePt t="17172" x="5276850" y="2974975"/>
          <p14:tracePt t="17188" x="5294313" y="2957513"/>
          <p14:tracePt t="17355" x="5302250" y="2957513"/>
          <p14:tracePt t="17508" x="5302250" y="2949575"/>
          <p14:tracePt t="17532" x="5311775" y="2932113"/>
          <p14:tracePt t="17836" x="5319713" y="2922588"/>
          <p14:tracePt t="17883" x="5327650" y="2914650"/>
          <p14:tracePt t="18179" x="5319713" y="2914650"/>
          <p14:tracePt t="18195" x="5302250" y="2914650"/>
          <p14:tracePt t="18204" x="5286375" y="2914650"/>
          <p14:tracePt t="18227" x="5276850" y="2914650"/>
          <p14:tracePt t="18235" x="5268913" y="2914650"/>
          <p14:tracePt t="18244" x="5251450" y="2914650"/>
          <p14:tracePt t="18253" x="5243513" y="2914650"/>
          <p14:tracePt t="18269" x="5226050" y="2914650"/>
          <p14:tracePt t="18275" x="5208588" y="2914650"/>
          <p14:tracePt t="18286" x="5200650" y="2914650"/>
          <p14:tracePt t="18292" x="5183188" y="2914650"/>
          <p14:tracePt t="18302" x="5175250" y="2914650"/>
          <p14:tracePt t="18308" x="5167313" y="2914650"/>
          <p14:tracePt t="18318" x="5157788" y="2922588"/>
          <p14:tracePt t="18323" x="5149850" y="2922588"/>
          <p14:tracePt t="18940" x="5132388" y="2922588"/>
          <p14:tracePt t="19132" x="5124450" y="2922588"/>
          <p14:tracePt t="19140" x="5116513" y="2922588"/>
          <p14:tracePt t="19172" x="5106988" y="2922588"/>
          <p14:tracePt t="19188" x="5106988" y="2914650"/>
          <p14:tracePt t="19196" x="5124450" y="2906713"/>
          <p14:tracePt t="19204" x="5141913" y="2889250"/>
          <p14:tracePt t="19211" x="5183188" y="2863850"/>
          <p14:tracePt t="19221" x="5192713" y="2838450"/>
          <p14:tracePt t="19227" x="5208588" y="2820988"/>
          <p14:tracePt t="19236" x="5218113" y="2813050"/>
          <p14:tracePt t="19244" x="5235575" y="2805113"/>
          <p14:tracePt t="19253" x="5251450" y="2787650"/>
          <p14:tracePt t="19260" x="5294313" y="2752725"/>
          <p14:tracePt t="19269" x="5302250" y="2736850"/>
          <p14:tracePt t="19275" x="5319713" y="2719388"/>
          <p14:tracePt t="19286" x="5337175" y="2701925"/>
          <p14:tracePt t="19292" x="5362575" y="2676525"/>
          <p14:tracePt t="19301" x="5380038" y="2668588"/>
          <p14:tracePt t="19308" x="5380038" y="2651125"/>
          <p14:tracePt t="19318" x="5380038" y="2643188"/>
          <p14:tracePt t="19388" x="5380038" y="2651125"/>
          <p14:tracePt t="19404" x="5380038" y="2676525"/>
          <p14:tracePt t="19412" x="5370513" y="2701925"/>
          <p14:tracePt t="19421" x="5362575" y="2701925"/>
          <p14:tracePt t="19427" x="5345113" y="2711450"/>
          <p14:tracePt t="19436" x="5337175" y="2719388"/>
          <p14:tracePt t="19443" x="5327650" y="2719388"/>
          <p14:tracePt t="19453" x="5319713" y="2719388"/>
          <p14:tracePt t="19460" x="5294313" y="2719388"/>
          <p14:tracePt t="19469" x="5260975" y="2736850"/>
          <p14:tracePt t="19475" x="5251450" y="2744788"/>
          <p14:tracePt t="19486" x="5243513" y="2762250"/>
          <p14:tracePt t="19492" x="5226050" y="2770188"/>
          <p14:tracePt t="19500" x="5200650" y="2778125"/>
          <p14:tracePt t="19508" x="5175250" y="2795588"/>
          <p14:tracePt t="19518" x="5157788" y="2813050"/>
          <p14:tracePt t="19524" x="5124450" y="2830513"/>
          <p14:tracePt t="19531" x="5106988" y="2838450"/>
          <p14:tracePt t="19539" x="5091113" y="2838450"/>
          <p14:tracePt t="19764" x="5099050" y="2830513"/>
          <p14:tracePt t="19989" x="5106988" y="2830513"/>
          <p14:tracePt t="21596" x="5099050" y="2820988"/>
          <p14:tracePt t="21611" x="5091113" y="2820988"/>
          <p14:tracePt t="21835" x="5091113" y="2813050"/>
          <p14:tracePt t="21853" x="5091113" y="2805113"/>
          <p14:tracePt t="21957" x="5091113" y="2795588"/>
          <p14:tracePt t="22388" x="5081588" y="2787650"/>
          <p14:tracePt t="22723" x="5064125" y="2778125"/>
          <p14:tracePt t="22820" x="5056188" y="2770188"/>
          <p14:tracePt t="22852" x="5048250" y="2770188"/>
          <p14:tracePt t="22869" x="5038725" y="2770188"/>
          <p14:tracePt t="22884" x="5022850" y="2770188"/>
          <p14:tracePt t="22899" x="5013325" y="2770188"/>
          <p14:tracePt t="22908" x="4997450" y="2770188"/>
          <p14:tracePt t="22924" x="4979988" y="2770188"/>
          <p14:tracePt t="22931" x="4972050" y="2770188"/>
          <p14:tracePt t="22939" x="4954588" y="2770188"/>
          <p14:tracePt t="22947" x="4946650" y="2770188"/>
          <p14:tracePt t="22956" x="4937125" y="2778125"/>
          <p14:tracePt t="22972" x="4929188" y="2778125"/>
          <p14:tracePt t="22979" x="4919663" y="2778125"/>
          <p14:tracePt t="23124" x="4911725" y="2778125"/>
          <p14:tracePt t="23156" x="4911725" y="2787650"/>
          <p14:tracePt t="23461" x="4911725" y="2795588"/>
          <p14:tracePt t="24308" x="4903788" y="2813050"/>
          <p14:tracePt t="24467" x="4894263" y="2820988"/>
          <p14:tracePt t="24507" x="4894263" y="2830513"/>
          <p14:tracePt t="24515" x="4894263" y="2846388"/>
          <p14:tracePt t="24523" x="4894263" y="2863850"/>
          <p14:tracePt t="24531" x="4894263" y="2881313"/>
          <p14:tracePt t="24539" x="4894263" y="2897188"/>
          <p14:tracePt t="24547" x="4911725" y="2914650"/>
          <p14:tracePt t="24556" x="4919663" y="2922588"/>
          <p14:tracePt t="24563" x="4919663" y="2940050"/>
          <p14:tracePt t="24573" x="4929188" y="2940050"/>
          <p14:tracePt t="24580" x="4937125" y="2957513"/>
          <p14:tracePt t="24588" x="4946650" y="2965450"/>
          <p14:tracePt t="24606" x="4962525" y="2982913"/>
          <p14:tracePt t="24612" x="4962525" y="2990850"/>
          <p14:tracePt t="24621" x="4979988" y="3000375"/>
          <p14:tracePt t="24654" x="4979988" y="3008313"/>
          <p14:tracePt t="24683" x="4987925" y="3025775"/>
          <p14:tracePt t="24707" x="5005388" y="3041650"/>
          <p14:tracePt t="24716" x="5013325" y="3051175"/>
          <p14:tracePt t="24724" x="5013325" y="3059113"/>
          <p14:tracePt t="24731" x="5022850" y="3076575"/>
          <p14:tracePt t="24739" x="5030788" y="3084513"/>
          <p14:tracePt t="24747" x="5038725" y="3094038"/>
          <p14:tracePt t="24758" x="5056188" y="3101975"/>
          <p14:tracePt t="24763" x="5081588" y="3101975"/>
          <p14:tracePt t="24773" x="5116513" y="3101975"/>
          <p14:tracePt t="24779" x="5132388" y="3101975"/>
          <p14:tracePt t="24790" x="5157788" y="3101975"/>
          <p14:tracePt t="24795" x="5175250" y="3101975"/>
          <p14:tracePt t="24806" x="5192713" y="3084513"/>
          <p14:tracePt t="24812" x="5243513" y="3067050"/>
          <p14:tracePt t="24821" x="5251450" y="3025775"/>
          <p14:tracePt t="24828" x="5286375" y="2949575"/>
          <p14:tracePt t="24837" x="5294313" y="2889250"/>
          <p14:tracePt t="24843" x="5294313" y="2863850"/>
          <p14:tracePt t="24852" x="5302250" y="2838450"/>
          <p14:tracePt t="24860" x="5311775" y="2795588"/>
          <p14:tracePt t="24867" x="5319713" y="2787650"/>
          <p14:tracePt t="25004" x="5311775" y="2787650"/>
          <p14:tracePt t="25012" x="5276850" y="2795588"/>
          <p14:tracePt t="25021" x="5235575" y="2795588"/>
          <p14:tracePt t="25028" x="5208588" y="2820988"/>
          <p14:tracePt t="25037" x="5157788" y="2863850"/>
          <p14:tracePt t="25044" x="5124450" y="2881313"/>
          <p14:tracePt t="25051" x="5081588" y="2932113"/>
          <p14:tracePt t="25060" x="5005388" y="2974975"/>
          <p14:tracePt t="25067" x="4946650" y="3008313"/>
          <p14:tracePt t="25076" x="4894263" y="3041650"/>
          <p14:tracePt t="25083" x="4886325" y="3041650"/>
          <p14:tracePt t="25107" x="4868863" y="3041650"/>
          <p14:tracePt t="25115" x="4852988" y="3059113"/>
          <p14:tracePt t="25124" x="4835525" y="3076575"/>
          <p14:tracePt t="25131" x="4827588" y="3084513"/>
          <p14:tracePt t="25140" x="4802188" y="3094038"/>
          <p14:tracePt t="25147" x="4775200" y="3119438"/>
          <p14:tracePt t="25157" x="4741863" y="3144838"/>
          <p14:tracePt t="25164" x="4691063" y="3178175"/>
          <p14:tracePt t="25173" x="4657725" y="3203575"/>
          <p14:tracePt t="25179" x="4605338" y="3246438"/>
          <p14:tracePt t="25190" x="4554538" y="3289300"/>
          <p14:tracePt t="25195" x="4521200" y="3314700"/>
          <p14:tracePt t="25206" x="4495800" y="3340100"/>
          <p14:tracePt t="25211" x="4445000" y="3365500"/>
          <p14:tracePt t="25221" x="4410075" y="3398838"/>
          <p14:tracePt t="25228" x="4384675" y="3424238"/>
          <p14:tracePt t="25237" x="4341813" y="3449638"/>
          <p14:tracePt t="25244" x="4308475" y="3475038"/>
          <p14:tracePt t="25252" x="4257675" y="3509963"/>
          <p14:tracePt t="25259" x="4206875" y="3527425"/>
          <p14:tracePt t="25269" x="4171950" y="3552825"/>
          <p14:tracePt t="25276" x="4113213" y="3560763"/>
          <p14:tracePt t="25283" x="4062413" y="3586163"/>
          <p14:tracePt t="25292" x="4019550" y="3603625"/>
          <p14:tracePt t="25300" x="3986213" y="3611563"/>
          <p14:tracePt t="25308" x="3951288" y="3629025"/>
          <p14:tracePt t="25316" x="3917950" y="3636963"/>
          <p14:tracePt t="25323" x="3892550" y="3646488"/>
          <p14:tracePt t="25331" x="3875088" y="3646488"/>
          <p14:tracePt t="25340" x="3841750" y="3654425"/>
          <p14:tracePt t="25348" x="3790950" y="3662363"/>
          <p14:tracePt t="25356" x="3773488" y="3662363"/>
          <p14:tracePt t="25364" x="3738563" y="3662363"/>
          <p14:tracePt t="25373" x="3687763" y="3662363"/>
          <p14:tracePt t="25380" x="3636963" y="3662363"/>
          <p14:tracePt t="25389" x="3586163" y="3662363"/>
          <p14:tracePt t="25396" x="3535363" y="3662363"/>
          <p14:tracePt t="25405" x="3467100" y="3646488"/>
          <p14:tracePt t="25412" x="3408363" y="3636963"/>
          <p14:tracePt t="25422" x="3348038" y="3629025"/>
          <p14:tracePt t="25428" x="3297238" y="3619500"/>
          <p14:tracePt t="25436" x="3254375" y="3611563"/>
          <p14:tracePt t="25444" x="3238500" y="3611563"/>
          <p14:tracePt t="25469" x="3228975" y="3611563"/>
          <p14:tracePt t="25476" x="3221038" y="3611563"/>
          <p14:tracePt t="25483" x="3211513" y="3611563"/>
          <p14:tracePt t="25491" x="3203575" y="3611563"/>
          <p14:tracePt t="25500" x="3195638" y="3611563"/>
          <p14:tracePt t="25508" x="3178175" y="3611563"/>
          <p14:tracePt t="25515" x="3160713" y="3611563"/>
          <p14:tracePt t="25524" x="3127375" y="3611563"/>
          <p14:tracePt t="25531" x="3084513" y="3611563"/>
          <p14:tracePt t="25539" x="3033713" y="3629025"/>
          <p14:tracePt t="25548" x="2957513" y="3654425"/>
          <p14:tracePt t="25556" x="2871788" y="3687763"/>
          <p14:tracePt t="25564" x="2813050" y="3705225"/>
          <p14:tracePt t="25573" x="2744788" y="3738563"/>
          <p14:tracePt t="25580" x="2719388" y="3756025"/>
          <p14:tracePt t="25589" x="2711450" y="3763963"/>
          <p14:tracePt t="25596" x="2693988" y="3773488"/>
          <p14:tracePt t="25605" x="2668588" y="3798888"/>
          <p14:tracePt t="25612" x="2660650" y="3806825"/>
          <p14:tracePt t="25621" x="2651125" y="3816350"/>
          <p14:tracePt t="25628" x="2633663" y="3824288"/>
          <p14:tracePt t="25637" x="2625725" y="3832225"/>
          <p14:tracePt t="25644" x="2625725" y="3841750"/>
          <p14:tracePt t="25651" x="2608263" y="3841750"/>
          <p14:tracePt t="25660" x="2592388" y="3849688"/>
          <p14:tracePt t="25676" x="2582863" y="3857625"/>
          <p14:tracePt t="25683" x="2574925" y="3857625"/>
          <p14:tracePt t="25692" x="2566988" y="3857625"/>
          <p14:tracePt t="25700" x="2549525" y="3857625"/>
          <p14:tracePt t="25708" x="2524125" y="3867150"/>
          <p14:tracePt t="25715" x="2516188" y="3867150"/>
          <p14:tracePt t="25723" x="2489200" y="3867150"/>
          <p14:tracePt t="25732" x="2455863" y="3867150"/>
          <p14:tracePt t="25740" x="2438400" y="3867150"/>
          <p14:tracePt t="25748" x="2413000" y="3867150"/>
          <p14:tracePt t="25756" x="2387600" y="3867150"/>
          <p14:tracePt t="25763" x="2371725" y="3867150"/>
          <p14:tracePt t="25773" x="2336800" y="3867150"/>
          <p14:tracePt t="25780" x="2319338" y="3867150"/>
          <p14:tracePt t="25789" x="2303463" y="3867150"/>
          <p14:tracePt t="25796" x="2286000" y="3867150"/>
          <p14:tracePt t="25806" x="2278063" y="3857625"/>
          <p14:tracePt t="25812" x="2268538" y="3857625"/>
          <p14:tracePt t="26092" x="2278063" y="3857625"/>
          <p14:tracePt t="26100" x="2286000" y="3857625"/>
          <p14:tracePt t="26115" x="2293938" y="3857625"/>
          <p14:tracePt t="26124" x="2303463" y="3857625"/>
          <p14:tracePt t="26131" x="2319338" y="3857625"/>
          <p14:tracePt t="26147" x="2328863" y="3857625"/>
          <p14:tracePt t="26156" x="2336800" y="3857625"/>
          <p14:tracePt t="26163" x="2344738" y="3857625"/>
          <p14:tracePt t="26195" x="2354263" y="3857625"/>
          <p14:tracePt t="26211" x="2371725" y="3857625"/>
          <p14:tracePt t="26227" x="2387600" y="3857625"/>
          <p14:tracePt t="26239" x="2397125" y="3857625"/>
          <p14:tracePt t="26243" x="2413000" y="3857625"/>
          <p14:tracePt t="26251" x="2430463" y="3857625"/>
          <p14:tracePt t="26259" x="2438400" y="3857625"/>
          <p14:tracePt t="26267" x="2455863" y="3867150"/>
          <p14:tracePt t="26275" x="2481263" y="3867150"/>
          <p14:tracePt t="26284" x="2489200" y="3875088"/>
          <p14:tracePt t="26292" x="2516188" y="3875088"/>
          <p14:tracePt t="26300" x="2541588" y="3875088"/>
          <p14:tracePt t="26308" x="2557463" y="3875088"/>
          <p14:tracePt t="26315" x="2592388" y="3892550"/>
          <p14:tracePt t="26324" x="2608263" y="3892550"/>
          <p14:tracePt t="26332" x="2643188" y="3900488"/>
          <p14:tracePt t="26340" x="2686050" y="3900488"/>
          <p14:tracePt t="26347" x="2719388" y="3908425"/>
          <p14:tracePt t="26356" x="2762250" y="3908425"/>
          <p14:tracePt t="26364" x="2795588" y="3917950"/>
          <p14:tracePt t="26373" x="2838450" y="3917950"/>
          <p14:tracePt t="26380" x="2881313" y="3925888"/>
          <p14:tracePt t="26389" x="2940050" y="3925888"/>
          <p14:tracePt t="26396" x="3000375" y="3925888"/>
          <p14:tracePt t="26406" x="3067050" y="3925888"/>
          <p14:tracePt t="26412" x="3127375" y="3925888"/>
          <p14:tracePt t="26421" x="3228975" y="3935413"/>
          <p14:tracePt t="26428" x="3314700" y="3943350"/>
          <p14:tracePt t="26437" x="3416300" y="3960813"/>
          <p14:tracePt t="26444" x="3527425" y="3960813"/>
          <p14:tracePt t="26452" x="3654425" y="3960813"/>
          <p14:tracePt t="26460" x="3781425" y="3960813"/>
          <p14:tracePt t="26467" x="3908425" y="3960813"/>
          <p14:tracePt t="26476" x="4019550" y="3960813"/>
          <p14:tracePt t="26484" x="4138613" y="3960813"/>
          <p14:tracePt t="26492" x="4257675" y="3960813"/>
          <p14:tracePt t="26500" x="4359275" y="3960813"/>
          <p14:tracePt t="26508" x="4486275" y="3960813"/>
          <p14:tracePt t="26515" x="4597400" y="3960813"/>
          <p14:tracePt t="26523" x="4699000" y="3960813"/>
          <p14:tracePt t="26531" x="4802188" y="3960813"/>
          <p14:tracePt t="26540" x="4868863" y="3960813"/>
          <p14:tracePt t="26547" x="4954588" y="3960813"/>
          <p14:tracePt t="26556" x="5022850" y="3960813"/>
          <p14:tracePt t="26564" x="5099050" y="3960813"/>
          <p14:tracePt t="26573" x="5141913" y="3960813"/>
          <p14:tracePt t="26580" x="5200650" y="3960813"/>
          <p14:tracePt t="26589" x="5218113" y="3960813"/>
          <p14:tracePt t="26596" x="5251450" y="3960813"/>
          <p14:tracePt t="26606" x="5260975" y="3960813"/>
          <p14:tracePt t="26612" x="5268913" y="3960813"/>
          <p14:tracePt t="27684" x="5276850" y="3960813"/>
          <p14:tracePt t="27739" x="5286375" y="3960813"/>
          <p14:tracePt t="27836" x="5294313" y="3943350"/>
          <p14:tracePt t="27939" x="5302250" y="3943350"/>
          <p14:tracePt t="28708" x="5294313" y="3943350"/>
          <p14:tracePt t="28740" x="5286375" y="3943350"/>
          <p14:tracePt t="28931" x="5276850" y="3943350"/>
          <p14:tracePt t="29267" x="5268913" y="3943350"/>
          <p14:tracePt t="29500" x="5260975" y="3943350"/>
          <p14:tracePt t="29507" x="5260975" y="3951288"/>
          <p14:tracePt t="29515" x="5243513" y="3960813"/>
          <p14:tracePt t="29525" x="5235575" y="3976688"/>
          <p14:tracePt t="29532" x="5235575" y="3986213"/>
          <p14:tracePt t="29540" x="5226050" y="3994150"/>
          <p14:tracePt t="29548" x="5218113" y="4002088"/>
          <p14:tracePt t="29557" x="5208588" y="4011613"/>
          <p14:tracePt t="29564" x="5200650" y="4027488"/>
          <p14:tracePt t="29574" x="5192713" y="4052888"/>
          <p14:tracePt t="29579" x="5183188" y="4070350"/>
          <p14:tracePt t="29589" x="5175250" y="4079875"/>
          <p14:tracePt t="29596" x="5175250" y="4095750"/>
          <p14:tracePt t="29603" x="5167313" y="4105275"/>
          <p14:tracePt t="29619" x="5167313" y="4113213"/>
          <p14:tracePt t="29627" x="5167313" y="4130675"/>
          <p14:tracePt t="29635" x="5167313" y="4138613"/>
          <p14:tracePt t="29748" x="5167313" y="4146550"/>
          <p14:tracePt t="29755" x="5167313" y="4156075"/>
          <p14:tracePt t="29773" x="5167313" y="4164013"/>
          <p14:tracePt t="29779" x="5167313" y="4171950"/>
          <p14:tracePt t="29796" x="5167313" y="4181475"/>
          <p14:tracePt t="29812" x="5167313" y="4189413"/>
          <p14:tracePt t="29900" x="5167313" y="4206875"/>
          <p14:tracePt t="29947" x="5167313" y="4214813"/>
          <p14:tracePt t="29980" x="5157788" y="4224338"/>
          <p14:tracePt t="29996" x="5149850" y="4224338"/>
          <p14:tracePt t="30020" x="5141913" y="4232275"/>
          <p14:tracePt t="30083" x="5124450" y="4232275"/>
          <p14:tracePt t="30115" x="5106988" y="4232275"/>
          <p14:tracePt t="30124" x="5099050" y="4232275"/>
          <p14:tracePt t="30131" x="5091113" y="4232275"/>
          <p14:tracePt t="30141" x="5081588" y="4232275"/>
          <p14:tracePt t="30158" x="5073650" y="4232275"/>
          <p14:tracePt t="30163" x="5064125" y="4232275"/>
          <p14:tracePt t="30189" x="5056188" y="4232275"/>
          <p14:tracePt t="30204" x="5048250" y="4232275"/>
          <p14:tracePt t="30404" x="5038725" y="4232275"/>
          <p14:tracePt t="30411" x="5030788" y="4232275"/>
          <p14:tracePt t="30620" x="5048250" y="4232275"/>
          <p14:tracePt t="30627" x="5073650" y="4224338"/>
          <p14:tracePt t="30635" x="5081588" y="4214813"/>
          <p14:tracePt t="30643" x="5099050" y="4206875"/>
          <p14:tracePt t="30652" x="5124450" y="4189413"/>
          <p14:tracePt t="30660" x="5141913" y="4171950"/>
          <p14:tracePt t="30667" x="5157788" y="4164013"/>
          <p14:tracePt t="30676" x="5183188" y="4138613"/>
          <p14:tracePt t="30684" x="5192713" y="4138613"/>
          <p14:tracePt t="30692" x="5208588" y="4130675"/>
          <p14:tracePt t="30700" x="5226050" y="4113213"/>
          <p14:tracePt t="30708" x="5243513" y="4105275"/>
          <p14:tracePt t="30716" x="5251450" y="4095750"/>
          <p14:tracePt t="30758" x="5260975" y="4095750"/>
          <p14:tracePt t="30764" x="5268913" y="4095750"/>
          <p14:tracePt t="30774" x="5276850" y="4095750"/>
          <p14:tracePt t="30780" x="5286375" y="4095750"/>
          <p14:tracePt t="30787" x="5302250" y="4079875"/>
          <p14:tracePt t="30795" x="5311775" y="4070350"/>
          <p14:tracePt t="30803" x="5319713" y="4062413"/>
          <p14:tracePt t="30811" x="5337175" y="4052888"/>
          <p14:tracePt t="30819" x="5353050" y="4037013"/>
          <p14:tracePt t="30827" x="5353050" y="4027488"/>
          <p14:tracePt t="30843" x="5362575" y="4019550"/>
          <p14:tracePt t="30851" x="5370513" y="4019550"/>
          <p14:tracePt t="31068" x="5370513" y="4011613"/>
          <p14:tracePt t="31100" x="5370513" y="4002088"/>
          <p14:tracePt t="31140" x="5370513" y="3994150"/>
          <p14:tracePt t="31157" x="5370513" y="3986213"/>
          <p14:tracePt t="31173" x="5370513" y="3976688"/>
          <p14:tracePt t="31204" x="5370513" y="3968750"/>
          <p14:tracePt t="31276" x="5370513" y="3960813"/>
          <p14:tracePt t="31460" x="5370513" y="3968750"/>
          <p14:tracePt t="31475" x="5370513" y="3976688"/>
          <p14:tracePt t="31508" x="5380038" y="3986213"/>
          <p14:tracePt t="31515" x="5387975" y="3986213"/>
          <p14:tracePt t="31524" x="5413375" y="3986213"/>
          <p14:tracePt t="31531" x="5456238" y="3976688"/>
          <p14:tracePt t="31542" x="5472113" y="3968750"/>
          <p14:tracePt t="31548" x="5514975" y="3935413"/>
          <p14:tracePt t="31557" x="5565775" y="3917950"/>
          <p14:tracePt t="31563" x="5616575" y="3867150"/>
          <p14:tracePt t="31573" x="5735638" y="3705225"/>
          <p14:tracePt t="31580" x="5788025" y="3654425"/>
          <p14:tracePt t="31587" x="5846763" y="3603625"/>
          <p14:tracePt t="31596" x="5854700" y="3586163"/>
          <p14:tracePt t="31603" x="5864225" y="3560763"/>
          <p14:tracePt t="31611" x="5889625" y="3535363"/>
          <p14:tracePt t="31619" x="5905500" y="3502025"/>
          <p14:tracePt t="31628" x="5922963" y="3467100"/>
          <p14:tracePt t="31780" x="5905500" y="3475038"/>
          <p14:tracePt t="31789" x="5889625" y="3492500"/>
          <p14:tracePt t="31796" x="5864225" y="3492500"/>
          <p14:tracePt t="31803" x="5838825" y="3502025"/>
          <p14:tracePt t="31812" x="5803900" y="3527425"/>
          <p14:tracePt t="31819" x="5753100" y="3560763"/>
          <p14:tracePt t="31828" x="5727700" y="3603625"/>
          <p14:tracePt t="31836" x="5710238" y="3636963"/>
          <p14:tracePt t="31843" x="5668963" y="3697288"/>
          <p14:tracePt t="31852" x="5626100" y="3738563"/>
          <p14:tracePt t="31868" x="5600700" y="3756025"/>
          <p14:tracePt t="31883" x="5565775" y="3781425"/>
          <p14:tracePt t="31892" x="5507038" y="3824288"/>
          <p14:tracePt t="31900" x="5456238" y="3875088"/>
          <p14:tracePt t="31908" x="5405438" y="3908425"/>
          <p14:tracePt t="31916" x="5362575" y="3943350"/>
          <p14:tracePt t="31925" x="5302250" y="3986213"/>
          <p14:tracePt t="31932" x="5235575" y="4052888"/>
          <p14:tracePt t="31942" x="5183188" y="4105275"/>
          <p14:tracePt t="31947" x="5106988" y="4146550"/>
          <p14:tracePt t="31958" x="5056188" y="4197350"/>
          <p14:tracePt t="31963" x="4962525" y="4249738"/>
          <p14:tracePt t="31974" x="4903788" y="4291013"/>
          <p14:tracePt t="31980" x="4835525" y="4333875"/>
          <p14:tracePt t="31990" x="4733925" y="4394200"/>
          <p14:tracePt t="31996" x="4630738" y="4427538"/>
          <p14:tracePt t="32003" x="4538663" y="4470400"/>
          <p14:tracePt t="32012" x="4419600" y="4495800"/>
          <p14:tracePt t="32020" x="4308475" y="4529138"/>
          <p14:tracePt t="32028" x="4206875" y="4546600"/>
          <p14:tracePt t="32036" x="4087813" y="4579938"/>
          <p14:tracePt t="32044" x="3986213" y="4605338"/>
          <p14:tracePt t="32052" x="3900488" y="4630738"/>
          <p14:tracePt t="32061" x="3806825" y="4648200"/>
          <p14:tracePt t="32067" x="3722688" y="4648200"/>
          <p14:tracePt t="32075" x="3636963" y="4673600"/>
          <p14:tracePt t="32083" x="3560763" y="4683125"/>
          <p14:tracePt t="32092" x="3475038" y="4683125"/>
          <p14:tracePt t="32100" x="3408363" y="4691063"/>
          <p14:tracePt t="32108" x="3305175" y="4708525"/>
          <p14:tracePt t="32117" x="3238500" y="4708525"/>
          <p14:tracePt t="32125" x="3144838" y="4716463"/>
          <p14:tracePt t="32132" x="3076575" y="4716463"/>
          <p14:tracePt t="32141" x="3000375" y="4724400"/>
          <p14:tracePt t="32148" x="2957513" y="4733925"/>
          <p14:tracePt t="32157" x="2922588" y="4733925"/>
          <p14:tracePt t="32164" x="2889250" y="4741863"/>
          <p14:tracePt t="32173" x="2871788" y="4741863"/>
          <p14:tracePt t="32180" x="2855913" y="4741863"/>
          <p14:tracePt t="32188" x="2846388" y="4741863"/>
          <p14:tracePt t="32412" x="2855913" y="4741863"/>
          <p14:tracePt t="32419" x="2863850" y="4741863"/>
          <p14:tracePt t="32428" x="2889250" y="4741863"/>
          <p14:tracePt t="32436" x="2906713" y="4741863"/>
          <p14:tracePt t="32444" x="2914650" y="4741863"/>
          <p14:tracePt t="32451" x="2940050" y="4741863"/>
          <p14:tracePt t="32460" x="2965450" y="4741863"/>
          <p14:tracePt t="32468" x="2982913" y="4741863"/>
          <p14:tracePt t="32476" x="3025775" y="4741863"/>
          <p14:tracePt t="32483" x="3051175" y="4733925"/>
          <p14:tracePt t="32492" x="3109913" y="4724400"/>
          <p14:tracePt t="32500" x="3127375" y="4724400"/>
          <p14:tracePt t="32509" x="3170238" y="4716463"/>
          <p14:tracePt t="32516" x="3203575" y="4716463"/>
          <p14:tracePt t="32525" x="3238500" y="4716463"/>
          <p14:tracePt t="32532" x="3279775" y="4716463"/>
          <p14:tracePt t="32542" x="3297238" y="4716463"/>
          <p14:tracePt t="32548" x="3322638" y="4716463"/>
          <p14:tracePt t="32558" x="3348038" y="4716463"/>
          <p14:tracePt t="32564" x="3382963" y="4716463"/>
          <p14:tracePt t="32572" x="3398838" y="4716463"/>
          <p14:tracePt t="32580" x="3433763" y="4716463"/>
          <p14:tracePt t="32586" x="3467100" y="4716463"/>
          <p14:tracePt t="32596" x="3484563" y="4716463"/>
          <p14:tracePt t="32603" x="3517900" y="4716463"/>
          <p14:tracePt t="32613" x="3552825" y="4716463"/>
          <p14:tracePt t="32620" x="3594100" y="4716463"/>
          <p14:tracePt t="32627" x="3636963" y="4716463"/>
          <p14:tracePt t="32636" x="3679825" y="4716463"/>
          <p14:tracePt t="32644" x="3722688" y="4716463"/>
          <p14:tracePt t="32651" x="3756025" y="4716463"/>
          <p14:tracePt t="32660" x="3798888" y="4716463"/>
          <p14:tracePt t="32667" x="3832225" y="4716463"/>
          <p14:tracePt t="32676" x="3857625" y="4716463"/>
          <p14:tracePt t="32684" x="3892550" y="4716463"/>
          <p14:tracePt t="32693" x="3917950" y="4708525"/>
          <p14:tracePt t="32699" x="3943350" y="4708525"/>
          <p14:tracePt t="32709" x="3951288" y="4699000"/>
          <p14:tracePt t="32715" x="3960813" y="4699000"/>
          <p14:tracePt t="32725" x="3968750" y="4699000"/>
          <p14:tracePt t="32732" x="3976688" y="4699000"/>
          <p14:tracePt t="32741" x="3986213" y="4699000"/>
          <p14:tracePt t="32757" x="4002088" y="4699000"/>
          <p14:tracePt t="32780" x="4011613" y="4699000"/>
          <p14:tracePt t="32786" x="4019550" y="4699000"/>
          <p14:tracePt t="32796" x="4027488" y="4699000"/>
          <p14:tracePt t="32803" x="4052888" y="4699000"/>
          <p14:tracePt t="32812" x="4070350" y="4699000"/>
          <p14:tracePt t="32820" x="4113213" y="4699000"/>
          <p14:tracePt t="32827" x="4130675" y="4699000"/>
          <p14:tracePt t="32836" x="4189413" y="4708525"/>
          <p14:tracePt t="32844" x="4249738" y="4716463"/>
          <p14:tracePt t="32851" x="4308475" y="4724400"/>
          <p14:tracePt t="32860" x="4368800" y="4724400"/>
          <p14:tracePt t="32867" x="4410075" y="4724400"/>
          <p14:tracePt t="32877" x="4470400" y="4733925"/>
          <p14:tracePt t="32883" x="4538663" y="4733925"/>
          <p14:tracePt t="32893" x="4597400" y="4733925"/>
          <p14:tracePt t="32899" x="4657725" y="4733925"/>
          <p14:tracePt t="32910" x="4691063" y="4733925"/>
          <p14:tracePt t="32915" x="4716463" y="4733925"/>
          <p14:tracePt t="32926" x="4749800" y="4733925"/>
          <p14:tracePt t="32931" x="4767263" y="4733925"/>
          <p14:tracePt t="32947" x="4792663" y="4733925"/>
          <p14:tracePt t="32958" x="4810125" y="4733925"/>
          <p14:tracePt t="32964" x="4818063" y="4733925"/>
          <p14:tracePt t="32972" x="4827588" y="4733925"/>
          <p14:tracePt t="32980" x="4835525" y="4733925"/>
          <p14:tracePt t="32988" x="4852988" y="4733925"/>
          <p14:tracePt t="32996" x="4860925" y="4733925"/>
          <p14:tracePt t="33003" x="4868863" y="4733925"/>
          <p14:tracePt t="33020" x="4894263" y="4741863"/>
          <p14:tracePt t="33028" x="4903788" y="4741863"/>
          <p14:tracePt t="33149" x="4911725" y="4749800"/>
          <p14:tracePt t="33158" x="4919663" y="4749800"/>
          <p14:tracePt t="33188" x="4919663" y="4759325"/>
          <p14:tracePt t="33196" x="4929188" y="4759325"/>
          <p14:tracePt t="33219" x="4946650" y="4759325"/>
          <p14:tracePt t="33252" x="4954588" y="4759325"/>
          <p14:tracePt t="33260" x="4962525" y="4759325"/>
          <p14:tracePt t="33267" x="4972050" y="4759325"/>
          <p14:tracePt t="33277" x="4987925" y="4767263"/>
          <p14:tracePt t="33283" x="5013325" y="4775200"/>
          <p14:tracePt t="33292" x="5038725" y="4784725"/>
          <p14:tracePt t="33299" x="5056188" y="4792663"/>
          <p14:tracePt t="33310" x="5081588" y="4792663"/>
          <p14:tracePt t="33315" x="5116513" y="4810125"/>
          <p14:tracePt t="33325" x="5141913" y="4818063"/>
          <p14:tracePt t="33332" x="5167313" y="4818063"/>
          <p14:tracePt t="33342" x="5192713" y="4827588"/>
          <p14:tracePt t="33348" x="5208588" y="4835525"/>
          <p14:tracePt t="33358" x="5218113" y="4835525"/>
          <p14:tracePt t="33364" x="5235575" y="4835525"/>
          <p14:tracePt t="33651" x="5243513" y="4835525"/>
          <p14:tracePt t="33660" x="5251450" y="4827588"/>
          <p14:tracePt t="33668" x="5260975" y="4827588"/>
          <p14:tracePt t="33708" x="5268913" y="4827588"/>
          <p14:tracePt t="33716" x="5276850" y="4818063"/>
          <p14:tracePt t="33812" x="5276850" y="4810125"/>
          <p14:tracePt t="33820" x="5286375" y="4792663"/>
          <p14:tracePt t="33828" x="5294313" y="4775200"/>
          <p14:tracePt t="33836" x="5302250" y="4749800"/>
          <p14:tracePt t="33844" x="5311775" y="4724400"/>
          <p14:tracePt t="33852" x="5319713" y="4716463"/>
          <p14:tracePt t="33860" x="5319713" y="4699000"/>
          <p14:tracePt t="33867" x="5319713" y="4683125"/>
          <p14:tracePt t="33876" x="5319713" y="4673600"/>
          <p14:tracePt t="33884" x="5327650" y="4665663"/>
          <p14:tracePt t="33894" x="5327650" y="4657725"/>
          <p14:tracePt t="33909" x="5337175" y="4648200"/>
          <p14:tracePt t="33916" x="5337175" y="4640263"/>
          <p14:tracePt t="33932" x="5337175" y="4622800"/>
          <p14:tracePt t="33941" x="5345113" y="4614863"/>
          <p14:tracePt t="33948" x="5345113" y="4605338"/>
          <p14:tracePt t="33957" x="5353050" y="4597400"/>
          <p14:tracePt t="33964" x="5362575" y="4579938"/>
          <p14:tracePt t="33972" x="5380038" y="4564063"/>
          <p14:tracePt t="33980" x="5380038" y="4546600"/>
          <p14:tracePt t="33987" x="5395913" y="4529138"/>
          <p14:tracePt t="33996" x="5405438" y="4521200"/>
          <p14:tracePt t="34004" x="5405438" y="4513263"/>
          <p14:tracePt t="34022" x="5413375" y="4503738"/>
          <p14:tracePt t="34101" x="5413375" y="4495800"/>
          <p14:tracePt t="34476" x="5413375" y="4486275"/>
          <p14:tracePt t="34508" x="5413375" y="4478338"/>
          <p14:tracePt t="34516" x="5413375" y="4470400"/>
          <p14:tracePt t="34525" x="5413375" y="4452938"/>
          <p14:tracePt t="34548" x="5413375" y="4445000"/>
          <p14:tracePt t="34660" x="5413375" y="4427538"/>
          <p14:tracePt t="34755" x="5413375" y="4419600"/>
          <p14:tracePt t="34788" x="5413375" y="4410075"/>
          <p14:tracePt t="34844" x="5421313" y="4402138"/>
          <p14:tracePt t="34963" x="5430838" y="4394200"/>
          <p14:tracePt t="34970" x="5430838" y="4376738"/>
          <p14:tracePt t="34979" x="5421313" y="4351338"/>
          <p14:tracePt t="34987" x="5421313" y="4333875"/>
          <p14:tracePt t="35028" x="5413375" y="4325938"/>
          <p14:tracePt t="42644" x="5413375" y="4316413"/>
          <p14:tracePt t="42661" x="5405438" y="4308475"/>
          <p14:tracePt t="42677" x="5395913" y="4308475"/>
          <p14:tracePt t="42684" x="5395913" y="4300538"/>
          <p14:tracePt t="42716" x="5380038" y="4283075"/>
          <p14:tracePt t="42796" x="5370513" y="4283075"/>
          <p14:tracePt t="42814" x="5370513" y="4275138"/>
          <p14:tracePt t="42819" x="5370513" y="4265613"/>
          <p14:tracePt t="42900" x="5370513" y="4257675"/>
          <p14:tracePt t="43139" x="5370513" y="4265613"/>
          <p14:tracePt t="43172" x="5370513" y="4283075"/>
          <p14:tracePt t="43212" x="5387975" y="4291013"/>
          <p14:tracePt t="43252" x="5405438" y="4300538"/>
          <p14:tracePt t="43261" x="5413375" y="4308475"/>
          <p14:tracePt t="43268" x="5421313" y="4316413"/>
          <p14:tracePt t="43275" x="5430838" y="4316413"/>
          <p14:tracePt t="43283" x="5438775" y="4316413"/>
          <p14:tracePt t="43291" x="5446713" y="4316413"/>
          <p14:tracePt t="46084" x="5421313" y="4316413"/>
          <p14:tracePt t="46092" x="5387975" y="4316413"/>
          <p14:tracePt t="46100" x="5337175" y="4316413"/>
          <p14:tracePt t="46108" x="5294313" y="4316413"/>
          <p14:tracePt t="46117" x="5226050" y="4291013"/>
          <p14:tracePt t="46123" x="5208588" y="4265613"/>
          <p14:tracePt t="46132" x="5200650" y="4240213"/>
          <p14:tracePt t="46139" x="5200650" y="4197350"/>
          <p14:tracePt t="46148" x="5200650" y="4138613"/>
          <p14:tracePt t="46156" x="5218113" y="4087813"/>
          <p14:tracePt t="46165" x="5268913" y="4044950"/>
          <p14:tracePt t="46172" x="5302250" y="4037013"/>
          <p14:tracePt t="46181" x="5353050" y="3986213"/>
          <p14:tracePt t="46188" x="5362575" y="3976688"/>
          <p14:tracePt t="46197" x="5380038" y="3968750"/>
          <p14:tracePt t="46204" x="5387975" y="3968750"/>
          <p14:tracePt t="46213" x="5395913" y="3968750"/>
          <p14:tracePt t="46436" x="5395913" y="3976688"/>
          <p14:tracePt t="46452" x="5395913" y="4011613"/>
          <p14:tracePt t="46458" x="5395913" y="4019550"/>
          <p14:tracePt t="46468" x="5395913" y="4027488"/>
          <p14:tracePt t="46651" x="5387975" y="4019550"/>
          <p14:tracePt t="46667" x="5380038" y="4019550"/>
          <p14:tracePt t="46683" x="5370513" y="4011613"/>
          <p14:tracePt t="46699" x="5370513" y="4002088"/>
          <p14:tracePt t="46716" x="5370513" y="3994150"/>
          <p14:tracePt t="46723" x="5370513" y="3976688"/>
          <p14:tracePt t="46739" x="5362575" y="3968750"/>
          <p14:tracePt t="46755" x="5362575" y="3960813"/>
          <p14:tracePt t="46787" x="5353050" y="3951288"/>
          <p14:tracePt t="46797" x="5353050" y="3943350"/>
          <p14:tracePt t="46972" x="5353050" y="3935413"/>
          <p14:tracePt t="46995" x="5353050" y="3925888"/>
          <p14:tracePt t="47027" x="5353050" y="3917950"/>
          <p14:tracePt t="47155" x="5353050" y="3900488"/>
          <p14:tracePt t="47227" x="5345113" y="3892550"/>
          <p14:tracePt t="47796" x="5337175" y="3892550"/>
          <p14:tracePt t="47804" x="5327650" y="3892550"/>
          <p14:tracePt t="47997" x="5319713" y="3892550"/>
          <p14:tracePt t="48004" x="5311775" y="3883025"/>
          <p14:tracePt t="48012" x="5302250" y="3883025"/>
          <p14:tracePt t="48020" x="5294313" y="3875088"/>
          <p14:tracePt t="48026" x="5286375" y="3875088"/>
          <p14:tracePt t="48036" x="5276850" y="3875088"/>
          <p14:tracePt t="48043" x="5276850" y="3867150"/>
          <p14:tracePt t="48052" x="5268913" y="3867150"/>
          <p14:tracePt t="48227" x="5260975" y="3867150"/>
          <p14:tracePt t="52739" x="5251450" y="3867150"/>
          <p14:tracePt t="52749" x="5243513" y="3883025"/>
          <p14:tracePt t="52763" x="5226050" y="3900488"/>
          <p14:tracePt t="52787" x="5218113" y="3900488"/>
          <p14:tracePt t="52795" x="5208588" y="3908425"/>
          <p14:tracePt t="52804" x="5200650" y="3917950"/>
          <p14:tracePt t="52811" x="5200650" y="3925888"/>
          <p14:tracePt t="52819" x="5183188" y="3935413"/>
          <p14:tracePt t="52827" x="5175250" y="3943350"/>
          <p14:tracePt t="52835" x="5167313" y="3951288"/>
          <p14:tracePt t="52843" x="5157788" y="3960813"/>
          <p14:tracePt t="52852" x="5149850" y="3976688"/>
          <p14:tracePt t="52859" x="5132388" y="3994150"/>
          <p14:tracePt t="52869" x="5106988" y="4002088"/>
          <p14:tracePt t="52875" x="5099050" y="4011613"/>
          <p14:tracePt t="52886" x="5091113" y="4027488"/>
          <p14:tracePt t="52891" x="5073650" y="4027488"/>
          <p14:tracePt t="52902" x="5056188" y="4037013"/>
          <p14:tracePt t="52907" x="5048250" y="4037013"/>
          <p14:tracePt t="52918" x="5022850" y="4037013"/>
          <p14:tracePt t="52923" x="4987925" y="4052888"/>
          <p14:tracePt t="52932" x="4962525" y="4062413"/>
          <p14:tracePt t="52939" x="4929188" y="4062413"/>
          <p14:tracePt t="52947" x="4903788" y="4070350"/>
          <p14:tracePt t="52955" x="4878388" y="4079875"/>
          <p14:tracePt t="52962" x="4852988" y="4087813"/>
          <p14:tracePt t="52971" x="4827588" y="4087813"/>
          <p14:tracePt t="52980" x="4802188" y="4095750"/>
          <p14:tracePt t="52987" x="4784725" y="4105275"/>
          <p14:tracePt t="52995" x="4759325" y="4113213"/>
          <p14:tracePt t="53013" x="4733925" y="4121150"/>
          <p14:tracePt t="53019" x="4716463" y="4130675"/>
          <p14:tracePt t="53027" x="4699000" y="4130675"/>
          <p14:tracePt t="53038" x="4691063" y="4130675"/>
          <p14:tracePt t="53043" x="4683125" y="4138613"/>
          <p14:tracePt t="53059" x="4673600" y="4138613"/>
          <p14:tracePt t="53069" x="4673600" y="4146550"/>
          <p14:tracePt t="53379" x="4665663" y="4146550"/>
          <p14:tracePt t="53395" x="4657725" y="4146550"/>
          <p14:tracePt t="53404" x="4657725" y="4138613"/>
          <p14:tracePt t="53412" x="4648200" y="4138613"/>
          <p14:tracePt t="53420" x="4640263" y="4130675"/>
          <p14:tracePt t="53427" x="4630738" y="4121150"/>
          <p14:tracePt t="53436" x="4630738" y="4113213"/>
          <p14:tracePt t="53444" x="4622800" y="4113213"/>
          <p14:tracePt t="53452" x="4614863" y="4105275"/>
          <p14:tracePt t="53468" x="4605338" y="4087813"/>
          <p14:tracePt t="53492" x="4597400" y="4079875"/>
          <p14:tracePt t="53501" x="4589463" y="4070350"/>
          <p14:tracePt t="53508" x="4579938" y="4062413"/>
          <p14:tracePt t="53517" x="4554538" y="4044950"/>
          <p14:tracePt t="53533" x="4546600" y="4037013"/>
          <p14:tracePt t="53539" x="4538663" y="4027488"/>
          <p14:tracePt t="53547" x="4529138" y="4027488"/>
          <p14:tracePt t="53556" x="4521200" y="4027488"/>
          <p14:tracePt t="53588" x="4521200" y="4019550"/>
          <p14:tracePt t="53652" x="4513263" y="4019550"/>
          <p14:tracePt t="53660" x="4503738" y="4019550"/>
          <p14:tracePt t="53692" x="4495800" y="4019550"/>
          <p14:tracePt t="53724" x="4486275" y="4019550"/>
          <p14:tracePt t="53740" x="4460875" y="4027488"/>
          <p14:tracePt t="53749" x="4452938" y="4027488"/>
          <p14:tracePt t="53756" x="4435475" y="4052888"/>
          <p14:tracePt t="53763" x="4435475" y="4062413"/>
          <p14:tracePt t="53772" x="4419600" y="4070350"/>
          <p14:tracePt t="53780" x="4419600" y="4079875"/>
          <p14:tracePt t="58147" x="4435475" y="4002088"/>
          <p14:tracePt t="58155" x="4470400" y="3883025"/>
          <p14:tracePt t="58163" x="4486275" y="3781425"/>
          <p14:tracePt t="58172" x="4503738" y="3705225"/>
          <p14:tracePt t="58179" x="4521200" y="3646488"/>
          <p14:tracePt t="58188" x="4521200" y="3586163"/>
          <p14:tracePt t="58195" x="4529138" y="3568700"/>
          <p14:tracePt t="58204" x="4529138" y="3552825"/>
          <p14:tracePt t="58212" x="4538663" y="3543300"/>
          <p14:tracePt t="58300" x="4554538" y="3543300"/>
          <p14:tracePt t="58315" x="4564063" y="3543300"/>
          <p14:tracePt t="58484" x="4546600" y="3543300"/>
          <p14:tracePt t="58491" x="4521200" y="3543300"/>
          <p14:tracePt t="58499" x="4486275" y="3568700"/>
          <p14:tracePt t="58508" x="4427538" y="3619500"/>
          <p14:tracePt t="58514" x="4384675" y="3687763"/>
          <p14:tracePt t="58524" x="4359275" y="3773488"/>
          <p14:tracePt t="58532" x="4325938" y="3867150"/>
          <p14:tracePt t="58540" x="4325938" y="3917950"/>
          <p14:tracePt t="58548" x="4308475" y="3976688"/>
          <p14:tracePt t="58556" x="4308475" y="4019550"/>
          <p14:tracePt t="58564" x="4316413" y="4070350"/>
          <p14:tracePt t="58572" x="4341813" y="4105275"/>
          <p14:tracePt t="58580" x="4359275" y="4130675"/>
          <p14:tracePt t="58588" x="4376738" y="4156075"/>
          <p14:tracePt t="58595" x="4445000" y="4171950"/>
          <p14:tracePt t="58604" x="4486275" y="4181475"/>
          <p14:tracePt t="58611" x="4538663" y="4206875"/>
          <p14:tracePt t="58621" x="4579938" y="4214813"/>
          <p14:tracePt t="58628" x="4622800" y="4240213"/>
          <p14:tracePt t="58638" x="4648200" y="4249738"/>
          <p14:tracePt t="58644" x="4665663" y="4265613"/>
          <p14:tracePt t="58653" x="4673600" y="4265613"/>
          <p14:tracePt t="58677" x="4683125" y="4283075"/>
          <p14:tracePt t="58685" x="4683125" y="4300538"/>
          <p14:tracePt t="58700" x="4683125" y="4316413"/>
          <p14:tracePt t="58708" x="4691063" y="4341813"/>
          <p14:tracePt t="58714" x="4691063" y="4351338"/>
          <p14:tracePt t="58724" x="4691063" y="4359275"/>
          <p14:tracePt t="58731" x="4708525" y="4376738"/>
          <p14:tracePt t="58740" x="4716463" y="4394200"/>
          <p14:tracePt t="58748" x="4733925" y="4410075"/>
          <p14:tracePt t="58756" x="4759325" y="4445000"/>
          <p14:tracePt t="58763" x="4767263" y="4460875"/>
          <p14:tracePt t="58772" x="4792663" y="4486275"/>
          <p14:tracePt t="58779" x="4827588" y="4503738"/>
          <p14:tracePt t="58788" x="4843463" y="4513263"/>
          <p14:tracePt t="58795" x="4868863" y="4513263"/>
          <p14:tracePt t="58805" x="4886325" y="4513263"/>
          <p14:tracePt t="58868" x="4903788" y="4529138"/>
          <p14:tracePt t="58915" x="4903788" y="4538663"/>
          <p14:tracePt t="58932" x="4903788" y="4546600"/>
          <p14:tracePt t="58955" x="4903788" y="4554538"/>
          <p14:tracePt t="58963" x="4903788" y="4572000"/>
          <p14:tracePt t="59035" x="4903788" y="4589463"/>
          <p14:tracePt t="59155" x="4903788" y="4597400"/>
          <p14:tracePt t="59396" x="4903788" y="4605338"/>
          <p14:tracePt t="59459" x="4894263" y="4605338"/>
          <p14:tracePt t="59547" x="4886325" y="4605338"/>
          <p14:tracePt t="59563" x="4878388" y="4605338"/>
          <p14:tracePt t="59579" x="4868863" y="4605338"/>
          <p14:tracePt t="59588" x="4860925" y="4605338"/>
          <p14:tracePt t="59604" x="4852988" y="4605338"/>
          <p14:tracePt t="59612" x="4843463" y="4605338"/>
          <p14:tracePt t="65764" x="4827588" y="4605338"/>
          <p14:tracePt t="66444" x="4835525" y="4605338"/>
          <p14:tracePt t="66483" x="4843463" y="4605338"/>
          <p14:tracePt t="67924" x="4852988" y="4605338"/>
          <p14:tracePt t="67942" x="4860925" y="4605338"/>
          <p14:tracePt t="68115" x="4860925" y="4597400"/>
          <p14:tracePt t="68148" x="4860925" y="4589463"/>
          <p14:tracePt t="68164" x="4843463" y="4572000"/>
          <p14:tracePt t="68180" x="4835525" y="4554538"/>
          <p14:tracePt t="68189" x="4818063" y="4538663"/>
          <p14:tracePt t="68196" x="4792663" y="4521200"/>
          <p14:tracePt t="68203" x="4759325" y="4513263"/>
          <p14:tracePt t="68212" x="4699000" y="4503738"/>
          <p14:tracePt t="68219" x="4640263" y="4503738"/>
          <p14:tracePt t="68228" x="4605338" y="4495800"/>
          <p14:tracePt t="68236" x="4554538" y="4478338"/>
          <p14:tracePt t="68243" x="4538663" y="4460875"/>
          <p14:tracePt t="68251" x="4503738" y="4427538"/>
          <p14:tracePt t="68259" x="4513263" y="4368800"/>
          <p14:tracePt t="68267" x="4554538" y="4300538"/>
          <p14:tracePt t="68276" x="4597400" y="4214813"/>
          <p14:tracePt t="68284" x="4648200" y="4171950"/>
          <p14:tracePt t="68292" x="4683125" y="4156075"/>
          <p14:tracePt t="68299" x="4716463" y="4146550"/>
          <p14:tracePt t="68308" x="4741863" y="4130675"/>
          <p14:tracePt t="68492" x="4724400" y="4156075"/>
          <p14:tracePt t="68499" x="4691063" y="4189413"/>
          <p14:tracePt t="68508" x="4605338" y="4240213"/>
          <p14:tracePt t="68516" x="4538663" y="4240213"/>
          <p14:tracePt t="68525" x="4410075" y="4224338"/>
          <p14:tracePt t="68532" x="4265613" y="4189413"/>
          <p14:tracePt t="68541" x="4087813" y="4164013"/>
          <p14:tracePt t="68548" x="3824288" y="4105275"/>
          <p14:tracePt t="68557" x="3459163" y="4027488"/>
          <p14:tracePt t="68564" x="3008313" y="3951288"/>
          <p14:tracePt t="68573" x="2617788" y="3892550"/>
          <p14:tracePt t="68579" x="2030413" y="3832225"/>
          <p14:tracePt t="68588" x="1597025" y="3697288"/>
          <p14:tracePt t="68595" x="1130300" y="3509963"/>
          <p14:tracePt t="68603" x="688975" y="3330575"/>
          <p14:tracePt t="68611" x="255588" y="31861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70872-A30D-4237-8C83-6613C99FBA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9336" y="968028"/>
            <a:ext cx="8642350" cy="5413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 방법론의 역사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『객체지향 입문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객체지향이라는 개념은 객체지향 언어의 탄생에서부터 시작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최초의 객체지향 언어는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1967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노르웨이에서 개발된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시뮬라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Simula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 방법론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- 1980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년대 후반부터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1990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년대 초반까지 객체지향 설계 방법론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G.Booch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제안한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Booch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P.Coad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요돈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E.Yourdon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제안한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Coad.Yourdon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슐레이어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S.Shlaer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멜러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S.Mellor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제안한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Shlaer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/Mellor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럼보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J.Rumbaugh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제안한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OMT(Object-Modeling-Technique)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7" name="슬라이드 번호 개체 틀 3">
            <a:extLst>
              <a:ext uri="{FF2B5EF4-FFF2-40B4-BE49-F238E27FC236}">
                <a16:creationId xmlns:a16="http://schemas.microsoft.com/office/drawing/2014/main" id="{EB7BD493-8C08-49D5-8ECC-E5C6FEAF5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6C474-0140-47DB-B6B4-AF9D5E44DC5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17425-E490-4DD5-9F73-6E1E23F97D1E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13.1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이해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535"/>
    </mc:Choice>
    <mc:Fallback>
      <p:transition spd="slow" advTm="130535"/>
    </mc:Fallback>
  </mc:AlternateContent>
  <p:extLst>
    <p:ext uri="{3A86A75C-4F4B-4683-9AE1-C65F6400EC91}">
      <p14:laserTraceLst xmlns:p14="http://schemas.microsoft.com/office/powerpoint/2010/main">
        <p14:tracePtLst>
          <p14:tracePt t="168" x="5218113" y="3568700"/>
          <p14:tracePt t="302" x="5208588" y="3568700"/>
          <p14:tracePt t="333" x="5200650" y="3560763"/>
          <p14:tracePt t="469" x="5200650" y="3552825"/>
          <p14:tracePt t="477" x="5183188" y="3535363"/>
          <p14:tracePt t="486" x="5167313" y="3517900"/>
          <p14:tracePt t="493" x="5149850" y="3492500"/>
          <p14:tracePt t="502" x="5124450" y="3459163"/>
          <p14:tracePt t="509" x="5106988" y="3433763"/>
          <p14:tracePt t="518" x="5073650" y="3398838"/>
          <p14:tracePt t="525" x="5022850" y="3355975"/>
          <p14:tracePt t="534" x="4972050" y="3322638"/>
          <p14:tracePt t="542" x="4911725" y="3279775"/>
          <p14:tracePt t="551" x="4818063" y="3221038"/>
          <p14:tracePt t="557" x="4749800" y="3186113"/>
          <p14:tracePt t="568" x="4640263" y="3152775"/>
          <p14:tracePt t="573" x="4554538" y="3144838"/>
          <p14:tracePt t="584" x="4460875" y="3127375"/>
          <p14:tracePt t="590" x="4394200" y="3127375"/>
          <p14:tracePt t="599" x="4308475" y="3127375"/>
          <p14:tracePt t="605" x="4232275" y="3127375"/>
          <p14:tracePt t="616" x="4164013" y="3127375"/>
          <p14:tracePt t="621" x="4095750" y="3127375"/>
          <p14:tracePt t="631" x="4037013" y="3127375"/>
          <p14:tracePt t="638" x="3951288" y="3127375"/>
          <p14:tracePt t="644" x="3875088" y="3127375"/>
          <p14:tracePt t="653" x="3790950" y="3127375"/>
          <p14:tracePt t="662" x="3722688" y="3127375"/>
          <p14:tracePt t="669" x="3662363" y="3119438"/>
          <p14:tracePt t="678" x="3603625" y="3109913"/>
          <p14:tracePt t="685" x="3568700" y="3094038"/>
          <p14:tracePt t="693" x="3509963" y="3076575"/>
          <p14:tracePt t="701" x="3459163" y="3067050"/>
          <p14:tracePt t="709" x="3424238" y="3059113"/>
          <p14:tracePt t="717" x="3408363" y="3059113"/>
          <p14:tracePt t="725" x="3382963" y="3051175"/>
          <p14:tracePt t="734" x="3365500" y="3033713"/>
          <p14:tracePt t="742" x="3355975" y="3033713"/>
          <p14:tracePt t="751" x="3348038" y="3016250"/>
          <p14:tracePt t="758" x="3340100" y="3008313"/>
          <p14:tracePt t="773" x="3330575" y="3000375"/>
          <p14:tracePt t="784" x="3330575" y="2982913"/>
          <p14:tracePt t="789" x="3305175" y="2957513"/>
          <p14:tracePt t="800" x="3289300" y="2949575"/>
          <p14:tracePt t="805" x="3271838" y="2932113"/>
          <p14:tracePt t="816" x="3254375" y="2897188"/>
          <p14:tracePt t="821" x="3228975" y="2871788"/>
          <p14:tracePt t="832" x="3211513" y="2838450"/>
          <p14:tracePt t="837" x="3195638" y="2813050"/>
          <p14:tracePt t="845" x="3178175" y="2787650"/>
          <p14:tracePt t="854" x="3178175" y="2778125"/>
          <p14:tracePt t="861" x="3160713" y="2752725"/>
          <p14:tracePt t="869" x="3160713" y="2736850"/>
          <p14:tracePt t="878" x="3144838" y="2719388"/>
          <p14:tracePt t="885" x="3135313" y="2719388"/>
          <p14:tracePt t="893" x="3135313" y="2693988"/>
          <p14:tracePt t="901" x="3119438" y="2686050"/>
          <p14:tracePt t="909" x="3119438" y="2676525"/>
          <p14:tracePt t="917" x="3101975" y="2660650"/>
          <p14:tracePt t="925" x="3094038" y="2651125"/>
          <p14:tracePt t="935" x="3067050" y="2625725"/>
          <p14:tracePt t="942" x="3059113" y="2608263"/>
          <p14:tracePt t="951" x="3051175" y="2582863"/>
          <p14:tracePt t="957" x="3041650" y="2557463"/>
          <p14:tracePt t="967" x="3025775" y="2524125"/>
          <p14:tracePt t="973" x="3000375" y="2481263"/>
          <p14:tracePt t="983" x="3000375" y="2455863"/>
          <p14:tracePt t="989" x="3000375" y="2438400"/>
          <p14:tracePt t="1000" x="3000375" y="2430463"/>
          <p14:tracePt t="1005" x="3000375" y="2405063"/>
          <p14:tracePt t="1014" x="3000375" y="2387600"/>
          <p14:tracePt t="1022" x="3000375" y="2371725"/>
          <p14:tracePt t="1029" x="3000375" y="2354263"/>
          <p14:tracePt t="1038" x="3000375" y="2344738"/>
          <p14:tracePt t="1044" x="3000375" y="2319338"/>
          <p14:tracePt t="1053" x="3000375" y="2311400"/>
          <p14:tracePt t="1061" x="3008313" y="2293938"/>
          <p14:tracePt t="1070" x="3025775" y="2278063"/>
          <p14:tracePt t="1077" x="3025775" y="2260600"/>
          <p14:tracePt t="1085" x="3041650" y="2243138"/>
          <p14:tracePt t="1093" x="3051175" y="2209800"/>
          <p14:tracePt t="1112" x="3076575" y="2149475"/>
          <p14:tracePt t="1118" x="3084513" y="2124075"/>
          <p14:tracePt t="1125" x="3101975" y="2090738"/>
          <p14:tracePt t="1136" x="3127375" y="2047875"/>
          <p14:tracePt t="1141" x="3144838" y="2022475"/>
          <p14:tracePt t="1152" x="3152775" y="1997075"/>
          <p14:tracePt t="1158" x="3160713" y="1963738"/>
          <p14:tracePt t="1168" x="3178175" y="1938338"/>
          <p14:tracePt t="1173" x="3195638" y="1911350"/>
          <p14:tracePt t="1184" x="3211513" y="1895475"/>
          <p14:tracePt t="1190" x="3228975" y="1870075"/>
          <p14:tracePt t="1200" x="3238500" y="1852613"/>
          <p14:tracePt t="1205" x="3254375" y="1827213"/>
          <p14:tracePt t="1222" x="3263900" y="1809750"/>
          <p14:tracePt t="1232" x="3279775" y="1793875"/>
          <p14:tracePt t="1238" x="3289300" y="1793875"/>
          <p14:tracePt t="1245" x="3297238" y="1776413"/>
          <p14:tracePt t="1254" x="3305175" y="1766888"/>
          <p14:tracePt t="1262" x="3314700" y="1766888"/>
          <p14:tracePt t="1270" x="3314700" y="1758950"/>
          <p14:tracePt t="1277" x="3322638" y="1751013"/>
          <p14:tracePt t="1285" x="3340100" y="1741488"/>
          <p14:tracePt t="1302" x="3355975" y="1733550"/>
          <p14:tracePt t="1309" x="3365500" y="1725613"/>
          <p14:tracePt t="1317" x="3373438" y="1716088"/>
          <p14:tracePt t="1325" x="3382963" y="1716088"/>
          <p14:tracePt t="1334" x="3390900" y="1708150"/>
          <p14:tracePt t="1341" x="3408363" y="1700213"/>
          <p14:tracePt t="1350" x="3424238" y="1700213"/>
          <p14:tracePt t="1358" x="3433763" y="1690688"/>
          <p14:tracePt t="1367" x="3449638" y="1682750"/>
          <p14:tracePt t="1373" x="3475038" y="1674813"/>
          <p14:tracePt t="1384" x="3509963" y="1657350"/>
          <p14:tracePt t="1390" x="3517900" y="1657350"/>
          <p14:tracePt t="1400" x="3527425" y="1657350"/>
          <p14:tracePt t="1405" x="3543300" y="1657350"/>
          <p14:tracePt t="1416" x="3552825" y="1649413"/>
          <p14:tracePt t="1421" x="3560763" y="1649413"/>
          <p14:tracePt t="1429" x="3568700" y="1639888"/>
          <p14:tracePt t="1437" x="3586163" y="1631950"/>
          <p14:tracePt t="1678" x="3594100" y="1631950"/>
          <p14:tracePt t="1709" x="3594100" y="1622425"/>
          <p14:tracePt t="1726" x="3594100" y="1614488"/>
          <p14:tracePt t="1751" x="3594100" y="1606550"/>
          <p14:tracePt t="1813" x="3594100" y="1597025"/>
          <p14:tracePt t="2446" x="3603625" y="1589088"/>
          <p14:tracePt t="3078" x="3603625" y="1581150"/>
          <p14:tracePt t="3110" x="3611563" y="1581150"/>
          <p14:tracePt t="3638" x="3619500" y="1581150"/>
          <p14:tracePt t="3653" x="3636963" y="1606550"/>
          <p14:tracePt t="3678" x="3646488" y="1622425"/>
          <p14:tracePt t="3694" x="3654425" y="1622425"/>
          <p14:tracePt t="3854" x="3654425" y="1631950"/>
          <p14:tracePt t="3861" x="3654425" y="1639888"/>
          <p14:tracePt t="3870" x="3654425" y="1649413"/>
          <p14:tracePt t="3878" x="3654425" y="1665288"/>
          <p14:tracePt t="3885" x="3654425" y="1674813"/>
          <p14:tracePt t="3893" x="3671888" y="1700213"/>
          <p14:tracePt t="3902" x="3679825" y="1716088"/>
          <p14:tracePt t="3910" x="3687763" y="1741488"/>
          <p14:tracePt t="3918" x="3687763" y="1751013"/>
          <p14:tracePt t="3925" x="3697288" y="1776413"/>
          <p14:tracePt t="3935" x="3705225" y="1784350"/>
          <p14:tracePt t="3943" x="3713163" y="1801813"/>
          <p14:tracePt t="3952" x="3713163" y="1819275"/>
          <p14:tracePt t="3958" x="3722688" y="1827213"/>
          <p14:tracePt t="4199" x="3730625" y="1827213"/>
          <p14:tracePt t="4238" x="3738563" y="1827213"/>
          <p14:tracePt t="4246" x="3748088" y="1827213"/>
          <p14:tracePt t="4294" x="3756025" y="1827213"/>
          <p14:tracePt t="4565" x="3756025" y="1835150"/>
          <p14:tracePt t="4573" x="3748088" y="1844675"/>
          <p14:tracePt t="4583" x="3738563" y="1844675"/>
          <p14:tracePt t="4589" x="3738563" y="1852613"/>
          <p14:tracePt t="4596" x="3730625" y="1860550"/>
          <p14:tracePt t="4605" x="3722688" y="1870075"/>
          <p14:tracePt t="4638" x="3705225" y="1870075"/>
          <p14:tracePt t="4653" x="3697288" y="1870075"/>
          <p14:tracePt t="4669" x="3687763" y="1870075"/>
          <p14:tracePt t="4677" x="3679825" y="1860550"/>
          <p14:tracePt t="4685" x="3671888" y="1852613"/>
          <p14:tracePt t="4694" x="3671888" y="1844675"/>
          <p14:tracePt t="4702" x="3662363" y="1835150"/>
          <p14:tracePt t="4710" x="3654425" y="1827213"/>
          <p14:tracePt t="4742" x="3646488" y="1819275"/>
          <p14:tracePt t="6286" x="3654425" y="1819275"/>
          <p14:tracePt t="6318" x="3662363" y="1809750"/>
          <p14:tracePt t="6342" x="3662363" y="1801813"/>
          <p14:tracePt t="7318" x="3671888" y="1801813"/>
          <p14:tracePt t="7349" x="3679825" y="1793875"/>
          <p14:tracePt t="7357" x="3679825" y="1784350"/>
          <p14:tracePt t="7389" x="3679825" y="1776413"/>
          <p14:tracePt t="7405" x="3679825" y="1758950"/>
          <p14:tracePt t="7839" x="3687763" y="1758950"/>
          <p14:tracePt t="7854" x="3697288" y="1758950"/>
          <p14:tracePt t="7878" x="3705225" y="1758950"/>
          <p14:tracePt t="7910" x="3713163" y="1758950"/>
          <p14:tracePt t="8254" x="3722688" y="1758950"/>
          <p14:tracePt t="9446" x="3738563" y="1776413"/>
          <p14:tracePt t="9454" x="3748088" y="1776413"/>
          <p14:tracePt t="9472" x="3748088" y="1784350"/>
          <p14:tracePt t="9478" x="3756025" y="1801813"/>
          <p14:tracePt t="9504" x="3763963" y="1809750"/>
          <p14:tracePt t="9520" x="3773488" y="1819275"/>
          <p14:tracePt t="9525" x="3773488" y="1827213"/>
          <p14:tracePt t="9542" x="3781425" y="1835150"/>
          <p14:tracePt t="9573" x="3790950" y="1844675"/>
          <p14:tracePt t="9605" x="3790950" y="1852613"/>
          <p14:tracePt t="9621" x="3798888" y="1860550"/>
          <p14:tracePt t="9639" x="3798888" y="1870075"/>
          <p14:tracePt t="9655" x="3798888" y="1878013"/>
          <p14:tracePt t="9677" x="3798888" y="1895475"/>
          <p14:tracePt t="9725" x="3806825" y="1911350"/>
          <p14:tracePt t="9741" x="3806825" y="1920875"/>
          <p14:tracePt t="9774" x="3806825" y="1928813"/>
          <p14:tracePt t="9789" x="3806825" y="1938338"/>
          <p14:tracePt t="9846" x="3806825" y="1954213"/>
          <p14:tracePt t="9910" x="3806825" y="1963738"/>
          <p14:tracePt t="9918" x="3806825" y="1971675"/>
          <p14:tracePt t="9950" x="3798888" y="1971675"/>
          <p14:tracePt t="9957" x="3790950" y="1971675"/>
          <p14:tracePt t="9973" x="3773488" y="1971675"/>
          <p14:tracePt t="9981" x="3763963" y="1971675"/>
          <p14:tracePt t="9997" x="3756025" y="1971675"/>
          <p14:tracePt t="10005" x="3738563" y="1971675"/>
          <p14:tracePt t="10022" x="3722688" y="1971675"/>
          <p14:tracePt t="10030" x="3713163" y="1971675"/>
          <p14:tracePt t="10038" x="3697288" y="1971675"/>
          <p14:tracePt t="10046" x="3671888" y="1971675"/>
          <p14:tracePt t="10061" x="3654425" y="1971675"/>
          <p14:tracePt t="10071" x="3646488" y="1971675"/>
          <p14:tracePt t="10078" x="3636963" y="1971675"/>
          <p14:tracePt t="10088" x="3619500" y="1971675"/>
          <p14:tracePt t="10094" x="3611563" y="1971675"/>
          <p14:tracePt t="10104" x="3594100" y="1971675"/>
          <p14:tracePt t="10110" x="3586163" y="1971675"/>
          <p14:tracePt t="10116" x="3578225" y="1971675"/>
          <p14:tracePt t="10125" x="3560763" y="1971675"/>
          <p14:tracePt t="10133" x="3543300" y="1971675"/>
          <p14:tracePt t="10142" x="3527425" y="1971675"/>
          <p14:tracePt t="10149" x="3502025" y="1971675"/>
          <p14:tracePt t="10158" x="3475038" y="1971675"/>
          <p14:tracePt t="10166" x="3459163" y="1971675"/>
          <p14:tracePt t="10174" x="3416300" y="1971675"/>
          <p14:tracePt t="10181" x="3390900" y="1971675"/>
          <p14:tracePt t="10190" x="3365500" y="1971675"/>
          <p14:tracePt t="10197" x="3330575" y="1971675"/>
          <p14:tracePt t="10205" x="3297238" y="1971675"/>
          <p14:tracePt t="10214" x="3271838" y="1971675"/>
          <p14:tracePt t="10222" x="3246438" y="1971675"/>
          <p14:tracePt t="10229" x="3203575" y="1971675"/>
          <p14:tracePt t="10238" x="3178175" y="1971675"/>
          <p14:tracePt t="10246" x="3144838" y="1971675"/>
          <p14:tracePt t="10254" x="3101975" y="1971675"/>
          <p14:tracePt t="10262" x="3084513" y="1971675"/>
          <p14:tracePt t="10272" x="3041650" y="1971675"/>
          <p14:tracePt t="10278" x="2990850" y="1971675"/>
          <p14:tracePt t="10288" x="2949575" y="1971675"/>
          <p14:tracePt t="10294" x="2897188" y="1971675"/>
          <p14:tracePt t="10304" x="2820988" y="1971675"/>
          <p14:tracePt t="10310" x="2752725" y="1971675"/>
          <p14:tracePt t="10318" x="2693988" y="1971675"/>
          <p14:tracePt t="10325" x="2625725" y="1971675"/>
          <p14:tracePt t="10332" x="2566988" y="1971675"/>
          <p14:tracePt t="10341" x="2506663" y="1971675"/>
          <p14:tracePt t="10349" x="2447925" y="1971675"/>
          <p14:tracePt t="10357" x="2387600" y="1971675"/>
          <p14:tracePt t="10366" x="2362200" y="1971675"/>
          <p14:tracePt t="10373" x="2319338" y="1971675"/>
          <p14:tracePt t="10381" x="2286000" y="1971675"/>
          <p14:tracePt t="10389" x="2260600" y="1971675"/>
          <p14:tracePt t="10397" x="2243138" y="1971675"/>
          <p14:tracePt t="10405" x="2227263" y="1971675"/>
          <p14:tracePt t="10413" x="2217738" y="1971675"/>
          <p14:tracePt t="12110" x="2227263" y="1971675"/>
          <p14:tracePt t="12165" x="2235200" y="1971675"/>
          <p14:tracePt t="12222" x="2243138" y="1971675"/>
          <p14:tracePt t="12326" x="2252663" y="1971675"/>
          <p14:tracePt t="12477" x="2260600" y="1971675"/>
          <p14:tracePt t="12534" x="2268538" y="1971675"/>
          <p14:tracePt t="12582" x="2278063" y="1971675"/>
          <p14:tracePt t="12590" x="2286000" y="1971675"/>
          <p14:tracePt t="12597" x="2293938" y="1971675"/>
          <p14:tracePt t="12614" x="2311400" y="1971675"/>
          <p14:tracePt t="12622" x="2319338" y="1971675"/>
          <p14:tracePt t="12630" x="2328863" y="1971675"/>
          <p14:tracePt t="12639" x="2344738" y="1971675"/>
          <p14:tracePt t="12646" x="2362200" y="1971675"/>
          <p14:tracePt t="12656" x="2379663" y="1971675"/>
          <p14:tracePt t="12663" x="2387600" y="1971675"/>
          <p14:tracePt t="12672" x="2422525" y="1971675"/>
          <p14:tracePt t="12677" x="2455863" y="1971675"/>
          <p14:tracePt t="12686" x="2473325" y="1971675"/>
          <p14:tracePt t="12694" x="2489200" y="1971675"/>
          <p14:tracePt t="12701" x="2516188" y="1971675"/>
          <p14:tracePt t="12709" x="2532063" y="1971675"/>
          <p14:tracePt t="12717" x="2557463" y="1971675"/>
          <p14:tracePt t="12725" x="2574925" y="1971675"/>
          <p14:tracePt t="12734" x="2582863" y="1971675"/>
          <p14:tracePt t="12741" x="2592388" y="1971675"/>
          <p14:tracePt t="12749" x="2608263" y="1971675"/>
          <p14:tracePt t="12765" x="2633663" y="1971675"/>
          <p14:tracePt t="12782" x="2651125" y="1971675"/>
          <p14:tracePt t="12789" x="2660650" y="1971675"/>
          <p14:tracePt t="12797" x="2668588" y="1971675"/>
          <p14:tracePt t="12806" x="2686050" y="1971675"/>
          <p14:tracePt t="12814" x="2701925" y="1971675"/>
          <p14:tracePt t="12822" x="2736850" y="1971675"/>
          <p14:tracePt t="12830" x="2752725" y="1971675"/>
          <p14:tracePt t="12839" x="2770188" y="1971675"/>
          <p14:tracePt t="12845" x="2795588" y="1971675"/>
          <p14:tracePt t="12856" x="2830513" y="1971675"/>
          <p14:tracePt t="12862" x="2846388" y="1971675"/>
          <p14:tracePt t="12872" x="2871788" y="1971675"/>
          <p14:tracePt t="12878" x="2897188" y="1971675"/>
          <p14:tracePt t="12889" x="2906713" y="1971675"/>
          <p14:tracePt t="12894" x="2922588" y="1971675"/>
          <p14:tracePt t="12900" x="2949575" y="1971675"/>
          <p14:tracePt t="12910" x="2957513" y="1971675"/>
          <p14:tracePt t="12917" x="2982913" y="1971675"/>
          <p14:tracePt t="12925" x="3000375" y="1971675"/>
          <p14:tracePt t="12949" x="3016250" y="1971675"/>
          <p14:tracePt t="12974" x="3033713" y="1971675"/>
          <p14:tracePt t="12981" x="3041650" y="1971675"/>
          <p14:tracePt t="12997" x="3051175" y="1971675"/>
          <p14:tracePt t="13013" x="3059113" y="1971675"/>
          <p14:tracePt t="13029" x="3067050" y="1971675"/>
          <p14:tracePt t="13040" x="3076575" y="1971675"/>
          <p14:tracePt t="13045" x="3084513" y="1971675"/>
          <p14:tracePt t="13056" x="3094038" y="1971675"/>
          <p14:tracePt t="13062" x="3101975" y="1971675"/>
          <p14:tracePt t="13072" x="3119438" y="1971675"/>
          <p14:tracePt t="13086" x="3135313" y="1971675"/>
          <p14:tracePt t="13094" x="3144838" y="1971675"/>
          <p14:tracePt t="13101" x="3152775" y="1971675"/>
          <p14:tracePt t="13109" x="3170238" y="1971675"/>
          <p14:tracePt t="13117" x="3170238" y="1979613"/>
          <p14:tracePt t="13125" x="3195638" y="1979613"/>
          <p14:tracePt t="13142" x="3211513" y="1979613"/>
          <p14:tracePt t="13149" x="3228975" y="1989138"/>
          <p14:tracePt t="13165" x="3238500" y="2005013"/>
          <p14:tracePt t="13253" x="3246438" y="2005013"/>
          <p14:tracePt t="13271" x="3254375" y="2014538"/>
          <p14:tracePt t="13302" x="3263900" y="2014538"/>
          <p14:tracePt t="14110" x="3271838" y="2022475"/>
          <p14:tracePt t="15366" x="3279775" y="2030413"/>
          <p14:tracePt t="15398" x="3279775" y="2039938"/>
          <p14:tracePt t="15430" x="3271838" y="2039938"/>
          <p14:tracePt t="15453" x="3271838" y="2047875"/>
          <p14:tracePt t="15469" x="3271838" y="2055813"/>
          <p14:tracePt t="15485" x="3271838" y="2065338"/>
          <p14:tracePt t="15501" x="3271838" y="2073275"/>
          <p14:tracePt t="15533" x="3271838" y="2082800"/>
          <p14:tracePt t="15574" x="3263900" y="2090738"/>
          <p14:tracePt t="15678" x="3254375" y="2098675"/>
          <p14:tracePt t="15974" x="3263900" y="2098675"/>
          <p14:tracePt t="16110" x="3271838" y="2098675"/>
          <p14:tracePt t="16125" x="3279775" y="2098675"/>
          <p14:tracePt t="16142" x="3289300" y="2098675"/>
          <p14:tracePt t="16150" x="3305175" y="2108200"/>
          <p14:tracePt t="16158" x="3314700" y="2116138"/>
          <p14:tracePt t="16165" x="3322638" y="2116138"/>
          <p14:tracePt t="16174" x="3348038" y="2133600"/>
          <p14:tracePt t="16182" x="3365500" y="2149475"/>
          <p14:tracePt t="16190" x="3390900" y="2159000"/>
          <p14:tracePt t="16198" x="3416300" y="2174875"/>
          <p14:tracePt t="16208" x="3433763" y="2174875"/>
          <p14:tracePt t="16214" x="3467100" y="2209800"/>
          <p14:tracePt t="16224" x="3484563" y="2217738"/>
          <p14:tracePt t="16230" x="3502025" y="2235200"/>
          <p14:tracePt t="16240" x="3517900" y="2260600"/>
          <p14:tracePt t="16246" x="3535363" y="2278063"/>
          <p14:tracePt t="16256" x="3543300" y="2303463"/>
          <p14:tracePt t="16261" x="3568700" y="2336800"/>
          <p14:tracePt t="16268" x="3586163" y="2371725"/>
          <p14:tracePt t="16278" x="3603625" y="2397125"/>
          <p14:tracePt t="16285" x="3619500" y="2405063"/>
          <p14:tracePt t="16294" x="3629025" y="2438400"/>
          <p14:tracePt t="16302" x="3636963" y="2455863"/>
          <p14:tracePt t="16309" x="3646488" y="2481263"/>
          <p14:tracePt t="16318" x="3662363" y="2498725"/>
          <p14:tracePt t="16325" x="3671888" y="2506663"/>
          <p14:tracePt t="16334" x="3679825" y="2516188"/>
          <p14:tracePt t="16342" x="3679825" y="2532063"/>
          <p14:tracePt t="16358" x="3679825" y="2541588"/>
          <p14:tracePt t="16366" x="3679825" y="2549525"/>
          <p14:tracePt t="16374" x="3687763" y="2557463"/>
          <p14:tracePt t="16382" x="3687763" y="2574925"/>
          <p14:tracePt t="16397" x="3687763" y="2582863"/>
          <p14:tracePt t="16407" x="3687763" y="2600325"/>
          <p14:tracePt t="16424" x="3687763" y="2617788"/>
          <p14:tracePt t="16430" x="3687763" y="2633663"/>
          <p14:tracePt t="16440" x="3687763" y="2643188"/>
          <p14:tracePt t="16445" x="3687763" y="2660650"/>
          <p14:tracePt t="16453" x="3687763" y="2693988"/>
          <p14:tracePt t="16461" x="3679825" y="2711450"/>
          <p14:tracePt t="16468" x="3671888" y="2727325"/>
          <p14:tracePt t="16478" x="3671888" y="2736850"/>
          <p14:tracePt t="16494" x="3671888" y="2752725"/>
          <p14:tracePt t="16502" x="3671888" y="2762250"/>
          <p14:tracePt t="16509" x="3671888" y="2770188"/>
          <p14:tracePt t="16517" x="3662363" y="2778125"/>
          <p14:tracePt t="16526" x="3662363" y="2787650"/>
          <p14:tracePt t="16534" x="3662363" y="2795588"/>
          <p14:tracePt t="16542" x="3654425" y="2820988"/>
          <p14:tracePt t="16549" x="3654425" y="2830513"/>
          <p14:tracePt t="16566" x="3654425" y="2838450"/>
          <p14:tracePt t="16574" x="3654425" y="2846388"/>
          <p14:tracePt t="16591" x="3654425" y="2863850"/>
          <p14:tracePt t="16608" x="3654425" y="2871788"/>
          <p14:tracePt t="16613" x="3654425" y="2889250"/>
          <p14:tracePt t="16624" x="3646488" y="2889250"/>
          <p14:tracePt t="16629" x="3646488" y="2906713"/>
          <p14:tracePt t="16639" x="3646488" y="2922588"/>
          <p14:tracePt t="16656" x="3646488" y="2940050"/>
          <p14:tracePt t="16870" x="3646488" y="2949575"/>
          <p14:tracePt t="16885" x="3654425" y="2949575"/>
          <p14:tracePt t="16893" x="3662363" y="2949575"/>
          <p14:tracePt t="16902" x="3679825" y="2949575"/>
          <p14:tracePt t="16910" x="3705225" y="2949575"/>
          <p14:tracePt t="16917" x="3713163" y="2949575"/>
          <p14:tracePt t="16925" x="3738563" y="2949575"/>
          <p14:tracePt t="16934" x="3763963" y="2949575"/>
          <p14:tracePt t="16942" x="3773488" y="2949575"/>
          <p14:tracePt t="16950" x="3798888" y="2949575"/>
          <p14:tracePt t="16958" x="3832225" y="2949575"/>
          <p14:tracePt t="16966" x="3849688" y="2949575"/>
          <p14:tracePt t="16975" x="3875088" y="2949575"/>
          <p14:tracePt t="16982" x="3908425" y="2949575"/>
          <p14:tracePt t="16992" x="3935413" y="2949575"/>
          <p14:tracePt t="16997" x="3951288" y="2949575"/>
          <p14:tracePt t="17008" x="3976688" y="2949575"/>
          <p14:tracePt t="17013" x="4002088" y="2949575"/>
          <p14:tracePt t="17024" x="4027488" y="2949575"/>
          <p14:tracePt t="17029" x="4052888" y="2949575"/>
          <p14:tracePt t="17039" x="4087813" y="2949575"/>
          <p14:tracePt t="17045" x="4105275" y="2949575"/>
          <p14:tracePt t="17053" x="4130675" y="2949575"/>
          <p14:tracePt t="17062" x="4171950" y="2949575"/>
          <p14:tracePt t="17069" x="4197350" y="2949575"/>
          <p14:tracePt t="17078" x="4224338" y="2949575"/>
          <p14:tracePt t="17086" x="4257675" y="2949575"/>
          <p14:tracePt t="17094" x="4291013" y="2949575"/>
          <p14:tracePt t="17103" x="4308475" y="2949575"/>
          <p14:tracePt t="17119" x="4351338" y="2949575"/>
          <p14:tracePt t="17125" x="4359275" y="2949575"/>
          <p14:tracePt t="17134" x="4368800" y="2949575"/>
          <p14:tracePt t="17144" x="4376738" y="2949575"/>
          <p14:tracePt t="17214" x="4384675" y="2949575"/>
          <p14:tracePt t="17494" x="4394200" y="2949575"/>
          <p14:tracePt t="17501" x="4402138" y="2949575"/>
          <p14:tracePt t="17510" x="4410075" y="2949575"/>
          <p14:tracePt t="17517" x="4419600" y="2949575"/>
          <p14:tracePt t="17525" x="4427538" y="2949575"/>
          <p14:tracePt t="17534" x="4435475" y="2949575"/>
          <p14:tracePt t="17542" x="4452938" y="2949575"/>
          <p14:tracePt t="17549" x="4460875" y="2949575"/>
          <p14:tracePt t="17559" x="4478338" y="2940050"/>
          <p14:tracePt t="17566" x="4503738" y="2940050"/>
          <p14:tracePt t="17582" x="4513263" y="2940050"/>
          <p14:tracePt t="17592" x="4521200" y="2940050"/>
          <p14:tracePt t="17597" x="4529138" y="2940050"/>
          <p14:tracePt t="17609" x="4538663" y="2932113"/>
          <p14:tracePt t="17613" x="4564063" y="2932113"/>
          <p14:tracePt t="17623" x="4579938" y="2932113"/>
          <p14:tracePt t="17629" x="4605338" y="2932113"/>
          <p14:tracePt t="17638" x="4622800" y="2932113"/>
          <p14:tracePt t="17645" x="4657725" y="2932113"/>
          <p14:tracePt t="17653" x="4699000" y="2914650"/>
          <p14:tracePt t="17661" x="4724400" y="2914650"/>
          <p14:tracePt t="17669" x="4784725" y="2914650"/>
          <p14:tracePt t="17678" x="4810125" y="2914650"/>
          <p14:tracePt t="17686" x="4868863" y="2914650"/>
          <p14:tracePt t="17694" x="4911725" y="2906713"/>
          <p14:tracePt t="17701" x="4972050" y="2897188"/>
          <p14:tracePt t="17709" x="5013325" y="2897188"/>
          <p14:tracePt t="17717" x="5048250" y="2889250"/>
          <p14:tracePt t="17725" x="5091113" y="2889250"/>
          <p14:tracePt t="17734" x="5141913" y="2889250"/>
          <p14:tracePt t="17742" x="5157788" y="2889250"/>
          <p14:tracePt t="17749" x="5192713" y="2889250"/>
          <p14:tracePt t="17759" x="5226050" y="2889250"/>
          <p14:tracePt t="17765" x="5243513" y="2889250"/>
          <p14:tracePt t="17775" x="5276850" y="2889250"/>
          <p14:tracePt t="17781" x="5294313" y="2889250"/>
          <p14:tracePt t="17792" x="5311775" y="2889250"/>
          <p14:tracePt t="17797" x="5345113" y="2889250"/>
          <p14:tracePt t="17808" x="5353050" y="2889250"/>
          <p14:tracePt t="17814" x="5370513" y="2889250"/>
          <p14:tracePt t="17824" x="5395913" y="2889250"/>
          <p14:tracePt t="17829" x="5405438" y="2889250"/>
          <p14:tracePt t="17837" x="5413375" y="2889250"/>
          <p14:tracePt t="17845" x="5430838" y="2889250"/>
          <p14:tracePt t="17957" x="5446713" y="2889250"/>
          <p14:tracePt t="17990" x="5456238" y="2889250"/>
          <p14:tracePt t="18078" x="5464175" y="2889250"/>
          <p14:tracePt t="18093" x="5472113" y="2897188"/>
          <p14:tracePt t="18111" x="5472113" y="2906713"/>
          <p14:tracePt t="18134" x="5481638" y="2914650"/>
          <p14:tracePt t="18150" x="5489575" y="2922588"/>
          <p14:tracePt t="18166" x="5497513" y="2922588"/>
          <p14:tracePt t="18197" x="5497513" y="2932113"/>
          <p14:tracePt t="18207" x="5507038" y="2940050"/>
          <p14:tracePt t="18214" x="5514975" y="2949575"/>
          <p14:tracePt t="18254" x="5524500" y="2957513"/>
          <p14:tracePt t="18262" x="5540375" y="2974975"/>
          <p14:tracePt t="18278" x="5549900" y="2974975"/>
          <p14:tracePt t="18286" x="5565775" y="2974975"/>
          <p14:tracePt t="18301" x="5565775" y="2982913"/>
          <p14:tracePt t="18310" x="5575300" y="2990850"/>
          <p14:tracePt t="18318" x="5583238" y="2990850"/>
          <p14:tracePt t="18374" x="5591175" y="2990850"/>
          <p14:tracePt t="18392" x="5600700" y="2990850"/>
          <p14:tracePt t="18398" x="5608638" y="2990850"/>
          <p14:tracePt t="18408" x="5616575" y="3000375"/>
          <p14:tracePt t="18414" x="5641975" y="3000375"/>
          <p14:tracePt t="18423" x="5659438" y="3000375"/>
          <p14:tracePt t="18430" x="5676900" y="3000375"/>
          <p14:tracePt t="18439" x="5694363" y="3008313"/>
          <p14:tracePt t="18445" x="5727700" y="3016250"/>
          <p14:tracePt t="18452" x="5745163" y="3016250"/>
          <p14:tracePt t="18462" x="5778500" y="3033713"/>
          <p14:tracePt t="18469" x="5795963" y="3033713"/>
          <p14:tracePt t="18477" x="5829300" y="3033713"/>
          <p14:tracePt t="18485" x="5846763" y="3033713"/>
          <p14:tracePt t="18493" x="5872163" y="3033713"/>
          <p14:tracePt t="18501" x="5897563" y="3033713"/>
          <p14:tracePt t="18509" x="5932488" y="3033713"/>
          <p14:tracePt t="18518" x="5948363" y="3033713"/>
          <p14:tracePt t="18526" x="5991225" y="3033713"/>
          <p14:tracePt t="18534" x="6016625" y="3033713"/>
          <p14:tracePt t="18542" x="6042025" y="3033713"/>
          <p14:tracePt t="18550" x="6067425" y="3033713"/>
          <p14:tracePt t="18559" x="6092825" y="3033713"/>
          <p14:tracePt t="18565" x="6118225" y="3033713"/>
          <p14:tracePt t="18576" x="6143625" y="3033713"/>
          <p14:tracePt t="18581" x="6169025" y="3033713"/>
          <p14:tracePt t="18592" x="6186488" y="3033713"/>
          <p14:tracePt t="18598" x="6211888" y="3033713"/>
          <p14:tracePt t="18608" x="6246813" y="3033713"/>
          <p14:tracePt t="18614" x="6272213" y="3033713"/>
          <p14:tracePt t="18624" x="6288088" y="3033713"/>
          <p14:tracePt t="18629" x="6305550" y="3033713"/>
          <p14:tracePt t="18637" x="6313488" y="3033713"/>
          <p14:tracePt t="18646" x="6330950" y="3033713"/>
          <p14:tracePt t="18653" x="6338888" y="3033713"/>
          <p14:tracePt t="18661" x="6348413" y="3033713"/>
          <p14:tracePt t="18677" x="6365875" y="3033713"/>
          <p14:tracePt t="18710" x="6373813" y="3033713"/>
          <p14:tracePt t="18717" x="6381750" y="3033713"/>
          <p14:tracePt t="18726" x="6391275" y="3033713"/>
          <p14:tracePt t="18734" x="6399213" y="3033713"/>
          <p14:tracePt t="18742" x="6407150" y="3033713"/>
          <p14:tracePt t="18749" x="6424613" y="3033713"/>
          <p14:tracePt t="18759" x="6432550" y="3033713"/>
          <p14:tracePt t="18765" x="6442075" y="3033713"/>
          <p14:tracePt t="18775" x="6450013" y="3033713"/>
          <p14:tracePt t="18781" x="6457950" y="3033713"/>
          <p14:tracePt t="18792" x="6467475" y="3033713"/>
          <p14:tracePt t="18798" x="6475413" y="3033713"/>
          <p14:tracePt t="18830" x="6483350" y="3033713"/>
          <p14:tracePt t="18885" x="6492875" y="3033713"/>
          <p14:tracePt t="18910" x="6500813" y="3033713"/>
          <p14:tracePt t="18949" x="6510338" y="3033713"/>
          <p14:tracePt t="18965" x="6518275" y="3033713"/>
          <p14:tracePt t="18998" x="6535738" y="3033713"/>
          <p14:tracePt t="19008" x="6543675" y="3033713"/>
          <p14:tracePt t="19024" x="6551613" y="3033713"/>
          <p14:tracePt t="19029" x="6561138" y="3033713"/>
          <p14:tracePt t="19046" x="6569075" y="3025775"/>
          <p14:tracePt t="19052" x="6577013" y="3025775"/>
          <p14:tracePt t="19069" x="6594475" y="3025775"/>
          <p14:tracePt t="19077" x="6602413" y="3025775"/>
          <p14:tracePt t="19086" x="6611938" y="3025775"/>
          <p14:tracePt t="19094" x="6619875" y="3025775"/>
          <p14:tracePt t="19103" x="6627813" y="3025775"/>
          <p14:tracePt t="19120" x="6670675" y="3025775"/>
          <p14:tracePt t="19126" x="6688138" y="3025775"/>
          <p14:tracePt t="19133" x="6713538" y="3025775"/>
          <p14:tracePt t="19144" x="6738938" y="3025775"/>
          <p14:tracePt t="19150" x="6746875" y="3025775"/>
          <p14:tracePt t="19159" x="6772275" y="3025775"/>
          <p14:tracePt t="19165" x="6799263" y="3025775"/>
          <p14:tracePt t="19176" x="6815138" y="3025775"/>
          <p14:tracePt t="19182" x="6840538" y="3025775"/>
          <p14:tracePt t="19191" x="6865938" y="3025775"/>
          <p14:tracePt t="19208" x="6900863" y="3025775"/>
          <p14:tracePt t="19214" x="6908800" y="3025775"/>
          <p14:tracePt t="19221" x="6934200" y="3025775"/>
          <p14:tracePt t="19230" x="6943725" y="3025775"/>
          <p14:tracePt t="19237" x="6959600" y="3025775"/>
          <p14:tracePt t="19246" x="6977063" y="3025775"/>
          <p14:tracePt t="19253" x="6985000" y="3025775"/>
          <p14:tracePt t="19261" x="7010400" y="3025775"/>
          <p14:tracePt t="19270" x="7027863" y="3025775"/>
          <p14:tracePt t="19278" x="7045325" y="3025775"/>
          <p14:tracePt t="19285" x="7070725" y="3025775"/>
          <p14:tracePt t="19294" x="7104063" y="3025775"/>
          <p14:tracePt t="19301" x="7113588" y="3025775"/>
          <p14:tracePt t="19310" x="7138988" y="3025775"/>
          <p14:tracePt t="19318" x="7154863" y="3025775"/>
          <p14:tracePt t="19325" x="7172325" y="3025775"/>
          <p14:tracePt t="19334" x="7189788" y="3025775"/>
          <p14:tracePt t="19342" x="7197725" y="3025775"/>
          <p14:tracePt t="19350" x="7205663" y="3025775"/>
          <p14:tracePt t="21222" x="7215188" y="3025775"/>
          <p14:tracePt t="22638" x="7215188" y="3016250"/>
          <p14:tracePt t="22677" x="7215188" y="3008313"/>
          <p14:tracePt t="22750" x="7215188" y="3000375"/>
          <p14:tracePt t="22814" x="7215188" y="2982913"/>
          <p14:tracePt t="22949" x="7215188" y="2965450"/>
          <p14:tracePt t="22982" x="7215188" y="2957513"/>
          <p14:tracePt t="23677" x="7223125" y="2949575"/>
          <p14:tracePt t="24814" x="7223125" y="2940050"/>
          <p14:tracePt t="24869" x="7215188" y="2932113"/>
          <p14:tracePt t="24885" x="7205663" y="2922588"/>
          <p14:tracePt t="24911" x="7205663" y="2914650"/>
          <p14:tracePt t="24918" x="7197725" y="2914650"/>
          <p14:tracePt t="24927" x="7180263" y="2914650"/>
          <p14:tracePt t="24944" x="7180263" y="2906713"/>
          <p14:tracePt t="24949" x="7172325" y="2906713"/>
          <p14:tracePt t="24959" x="7164388" y="2906713"/>
          <p14:tracePt t="24973" x="7154863" y="2897188"/>
          <p14:tracePt t="24982" x="7146925" y="2889250"/>
          <p14:tracePt t="24989" x="7138988" y="2889250"/>
          <p14:tracePt t="25022" x="7129463" y="2889250"/>
          <p14:tracePt t="25030" x="7121525" y="2881313"/>
          <p14:tracePt t="25038" x="7113588" y="2881313"/>
          <p14:tracePt t="25045" x="7113588" y="2871788"/>
          <p14:tracePt t="25112" x="7104063" y="2871788"/>
          <p14:tracePt t="25765" x="7113588" y="2871788"/>
          <p14:tracePt t="25781" x="7121525" y="2871788"/>
          <p14:tracePt t="25789" x="7129463" y="2871788"/>
          <p14:tracePt t="25821" x="7138988" y="2871788"/>
          <p14:tracePt t="25837" x="7146925" y="2871788"/>
          <p14:tracePt t="25974" x="7154863" y="2871788"/>
          <p14:tracePt t="25989" x="7164388" y="2871788"/>
          <p14:tracePt t="26037" x="7172325" y="2871788"/>
          <p14:tracePt t="26126" x="7180263" y="2871788"/>
          <p14:tracePt t="28174" x="7189788" y="2871788"/>
          <p14:tracePt t="28189" x="7189788" y="2863850"/>
          <p14:tracePt t="28334" x="7180263" y="2863850"/>
          <p14:tracePt t="28350" x="7172325" y="2863850"/>
          <p14:tracePt t="28356" x="7164388" y="2863850"/>
          <p14:tracePt t="28373" x="7154863" y="2863850"/>
          <p14:tracePt t="28390" x="7146925" y="2863850"/>
          <p14:tracePt t="28421" x="7138988" y="2863850"/>
          <p14:tracePt t="28478" x="7129463" y="2863850"/>
          <p14:tracePt t="28502" x="7113588" y="2863850"/>
          <p14:tracePt t="28512" x="7104063" y="2863850"/>
          <p14:tracePt t="28528" x="7088188" y="2863850"/>
          <p14:tracePt t="28542" x="7078663" y="2863850"/>
          <p14:tracePt t="28550" x="7070725" y="2863850"/>
          <p14:tracePt t="28557" x="7061200" y="2863850"/>
          <p14:tracePt t="28574" x="7053263" y="2863850"/>
          <p14:tracePt t="28582" x="7045325" y="2863850"/>
          <p14:tracePt t="28630" x="7035800" y="2863850"/>
          <p14:tracePt t="28750" x="7019925" y="2863850"/>
          <p14:tracePt t="28902" x="7010400" y="2863850"/>
          <p14:tracePt t="29174" x="6994525" y="2855913"/>
          <p14:tracePt t="29246" x="6969125" y="2838450"/>
          <p14:tracePt t="29263" x="6969125" y="2830513"/>
          <p14:tracePt t="29279" x="6959600" y="2830513"/>
          <p14:tracePt t="32230" x="6951663" y="2820988"/>
          <p14:tracePt t="32310" x="6943725" y="2813050"/>
          <p14:tracePt t="32429" x="6934200" y="2805113"/>
          <p14:tracePt t="41110" x="6934200" y="2795588"/>
          <p14:tracePt t="41165" x="6926263" y="2795588"/>
          <p14:tracePt t="41214" x="6926263" y="2805113"/>
          <p14:tracePt t="41245" x="6916738" y="2805113"/>
          <p14:tracePt t="41277" x="6900863" y="2813050"/>
          <p14:tracePt t="41365" x="6900863" y="2820988"/>
          <p14:tracePt t="41718" x="6891338" y="2820988"/>
          <p14:tracePt t="42053" x="6891338" y="2813050"/>
          <p14:tracePt t="42061" x="6891338" y="2805113"/>
          <p14:tracePt t="42069" x="6891338" y="2795588"/>
          <p14:tracePt t="42077" x="6891338" y="2787650"/>
          <p14:tracePt t="42093" x="6883400" y="2770188"/>
          <p14:tracePt t="42109" x="6883400" y="2762250"/>
          <p14:tracePt t="42142" x="6875463" y="2752725"/>
          <p14:tracePt t="42942" x="6865938" y="2752725"/>
          <p14:tracePt t="43469" x="6865938" y="2762250"/>
          <p14:tracePt t="43478" x="6858000" y="2762250"/>
          <p14:tracePt t="43503" x="6850063" y="2762250"/>
          <p14:tracePt t="43520" x="6840538" y="2762250"/>
          <p14:tracePt t="43525" x="6832600" y="2762250"/>
          <p14:tracePt t="43535" x="6824663" y="2762250"/>
          <p14:tracePt t="43541" x="6815138" y="2762250"/>
          <p14:tracePt t="43552" x="6799263" y="2762250"/>
          <p14:tracePt t="43558" x="6781800" y="2762250"/>
          <p14:tracePt t="43565" x="6772275" y="2762250"/>
          <p14:tracePt t="43573" x="6756400" y="2762250"/>
          <p14:tracePt t="43581" x="6738938" y="2762250"/>
          <p14:tracePt t="43590" x="6721475" y="2770188"/>
          <p14:tracePt t="43598" x="6705600" y="2770188"/>
          <p14:tracePt t="43605" x="6680200" y="2770188"/>
          <p14:tracePt t="43614" x="6670675" y="2770188"/>
          <p14:tracePt t="43622" x="6662738" y="2778125"/>
          <p14:tracePt t="43629" x="6654800" y="2778125"/>
          <p14:tracePt t="43638" x="6645275" y="2787650"/>
          <p14:tracePt t="43646" x="6637338" y="2787650"/>
          <p14:tracePt t="43654" x="6627813" y="2787650"/>
          <p14:tracePt t="43703" x="6619875" y="2787650"/>
          <p14:tracePt t="43720" x="6611938" y="2795588"/>
          <p14:tracePt t="43942" x="6619875" y="2795588"/>
          <p14:tracePt t="43951" x="6627813" y="2795588"/>
          <p14:tracePt t="43957" x="6637338" y="2795588"/>
          <p14:tracePt t="43965" x="6654800" y="2795588"/>
          <p14:tracePt t="43974" x="6662738" y="2795588"/>
          <p14:tracePt t="43981" x="6670675" y="2795588"/>
          <p14:tracePt t="44029" x="6680200" y="2795588"/>
          <p14:tracePt t="44310" x="6688138" y="2795588"/>
          <p14:tracePt t="44358" x="6696075" y="2795588"/>
          <p14:tracePt t="44365" x="6696075" y="2805113"/>
          <p14:tracePt t="44374" x="6696075" y="2813050"/>
          <p14:tracePt t="44380" x="6696075" y="2820988"/>
          <p14:tracePt t="44390" x="6705600" y="2846388"/>
          <p14:tracePt t="44398" x="6705600" y="2855913"/>
          <p14:tracePt t="44405" x="6721475" y="2881313"/>
          <p14:tracePt t="44414" x="6721475" y="2897188"/>
          <p14:tracePt t="44422" x="6731000" y="2897188"/>
          <p14:tracePt t="44429" x="6738938" y="2922588"/>
          <p14:tracePt t="44437" x="6756400" y="2949575"/>
          <p14:tracePt t="44445" x="6764338" y="2949575"/>
          <p14:tracePt t="44454" x="6764338" y="2965450"/>
          <p14:tracePt t="44461" x="6772275" y="2974975"/>
          <p14:tracePt t="44477" x="6772275" y="2982913"/>
          <p14:tracePt t="44487" x="6772275" y="2990850"/>
          <p14:tracePt t="44494" x="6772275" y="3000375"/>
          <p14:tracePt t="44503" x="6756400" y="3000375"/>
          <p14:tracePt t="44509" x="6738938" y="3000375"/>
          <p14:tracePt t="44520" x="6705600" y="2965450"/>
          <p14:tracePt t="44525" x="6680200" y="2922588"/>
          <p14:tracePt t="44536" x="6670675" y="2863850"/>
          <p14:tracePt t="44542" x="6670675" y="2838450"/>
          <p14:tracePt t="44552" x="6670675" y="2805113"/>
          <p14:tracePt t="44558" x="6670675" y="2787650"/>
          <p14:tracePt t="44564" x="6670675" y="2752725"/>
          <p14:tracePt t="44574" x="6670675" y="2736850"/>
          <p14:tracePt t="44917" x="6627813" y="2736850"/>
          <p14:tracePt t="44925" x="6569075" y="2736850"/>
          <p14:tracePt t="44936" x="6492875" y="2736850"/>
          <p14:tracePt t="44942" x="6424613" y="2736850"/>
          <p14:tracePt t="44949" x="6348413" y="2736850"/>
          <p14:tracePt t="44958" x="6262688" y="2736850"/>
          <p14:tracePt t="44964" x="6178550" y="2736850"/>
          <p14:tracePt t="44974" x="6084888" y="2736850"/>
          <p14:tracePt t="44982" x="5983288" y="2736850"/>
          <p14:tracePt t="44989" x="5880100" y="2752725"/>
          <p14:tracePt t="44998" x="5761038" y="2778125"/>
          <p14:tracePt t="45005" x="5659438" y="2813050"/>
          <p14:tracePt t="45013" x="5600700" y="2846388"/>
          <p14:tracePt t="45021" x="5514975" y="2881313"/>
          <p14:tracePt t="45030" x="5421313" y="2914650"/>
          <p14:tracePt t="45038" x="5319713" y="2957513"/>
          <p14:tracePt t="45045" x="5243513" y="2982913"/>
          <p14:tracePt t="45054" x="5175250" y="2982913"/>
          <p14:tracePt t="45062" x="5091113" y="2982913"/>
          <p14:tracePt t="45071" x="5013325" y="2982913"/>
          <p14:tracePt t="45078" x="4929188" y="2990850"/>
          <p14:tracePt t="45087" x="4827588" y="3000375"/>
          <p14:tracePt t="45095" x="4759325" y="3008313"/>
          <p14:tracePt t="45103" x="4665663" y="3025775"/>
          <p14:tracePt t="45115" x="4597400" y="3033713"/>
          <p14:tracePt t="45118" x="4546600" y="3051175"/>
          <p14:tracePt t="45126" x="4503738" y="3059113"/>
          <p14:tracePt t="45134" x="4445000" y="3084513"/>
          <p14:tracePt t="45142" x="4394200" y="3101975"/>
          <p14:tracePt t="45148" x="4341813" y="3119438"/>
          <p14:tracePt t="45157" x="4308475" y="3127375"/>
          <p14:tracePt t="45165" x="4275138" y="3144838"/>
          <p14:tracePt t="45174" x="4240213" y="3144838"/>
          <p14:tracePt t="45182" x="4224338" y="3160713"/>
          <p14:tracePt t="45189" x="4206875" y="3170238"/>
          <p14:tracePt t="45197" x="4181475" y="3178175"/>
          <p14:tracePt t="45205" x="4181475" y="3186113"/>
          <p14:tracePt t="45213" x="4171950" y="3186113"/>
          <p14:tracePt t="45237" x="4164013" y="3195638"/>
          <p14:tracePt t="89638" x="4171950" y="3195638"/>
          <p14:tracePt t="89645" x="4171950" y="3203575"/>
          <p14:tracePt t="89655" x="4181475" y="3203575"/>
          <p14:tracePt t="89662" x="4197350" y="3221038"/>
          <p14:tracePt t="89669" x="4206875" y="3228975"/>
          <p14:tracePt t="89678" x="4224338" y="3246438"/>
          <p14:tracePt t="89685" x="4240213" y="3271838"/>
          <p14:tracePt t="89694" x="4240213" y="3330575"/>
          <p14:tracePt t="89702" x="4275138" y="3408363"/>
          <p14:tracePt t="89710" x="4291013" y="3467100"/>
          <p14:tracePt t="89717" x="4316413" y="3543300"/>
          <p14:tracePt t="89725" x="4341813" y="3619500"/>
          <p14:tracePt t="89733" x="4376738" y="3697288"/>
          <p14:tracePt t="89742" x="4402138" y="3756025"/>
          <p14:tracePt t="89749" x="4435475" y="3832225"/>
          <p14:tracePt t="89759" x="4460875" y="3892550"/>
          <p14:tracePt t="89766" x="4495800" y="3943350"/>
          <p14:tracePt t="89774" x="4521200" y="4011613"/>
          <p14:tracePt t="89782" x="4554538" y="4070350"/>
          <p14:tracePt t="89791" x="4579938" y="4146550"/>
          <p14:tracePt t="89797" x="4579938" y="4164013"/>
          <p14:tracePt t="89808" x="4614863" y="4206875"/>
          <p14:tracePt t="89813" x="4640263" y="4240213"/>
          <p14:tracePt t="89824" x="4657725" y="4265613"/>
          <p14:tracePt t="89829" x="4665663" y="4283075"/>
          <p14:tracePt t="89840" x="4683125" y="4316413"/>
          <p14:tracePt t="89845" x="4683125" y="4325938"/>
          <p14:tracePt t="89855" x="4691063" y="4351338"/>
          <p14:tracePt t="89861" x="4708525" y="4368800"/>
          <p14:tracePt t="89868" x="4708525" y="4384675"/>
          <p14:tracePt t="89878" x="4716463" y="4394200"/>
          <p14:tracePt t="89885" x="4733925" y="4419600"/>
          <p14:tracePt t="89894" x="4733925" y="4435475"/>
          <p14:tracePt t="89902" x="4741863" y="4435475"/>
          <p14:tracePt t="89910" x="4741863" y="4445000"/>
          <p14:tracePt t="89917" x="4749800" y="4470400"/>
          <p14:tracePt t="89934" x="4759325" y="4486275"/>
          <p14:tracePt t="89942" x="4767263" y="4503738"/>
          <p14:tracePt t="89950" x="4775200" y="4513263"/>
          <p14:tracePt t="89957" x="4775200" y="4521200"/>
          <p14:tracePt t="89966" x="4775200" y="4529138"/>
          <p14:tracePt t="89974" x="4775200" y="4546600"/>
          <p14:tracePt t="89981" x="4784725" y="4572000"/>
          <p14:tracePt t="89992" x="4792663" y="4597400"/>
          <p14:tracePt t="89998" x="4792663" y="4614863"/>
          <p14:tracePt t="90008" x="4792663" y="4630738"/>
          <p14:tracePt t="90013" x="4802188" y="4648200"/>
          <p14:tracePt t="90024" x="4810125" y="4657725"/>
          <p14:tracePt t="90029" x="4810125" y="4673600"/>
          <p14:tracePt t="90039" x="4818063" y="4683125"/>
          <p14:tracePt t="90045" x="4818063" y="4691063"/>
          <p14:tracePt t="90054" x="4818063" y="4699000"/>
          <p14:tracePt t="90061" x="4818063" y="4708525"/>
          <p14:tracePt t="90068" x="4818063" y="4716463"/>
          <p14:tracePt t="90429" x="4818063" y="4724400"/>
          <p14:tracePt t="90566" x="4802188" y="4733925"/>
          <p14:tracePt t="90574" x="4784725" y="4741863"/>
          <p14:tracePt t="90582" x="4767263" y="4741863"/>
          <p14:tracePt t="90592" x="4759325" y="4741863"/>
          <p14:tracePt t="90598" x="4741863" y="4749800"/>
          <p14:tracePt t="90608" x="4741863" y="4759325"/>
          <p14:tracePt t="90613" x="4724400" y="4759325"/>
          <p14:tracePt t="90624" x="4699000" y="4759325"/>
          <p14:tracePt t="90630" x="4683125" y="4759325"/>
          <p14:tracePt t="90638" x="4665663" y="4767263"/>
          <p14:tracePt t="90645" x="4657725" y="4767263"/>
          <p14:tracePt t="91054" x="4648200" y="4759325"/>
          <p14:tracePt t="91101" x="4640263" y="4759325"/>
          <p14:tracePt t="91126" x="4630738" y="4759325"/>
          <p14:tracePt t="91134" x="4622800" y="4759325"/>
          <p14:tracePt t="91143" x="4614863" y="4759325"/>
          <p14:tracePt t="91149" x="4605338" y="4767263"/>
          <p14:tracePt t="91158" x="4597400" y="4767263"/>
          <p14:tracePt t="91165" x="4589463" y="4784725"/>
          <p14:tracePt t="91175" x="4579938" y="4792663"/>
          <p14:tracePt t="91182" x="4572000" y="4802188"/>
          <p14:tracePt t="91192" x="4564063" y="4810125"/>
          <p14:tracePt t="91197" x="4546600" y="4818063"/>
          <p14:tracePt t="91208" x="4538663" y="4827588"/>
          <p14:tracePt t="91213" x="4529138" y="4827588"/>
          <p14:tracePt t="91224" x="4521200" y="4843463"/>
          <p14:tracePt t="91229" x="4513263" y="4852988"/>
          <p14:tracePt t="91238" x="4503738" y="4860925"/>
          <p14:tracePt t="91245" x="4486275" y="4878388"/>
          <p14:tracePt t="91253" x="4470400" y="4894263"/>
          <p14:tracePt t="91261" x="4460875" y="4903788"/>
          <p14:tracePt t="91277" x="4452938" y="4911725"/>
          <p14:tracePt t="91286" x="4435475" y="4929188"/>
          <p14:tracePt t="91294" x="4427538" y="4929188"/>
          <p14:tracePt t="91301" x="4402138" y="4946650"/>
          <p14:tracePt t="91310" x="4384675" y="4954588"/>
          <p14:tracePt t="91317" x="4351338" y="4972050"/>
          <p14:tracePt t="91325" x="4325938" y="4979988"/>
          <p14:tracePt t="91334" x="4291013" y="4997450"/>
          <p14:tracePt t="91342" x="4249738" y="5005388"/>
          <p14:tracePt t="91350" x="4197350" y="5022850"/>
          <p14:tracePt t="91359" x="4164013" y="5030788"/>
          <p14:tracePt t="91365" x="4121150" y="5038725"/>
          <p14:tracePt t="91375" x="4062413" y="5064125"/>
          <p14:tracePt t="91381" x="4027488" y="5064125"/>
          <p14:tracePt t="91392" x="3968750" y="5081588"/>
          <p14:tracePt t="91398" x="3951288" y="5091113"/>
          <p14:tracePt t="91408" x="3908425" y="5099050"/>
          <p14:tracePt t="91413" x="3883025" y="5106988"/>
          <p14:tracePt t="91423" x="3849688" y="5116513"/>
          <p14:tracePt t="91430" x="3824288" y="5116513"/>
          <p14:tracePt t="91437" x="3798888" y="5116513"/>
          <p14:tracePt t="91445" x="3738563" y="5124450"/>
          <p14:tracePt t="91452" x="3705225" y="5124450"/>
          <p14:tracePt t="91461" x="3654425" y="5132388"/>
          <p14:tracePt t="91469" x="3578225" y="5132388"/>
          <p14:tracePt t="91478" x="3509963" y="5132388"/>
          <p14:tracePt t="91486" x="3449638" y="5132388"/>
          <p14:tracePt t="91493" x="3398838" y="5132388"/>
          <p14:tracePt t="91501" x="3340100" y="5132388"/>
          <p14:tracePt t="91509" x="3279775" y="5132388"/>
          <p14:tracePt t="91517" x="3221038" y="5132388"/>
          <p14:tracePt t="91526" x="3178175" y="5132388"/>
          <p14:tracePt t="91533" x="3119438" y="5132388"/>
          <p14:tracePt t="91543" x="3059113" y="5132388"/>
          <p14:tracePt t="91549" x="3016250" y="5132388"/>
          <p14:tracePt t="91559" x="2974975" y="5132388"/>
          <p14:tracePt t="91565" x="2914650" y="5132388"/>
          <p14:tracePt t="91577" x="2871788" y="5132388"/>
          <p14:tracePt t="91581" x="2830513" y="5132388"/>
          <p14:tracePt t="91591" x="2770188" y="5141913"/>
          <p14:tracePt t="91598" x="2701925" y="5141913"/>
          <p14:tracePt t="91608" x="2651125" y="5149850"/>
          <p14:tracePt t="91614" x="2608263" y="5157788"/>
          <p14:tracePt t="91624" x="2566988" y="5157788"/>
          <p14:tracePt t="91630" x="2516188" y="5157788"/>
          <p14:tracePt t="91639" x="2489200" y="5157788"/>
          <p14:tracePt t="91645" x="2455863" y="5157788"/>
          <p14:tracePt t="91652" x="2422525" y="5157788"/>
          <p14:tracePt t="91662" x="2405063" y="5157788"/>
          <p14:tracePt t="91669" x="2379663" y="5157788"/>
          <p14:tracePt t="91677" x="2354263" y="5157788"/>
          <p14:tracePt t="91686" x="2344738" y="5157788"/>
          <p14:tracePt t="91693" x="2328863" y="5157788"/>
          <p14:tracePt t="91701" x="2303463" y="5157788"/>
          <p14:tracePt t="91718" x="2286000" y="5167313"/>
          <p14:tracePt t="91725" x="2278063" y="5167313"/>
          <p14:tracePt t="91734" x="2268538" y="5167313"/>
          <p14:tracePt t="91742" x="2252663" y="5167313"/>
          <p14:tracePt t="91758" x="2235200" y="5175250"/>
          <p14:tracePt t="91765" x="2227263" y="5175250"/>
          <p14:tracePt t="91781" x="2217738" y="5183188"/>
          <p14:tracePt t="91814" x="2209800" y="5183188"/>
          <p14:tracePt t="91840" x="2200275" y="5183188"/>
          <p14:tracePt t="91853" x="2192338" y="5183188"/>
          <p14:tracePt t="91902" x="2184400" y="5183188"/>
          <p14:tracePt t="91949" x="2174875" y="5192713"/>
          <p14:tracePt t="91958" x="2166938" y="5200650"/>
          <p14:tracePt t="91974" x="2159000" y="5200650"/>
          <p14:tracePt t="92070" x="2149475" y="5200650"/>
          <p14:tracePt t="92078" x="2141538" y="5200650"/>
          <p14:tracePt t="92086" x="2141538" y="5208588"/>
          <p14:tracePt t="92126" x="2124075" y="5218113"/>
          <p14:tracePt t="92142" x="2116138" y="5218113"/>
          <p14:tracePt t="92189" x="2116138" y="5226050"/>
          <p14:tracePt t="92462" x="2116138" y="5243513"/>
          <p14:tracePt t="92518" x="2116138" y="5260975"/>
          <p14:tracePt t="92565" x="2116138" y="5268913"/>
          <p14:tracePt t="92581" x="2116138" y="5276850"/>
          <p14:tracePt t="92592" x="2124075" y="5276850"/>
          <p14:tracePt t="92609" x="2141538" y="5286375"/>
          <p14:tracePt t="92614" x="2149475" y="5286375"/>
          <p14:tracePt t="92624" x="2159000" y="5286375"/>
          <p14:tracePt t="92630" x="2184400" y="5294313"/>
          <p14:tracePt t="92636" x="2200275" y="5302250"/>
          <p14:tracePt t="92645" x="2209800" y="5311775"/>
          <p14:tracePt t="92653" x="2227263" y="5311775"/>
          <p14:tracePt t="92662" x="2252663" y="5311775"/>
          <p14:tracePt t="92670" x="2268538" y="5311775"/>
          <p14:tracePt t="92677" x="2293938" y="5319713"/>
          <p14:tracePt t="92686" x="2319338" y="5319713"/>
          <p14:tracePt t="92694" x="2336800" y="5327650"/>
          <p14:tracePt t="92701" x="2362200" y="5327650"/>
          <p14:tracePt t="92710" x="2397125" y="5327650"/>
          <p14:tracePt t="92718" x="2438400" y="5327650"/>
          <p14:tracePt t="92725" x="2481263" y="5327650"/>
          <p14:tracePt t="92734" x="2516188" y="5327650"/>
          <p14:tracePt t="92742" x="2566988" y="5327650"/>
          <p14:tracePt t="92750" x="2608263" y="5327650"/>
          <p14:tracePt t="92759" x="2643188" y="5327650"/>
          <p14:tracePt t="92766" x="2693988" y="5327650"/>
          <p14:tracePt t="92775" x="2736850" y="5327650"/>
          <p14:tracePt t="92782" x="2770188" y="5327650"/>
          <p14:tracePt t="92791" x="2813050" y="5327650"/>
          <p14:tracePt t="92798" x="2846388" y="5327650"/>
          <p14:tracePt t="92808" x="2871788" y="5327650"/>
          <p14:tracePt t="92814" x="2914650" y="5327650"/>
          <p14:tracePt t="92822" x="2932113" y="5327650"/>
          <p14:tracePt t="92830" x="2965450" y="5327650"/>
          <p14:tracePt t="92836" x="2982913" y="5327650"/>
          <p14:tracePt t="92846" x="2990850" y="5327650"/>
          <p14:tracePt t="92853" x="3016250" y="5337175"/>
          <p14:tracePt t="92862" x="3041650" y="5337175"/>
          <p14:tracePt t="92870" x="3051175" y="5337175"/>
          <p14:tracePt t="92878" x="3067050" y="5337175"/>
          <p14:tracePt t="92885" x="3084513" y="5337175"/>
          <p14:tracePt t="92894" x="3109913" y="5337175"/>
          <p14:tracePt t="92901" x="3119438" y="5337175"/>
          <p14:tracePt t="92910" x="3144838" y="5337175"/>
          <p14:tracePt t="92918" x="3170238" y="5337175"/>
          <p14:tracePt t="92925" x="3178175" y="5337175"/>
          <p14:tracePt t="92933" x="3203575" y="5337175"/>
          <p14:tracePt t="92942" x="3221038" y="5337175"/>
          <p14:tracePt t="92950" x="3246438" y="5337175"/>
          <p14:tracePt t="92959" x="3263900" y="5337175"/>
          <p14:tracePt t="92965" x="3279775" y="5345113"/>
          <p14:tracePt t="92981" x="3289300" y="5345113"/>
          <p14:tracePt t="92993" x="3305175" y="5345113"/>
          <p14:tracePt t="92998" x="3314700" y="5345113"/>
          <p14:tracePt t="93014" x="3322638" y="5345113"/>
          <p14:tracePt t="93029" x="3330575" y="5353050"/>
          <p14:tracePt t="93062" x="3340100" y="5353050"/>
          <p14:tracePt t="93077" x="3355975" y="5353050"/>
          <p14:tracePt t="93094" x="3373438" y="5353050"/>
          <p14:tracePt t="93103" x="3382963" y="5353050"/>
          <p14:tracePt t="93117" x="3398838" y="5353050"/>
          <p14:tracePt t="93127" x="3408363" y="5353050"/>
          <p14:tracePt t="93134" x="3416300" y="5353050"/>
          <p14:tracePt t="93142" x="3424238" y="5353050"/>
          <p14:tracePt t="93150" x="3433763" y="5353050"/>
          <p14:tracePt t="93160" x="3441700" y="5353050"/>
          <p14:tracePt t="93166" x="3459163" y="5353050"/>
          <p14:tracePt t="93182" x="3475038" y="5362575"/>
          <p14:tracePt t="93192" x="3502025" y="5362575"/>
          <p14:tracePt t="93198" x="3509963" y="5362575"/>
          <p14:tracePt t="93209" x="3535363" y="5370513"/>
          <p14:tracePt t="93213" x="3543300" y="5370513"/>
          <p14:tracePt t="93221" x="3568700" y="5370513"/>
          <p14:tracePt t="93229" x="3611563" y="5380038"/>
          <p14:tracePt t="93236" x="3636963" y="5380038"/>
          <p14:tracePt t="93245" x="3679825" y="5380038"/>
          <p14:tracePt t="93253" x="3713163" y="5380038"/>
          <p14:tracePt t="93261" x="3730625" y="5380038"/>
          <p14:tracePt t="93270" x="3756025" y="5380038"/>
          <p14:tracePt t="93278" x="3781425" y="5380038"/>
          <p14:tracePt t="93285" x="3798888" y="5380038"/>
          <p14:tracePt t="93294" x="3824288" y="5387975"/>
          <p14:tracePt t="93301" x="3849688" y="5387975"/>
          <p14:tracePt t="93310" x="3857625" y="5387975"/>
          <p14:tracePt t="93317" x="3867150" y="5387975"/>
          <p14:tracePt t="93325" x="3883025" y="5387975"/>
          <p14:tracePt t="93333" x="3892550" y="5387975"/>
          <p14:tracePt t="93342" x="3917950" y="5387975"/>
          <p14:tracePt t="93358" x="3935413" y="5387975"/>
          <p14:tracePt t="93366" x="3943350" y="5387975"/>
          <p14:tracePt t="93376" x="3951288" y="5387975"/>
          <p14:tracePt t="93382" x="3976688" y="5387975"/>
          <p14:tracePt t="93398" x="3994150" y="5387975"/>
          <p14:tracePt t="93406" x="4002088" y="5387975"/>
          <p14:tracePt t="93414" x="4011613" y="5387975"/>
          <p14:tracePt t="93421" x="4019550" y="5387975"/>
          <p14:tracePt t="93430" x="4027488" y="5387975"/>
          <p14:tracePt t="93436" x="4037013" y="5387975"/>
          <p14:tracePt t="93446" x="4052888" y="5387975"/>
          <p14:tracePt t="93453" x="4062413" y="5387975"/>
          <p14:tracePt t="93461" x="4079875" y="5387975"/>
          <p14:tracePt t="93478" x="4095750" y="5395913"/>
          <p14:tracePt t="93485" x="4105275" y="5395913"/>
          <p14:tracePt t="93502" x="4121150" y="5395913"/>
          <p14:tracePt t="93509" x="4130675" y="5395913"/>
          <p14:tracePt t="93517" x="4138613" y="5395913"/>
          <p14:tracePt t="93526" x="4156075" y="5395913"/>
          <p14:tracePt t="93543" x="4171950" y="5395913"/>
          <p14:tracePt t="93550" x="4181475" y="5395913"/>
          <p14:tracePt t="93559" x="4197350" y="5395913"/>
          <p14:tracePt t="93566" x="4206875" y="5395913"/>
          <p14:tracePt t="93576" x="4214813" y="5395913"/>
          <p14:tracePt t="93582" x="4240213" y="5405438"/>
          <p14:tracePt t="93592" x="4257675" y="5405438"/>
          <p14:tracePt t="93597" x="4265613" y="5405438"/>
          <p14:tracePt t="93605" x="4283075" y="5413375"/>
          <p14:tracePt t="93613" x="4291013" y="5413375"/>
          <p14:tracePt t="93620" x="4300538" y="5413375"/>
          <p14:tracePt t="93629" x="4308475" y="5413375"/>
          <p14:tracePt t="93637" x="4316413" y="5413375"/>
          <p14:tracePt t="93645" x="4333875" y="5413375"/>
          <p14:tracePt t="93654" x="4351338" y="5413375"/>
          <p14:tracePt t="93670" x="4376738" y="5421313"/>
          <p14:tracePt t="93678" x="4394200" y="5421313"/>
          <p14:tracePt t="93685" x="4419600" y="5421313"/>
          <p14:tracePt t="93694" x="4435475" y="5421313"/>
          <p14:tracePt t="93701" x="4452938" y="5421313"/>
          <p14:tracePt t="93709" x="4495800" y="5421313"/>
          <p14:tracePt t="93717" x="4521200" y="5421313"/>
          <p14:tracePt t="93725" x="4546600" y="5421313"/>
          <p14:tracePt t="93733" x="4589463" y="5421313"/>
          <p14:tracePt t="93742" x="4614863" y="5421313"/>
          <p14:tracePt t="93750" x="4648200" y="5421313"/>
          <p14:tracePt t="93760" x="4691063" y="5421313"/>
          <p14:tracePt t="93766" x="4749800" y="5421313"/>
          <p14:tracePt t="93776" x="4784725" y="5430838"/>
          <p14:tracePt t="93782" x="4827588" y="5430838"/>
          <p14:tracePt t="93792" x="4860925" y="5430838"/>
          <p14:tracePt t="93798" x="4903788" y="5430838"/>
          <p14:tracePt t="93806" x="4946650" y="5438775"/>
          <p14:tracePt t="93814" x="4987925" y="5438775"/>
          <p14:tracePt t="93822" x="5048250" y="5446713"/>
          <p14:tracePt t="93830" x="5091113" y="5446713"/>
          <p14:tracePt t="93837" x="5141913" y="5446713"/>
          <p14:tracePt t="93845" x="5192713" y="5446713"/>
          <p14:tracePt t="93853" x="5243513" y="5446713"/>
          <p14:tracePt t="93862" x="5268913" y="5446713"/>
          <p14:tracePt t="93869" x="5311775" y="5446713"/>
          <p14:tracePt t="93878" x="5345113" y="5446713"/>
          <p14:tracePt t="93885" x="5370513" y="5446713"/>
          <p14:tracePt t="93894" x="5413375" y="5446713"/>
          <p14:tracePt t="93901" x="5438775" y="5446713"/>
          <p14:tracePt t="93910" x="5456238" y="5446713"/>
          <p14:tracePt t="93917" x="5489575" y="5446713"/>
          <p14:tracePt t="93926" x="5507038" y="5446713"/>
          <p14:tracePt t="93934" x="5532438" y="5446713"/>
          <p14:tracePt t="93942" x="5549900" y="5446713"/>
          <p14:tracePt t="93950" x="5575300" y="5446713"/>
          <p14:tracePt t="93960" x="5600700" y="5446713"/>
          <p14:tracePt t="93966" x="5626100" y="5446713"/>
          <p14:tracePt t="93976" x="5634038" y="5446713"/>
          <p14:tracePt t="93982" x="5676900" y="5446713"/>
          <p14:tracePt t="93991" x="5694363" y="5446713"/>
          <p14:tracePt t="93997" x="5719763" y="5446713"/>
          <p14:tracePt t="94006" x="5745163" y="5446713"/>
          <p14:tracePt t="94014" x="5761038" y="5446713"/>
          <p14:tracePt t="94020" x="5788025" y="5446713"/>
          <p14:tracePt t="94030" x="5795963" y="5446713"/>
          <p14:tracePt t="94037" x="5813425" y="5446713"/>
          <p14:tracePt t="94045" x="5829300" y="5446713"/>
          <p14:tracePt t="94054" x="5846763" y="5446713"/>
          <p14:tracePt t="94062" x="5854700" y="5446713"/>
          <p14:tracePt t="94069" x="5872163" y="5446713"/>
          <p14:tracePt t="94078" x="5889625" y="5446713"/>
          <p14:tracePt t="94093" x="5897563" y="5446713"/>
          <p14:tracePt t="94104" x="5905500" y="5446713"/>
          <p14:tracePt t="94110" x="5915025" y="5446713"/>
          <p14:tracePt t="94129" x="5922963" y="5446713"/>
          <p14:tracePt t="94144" x="5932488" y="5446713"/>
          <p14:tracePt t="94150" x="5940425" y="5446713"/>
          <p14:tracePt t="94161" x="5957888" y="5446713"/>
          <p14:tracePt t="94176" x="5965825" y="5446713"/>
          <p14:tracePt t="94182" x="5983288" y="5446713"/>
          <p14:tracePt t="94190" x="5991225" y="5446713"/>
          <p14:tracePt t="94197" x="5999163" y="5446713"/>
          <p14:tracePt t="94205" x="6024563" y="5446713"/>
          <p14:tracePt t="94213" x="6034088" y="5446713"/>
          <p14:tracePt t="94220" x="6042025" y="5446713"/>
          <p14:tracePt t="94229" x="6049963" y="5446713"/>
          <p14:tracePt t="94237" x="6059488" y="5446713"/>
          <p14:tracePt t="94245" x="6067425" y="5446713"/>
          <p14:tracePt t="94254" x="6084888" y="5446713"/>
          <p14:tracePt t="94261" x="6102350" y="5446713"/>
          <p14:tracePt t="94269" x="6127750" y="5446713"/>
          <p14:tracePt t="94277" x="6153150" y="5446713"/>
          <p14:tracePt t="94285" x="6161088" y="5446713"/>
          <p14:tracePt t="94293" x="6194425" y="5446713"/>
          <p14:tracePt t="94301" x="6221413" y="5446713"/>
          <p14:tracePt t="94310" x="6237288" y="5446713"/>
          <p14:tracePt t="94317" x="6280150" y="5446713"/>
          <p14:tracePt t="94327" x="6313488" y="5446713"/>
          <p14:tracePt t="94333" x="6338888" y="5446713"/>
          <p14:tracePt t="94344" x="6373813" y="5446713"/>
          <p14:tracePt t="94349" x="6381750" y="5446713"/>
          <p14:tracePt t="94360" x="6407150" y="5446713"/>
          <p14:tracePt t="94365" x="6416675" y="5446713"/>
          <p14:tracePt t="94376" x="6432550" y="5446713"/>
          <p14:tracePt t="94381" x="6450013" y="5446713"/>
          <p14:tracePt t="94389" x="6457950" y="5446713"/>
          <p14:tracePt t="94397" x="6467475" y="5446713"/>
          <p14:tracePt t="94406" x="6475413" y="5446713"/>
          <p14:tracePt t="94413" x="6483350" y="5446713"/>
          <p14:tracePt t="94421" x="6510338" y="5446713"/>
          <p14:tracePt t="94429" x="6518275" y="5446713"/>
          <p14:tracePt t="94437" x="6526213" y="5446713"/>
          <p14:tracePt t="94445" x="6535738" y="5446713"/>
          <p14:tracePt t="94454" x="6543675" y="5446713"/>
          <p14:tracePt t="94461" x="6561138" y="5446713"/>
          <p14:tracePt t="94469" x="6569075" y="5446713"/>
          <p14:tracePt t="94477" x="6586538" y="5446713"/>
          <p14:tracePt t="94486" x="6594475" y="5446713"/>
          <p14:tracePt t="94502" x="6611938" y="5446713"/>
          <p14:tracePt t="94510" x="6627813" y="5446713"/>
          <p14:tracePt t="94534" x="6645275" y="5446713"/>
          <p14:tracePt t="94543" x="6654800" y="5446713"/>
          <p14:tracePt t="94560" x="6662738" y="5446713"/>
          <p14:tracePt t="94565" x="6670675" y="5446713"/>
          <p14:tracePt t="94581" x="6680200" y="5446713"/>
          <p14:tracePt t="94592" x="6688138" y="5446713"/>
          <p14:tracePt t="94701" x="6696075" y="5446713"/>
          <p14:tracePt t="94717" x="6705600" y="5446713"/>
          <p14:tracePt t="94727" x="6713538" y="5446713"/>
          <p14:tracePt t="94744" x="6721475" y="5446713"/>
          <p14:tracePt t="97141" x="6731000" y="5446713"/>
          <p14:tracePt t="97173" x="6731000" y="5438775"/>
          <p14:tracePt t="97189" x="6721475" y="5421313"/>
          <p14:tracePt t="97205" x="6713538" y="5413375"/>
          <p14:tracePt t="97229" x="6705600" y="5395913"/>
          <p14:tracePt t="97237" x="6696075" y="5387975"/>
          <p14:tracePt t="97278" x="6688138" y="5380038"/>
          <p14:tracePt t="97294" x="6680200" y="5362575"/>
          <p14:tracePt t="97326" x="6670675" y="5362575"/>
          <p14:tracePt t="97437" x="6670675" y="5353050"/>
          <p14:tracePt t="97701" x="6662738" y="5353050"/>
          <p14:tracePt t="97710" x="6654800" y="5353050"/>
          <p14:tracePt t="97727" x="6645275" y="5353050"/>
          <p14:tracePt t="97733" x="6637338" y="5353050"/>
          <p14:tracePt t="97745" x="6627813" y="5353050"/>
          <p14:tracePt t="97760" x="6619875" y="5353050"/>
          <p14:tracePt t="97765" x="6611938" y="5353050"/>
          <p14:tracePt t="97773" x="6594475" y="5353050"/>
          <p14:tracePt t="97789" x="6577013" y="5353050"/>
          <p14:tracePt t="97837" x="6569075" y="5353050"/>
          <p14:tracePt t="97870" x="6551613" y="5362575"/>
          <p14:tracePt t="98525" x="6561138" y="5362575"/>
          <p14:tracePt t="98558" x="6569075" y="5362575"/>
          <p14:tracePt t="98982" x="6577013" y="5362575"/>
          <p14:tracePt t="100006" x="6586538" y="5362575"/>
          <p14:tracePt t="100158" x="6586538" y="5370513"/>
          <p14:tracePt t="100646" x="6586538" y="5380038"/>
          <p14:tracePt t="102269" x="6586538" y="5387975"/>
          <p14:tracePt t="102285" x="6586538" y="5395913"/>
          <p14:tracePt t="102297" x="6561138" y="5405438"/>
          <p14:tracePt t="102310" x="6543675" y="5405438"/>
          <p14:tracePt t="102317" x="6535738" y="5405438"/>
          <p14:tracePt t="102328" x="6510338" y="5413375"/>
          <p14:tracePt t="102333" x="6483350" y="5413375"/>
          <p14:tracePt t="102340" x="6475413" y="5413375"/>
          <p14:tracePt t="102350" x="6450013" y="5421313"/>
          <p14:tracePt t="102357" x="6416675" y="5421313"/>
          <p14:tracePt t="102365" x="6391275" y="5421313"/>
          <p14:tracePt t="102374" x="6365875" y="5430838"/>
          <p14:tracePt t="102382" x="6338888" y="5438775"/>
          <p14:tracePt t="102389" x="6297613" y="5446713"/>
          <p14:tracePt t="102398" x="6262688" y="5446713"/>
          <p14:tracePt t="102405" x="6221413" y="5456238"/>
          <p14:tracePt t="102414" x="6169025" y="5464175"/>
          <p14:tracePt t="102421" x="6127750" y="5472113"/>
          <p14:tracePt t="102430" x="6067425" y="5472113"/>
          <p14:tracePt t="102438" x="5999163" y="5489575"/>
          <p14:tracePt t="102446" x="5940425" y="5497513"/>
          <p14:tracePt t="102454" x="5846763" y="5507038"/>
          <p14:tracePt t="102463" x="5778500" y="5507038"/>
          <p14:tracePt t="102469" x="5702300" y="5514975"/>
          <p14:tracePt t="102479" x="5616575" y="5532438"/>
          <p14:tracePt t="102485" x="5514975" y="5532438"/>
          <p14:tracePt t="102496" x="5446713" y="5532438"/>
          <p14:tracePt t="102501" x="5362575" y="5549900"/>
          <p14:tracePt t="102512" x="5286375" y="5557838"/>
          <p14:tracePt t="102518" x="5218113" y="5557838"/>
          <p14:tracePt t="102524" x="5124450" y="5575300"/>
          <p14:tracePt t="102533" x="5064125" y="5583238"/>
          <p14:tracePt t="102540" x="4972050" y="5591175"/>
          <p14:tracePt t="102550" x="4911725" y="5591175"/>
          <p14:tracePt t="102558" x="4835525" y="5591175"/>
          <p14:tracePt t="102565" x="4767263" y="5600700"/>
          <p14:tracePt t="102574" x="4691063" y="5616575"/>
          <p14:tracePt t="102582" x="4605338" y="5616575"/>
          <p14:tracePt t="102589" x="4538663" y="5626100"/>
          <p14:tracePt t="102598" x="4460875" y="5626100"/>
          <p14:tracePt t="102605" x="4376738" y="5634038"/>
          <p14:tracePt t="102614" x="4308475" y="5634038"/>
          <p14:tracePt t="102621" x="4206875" y="5651500"/>
          <p14:tracePt t="102631" x="4121150" y="5651500"/>
          <p14:tracePt t="102638" x="4037013" y="5651500"/>
          <p14:tracePt t="102647" x="3951288" y="5651500"/>
          <p14:tracePt t="102654" x="3867150" y="5651500"/>
          <p14:tracePt t="102663" x="3748088" y="5659438"/>
          <p14:tracePt t="102670" x="3646488" y="5668963"/>
          <p14:tracePt t="102680" x="3552825" y="5668963"/>
          <p14:tracePt t="102685" x="3449638" y="5676900"/>
          <p14:tracePt t="102696" x="3340100" y="5676900"/>
          <p14:tracePt t="102702" x="3263900" y="5676900"/>
          <p14:tracePt t="102709" x="3170238" y="5676900"/>
          <p14:tracePt t="102718" x="3067050" y="5694363"/>
          <p14:tracePt t="102725" x="2982913" y="5694363"/>
          <p14:tracePt t="102734" x="2922588" y="5694363"/>
          <p14:tracePt t="102740" x="2855913" y="5694363"/>
          <p14:tracePt t="102750" x="2770188" y="5694363"/>
          <p14:tracePt t="102758" x="2711450" y="5694363"/>
          <p14:tracePt t="102765" x="2651125" y="5694363"/>
          <p14:tracePt t="102773" x="2592388" y="5694363"/>
          <p14:tracePt t="102783" x="2532063" y="5694363"/>
          <p14:tracePt t="102789" x="2506663" y="5694363"/>
          <p14:tracePt t="102797" x="2463800" y="5702300"/>
          <p14:tracePt t="102806" x="2430463" y="5702300"/>
          <p14:tracePt t="102813" x="2405063" y="5702300"/>
          <p14:tracePt t="102821" x="2362200" y="5702300"/>
          <p14:tracePt t="102830" x="2319338" y="5702300"/>
          <p14:tracePt t="102838" x="2293938" y="5702300"/>
          <p14:tracePt t="102846" x="2252663" y="5702300"/>
          <p14:tracePt t="102853" x="2227263" y="5702300"/>
          <p14:tracePt t="102863" x="2184400" y="5702300"/>
          <p14:tracePt t="102869" x="2133600" y="5702300"/>
          <p14:tracePt t="102880" x="2090738" y="5702300"/>
          <p14:tracePt t="102885" x="2047875" y="5702300"/>
          <p14:tracePt t="102896" x="2014538" y="5702300"/>
          <p14:tracePt t="102902" x="1971675" y="5702300"/>
          <p14:tracePt t="102911" x="1928813" y="5702300"/>
          <p14:tracePt t="102918" x="1885950" y="5702300"/>
          <p14:tracePt t="102924" x="1844675" y="5702300"/>
          <p14:tracePt t="102934" x="1809750" y="5702300"/>
          <p14:tracePt t="102941" x="1776413" y="5702300"/>
          <p14:tracePt t="102950" x="1751013" y="5702300"/>
          <p14:tracePt t="102958" x="1708150" y="5702300"/>
          <p14:tracePt t="102965" x="1682750" y="5702300"/>
          <p14:tracePt t="102973" x="1639888" y="5710238"/>
          <p14:tracePt t="102981" x="1597025" y="5710238"/>
          <p14:tracePt t="102989" x="1571625" y="5710238"/>
          <p14:tracePt t="102997" x="1530350" y="5710238"/>
          <p14:tracePt t="103005" x="1495425" y="5727700"/>
          <p14:tracePt t="103013" x="1436688" y="5727700"/>
          <p14:tracePt t="103022" x="1393825" y="5727700"/>
          <p14:tracePt t="103030" x="1360488" y="5727700"/>
          <p14:tracePt t="103038" x="1308100" y="5727700"/>
          <p14:tracePt t="103047" x="1266825" y="5727700"/>
          <p14:tracePt t="103054" x="1206500" y="5735638"/>
          <p14:tracePt t="103064" x="1163638" y="5735638"/>
          <p14:tracePt t="103070" x="1130300" y="5745163"/>
          <p14:tracePt t="103080" x="1069975" y="5745163"/>
          <p14:tracePt t="103085" x="1028700" y="5753100"/>
          <p14:tracePt t="103094" x="993775" y="5753100"/>
          <p14:tracePt t="103102" x="960438" y="5753100"/>
          <p14:tracePt t="103109" x="935038" y="5753100"/>
          <p14:tracePt t="103118" x="917575" y="5753100"/>
          <p14:tracePt t="103126" x="900113" y="5753100"/>
          <p14:tracePt t="103134" x="892175" y="5753100"/>
          <p14:tracePt t="103141" x="884238" y="5753100"/>
          <p14:tracePt t="103150" x="874713" y="5753100"/>
          <p14:tracePt t="103158" x="866775" y="5753100"/>
          <p14:tracePt t="103165" x="858838" y="5761038"/>
          <p14:tracePt t="103173" x="849313" y="5761038"/>
          <p14:tracePt t="103189" x="841375" y="5761038"/>
          <p14:tracePt t="103198" x="833438" y="5770563"/>
          <p14:tracePt t="103209" x="823913" y="5770563"/>
          <p14:tracePt t="103334" x="815975" y="5770563"/>
          <p14:tracePt t="103341" x="808038" y="5778500"/>
          <p14:tracePt t="103510" x="815975" y="5778500"/>
          <p14:tracePt t="103517" x="823913" y="5778500"/>
          <p14:tracePt t="103524" x="833438" y="5778500"/>
          <p14:tracePt t="103534" x="849313" y="5778500"/>
          <p14:tracePt t="103541" x="858838" y="5778500"/>
          <p14:tracePt t="103550" x="874713" y="5778500"/>
          <p14:tracePt t="103558" x="884238" y="5778500"/>
          <p14:tracePt t="103565" x="900113" y="5778500"/>
          <p14:tracePt t="103573" x="917575" y="5778500"/>
          <p14:tracePt t="103590" x="935038" y="5778500"/>
          <p14:tracePt t="103598" x="942975" y="5778500"/>
          <p14:tracePt t="103605" x="952500" y="5778500"/>
          <p14:tracePt t="103614" x="960438" y="5778500"/>
          <p14:tracePt t="103621" x="968375" y="5788025"/>
          <p14:tracePt t="103631" x="977900" y="5788025"/>
          <p14:tracePt t="103637" x="993775" y="5788025"/>
          <p14:tracePt t="103654" x="1019175" y="5788025"/>
          <p14:tracePt t="103664" x="1028700" y="5788025"/>
          <p14:tracePt t="103670" x="1044575" y="5788025"/>
          <p14:tracePt t="103680" x="1062038" y="5788025"/>
          <p14:tracePt t="103696" x="1079500" y="5788025"/>
          <p14:tracePt t="103701" x="1087438" y="5788025"/>
          <p14:tracePt t="103709" x="1096963" y="5788025"/>
          <p14:tracePt t="103718" x="1112838" y="5788025"/>
          <p14:tracePt t="103733" x="1122363" y="5788025"/>
          <p14:tracePt t="103742" x="1138238" y="5788025"/>
          <p14:tracePt t="103749" x="1147763" y="5788025"/>
          <p14:tracePt t="103758" x="1155700" y="5788025"/>
          <p14:tracePt t="103765" x="1163638" y="5788025"/>
          <p14:tracePt t="103782" x="1173163" y="5788025"/>
          <p14:tracePt t="103789" x="1181100" y="5788025"/>
          <p14:tracePt t="103798" x="1189038" y="5788025"/>
          <p14:tracePt t="103805" x="1198563" y="5788025"/>
          <p14:tracePt t="103814" x="1216025" y="5788025"/>
          <p14:tracePt t="103830" x="1231900" y="5788025"/>
          <p14:tracePt t="103847" x="1249363" y="5788025"/>
          <p14:tracePt t="103853" x="1266825" y="5788025"/>
          <p14:tracePt t="103870" x="1292225" y="5788025"/>
          <p14:tracePt t="103885" x="1300163" y="5788025"/>
          <p14:tracePt t="103894" x="1308100" y="5788025"/>
          <p14:tracePt t="103901" x="1317625" y="5788025"/>
          <p14:tracePt t="103909" x="1325563" y="5788025"/>
          <p14:tracePt t="103917" x="1343025" y="5788025"/>
          <p14:tracePt t="103933" x="1360488" y="5788025"/>
          <p14:tracePt t="103942" x="1368425" y="5788025"/>
          <p14:tracePt t="103957" x="1385888" y="5788025"/>
          <p14:tracePt t="103965" x="1393825" y="5788025"/>
          <p14:tracePt t="103973" x="1401763" y="5788025"/>
          <p14:tracePt t="103982" x="1411288" y="5788025"/>
          <p14:tracePt t="103990" x="1419225" y="5788025"/>
          <p14:tracePt t="104005" x="1436688" y="5788025"/>
          <p14:tracePt t="104022" x="1444625" y="5788025"/>
          <p14:tracePt t="104031" x="1470025" y="5795963"/>
          <p14:tracePt t="104053" x="1477963" y="5795963"/>
          <p14:tracePt t="104086" x="1487488" y="5795963"/>
          <p14:tracePt t="104125" x="1495425" y="5795963"/>
          <p14:tracePt t="104134" x="1504950" y="5795963"/>
          <p14:tracePt t="104157" x="1512888" y="5795963"/>
          <p14:tracePt t="104205" x="1520825" y="5795963"/>
          <p14:tracePt t="104214" x="1530350" y="5795963"/>
          <p14:tracePt t="104231" x="1538288" y="5795963"/>
          <p14:tracePt t="104238" x="1546225" y="5795963"/>
          <p14:tracePt t="104247" x="1555750" y="5795963"/>
          <p14:tracePt t="104270" x="1571625" y="5795963"/>
          <p14:tracePt t="104280" x="1581150" y="5795963"/>
          <p14:tracePt t="104296" x="1589088" y="5795963"/>
          <p14:tracePt t="104302" x="1597025" y="5795963"/>
          <p14:tracePt t="104309" x="1606550" y="5795963"/>
          <p14:tracePt t="104325" x="1614488" y="5803900"/>
          <p14:tracePt t="104350" x="1622425" y="5803900"/>
          <p14:tracePt t="104383" x="1639888" y="5803900"/>
          <p14:tracePt t="104398" x="1649413" y="5803900"/>
          <p14:tracePt t="104413" x="1657350" y="5803900"/>
          <p14:tracePt t="104422" x="1665288" y="5803900"/>
          <p14:tracePt t="104437" x="1674813" y="5803900"/>
          <p14:tracePt t="104447" x="1682750" y="5803900"/>
          <p14:tracePt t="104454" x="1690688" y="5803900"/>
          <p14:tracePt t="104464" x="1700213" y="5803900"/>
          <p14:tracePt t="104485" x="1716088" y="5803900"/>
          <p14:tracePt t="104501" x="1725613" y="5803900"/>
          <p14:tracePt t="104518" x="1733550" y="5803900"/>
          <p14:tracePt t="104702" x="1741488" y="5803900"/>
          <p14:tracePt t="104718" x="1758950" y="5813425"/>
          <p14:tracePt t="104758" x="1766888" y="5813425"/>
          <p14:tracePt t="104789" x="1776413" y="5813425"/>
          <p14:tracePt t="104805" x="1784350" y="5813425"/>
          <p14:tracePt t="104822" x="1793875" y="5813425"/>
          <p14:tracePt t="104894" x="1809750" y="5813425"/>
          <p14:tracePt t="104925" x="1819275" y="5813425"/>
          <p14:tracePt t="104957" x="1827213" y="5813425"/>
          <p14:tracePt t="104982" x="1835150" y="5813425"/>
          <p14:tracePt t="105350" x="1827213" y="5813425"/>
          <p14:tracePt t="105357" x="1819275" y="5813425"/>
          <p14:tracePt t="105365" x="1809750" y="5813425"/>
          <p14:tracePt t="105374" x="1801813" y="5813425"/>
          <p14:tracePt t="105653" x="1809750" y="5813425"/>
          <p14:tracePt t="105664" x="1819275" y="5813425"/>
          <p14:tracePt t="105669" x="1835150" y="5813425"/>
          <p14:tracePt t="105680" x="1844675" y="5813425"/>
          <p14:tracePt t="105685" x="1852613" y="5813425"/>
          <p14:tracePt t="105693" x="1878013" y="5813425"/>
          <p14:tracePt t="105702" x="1885950" y="5813425"/>
          <p14:tracePt t="105709" x="1903413" y="5813425"/>
          <p14:tracePt t="105718" x="1928813" y="5813425"/>
          <p14:tracePt t="105726" x="1946275" y="5813425"/>
          <p14:tracePt t="105734" x="1979613" y="5813425"/>
          <p14:tracePt t="105741" x="2005013" y="5813425"/>
          <p14:tracePt t="105749" x="2047875" y="5813425"/>
          <p14:tracePt t="105757" x="2073275" y="5813425"/>
          <p14:tracePt t="105765" x="2116138" y="5813425"/>
          <p14:tracePt t="105773" x="2141538" y="5813425"/>
          <p14:tracePt t="105782" x="2184400" y="5813425"/>
          <p14:tracePt t="105790" x="2217738" y="5813425"/>
          <p14:tracePt t="105799" x="2252663" y="5813425"/>
          <p14:tracePt t="105806" x="2268538" y="5813425"/>
          <p14:tracePt t="105815" x="2311400" y="5813425"/>
          <p14:tracePt t="105822" x="2336800" y="5813425"/>
          <p14:tracePt t="105831" x="2371725" y="5813425"/>
          <p14:tracePt t="105837" x="2387600" y="5813425"/>
          <p14:tracePt t="105848" x="2405063" y="5813425"/>
          <p14:tracePt t="105853" x="2413000" y="5813425"/>
          <p14:tracePt t="105864" x="2422525" y="5813425"/>
          <p14:tracePt t="105870" x="2438400" y="5813425"/>
          <p14:tracePt t="105885" x="2447925" y="5813425"/>
          <p14:tracePt t="105902" x="2463800" y="5813425"/>
          <p14:tracePt t="105934" x="2473325" y="5813425"/>
          <p14:tracePt t="105942" x="2481263" y="5813425"/>
          <p14:tracePt t="105957" x="2489200" y="5813425"/>
          <p14:tracePt t="105966" x="2498725" y="5813425"/>
          <p14:tracePt t="105983" x="2506663" y="5813425"/>
          <p14:tracePt t="105989" x="2516188" y="5813425"/>
          <p14:tracePt t="105999" x="2532063" y="5803900"/>
          <p14:tracePt t="106015" x="2549525" y="5803900"/>
          <p14:tracePt t="106021" x="2557463" y="5803900"/>
          <p14:tracePt t="106032" x="2566988" y="5803900"/>
          <p14:tracePt t="106037" x="2582863" y="5803900"/>
          <p14:tracePt t="106048" x="2592388" y="5795963"/>
          <p14:tracePt t="106053" x="2600325" y="5795963"/>
          <p14:tracePt t="106064" x="2625725" y="5795963"/>
          <p14:tracePt t="106070" x="2633663" y="5795963"/>
          <p14:tracePt t="106078" x="2651125" y="5795963"/>
          <p14:tracePt t="106085" x="2660650" y="5795963"/>
          <p14:tracePt t="106093" x="2686050" y="5795963"/>
          <p14:tracePt t="106110" x="2711450" y="5795963"/>
          <p14:tracePt t="106118" x="2727325" y="5795963"/>
          <p14:tracePt t="106126" x="2736850" y="5795963"/>
          <p14:tracePt t="106134" x="2744788" y="5795963"/>
          <p14:tracePt t="106141" x="2762250" y="5795963"/>
          <p14:tracePt t="106157" x="2778125" y="5795963"/>
          <p14:tracePt t="106166" x="2787650" y="5795963"/>
          <p14:tracePt t="106173" x="2805113" y="5795963"/>
          <p14:tracePt t="106182" x="2813050" y="5795963"/>
          <p14:tracePt t="106190" x="2820988" y="5795963"/>
          <p14:tracePt t="106199" x="2838450" y="5795963"/>
          <p14:tracePt t="106215" x="2863850" y="5795963"/>
          <p14:tracePt t="106222" x="2871788" y="5795963"/>
          <p14:tracePt t="106232" x="2881313" y="5795963"/>
          <p14:tracePt t="106238" x="2889250" y="5795963"/>
          <p14:tracePt t="106248" x="2897188" y="5795963"/>
          <p14:tracePt t="106253" x="2922588" y="5795963"/>
          <p14:tracePt t="106264" x="2932113" y="5795963"/>
          <p14:tracePt t="106269" x="2940050" y="5795963"/>
          <p14:tracePt t="106277" x="2965450" y="5795963"/>
          <p14:tracePt t="106285" x="2990850" y="5795963"/>
          <p14:tracePt t="106292" x="3008313" y="5795963"/>
          <p14:tracePt t="106302" x="3016250" y="5795963"/>
          <p14:tracePt t="106309" x="3033713" y="5795963"/>
          <p14:tracePt t="106318" x="3051175" y="5795963"/>
          <p14:tracePt t="106326" x="3076575" y="5795963"/>
          <p14:tracePt t="106334" x="3084513" y="5795963"/>
          <p14:tracePt t="106341" x="3109913" y="5795963"/>
          <p14:tracePt t="106350" x="3119438" y="5795963"/>
          <p14:tracePt t="106357" x="3127375" y="5795963"/>
          <p14:tracePt t="106365" x="3135313" y="5795963"/>
          <p14:tracePt t="106373" x="3144838" y="5795963"/>
          <p14:tracePt t="106399" x="3152775" y="5795963"/>
          <p14:tracePt t="106405" x="3160713" y="5795963"/>
          <p14:tracePt t="106438" x="3178175" y="5795963"/>
          <p14:tracePt t="106447" x="3186113" y="5795963"/>
          <p14:tracePt t="106462" x="3195638" y="5795963"/>
          <p14:tracePt t="106469" x="3203575" y="5795963"/>
          <p14:tracePt t="106478" x="3211513" y="5795963"/>
          <p14:tracePt t="106485" x="3221038" y="5795963"/>
          <p14:tracePt t="106492" x="3238500" y="5795963"/>
          <p14:tracePt t="106510" x="3254375" y="5795963"/>
          <p14:tracePt t="106517" x="3263900" y="5795963"/>
          <p14:tracePt t="106526" x="3279775" y="5795963"/>
          <p14:tracePt t="106533" x="3297238" y="5788025"/>
          <p14:tracePt t="106541" x="3305175" y="5788025"/>
          <p14:tracePt t="106549" x="3322638" y="5788025"/>
          <p14:tracePt t="106558" x="3330575" y="5788025"/>
          <p14:tracePt t="106565" x="3340100" y="5788025"/>
          <p14:tracePt t="106573" x="3348038" y="5788025"/>
          <p14:tracePt t="106582" x="3355975" y="5788025"/>
          <p14:tracePt t="106589" x="3373438" y="5788025"/>
          <p14:tracePt t="106599" x="3390900" y="5788025"/>
          <p14:tracePt t="106616" x="3398838" y="5788025"/>
          <p14:tracePt t="106621" x="3408363" y="5788025"/>
          <p14:tracePt t="106632" x="3416300" y="5788025"/>
          <p14:tracePt t="106637" x="3424238" y="5788025"/>
          <p14:tracePt t="106648" x="3433763" y="5788025"/>
          <p14:tracePt t="106661" x="3441700" y="5788025"/>
          <p14:tracePt t="106669" x="3459163" y="5788025"/>
          <p14:tracePt t="106685" x="3467100" y="5788025"/>
          <p14:tracePt t="106693" x="3475038" y="5788025"/>
          <p14:tracePt t="106701" x="3492500" y="5788025"/>
          <p14:tracePt t="106710" x="3502025" y="5788025"/>
          <p14:tracePt t="106717" x="3509963" y="5788025"/>
          <p14:tracePt t="106726" x="3527425" y="5788025"/>
          <p14:tracePt t="106733" x="3535363" y="5788025"/>
          <p14:tracePt t="106741" x="3552825" y="5788025"/>
          <p14:tracePt t="106749" x="3560763" y="5788025"/>
          <p14:tracePt t="106757" x="3578225" y="5788025"/>
          <p14:tracePt t="106766" x="3603625" y="5788025"/>
          <p14:tracePt t="106773" x="3611563" y="5788025"/>
          <p14:tracePt t="106783" x="3619500" y="5788025"/>
          <p14:tracePt t="106789" x="3646488" y="5788025"/>
          <p14:tracePt t="106799" x="3654425" y="5788025"/>
          <p14:tracePt t="106805" x="3671888" y="5788025"/>
          <p14:tracePt t="106816" x="3697288" y="5788025"/>
          <p14:tracePt t="106821" x="3705225" y="5788025"/>
          <p14:tracePt t="106832" x="3722688" y="5788025"/>
          <p14:tracePt t="106837" x="3730625" y="5788025"/>
          <p14:tracePt t="106848" x="3748088" y="5788025"/>
          <p14:tracePt t="106853" x="3773488" y="5788025"/>
          <p14:tracePt t="106863" x="3781425" y="5788025"/>
          <p14:tracePt t="106869" x="3806825" y="5788025"/>
          <p14:tracePt t="106877" x="3816350" y="5788025"/>
          <p14:tracePt t="106885" x="3849688" y="5788025"/>
          <p14:tracePt t="106893" x="3875088" y="5788025"/>
          <p14:tracePt t="106902" x="3883025" y="5788025"/>
          <p14:tracePt t="106910" x="3900488" y="5795963"/>
          <p14:tracePt t="106918" x="3935413" y="5795963"/>
          <p14:tracePt t="106926" x="3968750" y="5795963"/>
          <p14:tracePt t="106934" x="3986213" y="5795963"/>
          <p14:tracePt t="106941" x="4019550" y="5795963"/>
          <p14:tracePt t="106949" x="4044950" y="5795963"/>
          <p14:tracePt t="106958" x="4079875" y="5803900"/>
          <p14:tracePt t="106966" x="4087813" y="5803900"/>
          <p14:tracePt t="106974" x="4113213" y="5803900"/>
          <p14:tracePt t="106983" x="4138613" y="5803900"/>
          <p14:tracePt t="106989" x="4164013" y="5803900"/>
          <p14:tracePt t="107000" x="4181475" y="5803900"/>
          <p14:tracePt t="107006" x="4206875" y="5813425"/>
          <p14:tracePt t="107015" x="4224338" y="5813425"/>
          <p14:tracePt t="107021" x="4240213" y="5813425"/>
          <p14:tracePt t="107032" x="4257675" y="5813425"/>
          <p14:tracePt t="107038" x="4275138" y="5813425"/>
          <p14:tracePt t="107048" x="4283075" y="5813425"/>
          <p14:tracePt t="107053" x="4291013" y="5813425"/>
          <p14:tracePt t="107064" x="4300538" y="5813425"/>
          <p14:tracePt t="107070" x="4316413" y="5813425"/>
          <p14:tracePt t="107094" x="4333875" y="5813425"/>
          <p14:tracePt t="107110" x="4341813" y="5813425"/>
          <p14:tracePt t="107126" x="4351338" y="5813425"/>
          <p14:tracePt t="107135" x="4359275" y="5813425"/>
          <p14:tracePt t="107141" x="4368800" y="5813425"/>
          <p14:tracePt t="107150" x="4376738" y="5813425"/>
          <p14:tracePt t="107157" x="4384675" y="5813425"/>
          <p14:tracePt t="107167" x="4394200" y="5813425"/>
          <p14:tracePt t="107174" x="4402138" y="5813425"/>
          <p14:tracePt t="107181" x="4410075" y="5813425"/>
          <p14:tracePt t="107190" x="4427538" y="5813425"/>
          <p14:tracePt t="107200" x="4445000" y="5813425"/>
          <p14:tracePt t="107205" x="4452938" y="5813425"/>
          <p14:tracePt t="107215" x="4460875" y="5813425"/>
          <p14:tracePt t="107221" x="4478338" y="5813425"/>
          <p14:tracePt t="107231" x="4495800" y="5813425"/>
          <p14:tracePt t="107238" x="4503738" y="5813425"/>
          <p14:tracePt t="107248" x="4513263" y="5813425"/>
          <p14:tracePt t="107254" x="4529138" y="5813425"/>
          <p14:tracePt t="107262" x="4546600" y="5821363"/>
          <p14:tracePt t="107269" x="4564063" y="5821363"/>
          <p14:tracePt t="107276" x="4579938" y="5821363"/>
          <p14:tracePt t="107285" x="4589463" y="5821363"/>
          <p14:tracePt t="107293" x="4605338" y="5829300"/>
          <p14:tracePt t="107302" x="4630738" y="5829300"/>
          <p14:tracePt t="107310" x="4640263" y="5829300"/>
          <p14:tracePt t="107318" x="4657725" y="5829300"/>
          <p14:tracePt t="107326" x="4673600" y="5829300"/>
          <p14:tracePt t="107333" x="4699000" y="5829300"/>
          <p14:tracePt t="107341" x="4724400" y="5829300"/>
          <p14:tracePt t="107350" x="4733925" y="5829300"/>
          <p14:tracePt t="107358" x="4767263" y="5829300"/>
          <p14:tracePt t="107366" x="4792663" y="5838825"/>
          <p14:tracePt t="107373" x="4818063" y="5838825"/>
          <p14:tracePt t="107382" x="4843463" y="5838825"/>
          <p14:tracePt t="107389" x="4878388" y="5838825"/>
          <p14:tracePt t="107399" x="4911725" y="5838825"/>
          <p14:tracePt t="107405" x="4946650" y="5838825"/>
          <p14:tracePt t="107415" x="4962525" y="5838825"/>
          <p14:tracePt t="107421" x="4987925" y="5838825"/>
          <p14:tracePt t="107432" x="5013325" y="5838825"/>
          <p14:tracePt t="107437" x="5030788" y="5838825"/>
          <p14:tracePt t="107448" x="5048250" y="5838825"/>
          <p14:tracePt t="107453" x="5056188" y="5838825"/>
          <p14:tracePt t="107461" x="5073650" y="5838825"/>
          <p14:tracePt t="107469" x="5081588" y="5838825"/>
          <p14:tracePt t="107476" x="5091113" y="5838825"/>
          <p14:tracePt t="107485" x="5099050" y="5838825"/>
          <p14:tracePt t="107501" x="5106988" y="5838825"/>
          <p14:tracePt t="107525" x="5116513" y="5838825"/>
          <p14:tracePt t="107542" x="5124450" y="5838825"/>
          <p14:tracePt t="107558" x="5132388" y="5838825"/>
          <p14:tracePt t="107573" x="5149850" y="5838825"/>
          <p14:tracePt t="107599" x="5157788" y="5838825"/>
          <p14:tracePt t="107605" x="5167313" y="5838825"/>
          <p14:tracePt t="107621" x="5175250" y="5838825"/>
          <p14:tracePt t="107632" x="5183188" y="5838825"/>
          <p14:tracePt t="107637" x="5192713" y="5838825"/>
          <p14:tracePt t="107653" x="5200650" y="5838825"/>
          <p14:tracePt t="107663" x="5208588" y="5838825"/>
          <p14:tracePt t="107670" x="5218113" y="5838825"/>
          <p14:tracePt t="107685" x="5226050" y="5838825"/>
          <p14:tracePt t="107693" x="5235575" y="5838825"/>
          <p14:tracePt t="107710" x="5243513" y="5838825"/>
          <p14:tracePt t="107718" x="5251450" y="5838825"/>
          <p14:tracePt t="107725" x="5260975" y="5838825"/>
          <p14:tracePt t="107741" x="5276850" y="5838825"/>
          <p14:tracePt t="107757" x="5286375" y="5838825"/>
          <p14:tracePt t="107774" x="5294313" y="5838825"/>
          <p14:tracePt t="107783" x="5302250" y="5838825"/>
          <p14:tracePt t="108134" x="5311775" y="5838825"/>
          <p14:tracePt t="108542" x="5327650" y="5838825"/>
          <p14:tracePt t="108661" x="5337175" y="5838825"/>
          <p14:tracePt t="108702" x="5345113" y="5838825"/>
          <p14:tracePt t="108782" x="5353050" y="5838825"/>
          <p14:tracePt t="108822" x="5362575" y="5838825"/>
          <p14:tracePt t="108982" x="5370513" y="5838825"/>
          <p14:tracePt t="108999" x="5380038" y="5838825"/>
          <p14:tracePt t="109005" x="5387975" y="5838825"/>
          <p14:tracePt t="109031" x="5395913" y="5838825"/>
          <p14:tracePt t="109047" x="5405438" y="5838825"/>
          <p14:tracePt t="109053" x="5413375" y="5838825"/>
          <p14:tracePt t="109069" x="5421313" y="5838825"/>
          <p14:tracePt t="109085" x="5430838" y="5838825"/>
          <p14:tracePt t="109101" x="5446713" y="5838825"/>
          <p14:tracePt t="109134" x="5456238" y="5838825"/>
          <p14:tracePt t="109165" x="5464175" y="5838825"/>
          <p14:tracePt t="109174" x="5472113" y="5838825"/>
          <p14:tracePt t="109189" x="5481638" y="5838825"/>
          <p14:tracePt t="109205" x="5489575" y="5838825"/>
          <p14:tracePt t="109221" x="5497513" y="5838825"/>
          <p14:tracePt t="110749" x="5514975" y="5838825"/>
          <p14:tracePt t="110789" x="5524500" y="5838825"/>
          <p14:tracePt t="111615" x="5532438" y="5838825"/>
          <p14:tracePt t="111766" x="5532438" y="5846763"/>
          <p14:tracePt t="112710" x="5540375" y="5846763"/>
          <p14:tracePt t="114877" x="5540375" y="5838825"/>
          <p14:tracePt t="118765" x="5540375" y="5829300"/>
          <p14:tracePt t="118790" x="5532438" y="5829300"/>
          <p14:tracePt t="118838" x="5524500" y="5829300"/>
          <p14:tracePt t="118853" x="5514975" y="5829300"/>
          <p14:tracePt t="118885" x="5507038" y="5829300"/>
          <p14:tracePt t="118974" x="5497513" y="5829300"/>
          <p14:tracePt t="119006" x="5481638" y="5829300"/>
          <p14:tracePt t="119022" x="5472113" y="5829300"/>
          <p14:tracePt t="119029" x="5464175" y="5829300"/>
          <p14:tracePt t="119045" x="5446713" y="5829300"/>
          <p14:tracePt t="119054" x="5438775" y="5829300"/>
          <p14:tracePt t="119062" x="5430838" y="5821363"/>
          <p14:tracePt t="119077" x="5421313" y="5821363"/>
          <p14:tracePt t="119109" x="5413375" y="5821363"/>
          <p14:tracePt t="119125" x="5405438" y="5821363"/>
          <p14:tracePt t="119149" x="5395913" y="5813425"/>
          <p14:tracePt t="119165" x="5387975" y="5813425"/>
          <p14:tracePt t="121542" x="5387975" y="5795963"/>
          <p14:tracePt t="121574" x="5387975" y="5788025"/>
          <p14:tracePt t="122901" x="5380038" y="5788025"/>
          <p14:tracePt t="122917" x="5370513" y="5778500"/>
          <p14:tracePt t="122950" x="5362575" y="5770563"/>
          <p14:tracePt t="122965" x="5353050" y="5770563"/>
          <p14:tracePt t="122973" x="5345113" y="5770563"/>
          <p14:tracePt t="122982" x="5337175" y="5770563"/>
          <p14:tracePt t="122990" x="5327650" y="5770563"/>
          <p14:tracePt t="122997" x="5319713" y="5770563"/>
          <p14:tracePt t="123022" x="5302250" y="5770563"/>
          <p14:tracePt t="123045" x="5294313" y="5770563"/>
          <p14:tracePt t="123071" x="5276850" y="5770563"/>
          <p14:tracePt t="124750" x="5286375" y="5761038"/>
          <p14:tracePt t="125213" x="5286375" y="5753100"/>
          <p14:tracePt t="125245" x="5276850" y="5745163"/>
          <p14:tracePt t="128342" x="5294313" y="5745163"/>
          <p14:tracePt t="128350" x="5337175" y="5745163"/>
          <p14:tracePt t="128360" x="5395913" y="5727700"/>
          <p14:tracePt t="128376" x="5421313" y="5727700"/>
          <p14:tracePt t="128382" x="5446713" y="5727700"/>
          <p14:tracePt t="128392" x="5472113" y="5719763"/>
          <p14:tracePt t="128398" x="5514975" y="5702300"/>
          <p14:tracePt t="128408" x="5549900" y="5702300"/>
          <p14:tracePt t="128414" x="5591175" y="5684838"/>
          <p14:tracePt t="128424" x="5641975" y="5676900"/>
          <p14:tracePt t="128430" x="5694363" y="5641975"/>
          <p14:tracePt t="128438" x="5710238" y="5634038"/>
          <p14:tracePt t="128446" x="5770563" y="5626100"/>
          <p14:tracePt t="128453" x="5795963" y="5616575"/>
          <p14:tracePt t="128462" x="5838825" y="5600700"/>
          <p14:tracePt t="128469" x="5897563" y="5591175"/>
          <p14:tracePt t="128477" x="5983288" y="5575300"/>
          <p14:tracePt t="128486" x="6034088" y="5557838"/>
          <p14:tracePt t="128493" x="6102350" y="5549900"/>
          <p14:tracePt t="128501" x="6178550" y="5532438"/>
          <p14:tracePt t="128509" x="6262688" y="5507038"/>
          <p14:tracePt t="128517" x="6365875" y="5481638"/>
          <p14:tracePt t="128525" x="6442075" y="5464175"/>
          <p14:tracePt t="128533" x="6526213" y="5438775"/>
          <p14:tracePt t="128542" x="6619875" y="5405438"/>
          <p14:tracePt t="128549" x="6705600" y="5387975"/>
          <p14:tracePt t="128559" x="6799263" y="5353050"/>
          <p14:tracePt t="128565" x="6865938" y="5345113"/>
          <p14:tracePt t="128575" x="6959600" y="5319713"/>
          <p14:tracePt t="128582" x="7019925" y="5286375"/>
          <p14:tracePt t="128592" x="7121525" y="5276850"/>
          <p14:tracePt t="128598" x="7205663" y="5251450"/>
          <p14:tracePt t="128608" x="7324725" y="5218113"/>
          <p14:tracePt t="128614" x="7410450" y="5200650"/>
          <p14:tracePt t="128622" x="7529513" y="5167313"/>
          <p14:tracePt t="128629" x="7631113" y="5132388"/>
          <p14:tracePt t="128637" x="7707313" y="5116513"/>
          <p14:tracePt t="128645" x="7775575" y="5099050"/>
          <p14:tracePt t="128653" x="7826375" y="5099050"/>
          <p14:tracePt t="128661" x="7894638" y="5099050"/>
          <p14:tracePt t="128669" x="7962900" y="5099050"/>
          <p14:tracePt t="128677" x="8039100" y="5099050"/>
          <p14:tracePt t="128686" x="8140700" y="5091113"/>
          <p14:tracePt t="128693" x="8243888" y="5030788"/>
          <p14:tracePt t="128701" x="8362950" y="4979988"/>
          <p14:tracePt t="128709" x="8532813" y="4919663"/>
          <p14:tracePt t="128717" x="8634413" y="4860925"/>
          <p14:tracePt t="128725" x="8693150" y="4835525"/>
          <p14:tracePt t="128734" x="8743950" y="4835525"/>
          <p14:tracePt t="128742" x="8796338" y="4835525"/>
          <p14:tracePt t="128750" x="8812213" y="4835525"/>
          <p14:tracePt t="129022" x="8796338" y="4835525"/>
          <p14:tracePt t="129030" x="8753475" y="4843463"/>
          <p14:tracePt t="129037" x="8702675" y="4860925"/>
          <p14:tracePt t="129045" x="8642350" y="4878388"/>
          <p14:tracePt t="129053" x="8616950" y="4878388"/>
          <p14:tracePt t="129062" x="8583613" y="4894263"/>
          <p14:tracePt t="129069" x="8574088" y="4894263"/>
          <p14:tracePt t="129077" x="8558213" y="4894263"/>
          <p14:tracePt t="129102" x="8566150" y="4878388"/>
          <p14:tracePt t="129109" x="8599488" y="4860925"/>
          <p14:tracePt t="129117" x="8651875" y="4827588"/>
          <p14:tracePt t="129127" x="8693150" y="4818063"/>
          <p14:tracePt t="129133" x="8753475" y="4802188"/>
          <p14:tracePt t="129144" x="8778875" y="4792663"/>
          <p14:tracePt t="129149" x="8821738" y="4792663"/>
          <p14:tracePt t="129159" x="8855075" y="4792663"/>
          <p14:tracePt t="129166" x="8897938" y="4784725"/>
          <p14:tracePt t="129175" x="8974138" y="4724400"/>
          <p14:tracePt t="129182" x="9085263" y="463073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B83BF-D749-4D3F-B3F4-010936C76F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1056557"/>
            <a:ext cx="7561535" cy="7351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 방법론의 역사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객체지향 방법론의 발전 과정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9CBF525F-E5F8-402E-8D72-EB31B40FF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8656B7-732C-467A-95EF-3D06218B4C6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FE9489E8-F336-4636-8C27-CF3D514C2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05" y="1791671"/>
            <a:ext cx="6074185" cy="486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2459D-D616-445C-8998-9E296B25A4E1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13.1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이해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57"/>
    </mc:Choice>
    <mc:Fallback>
      <p:transition spd="slow" advTm="75057"/>
    </mc:Fallback>
  </mc:AlternateContent>
  <p:extLst>
    <p:ext uri="{3A86A75C-4F4B-4683-9AE1-C65F6400EC91}">
      <p14:laserTraceLst xmlns:p14="http://schemas.microsoft.com/office/powerpoint/2010/main">
        <p14:tracePtLst>
          <p14:tracePt t="509" x="8940800" y="3355975"/>
          <p14:tracePt t="517" x="8829675" y="3355975"/>
          <p14:tracePt t="525" x="8710613" y="3355975"/>
          <p14:tracePt t="533" x="8599488" y="3355975"/>
          <p14:tracePt t="541" x="8497888" y="3355975"/>
          <p14:tracePt t="550" x="8388350" y="3355975"/>
          <p14:tracePt t="558" x="8294688" y="3355975"/>
          <p14:tracePt t="566" x="8175625" y="3355975"/>
          <p14:tracePt t="574" x="8089900" y="3365500"/>
          <p14:tracePt t="583" x="7988300" y="3373438"/>
          <p14:tracePt t="589" x="7902575" y="3373438"/>
          <p14:tracePt t="599" x="7835900" y="3373438"/>
          <p14:tracePt t="606" x="7732713" y="3382963"/>
          <p14:tracePt t="615" x="7656513" y="3398838"/>
          <p14:tracePt t="620" x="7588250" y="3408363"/>
          <p14:tracePt t="629" x="7512050" y="3408363"/>
          <p14:tracePt t="636" x="7443788" y="3408363"/>
          <p14:tracePt t="644" x="7377113" y="3408363"/>
          <p14:tracePt t="653" x="7299325" y="3408363"/>
          <p14:tracePt t="661" x="7240588" y="3416300"/>
          <p14:tracePt t="669" x="7180263" y="3424238"/>
          <p14:tracePt t="678" x="7121525" y="3424238"/>
          <p14:tracePt t="685" x="7053263" y="3424238"/>
          <p14:tracePt t="693" x="7010400" y="3433763"/>
          <p14:tracePt t="701" x="6934200" y="3433763"/>
          <p14:tracePt t="709" x="6858000" y="3441700"/>
          <p14:tracePt t="716" x="6789738" y="3459163"/>
          <p14:tracePt t="725" x="6705600" y="3467100"/>
          <p14:tracePt t="733" x="6611938" y="3475038"/>
          <p14:tracePt t="742" x="6500813" y="3475038"/>
          <p14:tracePt t="750" x="6432550" y="3484563"/>
          <p14:tracePt t="758" x="6330950" y="3502025"/>
          <p14:tracePt t="767" x="6246813" y="3502025"/>
          <p14:tracePt t="774" x="6161088" y="3509963"/>
          <p14:tracePt t="784" x="6059488" y="3517900"/>
          <p14:tracePt t="789" x="5940425" y="3535363"/>
          <p14:tracePt t="799" x="5854700" y="3535363"/>
          <p14:tracePt t="805" x="5745163" y="3535363"/>
          <p14:tracePt t="814" x="5600700" y="3535363"/>
          <p14:tracePt t="822" x="5446713" y="3535363"/>
          <p14:tracePt t="830" x="5311775" y="3535363"/>
          <p14:tracePt t="838" x="5141913" y="3535363"/>
          <p14:tracePt t="844" x="5022850" y="3492500"/>
          <p14:tracePt t="853" x="4903788" y="3449638"/>
          <p14:tracePt t="861" x="4818063" y="3424238"/>
          <p14:tracePt t="869" x="4792663" y="3416300"/>
          <p14:tracePt t="878" x="4759325" y="3398838"/>
          <p14:tracePt t="886" x="4724400" y="3373438"/>
          <p14:tracePt t="895" x="4716463" y="3355975"/>
          <p14:tracePt t="901" x="4708525" y="3314700"/>
          <p14:tracePt t="908" x="4691063" y="3297238"/>
          <p14:tracePt t="920" x="4673600" y="3289300"/>
          <p14:tracePt t="1206" x="4657725" y="3289300"/>
          <p14:tracePt t="1221" x="4648200" y="3289300"/>
          <p14:tracePt t="1228" x="4622800" y="3289300"/>
          <p14:tracePt t="1238" x="4589463" y="3289300"/>
          <p14:tracePt t="1244" x="4546600" y="3289300"/>
          <p14:tracePt t="1254" x="4503738" y="3289300"/>
          <p14:tracePt t="1261" x="4445000" y="3289300"/>
          <p14:tracePt t="1269" x="4376738" y="3289300"/>
          <p14:tracePt t="1278" x="4300538" y="3289300"/>
          <p14:tracePt t="1285" x="4232275" y="3289300"/>
          <p14:tracePt t="1293" x="4171950" y="3289300"/>
          <p14:tracePt t="1302" x="4087813" y="3289300"/>
          <p14:tracePt t="1309" x="4027488" y="3289300"/>
          <p14:tracePt t="1317" x="3943350" y="3289300"/>
          <p14:tracePt t="1325" x="3875088" y="3289300"/>
          <p14:tracePt t="1333" x="3798888" y="3289300"/>
          <p14:tracePt t="1341" x="3713163" y="3289300"/>
          <p14:tracePt t="1350" x="3629025" y="3289300"/>
          <p14:tracePt t="1357" x="3543300" y="3279775"/>
          <p14:tracePt t="1366" x="3492500" y="3263900"/>
          <p14:tracePt t="1373" x="3441700" y="3221038"/>
          <p14:tracePt t="1383" x="3416300" y="3203575"/>
          <p14:tracePt t="1389" x="3365500" y="3186113"/>
          <p14:tracePt t="1400" x="3330575" y="3178175"/>
          <p14:tracePt t="1404" x="3279775" y="3152775"/>
          <p14:tracePt t="1416" x="3238500" y="3144838"/>
          <p14:tracePt t="1421" x="3186113" y="3119438"/>
          <p14:tracePt t="1431" x="3160713" y="3109913"/>
          <p14:tracePt t="1438" x="3119438" y="3094038"/>
          <p14:tracePt t="1444" x="3094038" y="3094038"/>
          <p14:tracePt t="1454" x="3067050" y="3094038"/>
          <p14:tracePt t="1461" x="3025775" y="3094038"/>
          <p14:tracePt t="1469" x="2990850" y="3084513"/>
          <p14:tracePt t="1478" x="2949575" y="3084513"/>
          <p14:tracePt t="1485" x="2914650" y="3076575"/>
          <p14:tracePt t="1493" x="2855913" y="3076575"/>
          <p14:tracePt t="1501" x="2830513" y="3076575"/>
          <p14:tracePt t="1509" x="2805113" y="3067050"/>
          <p14:tracePt t="1517" x="2770188" y="3067050"/>
          <p14:tracePt t="1526" x="2744788" y="3067050"/>
          <p14:tracePt t="1533" x="2719388" y="3067050"/>
          <p14:tracePt t="1542" x="2693988" y="3067050"/>
          <p14:tracePt t="1550" x="2668588" y="3067050"/>
          <p14:tracePt t="1558" x="2651125" y="3059113"/>
          <p14:tracePt t="1567" x="2625725" y="3059113"/>
          <p14:tracePt t="1573" x="2600325" y="3051175"/>
          <p14:tracePt t="1584" x="2566988" y="3051175"/>
          <p14:tracePt t="1590" x="2532063" y="3051175"/>
          <p14:tracePt t="1600" x="2516188" y="3051175"/>
          <p14:tracePt t="1605" x="2473325" y="3051175"/>
          <p14:tracePt t="1614" x="2447925" y="3051175"/>
          <p14:tracePt t="1621" x="2413000" y="3051175"/>
          <p14:tracePt t="1628" x="2397125" y="3041650"/>
          <p14:tracePt t="1638" x="2371725" y="3041650"/>
          <p14:tracePt t="1644" x="2344738" y="3041650"/>
          <p14:tracePt t="1652" x="2311400" y="3033713"/>
          <p14:tracePt t="1661" x="2303463" y="3033713"/>
          <p14:tracePt t="1668" x="2278063" y="3033713"/>
          <p14:tracePt t="1677" x="2252663" y="3025775"/>
          <p14:tracePt t="1686" x="2243138" y="3025775"/>
          <p14:tracePt t="1692" x="2235200" y="3025775"/>
          <p14:tracePt t="1701" x="2227263" y="3025775"/>
          <p14:tracePt t="1708" x="2200275" y="3025775"/>
          <p14:tracePt t="1717" x="2174875" y="3025775"/>
          <p14:tracePt t="1725" x="2166938" y="3025775"/>
          <p14:tracePt t="1734" x="2159000" y="3025775"/>
          <p14:tracePt t="1742" x="2149475" y="3025775"/>
          <p14:tracePt t="1757" x="2141538" y="3025775"/>
          <p14:tracePt t="1766" x="2133600" y="3025775"/>
          <p14:tracePt t="1774" x="2124075" y="3016250"/>
          <p14:tracePt t="1789" x="2116138" y="3016250"/>
          <p14:tracePt t="1805" x="2098675" y="3008313"/>
          <p14:tracePt t="1829" x="2090738" y="3008313"/>
          <p14:tracePt t="1838" x="2073275" y="3000375"/>
          <p14:tracePt t="1854" x="2065338" y="3000375"/>
          <p14:tracePt t="1861" x="2047875" y="2990850"/>
          <p14:tracePt t="1869" x="2039938" y="2990850"/>
          <p14:tracePt t="1876" x="2030413" y="2982913"/>
          <p14:tracePt t="1885" x="2022475" y="2974975"/>
          <p14:tracePt t="1896" x="2014538" y="2965450"/>
          <p14:tracePt t="1910" x="2005013" y="2965450"/>
          <p14:tracePt t="1925" x="1997075" y="2957513"/>
          <p14:tracePt t="1934" x="1979613" y="2949575"/>
          <p14:tracePt t="1941" x="1971675" y="2932113"/>
          <p14:tracePt t="1957" x="1963738" y="2932113"/>
          <p14:tracePt t="1966" x="1954213" y="2922588"/>
          <p14:tracePt t="1974" x="1946275" y="2914650"/>
          <p14:tracePt t="1989" x="1938338" y="2906713"/>
          <p14:tracePt t="1999" x="1928813" y="2897188"/>
          <p14:tracePt t="2045" x="1928813" y="2889250"/>
          <p14:tracePt t="2093" x="1920875" y="2881313"/>
          <p14:tracePt t="2133" x="1920875" y="2871788"/>
          <p14:tracePt t="2142" x="1920875" y="2863850"/>
          <p14:tracePt t="2180" x="1920875" y="2855913"/>
          <p14:tracePt t="2197" x="1920875" y="2846388"/>
          <p14:tracePt t="2229" x="1920875" y="2838450"/>
          <p14:tracePt t="2254" x="1920875" y="2820988"/>
          <p14:tracePt t="2334" x="1920875" y="2813050"/>
          <p14:tracePt t="2365" x="1920875" y="2805113"/>
          <p14:tracePt t="2374" x="1920875" y="2795588"/>
          <p14:tracePt t="2572" x="1920875" y="2787650"/>
          <p14:tracePt t="2612" x="1920875" y="2770188"/>
          <p14:tracePt t="2628" x="1928813" y="2770188"/>
          <p14:tracePt t="2645" x="1938338" y="2770188"/>
          <p14:tracePt t="2677" x="1946275" y="2770188"/>
          <p14:tracePt t="2685" x="1954213" y="2770188"/>
          <p14:tracePt t="2692" x="1963738" y="2770188"/>
          <p14:tracePt t="2709" x="1971675" y="2770188"/>
          <p14:tracePt t="2725" x="1979613" y="2770188"/>
          <p14:tracePt t="2734" x="1989138" y="2762250"/>
          <p14:tracePt t="2742" x="1997075" y="2762250"/>
          <p14:tracePt t="2751" x="2005013" y="2762250"/>
          <p14:tracePt t="2757" x="2014538" y="2762250"/>
          <p14:tracePt t="2767" x="2022475" y="2762250"/>
          <p14:tracePt t="2774" x="2039938" y="2752725"/>
          <p14:tracePt t="2783" x="2047875" y="2752725"/>
          <p14:tracePt t="2789" x="2055813" y="2752725"/>
          <p14:tracePt t="2799" x="2065338" y="2752725"/>
          <p14:tracePt t="2806" x="2073275" y="2752725"/>
          <p14:tracePt t="2812" x="2090738" y="2744788"/>
          <p14:tracePt t="2828" x="2108200" y="2744788"/>
          <p14:tracePt t="2837" x="2116138" y="2744788"/>
          <p14:tracePt t="2845" x="2124075" y="2744788"/>
          <p14:tracePt t="2853" x="2133600" y="2744788"/>
          <p14:tracePt t="2861" x="2141538" y="2744788"/>
          <p14:tracePt t="2877" x="2159000" y="2744788"/>
          <p14:tracePt t="2897" x="2174875" y="2744788"/>
          <p14:tracePt t="2901" x="2184400" y="2744788"/>
          <p14:tracePt t="2909" x="2192338" y="2744788"/>
          <p14:tracePt t="2919" x="2200275" y="2744788"/>
          <p14:tracePt t="2926" x="2209800" y="2744788"/>
          <p14:tracePt t="2935" x="2217738" y="2744788"/>
          <p14:tracePt t="2941" x="2235200" y="2744788"/>
          <p14:tracePt t="2958" x="2260600" y="2744788"/>
          <p14:tracePt t="2968" x="2268538" y="2744788"/>
          <p14:tracePt t="2973" x="2278063" y="2744788"/>
          <p14:tracePt t="2983" x="2293938" y="2744788"/>
          <p14:tracePt t="3000" x="2311400" y="2744788"/>
          <p14:tracePt t="3006" x="2319338" y="2744788"/>
          <p14:tracePt t="3015" x="2328863" y="2752725"/>
          <p14:tracePt t="3116" x="2336800" y="2752725"/>
          <p14:tracePt t="3126" x="2344738" y="2752725"/>
          <p14:tracePt t="3142" x="2354263" y="2762250"/>
          <p14:tracePt t="3173" x="2354263" y="2770188"/>
          <p14:tracePt t="3183" x="2371725" y="2778125"/>
          <p14:tracePt t="3189" x="2379663" y="2787650"/>
          <p14:tracePt t="3205" x="2387600" y="2795588"/>
          <p14:tracePt t="3212" x="2397125" y="2805113"/>
          <p14:tracePt t="3221" x="2405063" y="2813050"/>
          <p14:tracePt t="3229" x="2413000" y="2820988"/>
          <p14:tracePt t="3237" x="2438400" y="2838450"/>
          <p14:tracePt t="3245" x="2455863" y="2846388"/>
          <p14:tracePt t="3253" x="2463800" y="2846388"/>
          <p14:tracePt t="3261" x="2481263" y="2863850"/>
          <p14:tracePt t="3269" x="2489200" y="2871788"/>
          <p14:tracePt t="3277" x="2498725" y="2881313"/>
          <p14:tracePt t="3285" x="2524125" y="2881313"/>
          <p14:tracePt t="3293" x="2532063" y="2897188"/>
          <p14:tracePt t="3301" x="2541588" y="2906713"/>
          <p14:tracePt t="3309" x="2549525" y="2906713"/>
          <p14:tracePt t="3318" x="2549525" y="2914650"/>
          <p14:tracePt t="3325" x="2557463" y="2914650"/>
          <p14:tracePt t="3342" x="2566988" y="2914650"/>
          <p14:tracePt t="3352" x="2574925" y="2914650"/>
          <p14:tracePt t="3358" x="2574925" y="2922588"/>
          <p14:tracePt t="3373" x="2582863" y="2932113"/>
          <p14:tracePt t="3383" x="2592388" y="2932113"/>
          <p14:tracePt t="3399" x="2608263" y="2932113"/>
          <p14:tracePt t="3406" x="2617788" y="2940050"/>
          <p14:tracePt t="3412" x="2625725" y="2949575"/>
          <p14:tracePt t="3422" x="2633663" y="2957513"/>
          <p14:tracePt t="3429" x="2643188" y="2957513"/>
          <p14:tracePt t="3437" x="2651125" y="2957513"/>
          <p14:tracePt t="3461" x="2660650" y="2957513"/>
          <p14:tracePt t="3477" x="2668588" y="2965450"/>
          <p14:tracePt t="3501" x="2668588" y="2974975"/>
          <p14:tracePt t="4014" x="2660650" y="2974975"/>
          <p14:tracePt t="4021" x="2643188" y="2974975"/>
          <p14:tracePt t="4029" x="2617788" y="2974975"/>
          <p14:tracePt t="4038" x="2600325" y="2974975"/>
          <p14:tracePt t="4045" x="2592388" y="2974975"/>
          <p14:tracePt t="4053" x="2566988" y="2974975"/>
          <p14:tracePt t="4061" x="2541588" y="2974975"/>
          <p14:tracePt t="4069" x="2524125" y="2965450"/>
          <p14:tracePt t="4076" x="2498725" y="2957513"/>
          <p14:tracePt t="4085" x="2473325" y="2949575"/>
          <p14:tracePt t="4093" x="2430463" y="2940050"/>
          <p14:tracePt t="4103" x="2405063" y="2932113"/>
          <p14:tracePt t="4109" x="2379663" y="2914650"/>
          <p14:tracePt t="4119" x="2336800" y="2906713"/>
          <p14:tracePt t="4124" x="2319338" y="2897188"/>
          <p14:tracePt t="4135" x="2286000" y="2889250"/>
          <p14:tracePt t="4140" x="2252663" y="2871788"/>
          <p14:tracePt t="4151" x="2217738" y="2863850"/>
          <p14:tracePt t="4158" x="2192338" y="2855913"/>
          <p14:tracePt t="4167" x="2166938" y="2846388"/>
          <p14:tracePt t="4173" x="2133600" y="2830513"/>
          <p14:tracePt t="4184" x="2108200" y="2813050"/>
          <p14:tracePt t="4189" x="2098675" y="2805113"/>
          <p14:tracePt t="4197" x="2090738" y="2795588"/>
          <p14:tracePt t="4206" x="2073275" y="2787650"/>
          <p14:tracePt t="4213" x="2055813" y="2770188"/>
          <p14:tracePt t="4222" x="2039938" y="2770188"/>
          <p14:tracePt t="4229" x="2022475" y="2752725"/>
          <p14:tracePt t="4244" x="2014538" y="2736850"/>
          <p14:tracePt t="4269" x="2005013" y="2727325"/>
          <p14:tracePt t="4286" x="1989138" y="2719388"/>
          <p14:tracePt t="4302" x="1979613" y="2711450"/>
          <p14:tracePt t="4309" x="1979613" y="2701925"/>
          <p14:tracePt t="4318" x="1971675" y="2701925"/>
          <p14:tracePt t="4335" x="1963738" y="2693988"/>
          <p14:tracePt t="4383" x="1963738" y="2686050"/>
          <p14:tracePt t="4406" x="1963738" y="2668588"/>
          <p14:tracePt t="4486" x="1963738" y="2660650"/>
          <p14:tracePt t="4556" x="1963738" y="2643188"/>
          <p14:tracePt t="4589" x="1963738" y="2625725"/>
          <p14:tracePt t="4604" x="1946275" y="2617788"/>
          <p14:tracePt t="4622" x="1946275" y="2608263"/>
          <p14:tracePt t="4637" x="1946275" y="2600325"/>
          <p14:tracePt t="4645" x="1946275" y="2592388"/>
          <p14:tracePt t="4653" x="1938338" y="2592388"/>
          <p14:tracePt t="4693" x="1928813" y="2574925"/>
          <p14:tracePt t="4741" x="1928813" y="2566988"/>
          <p14:tracePt t="4756" x="1928813" y="2557463"/>
          <p14:tracePt t="4767" x="1920875" y="2549525"/>
          <p14:tracePt t="4846" x="1911350" y="2541588"/>
          <p14:tracePt t="4903" x="1911350" y="2524125"/>
          <p14:tracePt t="4966" x="1911350" y="2506663"/>
          <p14:tracePt t="5070" x="1911350" y="2498725"/>
          <p14:tracePt t="5077" x="1911350" y="2489200"/>
          <p14:tracePt t="5149" x="1911350" y="2481263"/>
          <p14:tracePt t="5309" x="1911350" y="2473325"/>
          <p14:tracePt t="5533" x="1928813" y="2473325"/>
          <p14:tracePt t="5551" x="1946275" y="2473325"/>
          <p14:tracePt t="5568" x="1963738" y="2473325"/>
          <p14:tracePt t="5572" x="1979613" y="2473325"/>
          <p14:tracePt t="5582" x="1997075" y="2473325"/>
          <p14:tracePt t="5589" x="2014538" y="2473325"/>
          <p14:tracePt t="5596" x="2022475" y="2473325"/>
          <p14:tracePt t="5605" x="2039938" y="2481263"/>
          <p14:tracePt t="5613" x="2047875" y="2481263"/>
          <p14:tracePt t="5621" x="2065338" y="2481263"/>
          <p14:tracePt t="5630" x="2090738" y="2489200"/>
          <p14:tracePt t="5638" x="2108200" y="2489200"/>
          <p14:tracePt t="5654" x="2133600" y="2489200"/>
          <p14:tracePt t="5661" x="2141538" y="2489200"/>
          <p14:tracePt t="5670" x="2159000" y="2489200"/>
          <p14:tracePt t="5677" x="2174875" y="2489200"/>
          <p14:tracePt t="5693" x="2192338" y="2489200"/>
          <p14:tracePt t="5702" x="2200275" y="2489200"/>
          <p14:tracePt t="5709" x="2209800" y="2489200"/>
          <p14:tracePt t="5719" x="2217738" y="2489200"/>
          <p14:tracePt t="5725" x="2227263" y="2489200"/>
          <p14:tracePt t="5735" x="2243138" y="2489200"/>
          <p14:tracePt t="5751" x="2252663" y="2489200"/>
          <p14:tracePt t="5756" x="2260600" y="2489200"/>
          <p14:tracePt t="5767" x="2268538" y="2489200"/>
          <p14:tracePt t="5772" x="2278063" y="2489200"/>
          <p14:tracePt t="5788" x="2286000" y="2489200"/>
          <p14:tracePt t="5796" x="2293938" y="2489200"/>
          <p14:tracePt t="5837" x="2303463" y="2489200"/>
          <p14:tracePt t="5853" x="2311400" y="2489200"/>
          <p14:tracePt t="5869" x="2319338" y="2489200"/>
          <p14:tracePt t="5917" x="2336800" y="2489200"/>
          <p14:tracePt t="5942" x="2354263" y="2489200"/>
          <p14:tracePt t="5952" x="2362200" y="2489200"/>
          <p14:tracePt t="5967" x="2371725" y="2489200"/>
          <p14:tracePt t="5973" x="2379663" y="2489200"/>
          <p14:tracePt t="5980" x="2387600" y="2498725"/>
          <p14:tracePt t="5996" x="2397125" y="2498725"/>
          <p14:tracePt t="6006" x="2405063" y="2498725"/>
          <p14:tracePt t="6013" x="2413000" y="2506663"/>
          <p14:tracePt t="6021" x="2438400" y="2506663"/>
          <p14:tracePt t="6037" x="2463800" y="2506663"/>
          <p14:tracePt t="6045" x="2481263" y="2516188"/>
          <p14:tracePt t="6053" x="2506663" y="2516188"/>
          <p14:tracePt t="6061" x="2532063" y="2516188"/>
          <p14:tracePt t="6068" x="2566988" y="2524125"/>
          <p14:tracePt t="6076" x="2608263" y="2541588"/>
          <p14:tracePt t="6086" x="2643188" y="2549525"/>
          <p14:tracePt t="6093" x="2686050" y="2549525"/>
          <p14:tracePt t="6103" x="2736850" y="2557463"/>
          <p14:tracePt t="6109" x="2762250" y="2566988"/>
          <p14:tracePt t="6119" x="2813050" y="2574925"/>
          <p14:tracePt t="6124" x="2846388" y="2574925"/>
          <p14:tracePt t="6135" x="2889250" y="2574925"/>
          <p14:tracePt t="6140" x="2906713" y="2582863"/>
          <p14:tracePt t="6151" x="2940050" y="2582863"/>
          <p14:tracePt t="6157" x="2965450" y="2582863"/>
          <p14:tracePt t="6165" x="2982913" y="2582863"/>
          <p14:tracePt t="6173" x="3008313" y="2582863"/>
          <p14:tracePt t="6180" x="3033713" y="2582863"/>
          <p14:tracePt t="6189" x="3041650" y="2582863"/>
          <p14:tracePt t="6197" x="3059113" y="2582863"/>
          <p14:tracePt t="6205" x="3084513" y="2582863"/>
          <p14:tracePt t="6213" x="3101975" y="2582863"/>
          <p14:tracePt t="6220" x="3109913" y="2582863"/>
          <p14:tracePt t="6229" x="3127375" y="2582863"/>
          <p14:tracePt t="6237" x="3144838" y="2582863"/>
          <p14:tracePt t="6245" x="3170238" y="2582863"/>
          <p14:tracePt t="6261" x="3186113" y="2582863"/>
          <p14:tracePt t="6270" x="3203575" y="2582863"/>
          <p14:tracePt t="6285" x="3221038" y="2574925"/>
          <p14:tracePt t="6293" x="3228975" y="2574925"/>
          <p14:tracePt t="6303" x="3238500" y="2574925"/>
          <p14:tracePt t="6309" x="3263900" y="2566988"/>
          <p14:tracePt t="6318" x="3271838" y="2557463"/>
          <p14:tracePt t="6325" x="3289300" y="2557463"/>
          <p14:tracePt t="6335" x="3297238" y="2549525"/>
          <p14:tracePt t="6351" x="3305175" y="2549525"/>
          <p14:tracePt t="6358" x="3314700" y="2549525"/>
          <p14:tracePt t="6366" x="3322638" y="2549525"/>
          <p14:tracePt t="6454" x="3322638" y="2541588"/>
          <p14:tracePt t="6469" x="3330575" y="2532063"/>
          <p14:tracePt t="6485" x="3340100" y="2532063"/>
          <p14:tracePt t="6502" x="3348038" y="2532063"/>
          <p14:tracePt t="6519" x="3355975" y="2532063"/>
          <p14:tracePt t="6574" x="3365500" y="2532063"/>
          <p14:tracePt t="6605" x="3373438" y="2532063"/>
          <p14:tracePt t="6637" x="3390900" y="2524125"/>
          <p14:tracePt t="6669" x="3398838" y="2524125"/>
          <p14:tracePt t="6687" x="3408363" y="2516188"/>
          <p14:tracePt t="6709" x="3416300" y="2516188"/>
          <p14:tracePt t="6765" x="3424238" y="2516188"/>
          <p14:tracePt t="6789" x="3441700" y="2506663"/>
          <p14:tracePt t="6812" x="3449638" y="2506663"/>
          <p14:tracePt t="6829" x="3467100" y="2506663"/>
          <p14:tracePt t="6853" x="3475038" y="2506663"/>
          <p14:tracePt t="6861" x="3484563" y="2506663"/>
          <p14:tracePt t="6878" x="3492500" y="2506663"/>
          <p14:tracePt t="6893" x="3502025" y="2498725"/>
          <p14:tracePt t="6919" x="3517900" y="2498725"/>
          <p14:tracePt t="6949" x="3527425" y="2498725"/>
          <p14:tracePt t="6965" x="3543300" y="2498725"/>
          <p14:tracePt t="6989" x="3560763" y="2498725"/>
          <p14:tracePt t="6996" x="3568700" y="2489200"/>
          <p14:tracePt t="7021" x="3578225" y="2489200"/>
          <p14:tracePt t="7029" x="3586163" y="2489200"/>
          <p14:tracePt t="7038" x="3594100" y="2489200"/>
          <p14:tracePt t="7045" x="3603625" y="2489200"/>
          <p14:tracePt t="7052" x="3619500" y="2481263"/>
          <p14:tracePt t="7061" x="3636963" y="2473325"/>
          <p14:tracePt t="7070" x="3646488" y="2473325"/>
          <p14:tracePt t="7077" x="3654425" y="2473325"/>
          <p14:tracePt t="7086" x="3671888" y="2473325"/>
          <p14:tracePt t="7093" x="3679825" y="2473325"/>
          <p14:tracePt t="7108" x="3697288" y="2473325"/>
          <p14:tracePt t="7120" x="3705225" y="2473325"/>
          <p14:tracePt t="7124" x="3713163" y="2473325"/>
          <p14:tracePt t="7134" x="3730625" y="2473325"/>
          <p14:tracePt t="7156" x="3748088" y="2463800"/>
          <p14:tracePt t="7165" x="3756025" y="2463800"/>
          <p14:tracePt t="7180" x="3773488" y="2455863"/>
          <p14:tracePt t="7189" x="3790950" y="2455863"/>
          <p14:tracePt t="7205" x="3806825" y="2455863"/>
          <p14:tracePt t="7236" x="3816350" y="2455863"/>
          <p14:tracePt t="7244" x="3832225" y="2455863"/>
          <p14:tracePt t="7254" x="3832225" y="2447925"/>
          <p14:tracePt t="7286" x="3841750" y="2447925"/>
          <p14:tracePt t="7292" x="3849688" y="2447925"/>
          <p14:tracePt t="7397" x="3857625" y="2447925"/>
          <p14:tracePt t="7438" x="3867150" y="2447925"/>
          <p14:tracePt t="7453" x="3875088" y="2447925"/>
          <p14:tracePt t="7477" x="3892550" y="2447925"/>
          <p14:tracePt t="7485" x="3900488" y="2447925"/>
          <p14:tracePt t="7503" x="3908425" y="2447925"/>
          <p14:tracePt t="7509" x="3925888" y="2447925"/>
          <p14:tracePt t="7525" x="3935413" y="2447925"/>
          <p14:tracePt t="7535" x="3951288" y="2447925"/>
          <p14:tracePt t="7557" x="3960813" y="2447925"/>
          <p14:tracePt t="7637" x="3968750" y="2447925"/>
          <p14:tracePt t="7676" x="3976688" y="2447925"/>
          <p14:tracePt t="7692" x="3994150" y="2455863"/>
          <p14:tracePt t="7724" x="4002088" y="2455863"/>
          <p14:tracePt t="7736" x="4011613" y="2463800"/>
          <p14:tracePt t="7740" x="4019550" y="2473325"/>
          <p14:tracePt t="7750" x="4027488" y="2481263"/>
          <p14:tracePt t="7757" x="4044950" y="2489200"/>
          <p14:tracePt t="7764" x="4070350" y="2489200"/>
          <p14:tracePt t="7772" x="4079875" y="2498725"/>
          <p14:tracePt t="7781" x="4105275" y="2516188"/>
          <p14:tracePt t="7788" x="4121150" y="2532063"/>
          <p14:tracePt t="7797" x="4130675" y="2549525"/>
          <p14:tracePt t="7804" x="4138613" y="2557463"/>
          <p14:tracePt t="7812" x="4146550" y="2557463"/>
          <p14:tracePt t="7820" x="4164013" y="2557463"/>
          <p14:tracePt t="7828" x="4206875" y="2549525"/>
          <p14:tracePt t="7837" x="4214813" y="2549525"/>
          <p14:tracePt t="7844" x="4249738" y="2506663"/>
          <p14:tracePt t="7854" x="4291013" y="2473325"/>
          <p14:tracePt t="7861" x="4316413" y="2463800"/>
          <p14:tracePt t="7870" x="4333875" y="2463800"/>
          <p14:tracePt t="7897" x="4351338" y="2463800"/>
          <p14:tracePt t="7909" x="4359275" y="2463800"/>
          <p14:tracePt t="8094" x="4351338" y="2463800"/>
          <p14:tracePt t="8102" x="4316413" y="2463800"/>
          <p14:tracePt t="8109" x="4275138" y="2463800"/>
          <p14:tracePt t="8119" x="4232275" y="2473325"/>
          <p14:tracePt t="8125" x="4189413" y="2473325"/>
          <p14:tracePt t="8135" x="4156075" y="2473325"/>
          <p14:tracePt t="8141" x="4113213" y="2473325"/>
          <p14:tracePt t="8149" x="4079875" y="2473325"/>
          <p14:tracePt t="8157" x="4062413" y="2473325"/>
          <p14:tracePt t="8164" x="4027488" y="2473325"/>
          <p14:tracePt t="8173" x="4002088" y="2473325"/>
          <p14:tracePt t="8181" x="3986213" y="2473325"/>
          <p14:tracePt t="8189" x="3960813" y="2473325"/>
          <p14:tracePt t="8198" x="3917950" y="2489200"/>
          <p14:tracePt t="8205" x="3841750" y="2506663"/>
          <p14:tracePt t="8212" x="3806825" y="2524125"/>
          <p14:tracePt t="8221" x="3738563" y="2574925"/>
          <p14:tracePt t="8228" x="3687763" y="2608263"/>
          <p14:tracePt t="8238" x="3654425" y="2625725"/>
          <p14:tracePt t="8326" x="3662363" y="2625725"/>
          <p14:tracePt t="8335" x="3705225" y="2633663"/>
          <p14:tracePt t="8341" x="3738563" y="2643188"/>
          <p14:tracePt t="8350" x="3773488" y="2651125"/>
          <p14:tracePt t="8357" x="3832225" y="2660650"/>
          <p14:tracePt t="8364" x="3849688" y="2660650"/>
          <p14:tracePt t="8373" x="3892550" y="2668588"/>
          <p14:tracePt t="8381" x="3943350" y="2668588"/>
          <p14:tracePt t="8389" x="3968750" y="2668588"/>
          <p14:tracePt t="8398" x="4027488" y="2676525"/>
          <p14:tracePt t="8405" x="4070350" y="2676525"/>
          <p14:tracePt t="8413" x="4105275" y="2686050"/>
          <p14:tracePt t="8421" x="4164013" y="2686050"/>
          <p14:tracePt t="8429" x="4206875" y="2686050"/>
          <p14:tracePt t="8437" x="4240213" y="2686050"/>
          <p14:tracePt t="8445" x="4257675" y="2686050"/>
          <p14:tracePt t="8453" x="4291013" y="2686050"/>
          <p14:tracePt t="8462" x="4333875" y="2686050"/>
          <p14:tracePt t="8470" x="4359275" y="2686050"/>
          <p14:tracePt t="8478" x="4376738" y="2686050"/>
          <p14:tracePt t="8486" x="4410075" y="2686050"/>
          <p14:tracePt t="8494" x="4427538" y="2686050"/>
          <p14:tracePt t="8503" x="4445000" y="2686050"/>
          <p14:tracePt t="8509" x="4470400" y="2676525"/>
          <p14:tracePt t="8519" x="4486275" y="2668588"/>
          <p14:tracePt t="8525" x="4503738" y="2668588"/>
          <p14:tracePt t="8533" x="4513263" y="2668588"/>
          <p14:tracePt t="8542" x="4538663" y="2660650"/>
          <p14:tracePt t="8550" x="4564063" y="2651125"/>
          <p14:tracePt t="8558" x="4564063" y="2643188"/>
          <p14:tracePt t="8564" x="4572000" y="2643188"/>
          <p14:tracePt t="8574" x="4589463" y="2633663"/>
          <p14:tracePt t="8581" x="4597400" y="2625725"/>
          <p14:tracePt t="8589" x="4605338" y="2625725"/>
          <p14:tracePt t="8598" x="4614863" y="2617788"/>
          <p14:tracePt t="8613" x="4622800" y="2608263"/>
          <p14:tracePt t="8622" x="4630738" y="2608263"/>
          <p14:tracePt t="8629" x="4630738" y="2600325"/>
          <p14:tracePt t="8637" x="4640263" y="2592388"/>
          <p14:tracePt t="8645" x="4640263" y="2582863"/>
          <p14:tracePt t="8653" x="4640263" y="2574925"/>
          <p14:tracePt t="8662" x="4640263" y="2566988"/>
          <p14:tracePt t="8670" x="4640263" y="2557463"/>
          <p14:tracePt t="8677" x="4648200" y="2549525"/>
          <p14:tracePt t="8687" x="4648200" y="2541588"/>
          <p14:tracePt t="8694" x="4657725" y="2532063"/>
          <p14:tracePt t="8704" x="4657725" y="2524125"/>
          <p14:tracePt t="8709" x="4657725" y="2516188"/>
          <p14:tracePt t="8719" x="4665663" y="2516188"/>
          <p14:tracePt t="8726" x="4673600" y="2506663"/>
          <p14:tracePt t="8734" x="4683125" y="2498725"/>
          <p14:tracePt t="8749" x="4691063" y="2481263"/>
          <p14:tracePt t="8757" x="4699000" y="2473325"/>
          <p14:tracePt t="8774" x="4716463" y="2455863"/>
          <p14:tracePt t="8789" x="4716463" y="2447925"/>
          <p14:tracePt t="8813" x="4716463" y="2430463"/>
          <p14:tracePt t="8821" x="4708525" y="2413000"/>
          <p14:tracePt t="8829" x="4683125" y="2397125"/>
          <p14:tracePt t="8837" x="4630738" y="2379663"/>
          <p14:tracePt t="8845" x="4572000" y="2362200"/>
          <p14:tracePt t="8853" x="4478338" y="2354263"/>
          <p14:tracePt t="8861" x="4410075" y="2354263"/>
          <p14:tracePt t="8870" x="4351338" y="2328863"/>
          <p14:tracePt t="8876" x="4265613" y="2328863"/>
          <p14:tracePt t="8887" x="4189413" y="2328863"/>
          <p14:tracePt t="8898" x="4105275" y="2319338"/>
          <p14:tracePt t="8904" x="4019550" y="2311400"/>
          <p14:tracePt t="8909" x="3951288" y="2311400"/>
          <p14:tracePt t="8917" x="3875088" y="2293938"/>
          <p14:tracePt t="8925" x="3816350" y="2293938"/>
          <p14:tracePt t="8932" x="3773488" y="2293938"/>
          <p14:tracePt t="8941" x="3748088" y="2293938"/>
          <p14:tracePt t="8949" x="3730625" y="2293938"/>
          <p14:tracePt t="8964" x="3722688" y="2293938"/>
          <p14:tracePt t="8981" x="3713163" y="2293938"/>
          <p14:tracePt t="9022" x="3705225" y="2293938"/>
          <p14:tracePt t="9029" x="3687763" y="2293938"/>
          <p14:tracePt t="9037" x="3671888" y="2293938"/>
          <p14:tracePt t="9045" x="3636963" y="2293938"/>
          <p14:tracePt t="9054" x="3603625" y="2286000"/>
          <p14:tracePt t="9062" x="3568700" y="2286000"/>
          <p14:tracePt t="9070" x="3552825" y="2286000"/>
          <p14:tracePt t="9078" x="3527425" y="2286000"/>
          <p14:tracePt t="9087" x="3502025" y="2278063"/>
          <p14:tracePt t="9094" x="3484563" y="2278063"/>
          <p14:tracePt t="9103" x="3459163" y="2278063"/>
          <p14:tracePt t="9110" x="3449638" y="2278063"/>
          <p14:tracePt t="9120" x="3441700" y="2278063"/>
          <p14:tracePt t="9205" x="3459163" y="2278063"/>
          <p14:tracePt t="9213" x="3484563" y="2278063"/>
          <p14:tracePt t="9221" x="3492500" y="2278063"/>
          <p14:tracePt t="9229" x="3527425" y="2278063"/>
          <p14:tracePt t="9237" x="3552825" y="2278063"/>
          <p14:tracePt t="9244" x="3578225" y="2278063"/>
          <p14:tracePt t="9254" x="3619500" y="2278063"/>
          <p14:tracePt t="9261" x="3662363" y="2278063"/>
          <p14:tracePt t="9271" x="3697288" y="2278063"/>
          <p14:tracePt t="9276" x="3738563" y="2278063"/>
          <p14:tracePt t="9288" x="3781425" y="2278063"/>
          <p14:tracePt t="9293" x="3824288" y="2278063"/>
          <p14:tracePt t="9303" x="3857625" y="2278063"/>
          <p14:tracePt t="9309" x="3900488" y="2278063"/>
          <p14:tracePt t="9318" x="3943350" y="2278063"/>
          <p14:tracePt t="9326" x="3994150" y="2278063"/>
          <p14:tracePt t="9334" x="4037013" y="2278063"/>
          <p14:tracePt t="9341" x="4079875" y="2278063"/>
          <p14:tracePt t="9348" x="4121150" y="2278063"/>
          <p14:tracePt t="9358" x="4164013" y="2278063"/>
          <p14:tracePt t="9365" x="4224338" y="2278063"/>
          <p14:tracePt t="9373" x="4265613" y="2278063"/>
          <p14:tracePt t="9381" x="4325938" y="2278063"/>
          <p14:tracePt t="9389" x="4384675" y="2278063"/>
          <p14:tracePt t="9398" x="4435475" y="2278063"/>
          <p14:tracePt t="9405" x="4470400" y="2278063"/>
          <p14:tracePt t="9413" x="4521200" y="2278063"/>
          <p14:tracePt t="9421" x="4554538" y="2278063"/>
          <p14:tracePt t="9429" x="4597400" y="2278063"/>
          <p14:tracePt t="9437" x="4630738" y="2278063"/>
          <p14:tracePt t="9444" x="4665663" y="2278063"/>
          <p14:tracePt t="9454" x="4683125" y="2278063"/>
          <p14:tracePt t="9461" x="4708525" y="2278063"/>
          <p14:tracePt t="9470" x="4733925" y="2278063"/>
          <p14:tracePt t="9476" x="4749800" y="2278063"/>
          <p14:tracePt t="9486" x="4775200" y="2278063"/>
          <p14:tracePt t="9494" x="4802188" y="2278063"/>
          <p14:tracePt t="9503" x="4818063" y="2278063"/>
          <p14:tracePt t="9510" x="4843463" y="2278063"/>
          <p14:tracePt t="9519" x="4868863" y="2278063"/>
          <p14:tracePt t="9526" x="4886325" y="2278063"/>
          <p14:tracePt t="9533" x="4911725" y="2278063"/>
          <p14:tracePt t="9541" x="4937125" y="2278063"/>
          <p14:tracePt t="9548" x="4954588" y="2278063"/>
          <p14:tracePt t="9558" x="4979988" y="2278063"/>
          <p14:tracePt t="9565" x="5005388" y="2278063"/>
          <p14:tracePt t="9573" x="5030788" y="2278063"/>
          <p14:tracePt t="9582" x="5064125" y="2278063"/>
          <p14:tracePt t="9589" x="5099050" y="2278063"/>
          <p14:tracePt t="9597" x="5124450" y="2278063"/>
          <p14:tracePt t="9605" x="5141913" y="2278063"/>
          <p14:tracePt t="9613" x="5167313" y="2278063"/>
          <p14:tracePt t="9621" x="5208588" y="2278063"/>
          <p14:tracePt t="9629" x="5235575" y="2278063"/>
          <p14:tracePt t="9637" x="5251450" y="2278063"/>
          <p14:tracePt t="9645" x="5286375" y="2278063"/>
          <p14:tracePt t="9654" x="5311775" y="2278063"/>
          <p14:tracePt t="9662" x="5327650" y="2278063"/>
          <p14:tracePt t="9671" x="5353050" y="2278063"/>
          <p14:tracePt t="9678" x="5380038" y="2278063"/>
          <p14:tracePt t="9687" x="5395913" y="2278063"/>
          <p14:tracePt t="9693" x="5421313" y="2278063"/>
          <p14:tracePt t="9703" x="5438775" y="2278063"/>
          <p14:tracePt t="9709" x="5446713" y="2278063"/>
          <p14:tracePt t="9719" x="5472113" y="2278063"/>
          <p14:tracePt t="9726" x="5481638" y="2278063"/>
          <p14:tracePt t="9734" x="5489575" y="2278063"/>
          <p14:tracePt t="9741" x="5514975" y="2278063"/>
          <p14:tracePt t="9748" x="5532438" y="2268538"/>
          <p14:tracePt t="9758" x="5540375" y="2268538"/>
          <p14:tracePt t="9765" x="5565775" y="2268538"/>
          <p14:tracePt t="9773" x="5575300" y="2268538"/>
          <p14:tracePt t="9782" x="5600700" y="2268538"/>
          <p14:tracePt t="9789" x="5626100" y="2268538"/>
          <p14:tracePt t="9797" x="5641975" y="2268538"/>
          <p14:tracePt t="9805" x="5659438" y="2268538"/>
          <p14:tracePt t="9813" x="5684838" y="2260600"/>
          <p14:tracePt t="9821" x="5710238" y="2260600"/>
          <p14:tracePt t="9829" x="5735638" y="2260600"/>
          <p14:tracePt t="9838" x="5761038" y="2260600"/>
          <p14:tracePt t="9845" x="5778500" y="2260600"/>
          <p14:tracePt t="9854" x="5813425" y="2260600"/>
          <p14:tracePt t="9861" x="5838825" y="2260600"/>
          <p14:tracePt t="9871" x="5872163" y="2260600"/>
          <p14:tracePt t="9877" x="5880100" y="2260600"/>
          <p14:tracePt t="9888" x="5905500" y="2260600"/>
          <p14:tracePt t="9893" x="5915025" y="2260600"/>
          <p14:tracePt t="9903" x="5940425" y="2260600"/>
          <p14:tracePt t="9908" x="5957888" y="2260600"/>
          <p14:tracePt t="9917" x="5965825" y="2260600"/>
          <p14:tracePt t="9924" x="5973763" y="2260600"/>
          <p14:tracePt t="9933" x="5983288" y="2260600"/>
          <p14:tracePt t="9948" x="5999163" y="2260600"/>
          <p14:tracePt t="9957" x="6008688" y="2260600"/>
          <p14:tracePt t="9973" x="6024563" y="2260600"/>
          <p14:tracePt t="9982" x="6042025" y="2260600"/>
          <p14:tracePt t="9990" x="6049963" y="2260600"/>
          <p14:tracePt t="9997" x="6059488" y="2260600"/>
          <p14:tracePt t="10004" x="6067425" y="2260600"/>
          <p14:tracePt t="10013" x="6084888" y="2260600"/>
          <p14:tracePt t="10021" x="6110288" y="2260600"/>
          <p14:tracePt t="10029" x="6118225" y="2260600"/>
          <p14:tracePt t="10038" x="6135688" y="2260600"/>
          <p14:tracePt t="10046" x="6143625" y="2260600"/>
          <p14:tracePt t="10055" x="6161088" y="2260600"/>
          <p14:tracePt t="10072" x="6169025" y="2260600"/>
          <p14:tracePt t="10077" x="6178550" y="2260600"/>
          <p14:tracePt t="10087" x="6186488" y="2260600"/>
          <p14:tracePt t="10094" x="6203950" y="2260600"/>
          <p14:tracePt t="10103" x="6221413" y="2260600"/>
          <p14:tracePt t="10109" x="6237288" y="2260600"/>
          <p14:tracePt t="10116" x="6246813" y="2260600"/>
          <p14:tracePt t="10126" x="6262688" y="2260600"/>
          <p14:tracePt t="10133" x="6297613" y="2260600"/>
          <p14:tracePt t="10141" x="6305550" y="2260600"/>
          <p14:tracePt t="10148" x="6330950" y="2260600"/>
          <p14:tracePt t="10157" x="6338888" y="2260600"/>
          <p14:tracePt t="10165" x="6356350" y="2260600"/>
          <p14:tracePt t="10172" x="6381750" y="2260600"/>
          <p14:tracePt t="10181" x="6391275" y="2268538"/>
          <p14:tracePt t="10188" x="6416675" y="2268538"/>
          <p14:tracePt t="10196" x="6442075" y="2268538"/>
          <p14:tracePt t="10205" x="6457950" y="2268538"/>
          <p14:tracePt t="10212" x="6467475" y="2268538"/>
          <p14:tracePt t="10221" x="6492875" y="2268538"/>
          <p14:tracePt t="10229" x="6500813" y="2268538"/>
          <p14:tracePt t="10237" x="6518275" y="2268538"/>
          <p14:tracePt t="10254" x="6526213" y="2268538"/>
          <p14:tracePt t="10260" x="6543675" y="2268538"/>
          <p14:tracePt t="10271" x="6543675" y="2278063"/>
          <p14:tracePt t="10276" x="6561138" y="2278063"/>
          <p14:tracePt t="10288" x="6569075" y="2278063"/>
          <p14:tracePt t="10304" x="6577013" y="2278063"/>
          <p14:tracePt t="10308" x="6594475" y="2278063"/>
          <p14:tracePt t="10325" x="6619875" y="2278063"/>
          <p14:tracePt t="10334" x="6637338" y="2278063"/>
          <p14:tracePt t="10341" x="6654800" y="2278063"/>
          <p14:tracePt t="10348" x="6670675" y="2278063"/>
          <p14:tracePt t="10357" x="6688138" y="2278063"/>
          <p14:tracePt t="10365" x="6713538" y="2278063"/>
          <p14:tracePt t="10373" x="6721475" y="2278063"/>
          <p14:tracePt t="10382" x="6746875" y="2278063"/>
          <p14:tracePt t="10389" x="6756400" y="2278063"/>
          <p14:tracePt t="10397" x="6772275" y="2278063"/>
          <p14:tracePt t="10405" x="6789738" y="2278063"/>
          <p14:tracePt t="10413" x="6799263" y="2278063"/>
          <p14:tracePt t="10421" x="6807200" y="2278063"/>
          <p14:tracePt t="10429" x="6815138" y="2278063"/>
          <p14:tracePt t="10439" x="6824663" y="2278063"/>
          <p14:tracePt t="10446" x="6832600" y="2278063"/>
          <p14:tracePt t="10455" x="6840538" y="2278063"/>
          <p14:tracePt t="10461" x="6850063" y="2278063"/>
          <p14:tracePt t="10486" x="6858000" y="2278063"/>
          <p14:tracePt t="10494" x="6865938" y="2278063"/>
          <p14:tracePt t="10503" x="6883400" y="2278063"/>
          <p14:tracePt t="10519" x="6900863" y="2278063"/>
          <p14:tracePt t="10532" x="6916738" y="2278063"/>
          <p14:tracePt t="10541" x="6926263" y="2278063"/>
          <p14:tracePt t="10548" x="6934200" y="2278063"/>
          <p14:tracePt t="10557" x="6943725" y="2278063"/>
          <p14:tracePt t="10565" x="6951663" y="2278063"/>
          <p14:tracePt t="10573" x="6959600" y="2278063"/>
          <p14:tracePt t="10581" x="6977063" y="2278063"/>
          <p14:tracePt t="10597" x="6985000" y="2278063"/>
          <p14:tracePt t="10605" x="6994525" y="2278063"/>
          <p14:tracePt t="10613" x="7002463" y="2278063"/>
          <p14:tracePt t="10621" x="7019925" y="2278063"/>
          <p14:tracePt t="10629" x="7027863" y="2278063"/>
          <p14:tracePt t="10638" x="7045325" y="2278063"/>
          <p14:tracePt t="10645" x="7053263" y="2278063"/>
          <p14:tracePt t="10655" x="7078663" y="2278063"/>
          <p14:tracePt t="10661" x="7104063" y="2278063"/>
          <p14:tracePt t="10671" x="7138988" y="2278063"/>
          <p14:tracePt t="10677" x="7164388" y="2278063"/>
          <p14:tracePt t="10687" x="7189788" y="2278063"/>
          <p14:tracePt t="10694" x="7223125" y="2278063"/>
          <p14:tracePt t="10703" x="7240588" y="2278063"/>
          <p14:tracePt t="10709" x="7265988" y="2278063"/>
          <p14:tracePt t="10719" x="7291388" y="2278063"/>
          <p14:tracePt t="10726" x="7308850" y="2278063"/>
          <p14:tracePt t="10733" x="7334250" y="2278063"/>
          <p14:tracePt t="10741" x="7342188" y="2278063"/>
          <p14:tracePt t="10749" x="7350125" y="2278063"/>
          <p14:tracePt t="10757" x="7367588" y="2278063"/>
          <p14:tracePt t="10765" x="7377113" y="2278063"/>
          <p14:tracePt t="10781" x="7392988" y="2278063"/>
          <p14:tracePt t="10789" x="7402513" y="2278063"/>
          <p14:tracePt t="10805" x="7410450" y="2278063"/>
          <p14:tracePt t="11078" x="7410450" y="2286000"/>
          <p14:tracePt t="11088" x="7410450" y="2293938"/>
          <p14:tracePt t="11094" x="7402513" y="2293938"/>
          <p14:tracePt t="11102" x="7392988" y="2293938"/>
          <p14:tracePt t="11109" x="7377113" y="2293938"/>
          <p14:tracePt t="11117" x="7359650" y="2303463"/>
          <p14:tracePt t="11126" x="7342188" y="2311400"/>
          <p14:tracePt t="11132" x="7334250" y="2311400"/>
          <p14:tracePt t="11140" x="7308850" y="2311400"/>
          <p14:tracePt t="11149" x="7299325" y="2311400"/>
          <p14:tracePt t="11156" x="7273925" y="2311400"/>
          <p14:tracePt t="11166" x="7248525" y="2311400"/>
          <p14:tracePt t="11173" x="7232650" y="2311400"/>
          <p14:tracePt t="11181" x="7205663" y="2311400"/>
          <p14:tracePt t="11189" x="7197725" y="2311400"/>
          <p14:tracePt t="11197" x="7189788" y="2311400"/>
          <p14:tracePt t="11205" x="7164388" y="2311400"/>
          <p14:tracePt t="11213" x="7146925" y="2311400"/>
          <p14:tracePt t="11221" x="7129463" y="2311400"/>
          <p14:tracePt t="11229" x="7096125" y="2311400"/>
          <p14:tracePt t="11239" x="7070725" y="2311400"/>
          <p14:tracePt t="11246" x="7035800" y="2303463"/>
          <p14:tracePt t="11255" x="6994525" y="2303463"/>
          <p14:tracePt t="11261" x="6977063" y="2293938"/>
          <p14:tracePt t="11272" x="6943725" y="2293938"/>
          <p14:tracePt t="11276" x="6926263" y="2293938"/>
          <p14:tracePt t="11287" x="6891338" y="2286000"/>
          <p14:tracePt t="11294" x="6875463" y="2286000"/>
          <p14:tracePt t="11300" x="6865938" y="2286000"/>
          <p14:tracePt t="11309" x="6850063" y="2286000"/>
          <p14:tracePt t="11317" x="6840538" y="2278063"/>
          <p14:tracePt t="11374" x="6824663" y="2278063"/>
          <p14:tracePt t="11381" x="6815138" y="2268538"/>
          <p14:tracePt t="11389" x="6815138" y="2260600"/>
          <p14:tracePt t="11405" x="6807200" y="2252663"/>
          <p14:tracePt t="11413" x="6799263" y="2243138"/>
          <p14:tracePt t="11422" x="6789738" y="2235200"/>
          <p14:tracePt t="11429" x="6789738" y="2227263"/>
          <p14:tracePt t="11438" x="6781800" y="2209800"/>
          <p14:tracePt t="11471" x="6781800" y="2200275"/>
          <p14:tracePt t="11487" x="6781800" y="2192338"/>
          <p14:tracePt t="11492" x="6781800" y="2184400"/>
          <p14:tracePt t="11500" x="6781800" y="2174875"/>
          <p14:tracePt t="11517" x="6781800" y="2159000"/>
          <p14:tracePt t="11542" x="6781800" y="2149475"/>
          <p14:tracePt t="11549" x="6781800" y="2141538"/>
          <p14:tracePt t="11557" x="6781800" y="2124075"/>
          <p14:tracePt t="11573" x="6799263" y="2108200"/>
          <p14:tracePt t="11581" x="6807200" y="2108200"/>
          <p14:tracePt t="11589" x="6807200" y="2098675"/>
          <p14:tracePt t="11597" x="6815138" y="2090738"/>
          <p14:tracePt t="11613" x="6824663" y="2082800"/>
          <p14:tracePt t="11621" x="6832600" y="2073275"/>
          <p14:tracePt t="11629" x="6840538" y="2065338"/>
          <p14:tracePt t="11646" x="6850063" y="2065338"/>
          <p14:tracePt t="11655" x="6865938" y="2055813"/>
          <p14:tracePt t="11662" x="6875463" y="2047875"/>
          <p14:tracePt t="11671" x="6883400" y="2047875"/>
          <p14:tracePt t="11678" x="6908800" y="2039938"/>
          <p14:tracePt t="11693" x="6934200" y="2030413"/>
          <p14:tracePt t="11702" x="6943725" y="2022475"/>
          <p14:tracePt t="11709" x="6969125" y="2022475"/>
          <p14:tracePt t="11717" x="6977063" y="2022475"/>
          <p14:tracePt t="11726" x="7002463" y="2022475"/>
          <p14:tracePt t="11733" x="7027863" y="2022475"/>
          <p14:tracePt t="11741" x="7035800" y="2022475"/>
          <p14:tracePt t="11749" x="7070725" y="2022475"/>
          <p14:tracePt t="11758" x="7096125" y="2022475"/>
          <p14:tracePt t="11765" x="7121525" y="2022475"/>
          <p14:tracePt t="11773" x="7138988" y="2022475"/>
          <p14:tracePt t="11781" x="7154863" y="2022475"/>
          <p14:tracePt t="11790" x="7164388" y="2022475"/>
          <p14:tracePt t="11797" x="7180263" y="2022475"/>
          <p14:tracePt t="11805" x="7205663" y="2022475"/>
          <p14:tracePt t="11822" x="7232650" y="2022475"/>
          <p14:tracePt t="11829" x="7240588" y="2022475"/>
          <p14:tracePt t="11838" x="7265988" y="2030413"/>
          <p14:tracePt t="11845" x="7283450" y="2030413"/>
          <p14:tracePt t="11855" x="7291388" y="2039938"/>
          <p14:tracePt t="11862" x="7324725" y="2055813"/>
          <p14:tracePt t="11871" x="7342188" y="2065338"/>
          <p14:tracePt t="11878" x="7377113" y="2082800"/>
          <p14:tracePt t="11886" x="7402513" y="2098675"/>
          <p14:tracePt t="11893" x="7427913" y="2108200"/>
          <p14:tracePt t="11900" x="7443788" y="2116138"/>
          <p14:tracePt t="11909" x="7461250" y="2124075"/>
          <p14:tracePt t="11916" x="7478713" y="2124075"/>
          <p14:tracePt t="11926" x="7486650" y="2124075"/>
          <p14:tracePt t="11932" x="7486650" y="2133600"/>
          <p14:tracePt t="11941" x="7504113" y="2133600"/>
          <p14:tracePt t="11965" x="7512050" y="2141538"/>
          <p14:tracePt t="12005" x="7512050" y="2149475"/>
          <p14:tracePt t="12021" x="7521575" y="2149475"/>
          <p14:tracePt t="12038" x="7529513" y="2159000"/>
          <p14:tracePt t="12055" x="7529513" y="2166938"/>
          <p14:tracePt t="12077" x="7537450" y="2174875"/>
          <p14:tracePt t="12087" x="7546975" y="2184400"/>
          <p14:tracePt t="12157" x="7546975" y="2192338"/>
          <p14:tracePt t="12453" x="7546975" y="2200275"/>
          <p14:tracePt t="12485" x="7546975" y="2209800"/>
          <p14:tracePt t="12509" x="7537450" y="2209800"/>
          <p14:tracePt t="12525" x="7537450" y="2217738"/>
          <p14:tracePt t="12541" x="7529513" y="2235200"/>
          <p14:tracePt t="12573" x="7521575" y="2235200"/>
          <p14:tracePt t="12581" x="7512050" y="2235200"/>
          <p14:tracePt t="12605" x="7512050" y="2243138"/>
          <p14:tracePt t="12645" x="7504113" y="2252663"/>
          <p14:tracePt t="12710" x="7494588" y="2252663"/>
          <p14:tracePt t="12766" x="7486650" y="2252663"/>
          <p14:tracePt t="12781" x="7478713" y="2252663"/>
          <p14:tracePt t="12789" x="7469188" y="2252663"/>
          <p14:tracePt t="12797" x="7461250" y="2243138"/>
          <p14:tracePt t="12814" x="7453313" y="2243138"/>
          <p14:tracePt t="12822" x="7443788" y="2217738"/>
          <p14:tracePt t="12828" x="7443788" y="2200275"/>
          <p14:tracePt t="12839" x="7435850" y="2192338"/>
          <p14:tracePt t="12844" x="7418388" y="2174875"/>
          <p14:tracePt t="12856" x="7418388" y="2166938"/>
          <p14:tracePt t="12860" x="7402513" y="2159000"/>
          <p14:tracePt t="12871" x="7392988" y="2141538"/>
          <p14:tracePt t="12876" x="7392988" y="2124075"/>
          <p14:tracePt t="12886" x="7385050" y="2116138"/>
          <p14:tracePt t="12892" x="7367588" y="2098675"/>
          <p14:tracePt t="12900" x="7359650" y="2090738"/>
          <p14:tracePt t="12909" x="7359650" y="2082800"/>
          <p14:tracePt t="12916" x="7350125" y="2073275"/>
          <p14:tracePt t="12924" x="7334250" y="2055813"/>
          <p14:tracePt t="12933" x="7324725" y="2047875"/>
          <p14:tracePt t="12950" x="7316788" y="2039938"/>
          <p14:tracePt t="12956" x="7308850" y="2030413"/>
          <p14:tracePt t="12964" x="7299325" y="2030413"/>
          <p14:tracePt t="12972" x="7291388" y="2022475"/>
          <p14:tracePt t="12980" x="7283450" y="2022475"/>
          <p14:tracePt t="12996" x="7265988" y="2014538"/>
          <p14:tracePt t="13006" x="7258050" y="2014538"/>
          <p14:tracePt t="13012" x="7240588" y="2014538"/>
          <p14:tracePt t="13022" x="7232650" y="2014538"/>
          <p14:tracePt t="13029" x="7223125" y="2014538"/>
          <p14:tracePt t="13039" x="7215188" y="2014538"/>
          <p14:tracePt t="13045" x="7197725" y="2014538"/>
          <p14:tracePt t="13056" x="7172325" y="2014538"/>
          <p14:tracePt t="13060" x="7146925" y="2014538"/>
          <p14:tracePt t="13071" x="7104063" y="2014538"/>
          <p14:tracePt t="13078" x="7053263" y="2014538"/>
          <p14:tracePt t="13086" x="7002463" y="2014538"/>
          <p14:tracePt t="13094" x="6969125" y="2014538"/>
          <p14:tracePt t="13100" x="6916738" y="2014538"/>
          <p14:tracePt t="13110" x="6840538" y="2014538"/>
          <p14:tracePt t="13117" x="6781800" y="2014538"/>
          <p14:tracePt t="13126" x="6713538" y="2014538"/>
          <p14:tracePt t="13133" x="6654800" y="2022475"/>
          <p14:tracePt t="13141" x="6611938" y="2022475"/>
          <p14:tracePt t="13149" x="6561138" y="2022475"/>
          <p14:tracePt t="13157" x="6510338" y="2022475"/>
          <p14:tracePt t="13165" x="6467475" y="2022475"/>
          <p14:tracePt t="13174" x="6442075" y="2022475"/>
          <p14:tracePt t="13181" x="6407150" y="2022475"/>
          <p14:tracePt t="13189" x="6381750" y="2022475"/>
          <p14:tracePt t="13197" x="6356350" y="2022475"/>
          <p14:tracePt t="13206" x="6330950" y="2022475"/>
          <p14:tracePt t="13213" x="6313488" y="2022475"/>
          <p14:tracePt t="13223" x="6288088" y="2022475"/>
          <p14:tracePt t="13229" x="6272213" y="2022475"/>
          <p14:tracePt t="13238" x="6246813" y="2022475"/>
          <p14:tracePt t="13246" x="6229350" y="2022475"/>
          <p14:tracePt t="13256" x="6194425" y="2022475"/>
          <p14:tracePt t="13261" x="6161088" y="2030413"/>
          <p14:tracePt t="13271" x="6127750" y="2030413"/>
          <p14:tracePt t="13277" x="6102350" y="2030413"/>
          <p14:tracePt t="13284" x="6076950" y="2030413"/>
          <p14:tracePt t="13294" x="6049963" y="2039938"/>
          <p14:tracePt t="13300" x="6049963" y="2047875"/>
          <p14:tracePt t="13326" x="6042025" y="2047875"/>
          <p14:tracePt t="13340" x="6034088" y="2047875"/>
          <p14:tracePt t="13356" x="6034088" y="2055813"/>
          <p14:tracePt t="13373" x="6034088" y="2065338"/>
          <p14:tracePt t="13380" x="6034088" y="2073275"/>
          <p14:tracePt t="13396" x="6034088" y="2090738"/>
          <p14:tracePt t="13406" x="6034088" y="2098675"/>
          <p14:tracePt t="13423" x="6049963" y="2133600"/>
          <p14:tracePt t="13439" x="6059488" y="2141538"/>
          <p14:tracePt t="13444" x="6084888" y="2166938"/>
          <p14:tracePt t="13460" x="6110288" y="2174875"/>
          <p14:tracePt t="13472" x="6118225" y="2184400"/>
          <p14:tracePt t="13476" x="6127750" y="2192338"/>
          <p14:tracePt t="13485" x="6153150" y="2200275"/>
          <p14:tracePt t="13492" x="6178550" y="2200275"/>
          <p14:tracePt t="13500" x="6194425" y="2200275"/>
          <p14:tracePt t="13509" x="6229350" y="2200275"/>
          <p14:tracePt t="13517" x="6246813" y="2217738"/>
          <p14:tracePt t="13524" x="6262688" y="2217738"/>
          <p14:tracePt t="13533" x="6305550" y="2217738"/>
          <p14:tracePt t="13540" x="6330950" y="2217738"/>
          <p14:tracePt t="13549" x="6356350" y="2217738"/>
          <p14:tracePt t="13556" x="6381750" y="2217738"/>
          <p14:tracePt t="13564" x="6407150" y="2217738"/>
          <p14:tracePt t="13573" x="6424613" y="2217738"/>
          <p14:tracePt t="13580" x="6457950" y="2217738"/>
          <p14:tracePt t="13588" x="6475413" y="2217738"/>
          <p14:tracePt t="13596" x="6500813" y="2217738"/>
          <p14:tracePt t="13606" x="6518275" y="2217738"/>
          <p14:tracePt t="13614" x="6535738" y="2209800"/>
          <p14:tracePt t="13622" x="6551613" y="2209800"/>
          <p14:tracePt t="13629" x="6561138" y="2209800"/>
          <p14:tracePt t="13639" x="6594475" y="2192338"/>
          <p14:tracePt t="13645" x="6611938" y="2192338"/>
          <p14:tracePt t="13656" x="6627813" y="2192338"/>
          <p14:tracePt t="13661" x="6645275" y="2184400"/>
          <p14:tracePt t="13672" x="6680200" y="2184400"/>
          <p14:tracePt t="13678" x="6696075" y="2166938"/>
          <p14:tracePt t="13685" x="6705600" y="2166938"/>
          <p14:tracePt t="13693" x="6731000" y="2166938"/>
          <p14:tracePt t="13700" x="6746875" y="2166938"/>
          <p14:tracePt t="13709" x="6764338" y="2166938"/>
          <p14:tracePt t="13716" x="6772275" y="2159000"/>
          <p14:tracePt t="13726" x="6789738" y="2159000"/>
          <p14:tracePt t="13733" x="6807200" y="2159000"/>
          <p14:tracePt t="13742" x="6815138" y="2159000"/>
          <p14:tracePt t="13749" x="6824663" y="2159000"/>
          <p14:tracePt t="13757" x="6832600" y="2159000"/>
          <p14:tracePt t="13765" x="6850063" y="2159000"/>
          <p14:tracePt t="13774" x="6858000" y="2159000"/>
          <p14:tracePt t="13781" x="6875463" y="2159000"/>
          <p14:tracePt t="13797" x="6891338" y="2159000"/>
          <p14:tracePt t="13814" x="6908800" y="2159000"/>
          <p14:tracePt t="13822" x="6926263" y="2159000"/>
          <p14:tracePt t="13839" x="6943725" y="2159000"/>
          <p14:tracePt t="13846" x="6951663" y="2159000"/>
          <p14:tracePt t="13873" x="6959600" y="2159000"/>
          <p14:tracePt t="13890" x="6969125" y="2166938"/>
          <p14:tracePt t="13909" x="6977063" y="2174875"/>
          <p14:tracePt t="13926" x="6985000" y="2184400"/>
          <p14:tracePt t="13933" x="6985000" y="2192338"/>
          <p14:tracePt t="13942" x="6994525" y="2192338"/>
          <p14:tracePt t="13957" x="6994525" y="2209800"/>
          <p14:tracePt t="13973" x="7010400" y="2243138"/>
          <p14:tracePt t="13989" x="7010400" y="2252663"/>
          <p14:tracePt t="14006" x="7010400" y="2260600"/>
          <p14:tracePt t="14014" x="7010400" y="2268538"/>
          <p14:tracePt t="14045" x="7010400" y="2278063"/>
          <p14:tracePt t="14061" x="7010400" y="2286000"/>
          <p14:tracePt t="14093" x="7010400" y="2293938"/>
          <p14:tracePt t="14278" x="7010400" y="2303463"/>
          <p14:tracePt t="14286" x="7010400" y="2311400"/>
          <p14:tracePt t="14317" x="7010400" y="2328863"/>
          <p14:tracePt t="14333" x="7010400" y="2336800"/>
          <p14:tracePt t="14349" x="7002463" y="2336800"/>
          <p14:tracePt t="14365" x="6994525" y="2344738"/>
          <p14:tracePt t="14380" x="6994525" y="2354263"/>
          <p14:tracePt t="14407" x="6969125" y="2362200"/>
          <p14:tracePt t="14423" x="6951663" y="2371725"/>
          <p14:tracePt t="14428" x="6934200" y="2371725"/>
          <p14:tracePt t="14439" x="6916738" y="2371725"/>
          <p14:tracePt t="14445" x="6900863" y="2379663"/>
          <p14:tracePt t="14455" x="6883400" y="2379663"/>
          <p14:tracePt t="14461" x="6875463" y="2387600"/>
          <p14:tracePt t="14471" x="6840538" y="2387600"/>
          <p14:tracePt t="14478" x="6832600" y="2397125"/>
          <p14:tracePt t="14485" x="6824663" y="2397125"/>
          <p14:tracePt t="14493" x="6799263" y="2397125"/>
          <p14:tracePt t="14500" x="6789738" y="2397125"/>
          <p14:tracePt t="14510" x="6781800" y="2397125"/>
          <p14:tracePt t="14517" x="6756400" y="2405063"/>
          <p14:tracePt t="14533" x="6746875" y="2405063"/>
          <p14:tracePt t="14541" x="6731000" y="2413000"/>
          <p14:tracePt t="14557" x="6713538" y="2413000"/>
          <p14:tracePt t="14565" x="6696075" y="2413000"/>
          <p14:tracePt t="14574" x="6670675" y="2413000"/>
          <p14:tracePt t="14580" x="6654800" y="2413000"/>
          <p14:tracePt t="14590" x="6627813" y="2413000"/>
          <p14:tracePt t="14596" x="6602413" y="2413000"/>
          <p14:tracePt t="14607" x="6577013" y="2413000"/>
          <p14:tracePt t="14613" x="6561138" y="2413000"/>
          <p14:tracePt t="14623" x="6535738" y="2413000"/>
          <p14:tracePt t="14629" x="6518275" y="2413000"/>
          <p14:tracePt t="14639" x="6500813" y="2413000"/>
          <p14:tracePt t="14645" x="6492875" y="2413000"/>
          <p14:tracePt t="14655" x="6483350" y="2413000"/>
          <p14:tracePt t="14661" x="6475413" y="2413000"/>
          <p14:tracePt t="14676" x="6457950" y="2413000"/>
          <p14:tracePt t="14694" x="6450013" y="2413000"/>
          <p14:tracePt t="14711" x="6442075" y="2413000"/>
          <p14:tracePt t="14726" x="6432550" y="2413000"/>
          <p14:tracePt t="14742" x="6424613" y="2413000"/>
          <p14:tracePt t="14764" x="6416675" y="2413000"/>
          <p14:tracePt t="14790" x="6407150" y="2413000"/>
          <p14:tracePt t="14797" x="6399213" y="2413000"/>
          <p14:tracePt t="14845" x="6391275" y="2413000"/>
          <p14:tracePt t="14856" x="6381750" y="2413000"/>
          <p14:tracePt t="14860" x="6373813" y="2413000"/>
          <p14:tracePt t="14871" x="6365875" y="2405063"/>
          <p14:tracePt t="14884" x="6348413" y="2405063"/>
          <p14:tracePt t="14893" x="6330950" y="2397125"/>
          <p14:tracePt t="14901" x="6323013" y="2397125"/>
          <p14:tracePt t="14908" x="6305550" y="2387600"/>
          <p14:tracePt t="14917" x="6297613" y="2387600"/>
          <p14:tracePt t="14925" x="6288088" y="2387600"/>
          <p14:tracePt t="14933" x="6280150" y="2387600"/>
          <p14:tracePt t="14942" x="6262688" y="2379663"/>
          <p14:tracePt t="14949" x="6246813" y="2371725"/>
          <p14:tracePt t="14957" x="6237288" y="2371725"/>
          <p14:tracePt t="14965" x="6229350" y="2362200"/>
          <p14:tracePt t="14973" x="6221413" y="2362200"/>
          <p14:tracePt t="15085" x="6211888" y="2362200"/>
          <p14:tracePt t="15133" x="6203950" y="2362200"/>
          <p14:tracePt t="15165" x="6203950" y="2371725"/>
          <p14:tracePt t="15174" x="6203950" y="2379663"/>
          <p14:tracePt t="15182" x="6203950" y="2387600"/>
          <p14:tracePt t="15197" x="6203950" y="2397125"/>
          <p14:tracePt t="15207" x="6203950" y="2413000"/>
          <p14:tracePt t="15213" x="6203950" y="2422525"/>
          <p14:tracePt t="15223" x="6203950" y="2430463"/>
          <p14:tracePt t="15239" x="6203950" y="2438400"/>
          <p14:tracePt t="15245" x="6203950" y="2455863"/>
          <p14:tracePt t="15255" x="6203950" y="2463800"/>
          <p14:tracePt t="15261" x="6203950" y="2473325"/>
          <p14:tracePt t="15269" x="6203950" y="2481263"/>
          <p14:tracePt t="15277" x="6203950" y="2498725"/>
          <p14:tracePt t="15284" x="6203950" y="2506663"/>
          <p14:tracePt t="15294" x="6203950" y="2516188"/>
          <p14:tracePt t="15301" x="6211888" y="2532063"/>
          <p14:tracePt t="15309" x="6221413" y="2541588"/>
          <p14:tracePt t="15317" x="6229350" y="2557463"/>
          <p14:tracePt t="15324" x="6229350" y="2574925"/>
          <p14:tracePt t="15332" x="6246813" y="2582863"/>
          <p14:tracePt t="15340" x="6246813" y="2600325"/>
          <p14:tracePt t="15349" x="6254750" y="2617788"/>
          <p14:tracePt t="15357" x="6254750" y="2625725"/>
          <p14:tracePt t="15365" x="6272213" y="2643188"/>
          <p14:tracePt t="15374" x="6280150" y="2660650"/>
          <p14:tracePt t="15381" x="6297613" y="2676525"/>
          <p14:tracePt t="15390" x="6305550" y="2686050"/>
          <p14:tracePt t="15406" x="6313488" y="2701925"/>
          <p14:tracePt t="15414" x="6323013" y="2711450"/>
          <p14:tracePt t="15424" x="6338888" y="2719388"/>
          <p14:tracePt t="15429" x="6338888" y="2736850"/>
          <p14:tracePt t="15445" x="6348413" y="2744788"/>
          <p14:tracePt t="15453" x="6365875" y="2752725"/>
          <p14:tracePt t="15461" x="6381750" y="2762250"/>
          <p14:tracePt t="15477" x="6381750" y="2770188"/>
          <p14:tracePt t="15484" x="6391275" y="2778125"/>
          <p14:tracePt t="15493" x="6399213" y="2787650"/>
          <p14:tracePt t="15501" x="6407150" y="2787650"/>
          <p14:tracePt t="15509" x="6424613" y="2795588"/>
          <p14:tracePt t="15517" x="6432550" y="2805113"/>
          <p14:tracePt t="15524" x="6432550" y="2813050"/>
          <p14:tracePt t="15533" x="6450013" y="2813050"/>
          <p14:tracePt t="15541" x="6467475" y="2820988"/>
          <p14:tracePt t="15549" x="6483350" y="2830513"/>
          <p14:tracePt t="15556" x="6500813" y="2838450"/>
          <p14:tracePt t="15565" x="6518275" y="2846388"/>
          <p14:tracePt t="15574" x="6535738" y="2846388"/>
          <p14:tracePt t="15582" x="6561138" y="2871788"/>
          <p14:tracePt t="15591" x="6577013" y="2871788"/>
          <p14:tracePt t="15598" x="6594475" y="2871788"/>
          <p14:tracePt t="15608" x="6602413" y="2871788"/>
          <p14:tracePt t="15614" x="6637338" y="2871788"/>
          <p14:tracePt t="15623" x="6645275" y="2871788"/>
          <p14:tracePt t="15629" x="6670675" y="2871788"/>
          <p14:tracePt t="15640" x="6696075" y="2871788"/>
          <p14:tracePt t="15644" x="6721475" y="2881313"/>
          <p14:tracePt t="15661" x="6746875" y="2881313"/>
          <p14:tracePt t="15669" x="6756400" y="2881313"/>
          <p14:tracePt t="15677" x="6781800" y="2881313"/>
          <p14:tracePt t="15684" x="6799263" y="2881313"/>
          <p14:tracePt t="15693" x="6807200" y="2881313"/>
          <p14:tracePt t="15701" x="6832600" y="2881313"/>
          <p14:tracePt t="15709" x="6840538" y="2881313"/>
          <p14:tracePt t="15717" x="6858000" y="2881313"/>
          <p14:tracePt t="15725" x="6883400" y="2881313"/>
          <p14:tracePt t="15733" x="6900863" y="2863850"/>
          <p14:tracePt t="15741" x="6908800" y="2863850"/>
          <p14:tracePt t="15749" x="6934200" y="2855913"/>
          <p14:tracePt t="15757" x="6943725" y="2855913"/>
          <p14:tracePt t="15765" x="6951663" y="2846388"/>
          <p14:tracePt t="15773" x="6969125" y="2846388"/>
          <p14:tracePt t="15781" x="6985000" y="2838450"/>
          <p14:tracePt t="15797" x="7002463" y="2830513"/>
          <p14:tracePt t="15807" x="7010400" y="2830513"/>
          <p14:tracePt t="15814" x="7010400" y="2820988"/>
          <p14:tracePt t="15823" x="7019925" y="2820988"/>
          <p14:tracePt t="15957" x="7019925" y="2830513"/>
          <p14:tracePt t="15965" x="7019925" y="2838450"/>
          <p14:tracePt t="15974" x="7019925" y="2863850"/>
          <p14:tracePt t="15990" x="7019925" y="2871788"/>
          <p14:tracePt t="15997" x="7010400" y="2871788"/>
          <p14:tracePt t="16007" x="7010400" y="2881313"/>
          <p14:tracePt t="16013" x="7002463" y="2897188"/>
          <p14:tracePt t="16024" x="6994525" y="2906713"/>
          <p14:tracePt t="16039" x="6977063" y="2922588"/>
          <p14:tracePt t="16045" x="6969125" y="2932113"/>
          <p14:tracePt t="16055" x="6969125" y="2940050"/>
          <p14:tracePt t="16069" x="6951663" y="2965450"/>
          <p14:tracePt t="16076" x="6951663" y="2974975"/>
          <p14:tracePt t="16085" x="6934200" y="2990850"/>
          <p14:tracePt t="16094" x="6926263" y="3008313"/>
          <p14:tracePt t="16101" x="6926263" y="3025775"/>
          <p14:tracePt t="16109" x="6908800" y="3033713"/>
          <p14:tracePt t="16117" x="6908800" y="3041650"/>
          <p14:tracePt t="16125" x="6891338" y="3059113"/>
          <p14:tracePt t="16133" x="6875463" y="3076575"/>
          <p14:tracePt t="16149" x="6865938" y="3084513"/>
          <p14:tracePt t="16157" x="6850063" y="3094038"/>
          <p14:tracePt t="16174" x="6840538" y="3101975"/>
          <p14:tracePt t="16181" x="6832600" y="3109913"/>
          <p14:tracePt t="16191" x="6824663" y="3119438"/>
          <p14:tracePt t="16198" x="6799263" y="3127375"/>
          <p14:tracePt t="16207" x="6781800" y="3127375"/>
          <p14:tracePt t="16214" x="6772275" y="3127375"/>
          <p14:tracePt t="16223" x="6746875" y="3127375"/>
          <p14:tracePt t="16228" x="6721475" y="3135313"/>
          <p14:tracePt t="16239" x="6705600" y="3144838"/>
          <p14:tracePt t="16246" x="6670675" y="3152775"/>
          <p14:tracePt t="16254" x="6645275" y="3152775"/>
          <p14:tracePt t="16262" x="6619875" y="3152775"/>
          <p14:tracePt t="16269" x="6594475" y="3160713"/>
          <p14:tracePt t="16277" x="6561138" y="3160713"/>
          <p14:tracePt t="16284" x="6535738" y="3178175"/>
          <p14:tracePt t="16293" x="6510338" y="3178175"/>
          <p14:tracePt t="16302" x="6483350" y="3178175"/>
          <p14:tracePt t="16309" x="6450013" y="3178175"/>
          <p14:tracePt t="16318" x="6432550" y="3186113"/>
          <p14:tracePt t="16325" x="6407150" y="3203575"/>
          <p14:tracePt t="16333" x="6399213" y="3211513"/>
          <p14:tracePt t="16340" x="6373813" y="3211513"/>
          <p14:tracePt t="16349" x="6348413" y="3221038"/>
          <p14:tracePt t="16357" x="6330950" y="3221038"/>
          <p14:tracePt t="16365" x="6313488" y="3228975"/>
          <p14:tracePt t="16374" x="6297613" y="3238500"/>
          <p14:tracePt t="16381" x="6262688" y="3254375"/>
          <p14:tracePt t="16391" x="6246813" y="3263900"/>
          <p14:tracePt t="16407" x="6221413" y="3279775"/>
          <p14:tracePt t="16413" x="6211888" y="3279775"/>
          <p14:tracePt t="16424" x="6211888" y="3289300"/>
          <p14:tracePt t="16429" x="6203950" y="3305175"/>
          <p14:tracePt t="16484" x="6203950" y="3322638"/>
          <p14:tracePt t="16501" x="6203950" y="3330575"/>
          <p14:tracePt t="16509" x="6203950" y="3340100"/>
          <p14:tracePt t="16533" x="6203950" y="3348038"/>
          <p14:tracePt t="16541" x="6203950" y="3355975"/>
          <p14:tracePt t="16565" x="6203950" y="3365500"/>
          <p14:tracePt t="16574" x="6203950" y="3373438"/>
          <p14:tracePt t="16590" x="6221413" y="3382963"/>
          <p14:tracePt t="16607" x="6237288" y="3382963"/>
          <p14:tracePt t="16613" x="6246813" y="3390900"/>
          <p14:tracePt t="16623" x="6254750" y="3390900"/>
          <p14:tracePt t="16628" x="6262688" y="3390900"/>
          <p14:tracePt t="16639" x="6272213" y="3390900"/>
          <p14:tracePt t="16644" x="6288088" y="3390900"/>
          <p14:tracePt t="16654" x="6323013" y="3390900"/>
          <p14:tracePt t="16660" x="6330950" y="3390900"/>
          <p14:tracePt t="16669" x="6365875" y="3390900"/>
          <p14:tracePt t="16676" x="6373813" y="3390900"/>
          <p14:tracePt t="16685" x="6407150" y="3390900"/>
          <p14:tracePt t="16694" x="6432550" y="3390900"/>
          <p14:tracePt t="16701" x="6457950" y="3390900"/>
          <p14:tracePt t="16709" x="6483350" y="3390900"/>
          <p14:tracePt t="16718" x="6500813" y="3390900"/>
          <p14:tracePt t="16726" x="6535738" y="3390900"/>
          <p14:tracePt t="16733" x="6561138" y="3390900"/>
          <p14:tracePt t="16741" x="6586538" y="3390900"/>
          <p14:tracePt t="16748" x="6619875" y="3390900"/>
          <p14:tracePt t="16758" x="6637338" y="3390900"/>
          <p14:tracePt t="16765" x="6662738" y="3390900"/>
          <p14:tracePt t="16775" x="6705600" y="3390900"/>
          <p14:tracePt t="16780" x="6721475" y="3390900"/>
          <p14:tracePt t="16791" x="6746875" y="3390900"/>
          <p14:tracePt t="16797" x="6781800" y="3390900"/>
          <p14:tracePt t="16807" x="6807200" y="3390900"/>
          <p14:tracePt t="16813" x="6824663" y="3390900"/>
          <p14:tracePt t="16823" x="6840538" y="3390900"/>
          <p14:tracePt t="16829" x="6865938" y="3390900"/>
          <p14:tracePt t="16839" x="6875463" y="3390900"/>
          <p14:tracePt t="16845" x="6900863" y="3390900"/>
          <p14:tracePt t="16854" x="6916738" y="3390900"/>
          <p14:tracePt t="16861" x="6926263" y="3390900"/>
          <p14:tracePt t="16868" x="6943725" y="3390900"/>
          <p14:tracePt t="16887" x="6969125" y="3390900"/>
          <p14:tracePt t="16893" x="6985000" y="3390900"/>
          <p14:tracePt t="16902" x="6994525" y="3390900"/>
          <p14:tracePt t="16911" x="7002463" y="3390900"/>
          <p14:tracePt t="16917" x="7010400" y="3390900"/>
          <p14:tracePt t="16925" x="7019925" y="3390900"/>
          <p14:tracePt t="16933" x="7035800" y="3390900"/>
          <p14:tracePt t="16941" x="7045325" y="3390900"/>
          <p14:tracePt t="16958" x="7053263" y="3390900"/>
          <p14:tracePt t="16965" x="7070725" y="3390900"/>
          <p14:tracePt t="16998" x="7088188" y="3390900"/>
          <p14:tracePt t="17198" x="7078663" y="3382963"/>
          <p14:tracePt t="17206" x="7070725" y="3373438"/>
          <p14:tracePt t="17213" x="7061200" y="3373438"/>
          <p14:tracePt t="17223" x="7053263" y="3373438"/>
          <p14:tracePt t="17229" x="7045325" y="3373438"/>
          <p14:tracePt t="17245" x="7035800" y="3365500"/>
          <p14:tracePt t="17350" x="7027863" y="3365500"/>
          <p14:tracePt t="17374" x="7010400" y="3355975"/>
          <p14:tracePt t="17381" x="6994525" y="3348038"/>
          <p14:tracePt t="17390" x="6994525" y="3340100"/>
          <p14:tracePt t="17397" x="6994525" y="3297238"/>
          <p14:tracePt t="17407" x="6994525" y="3238500"/>
          <p14:tracePt t="17413" x="6994525" y="3211513"/>
          <p14:tracePt t="17423" x="6994525" y="3170238"/>
          <p14:tracePt t="17429" x="7019925" y="3144838"/>
          <p14:tracePt t="17440" x="7045325" y="3127375"/>
          <p14:tracePt t="17444" x="7070725" y="3101975"/>
          <p14:tracePt t="17462" x="7078663" y="3084513"/>
          <p14:tracePt t="17468" x="7088188" y="3076575"/>
          <p14:tracePt t="17478" x="7088188" y="3067050"/>
          <p14:tracePt t="17766" x="7078663" y="3067050"/>
          <p14:tracePt t="17773" x="7070725" y="3067050"/>
          <p14:tracePt t="17782" x="7053263" y="3076575"/>
          <p14:tracePt t="17792" x="7027863" y="3076575"/>
          <p14:tracePt t="17797" x="6994525" y="3084513"/>
          <p14:tracePt t="17807" x="6969125" y="3094038"/>
          <p14:tracePt t="17814" x="6943725" y="3094038"/>
          <p14:tracePt t="17823" x="6908800" y="3094038"/>
          <p14:tracePt t="17829" x="6865938" y="3101975"/>
          <p14:tracePt t="17839" x="6840538" y="3101975"/>
          <p14:tracePt t="17846" x="6807200" y="3127375"/>
          <p14:tracePt t="17853" x="6764338" y="3144838"/>
          <p14:tracePt t="17861" x="6738938" y="3152775"/>
          <p14:tracePt t="17869" x="6680200" y="3170238"/>
          <p14:tracePt t="17886" x="6637338" y="3170238"/>
          <p14:tracePt t="17893" x="6619875" y="3170238"/>
          <p14:tracePt t="17901" x="6602413" y="3170238"/>
          <p14:tracePt t="17909" x="6586538" y="3170238"/>
          <p14:tracePt t="17917" x="6561138" y="3160713"/>
          <p14:tracePt t="17925" x="6543675" y="3160713"/>
          <p14:tracePt t="17933" x="6526213" y="3152775"/>
          <p14:tracePt t="17942" x="6510338" y="3152775"/>
          <p14:tracePt t="17949" x="6500813" y="3152775"/>
          <p14:tracePt t="17957" x="6492875" y="3144838"/>
          <p14:tracePt t="17966" x="6457950" y="3144838"/>
          <p14:tracePt t="17975" x="6416675" y="3144838"/>
          <p14:tracePt t="17981" x="6373813" y="3144838"/>
          <p14:tracePt t="17991" x="6330950" y="3144838"/>
          <p14:tracePt t="17996" x="6254750" y="3144838"/>
          <p14:tracePt t="18007" x="6186488" y="3144838"/>
          <p14:tracePt t="18012" x="6110288" y="3135313"/>
          <p14:tracePt t="18022" x="6059488" y="3135313"/>
          <p14:tracePt t="18028" x="5983288" y="3135313"/>
          <p14:tracePt t="18036" x="5897563" y="3135313"/>
          <p14:tracePt t="18044" x="5838825" y="3135313"/>
          <p14:tracePt t="18052" x="5788025" y="3135313"/>
          <p14:tracePt t="18060" x="5727700" y="3135313"/>
          <p14:tracePt t="18068" x="5702300" y="3135313"/>
          <p14:tracePt t="18076" x="5668963" y="3135313"/>
          <p14:tracePt t="18085" x="5651500" y="3135313"/>
          <p14:tracePt t="18092" x="5634038" y="3135313"/>
          <p14:tracePt t="18100" x="5626100" y="3135313"/>
          <p14:tracePt t="18116" x="5608638" y="3135313"/>
          <p14:tracePt t="18189" x="5591175" y="3135313"/>
          <p14:tracePt t="18197" x="5583238" y="3135313"/>
          <p14:tracePt t="18207" x="5575300" y="3135313"/>
          <p14:tracePt t="18223" x="5565775" y="3135313"/>
          <p14:tracePt t="18229" x="5557838" y="3135313"/>
          <p14:tracePt t="18236" x="5540375" y="3135313"/>
          <p14:tracePt t="18246" x="5532438" y="3135313"/>
          <p14:tracePt t="18261" x="5524500" y="3135313"/>
          <p14:tracePt t="18269" x="5507038" y="3135313"/>
          <p14:tracePt t="18292" x="5497513" y="3135313"/>
          <p14:tracePt t="18309" x="5481638" y="3135313"/>
          <p14:tracePt t="18317" x="5472113" y="3135313"/>
          <p14:tracePt t="18325" x="5456238" y="3135313"/>
          <p14:tracePt t="18333" x="5430838" y="3135313"/>
          <p14:tracePt t="18342" x="5421313" y="3135313"/>
          <p14:tracePt t="18349" x="5395913" y="3135313"/>
          <p14:tracePt t="18358" x="5370513" y="3135313"/>
          <p14:tracePt t="18365" x="5362575" y="3127375"/>
          <p14:tracePt t="18375" x="5353050" y="3127375"/>
          <p14:tracePt t="18381" x="5345113" y="3127375"/>
          <p14:tracePt t="18398" x="5327650" y="3127375"/>
          <p14:tracePt t="18486" x="5337175" y="3119438"/>
          <p14:tracePt t="18501" x="5345113" y="3119438"/>
          <p14:tracePt t="18509" x="5405438" y="3119438"/>
          <p14:tracePt t="18516" x="5430838" y="3119438"/>
          <p14:tracePt t="18525" x="5507038" y="3119438"/>
          <p14:tracePt t="18532" x="5565775" y="3119438"/>
          <p14:tracePt t="18542" x="5626100" y="3119438"/>
          <p14:tracePt t="18548" x="5694363" y="3119438"/>
          <p14:tracePt t="18559" x="5770563" y="3119438"/>
          <p14:tracePt t="18565" x="5838825" y="3119438"/>
          <p14:tracePt t="18575" x="5880100" y="3119438"/>
          <p14:tracePt t="18582" x="5940425" y="3119438"/>
          <p14:tracePt t="18591" x="5983288" y="3119438"/>
          <p14:tracePt t="18597" x="6016625" y="3119438"/>
          <p14:tracePt t="18607" x="6042025" y="3119438"/>
          <p14:tracePt t="18613" x="6067425" y="3119438"/>
          <p14:tracePt t="18623" x="6084888" y="3119438"/>
          <p14:tracePt t="18629" x="6102350" y="3119438"/>
          <p14:tracePt t="18638" x="6110288" y="3119438"/>
          <p14:tracePt t="18645" x="6135688" y="3119438"/>
          <p14:tracePt t="18652" x="6161088" y="3119438"/>
          <p14:tracePt t="18661" x="6178550" y="3119438"/>
          <p14:tracePt t="18669" x="6221413" y="3119438"/>
          <p14:tracePt t="18677" x="6254750" y="3119438"/>
          <p14:tracePt t="18685" x="6297613" y="3127375"/>
          <p14:tracePt t="18693" x="6330950" y="3135313"/>
          <p14:tracePt t="18701" x="6356350" y="3144838"/>
          <p14:tracePt t="18709" x="6399213" y="3160713"/>
          <p14:tracePt t="18717" x="6416675" y="3160713"/>
          <p14:tracePt t="18725" x="6442075" y="3170238"/>
          <p14:tracePt t="18733" x="6442075" y="3178175"/>
          <p14:tracePt t="18741" x="6450013" y="3178175"/>
          <p14:tracePt t="18748" x="6457950" y="3178175"/>
          <p14:tracePt t="18759" x="6457950" y="3186113"/>
          <p14:tracePt t="18765" x="6467475" y="3195638"/>
          <p14:tracePt t="18774" x="6475413" y="3203575"/>
          <p14:tracePt t="18781" x="6475413" y="3211513"/>
          <p14:tracePt t="18791" x="6483350" y="3238500"/>
          <p14:tracePt t="18797" x="6492875" y="3246438"/>
          <p14:tracePt t="18807" x="6492875" y="3254375"/>
          <p14:tracePt t="18813" x="6492875" y="3271838"/>
          <p14:tracePt t="18821" x="6492875" y="3289300"/>
          <p14:tracePt t="18829" x="6492875" y="3305175"/>
          <p14:tracePt t="18837" x="6492875" y="3314700"/>
          <p14:tracePt t="18846" x="6500813" y="3340100"/>
          <p14:tracePt t="18852" x="6500813" y="3365500"/>
          <p14:tracePt t="18861" x="6500813" y="3382963"/>
          <p14:tracePt t="18869" x="6510338" y="3398838"/>
          <p14:tracePt t="18886" x="6510338" y="3433763"/>
          <p14:tracePt t="18893" x="6510338" y="3449638"/>
          <p14:tracePt t="18900" x="6510338" y="3475038"/>
          <p14:tracePt t="18911" x="6510338" y="3484563"/>
          <p14:tracePt t="18917" x="6510338" y="3509963"/>
          <p14:tracePt t="18926" x="6510338" y="3517900"/>
          <p14:tracePt t="18933" x="6510338" y="3535363"/>
          <p14:tracePt t="18942" x="6510338" y="3552825"/>
          <p14:tracePt t="18958" x="6510338" y="3568700"/>
          <p14:tracePt t="18965" x="6510338" y="3578225"/>
          <p14:tracePt t="18975" x="6510338" y="3586163"/>
          <p14:tracePt t="18981" x="6510338" y="3594100"/>
          <p14:tracePt t="18991" x="6510338" y="3603625"/>
          <p14:tracePt t="18996" x="6510338" y="3619500"/>
          <p14:tracePt t="19007" x="6510338" y="3629025"/>
          <p14:tracePt t="19021" x="6510338" y="3636963"/>
          <p14:tracePt t="19030" x="6510338" y="3646488"/>
          <p14:tracePt t="19038" x="6510338" y="3654425"/>
          <p14:tracePt t="19045" x="6510338" y="3662363"/>
          <p14:tracePt t="19052" x="6510338" y="3671888"/>
          <p14:tracePt t="19061" x="6510338" y="3679825"/>
          <p14:tracePt t="19069" x="6510338" y="3687763"/>
          <p14:tracePt t="19078" x="6510338" y="3697288"/>
          <p14:tracePt t="19093" x="6510338" y="3705225"/>
          <p14:tracePt t="19101" x="6518275" y="3713163"/>
          <p14:tracePt t="19109" x="6518275" y="3722688"/>
          <p14:tracePt t="19125" x="6526213" y="3730625"/>
          <p14:tracePt t="19133" x="6526213" y="3738563"/>
          <p14:tracePt t="19149" x="6526213" y="3748088"/>
          <p14:tracePt t="19181" x="6526213" y="3756025"/>
          <p14:tracePt t="19229" x="6526213" y="3763963"/>
          <p14:tracePt t="19269" x="6526213" y="3773488"/>
          <p14:tracePt t="19278" x="6518275" y="3773488"/>
          <p14:tracePt t="19285" x="6510338" y="3781425"/>
          <p14:tracePt t="19292" x="6492875" y="3781425"/>
          <p14:tracePt t="19301" x="6483350" y="3781425"/>
          <p14:tracePt t="19309" x="6467475" y="3781425"/>
          <p14:tracePt t="19317" x="6457950" y="3781425"/>
          <p14:tracePt t="19325" x="6442075" y="3781425"/>
          <p14:tracePt t="19334" x="6424613" y="3781425"/>
          <p14:tracePt t="19343" x="6416675" y="3781425"/>
          <p14:tracePt t="19349" x="6399213" y="3781425"/>
          <p14:tracePt t="19358" x="6381750" y="3781425"/>
          <p14:tracePt t="19365" x="6365875" y="3781425"/>
          <p14:tracePt t="19375" x="6338888" y="3781425"/>
          <p14:tracePt t="19380" x="6323013" y="3781425"/>
          <p14:tracePt t="19396" x="6297613" y="3781425"/>
          <p14:tracePt t="19407" x="6288088" y="3781425"/>
          <p14:tracePt t="19413" x="6272213" y="3781425"/>
          <p14:tracePt t="19423" x="6262688" y="3781425"/>
          <p14:tracePt t="19429" x="6246813" y="3781425"/>
          <p14:tracePt t="19436" x="6237288" y="3781425"/>
          <p14:tracePt t="19445" x="6221413" y="3781425"/>
          <p14:tracePt t="19452" x="6203950" y="3781425"/>
          <p14:tracePt t="19461" x="6186488" y="3781425"/>
          <p14:tracePt t="19469" x="6169025" y="3781425"/>
          <p14:tracePt t="19477" x="6153150" y="3781425"/>
          <p14:tracePt t="19485" x="6143625" y="3781425"/>
          <p14:tracePt t="19494" x="6127750" y="3773488"/>
          <p14:tracePt t="19501" x="6102350" y="3773488"/>
          <p14:tracePt t="19509" x="6092825" y="3773488"/>
          <p14:tracePt t="19517" x="6084888" y="3773488"/>
          <p14:tracePt t="19526" x="6067425" y="3773488"/>
          <p14:tracePt t="19533" x="6059488" y="3773488"/>
          <p14:tracePt t="19542" x="6042025" y="3773488"/>
          <p14:tracePt t="19549" x="6024563" y="3773488"/>
          <p14:tracePt t="19559" x="6016625" y="3773488"/>
          <p14:tracePt t="19564" x="5999163" y="3773488"/>
          <p14:tracePt t="19581" x="5983288" y="3773488"/>
          <p14:tracePt t="19592" x="5973763" y="3773488"/>
          <p14:tracePt t="19596" x="5957888" y="3773488"/>
          <p14:tracePt t="19606" x="5940425" y="3773488"/>
          <p14:tracePt t="19620" x="5922963" y="3773488"/>
          <p14:tracePt t="19628" x="5905500" y="3773488"/>
          <p14:tracePt t="19636" x="5889625" y="3773488"/>
          <p14:tracePt t="19644" x="5864225" y="3773488"/>
          <p14:tracePt t="19653" x="5854700" y="3773488"/>
          <p14:tracePt t="19660" x="5838825" y="3773488"/>
          <p14:tracePt t="19669" x="5813425" y="3773488"/>
          <p14:tracePt t="19677" x="5795963" y="3773488"/>
          <p14:tracePt t="19685" x="5770563" y="3773488"/>
          <p14:tracePt t="19692" x="5761038" y="3773488"/>
          <p14:tracePt t="19700" x="5735638" y="3773488"/>
          <p14:tracePt t="19709" x="5719763" y="3773488"/>
          <p14:tracePt t="19716" x="5702300" y="3773488"/>
          <p14:tracePt t="19726" x="5684838" y="3773488"/>
          <p14:tracePt t="19732" x="5659438" y="3773488"/>
          <p14:tracePt t="19742" x="5641975" y="3773488"/>
          <p14:tracePt t="19748" x="5616575" y="3773488"/>
          <p14:tracePt t="19759" x="5600700" y="3773488"/>
          <p14:tracePt t="19764" x="5591175" y="3773488"/>
          <p14:tracePt t="19776" x="5575300" y="3773488"/>
          <p14:tracePt t="19780" x="5557838" y="3773488"/>
          <p14:tracePt t="19796" x="5532438" y="3773488"/>
          <p14:tracePt t="19812" x="5514975" y="3773488"/>
          <p14:tracePt t="19822" x="5489575" y="3773488"/>
          <p14:tracePt t="19828" x="5481638" y="3773488"/>
          <p14:tracePt t="19836" x="5456238" y="3773488"/>
          <p14:tracePt t="19844" x="5446713" y="3773488"/>
          <p14:tracePt t="19853" x="5430838" y="3773488"/>
          <p14:tracePt t="19862" x="5405438" y="3773488"/>
          <p14:tracePt t="19870" x="5387975" y="3773488"/>
          <p14:tracePt t="19877" x="5370513" y="3773488"/>
          <p14:tracePt t="19885" x="5353050" y="3773488"/>
          <p14:tracePt t="19892" x="5345113" y="3773488"/>
          <p14:tracePt t="19901" x="5319713" y="3773488"/>
          <p14:tracePt t="19909" x="5311775" y="3773488"/>
          <p14:tracePt t="19917" x="5302250" y="3773488"/>
          <p14:tracePt t="19926" x="5294313" y="3773488"/>
          <p14:tracePt t="19933" x="5286375" y="3773488"/>
          <p14:tracePt t="19943" x="5276850" y="3773488"/>
          <p14:tracePt t="19949" x="5268913" y="3773488"/>
          <p14:tracePt t="19958" x="5251450" y="3773488"/>
          <p14:tracePt t="19965" x="5243513" y="3773488"/>
          <p14:tracePt t="19975" x="5226050" y="3781425"/>
          <p14:tracePt t="19981" x="5208588" y="3781425"/>
          <p14:tracePt t="19991" x="5200650" y="3781425"/>
          <p14:tracePt t="19997" x="5192713" y="3781425"/>
          <p14:tracePt t="20007" x="5175250" y="3790950"/>
          <p14:tracePt t="20020" x="5149850" y="3790950"/>
          <p14:tracePt t="20029" x="5141913" y="3790950"/>
          <p14:tracePt t="20036" x="5132388" y="3790950"/>
          <p14:tracePt t="20045" x="5116513" y="3790950"/>
          <p14:tracePt t="20062" x="5099050" y="3790950"/>
          <p14:tracePt t="20070" x="5091113" y="3790950"/>
          <p14:tracePt t="20077" x="5081588" y="3790950"/>
          <p14:tracePt t="20085" x="5056188" y="3790950"/>
          <p14:tracePt t="20093" x="5048250" y="3790950"/>
          <p14:tracePt t="20101" x="5030788" y="3790950"/>
          <p14:tracePt t="20109" x="5022850" y="3790950"/>
          <p14:tracePt t="20117" x="4997450" y="3790950"/>
          <p14:tracePt t="20126" x="4972050" y="3790950"/>
          <p14:tracePt t="20133" x="4954588" y="3790950"/>
          <p14:tracePt t="20142" x="4929188" y="3790950"/>
          <p14:tracePt t="20149" x="4911725" y="3790950"/>
          <p14:tracePt t="20159" x="4894263" y="3790950"/>
          <p14:tracePt t="20170" x="4868863" y="3790950"/>
          <p14:tracePt t="20175" x="4843463" y="3790950"/>
          <p14:tracePt t="20181" x="4827588" y="3790950"/>
          <p14:tracePt t="20189" x="4802188" y="3790950"/>
          <p14:tracePt t="20196" x="4767263" y="3781425"/>
          <p14:tracePt t="20207" x="4741863" y="3781425"/>
          <p14:tracePt t="20212" x="4733925" y="3781425"/>
          <p14:tracePt t="20220" x="4699000" y="3781425"/>
          <p14:tracePt t="20228" x="4673600" y="3781425"/>
          <p14:tracePt t="20236" x="4657725" y="3773488"/>
          <p14:tracePt t="20244" x="4622800" y="3763963"/>
          <p14:tracePt t="20253" x="4605338" y="3763963"/>
          <p14:tracePt t="20261" x="4579938" y="3763963"/>
          <p14:tracePt t="20270" x="4564063" y="3756025"/>
          <p14:tracePt t="20278" x="4538663" y="3756025"/>
          <p14:tracePt t="20285" x="4513263" y="3756025"/>
          <p14:tracePt t="20293" x="4495800" y="3756025"/>
          <p14:tracePt t="20301" x="4478338" y="3756025"/>
          <p14:tracePt t="20309" x="4460875" y="3748088"/>
          <p14:tracePt t="20317" x="4435475" y="3738563"/>
          <p14:tracePt t="20326" x="4419600" y="3738563"/>
          <p14:tracePt t="20333" x="4402138" y="3730625"/>
          <p14:tracePt t="20342" x="4384675" y="3730625"/>
          <p14:tracePt t="20349" x="4359275" y="3730625"/>
          <p14:tracePt t="20359" x="4333875" y="3722688"/>
          <p14:tracePt t="20365" x="4316413" y="3722688"/>
          <p14:tracePt t="20376" x="4291013" y="3713163"/>
          <p14:tracePt t="20381" x="4265613" y="3705225"/>
          <p14:tracePt t="20392" x="4232275" y="3705225"/>
          <p14:tracePt t="20396" x="4197350" y="3697288"/>
          <p14:tracePt t="20407" x="4181475" y="3697288"/>
          <p14:tracePt t="20412" x="4156075" y="3687763"/>
          <p14:tracePt t="20421" x="4121150" y="3687763"/>
          <p14:tracePt t="20429" x="4113213" y="3687763"/>
          <p14:tracePt t="20436" x="4087813" y="3687763"/>
          <p14:tracePt t="20444" x="4062413" y="3687763"/>
          <p14:tracePt t="20453" x="4044950" y="3687763"/>
          <p14:tracePt t="20462" x="4027488" y="3687763"/>
          <p14:tracePt t="20469" x="4019550" y="3687763"/>
          <p14:tracePt t="20477" x="4002088" y="3679825"/>
          <p14:tracePt t="20485" x="3986213" y="3679825"/>
          <p14:tracePt t="20492" x="3976688" y="3671888"/>
          <p14:tracePt t="20501" x="3968750" y="3671888"/>
          <p14:tracePt t="20509" x="3951288" y="3671888"/>
          <p14:tracePt t="20517" x="3943350" y="3662363"/>
          <p14:tracePt t="20526" x="3925888" y="3662363"/>
          <p14:tracePt t="20533" x="3917950" y="3662363"/>
          <p14:tracePt t="20543" x="3900488" y="3662363"/>
          <p14:tracePt t="20549" x="3892550" y="3662363"/>
          <p14:tracePt t="20559" x="3883025" y="3662363"/>
          <p14:tracePt t="20564" x="3867150" y="3662363"/>
          <p14:tracePt t="20575" x="3857625" y="3662363"/>
          <p14:tracePt t="20580" x="3841750" y="3654425"/>
          <p14:tracePt t="20590" x="3816350" y="3654425"/>
          <p14:tracePt t="20597" x="3798888" y="3646488"/>
          <p14:tracePt t="20605" x="3781425" y="3646488"/>
          <p14:tracePt t="20612" x="3763963" y="3636963"/>
          <p14:tracePt t="20621" x="3748088" y="3636963"/>
          <p14:tracePt t="20629" x="3722688" y="3636963"/>
          <p14:tracePt t="20636" x="3705225" y="3636963"/>
          <p14:tracePt t="20645" x="3687763" y="3636963"/>
          <p14:tracePt t="20653" x="3662363" y="3636963"/>
          <p14:tracePt t="20662" x="3646488" y="3636963"/>
          <p14:tracePt t="20669" x="3629025" y="3636963"/>
          <p14:tracePt t="20677" x="3611563" y="3636963"/>
          <p14:tracePt t="20685" x="3594100" y="3636963"/>
          <p14:tracePt t="20693" x="3586163" y="3636963"/>
          <p14:tracePt t="20701" x="3578225" y="3636963"/>
          <p14:tracePt t="20709" x="3560763" y="3636963"/>
          <p14:tracePt t="20718" x="3552825" y="3636963"/>
          <p14:tracePt t="20726" x="3543300" y="3629025"/>
          <p14:tracePt t="20910" x="3543300" y="3636963"/>
          <p14:tracePt t="20918" x="3543300" y="3646488"/>
          <p14:tracePt t="20934" x="3543300" y="3662363"/>
          <p14:tracePt t="20943" x="3543300" y="3671888"/>
          <p14:tracePt t="20949" x="3543300" y="3679825"/>
          <p14:tracePt t="20965" x="3543300" y="3687763"/>
          <p14:tracePt t="20976" x="3543300" y="3697288"/>
          <p14:tracePt t="20991" x="3543300" y="3705225"/>
          <p14:tracePt t="20996" x="3543300" y="3713163"/>
          <p14:tracePt t="21013" x="3543300" y="3722688"/>
          <p14:tracePt t="21029" x="3543300" y="3730625"/>
          <p14:tracePt t="21037" x="3543300" y="3738563"/>
          <p14:tracePt t="21053" x="3543300" y="3748088"/>
          <p14:tracePt t="21061" x="3543300" y="3756025"/>
          <p14:tracePt t="21069" x="3543300" y="3763963"/>
          <p14:tracePt t="21078" x="3543300" y="3773488"/>
          <p14:tracePt t="21085" x="3543300" y="3781425"/>
          <p14:tracePt t="21101" x="3543300" y="3790950"/>
          <p14:tracePt t="21109" x="3543300" y="3798888"/>
          <p14:tracePt t="21117" x="3543300" y="3806825"/>
          <p14:tracePt t="21126" x="3543300" y="3816350"/>
          <p14:tracePt t="21134" x="3543300" y="3832225"/>
          <p14:tracePt t="21149" x="3543300" y="3841750"/>
          <p14:tracePt t="21159" x="3543300" y="3857625"/>
          <p14:tracePt t="21175" x="3543300" y="3875088"/>
          <p14:tracePt t="21181" x="3543300" y="3883025"/>
          <p14:tracePt t="21190" x="3543300" y="3892550"/>
          <p14:tracePt t="21197" x="3552825" y="3900488"/>
          <p14:tracePt t="21206" x="3560763" y="3908425"/>
          <p14:tracePt t="21220" x="3560763" y="3917950"/>
          <p14:tracePt t="21228" x="3560763" y="3935413"/>
          <p14:tracePt t="21237" x="3560763" y="3943350"/>
          <p14:tracePt t="21253" x="3560763" y="3951288"/>
          <p14:tracePt t="21261" x="3560763" y="3960813"/>
          <p14:tracePt t="21277" x="3560763" y="3968750"/>
          <p14:tracePt t="21285" x="3560763" y="3976688"/>
          <p14:tracePt t="21301" x="3560763" y="3994150"/>
          <p14:tracePt t="21309" x="3560763" y="4002088"/>
          <p14:tracePt t="21342" x="3560763" y="4011613"/>
          <p14:tracePt t="21349" x="3560763" y="4019550"/>
          <p14:tracePt t="21359" x="3560763" y="4027488"/>
          <p14:tracePt t="21375" x="3560763" y="4037013"/>
          <p14:tracePt t="21392" x="3560763" y="4044950"/>
          <p14:tracePt t="21414" x="3560763" y="4062413"/>
          <p14:tracePt t="21420" x="3560763" y="4070350"/>
          <p14:tracePt t="21429" x="3560763" y="4079875"/>
          <p14:tracePt t="21445" x="3560763" y="4087813"/>
          <p14:tracePt t="21461" x="3560763" y="4095750"/>
          <p14:tracePt t="21477" x="3560763" y="4105275"/>
          <p14:tracePt t="21484" x="3560763" y="4121150"/>
          <p14:tracePt t="21509" x="3560763" y="4138613"/>
          <p14:tracePt t="21526" x="3560763" y="4146550"/>
          <p14:tracePt t="21534" x="3560763" y="4156075"/>
          <p14:tracePt t="21543" x="3560763" y="4171950"/>
          <p14:tracePt t="21565" x="3560763" y="4181475"/>
          <p14:tracePt t="21575" x="3560763" y="4189413"/>
          <p14:tracePt t="21581" x="3568700" y="4197350"/>
          <p14:tracePt t="21597" x="3568700" y="4206875"/>
          <p14:tracePt t="21607" x="3568700" y="4214813"/>
          <p14:tracePt t="21613" x="3568700" y="4224338"/>
          <p14:tracePt t="21628" x="3578225" y="4232275"/>
          <p14:tracePt t="21637" x="3578225" y="4240213"/>
          <p14:tracePt t="21654" x="3578225" y="4249738"/>
          <p14:tracePt t="21662" x="3578225" y="4265613"/>
          <p14:tracePt t="21685" x="3578225" y="4275138"/>
          <p14:tracePt t="21693" x="3578225" y="4283075"/>
          <p14:tracePt t="21710" x="3578225" y="4291013"/>
          <p14:tracePt t="21718" x="3578225" y="4300538"/>
          <p14:tracePt t="21727" x="3578225" y="4308475"/>
          <p14:tracePt t="21743" x="3578225" y="4325938"/>
          <p14:tracePt t="21759" x="3586163" y="4351338"/>
          <p14:tracePt t="21781" x="3586163" y="4368800"/>
          <p14:tracePt t="21798" x="3586163" y="4376738"/>
          <p14:tracePt t="21805" x="3586163" y="4384675"/>
          <p14:tracePt t="21813" x="3586163" y="4394200"/>
          <p14:tracePt t="21821" x="3586163" y="4402138"/>
          <p14:tracePt t="21828" x="3594100" y="4410075"/>
          <p14:tracePt t="21837" x="3594100" y="4419600"/>
          <p14:tracePt t="21844" x="3594100" y="4435475"/>
          <p14:tracePt t="21869" x="3594100" y="4445000"/>
          <p14:tracePt t="21887" x="3594100" y="4452938"/>
          <p14:tracePt t="21893" x="3594100" y="4460875"/>
          <p14:tracePt t="21901" x="3594100" y="4470400"/>
          <p14:tracePt t="21912" x="3594100" y="4478338"/>
          <p14:tracePt t="21927" x="3594100" y="4486275"/>
          <p14:tracePt t="21933" x="3594100" y="4495800"/>
          <p14:tracePt t="21949" x="3594100" y="4503738"/>
          <p14:tracePt t="21959" x="3594100" y="4513263"/>
          <p14:tracePt t="21964" x="3594100" y="4521200"/>
          <p14:tracePt t="21981" x="3594100" y="4529138"/>
          <p14:tracePt t="21991" x="3594100" y="4538663"/>
          <p14:tracePt t="22004" x="3594100" y="4546600"/>
          <p14:tracePt t="22013" x="3594100" y="4554538"/>
          <p14:tracePt t="22020" x="3594100" y="4564063"/>
          <p14:tracePt t="22037" x="3594100" y="4572000"/>
          <p14:tracePt t="22046" x="3594100" y="4589463"/>
          <p14:tracePt t="22069" x="3594100" y="4605338"/>
          <p14:tracePt t="22077" x="3594100" y="4614863"/>
          <p14:tracePt t="22085" x="3594100" y="4622800"/>
          <p14:tracePt t="22093" x="3594100" y="4630738"/>
          <p14:tracePt t="22110" x="3594100" y="4648200"/>
          <p14:tracePt t="22126" x="3594100" y="4665663"/>
          <p14:tracePt t="22143" x="3594100" y="4673600"/>
          <p14:tracePt t="22149" x="3594100" y="4683125"/>
          <p14:tracePt t="22165" x="3594100" y="4699000"/>
          <p14:tracePt t="22175" x="3594100" y="4716463"/>
          <p14:tracePt t="22196" x="3594100" y="4741863"/>
          <p14:tracePt t="22213" x="3594100" y="4749800"/>
          <p14:tracePt t="22220" x="3594100" y="4759325"/>
          <p14:tracePt t="22229" x="3594100" y="4767263"/>
          <p14:tracePt t="22237" x="3603625" y="4775200"/>
          <p14:tracePt t="22244" x="3603625" y="4784725"/>
          <p14:tracePt t="22253" x="3603625" y="4792663"/>
          <p14:tracePt t="22261" x="3603625" y="4802188"/>
          <p14:tracePt t="22268" x="3603625" y="4810125"/>
          <p14:tracePt t="22285" x="3603625" y="4818063"/>
          <p14:tracePt t="22293" x="3603625" y="4835525"/>
          <p14:tracePt t="22301" x="3611563" y="4843463"/>
          <p14:tracePt t="22309" x="3611563" y="4860925"/>
          <p14:tracePt t="22317" x="3611563" y="4868863"/>
          <p14:tracePt t="22327" x="3611563" y="4894263"/>
          <p14:tracePt t="22334" x="3611563" y="4903788"/>
          <p14:tracePt t="22343" x="3611563" y="4929188"/>
          <p14:tracePt t="22349" x="3611563" y="4954588"/>
          <p14:tracePt t="22359" x="3611563" y="4962525"/>
          <p14:tracePt t="22366" x="3611563" y="4987925"/>
          <p14:tracePt t="22375" x="3611563" y="5030788"/>
          <p14:tracePt t="22381" x="3619500" y="5056188"/>
          <p14:tracePt t="22391" x="3619500" y="5091113"/>
          <p14:tracePt t="22397" x="3619500" y="5106988"/>
          <p14:tracePt t="22404" x="3629025" y="5149850"/>
          <p14:tracePt t="22413" x="3629025" y="5175250"/>
          <p14:tracePt t="22421" x="3636963" y="5208588"/>
          <p14:tracePt t="22429" x="3636963" y="5235575"/>
          <p14:tracePt t="22437" x="3636963" y="5251450"/>
          <p14:tracePt t="22445" x="3636963" y="5268913"/>
          <p14:tracePt t="22453" x="3636963" y="5294313"/>
          <p14:tracePt t="22461" x="3646488" y="5311775"/>
          <p14:tracePt t="22469" x="3654425" y="5327650"/>
          <p14:tracePt t="22476" x="3654425" y="5345113"/>
          <p14:tracePt t="22485" x="3654425" y="5362575"/>
          <p14:tracePt t="22494" x="3654425" y="5370513"/>
          <p14:tracePt t="22501" x="3654425" y="5380038"/>
          <p14:tracePt t="22510" x="3654425" y="5395913"/>
          <p14:tracePt t="22518" x="3654425" y="5405438"/>
          <p14:tracePt t="22527" x="3654425" y="5413375"/>
          <p14:tracePt t="22543" x="3654425" y="5421313"/>
          <p14:tracePt t="22549" x="3654425" y="5430838"/>
          <p14:tracePt t="22559" x="3654425" y="5438775"/>
          <p14:tracePt t="22565" x="3654425" y="5456238"/>
          <p14:tracePt t="22581" x="3654425" y="5472113"/>
          <p14:tracePt t="22590" x="3654425" y="5489575"/>
          <p14:tracePt t="22604" x="3654425" y="5507038"/>
          <p14:tracePt t="22612" x="3654425" y="5514975"/>
          <p14:tracePt t="22621" x="3654425" y="5524500"/>
          <p14:tracePt t="22628" x="3654425" y="5532438"/>
          <p14:tracePt t="22638" x="3654425" y="5549900"/>
          <p14:tracePt t="22645" x="3654425" y="5557838"/>
          <p14:tracePt t="22653" x="3654425" y="5565775"/>
          <p14:tracePt t="22661" x="3654425" y="5591175"/>
          <p14:tracePt t="22669" x="3654425" y="5608638"/>
          <p14:tracePt t="22685" x="3654425" y="5634038"/>
          <p14:tracePt t="22702" x="3654425" y="5651500"/>
          <p14:tracePt t="22710" x="3654425" y="5668963"/>
          <p14:tracePt t="22727" x="3654425" y="5684838"/>
          <p14:tracePt t="22734" x="3654425" y="5694363"/>
          <p14:tracePt t="22743" x="3654425" y="5710238"/>
          <p14:tracePt t="22749" x="3654425" y="5719763"/>
          <p14:tracePt t="22759" x="3654425" y="5727700"/>
          <p14:tracePt t="22765" x="3654425" y="5745163"/>
          <p14:tracePt t="22775" x="3654425" y="5753100"/>
          <p14:tracePt t="22790" x="3654425" y="5770563"/>
          <p14:tracePt t="22797" x="3654425" y="5778500"/>
          <p14:tracePt t="22804" x="3654425" y="5795963"/>
          <p14:tracePt t="22813" x="3654425" y="5813425"/>
          <p14:tracePt t="22829" x="3654425" y="5821363"/>
          <p14:tracePt t="22838" x="3654425" y="5829300"/>
          <p14:tracePt t="22845" x="3654425" y="5838825"/>
          <p14:tracePt t="22853" x="3654425" y="5854700"/>
          <p14:tracePt t="22869" x="3654425" y="5864225"/>
          <p14:tracePt t="22876" x="3654425" y="5880100"/>
          <p14:tracePt t="22885" x="3654425" y="5897563"/>
          <p14:tracePt t="22894" x="3654425" y="5905500"/>
          <p14:tracePt t="22902" x="3654425" y="5922963"/>
          <p14:tracePt t="22918" x="3654425" y="5940425"/>
          <p14:tracePt t="22927" x="3654425" y="5948363"/>
          <p14:tracePt t="22943" x="3654425" y="5957888"/>
          <p14:tracePt t="22949" x="3654425" y="5965825"/>
          <p14:tracePt t="22959" x="3646488" y="5965825"/>
          <p14:tracePt t="22965" x="3646488" y="5973763"/>
          <p14:tracePt t="22981" x="3646488" y="5991225"/>
          <p14:tracePt t="22997" x="3646488" y="5999163"/>
          <p14:tracePt t="23013" x="3636963" y="6016625"/>
          <p14:tracePt t="23037" x="3636963" y="6024563"/>
          <p14:tracePt t="23046" x="3629025" y="6034088"/>
          <p14:tracePt t="23053" x="3629025" y="6042025"/>
          <p14:tracePt t="23062" x="3629025" y="6049963"/>
          <p14:tracePt t="23093" x="3629025" y="6067425"/>
          <p14:tracePt t="23110" x="3629025" y="6076950"/>
          <p14:tracePt t="23118" x="3629025" y="6084888"/>
          <p14:tracePt t="23127" x="3629025" y="6092825"/>
          <p14:tracePt t="23134" x="3619500" y="6092825"/>
          <p14:tracePt t="23180" x="3619500" y="6102350"/>
          <p14:tracePt t="23220" x="3611563" y="6110288"/>
          <p14:tracePt t="23493" x="3603625" y="6118225"/>
          <p14:tracePt t="23502" x="3603625" y="6127750"/>
          <p14:tracePt t="24629" x="3603625" y="6118225"/>
          <p14:tracePt t="24637" x="3603625" y="6110288"/>
          <p14:tracePt t="24645" x="3603625" y="6102350"/>
          <p14:tracePt t="24653" x="3603625" y="6092825"/>
          <p14:tracePt t="24669" x="3603625" y="6084888"/>
          <p14:tracePt t="24677" x="3603625" y="6076950"/>
          <p14:tracePt t="24684" x="3603625" y="6059488"/>
          <p14:tracePt t="24694" x="3603625" y="6049963"/>
          <p14:tracePt t="24700" x="3603625" y="6042025"/>
          <p14:tracePt t="24711" x="3594100" y="6034088"/>
          <p14:tracePt t="24716" x="3594100" y="6016625"/>
          <p14:tracePt t="24728" x="3594100" y="6008688"/>
          <p14:tracePt t="24733" x="3586163" y="5999163"/>
          <p14:tracePt t="24743" x="3586163" y="5983288"/>
          <p14:tracePt t="24760" x="3586163" y="5957888"/>
          <p14:tracePt t="24766" x="3578225" y="5940425"/>
          <p14:tracePt t="24773" x="3568700" y="5922963"/>
          <p14:tracePt t="24781" x="3568700" y="5897563"/>
          <p14:tracePt t="24788" x="3568700" y="5872163"/>
          <p14:tracePt t="24798" x="3568700" y="5864225"/>
          <p14:tracePt t="24805" x="3568700" y="5838825"/>
          <p14:tracePt t="24813" x="3560763" y="5821363"/>
          <p14:tracePt t="24822" x="3560763" y="5803900"/>
          <p14:tracePt t="24829" x="3560763" y="5788025"/>
          <p14:tracePt t="24837" x="3560763" y="5761038"/>
          <p14:tracePt t="24845" x="3552825" y="5745163"/>
          <p14:tracePt t="24853" x="3552825" y="5727700"/>
          <p14:tracePt t="24861" x="3552825" y="5702300"/>
          <p14:tracePt t="24877" x="3552825" y="5668963"/>
          <p14:tracePt t="24889" x="3552825" y="5659438"/>
          <p14:tracePt t="24894" x="3552825" y="5634038"/>
          <p14:tracePt t="24901" x="3552825" y="5608638"/>
          <p14:tracePt t="24912" x="3552825" y="5600700"/>
          <p14:tracePt t="24917" x="3543300" y="5583238"/>
          <p14:tracePt t="24928" x="3543300" y="5549900"/>
          <p14:tracePt t="24934" x="3543300" y="5532438"/>
          <p14:tracePt t="24943" x="3543300" y="5507038"/>
          <p14:tracePt t="24949" x="3543300" y="5481638"/>
          <p14:tracePt t="24959" x="3543300" y="5464175"/>
          <p14:tracePt t="24966" x="3543300" y="5438775"/>
          <p14:tracePt t="24973" x="3543300" y="5405438"/>
          <p14:tracePt t="24982" x="3543300" y="5387975"/>
          <p14:tracePt t="24988" x="3543300" y="5362575"/>
          <p14:tracePt t="24998" x="3543300" y="5337175"/>
          <p14:tracePt t="25005" x="3543300" y="5294313"/>
          <p14:tracePt t="25014" x="3543300" y="5268913"/>
          <p14:tracePt t="25022" x="3552825" y="5243513"/>
          <p14:tracePt t="25028" x="3568700" y="5192713"/>
          <p14:tracePt t="25036" x="3568700" y="5157788"/>
          <p14:tracePt t="25045" x="3578225" y="5124450"/>
          <p14:tracePt t="25053" x="3586163" y="5081588"/>
          <p14:tracePt t="25061" x="3594100" y="5056188"/>
          <p14:tracePt t="25069" x="3594100" y="5013325"/>
          <p14:tracePt t="25078" x="3603625" y="4972050"/>
          <p14:tracePt t="25085" x="3619500" y="4937125"/>
          <p14:tracePt t="25095" x="3619500" y="4903788"/>
          <p14:tracePt t="25101" x="3619500" y="4878388"/>
          <p14:tracePt t="25110" x="3629025" y="4827588"/>
          <p14:tracePt t="25116" x="3646488" y="4792663"/>
          <p14:tracePt t="25127" x="3654425" y="4759325"/>
          <p14:tracePt t="25133" x="3662363" y="4724400"/>
          <p14:tracePt t="25143" x="3671888" y="4699000"/>
          <p14:tracePt t="25149" x="3671888" y="4665663"/>
          <p14:tracePt t="25157" x="3679825" y="4640263"/>
          <p14:tracePt t="25164" x="3679825" y="4614863"/>
          <p14:tracePt t="25173" x="3687763" y="4597400"/>
          <p14:tracePt t="25182" x="3697288" y="4564063"/>
          <p14:tracePt t="25188" x="3697288" y="4546600"/>
          <p14:tracePt t="25198" x="3705225" y="4513263"/>
          <p14:tracePt t="25205" x="3705225" y="4478338"/>
          <p14:tracePt t="25213" x="3713163" y="4452938"/>
          <p14:tracePt t="25221" x="3713163" y="4435475"/>
          <p14:tracePt t="25229" x="3713163" y="4410075"/>
          <p14:tracePt t="25237" x="3722688" y="4376738"/>
          <p14:tracePt t="25245" x="3722688" y="4359275"/>
          <p14:tracePt t="25253" x="3722688" y="4333875"/>
          <p14:tracePt t="25262" x="3730625" y="4308475"/>
          <p14:tracePt t="25269" x="3738563" y="4275138"/>
          <p14:tracePt t="25278" x="3748088" y="4249738"/>
          <p14:tracePt t="25285" x="3748088" y="4224338"/>
          <p14:tracePt t="25295" x="3756025" y="4181475"/>
          <p14:tracePt t="25301" x="3756025" y="4164013"/>
          <p14:tracePt t="25311" x="3763963" y="4138613"/>
          <p14:tracePt t="25317" x="3773488" y="4113213"/>
          <p14:tracePt t="25328" x="3773488" y="4087813"/>
          <p14:tracePt t="25332" x="3773488" y="4052888"/>
          <p14:tracePt t="25342" x="3781425" y="4037013"/>
          <p14:tracePt t="25348" x="3790950" y="4019550"/>
          <p14:tracePt t="25358" x="3798888" y="3986213"/>
          <p14:tracePt t="25366" x="3816350" y="3951288"/>
          <p14:tracePt t="25372" x="3824288" y="3917950"/>
          <p14:tracePt t="25382" x="3832225" y="3892550"/>
          <p14:tracePt t="25388" x="3841750" y="3867150"/>
          <p14:tracePt t="25396" x="3849688" y="3849688"/>
          <p14:tracePt t="25405" x="3857625" y="3832225"/>
          <p14:tracePt t="25412" x="3857625" y="3824288"/>
          <p14:tracePt t="25421" x="3867150" y="3806825"/>
          <p14:tracePt t="25429" x="3867150" y="3798888"/>
          <p14:tracePt t="25437" x="3875088" y="3781425"/>
          <p14:tracePt t="25445" x="3875088" y="3773488"/>
          <p14:tracePt t="25453" x="3892550" y="3748088"/>
          <p14:tracePt t="25462" x="3900488" y="3748088"/>
          <p14:tracePt t="25469" x="3900488" y="3730625"/>
          <p14:tracePt t="25478" x="3908425" y="3713163"/>
          <p14:tracePt t="25485" x="3917950" y="3705225"/>
          <p14:tracePt t="25495" x="3925888" y="3679825"/>
          <p14:tracePt t="25501" x="3943350" y="3654425"/>
          <p14:tracePt t="25512" x="3951288" y="3629025"/>
          <p14:tracePt t="25517" x="3960813" y="3619500"/>
          <p14:tracePt t="25527" x="3968750" y="3594100"/>
          <p14:tracePt t="25533" x="3968750" y="3578225"/>
          <p14:tracePt t="25542" x="3976688" y="3568700"/>
          <p14:tracePt t="25549" x="3986213" y="3560763"/>
          <p14:tracePt t="25558" x="4002088" y="3543300"/>
          <p14:tracePt t="25566" x="4011613" y="3509963"/>
          <p14:tracePt t="25582" x="4019550" y="3502025"/>
          <p14:tracePt t="25604" x="4027488" y="3492500"/>
          <p14:tracePt t="25613" x="4037013" y="3484563"/>
          <p14:tracePt t="25621" x="4037013" y="3475038"/>
          <p14:tracePt t="25637" x="4044950" y="3459163"/>
          <p14:tracePt t="25645" x="4052888" y="3459163"/>
          <p14:tracePt t="25653" x="4062413" y="3433763"/>
          <p14:tracePt t="25661" x="4062413" y="3424238"/>
          <p14:tracePt t="25694" x="4062413" y="3416300"/>
          <p14:tracePt t="25701" x="4062413" y="3408363"/>
          <p14:tracePt t="25712" x="4062413" y="3398838"/>
          <p14:tracePt t="25743" x="4070350" y="3398838"/>
          <p14:tracePt t="25844" x="4079875" y="3390900"/>
          <p14:tracePt t="25876" x="4079875" y="3382963"/>
          <p14:tracePt t="25896" x="4087813" y="3382963"/>
          <p14:tracePt t="25948" x="4095750" y="3365500"/>
          <p14:tracePt t="25980" x="4113213" y="3348038"/>
          <p14:tracePt t="26069" x="4121150" y="3340100"/>
          <p14:tracePt t="70204" x="4121150" y="3322638"/>
          <p14:tracePt t="70277" x="4138613" y="3314700"/>
          <p14:tracePt t="70285" x="4146550" y="3314700"/>
          <p14:tracePt t="70292" x="4156075" y="3314700"/>
          <p14:tracePt t="70301" x="4181475" y="3314700"/>
          <p14:tracePt t="70309" x="4224338" y="3314700"/>
          <p14:tracePt t="70317" x="4249738" y="3314700"/>
          <p14:tracePt t="70326" x="4300538" y="3314700"/>
          <p14:tracePt t="70334" x="4376738" y="3340100"/>
          <p14:tracePt t="70341" x="4460875" y="3365500"/>
          <p14:tracePt t="70348" x="4546600" y="3398838"/>
          <p14:tracePt t="70357" x="4622800" y="3416300"/>
          <p14:tracePt t="70365" x="4724400" y="3433763"/>
          <p14:tracePt t="70373" x="4827588" y="3449638"/>
          <p14:tracePt t="70381" x="4911725" y="3467100"/>
          <p14:tracePt t="70388" x="4987925" y="3467100"/>
          <p14:tracePt t="70398" x="5056188" y="3475038"/>
          <p14:tracePt t="70406" x="5132388" y="3475038"/>
          <p14:tracePt t="70415" x="5175250" y="3484563"/>
          <p14:tracePt t="70421" x="5218113" y="3484563"/>
          <p14:tracePt t="70432" x="5243513" y="3484563"/>
          <p14:tracePt t="70437" x="5276850" y="3492500"/>
          <p14:tracePt t="70446" x="5302250" y="3492500"/>
          <p14:tracePt t="70454" x="5327650" y="3502025"/>
          <p14:tracePt t="70462" x="5353050" y="3509963"/>
          <p14:tracePt t="70469" x="5387975" y="3535363"/>
          <p14:tracePt t="70479" x="5438775" y="3552825"/>
          <p14:tracePt t="70485" x="5481638" y="3560763"/>
          <p14:tracePt t="70492" x="5540375" y="3586163"/>
          <p14:tracePt t="70501" x="5626100" y="3586163"/>
          <p14:tracePt t="70509" x="5684838" y="3594100"/>
          <p14:tracePt t="70517" x="5788025" y="3594100"/>
          <p14:tracePt t="70525" x="5872163" y="3578225"/>
          <p14:tracePt t="70533" x="5922963" y="3568700"/>
          <p14:tracePt t="70541" x="5965825" y="3552825"/>
          <p14:tracePt t="70549" x="6008688" y="3527425"/>
          <p14:tracePt t="70557" x="6016625" y="3517900"/>
          <p14:tracePt t="70822" x="5973763" y="3535363"/>
          <p14:tracePt t="70829" x="5905500" y="3568700"/>
          <p14:tracePt t="70837" x="5846763" y="3611563"/>
          <p14:tracePt t="70847" x="5778500" y="3654425"/>
          <p14:tracePt t="70852" x="5727700" y="3705225"/>
          <p14:tracePt t="70862" x="5659438" y="3773488"/>
          <p14:tracePt t="70869" x="5641975" y="3790950"/>
          <p14:tracePt t="70876" x="5591175" y="3806825"/>
          <p14:tracePt t="70894" x="5565775" y="3806825"/>
          <p14:tracePt t="70902" x="5557838" y="3806825"/>
          <p14:tracePt t="70941" x="5549900" y="3806825"/>
          <p14:tracePt t="70956" x="5549900" y="3816350"/>
          <p14:tracePt t="70965" x="5549900" y="3832225"/>
          <p14:tracePt t="70973" x="5565775" y="3849688"/>
          <p14:tracePt t="70982" x="5583238" y="3849688"/>
          <p14:tracePt t="70989" x="5626100" y="3867150"/>
          <p14:tracePt t="70998" x="5641975" y="3875088"/>
          <p14:tracePt t="71005" x="5668963" y="3883025"/>
          <p14:tracePt t="71015" x="5702300" y="3900488"/>
          <p14:tracePt t="71021" x="5727700" y="3908425"/>
          <p14:tracePt t="71031" x="5745163" y="3908425"/>
          <p14:tracePt t="71038" x="5778500" y="3925888"/>
          <p14:tracePt t="71048" x="5813425" y="3935413"/>
          <p14:tracePt t="71052" x="5864225" y="3951288"/>
          <p14:tracePt t="71061" x="5905500" y="3960813"/>
          <p14:tracePt t="71069" x="5957888" y="3986213"/>
          <p14:tracePt t="71076" x="5991225" y="3994150"/>
          <p14:tracePt t="71085" x="6024563" y="4002088"/>
          <p14:tracePt t="71092" x="6067425" y="4011613"/>
          <p14:tracePt t="71102" x="6110288" y="4019550"/>
          <p14:tracePt t="71109" x="6143625" y="4027488"/>
          <p14:tracePt t="71117" x="6178550" y="4027488"/>
          <p14:tracePt t="71125" x="6221413" y="4037013"/>
          <p14:tracePt t="71133" x="6246813" y="4037013"/>
          <p14:tracePt t="71140" x="6297613" y="4037013"/>
          <p14:tracePt t="71149" x="6330950" y="4044950"/>
          <p14:tracePt t="71157" x="6373813" y="4044950"/>
          <p14:tracePt t="71165" x="6407150" y="4044950"/>
          <p14:tracePt t="71173" x="6442075" y="4052888"/>
          <p14:tracePt t="71181" x="6475413" y="4062413"/>
          <p14:tracePt t="71189" x="6500813" y="4062413"/>
          <p14:tracePt t="71198" x="6526213" y="4062413"/>
          <p14:tracePt t="71206" x="6551613" y="4062413"/>
          <p14:tracePt t="71215" x="6561138" y="4070350"/>
          <p14:tracePt t="71221" x="6586538" y="4070350"/>
          <p14:tracePt t="71231" x="6594475" y="4070350"/>
          <p14:tracePt t="71236" x="6602413" y="4070350"/>
          <p14:tracePt t="71247" x="6619875" y="4070350"/>
          <p14:tracePt t="71253" x="6627813" y="4070350"/>
          <p14:tracePt t="71261" x="6645275" y="4070350"/>
          <p14:tracePt t="71269" x="6654800" y="4070350"/>
          <p14:tracePt t="71276" x="6662738" y="4070350"/>
          <p14:tracePt t="71284" x="6688138" y="4070350"/>
          <p14:tracePt t="71293" x="6705600" y="4062413"/>
          <p14:tracePt t="71302" x="6713538" y="4052888"/>
          <p14:tracePt t="71309" x="6738938" y="4052888"/>
          <p14:tracePt t="71317" x="6756400" y="4037013"/>
          <p14:tracePt t="71325" x="6772275" y="4037013"/>
          <p14:tracePt t="71334" x="6781800" y="4027488"/>
          <p14:tracePt t="71341" x="6789738" y="4027488"/>
          <p14:tracePt t="71349" x="6799263" y="4027488"/>
          <p14:tracePt t="71357" x="6807200" y="4019550"/>
          <p14:tracePt t="71366" x="6815138" y="4019550"/>
          <p14:tracePt t="71372" x="6824663" y="4011613"/>
          <p14:tracePt t="71389" x="6840538" y="4011613"/>
          <p14:tracePt t="71398" x="6850063" y="4011613"/>
          <p14:tracePt t="71406" x="6858000" y="4011613"/>
          <p14:tracePt t="71415" x="6865938" y="4011613"/>
          <p14:tracePt t="71420" x="6875463" y="4011613"/>
          <p14:tracePt t="71431" x="6900863" y="4011613"/>
          <p14:tracePt t="71437" x="6916738" y="4011613"/>
          <p14:tracePt t="71447" x="6926263" y="4011613"/>
          <p14:tracePt t="71454" x="6943725" y="4011613"/>
          <p14:tracePt t="71460" x="6959600" y="4011613"/>
          <p14:tracePt t="71469" x="6969125" y="4011613"/>
          <p14:tracePt t="71476" x="6985000" y="4011613"/>
          <p14:tracePt t="71485" x="6994525" y="4011613"/>
          <p14:tracePt t="71493" x="7010400" y="4011613"/>
          <p14:tracePt t="71502" x="7019925" y="4011613"/>
          <p14:tracePt t="71510" x="7035800" y="4011613"/>
          <p14:tracePt t="71517" x="7053263" y="4011613"/>
          <p14:tracePt t="71525" x="7088188" y="4019550"/>
          <p14:tracePt t="71541" x="7096125" y="4027488"/>
          <p14:tracePt t="71573" x="7104063" y="4027488"/>
          <p14:tracePt t="71622" x="7104063" y="4019550"/>
          <p14:tracePt t="71632" x="7096125" y="4011613"/>
          <p14:tracePt t="71638" x="7088188" y="4002088"/>
          <p14:tracePt t="71647" x="7078663" y="3986213"/>
          <p14:tracePt t="71653" x="7070725" y="3976688"/>
          <p14:tracePt t="71660" x="7035800" y="3935413"/>
          <p14:tracePt t="71669" x="6994525" y="3883025"/>
          <p14:tracePt t="71676" x="6943725" y="3832225"/>
          <p14:tracePt t="71684" x="6900863" y="3798888"/>
          <p14:tracePt t="71693" x="6840538" y="3730625"/>
          <p14:tracePt t="71700" x="6781800" y="3679825"/>
          <p14:tracePt t="71710" x="6731000" y="3629025"/>
          <p14:tracePt t="71717" x="6637338" y="3535363"/>
          <p14:tracePt t="71725" x="6586538" y="3475038"/>
          <p14:tracePt t="71733" x="6535738" y="3441700"/>
          <p14:tracePt t="71741" x="6483350" y="3390900"/>
          <p14:tracePt t="71749" x="6416675" y="3330575"/>
          <p14:tracePt t="71756" x="6381750" y="3297238"/>
          <p14:tracePt t="71766" x="6330950" y="3238500"/>
          <p14:tracePt t="71773" x="6288088" y="3221038"/>
          <p14:tracePt t="71782" x="6246813" y="3195638"/>
          <p14:tracePt t="71789" x="6229350" y="3186113"/>
          <p14:tracePt t="71799" x="6203950" y="3178175"/>
          <p14:tracePt t="71805" x="6186488" y="3170238"/>
          <p14:tracePt t="71815" x="6178550" y="3170238"/>
          <p14:tracePt t="71821" x="6169025" y="3170238"/>
          <p14:tracePt t="71831" x="6161088" y="3170238"/>
          <p14:tracePt t="71837" x="6143625" y="3170238"/>
          <p14:tracePt t="71847" x="6127750" y="3170238"/>
          <p14:tracePt t="71853" x="6092825" y="3186113"/>
          <p14:tracePt t="71861" x="6076950" y="3203575"/>
          <p14:tracePt t="71869" x="6049963" y="3228975"/>
          <p14:tracePt t="71876" x="6008688" y="3279775"/>
          <p14:tracePt t="71885" x="5957888" y="3322638"/>
          <p14:tracePt t="71894" x="5905500" y="3373438"/>
          <p14:tracePt t="71901" x="5838825" y="3424238"/>
          <p14:tracePt t="71910" x="5803900" y="3467100"/>
          <p14:tracePt t="71919" x="5735638" y="3502025"/>
          <p14:tracePt t="71925" x="5676900" y="3543300"/>
          <p14:tracePt t="71933" x="5608638" y="3586163"/>
          <p14:tracePt t="71941" x="5575300" y="3603625"/>
          <p14:tracePt t="71950" x="5514975" y="3629025"/>
          <p14:tracePt t="71956" x="5472113" y="3654425"/>
          <p14:tracePt t="71966" x="5405438" y="3671888"/>
          <p14:tracePt t="71974" x="5370513" y="3671888"/>
          <p14:tracePt t="71982" x="5327650" y="3679825"/>
          <p14:tracePt t="71989" x="5286375" y="3679825"/>
          <p14:tracePt t="71999" x="5251450" y="3687763"/>
          <p14:tracePt t="72006" x="5192713" y="3687763"/>
          <p14:tracePt t="72015" x="5132388" y="3687763"/>
          <p14:tracePt t="72021" x="5091113" y="3687763"/>
          <p14:tracePt t="72032" x="5022850" y="3687763"/>
          <p14:tracePt t="72038" x="4919663" y="3687763"/>
          <p14:tracePt t="72047" x="4835525" y="3687763"/>
          <p14:tracePt t="72053" x="4767263" y="3687763"/>
          <p14:tracePt t="72060" x="4665663" y="3687763"/>
          <p14:tracePt t="72069" x="4605338" y="3687763"/>
          <p14:tracePt t="72076" x="4521200" y="3687763"/>
          <p14:tracePt t="72085" x="4435475" y="3671888"/>
          <p14:tracePt t="72093" x="4351338" y="3662363"/>
          <p14:tracePt t="72101" x="4275138" y="3654425"/>
          <p14:tracePt t="72110" x="4181475" y="3619500"/>
          <p14:tracePt t="72116" x="4113213" y="3611563"/>
          <p14:tracePt t="72125" x="4052888" y="3603625"/>
          <p14:tracePt t="72133" x="3994150" y="3603625"/>
          <p14:tracePt t="72141" x="3875088" y="3654425"/>
          <p14:tracePt t="72149" x="3773488" y="3697288"/>
          <p14:tracePt t="72157" x="3671888" y="3738563"/>
          <p14:tracePt t="72166" x="3619500" y="3748088"/>
          <p14:tracePt t="72174" x="3586163" y="3763963"/>
          <p14:tracePt t="72189" x="3568700" y="3773488"/>
          <p14:tracePt t="72199" x="3560763" y="3773488"/>
          <p14:tracePt t="72206" x="3552825" y="3781425"/>
          <p14:tracePt t="72215" x="3543300" y="3790950"/>
          <p14:tracePt t="72221" x="3527425" y="3798888"/>
          <p14:tracePt t="72231" x="3527425" y="3816350"/>
          <p14:tracePt t="72238" x="3517900" y="3832225"/>
          <p14:tracePt t="72247" x="3517900" y="3841750"/>
          <p14:tracePt t="72253" x="3517900" y="3867150"/>
          <p14:tracePt t="72260" x="3517900" y="3883025"/>
          <p14:tracePt t="72269" x="3517900" y="3900488"/>
          <p14:tracePt t="72276" x="3517900" y="3935413"/>
          <p14:tracePt t="72285" x="3517900" y="3968750"/>
          <p14:tracePt t="72293" x="3517900" y="4019550"/>
          <p14:tracePt t="72300" x="3517900" y="4044950"/>
          <p14:tracePt t="72310" x="3517900" y="4095750"/>
          <p14:tracePt t="72318" x="3517900" y="4156075"/>
          <p14:tracePt t="72325" x="3517900" y="4214813"/>
          <p14:tracePt t="72333" x="3517900" y="4257675"/>
          <p14:tracePt t="72341" x="3517900" y="4300538"/>
          <p14:tracePt t="72349" x="3527425" y="4351338"/>
          <p14:tracePt t="72357" x="3535363" y="4394200"/>
          <p14:tracePt t="72367" x="3535363" y="4435475"/>
          <p14:tracePt t="72374" x="3535363" y="4478338"/>
          <p14:tracePt t="72383" x="3535363" y="4538663"/>
          <p14:tracePt t="72389" x="3535363" y="4579938"/>
          <p14:tracePt t="72399" x="3535363" y="4657725"/>
          <p14:tracePt t="72404" x="3535363" y="4691063"/>
          <p14:tracePt t="72416" x="3535363" y="4741863"/>
          <p14:tracePt t="72421" x="3535363" y="4802188"/>
          <p14:tracePt t="72432" x="3535363" y="4843463"/>
          <p14:tracePt t="72436" x="3535363" y="4903788"/>
          <p14:tracePt t="72445" x="3535363" y="4946650"/>
          <p14:tracePt t="72452" x="3535363" y="5013325"/>
          <p14:tracePt t="72460" x="3535363" y="5073650"/>
          <p14:tracePt t="72469" x="3535363" y="5141913"/>
          <p14:tracePt t="72477" x="3535363" y="5218113"/>
          <p14:tracePt t="72485" x="3535363" y="5286375"/>
          <p14:tracePt t="72493" x="3535363" y="5345113"/>
          <p14:tracePt t="72501" x="3535363" y="5413375"/>
          <p14:tracePt t="72509" x="3535363" y="5489575"/>
          <p14:tracePt t="72518" x="3535363" y="5557838"/>
          <p14:tracePt t="72525" x="3517900" y="5616575"/>
          <p14:tracePt t="72532" x="3517900" y="5694363"/>
          <p14:tracePt t="72541" x="3517900" y="5753100"/>
          <p14:tracePt t="72550" x="3502025" y="5821363"/>
          <p14:tracePt t="72558" x="3492500" y="5880100"/>
          <p14:tracePt t="72566" x="3492500" y="5940425"/>
          <p14:tracePt t="72573" x="3492500" y="5983288"/>
          <p14:tracePt t="72584" x="3492500" y="6024563"/>
          <p14:tracePt t="72589" x="3492500" y="6076950"/>
          <p14:tracePt t="72599" x="3492500" y="6118225"/>
          <p14:tracePt t="72615" x="3492500" y="6153150"/>
          <p14:tracePt t="72621" x="3492500" y="6161088"/>
          <p14:tracePt t="72631" x="3492500" y="6194425"/>
          <p14:tracePt t="72637" x="3492500" y="6203950"/>
          <p14:tracePt t="72647" x="3492500" y="6229350"/>
          <p14:tracePt t="72653" x="3492500" y="6254750"/>
          <p14:tracePt t="72660" x="3502025" y="6262688"/>
          <p14:tracePt t="72669" x="3502025" y="6288088"/>
          <p14:tracePt t="72677" x="3509963" y="6313488"/>
          <p14:tracePt t="72685" x="3527425" y="6338888"/>
          <p14:tracePt t="72694" x="3535363" y="6348413"/>
          <p14:tracePt t="72702" x="3568700" y="6381750"/>
          <p14:tracePt t="72710" x="3586163" y="6399213"/>
          <p14:tracePt t="72716" x="3619500" y="6416675"/>
          <p14:tracePt t="72725" x="3636963" y="6432550"/>
          <p14:tracePt t="72733" x="3671888" y="6442075"/>
          <p14:tracePt t="72741" x="3722688" y="6450013"/>
          <p14:tracePt t="72749" x="3773488" y="6450013"/>
          <p14:tracePt t="72757" x="3849688" y="6450013"/>
          <p14:tracePt t="72766" x="3908425" y="6450013"/>
          <p14:tracePt t="72774" x="4002088" y="6450013"/>
          <p14:tracePt t="72783" x="4087813" y="6450013"/>
          <p14:tracePt t="72788" x="4189413" y="6450013"/>
          <p14:tracePt t="72799" x="4249738" y="6424613"/>
          <p14:tracePt t="72805" x="4341813" y="6407150"/>
          <p14:tracePt t="72815" x="4419600" y="6373813"/>
          <p14:tracePt t="72821" x="4486275" y="6338888"/>
          <p14:tracePt t="72832" x="4564063" y="6305550"/>
          <p14:tracePt t="72837" x="4630738" y="6288088"/>
          <p14:tracePt t="72846" x="4708525" y="6254750"/>
          <p14:tracePt t="72853" x="4767263" y="6237288"/>
          <p14:tracePt t="72860" x="4852988" y="6203950"/>
          <p14:tracePt t="72869" x="4946650" y="6178550"/>
          <p14:tracePt t="72877" x="5030788" y="6153150"/>
          <p14:tracePt t="72896" x="5218113" y="6110288"/>
          <p14:tracePt t="72900" x="5276850" y="6102350"/>
          <p14:tracePt t="72910" x="5353050" y="6067425"/>
          <p14:tracePt t="72919" x="5430838" y="6034088"/>
          <p14:tracePt t="72925" x="5489575" y="6024563"/>
          <p14:tracePt t="72934" x="5540375" y="6008688"/>
          <p14:tracePt t="72941" x="5575300" y="5991225"/>
          <p14:tracePt t="72950" x="5626100" y="5957888"/>
          <p14:tracePt t="72957" x="5651500" y="5948363"/>
          <p14:tracePt t="72966" x="5684838" y="5932488"/>
          <p14:tracePt t="72974" x="5702300" y="5905500"/>
          <p14:tracePt t="72985" x="5727700" y="5880100"/>
          <p14:tracePt t="72989" x="5745163" y="5854700"/>
          <p14:tracePt t="72999" x="5753100" y="5821363"/>
          <p14:tracePt t="73005" x="5770563" y="5795963"/>
          <p14:tracePt t="73015" x="5795963" y="5761038"/>
          <p14:tracePt t="73021" x="5813425" y="5719763"/>
          <p14:tracePt t="73031" x="5846763" y="5676900"/>
          <p14:tracePt t="73037" x="5880100" y="5626100"/>
          <p14:tracePt t="73046" x="5922963" y="5575300"/>
          <p14:tracePt t="73053" x="5965825" y="5540375"/>
          <p14:tracePt t="73060" x="6024563" y="5481638"/>
          <p14:tracePt t="73069" x="6076950" y="5456238"/>
          <p14:tracePt t="73077" x="6143625" y="5413375"/>
          <p14:tracePt t="73084" x="6203950" y="5370513"/>
          <p14:tracePt t="73093" x="6297613" y="5319713"/>
          <p14:tracePt t="73101" x="6381750" y="5286375"/>
          <p14:tracePt t="73109" x="6500813" y="5268913"/>
          <p14:tracePt t="73118" x="6602413" y="5243513"/>
          <p14:tracePt t="73125" x="6688138" y="5208588"/>
          <p14:tracePt t="73133" x="6764338" y="5200650"/>
          <p14:tracePt t="73141" x="6858000" y="5167313"/>
          <p14:tracePt t="73149" x="6959600" y="5132388"/>
          <p14:tracePt t="73158" x="7002463" y="5116513"/>
          <p14:tracePt t="73165" x="7096125" y="5081588"/>
          <p14:tracePt t="73173" x="7197725" y="5048250"/>
          <p14:tracePt t="73183" x="7283450" y="5022850"/>
          <p14:tracePt t="73189" x="7385050" y="5013325"/>
          <p14:tracePt t="73199" x="7486650" y="4979988"/>
          <p14:tracePt t="73205" x="7588250" y="4946650"/>
          <p14:tracePt t="73215" x="7681913" y="4911725"/>
          <p14:tracePt t="73221" x="7750175" y="4903788"/>
          <p14:tracePt t="73231" x="7826375" y="4878388"/>
          <p14:tracePt t="73237" x="7877175" y="4852988"/>
          <p14:tracePt t="73245" x="7902575" y="4843463"/>
          <p14:tracePt t="73253" x="7920038" y="4827588"/>
          <p14:tracePt t="73260" x="7937500" y="4818063"/>
          <p14:tracePt t="73270" x="7945438" y="4818063"/>
          <p14:tracePt t="73317" x="7954963" y="4818063"/>
          <p14:tracePt t="73333" x="7954963" y="4810125"/>
          <p14:tracePt t="73365" x="7962900" y="4810125"/>
          <p14:tracePt t="73382" x="7970838" y="4810125"/>
          <p14:tracePt t="73388" x="7970838" y="4802188"/>
          <p14:tracePt t="73422" x="7980363" y="4792663"/>
          <p14:tracePt t="73436" x="7988300" y="4784725"/>
          <p14:tracePt t="73454" x="7996238" y="4784725"/>
          <p14:tracePt t="73469" x="8005763" y="4775200"/>
          <p14:tracePt t="73485" x="8013700" y="4767263"/>
          <p14:tracePt t="73493" x="8021638" y="4767263"/>
          <p14:tracePt t="73501" x="8031163" y="4749800"/>
          <p14:tracePt t="73509" x="8039100" y="4749800"/>
          <p14:tracePt t="73517" x="8056563" y="4733925"/>
          <p14:tracePt t="73525" x="8056563" y="4724400"/>
          <p14:tracePt t="73541" x="8064500" y="4708525"/>
          <p14:tracePt t="73549" x="8074025" y="4683125"/>
          <p14:tracePt t="73558" x="8074025" y="4673600"/>
          <p14:tracePt t="73566" x="8074025" y="4640263"/>
          <p14:tracePt t="73572" x="8074025" y="4605338"/>
          <p14:tracePt t="73583" x="8074025" y="4572000"/>
          <p14:tracePt t="73588" x="8074025" y="4554538"/>
          <p14:tracePt t="73599" x="8074025" y="4513263"/>
          <p14:tracePt t="73606" x="8099425" y="4445000"/>
          <p14:tracePt t="73615" x="8099425" y="4376738"/>
          <p14:tracePt t="73622" x="8099425" y="4308475"/>
          <p14:tracePt t="73631" x="8099425" y="4224338"/>
          <p14:tracePt t="73638" x="8099425" y="4138613"/>
          <p14:tracePt t="73645" x="8099425" y="4062413"/>
          <p14:tracePt t="73653" x="8099425" y="4002088"/>
          <p14:tracePt t="73661" x="8099425" y="3951288"/>
          <p14:tracePt t="73669" x="8099425" y="3900488"/>
          <p14:tracePt t="73677" x="8099425" y="3832225"/>
          <p14:tracePt t="73685" x="8099425" y="3798888"/>
          <p14:tracePt t="73693" x="8099425" y="3748088"/>
          <p14:tracePt t="73702" x="8081963" y="3697288"/>
          <p14:tracePt t="73709" x="8074025" y="3636963"/>
          <p14:tracePt t="73717" x="8056563" y="3594100"/>
          <p14:tracePt t="73724" x="8047038" y="3543300"/>
          <p14:tracePt t="73733" x="8021638" y="3502025"/>
          <p14:tracePt t="73740" x="8021638" y="3475038"/>
          <p14:tracePt t="73750" x="8021638" y="3459163"/>
          <p14:tracePt t="73767" x="8021638" y="3441700"/>
          <p14:tracePt t="73773" x="8021638" y="3433763"/>
          <p14:tracePt t="73782" x="8021638" y="3424238"/>
          <p14:tracePt t="73789" x="8021638" y="3416300"/>
          <p14:tracePt t="73800" x="8021638" y="3408363"/>
          <p14:tracePt t="73813" x="8021638" y="3398838"/>
          <p14:tracePt t="73820" x="8021638" y="3390900"/>
          <p14:tracePt t="73829" x="8021638" y="3382963"/>
          <p14:tracePt t="73844" x="8021638" y="3373438"/>
          <p14:tracePt t="73854" x="8021638" y="3365500"/>
          <p14:tracePt t="73876" x="8021638" y="3355975"/>
          <p14:tracePt t="73933" x="8021638" y="3348038"/>
          <p14:tracePt t="73965" x="8021638" y="3340100"/>
          <p14:tracePt t="73984" x="8031163" y="3340100"/>
          <p14:tracePt t="73989" x="8039100" y="3340100"/>
          <p14:tracePt t="73999" x="8074025" y="3340100"/>
          <p14:tracePt t="74006" x="8099425" y="3340100"/>
          <p14:tracePt t="74014" x="8132763" y="3355975"/>
          <p14:tracePt t="74021" x="8191500" y="3382963"/>
          <p14:tracePt t="74031" x="8243888" y="3390900"/>
          <p14:tracePt t="74038" x="8302625" y="3408363"/>
          <p14:tracePt t="74044" x="8362950" y="3416300"/>
          <p14:tracePt t="74053" x="8421688" y="3416300"/>
          <p14:tracePt t="74061" x="8489950" y="3441700"/>
          <p14:tracePt t="74069" x="8566150" y="3449638"/>
          <p14:tracePt t="74077" x="8651875" y="3459163"/>
          <p14:tracePt t="74084" x="8753475" y="3475038"/>
          <p14:tracePt t="74093" x="8837613" y="3492500"/>
          <p14:tracePt t="74101" x="8940800" y="3509963"/>
          <p14:tracePt t="74109" x="9042400" y="352742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16F1B-8ECD-427B-9C73-D376A458BC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1044575"/>
            <a:ext cx="8061399" cy="107977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 방법론의 역사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객체지향 방법론 표기법의 차이가 문제로 대두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레셔널사는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표기법만이라도 통일하자는 취지로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제안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304F3281-052D-4CA7-91C7-97A75965E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8AA801-B437-46B5-A02A-D5C2EA400E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7413" name="그림 1">
            <a:extLst>
              <a:ext uri="{FF2B5EF4-FFF2-40B4-BE49-F238E27FC236}">
                <a16:creationId xmlns:a16="http://schemas.microsoft.com/office/drawing/2014/main" id="{1FDE715C-47D9-4CC3-875A-98E62825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060848"/>
            <a:ext cx="6985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7B50E-0470-4D6A-A1FD-89F21D264F90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13.1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이해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270"/>
    </mc:Choice>
    <mc:Fallback>
      <p:transition spd="slow" advTm="72270"/>
    </mc:Fallback>
  </mc:AlternateContent>
  <p:extLst>
    <p:ext uri="{3A86A75C-4F4B-4683-9AE1-C65F6400EC91}">
      <p14:laserTraceLst xmlns:p14="http://schemas.microsoft.com/office/powerpoint/2010/main">
        <p14:tracePtLst>
          <p14:tracePt t="765" x="8812213" y="3449638"/>
          <p14:tracePt t="774" x="8583613" y="3449638"/>
          <p14:tracePt t="781" x="8370888" y="3433763"/>
          <p14:tracePt t="790" x="8183563" y="3424238"/>
          <p14:tracePt t="798" x="8005763" y="3408363"/>
          <p14:tracePt t="805" x="7783513" y="3382963"/>
          <p14:tracePt t="813" x="7597775" y="3365500"/>
          <p14:tracePt t="822" x="7410450" y="3340100"/>
          <p14:tracePt t="830" x="7240588" y="3297238"/>
          <p14:tracePt t="837" x="7096125" y="3289300"/>
          <p14:tracePt t="846" x="6916738" y="3263900"/>
          <p14:tracePt t="854" x="6746875" y="3221038"/>
          <p14:tracePt t="862" x="6619875" y="3186113"/>
          <p14:tracePt t="870" x="6416675" y="3160713"/>
          <p14:tracePt t="878" x="6272213" y="3127375"/>
          <p14:tracePt t="898" x="5965825" y="3059113"/>
          <p14:tracePt t="905" x="5813425" y="3008313"/>
          <p14:tracePt t="910" x="5684838" y="2974975"/>
          <p14:tracePt t="917" x="5565775" y="2932113"/>
          <p14:tracePt t="925" x="5456238" y="2897188"/>
          <p14:tracePt t="937" x="5337175" y="2855913"/>
          <p14:tracePt t="942" x="5260975" y="2830513"/>
          <p14:tracePt t="949" x="5175250" y="2795588"/>
          <p14:tracePt t="958" x="5081588" y="2762250"/>
          <p14:tracePt t="965" x="4997450" y="2736850"/>
          <p14:tracePt t="974" x="4937125" y="2719388"/>
          <p14:tracePt t="982" x="4860925" y="2693988"/>
          <p14:tracePt t="990" x="4784725" y="2660650"/>
          <p14:tracePt t="998" x="4724400" y="2633663"/>
          <p14:tracePt t="1006" x="4630738" y="2600325"/>
          <p14:tracePt t="1014" x="4554538" y="2557463"/>
          <p14:tracePt t="1022" x="4452938" y="2506663"/>
          <p14:tracePt t="1030" x="4376738" y="2463800"/>
          <p14:tracePt t="1037" x="4308475" y="2430463"/>
          <p14:tracePt t="1046" x="4206875" y="2397125"/>
          <p14:tracePt t="1054" x="4130675" y="2354263"/>
          <p14:tracePt t="1062" x="4052888" y="2336800"/>
          <p14:tracePt t="1071" x="3994150" y="2303463"/>
          <p14:tracePt t="1078" x="3917950" y="2278063"/>
          <p14:tracePt t="1088" x="3857625" y="2260600"/>
          <p14:tracePt t="1095" x="3798888" y="2243138"/>
          <p14:tracePt t="1105" x="3738563" y="2217738"/>
          <p14:tracePt t="1110" x="3679825" y="2209800"/>
          <p14:tracePt t="1121" x="3603625" y="2174875"/>
          <p14:tracePt t="1126" x="3543300" y="2166938"/>
          <p14:tracePt t="1134" x="3484563" y="2159000"/>
          <p14:tracePt t="1142" x="3433763" y="2149475"/>
          <p14:tracePt t="1150" x="3398838" y="2133600"/>
          <p14:tracePt t="1158" x="3365500" y="2124075"/>
          <p14:tracePt t="1165" x="3340100" y="2124075"/>
          <p14:tracePt t="1174" x="3289300" y="2108200"/>
          <p14:tracePt t="1182" x="3279775" y="2108200"/>
          <p14:tracePt t="1190" x="3254375" y="2108200"/>
          <p14:tracePt t="1198" x="3228975" y="2108200"/>
          <p14:tracePt t="1205" x="3211513" y="2098675"/>
          <p14:tracePt t="1214" x="3186113" y="2090738"/>
          <p14:tracePt t="1222" x="3170238" y="2090738"/>
          <p14:tracePt t="1230" x="3135313" y="2082800"/>
          <p14:tracePt t="1238" x="3127375" y="2082800"/>
          <p14:tracePt t="1246" x="3094038" y="2065338"/>
          <p14:tracePt t="1254" x="3067050" y="2065338"/>
          <p14:tracePt t="1261" x="3041650" y="2055813"/>
          <p14:tracePt t="1270" x="3008313" y="2039938"/>
          <p14:tracePt t="1278" x="2990850" y="2039938"/>
          <p14:tracePt t="1288" x="2957513" y="2030413"/>
          <p14:tracePt t="1294" x="2922588" y="2014538"/>
          <p14:tracePt t="1304" x="2897188" y="2014538"/>
          <p14:tracePt t="1311" x="2863850" y="2005013"/>
          <p14:tracePt t="1320" x="2820988" y="1997075"/>
          <p14:tracePt t="1326" x="2770188" y="1989138"/>
          <p14:tracePt t="1336" x="2744788" y="1979613"/>
          <p14:tracePt t="1342" x="2676525" y="1954213"/>
          <p14:tracePt t="1349" x="2651125" y="1954213"/>
          <p14:tracePt t="1358" x="2608263" y="1954213"/>
          <p14:tracePt t="1365" x="2557463" y="1938338"/>
          <p14:tracePt t="1374" x="2498725" y="1928813"/>
          <p14:tracePt t="1382" x="2422525" y="1920875"/>
          <p14:tracePt t="1390" x="2362200" y="1911350"/>
          <p14:tracePt t="1398" x="2293938" y="1895475"/>
          <p14:tracePt t="1405" x="2217738" y="1885950"/>
          <p14:tracePt t="1413" x="2149475" y="1878013"/>
          <p14:tracePt t="1421" x="2047875" y="1870075"/>
          <p14:tracePt t="1430" x="1963738" y="1852613"/>
          <p14:tracePt t="1438" x="1870075" y="1835150"/>
          <p14:tracePt t="1445" x="1784350" y="1827213"/>
          <p14:tracePt t="1455" x="1700213" y="1801813"/>
          <p14:tracePt t="1461" x="1622425" y="1793875"/>
          <p14:tracePt t="1472" x="1546225" y="1776413"/>
          <p14:tracePt t="1478" x="1477963" y="1766888"/>
          <p14:tracePt t="1487" x="1419225" y="1758950"/>
          <p14:tracePt t="1494" x="1368425" y="1751013"/>
          <p14:tracePt t="1504" x="1343025" y="1751013"/>
          <p14:tracePt t="1510" x="1333500" y="1751013"/>
          <p14:tracePt t="1521" x="1317625" y="1751013"/>
          <p14:tracePt t="1758" x="1333500" y="1751013"/>
          <p14:tracePt t="1765" x="1360488" y="1751013"/>
          <p14:tracePt t="1774" x="1385888" y="1751013"/>
          <p14:tracePt t="1782" x="1427163" y="1751013"/>
          <p14:tracePt t="1790" x="1487488" y="1751013"/>
          <p14:tracePt t="1797" x="1530350" y="1751013"/>
          <p14:tracePt t="1805" x="1589088" y="1751013"/>
          <p14:tracePt t="1813" x="1631950" y="1751013"/>
          <p14:tracePt t="1822" x="1690688" y="1758950"/>
          <p14:tracePt t="1829" x="1758950" y="1758950"/>
          <p14:tracePt t="1838" x="1819275" y="1766888"/>
          <p14:tracePt t="1845" x="1895475" y="1784350"/>
          <p14:tracePt t="1855" x="1963738" y="1784350"/>
          <p14:tracePt t="1862" x="2014538" y="1793875"/>
          <p14:tracePt t="1871" x="2098675" y="1801813"/>
          <p14:tracePt t="1878" x="2141538" y="1801813"/>
          <p14:tracePt t="1887" x="2200275" y="1801813"/>
          <p14:tracePt t="1898" x="2260600" y="1809750"/>
          <p14:tracePt t="1905" x="2293938" y="1809750"/>
          <p14:tracePt t="1910" x="2328863" y="1819275"/>
          <p14:tracePt t="1917" x="2354263" y="1819275"/>
          <p14:tracePt t="1925" x="2387600" y="1827213"/>
          <p14:tracePt t="1936" x="2405063" y="1835150"/>
          <p14:tracePt t="1942" x="2413000" y="1835150"/>
          <p14:tracePt t="1949" x="2430463" y="1835150"/>
          <p14:tracePt t="1958" x="2447925" y="1835150"/>
          <p14:tracePt t="1975" x="2463800" y="1844675"/>
          <p14:tracePt t="1982" x="2473325" y="1844675"/>
          <p14:tracePt t="1997" x="2481263" y="1844675"/>
          <p14:tracePt t="2006" x="2489200" y="1844675"/>
          <p14:tracePt t="2014" x="2498725" y="1844675"/>
          <p14:tracePt t="2022" x="2506663" y="1844675"/>
          <p14:tracePt t="2038" x="2516188" y="1844675"/>
          <p14:tracePt t="2055" x="2532063" y="1844675"/>
          <p14:tracePt t="2062" x="2541588" y="1852613"/>
          <p14:tracePt t="2078" x="2549525" y="1852613"/>
          <p14:tracePt t="2087" x="2566988" y="1860550"/>
          <p14:tracePt t="2094" x="2566988" y="1870075"/>
          <p14:tracePt t="2104" x="2574925" y="1870075"/>
          <p14:tracePt t="2120" x="2582863" y="1870075"/>
          <p14:tracePt t="2142" x="2592388" y="1870075"/>
          <p14:tracePt t="2149" x="2600325" y="1870075"/>
          <p14:tracePt t="2158" x="2608263" y="1870075"/>
          <p14:tracePt t="2174" x="2617788" y="1878013"/>
          <p14:tracePt t="2182" x="2625725" y="1878013"/>
          <p14:tracePt t="2198" x="2633663" y="1885950"/>
          <p14:tracePt t="2206" x="2643188" y="1885950"/>
          <p14:tracePt t="2214" x="2651125" y="1885950"/>
          <p14:tracePt t="2222" x="2660650" y="1895475"/>
          <p14:tracePt t="2237" x="2668588" y="1895475"/>
          <p14:tracePt t="2246" x="2676525" y="1895475"/>
          <p14:tracePt t="2255" x="2693988" y="1895475"/>
          <p14:tracePt t="2261" x="2701925" y="1895475"/>
          <p14:tracePt t="2277" x="2719388" y="1895475"/>
          <p14:tracePt t="2287" x="2727325" y="1895475"/>
          <p14:tracePt t="2294" x="2736850" y="1895475"/>
          <p14:tracePt t="2304" x="2752725" y="1895475"/>
          <p14:tracePt t="2310" x="2762250" y="1895475"/>
          <p14:tracePt t="2320" x="2787650" y="1895475"/>
          <p14:tracePt t="2326" x="2795588" y="1895475"/>
          <p14:tracePt t="2335" x="2805113" y="1895475"/>
          <p14:tracePt t="2342" x="2820988" y="1895475"/>
          <p14:tracePt t="2349" x="2830513" y="1895475"/>
          <p14:tracePt t="2358" x="2838450" y="1903413"/>
          <p14:tracePt t="2366" x="2846388" y="1903413"/>
          <p14:tracePt t="2374" x="2855913" y="1903413"/>
          <p14:tracePt t="2390" x="2871788" y="1911350"/>
          <p14:tracePt t="2413" x="2881313" y="1928813"/>
          <p14:tracePt t="2438" x="2889250" y="1938338"/>
          <p14:tracePt t="2446" x="2897188" y="1946275"/>
          <p14:tracePt t="2454" x="2906713" y="1954213"/>
          <p14:tracePt t="2461" x="2914650" y="1954213"/>
          <p14:tracePt t="2472" x="2922588" y="1963738"/>
          <p14:tracePt t="2478" x="2932113" y="1971675"/>
          <p14:tracePt t="2489" x="2940050" y="1979613"/>
          <p14:tracePt t="2493" x="2949575" y="1979613"/>
          <p14:tracePt t="2505" x="2965450" y="1989138"/>
          <p14:tracePt t="2509" x="2974975" y="1997075"/>
          <p14:tracePt t="2520" x="2982913" y="1997075"/>
          <p14:tracePt t="2533" x="3000375" y="2005013"/>
          <p14:tracePt t="2541" x="3008313" y="2014538"/>
          <p14:tracePt t="2549" x="3008313" y="2022475"/>
          <p14:tracePt t="2557" x="3016250" y="2022475"/>
          <p14:tracePt t="2566" x="3025775" y="2022475"/>
          <p14:tracePt t="2574" x="3041650" y="2022475"/>
          <p14:tracePt t="2582" x="3051175" y="2030413"/>
          <p14:tracePt t="2590" x="3059113" y="2030413"/>
          <p14:tracePt t="2597" x="3059113" y="2039938"/>
          <p14:tracePt t="2614" x="3067050" y="2039938"/>
          <p14:tracePt t="2718" x="3076575" y="2039938"/>
          <p14:tracePt t="2735" x="3084513" y="2047875"/>
          <p14:tracePt t="2759" x="3094038" y="2055813"/>
          <p14:tracePt t="2765" x="3101975" y="2055813"/>
          <p14:tracePt t="2781" x="3109913" y="2065338"/>
          <p14:tracePt t="2790" x="3119438" y="2065338"/>
          <p14:tracePt t="2797" x="3127375" y="2073275"/>
          <p14:tracePt t="2805" x="3135313" y="2073275"/>
          <p14:tracePt t="2813" x="3152775" y="2073275"/>
          <p14:tracePt t="2830" x="3160713" y="2073275"/>
          <p14:tracePt t="2839" x="3178175" y="2082800"/>
          <p14:tracePt t="2855" x="3195638" y="2090738"/>
          <p14:tracePt t="2862" x="3203575" y="2090738"/>
          <p14:tracePt t="2872" x="3211513" y="2090738"/>
          <p14:tracePt t="2877" x="3238500" y="2098675"/>
          <p14:tracePt t="2889" x="3246438" y="2098675"/>
          <p14:tracePt t="2903" x="3263900" y="2098675"/>
          <p14:tracePt t="2910" x="3271838" y="2098675"/>
          <p14:tracePt t="2918" x="3279775" y="2098675"/>
          <p14:tracePt t="2926" x="3297238" y="2098675"/>
          <p14:tracePt t="2933" x="3314700" y="2108200"/>
          <p14:tracePt t="2942" x="3322638" y="2116138"/>
          <p14:tracePt t="2958" x="3330575" y="2116138"/>
          <p14:tracePt t="2966" x="3340100" y="2116138"/>
          <p14:tracePt t="2973" x="3348038" y="2116138"/>
          <p14:tracePt t="2990" x="3365500" y="2124075"/>
          <p14:tracePt t="3005" x="3382963" y="2141538"/>
          <p14:tracePt t="3014" x="3390900" y="2141538"/>
          <p14:tracePt t="3022" x="3416300" y="2149475"/>
          <p14:tracePt t="3029" x="3449638" y="2149475"/>
          <p14:tracePt t="3038" x="3467100" y="2149475"/>
          <p14:tracePt t="3045" x="3502025" y="2149475"/>
          <p14:tracePt t="3055" x="3535363" y="2149475"/>
          <p14:tracePt t="3062" x="3586163" y="2149475"/>
          <p14:tracePt t="3072" x="3636963" y="2116138"/>
          <p14:tracePt t="3078" x="3687763" y="2090738"/>
          <p14:tracePt t="3088" x="3738563" y="2065338"/>
          <p14:tracePt t="3094" x="3748088" y="2055813"/>
          <p14:tracePt t="3104" x="3798888" y="2022475"/>
          <p14:tracePt t="3110" x="3824288" y="2014538"/>
          <p14:tracePt t="3119" x="3875088" y="1989138"/>
          <p14:tracePt t="3381" x="3849688" y="1989138"/>
          <p14:tracePt t="3390" x="3824288" y="1997075"/>
          <p14:tracePt t="3398" x="3756025" y="2022475"/>
          <p14:tracePt t="3405" x="3705225" y="2055813"/>
          <p14:tracePt t="3414" x="3646488" y="2073275"/>
          <p14:tracePt t="3422" x="3586163" y="2098675"/>
          <p14:tracePt t="3430" x="3560763" y="2108200"/>
          <p14:tracePt t="3438" x="3509963" y="2108200"/>
          <p14:tracePt t="3445" x="3449638" y="2108200"/>
          <p14:tracePt t="3455" x="3416300" y="2108200"/>
          <p14:tracePt t="3462" x="3398838" y="2090738"/>
          <p14:tracePt t="3473" x="3365500" y="2065338"/>
          <p14:tracePt t="3478" x="3330575" y="2047875"/>
          <p14:tracePt t="3488" x="3297238" y="2022475"/>
          <p14:tracePt t="3494" x="3271838" y="2014538"/>
          <p14:tracePt t="3504" x="3238500" y="1997075"/>
          <p14:tracePt t="3510" x="3221038" y="1997075"/>
          <p14:tracePt t="3518" x="3203575" y="1989138"/>
          <p14:tracePt t="3525" x="3195638" y="1989138"/>
          <p14:tracePt t="3533" x="3178175" y="1979613"/>
          <p14:tracePt t="3541" x="3170238" y="1979613"/>
          <p14:tracePt t="3549" x="3160713" y="1979613"/>
          <p14:tracePt t="3557" x="3152775" y="1979613"/>
          <p14:tracePt t="3573" x="3152775" y="1971675"/>
          <p14:tracePt t="3590" x="3144838" y="1963738"/>
          <p14:tracePt t="3597" x="3135313" y="1963738"/>
          <p14:tracePt t="3614" x="3119438" y="1963738"/>
          <p14:tracePt t="3622" x="3109913" y="1963738"/>
          <p14:tracePt t="3629" x="3101975" y="1954213"/>
          <p14:tracePt t="3638" x="3094038" y="1954213"/>
          <p14:tracePt t="3655" x="3084513" y="1946275"/>
          <p14:tracePt t="3672" x="3067050" y="1938338"/>
          <p14:tracePt t="3694" x="3051175" y="1938338"/>
          <p14:tracePt t="3710" x="3041650" y="1938338"/>
          <p14:tracePt t="3717" x="3016250" y="1928813"/>
          <p14:tracePt t="3726" x="3000375" y="1920875"/>
          <p14:tracePt t="3732" x="2974975" y="1920875"/>
          <p14:tracePt t="3742" x="2940050" y="1920875"/>
          <p14:tracePt t="3750" x="2897188" y="1911350"/>
          <p14:tracePt t="3758" x="2855913" y="1903413"/>
          <p14:tracePt t="3766" x="2805113" y="1885950"/>
          <p14:tracePt t="3774" x="2762250" y="1878013"/>
          <p14:tracePt t="3782" x="2727325" y="1870075"/>
          <p14:tracePt t="3790" x="2701925" y="1860550"/>
          <p14:tracePt t="3798" x="2668588" y="1860550"/>
          <p14:tracePt t="3805" x="2633663" y="1844675"/>
          <p14:tracePt t="3814" x="2600325" y="1827213"/>
          <p14:tracePt t="3823" x="2574925" y="1819275"/>
          <p14:tracePt t="3830" x="2557463" y="1801813"/>
          <p14:tracePt t="3839" x="2549525" y="1801813"/>
          <p14:tracePt t="3862" x="2541588" y="1801813"/>
          <p14:tracePt t="3888" x="2532063" y="1801813"/>
          <p14:tracePt t="3894" x="2516188" y="1793875"/>
          <p14:tracePt t="3901" x="2498725" y="1793875"/>
          <p14:tracePt t="3909" x="2473325" y="1784350"/>
          <p14:tracePt t="3917" x="2447925" y="1776413"/>
          <p14:tracePt t="3925" x="2413000" y="1766888"/>
          <p14:tracePt t="3933" x="2371725" y="1758950"/>
          <p14:tracePt t="3942" x="2336800" y="1741488"/>
          <p14:tracePt t="3950" x="2286000" y="1733550"/>
          <p14:tracePt t="3958" x="2252663" y="1716088"/>
          <p14:tracePt t="3966" x="2209800" y="1716088"/>
          <p14:tracePt t="3974" x="2174875" y="1716088"/>
          <p14:tracePt t="3982" x="2133600" y="1716088"/>
          <p14:tracePt t="3990" x="2108200" y="1716088"/>
          <p14:tracePt t="3998" x="2047875" y="1708150"/>
          <p14:tracePt t="4006" x="2014538" y="1708150"/>
          <p14:tracePt t="4014" x="1989138" y="1700213"/>
          <p14:tracePt t="4022" x="1938338" y="1700213"/>
          <p14:tracePt t="4030" x="1895475" y="1690688"/>
          <p14:tracePt t="4039" x="1852613" y="1690688"/>
          <p14:tracePt t="4045" x="1819275" y="1690688"/>
          <p14:tracePt t="4055" x="1776413" y="1690688"/>
          <p14:tracePt t="4063" x="1733550" y="1690688"/>
          <p14:tracePt t="4072" x="1674813" y="1690688"/>
          <p14:tracePt t="4078" x="1606550" y="1690688"/>
          <p14:tracePt t="4088" x="1530350" y="1674813"/>
          <p14:tracePt t="4094" x="1462088" y="1665288"/>
          <p14:tracePt t="4102" x="1385888" y="1657350"/>
          <p14:tracePt t="4110" x="1308100" y="1657350"/>
          <p14:tracePt t="4117" x="1241425" y="1649413"/>
          <p14:tracePt t="4126" x="1181100" y="1639888"/>
          <p14:tracePt t="4133" x="1104900" y="1622425"/>
          <p14:tracePt t="4142" x="1054100" y="1622425"/>
          <p14:tracePt t="4150" x="1019175" y="1622425"/>
          <p14:tracePt t="4158" x="977900" y="1622425"/>
          <p14:tracePt t="4165" x="917575" y="1622425"/>
          <p14:tracePt t="4174" x="884238" y="1614488"/>
          <p14:tracePt t="4182" x="858838" y="1606550"/>
          <p14:tracePt t="4190" x="833438" y="1606550"/>
          <p14:tracePt t="4198" x="815975" y="1606550"/>
          <p14:tracePt t="4205" x="798513" y="1606550"/>
          <p14:tracePt t="4214" x="790575" y="1606550"/>
          <p14:tracePt t="4223" x="773113" y="1606550"/>
          <p14:tracePt t="4230" x="765175" y="1606550"/>
          <p14:tracePt t="4246" x="747713" y="1606550"/>
          <p14:tracePt t="4255" x="739775" y="1606550"/>
          <p14:tracePt t="4272" x="730250" y="1606550"/>
          <p14:tracePt t="4278" x="722313" y="1606550"/>
          <p14:tracePt t="4305" x="714375" y="1606550"/>
          <p14:tracePt t="4326" x="704850" y="1606550"/>
          <p14:tracePt t="4333" x="696913" y="1606550"/>
          <p14:tracePt t="4422" x="688975" y="1606550"/>
          <p14:tracePt t="4446" x="688975" y="1614488"/>
          <p14:tracePt t="4462" x="688975" y="1622425"/>
          <p14:tracePt t="4472" x="688975" y="1631950"/>
          <p14:tracePt t="4477" x="688975" y="1639888"/>
          <p14:tracePt t="4494" x="688975" y="1649413"/>
          <p14:tracePt t="4510" x="688975" y="1657350"/>
          <p14:tracePt t="4542" x="696913" y="1665288"/>
          <p14:tracePt t="4573" x="696913" y="1682750"/>
          <p14:tracePt t="4581" x="704850" y="1682750"/>
          <p14:tracePt t="4590" x="704850" y="1690688"/>
          <p14:tracePt t="4598" x="714375" y="1700213"/>
          <p14:tracePt t="4605" x="722313" y="1708150"/>
          <p14:tracePt t="4614" x="730250" y="1708150"/>
          <p14:tracePt t="4623" x="730250" y="1725613"/>
          <p14:tracePt t="4629" x="747713" y="1741488"/>
          <p14:tracePt t="4639" x="755650" y="1741488"/>
          <p14:tracePt t="4645" x="773113" y="1766888"/>
          <p14:tracePt t="4656" x="781050" y="1784350"/>
          <p14:tracePt t="4661" x="790575" y="1784350"/>
          <p14:tracePt t="4672" x="808038" y="1809750"/>
          <p14:tracePt t="4677" x="815975" y="1819275"/>
          <p14:tracePt t="4686" x="833438" y="1835150"/>
          <p14:tracePt t="4693" x="841375" y="1844675"/>
          <p14:tracePt t="4702" x="858838" y="1860550"/>
          <p14:tracePt t="4709" x="858838" y="1870075"/>
          <p14:tracePt t="4716" x="884238" y="1885950"/>
          <p14:tracePt t="4725" x="884238" y="1895475"/>
          <p14:tracePt t="4733" x="900113" y="1903413"/>
          <p14:tracePt t="4741" x="917575" y="1911350"/>
          <p14:tracePt t="4750" x="917575" y="1920875"/>
          <p14:tracePt t="4757" x="942975" y="1928813"/>
          <p14:tracePt t="4765" x="960438" y="1946275"/>
          <p14:tracePt t="4781" x="977900" y="1954213"/>
          <p14:tracePt t="4789" x="993775" y="1963738"/>
          <p14:tracePt t="4806" x="1003300" y="1971675"/>
          <p14:tracePt t="4814" x="1019175" y="1971675"/>
          <p14:tracePt t="4822" x="1019175" y="1979613"/>
          <p14:tracePt t="4829" x="1028700" y="1989138"/>
          <p14:tracePt t="4840" x="1036638" y="1989138"/>
          <p14:tracePt t="4845" x="1044575" y="1989138"/>
          <p14:tracePt t="4861" x="1054100" y="1989138"/>
          <p14:tracePt t="4873" x="1062038" y="1997075"/>
          <p14:tracePt t="4878" x="1062038" y="2005013"/>
          <p14:tracePt t="4900" x="1069975" y="2005013"/>
          <p14:tracePt t="4905" x="1087438" y="2014538"/>
          <p14:tracePt t="4917" x="1087438" y="2022475"/>
          <p14:tracePt t="4925" x="1104900" y="2022475"/>
          <p14:tracePt t="4933" x="1112838" y="2022475"/>
          <p14:tracePt t="4942" x="1122363" y="2030413"/>
          <p14:tracePt t="4950" x="1130300" y="2030413"/>
          <p14:tracePt t="4958" x="1138238" y="2030413"/>
          <p14:tracePt t="4966" x="1155700" y="2030413"/>
          <p14:tracePt t="4973" x="1173163" y="2030413"/>
          <p14:tracePt t="4982" x="1189038" y="2039938"/>
          <p14:tracePt t="4990" x="1206500" y="2039938"/>
          <p14:tracePt t="4997" x="1231900" y="2055813"/>
          <p14:tracePt t="5005" x="1241425" y="2055813"/>
          <p14:tracePt t="5014" x="1274763" y="2055813"/>
          <p14:tracePt t="5022" x="1308100" y="2055813"/>
          <p14:tracePt t="5030" x="1317625" y="2055813"/>
          <p14:tracePt t="5039" x="1350963" y="2065338"/>
          <p14:tracePt t="5045" x="1376363" y="2073275"/>
          <p14:tracePt t="5056" x="1411288" y="2073275"/>
          <p14:tracePt t="5062" x="1419225" y="2073275"/>
          <p14:tracePt t="5073" x="1427163" y="2073275"/>
          <p14:tracePt t="5078" x="1436688" y="2073275"/>
          <p14:tracePt t="5088" x="1444625" y="2082800"/>
          <p14:tracePt t="5126" x="1452563" y="2082800"/>
          <p14:tracePt t="5133" x="1462088" y="2082800"/>
          <p14:tracePt t="5143" x="1477963" y="2090738"/>
          <p14:tracePt t="5157" x="1487488" y="2090738"/>
          <p14:tracePt t="5166" x="1495425" y="2090738"/>
          <p14:tracePt t="5174" x="1512888" y="2090738"/>
          <p14:tracePt t="5182" x="1530350" y="2098675"/>
          <p14:tracePt t="5197" x="1538288" y="2098675"/>
          <p14:tracePt t="5205" x="1555750" y="2098675"/>
          <p14:tracePt t="5214" x="1563688" y="2098675"/>
          <p14:tracePt t="5223" x="1581150" y="2098675"/>
          <p14:tracePt t="5239" x="1597025" y="2098675"/>
          <p14:tracePt t="5246" x="1622425" y="2098675"/>
          <p14:tracePt t="5261" x="1639888" y="2098675"/>
          <p14:tracePt t="5273" x="1665288" y="2108200"/>
          <p14:tracePt t="5293" x="1674813" y="2108200"/>
          <p14:tracePt t="5309" x="1682750" y="2108200"/>
          <p14:tracePt t="5325" x="1690688" y="2108200"/>
          <p14:tracePt t="5334" x="1700213" y="2108200"/>
          <p14:tracePt t="5350" x="1716088" y="2108200"/>
          <p14:tracePt t="5366" x="1741488" y="2108200"/>
          <p14:tracePt t="5381" x="1758950" y="2108200"/>
          <p14:tracePt t="5397" x="1784350" y="2108200"/>
          <p14:tracePt t="5414" x="1801813" y="2108200"/>
          <p14:tracePt t="5422" x="1809750" y="2108200"/>
          <p14:tracePt t="5430" x="1827213" y="2108200"/>
          <p14:tracePt t="5446" x="1844675" y="2098675"/>
          <p14:tracePt t="5462" x="1852613" y="2090738"/>
          <p14:tracePt t="5472" x="1852613" y="2082800"/>
          <p14:tracePt t="5486" x="1852613" y="2073275"/>
          <p14:tracePt t="5493" x="1860550" y="2065338"/>
          <p14:tracePt t="5501" x="1860550" y="2055813"/>
          <p14:tracePt t="5510" x="1870075" y="2055813"/>
          <p14:tracePt t="5517" x="1870075" y="2047875"/>
          <p14:tracePt t="5525" x="1870075" y="2030413"/>
          <p14:tracePt t="5542" x="1870075" y="2014538"/>
          <p14:tracePt t="5558" x="1870075" y="1997075"/>
          <p14:tracePt t="5566" x="1870075" y="1989138"/>
          <p14:tracePt t="5574" x="1870075" y="1979613"/>
          <p14:tracePt t="5582" x="1870075" y="1971675"/>
          <p14:tracePt t="5590" x="1870075" y="1963738"/>
          <p14:tracePt t="5607" x="1870075" y="1954213"/>
          <p14:tracePt t="5614" x="1870075" y="1938338"/>
          <p14:tracePt t="5630" x="1870075" y="1928813"/>
          <p14:tracePt t="5639" x="1870075" y="1911350"/>
          <p14:tracePt t="5646" x="1860550" y="1911350"/>
          <p14:tracePt t="5656" x="1852613" y="1903413"/>
          <p14:tracePt t="5661" x="1852613" y="1885950"/>
          <p14:tracePt t="5673" x="1844675" y="1885950"/>
          <p14:tracePt t="5677" x="1835150" y="1870075"/>
          <p14:tracePt t="5688" x="1819275" y="1852613"/>
          <p14:tracePt t="5717" x="1801813" y="1844675"/>
          <p14:tracePt t="5726" x="1784350" y="1835150"/>
          <p14:tracePt t="5742" x="1751013" y="1819275"/>
          <p14:tracePt t="5749" x="1741488" y="1809750"/>
          <p14:tracePt t="5758" x="1716088" y="1809750"/>
          <p14:tracePt t="5765" x="1690688" y="1793875"/>
          <p14:tracePt t="5774" x="1674813" y="1793875"/>
          <p14:tracePt t="5782" x="1639888" y="1776413"/>
          <p14:tracePt t="5790" x="1631950" y="1766888"/>
          <p14:tracePt t="5798" x="1606550" y="1758950"/>
          <p14:tracePt t="5807" x="1581150" y="1741488"/>
          <p14:tracePt t="5814" x="1571625" y="1741488"/>
          <p14:tracePt t="5822" x="1546225" y="1741488"/>
          <p14:tracePt t="5830" x="1530350" y="1733550"/>
          <p14:tracePt t="5840" x="1504950" y="1733550"/>
          <p14:tracePt t="5856" x="1495425" y="1733550"/>
          <p14:tracePt t="5862" x="1477963" y="1725613"/>
          <p14:tracePt t="5873" x="1470025" y="1725613"/>
          <p14:tracePt t="5878" x="1452563" y="1725613"/>
          <p14:tracePt t="5888" x="1427163" y="1716088"/>
          <p14:tracePt t="5900" x="1401763" y="1716088"/>
          <p14:tracePt t="5901" x="1393825" y="1716088"/>
          <p14:tracePt t="5910" x="1376363" y="1708150"/>
          <p14:tracePt t="5917" x="1360488" y="1708150"/>
          <p14:tracePt t="5925" x="1343025" y="1708150"/>
          <p14:tracePt t="5934" x="1317625" y="1708150"/>
          <p14:tracePt t="5942" x="1292225" y="1708150"/>
          <p14:tracePt t="5949" x="1282700" y="1708150"/>
          <p14:tracePt t="5958" x="1257300" y="1708150"/>
          <p14:tracePt t="5965" x="1249363" y="1708150"/>
          <p14:tracePt t="5974" x="1241425" y="1708150"/>
          <p14:tracePt t="5981" x="1231900" y="1708150"/>
          <p14:tracePt t="5989" x="1223963" y="1708150"/>
          <p14:tracePt t="5998" x="1216025" y="1708150"/>
          <p14:tracePt t="6007" x="1198563" y="1716088"/>
          <p14:tracePt t="6014" x="1198563" y="1725613"/>
          <p14:tracePt t="6030" x="1189038" y="1733550"/>
          <p14:tracePt t="6046" x="1181100" y="1733550"/>
          <p14:tracePt t="6056" x="1173163" y="1741488"/>
          <p14:tracePt t="6062" x="1155700" y="1751013"/>
          <p14:tracePt t="6072" x="1147763" y="1758950"/>
          <p14:tracePt t="6088" x="1130300" y="1766888"/>
          <p14:tracePt t="6094" x="1122363" y="1766888"/>
          <p14:tracePt t="6100" x="1096963" y="1784350"/>
          <p14:tracePt t="6110" x="1087438" y="1784350"/>
          <p14:tracePt t="6117" x="1079500" y="1793875"/>
          <p14:tracePt t="6125" x="1062038" y="1793875"/>
          <p14:tracePt t="6134" x="1044575" y="1801813"/>
          <p14:tracePt t="6142" x="1036638" y="1801813"/>
          <p14:tracePt t="6149" x="1019175" y="1819275"/>
          <p14:tracePt t="6158" x="1011238" y="1827213"/>
          <p14:tracePt t="6174" x="1003300" y="1835150"/>
          <p14:tracePt t="6181" x="993775" y="1852613"/>
          <p14:tracePt t="6205" x="993775" y="1870075"/>
          <p14:tracePt t="6214" x="993775" y="1878013"/>
          <p14:tracePt t="6223" x="993775" y="1885950"/>
          <p14:tracePt t="6230" x="993775" y="1895475"/>
          <p14:tracePt t="6240" x="993775" y="1911350"/>
          <p14:tracePt t="6245" x="993775" y="1938338"/>
          <p14:tracePt t="6256" x="993775" y="1954213"/>
          <p14:tracePt t="6278" x="993775" y="1979613"/>
          <p14:tracePt t="6287" x="1003300" y="1979613"/>
          <p14:tracePt t="6294" x="1003300" y="1997075"/>
          <p14:tracePt t="6302" x="1003300" y="2014538"/>
          <p14:tracePt t="6317" x="1003300" y="2022475"/>
          <p14:tracePt t="6325" x="1003300" y="2039938"/>
          <p14:tracePt t="6341" x="1019175" y="2065338"/>
          <p14:tracePt t="6351" x="1028700" y="2065338"/>
          <p14:tracePt t="6357" x="1028700" y="2073275"/>
          <p14:tracePt t="6374" x="1028700" y="2082800"/>
          <p14:tracePt t="6382" x="1036638" y="2090738"/>
          <p14:tracePt t="6397" x="1044575" y="2098675"/>
          <p14:tracePt t="6422" x="1054100" y="2108200"/>
          <p14:tracePt t="6440" x="1062038" y="2116138"/>
          <p14:tracePt t="6455" x="1069975" y="2116138"/>
          <p14:tracePt t="6472" x="1096963" y="2133600"/>
          <p14:tracePt t="6477" x="1112838" y="2133600"/>
          <p14:tracePt t="6486" x="1122363" y="2141538"/>
          <p14:tracePt t="6494" x="1138238" y="2141538"/>
          <p14:tracePt t="6501" x="1163638" y="2149475"/>
          <p14:tracePt t="6510" x="1181100" y="2149475"/>
          <p14:tracePt t="6518" x="1206500" y="2159000"/>
          <p14:tracePt t="6525" x="1231900" y="2159000"/>
          <p14:tracePt t="6534" x="1249363" y="2166938"/>
          <p14:tracePt t="6542" x="1274763" y="2174875"/>
          <p14:tracePt t="6550" x="1300163" y="2184400"/>
          <p14:tracePt t="6557" x="1325563" y="2184400"/>
          <p14:tracePt t="6566" x="1343025" y="2184400"/>
          <p14:tracePt t="6574" x="1368425" y="2184400"/>
          <p14:tracePt t="6581" x="1393825" y="2192338"/>
          <p14:tracePt t="6590" x="1411288" y="2200275"/>
          <p14:tracePt t="6597" x="1427163" y="2200275"/>
          <p14:tracePt t="6607" x="1444625" y="2200275"/>
          <p14:tracePt t="6614" x="1462088" y="2209800"/>
          <p14:tracePt t="6623" x="1477963" y="2209800"/>
          <p14:tracePt t="6629" x="1495425" y="2209800"/>
          <p14:tracePt t="6640" x="1512888" y="2209800"/>
          <p14:tracePt t="6645" x="1538288" y="2209800"/>
          <p14:tracePt t="6656" x="1555750" y="2209800"/>
          <p14:tracePt t="6662" x="1563688" y="2209800"/>
          <p14:tracePt t="6672" x="1581150" y="2209800"/>
          <p14:tracePt t="6677" x="1589088" y="2209800"/>
          <p14:tracePt t="6685" x="1597025" y="2209800"/>
          <p14:tracePt t="6693" x="1614488" y="2209800"/>
          <p14:tracePt t="6701" x="1622425" y="2209800"/>
          <p14:tracePt t="6709" x="1639888" y="2209800"/>
          <p14:tracePt t="6718" x="1649413" y="2209800"/>
          <p14:tracePt t="6725" x="1657350" y="2209800"/>
          <p14:tracePt t="6734" x="1674813" y="2209800"/>
          <p14:tracePt t="6741" x="1682750" y="2209800"/>
          <p14:tracePt t="6749" x="1690688" y="2209800"/>
          <p14:tracePt t="6757" x="1700213" y="2209800"/>
          <p14:tracePt t="6765" x="1708150" y="2209800"/>
          <p14:tracePt t="6774" x="1725613" y="2209800"/>
          <p14:tracePt t="6791" x="1741488" y="2209800"/>
          <p14:tracePt t="6797" x="1751013" y="2209800"/>
          <p14:tracePt t="6813" x="1766888" y="2209800"/>
          <p14:tracePt t="6829" x="1784350" y="2209800"/>
          <p14:tracePt t="6840" x="1793875" y="2209800"/>
          <p14:tracePt t="6857" x="1801813" y="2209800"/>
          <p14:tracePt t="6861" x="1809750" y="2209800"/>
          <p14:tracePt t="6871" x="1819275" y="2209800"/>
          <p14:tracePt t="6886" x="1827213" y="2209800"/>
          <p14:tracePt t="6902" x="1835150" y="2200275"/>
          <p14:tracePt t="6949" x="1844675" y="2192338"/>
          <p14:tracePt t="6957" x="1852613" y="2184400"/>
          <p14:tracePt t="6982" x="1860550" y="2166938"/>
          <p14:tracePt t="6990" x="1870075" y="2141538"/>
          <p14:tracePt t="7007" x="1878013" y="2133600"/>
          <p14:tracePt t="7013" x="1878013" y="2124075"/>
          <p14:tracePt t="7024" x="1885950" y="2116138"/>
          <p14:tracePt t="7030" x="1885950" y="2108200"/>
          <p14:tracePt t="7040" x="1885950" y="2098675"/>
          <p14:tracePt t="7045" x="1885950" y="2082800"/>
          <p14:tracePt t="7072" x="1885950" y="2073275"/>
          <p14:tracePt t="7077" x="1885950" y="2065338"/>
          <p14:tracePt t="7101" x="1885950" y="2047875"/>
          <p14:tracePt t="7110" x="1885950" y="2039938"/>
          <p14:tracePt t="7126" x="1885950" y="2030413"/>
          <p14:tracePt t="7135" x="1885950" y="2022475"/>
          <p14:tracePt t="7142" x="1885950" y="2014538"/>
          <p14:tracePt t="7150" x="1885950" y="1989138"/>
          <p14:tracePt t="7158" x="1885950" y="1971675"/>
          <p14:tracePt t="7182" x="1885950" y="1963738"/>
          <p14:tracePt t="7190" x="1885950" y="1946275"/>
          <p14:tracePt t="7214" x="1885950" y="1928813"/>
          <p14:tracePt t="7223" x="1885950" y="1920875"/>
          <p14:tracePt t="7240" x="1885950" y="1911350"/>
          <p14:tracePt t="7246" x="1885950" y="1903413"/>
          <p14:tracePt t="7256" x="1885950" y="1885950"/>
          <p14:tracePt t="7262" x="1885950" y="1878013"/>
          <p14:tracePt t="7278" x="1885950" y="1870075"/>
          <p14:tracePt t="7285" x="1878013" y="1870075"/>
          <p14:tracePt t="7294" x="1870075" y="1860550"/>
          <p14:tracePt t="7301" x="1860550" y="1852613"/>
          <p14:tracePt t="7310" x="1852613" y="1844675"/>
          <p14:tracePt t="7318" x="1835150" y="1844675"/>
          <p14:tracePt t="7325" x="1819275" y="1827213"/>
          <p14:tracePt t="7342" x="1801813" y="1809750"/>
          <p14:tracePt t="7358" x="1784350" y="1801813"/>
          <p14:tracePt t="7366" x="1766888" y="1793875"/>
          <p14:tracePt t="7374" x="1751013" y="1784350"/>
          <p14:tracePt t="7382" x="1741488" y="1784350"/>
          <p14:tracePt t="7391" x="1725613" y="1766888"/>
          <p14:tracePt t="7398" x="1708150" y="1758950"/>
          <p14:tracePt t="7407" x="1700213" y="1758950"/>
          <p14:tracePt t="7414" x="1674813" y="1751013"/>
          <p14:tracePt t="7424" x="1665288" y="1751013"/>
          <p14:tracePt t="7440" x="1649413" y="1751013"/>
          <p14:tracePt t="7446" x="1631950" y="1741488"/>
          <p14:tracePt t="7456" x="1622425" y="1741488"/>
          <p14:tracePt t="7462" x="1606550" y="1741488"/>
          <p14:tracePt t="7472" x="1597025" y="1741488"/>
          <p14:tracePt t="7478" x="1589088" y="1741488"/>
          <p14:tracePt t="7485" x="1563688" y="1741488"/>
          <p14:tracePt t="7494" x="1555750" y="1741488"/>
          <p14:tracePt t="7501" x="1530350" y="1741488"/>
          <p14:tracePt t="7510" x="1512888" y="1741488"/>
          <p14:tracePt t="7518" x="1504950" y="1741488"/>
          <p14:tracePt t="7525" x="1487488" y="1741488"/>
          <p14:tracePt t="7533" x="1470025" y="1741488"/>
          <p14:tracePt t="7542" x="1444625" y="1741488"/>
          <p14:tracePt t="7550" x="1427163" y="1741488"/>
          <p14:tracePt t="7558" x="1419225" y="1741488"/>
          <p14:tracePt t="7566" x="1401763" y="1741488"/>
          <p14:tracePt t="7574" x="1385888" y="1741488"/>
          <p14:tracePt t="7582" x="1368425" y="1741488"/>
          <p14:tracePt t="7590" x="1360488" y="1751013"/>
          <p14:tracePt t="7597" x="1343025" y="1751013"/>
          <p14:tracePt t="7607" x="1333500" y="1751013"/>
          <p14:tracePt t="7615" x="1317625" y="1758950"/>
          <p14:tracePt t="7624" x="1308100" y="1758950"/>
          <p14:tracePt t="7630" x="1308100" y="1766888"/>
          <p14:tracePt t="7640" x="1300163" y="1766888"/>
          <p14:tracePt t="7646" x="1292225" y="1776413"/>
          <p14:tracePt t="7657" x="1292225" y="1784350"/>
          <p14:tracePt t="7669" x="1282700" y="1784350"/>
          <p14:tracePt t="7684" x="1274763" y="1793875"/>
          <p14:tracePt t="7693" x="1274763" y="1801813"/>
          <p14:tracePt t="7701" x="1266825" y="1801813"/>
          <p14:tracePt t="7710" x="1266825" y="1809750"/>
          <p14:tracePt t="7718" x="1249363" y="1827213"/>
          <p14:tracePt t="7726" x="1241425" y="1827213"/>
          <p14:tracePt t="7734" x="1241425" y="1844675"/>
          <p14:tracePt t="7741" x="1241425" y="1852613"/>
          <p14:tracePt t="7750" x="1231900" y="1852613"/>
          <p14:tracePt t="7758" x="1231900" y="1870075"/>
          <p14:tracePt t="7765" x="1231900" y="1878013"/>
          <p14:tracePt t="7774" x="1223963" y="1885950"/>
          <p14:tracePt t="7781" x="1223963" y="1911350"/>
          <p14:tracePt t="7791" x="1223963" y="1920875"/>
          <p14:tracePt t="7807" x="1223963" y="1928813"/>
          <p14:tracePt t="7814" x="1223963" y="1938338"/>
          <p14:tracePt t="7824" x="1223963" y="1946275"/>
          <p14:tracePt t="7840" x="1223963" y="1954213"/>
          <p14:tracePt t="7845" x="1223963" y="1963738"/>
          <p14:tracePt t="7862" x="1223963" y="1971675"/>
          <p14:tracePt t="7871" x="1223963" y="1979613"/>
          <p14:tracePt t="7894" x="1223963" y="1989138"/>
          <p14:tracePt t="7909" x="1223963" y="1997075"/>
          <p14:tracePt t="7925" x="1223963" y="2005013"/>
          <p14:tracePt t="7942" x="1231900" y="2005013"/>
          <p14:tracePt t="7974" x="1241425" y="2014538"/>
          <p14:tracePt t="7985" x="1249363" y="2022475"/>
          <p14:tracePt t="7992" x="1257300" y="2022475"/>
          <p14:tracePt t="8008" x="1274763" y="2030413"/>
          <p14:tracePt t="8013" x="1300163" y="2039938"/>
          <p14:tracePt t="8025" x="1317625" y="2047875"/>
          <p14:tracePt t="8029" x="1343025" y="2055813"/>
          <p14:tracePt t="8041" x="1368425" y="2073275"/>
          <p14:tracePt t="8045" x="1393825" y="2082800"/>
          <p14:tracePt t="8056" x="1427163" y="2090738"/>
          <p14:tracePt t="8061" x="1452563" y="2098675"/>
          <p14:tracePt t="8073" x="1495425" y="2098675"/>
          <p14:tracePt t="8078" x="1512888" y="2108200"/>
          <p14:tracePt t="8085" x="1538288" y="2108200"/>
          <p14:tracePt t="8093" x="1571625" y="2116138"/>
          <p14:tracePt t="8101" x="1606550" y="2116138"/>
          <p14:tracePt t="8110" x="1622425" y="2116138"/>
          <p14:tracePt t="8118" x="1649413" y="2116138"/>
          <p14:tracePt t="8126" x="1674813" y="2116138"/>
          <p14:tracePt t="8134" x="1682750" y="2116138"/>
          <p14:tracePt t="8142" x="1690688" y="2116138"/>
          <p14:tracePt t="9238" x="1682750" y="2116138"/>
          <p14:tracePt t="9262" x="1674813" y="2108200"/>
          <p14:tracePt t="9269" x="1657350" y="2098675"/>
          <p14:tracePt t="9294" x="1649413" y="2090738"/>
          <p14:tracePt t="9309" x="1639888" y="2082800"/>
          <p14:tracePt t="9334" x="1639888" y="2073275"/>
          <p14:tracePt t="9359" x="1622425" y="2055813"/>
          <p14:tracePt t="9366" x="1614488" y="2055813"/>
          <p14:tracePt t="9414" x="1606550" y="2055813"/>
          <p14:tracePt t="9422" x="1597025" y="2047875"/>
          <p14:tracePt t="9582" x="1581150" y="2047875"/>
          <p14:tracePt t="9614" x="1571625" y="2047875"/>
          <p14:tracePt t="9647" x="1571625" y="2065338"/>
          <p14:tracePt t="9663" x="1563688" y="2073275"/>
          <p14:tracePt t="9685" x="1555750" y="2082800"/>
          <p14:tracePt t="12878" x="1555750" y="2065338"/>
          <p14:tracePt t="12886" x="1555750" y="2055813"/>
          <p14:tracePt t="12895" x="1555750" y="2047875"/>
          <p14:tracePt t="12941" x="1555750" y="2039938"/>
          <p14:tracePt t="13302" x="1571625" y="2047875"/>
          <p14:tracePt t="13318" x="1597025" y="2055813"/>
          <p14:tracePt t="13327" x="1606550" y="2055813"/>
          <p14:tracePt t="13334" x="1622425" y="2065338"/>
          <p14:tracePt t="13375" x="1622425" y="2082800"/>
          <p14:tracePt t="13392" x="1622425" y="2090738"/>
          <p14:tracePt t="13398" x="1622425" y="2098675"/>
          <p14:tracePt t="13408" x="1622425" y="2108200"/>
          <p14:tracePt t="13414" x="1622425" y="2116138"/>
          <p14:tracePt t="13421" x="1622425" y="2124075"/>
          <p14:tracePt t="13429" x="1649413" y="2159000"/>
          <p14:tracePt t="13437" x="1657350" y="2159000"/>
          <p14:tracePt t="13446" x="1657350" y="2166938"/>
          <p14:tracePt t="13454" x="1690688" y="2184400"/>
          <p14:tracePt t="13462" x="1716088" y="2200275"/>
          <p14:tracePt t="13469" x="1741488" y="2209800"/>
          <p14:tracePt t="13477" x="1776413" y="2217738"/>
          <p14:tracePt t="13486" x="1801813" y="2235200"/>
          <p14:tracePt t="13494" x="1819275" y="2235200"/>
          <p14:tracePt t="13502" x="1827213" y="2243138"/>
          <p14:tracePt t="13510" x="1835150" y="2252663"/>
          <p14:tracePt t="13527" x="1844675" y="2260600"/>
          <p14:tracePt t="13605" x="1852613" y="2260600"/>
          <p14:tracePt t="13614" x="1878013" y="2278063"/>
          <p14:tracePt t="13622" x="1911350" y="2278063"/>
          <p14:tracePt t="13630" x="1938338" y="2278063"/>
          <p14:tracePt t="13637" x="1946275" y="2278063"/>
          <p14:tracePt t="13645" x="1954213" y="2278063"/>
          <p14:tracePt t="13654" x="1979613" y="2278063"/>
          <p14:tracePt t="13661" x="2014538" y="2293938"/>
          <p14:tracePt t="13670" x="2055813" y="2328863"/>
          <p14:tracePt t="13678" x="2073275" y="2328863"/>
          <p14:tracePt t="13694" x="2090738" y="2336800"/>
          <p14:tracePt t="13734" x="2098675" y="2344738"/>
          <p14:tracePt t="13743" x="2098675" y="2354263"/>
          <p14:tracePt t="13750" x="2108200" y="2354263"/>
          <p14:tracePt t="13765" x="2124075" y="2371725"/>
          <p14:tracePt t="13776" x="2124075" y="2387600"/>
          <p14:tracePt t="13782" x="2149475" y="2405063"/>
          <p14:tracePt t="13792" x="2159000" y="2405063"/>
          <p14:tracePt t="13798" x="2184400" y="2413000"/>
          <p14:tracePt t="13805" x="2235200" y="2413000"/>
          <p14:tracePt t="13813" x="2293938" y="2413000"/>
          <p14:tracePt t="13821" x="2405063" y="2413000"/>
          <p14:tracePt t="13830" x="2489200" y="2413000"/>
          <p14:tracePt t="13838" x="2566988" y="2405063"/>
          <p14:tracePt t="13846" x="2643188" y="2371725"/>
          <p14:tracePt t="13854" x="2719388" y="2328863"/>
          <p14:tracePt t="13862" x="2795588" y="2286000"/>
          <p14:tracePt t="13869" x="2813050" y="2268538"/>
          <p14:tracePt t="13878" x="2838450" y="2252663"/>
          <p14:tracePt t="13888" x="2846388" y="2235200"/>
          <p14:tracePt t="13894" x="2881313" y="2209800"/>
          <p14:tracePt t="13901" x="2889250" y="2209800"/>
          <p14:tracePt t="14150" x="2855913" y="2217738"/>
          <p14:tracePt t="14157" x="2787650" y="2227263"/>
          <p14:tracePt t="14165" x="2693988" y="2243138"/>
          <p14:tracePt t="14176" x="2625725" y="2260600"/>
          <p14:tracePt t="14182" x="2549525" y="2278063"/>
          <p14:tracePt t="14192" x="2473325" y="2319338"/>
          <p14:tracePt t="14198" x="2397125" y="2354263"/>
          <p14:tracePt t="14209" x="2362200" y="2354263"/>
          <p14:tracePt t="14214" x="2336800" y="2354263"/>
          <p14:tracePt t="14221" x="2328863" y="2354263"/>
          <p14:tracePt t="14245" x="2311400" y="2354263"/>
          <p14:tracePt t="14262" x="2303463" y="2362200"/>
          <p14:tracePt t="14278" x="2293938" y="2362200"/>
          <p14:tracePt t="14358" x="2286000" y="2362200"/>
          <p14:tracePt t="14382" x="2278063" y="2362200"/>
          <p14:tracePt t="14399" x="2268538" y="2362200"/>
          <p14:tracePt t="14406" x="2260600" y="2362200"/>
          <p14:tracePt t="14421" x="2252663" y="2362200"/>
          <p14:tracePt t="14430" x="2235200" y="2362200"/>
          <p14:tracePt t="14462" x="2227263" y="2362200"/>
          <p14:tracePt t="14478" x="2217738" y="2362200"/>
          <p14:tracePt t="14534" x="2217738" y="2354263"/>
          <p14:tracePt t="14565" x="2217738" y="2336800"/>
          <p14:tracePt t="14576" x="2227263" y="2336800"/>
          <p14:tracePt t="14581" x="2235200" y="2328863"/>
          <p14:tracePt t="14598" x="2235200" y="2319338"/>
          <p14:tracePt t="14607" x="2243138" y="2319338"/>
          <p14:tracePt t="14614" x="2252663" y="2311400"/>
          <p14:tracePt t="14629" x="2268538" y="2303463"/>
          <p14:tracePt t="14638" x="2278063" y="2293938"/>
          <p14:tracePt t="14653" x="2286000" y="2293938"/>
          <p14:tracePt t="14662" x="2293938" y="2293938"/>
          <p14:tracePt t="14669" x="2303463" y="2286000"/>
          <p14:tracePt t="14678" x="2311400" y="2278063"/>
          <p14:tracePt t="14685" x="2319338" y="2278063"/>
          <p14:tracePt t="14694" x="2328863" y="2278063"/>
          <p14:tracePt t="14711" x="2344738" y="2268538"/>
          <p14:tracePt t="14718" x="2354263" y="2260600"/>
          <p14:tracePt t="14733" x="2362200" y="2252663"/>
          <p14:tracePt t="14814" x="2371725" y="2252663"/>
          <p14:tracePt t="14845" x="2379663" y="2252663"/>
          <p14:tracePt t="14918" x="2387600" y="2252663"/>
          <p14:tracePt t="14950" x="2397125" y="2252663"/>
          <p14:tracePt t="14959" x="2405063" y="2252663"/>
          <p14:tracePt t="14965" x="2413000" y="2252663"/>
          <p14:tracePt t="14993" x="2430463" y="2252663"/>
          <p14:tracePt t="14997" x="2438400" y="2252663"/>
          <p14:tracePt t="15013" x="2455863" y="2243138"/>
          <p14:tracePt t="15021" x="2463800" y="2235200"/>
          <p14:tracePt t="15045" x="2473325" y="2235200"/>
          <p14:tracePt t="15053" x="2481263" y="2235200"/>
          <p14:tracePt t="15142" x="2489200" y="2235200"/>
          <p14:tracePt t="15149" x="2498725" y="2227263"/>
          <p14:tracePt t="15176" x="2506663" y="2227263"/>
          <p14:tracePt t="15190" x="2516188" y="2217738"/>
          <p14:tracePt t="15198" x="2524125" y="2217738"/>
          <p14:tracePt t="15208" x="2532063" y="2209800"/>
          <p14:tracePt t="15221" x="2532063" y="2200275"/>
          <p14:tracePt t="15230" x="2541588" y="2200275"/>
          <p14:tracePt t="15262" x="2557463" y="2192338"/>
          <p14:tracePt t="15278" x="2566988" y="2174875"/>
          <p14:tracePt t="15310" x="2574925" y="2174875"/>
          <p14:tracePt t="15327" x="2582863" y="2166938"/>
          <p14:tracePt t="15344" x="2592388" y="2166938"/>
          <p14:tracePt t="15350" x="2600325" y="2166938"/>
          <p14:tracePt t="15360" x="2608263" y="2166938"/>
          <p14:tracePt t="15376" x="2617788" y="2166938"/>
          <p14:tracePt t="15383" x="2633663" y="2166938"/>
          <p14:tracePt t="15398" x="2651125" y="2166938"/>
          <p14:tracePt t="15404" x="2660650" y="2159000"/>
          <p14:tracePt t="15414" x="2668588" y="2159000"/>
          <p14:tracePt t="15421" x="2676525" y="2159000"/>
          <p14:tracePt t="15431" x="2686050" y="2159000"/>
          <p14:tracePt t="15438" x="2693988" y="2159000"/>
          <p14:tracePt t="15445" x="2701925" y="2159000"/>
          <p14:tracePt t="15455" x="2711450" y="2159000"/>
          <p14:tracePt t="15462" x="2727325" y="2159000"/>
          <p14:tracePt t="15478" x="2744788" y="2159000"/>
          <p14:tracePt t="15486" x="2752725" y="2159000"/>
          <p14:tracePt t="15502" x="2762250" y="2159000"/>
          <p14:tracePt t="15511" x="2778125" y="2159000"/>
          <p14:tracePt t="15527" x="2805113" y="2159000"/>
          <p14:tracePt t="15544" x="2820988" y="2159000"/>
          <p14:tracePt t="15550" x="2830513" y="2159000"/>
          <p14:tracePt t="15560" x="2838450" y="2149475"/>
          <p14:tracePt t="15565" x="2855913" y="2149475"/>
          <p14:tracePt t="15576" x="2863850" y="2149475"/>
          <p14:tracePt t="15582" x="2871788" y="2149475"/>
          <p14:tracePt t="15589" x="2881313" y="2149475"/>
          <p14:tracePt t="15598" x="2897188" y="2149475"/>
          <p14:tracePt t="15605" x="2906713" y="2149475"/>
          <p14:tracePt t="15613" x="2914650" y="2149475"/>
          <p14:tracePt t="15622" x="2922588" y="2149475"/>
          <p14:tracePt t="15630" x="2932113" y="2149475"/>
          <p14:tracePt t="15645" x="2940050" y="2149475"/>
          <p14:tracePt t="15654" x="2949575" y="2149475"/>
          <p14:tracePt t="15662" x="2957513" y="2149475"/>
          <p14:tracePt t="15678" x="2974975" y="2149475"/>
          <p14:tracePt t="15685" x="2982913" y="2149475"/>
          <p14:tracePt t="15694" x="2990850" y="2149475"/>
          <p14:tracePt t="15702" x="3000375" y="2149475"/>
          <p14:tracePt t="15718" x="3008313" y="2149475"/>
          <p14:tracePt t="15728" x="3016250" y="2149475"/>
          <p14:tracePt t="15734" x="3033713" y="2149475"/>
          <p14:tracePt t="15750" x="3041650" y="2149475"/>
          <p14:tracePt t="15760" x="3051175" y="2149475"/>
          <p14:tracePt t="15776" x="3059113" y="2149475"/>
          <p14:tracePt t="15781" x="3067050" y="2149475"/>
          <p14:tracePt t="15806" x="3076575" y="2149475"/>
          <p14:tracePt t="15814" x="3094038" y="2149475"/>
          <p14:tracePt t="15869" x="3109913" y="2149475"/>
          <p14:tracePt t="15895" x="3119438" y="2149475"/>
          <p14:tracePt t="15902" x="3127375" y="2149475"/>
          <p14:tracePt t="15912" x="3135313" y="2149475"/>
          <p14:tracePt t="15928" x="3144838" y="2159000"/>
          <p14:tracePt t="15960" x="3160713" y="2159000"/>
          <p14:tracePt t="15976" x="3170238" y="2159000"/>
          <p14:tracePt t="16046" x="3178175" y="2159000"/>
          <p14:tracePt t="16110" x="3186113" y="2159000"/>
          <p14:tracePt t="16165" x="3203575" y="2159000"/>
          <p14:tracePt t="16182" x="3211513" y="2159000"/>
          <p14:tracePt t="16198" x="3221038" y="2159000"/>
          <p14:tracePt t="16246" x="3238500" y="2159000"/>
          <p14:tracePt t="16286" x="3246438" y="2159000"/>
          <p14:tracePt t="16294" x="3263900" y="2159000"/>
          <p14:tracePt t="16318" x="3279775" y="2166938"/>
          <p14:tracePt t="16334" x="3289300" y="2166938"/>
          <p14:tracePt t="16344" x="3305175" y="2166938"/>
          <p14:tracePt t="16349" x="3314700" y="2166938"/>
          <p14:tracePt t="16360" x="3322638" y="2166938"/>
          <p14:tracePt t="16365" x="3330575" y="2174875"/>
          <p14:tracePt t="16376" x="3340100" y="2174875"/>
          <p14:tracePt t="16382" x="3348038" y="2174875"/>
          <p14:tracePt t="16388" x="3355975" y="2174875"/>
          <p14:tracePt t="16398" x="3382963" y="2184400"/>
          <p14:tracePt t="16405" x="3390900" y="2184400"/>
          <p14:tracePt t="16414" x="3398838" y="2184400"/>
          <p14:tracePt t="16422" x="3408363" y="2192338"/>
          <p14:tracePt t="16437" x="3416300" y="2192338"/>
          <p14:tracePt t="16454" x="3424238" y="2192338"/>
          <p14:tracePt t="16486" x="3433763" y="2192338"/>
          <p14:tracePt t="16518" x="3441700" y="2192338"/>
          <p14:tracePt t="16528" x="3449638" y="2192338"/>
          <p14:tracePt t="16590" x="3467100" y="2192338"/>
          <p14:tracePt t="16845" x="3475038" y="2192338"/>
          <p14:tracePt t="16854" x="3484563" y="2192338"/>
          <p14:tracePt t="16878" x="3492500" y="2192338"/>
          <p14:tracePt t="17086" x="3502025" y="2192338"/>
          <p14:tracePt t="17157" x="3517900" y="2209800"/>
          <p14:tracePt t="17205" x="3517900" y="2217738"/>
          <p14:tracePt t="17237" x="3527425" y="2217738"/>
          <p14:tracePt t="17254" x="3535363" y="2217738"/>
          <p14:tracePt t="17263" x="3535363" y="2227263"/>
          <p14:tracePt t="17269" x="3543300" y="2227263"/>
          <p14:tracePt t="17278" x="3552825" y="2227263"/>
          <p14:tracePt t="17285" x="3560763" y="2227263"/>
          <p14:tracePt t="17295" x="3560763" y="2235200"/>
          <p14:tracePt t="17302" x="3578225" y="2235200"/>
          <p14:tracePt t="17312" x="3594100" y="2235200"/>
          <p14:tracePt t="17318" x="3611563" y="2243138"/>
          <p14:tracePt t="17328" x="3629025" y="2243138"/>
          <p14:tracePt t="17334" x="3654425" y="2243138"/>
          <p14:tracePt t="17344" x="3679825" y="2243138"/>
          <p14:tracePt t="17350" x="3713163" y="2252663"/>
          <p14:tracePt t="17359" x="3738563" y="2252663"/>
          <p14:tracePt t="17365" x="3773488" y="2252663"/>
          <p14:tracePt t="17373" x="3816350" y="2260600"/>
          <p14:tracePt t="17382" x="3849688" y="2268538"/>
          <p14:tracePt t="17389" x="3875088" y="2268538"/>
          <p14:tracePt t="17398" x="3917950" y="2268538"/>
          <p14:tracePt t="17406" x="3960813" y="2268538"/>
          <p14:tracePt t="17414" x="3994150" y="2268538"/>
          <p14:tracePt t="17421" x="4037013" y="2286000"/>
          <p14:tracePt t="17430" x="4087813" y="2286000"/>
          <p14:tracePt t="17437" x="4130675" y="2303463"/>
          <p14:tracePt t="17445" x="4171950" y="2303463"/>
          <p14:tracePt t="17454" x="4214813" y="2303463"/>
          <p14:tracePt t="17462" x="4249738" y="2303463"/>
          <p14:tracePt t="17470" x="4300538" y="2303463"/>
          <p14:tracePt t="17479" x="4351338" y="2303463"/>
          <p14:tracePt t="17486" x="4394200" y="2303463"/>
          <p14:tracePt t="17495" x="4435475" y="2303463"/>
          <p14:tracePt t="17502" x="4478338" y="2303463"/>
          <p14:tracePt t="17511" x="4513263" y="2303463"/>
          <p14:tracePt t="17518" x="4538663" y="2303463"/>
          <p14:tracePt t="17528" x="4572000" y="2303463"/>
          <p14:tracePt t="17534" x="4614863" y="2303463"/>
          <p14:tracePt t="17543" x="4648200" y="2303463"/>
          <p14:tracePt t="17550" x="4691063" y="2303463"/>
          <p14:tracePt t="17560" x="4724400" y="2303463"/>
          <p14:tracePt t="17565" x="4767263" y="2303463"/>
          <p14:tracePt t="17573" x="4818063" y="2303463"/>
          <p14:tracePt t="17582" x="4868863" y="2303463"/>
          <p14:tracePt t="17589" x="4911725" y="2303463"/>
          <p14:tracePt t="17597" x="4972050" y="2303463"/>
          <p14:tracePt t="17606" x="5022850" y="2303463"/>
          <p14:tracePt t="17614" x="5081588" y="2303463"/>
          <p14:tracePt t="17621" x="5167313" y="2303463"/>
          <p14:tracePt t="17631" x="5226050" y="2303463"/>
          <p14:tracePt t="17637" x="5311775" y="2303463"/>
          <p14:tracePt t="17645" x="5380038" y="2303463"/>
          <p14:tracePt t="17654" x="5456238" y="2303463"/>
          <p14:tracePt t="17662" x="5524500" y="2303463"/>
          <p14:tracePt t="17670" x="5583238" y="2303463"/>
          <p14:tracePt t="17678" x="5641975" y="2303463"/>
          <p14:tracePt t="17685" x="5684838" y="2303463"/>
          <p14:tracePt t="17695" x="5727700" y="2303463"/>
          <p14:tracePt t="17702" x="5788025" y="2303463"/>
          <p14:tracePt t="17712" x="5829300" y="2303463"/>
          <p14:tracePt t="17718" x="5864225" y="2303463"/>
          <p14:tracePt t="17728" x="5905500" y="2303463"/>
          <p14:tracePt t="17734" x="5922963" y="2303463"/>
          <p14:tracePt t="17744" x="5957888" y="2303463"/>
          <p14:tracePt t="17750" x="5983288" y="2303463"/>
          <p14:tracePt t="17757" x="5999163" y="2303463"/>
          <p14:tracePt t="17766" x="6024563" y="2303463"/>
          <p14:tracePt t="17773" x="6049963" y="2303463"/>
          <p14:tracePt t="17782" x="6059488" y="2303463"/>
          <p14:tracePt t="17790" x="6084888" y="2303463"/>
          <p14:tracePt t="17797" x="6102350" y="2303463"/>
          <p14:tracePt t="17806" x="6110288" y="2303463"/>
          <p14:tracePt t="17814" x="6127750" y="2303463"/>
          <p14:tracePt t="17822" x="6135688" y="2303463"/>
          <p14:tracePt t="17829" x="6153150" y="2303463"/>
          <p14:tracePt t="17838" x="6169025" y="2303463"/>
          <p14:tracePt t="17854" x="6186488" y="2303463"/>
          <p14:tracePt t="17863" x="6194425" y="2303463"/>
          <p14:tracePt t="17870" x="6211888" y="2293938"/>
          <p14:tracePt t="17879" x="6229350" y="2293938"/>
          <p14:tracePt t="17886" x="6246813" y="2286000"/>
          <p14:tracePt t="17901" x="6272213" y="2286000"/>
          <p14:tracePt t="17912" x="6288088" y="2286000"/>
          <p14:tracePt t="17928" x="6297613" y="2286000"/>
          <p14:tracePt t="17933" x="6313488" y="2278063"/>
          <p14:tracePt t="17960" x="6323013" y="2278063"/>
          <p14:tracePt t="17973" x="6330950" y="2278063"/>
          <p14:tracePt t="17989" x="6338888" y="2278063"/>
          <p14:tracePt t="18005" x="6348413" y="2278063"/>
          <p14:tracePt t="18013" x="6356350" y="2278063"/>
          <p14:tracePt t="18038" x="6365875" y="2278063"/>
          <p14:tracePt t="18062" x="6373813" y="2278063"/>
          <p14:tracePt t="18078" x="6381750" y="2278063"/>
          <p14:tracePt t="19213" x="6391275" y="2278063"/>
          <p14:tracePt t="20213" x="6373813" y="2278063"/>
          <p14:tracePt t="20221" x="6330950" y="2278063"/>
          <p14:tracePt t="20230" x="6288088" y="2278063"/>
          <p14:tracePt t="20237" x="6229350" y="2278063"/>
          <p14:tracePt t="20247" x="6143625" y="2278063"/>
          <p14:tracePt t="20253" x="6059488" y="2278063"/>
          <p14:tracePt t="20263" x="5957888" y="2278063"/>
          <p14:tracePt t="20270" x="5846763" y="2278063"/>
          <p14:tracePt t="20280" x="5761038" y="2278063"/>
          <p14:tracePt t="20285" x="5651500" y="2260600"/>
          <p14:tracePt t="20295" x="5524500" y="2260600"/>
          <p14:tracePt t="20302" x="5405438" y="2260600"/>
          <p14:tracePt t="20312" x="5294313" y="2252663"/>
          <p14:tracePt t="20317" x="5149850" y="2235200"/>
          <p14:tracePt t="20327" x="5022850" y="2217738"/>
          <p14:tracePt t="20333" x="4878388" y="2192338"/>
          <p14:tracePt t="20342" x="4724400" y="2174875"/>
          <p14:tracePt t="20350" x="4597400" y="2141538"/>
          <p14:tracePt t="20357" x="4486275" y="2133600"/>
          <p14:tracePt t="20365" x="4394200" y="2108200"/>
          <p14:tracePt t="20374" x="4333875" y="2090738"/>
          <p14:tracePt t="20381" x="4249738" y="2082800"/>
          <p14:tracePt t="20389" x="4146550" y="2047875"/>
          <p14:tracePt t="20397" x="4052888" y="2030413"/>
          <p14:tracePt t="20406" x="3943350" y="2014538"/>
          <p14:tracePt t="20414" x="3824288" y="1979613"/>
          <p14:tracePt t="20422" x="3697288" y="1963738"/>
          <p14:tracePt t="20430" x="3568700" y="1938338"/>
          <p14:tracePt t="20438" x="3441700" y="1920875"/>
          <p14:tracePt t="20447" x="3322638" y="1895475"/>
          <p14:tracePt t="20454" x="3211513" y="1870075"/>
          <p14:tracePt t="20463" x="3109913" y="1860550"/>
          <p14:tracePt t="20470" x="3000375" y="1852613"/>
          <p14:tracePt t="20480" x="2906713" y="1835150"/>
          <p14:tracePt t="20486" x="2838450" y="1819275"/>
          <p14:tracePt t="20496" x="2744788" y="1793875"/>
          <p14:tracePt t="20502" x="2660650" y="1784350"/>
          <p14:tracePt t="20512" x="2600325" y="1776413"/>
          <p14:tracePt t="20518" x="2516188" y="1751013"/>
          <p14:tracePt t="20526" x="2455863" y="1741488"/>
          <p14:tracePt t="20534" x="2362200" y="1716088"/>
          <p14:tracePt t="20541" x="2293938" y="1716088"/>
          <p14:tracePt t="20549" x="2235200" y="1708150"/>
          <p14:tracePt t="20557" x="2174875" y="1700213"/>
          <p14:tracePt t="20565" x="2133600" y="1700213"/>
          <p14:tracePt t="20574" x="2073275" y="1690688"/>
          <p14:tracePt t="20582" x="2039938" y="1682750"/>
          <p14:tracePt t="20589" x="1997075" y="1682750"/>
          <p14:tracePt t="20598" x="1963738" y="1674813"/>
          <p14:tracePt t="20605" x="1938338" y="1674813"/>
          <p14:tracePt t="20613" x="1903413" y="1674813"/>
          <p14:tracePt t="20622" x="1885950" y="1674813"/>
          <p14:tracePt t="20631" x="1860550" y="1674813"/>
          <p14:tracePt t="20637" x="1835150" y="1674813"/>
          <p14:tracePt t="20647" x="1819275" y="1674813"/>
          <p14:tracePt t="20654" x="1784350" y="1674813"/>
          <p14:tracePt t="20663" x="1758950" y="1674813"/>
          <p14:tracePt t="20669" x="1741488" y="1674813"/>
          <p14:tracePt t="20679" x="1708150" y="1674813"/>
          <p14:tracePt t="20685" x="1682750" y="1674813"/>
          <p14:tracePt t="20696" x="1674813" y="1674813"/>
          <p14:tracePt t="20702" x="1657350" y="1674813"/>
          <p14:tracePt t="20712" x="1649413" y="1674813"/>
          <p14:tracePt t="20718" x="1639888" y="1674813"/>
          <p14:tracePt t="20726" x="1631950" y="1674813"/>
          <p14:tracePt t="20735" x="1622425" y="1674813"/>
          <p14:tracePt t="21022" x="1614488" y="1674813"/>
          <p14:tracePt t="21070" x="1614488" y="1682750"/>
          <p14:tracePt t="21189" x="1614488" y="1690688"/>
          <p14:tracePt t="21214" x="1631950" y="1690688"/>
          <p14:tracePt t="21221" x="1639888" y="1690688"/>
          <p14:tracePt t="21237" x="1657350" y="1690688"/>
          <p14:tracePt t="21247" x="1665288" y="1690688"/>
          <p14:tracePt t="21253" x="1690688" y="1690688"/>
          <p14:tracePt t="21264" x="1725613" y="1690688"/>
          <p14:tracePt t="21270" x="1733550" y="1690688"/>
          <p14:tracePt t="21280" x="1751013" y="1690688"/>
          <p14:tracePt t="21286" x="1766888" y="1690688"/>
          <p14:tracePt t="21296" x="1776413" y="1690688"/>
          <p14:tracePt t="21302" x="1793875" y="1690688"/>
          <p14:tracePt t="21311" x="1801813" y="1690688"/>
          <p14:tracePt t="21325" x="1809750" y="1690688"/>
          <p14:tracePt t="21333" x="1819275" y="1690688"/>
          <p14:tracePt t="21350" x="1827213" y="1690688"/>
          <p14:tracePt t="21366" x="1835150" y="1690688"/>
          <p14:tracePt t="21374" x="1844675" y="1690688"/>
          <p14:tracePt t="21382" x="1852613" y="1690688"/>
          <p14:tracePt t="21398" x="1860550" y="1682750"/>
          <p14:tracePt t="21406" x="1870075" y="1682750"/>
          <p14:tracePt t="21414" x="1878013" y="1682750"/>
          <p14:tracePt t="21422" x="1885950" y="1682750"/>
          <p14:tracePt t="21430" x="1895475" y="1682750"/>
          <p14:tracePt t="21438" x="1903413" y="1682750"/>
          <p14:tracePt t="21447" x="1920875" y="1682750"/>
          <p14:tracePt t="21464" x="1946275" y="1682750"/>
          <p14:tracePt t="21470" x="1954213" y="1682750"/>
          <p14:tracePt t="21480" x="1963738" y="1682750"/>
          <p14:tracePt t="21486" x="1971675" y="1682750"/>
          <p14:tracePt t="21496" x="1979613" y="1682750"/>
          <p14:tracePt t="21502" x="1997075" y="1682750"/>
          <p14:tracePt t="21511" x="2005013" y="1674813"/>
          <p14:tracePt t="21518" x="2014538" y="1674813"/>
          <p14:tracePt t="21535" x="2039938" y="1674813"/>
          <p14:tracePt t="21550" x="2055813" y="1674813"/>
          <p14:tracePt t="21566" x="2065338" y="1674813"/>
          <p14:tracePt t="21574" x="2073275" y="1674813"/>
          <p14:tracePt t="21582" x="2082800" y="1674813"/>
          <p14:tracePt t="21590" x="2090738" y="1674813"/>
          <p14:tracePt t="21621" x="2098675" y="1674813"/>
          <p14:tracePt t="21638" x="2108200" y="1674813"/>
          <p14:tracePt t="21669" x="2116138" y="1674813"/>
          <p14:tracePt t="21686" x="2124075" y="1674813"/>
          <p14:tracePt t="21702" x="2133600" y="1674813"/>
          <p14:tracePt t="21718" x="2141538" y="1674813"/>
          <p14:tracePt t="21725" x="2149475" y="1674813"/>
          <p14:tracePt t="21741" x="2159000" y="1674813"/>
          <p14:tracePt t="21750" x="2166938" y="1674813"/>
          <p14:tracePt t="21766" x="2174875" y="1674813"/>
          <p14:tracePt t="21773" x="2184400" y="1674813"/>
          <p14:tracePt t="21789" x="2192338" y="1674813"/>
          <p14:tracePt t="21797" x="2200275" y="1674813"/>
          <p14:tracePt t="21806" x="2217738" y="1674813"/>
          <p14:tracePt t="21830" x="2227263" y="1674813"/>
          <p14:tracePt t="21838" x="2235200" y="1674813"/>
          <p14:tracePt t="21862" x="2243138" y="1674813"/>
          <p14:tracePt t="21881" x="2252663" y="1674813"/>
          <p14:tracePt t="21942" x="2260600" y="1674813"/>
          <p14:tracePt t="21983" x="2268538" y="1674813"/>
          <p14:tracePt t="22062" x="2278063" y="1674813"/>
          <p14:tracePt t="22080" x="2286000" y="1674813"/>
          <p14:tracePt t="22118" x="2293938" y="1674813"/>
          <p14:tracePt t="22134" x="2303463" y="1674813"/>
          <p14:tracePt t="22166" x="2311400" y="1674813"/>
          <p14:tracePt t="22174" x="2319338" y="1674813"/>
          <p14:tracePt t="22190" x="2328863" y="1674813"/>
          <p14:tracePt t="22197" x="2336800" y="1674813"/>
          <p14:tracePt t="22206" x="2344738" y="1674813"/>
          <p14:tracePt t="22221" x="2354263" y="1674813"/>
          <p14:tracePt t="22862" x="2344738" y="1674813"/>
          <p14:tracePt t="23430" x="2354263" y="1674813"/>
          <p14:tracePt t="24886" x="2362200" y="1674813"/>
          <p14:tracePt t="25710" x="2362200" y="1682750"/>
          <p14:tracePt t="25718" x="2354263" y="1690688"/>
          <p14:tracePt t="25750" x="2344738" y="1700213"/>
          <p14:tracePt t="26414" x="2354263" y="1700213"/>
          <p14:tracePt t="26432" x="2362200" y="1690688"/>
          <p14:tracePt t="27062" x="2362200" y="1682750"/>
          <p14:tracePt t="27077" x="2371725" y="1674813"/>
          <p14:tracePt t="27093" x="2379663" y="1665288"/>
          <p14:tracePt t="27102" x="2387600" y="1657350"/>
          <p14:tracePt t="27125" x="2397125" y="1649413"/>
          <p14:tracePt t="27141" x="2405063" y="1639888"/>
          <p14:tracePt t="27198" x="2413000" y="1631950"/>
          <p14:tracePt t="27216" x="2430463" y="1631950"/>
          <p14:tracePt t="27254" x="2438400" y="1631950"/>
          <p14:tracePt t="27317" x="2455863" y="1631950"/>
          <p14:tracePt t="27334" x="2455863" y="1622425"/>
          <p14:tracePt t="27350" x="2463800" y="1614488"/>
          <p14:tracePt t="27365" x="2473325" y="1606550"/>
          <p14:tracePt t="27415" x="2489200" y="1597025"/>
          <p14:tracePt t="27432" x="2498725" y="1589088"/>
          <p14:tracePt t="27438" x="2506663" y="1581150"/>
          <p14:tracePt t="27454" x="2516188" y="1571625"/>
          <p14:tracePt t="27470" x="2524125" y="1563688"/>
          <p14:tracePt t="27518" x="2524125" y="1555750"/>
          <p14:tracePt t="27534" x="2532063" y="1555750"/>
          <p14:tracePt t="27550" x="2532063" y="1546225"/>
          <p14:tracePt t="27606" x="2532063" y="1538288"/>
          <p14:tracePt t="27615" x="2541588" y="1538288"/>
          <p14:tracePt t="27654" x="2549525" y="1530350"/>
          <p14:tracePt t="27694" x="2557463" y="1520825"/>
          <p14:tracePt t="27726" x="2566988" y="1512888"/>
          <p14:tracePt t="27742" x="2582863" y="1512888"/>
          <p14:tracePt t="27758" x="2592388" y="1504950"/>
          <p14:tracePt t="27767" x="2600325" y="1495425"/>
          <p14:tracePt t="27783" x="2625725" y="1487488"/>
          <p14:tracePt t="27790" x="2633663" y="1487488"/>
          <p14:tracePt t="27800" x="2643188" y="1477963"/>
          <p14:tracePt t="27805" x="2651125" y="1470025"/>
          <p14:tracePt t="27815" x="2668588" y="1462088"/>
          <p14:tracePt t="27822" x="2676525" y="1452563"/>
          <p14:tracePt t="27832" x="2686050" y="1452563"/>
          <p14:tracePt t="27838" x="2686050" y="1444625"/>
          <p14:tracePt t="27848" x="2693988" y="1436688"/>
          <p14:tracePt t="27854" x="2701925" y="1436688"/>
          <p14:tracePt t="27861" x="2711450" y="1427163"/>
          <p14:tracePt t="27894" x="2719388" y="1427163"/>
          <p14:tracePt t="28165" x="2727325" y="1427163"/>
          <p14:tracePt t="28173" x="2736850" y="1427163"/>
          <p14:tracePt t="28206" x="2744788" y="1419225"/>
          <p14:tracePt t="28216" x="2752725" y="1419225"/>
          <p14:tracePt t="28695" x="2762250" y="1427163"/>
          <p14:tracePt t="28750" x="2770188" y="1427163"/>
          <p14:tracePt t="28767" x="2778125" y="1436688"/>
          <p14:tracePt t="28797" x="2778125" y="1444625"/>
          <p14:tracePt t="28806" x="2787650" y="1444625"/>
          <p14:tracePt t="28823" x="2795588" y="1452563"/>
          <p14:tracePt t="28838" x="2820988" y="1462088"/>
          <p14:tracePt t="28854" x="2838450" y="1470025"/>
          <p14:tracePt t="28871" x="2855913" y="1470025"/>
          <p14:tracePt t="28886" x="2871788" y="1470025"/>
          <p14:tracePt t="28894" x="2889250" y="1470025"/>
          <p14:tracePt t="28902" x="2906713" y="1477963"/>
          <p14:tracePt t="28910" x="2932113" y="1477963"/>
          <p14:tracePt t="28918" x="2957513" y="1487488"/>
          <p14:tracePt t="28926" x="3000375" y="1495425"/>
          <p14:tracePt t="28934" x="3041650" y="1495425"/>
          <p14:tracePt t="28942" x="3101975" y="1504950"/>
          <p14:tracePt t="28950" x="3178175" y="1512888"/>
          <p14:tracePt t="28957" x="3254375" y="1520825"/>
          <p14:tracePt t="28967" x="3305175" y="1520825"/>
          <p14:tracePt t="28974" x="3382963" y="1520825"/>
          <p14:tracePt t="28983" x="3467100" y="1538288"/>
          <p14:tracePt t="28990" x="3535363" y="1538288"/>
          <p14:tracePt t="28999" x="3611563" y="1538288"/>
          <p14:tracePt t="29006" x="3679825" y="1538288"/>
          <p14:tracePt t="29016" x="3756025" y="1538288"/>
          <p14:tracePt t="29022" x="3816350" y="1546225"/>
          <p14:tracePt t="29032" x="3867150" y="1546225"/>
          <p14:tracePt t="29038" x="3943350" y="1546225"/>
          <p14:tracePt t="29045" x="4011613" y="1546225"/>
          <p14:tracePt t="29054" x="4070350" y="1546225"/>
          <p14:tracePt t="29061" x="4113213" y="1546225"/>
          <p14:tracePt t="29070" x="4156075" y="1546225"/>
          <p14:tracePt t="29078" x="4214813" y="1546225"/>
          <p14:tracePt t="29085" x="4257675" y="1546225"/>
          <p14:tracePt t="29093" x="4291013" y="1546225"/>
          <p14:tracePt t="29102" x="4333875" y="1555750"/>
          <p14:tracePt t="29109" x="4359275" y="1555750"/>
          <p14:tracePt t="29118" x="4384675" y="1555750"/>
          <p14:tracePt t="29126" x="4410075" y="1555750"/>
          <p14:tracePt t="29134" x="4435475" y="1555750"/>
          <p14:tracePt t="29142" x="4452938" y="1555750"/>
          <p14:tracePt t="29151" x="4478338" y="1555750"/>
          <p14:tracePt t="29158" x="4503738" y="1555750"/>
          <p14:tracePt t="29166" x="4521200" y="1555750"/>
          <p14:tracePt t="29173" x="4538663" y="1555750"/>
          <p14:tracePt t="29183" x="4554538" y="1555750"/>
          <p14:tracePt t="29189" x="4564063" y="1555750"/>
          <p14:tracePt t="29200" x="4579938" y="1555750"/>
          <p14:tracePt t="29205" x="4589463" y="1555750"/>
          <p14:tracePt t="29217" x="4597400" y="1555750"/>
          <p14:tracePt t="29221" x="4614863" y="1555750"/>
          <p14:tracePt t="29238" x="4622800" y="1555750"/>
          <p14:tracePt t="29261" x="4630738" y="1555750"/>
          <p14:tracePt t="29309" x="4640263" y="1563688"/>
          <p14:tracePt t="29318" x="4648200" y="1563688"/>
          <p14:tracePt t="29326" x="4657725" y="1571625"/>
          <p14:tracePt t="29333" x="4665663" y="1581150"/>
          <p14:tracePt t="29342" x="4665663" y="1589088"/>
          <p14:tracePt t="29350" x="4673600" y="1589088"/>
          <p14:tracePt t="29357" x="4691063" y="1606550"/>
          <p14:tracePt t="29366" x="4699000" y="1614488"/>
          <p14:tracePt t="29374" x="4724400" y="1639888"/>
          <p14:tracePt t="29383" x="4759325" y="1657350"/>
          <p14:tracePt t="29390" x="4784725" y="1665288"/>
          <p14:tracePt t="29400" x="4810125" y="1674813"/>
          <p14:tracePt t="29405" x="4843463" y="1690688"/>
          <p14:tracePt t="29417" x="4878388" y="1716088"/>
          <p14:tracePt t="29421" x="4911725" y="1741488"/>
          <p14:tracePt t="29431" x="4946650" y="1751013"/>
          <p14:tracePt t="29437" x="4979988" y="1766888"/>
          <p14:tracePt t="29444" x="5030788" y="1784350"/>
          <p14:tracePt t="29453" x="5073650" y="1793875"/>
          <p14:tracePt t="29461" x="5132388" y="1801813"/>
          <p14:tracePt t="29470" x="5208588" y="1827213"/>
          <p14:tracePt t="29478" x="5294313" y="1827213"/>
          <p14:tracePt t="29485" x="5370513" y="1827213"/>
          <p14:tracePt t="29493" x="5456238" y="1827213"/>
          <p14:tracePt t="29502" x="5481638" y="1827213"/>
          <p14:tracePt t="29510" x="5524500" y="1827213"/>
          <p14:tracePt t="29517" x="5591175" y="1801813"/>
          <p14:tracePt t="29525" x="5651500" y="1766888"/>
          <p14:tracePt t="29534" x="5694363" y="1758950"/>
          <p14:tracePt t="29541" x="5735638" y="1733550"/>
          <p14:tracePt t="29550" x="5761038" y="1682750"/>
          <p14:tracePt t="29558" x="5770563" y="1682750"/>
          <p14:tracePt t="29566" x="5778500" y="1682750"/>
          <p14:tracePt t="29830" x="5761038" y="1682750"/>
          <p14:tracePt t="29839" x="5710238" y="1708150"/>
          <p14:tracePt t="29847" x="5641975" y="1741488"/>
          <p14:tracePt t="29854" x="5583238" y="1766888"/>
          <p14:tracePt t="29861" x="5497513" y="1776413"/>
          <p14:tracePt t="29870" x="5464175" y="1793875"/>
          <p14:tracePt t="29878" x="5413375" y="1801813"/>
          <p14:tracePt t="29895" x="5302250" y="1844675"/>
          <p14:tracePt t="29902" x="5260975" y="1844675"/>
          <p14:tracePt t="29909" x="5251450" y="1844675"/>
          <p14:tracePt t="29920" x="5226050" y="1844675"/>
          <p14:tracePt t="29925" x="5218113" y="1835150"/>
          <p14:tracePt t="29935" x="5218113" y="1827213"/>
          <p14:tracePt t="29942" x="5208588" y="1819275"/>
          <p14:tracePt t="30590" x="5218113" y="1819275"/>
          <p14:tracePt t="30685" x="5218113" y="1827213"/>
          <p14:tracePt t="30701" x="5226050" y="1835150"/>
          <p14:tracePt t="30717" x="5226050" y="1852613"/>
          <p14:tracePt t="30726" x="5226050" y="1860550"/>
          <p14:tracePt t="30734" x="5235575" y="1860550"/>
          <p14:tracePt t="30743" x="5243513" y="1878013"/>
          <p14:tracePt t="30752" x="5251450" y="1895475"/>
          <p14:tracePt t="30757" x="5260975" y="1903413"/>
          <p14:tracePt t="30768" x="5268913" y="1920875"/>
          <p14:tracePt t="30774" x="5268913" y="1928813"/>
          <p14:tracePt t="30783" x="5294313" y="1963738"/>
          <p14:tracePt t="30790" x="5311775" y="1979613"/>
          <p14:tracePt t="30799" x="5319713" y="1989138"/>
          <p14:tracePt t="30806" x="5345113" y="2022475"/>
          <p14:tracePt t="30816" x="5387975" y="2047875"/>
          <p14:tracePt t="30822" x="5413375" y="2073275"/>
          <p14:tracePt t="30829" x="5472113" y="2082800"/>
          <p14:tracePt t="30838" x="5532438" y="2090738"/>
          <p14:tracePt t="30845" x="5583238" y="2090738"/>
          <p14:tracePt t="30854" x="5659438" y="2090738"/>
          <p14:tracePt t="30862" x="5727700" y="2090738"/>
          <p14:tracePt t="30870" x="5803900" y="2090738"/>
          <p14:tracePt t="30879" x="5854700" y="2090738"/>
          <p14:tracePt t="30896" x="5983288" y="2065338"/>
          <p14:tracePt t="30902" x="6042025" y="2039938"/>
          <p14:tracePt t="30910" x="6076950" y="2022475"/>
          <p14:tracePt t="30920" x="6127750" y="1997075"/>
          <p14:tracePt t="30926" x="6178550" y="1971675"/>
          <p14:tracePt t="30935" x="6194425" y="1963738"/>
          <p14:tracePt t="30942" x="6237288" y="1954213"/>
          <p14:tracePt t="30952" x="6262688" y="1946275"/>
          <p14:tracePt t="31181" x="6221413" y="1954213"/>
          <p14:tracePt t="31199" x="6135688" y="1954213"/>
          <p14:tracePt t="31205" x="6016625" y="2014538"/>
          <p14:tracePt t="31215" x="5915025" y="2022475"/>
          <p14:tracePt t="31221" x="5770563" y="2065338"/>
          <p14:tracePt t="31228" x="5668963" y="2065338"/>
          <p14:tracePt t="31238" x="5557838" y="2082800"/>
          <p14:tracePt t="31245" x="5446713" y="2082800"/>
          <p14:tracePt t="31254" x="5345113" y="2098675"/>
          <p14:tracePt t="31262" x="5218113" y="2098675"/>
          <p14:tracePt t="31269" x="5116513" y="2108200"/>
          <p14:tracePt t="31277" x="4997450" y="2133600"/>
          <p14:tracePt t="31285" x="4886325" y="2141538"/>
          <p14:tracePt t="31294" x="4784725" y="2166938"/>
          <p14:tracePt t="31302" x="4673600" y="2184400"/>
          <p14:tracePt t="31310" x="4579938" y="2200275"/>
          <p14:tracePt t="31318" x="4495800" y="2217738"/>
          <p14:tracePt t="31325" x="4452938" y="2227263"/>
          <p14:tracePt t="31334" x="4402138" y="2260600"/>
          <p14:tracePt t="31342" x="4368800" y="2278063"/>
          <p14:tracePt t="31351" x="4325938" y="2303463"/>
          <p14:tracePt t="31358" x="4291013" y="2319338"/>
          <p14:tracePt t="31369" x="4257675" y="2362200"/>
          <p14:tracePt t="31375" x="4232275" y="2379663"/>
          <p14:tracePt t="31384" x="4197350" y="2397125"/>
          <p14:tracePt t="31390" x="4156075" y="2422525"/>
          <p14:tracePt t="31398" x="4138613" y="2438400"/>
          <p14:tracePt t="31406" x="4121150" y="2447925"/>
          <p14:tracePt t="31416" x="4079875" y="2473325"/>
          <p14:tracePt t="31422" x="4052888" y="2473325"/>
          <p14:tracePt t="31429" x="4002088" y="2498725"/>
          <p14:tracePt t="31438" x="3976688" y="2498725"/>
          <p14:tracePt t="31446" x="3943350" y="2516188"/>
          <p14:tracePt t="31455" x="3917950" y="2516188"/>
          <p14:tracePt t="31462" x="3892550" y="2532063"/>
          <p14:tracePt t="31469" x="3849688" y="2532063"/>
          <p14:tracePt t="31477" x="3816350" y="2541588"/>
          <p14:tracePt t="31485" x="3781425" y="2557463"/>
          <p14:tracePt t="31493" x="3738563" y="2557463"/>
          <p14:tracePt t="31502" x="3705225" y="2566988"/>
          <p14:tracePt t="31509" x="3679825" y="2566988"/>
          <p14:tracePt t="31517" x="3646488" y="2574925"/>
          <p14:tracePt t="31525" x="3611563" y="2582863"/>
          <p14:tracePt t="31534" x="3568700" y="2582863"/>
          <p14:tracePt t="31542" x="3527425" y="2582863"/>
          <p14:tracePt t="31552" x="3475038" y="2582863"/>
          <p14:tracePt t="31558" x="3433763" y="2582863"/>
          <p14:tracePt t="31568" x="3373438" y="2582863"/>
          <p14:tracePt t="31573" x="3348038" y="2582863"/>
          <p14:tracePt t="31585" x="3305175" y="2582863"/>
          <p14:tracePt t="31589" x="3263900" y="2582863"/>
          <p14:tracePt t="31599" x="3238500" y="2582863"/>
          <p14:tracePt t="31605" x="3203575" y="2582863"/>
          <p14:tracePt t="31613" x="3195638" y="2582863"/>
          <p14:tracePt t="31621" x="3160713" y="2582863"/>
          <p14:tracePt t="31629" x="3135313" y="2582863"/>
          <p14:tracePt t="31637" x="3127375" y="2582863"/>
          <p14:tracePt t="31646" x="3109913" y="2582863"/>
          <p14:tracePt t="31653" x="3094038" y="2582863"/>
          <p14:tracePt t="31662" x="3084513" y="2582863"/>
          <p14:tracePt t="31669" x="3067050" y="2582863"/>
          <p14:tracePt t="31677" x="3059113" y="2582863"/>
          <p14:tracePt t="31686" x="3041650" y="2582863"/>
          <p14:tracePt t="31693" x="3033713" y="2582863"/>
          <p14:tracePt t="31702" x="3025775" y="2582863"/>
          <p14:tracePt t="31709" x="3016250" y="2582863"/>
          <p14:tracePt t="31718" x="3008313" y="2582863"/>
          <p14:tracePt t="31725" x="2990850" y="2582863"/>
          <p14:tracePt t="31735" x="2974975" y="2582863"/>
          <p14:tracePt t="31741" x="2965450" y="2582863"/>
          <p14:tracePt t="31752" x="2940050" y="2582863"/>
          <p14:tracePt t="31757" x="2932113" y="2592388"/>
          <p14:tracePt t="31769" x="2922588" y="2592388"/>
          <p14:tracePt t="31773" x="2914650" y="2592388"/>
          <p14:tracePt t="31785" x="2906713" y="2592388"/>
          <p14:tracePt t="31801" x="2897188" y="2592388"/>
          <p14:tracePt t="31816" x="2889250" y="2592388"/>
          <p14:tracePt t="31821" x="2881313" y="2592388"/>
          <p14:tracePt t="31829" x="2871788" y="2592388"/>
          <p14:tracePt t="31846" x="2863850" y="2592388"/>
          <p14:tracePt t="31854" x="2855913" y="2592388"/>
          <p14:tracePt t="31862" x="2846388" y="2592388"/>
          <p14:tracePt t="31870" x="2830513" y="2592388"/>
          <p14:tracePt t="31877" x="2820988" y="2592388"/>
          <p14:tracePt t="31886" x="2805113" y="2592388"/>
          <p14:tracePt t="31893" x="2787650" y="2592388"/>
          <p14:tracePt t="31902" x="2762250" y="2600325"/>
          <p14:tracePt t="31910" x="2744788" y="2600325"/>
          <p14:tracePt t="31918" x="2736850" y="2600325"/>
          <p14:tracePt t="31925" x="2711450" y="2600325"/>
          <p14:tracePt t="31935" x="2693988" y="2600325"/>
          <p14:tracePt t="31942" x="2686050" y="2600325"/>
          <p14:tracePt t="31951" x="2676525" y="2600325"/>
          <p14:tracePt t="31958" x="2668588" y="2600325"/>
          <p14:tracePt t="31975" x="2660650" y="2608263"/>
          <p14:tracePt t="31990" x="2660650" y="2617788"/>
          <p14:tracePt t="32017" x="2660650" y="2625725"/>
          <p14:tracePt t="32022" x="2660650" y="2643188"/>
          <p14:tracePt t="32054" x="2660650" y="2651125"/>
          <p14:tracePt t="32070" x="2660650" y="2660650"/>
          <p14:tracePt t="32085" x="2660650" y="2668588"/>
          <p14:tracePt t="32102" x="2668588" y="2676525"/>
          <p14:tracePt t="32109" x="2693988" y="2676525"/>
          <p14:tracePt t="32118" x="2727325" y="2676525"/>
          <p14:tracePt t="32125" x="2778125" y="2676525"/>
          <p14:tracePt t="32134" x="2813050" y="2676525"/>
          <p14:tracePt t="32143" x="2855913" y="2660650"/>
          <p14:tracePt t="32152" x="2932113" y="2651125"/>
          <p14:tracePt t="32157" x="2990850" y="2633663"/>
          <p14:tracePt t="32168" x="3033713" y="2617788"/>
          <p14:tracePt t="32174" x="3084513" y="2600325"/>
          <p14:tracePt t="32184" x="3109913" y="2592388"/>
          <p14:tracePt t="32191" x="3170238" y="2549525"/>
          <p14:tracePt t="32200" x="3203575" y="2532063"/>
          <p14:tracePt t="32205" x="3221038" y="2524125"/>
          <p14:tracePt t="32215" x="3263900" y="2498725"/>
          <p14:tracePt t="32222" x="3271838" y="2498725"/>
          <p14:tracePt t="32229" x="3279775" y="2498725"/>
          <p14:tracePt t="32350" x="3263900" y="2498725"/>
          <p14:tracePt t="32358" x="3228975" y="2498725"/>
          <p14:tracePt t="32367" x="3186113" y="2498725"/>
          <p14:tracePt t="32374" x="3152775" y="2498725"/>
          <p14:tracePt t="32384" x="3144838" y="2498725"/>
          <p14:tracePt t="32389" x="3094038" y="2489200"/>
          <p14:tracePt t="32399" x="3033713" y="2463800"/>
          <p14:tracePt t="32405" x="3008313" y="2455863"/>
          <p14:tracePt t="32414" x="2940050" y="2438400"/>
          <p14:tracePt t="32422" x="2914650" y="2438400"/>
          <p14:tracePt t="32429" x="2855913" y="2438400"/>
          <p14:tracePt t="32438" x="2830513" y="2438400"/>
          <p14:tracePt t="32446" x="2795588" y="2447925"/>
          <p14:tracePt t="32454" x="2778125" y="2447925"/>
          <p14:tracePt t="32462" x="2762250" y="2447925"/>
          <p14:tracePt t="32478" x="2752725" y="2447925"/>
          <p14:tracePt t="32485" x="2736850" y="2447925"/>
          <p14:tracePt t="32710" x="2727325" y="2447925"/>
          <p14:tracePt t="32725" x="2719388" y="2447925"/>
          <p14:tracePt t="32741" x="2701925" y="2447925"/>
          <p14:tracePt t="32751" x="2693988" y="2447925"/>
          <p14:tracePt t="32758" x="2686050" y="2447925"/>
          <p14:tracePt t="32768" x="2676525" y="2447925"/>
          <p14:tracePt t="32773" x="2668588" y="2447925"/>
          <p14:tracePt t="32784" x="2660650" y="2447925"/>
          <p14:tracePt t="32789" x="2651125" y="2447925"/>
          <p14:tracePt t="32799" x="2643188" y="2447925"/>
          <p14:tracePt t="32805" x="2633663" y="2447925"/>
          <p14:tracePt t="32813" x="2625725" y="2447925"/>
          <p14:tracePt t="32821" x="2617788" y="2455863"/>
          <p14:tracePt t="32829" x="2608263" y="2455863"/>
          <p14:tracePt t="32846" x="2600325" y="2455863"/>
          <p14:tracePt t="32854" x="2600325" y="2463800"/>
          <p14:tracePt t="32861" x="2582863" y="2463800"/>
          <p14:tracePt t="32870" x="2574925" y="2463800"/>
          <p14:tracePt t="32878" x="2566988" y="2463800"/>
          <p14:tracePt t="32897" x="2549525" y="2463800"/>
          <p14:tracePt t="32903" x="2532063" y="2463800"/>
          <p14:tracePt t="32910" x="2516188" y="2463800"/>
          <p14:tracePt t="32920" x="2506663" y="2463800"/>
          <p14:tracePt t="32926" x="2498725" y="2463800"/>
          <p14:tracePt t="32936" x="2481263" y="2463800"/>
          <p14:tracePt t="32942" x="2473325" y="2463800"/>
          <p14:tracePt t="32952" x="2463800" y="2463800"/>
          <p14:tracePt t="32958" x="2455863" y="2463800"/>
          <p14:tracePt t="32968" x="2447925" y="2463800"/>
          <p14:tracePt t="32984" x="2438400" y="2463800"/>
          <p14:tracePt t="33005" x="2422525" y="2455863"/>
          <p14:tracePt t="33189" x="2422525" y="2463800"/>
          <p14:tracePt t="33198" x="2430463" y="2481263"/>
          <p14:tracePt t="33205" x="2430463" y="2489200"/>
          <p14:tracePt t="33212" x="2438400" y="2506663"/>
          <p14:tracePt t="33222" x="2438400" y="2524125"/>
          <p14:tracePt t="33229" x="2438400" y="2549525"/>
          <p14:tracePt t="33238" x="2438400" y="2557463"/>
          <p14:tracePt t="33246" x="2447925" y="2566988"/>
          <p14:tracePt t="33253" x="2447925" y="2582863"/>
          <p14:tracePt t="33262" x="2447925" y="2600325"/>
          <p14:tracePt t="33270" x="2447925" y="2608263"/>
          <p14:tracePt t="33278" x="2447925" y="2625725"/>
          <p14:tracePt t="33285" x="2447925" y="2651125"/>
          <p14:tracePt t="33294" x="2447925" y="2676525"/>
          <p14:tracePt t="33302" x="2447925" y="2701925"/>
          <p14:tracePt t="33310" x="2447925" y="2727325"/>
          <p14:tracePt t="33319" x="2447925" y="2744788"/>
          <p14:tracePt t="33325" x="2447925" y="2787650"/>
          <p14:tracePt t="33336" x="2447925" y="2813050"/>
          <p14:tracePt t="33342" x="2447925" y="2846388"/>
          <p14:tracePt t="33352" x="2447925" y="2871788"/>
          <p14:tracePt t="33358" x="2447925" y="2889250"/>
          <p14:tracePt t="33368" x="2447925" y="2914650"/>
          <p14:tracePt t="33374" x="2447925" y="2957513"/>
          <p14:tracePt t="33384" x="2447925" y="2982913"/>
          <p14:tracePt t="33390" x="2447925" y="3000375"/>
          <p14:tracePt t="33398" x="2447925" y="3025775"/>
          <p14:tracePt t="33406" x="2447925" y="3067050"/>
          <p14:tracePt t="33413" x="2447925" y="3101975"/>
          <p14:tracePt t="33422" x="2447925" y="3144838"/>
          <p14:tracePt t="33430" x="2447925" y="3170238"/>
          <p14:tracePt t="33437" x="2447925" y="3203575"/>
          <p14:tracePt t="33446" x="2447925" y="3238500"/>
          <p14:tracePt t="33454" x="2447925" y="3271838"/>
          <p14:tracePt t="33462" x="2447925" y="3297238"/>
          <p14:tracePt t="33470" x="2447925" y="3340100"/>
          <p14:tracePt t="33478" x="2447925" y="3382963"/>
          <p14:tracePt t="33485" x="2447925" y="3416300"/>
          <p14:tracePt t="33494" x="2447925" y="3459163"/>
          <p14:tracePt t="33503" x="2447925" y="3492500"/>
          <p14:tracePt t="33510" x="2447925" y="3517900"/>
          <p14:tracePt t="33519" x="2447925" y="3560763"/>
          <p14:tracePt t="33525" x="2447925" y="3586163"/>
          <p14:tracePt t="33536" x="2447925" y="3611563"/>
          <p14:tracePt t="33541" x="2447925" y="3636963"/>
          <p14:tracePt t="33552" x="2447925" y="3662363"/>
          <p14:tracePt t="33557" x="2447925" y="3705225"/>
          <p14:tracePt t="33568" x="2447925" y="3738563"/>
          <p14:tracePt t="33574" x="2447925" y="3773488"/>
          <p14:tracePt t="33584" x="2455863" y="3806825"/>
          <p14:tracePt t="33590" x="2455863" y="3816350"/>
          <p14:tracePt t="33597" x="2455863" y="3849688"/>
          <p14:tracePt t="33605" x="2463800" y="3892550"/>
          <p14:tracePt t="33613" x="2473325" y="3925888"/>
          <p14:tracePt t="33621" x="2473325" y="3951288"/>
          <p14:tracePt t="33630" x="2473325" y="3976688"/>
          <p14:tracePt t="33637" x="2473325" y="4002088"/>
          <p14:tracePt t="33647" x="2481263" y="4037013"/>
          <p14:tracePt t="33654" x="2481263" y="4062413"/>
          <p14:tracePt t="33662" x="2481263" y="4079875"/>
          <p14:tracePt t="33669" x="2481263" y="4105275"/>
          <p14:tracePt t="33678" x="2481263" y="4138613"/>
          <p14:tracePt t="33685" x="2481263" y="4156075"/>
          <p14:tracePt t="33694" x="2481263" y="4181475"/>
          <p14:tracePt t="33702" x="2481263" y="4224338"/>
          <p14:tracePt t="33710" x="2481263" y="4249738"/>
          <p14:tracePt t="33720" x="2481263" y="4275138"/>
          <p14:tracePt t="33725" x="2481263" y="4316413"/>
          <p14:tracePt t="33735" x="2481263" y="4351338"/>
          <p14:tracePt t="33742" x="2481263" y="4394200"/>
          <p14:tracePt t="33752" x="2481263" y="4452938"/>
          <p14:tracePt t="33758" x="2473325" y="4513263"/>
          <p14:tracePt t="33768" x="2473325" y="4572000"/>
          <p14:tracePt t="33774" x="2463800" y="4640263"/>
          <p14:tracePt t="33783" x="2455863" y="4691063"/>
          <p14:tracePt t="33790" x="2438400" y="4792663"/>
          <p14:tracePt t="33797" x="2438400" y="4860925"/>
          <p14:tracePt t="33805" x="2430463" y="4937125"/>
          <p14:tracePt t="33813" x="2422525" y="5005388"/>
          <p14:tracePt t="33822" x="2413000" y="5056188"/>
          <p14:tracePt t="33830" x="2397125" y="5124450"/>
          <p14:tracePt t="33838" x="2387600" y="5183188"/>
          <p14:tracePt t="33845" x="2387600" y="5243513"/>
          <p14:tracePt t="33854" x="2387600" y="5268913"/>
          <p14:tracePt t="33862" x="2387600" y="5311775"/>
          <p14:tracePt t="33870" x="2387600" y="5327650"/>
          <p14:tracePt t="33878" x="2387600" y="5353050"/>
          <p14:tracePt t="33885" x="2387600" y="5370513"/>
          <p14:tracePt t="33903" x="2387600" y="5380038"/>
          <p14:tracePt t="33958" x="2387600" y="5387975"/>
          <p14:tracePt t="33989" x="2379663" y="5387975"/>
          <p14:tracePt t="33997" x="2362200" y="5380038"/>
          <p14:tracePt t="34005" x="2354263" y="5353050"/>
          <p14:tracePt t="34013" x="2344738" y="5311775"/>
          <p14:tracePt t="34022" x="2344738" y="5276850"/>
          <p14:tracePt t="34030" x="2344738" y="5235575"/>
          <p14:tracePt t="34038" x="2344738" y="5167313"/>
          <p14:tracePt t="34046" x="2413000" y="5099050"/>
          <p14:tracePt t="34054" x="2506663" y="5005388"/>
          <p14:tracePt t="34062" x="2617788" y="4894263"/>
          <p14:tracePt t="34070" x="2778125" y="4759325"/>
          <p14:tracePt t="34078" x="3008313" y="4614863"/>
          <p14:tracePt t="34087" x="3203575" y="4503738"/>
          <p14:tracePt t="34094" x="3373438" y="4427538"/>
          <p14:tracePt t="34103" x="3535363" y="4341813"/>
          <p14:tracePt t="34110" x="3654425" y="4257675"/>
          <p14:tracePt t="34120" x="3756025" y="4189413"/>
          <p14:tracePt t="34126" x="3849688" y="4113213"/>
          <p14:tracePt t="34135" x="3943350" y="4037013"/>
          <p14:tracePt t="34142" x="3994150" y="4011613"/>
          <p14:tracePt t="34152" x="4037013" y="4002088"/>
          <p14:tracePt t="34158" x="4087813" y="3968750"/>
          <p14:tracePt t="34168" x="4146550" y="3943350"/>
          <p14:tracePt t="34173" x="4224338" y="3917950"/>
          <p14:tracePt t="34183" x="4249738" y="3917950"/>
          <p14:tracePt t="34197" x="4257675" y="3917950"/>
          <p14:tracePt t="34206" x="4275138" y="3900488"/>
          <p14:tracePt t="34214" x="4283075" y="3900488"/>
          <p14:tracePt t="34230" x="4275138" y="3900488"/>
          <p14:tracePt t="34245" x="4232275" y="3900488"/>
          <p14:tracePt t="34254" x="4206875" y="3900488"/>
          <p14:tracePt t="34262" x="4181475" y="3900488"/>
          <p14:tracePt t="34271" x="4171950" y="3900488"/>
          <p14:tracePt t="34278" x="4156075" y="3900488"/>
          <p14:tracePt t="34285" x="4146550" y="3900488"/>
          <p14:tracePt t="34294" x="4156075" y="3832225"/>
          <p14:tracePt t="34303" x="4189413" y="3738563"/>
          <p14:tracePt t="34310" x="4206875" y="3679825"/>
          <p14:tracePt t="34319" x="4224338" y="3619500"/>
          <p14:tracePt t="34325" x="4224338" y="3578225"/>
          <p14:tracePt t="34336" x="4224338" y="3517900"/>
          <p14:tracePt t="34341" x="4224338" y="3459163"/>
          <p14:tracePt t="34352" x="4224338" y="3408363"/>
          <p14:tracePt t="34357" x="4224338" y="3348038"/>
          <p14:tracePt t="34368" x="4224338" y="3314700"/>
          <p14:tracePt t="34373" x="4189413" y="3238500"/>
          <p14:tracePt t="34381" x="4181475" y="3203575"/>
          <p14:tracePt t="34389" x="4164013" y="3160713"/>
          <p14:tracePt t="34396" x="4156075" y="3127375"/>
          <p14:tracePt t="34405" x="4138613" y="3094038"/>
          <p14:tracePt t="34413" x="4113213" y="3051175"/>
          <p14:tracePt t="34421" x="4105275" y="3041650"/>
          <p14:tracePt t="34430" x="4079875" y="3016250"/>
          <p14:tracePt t="34437" x="4062413" y="3000375"/>
          <p14:tracePt t="34445" x="4037013" y="2982913"/>
          <p14:tracePt t="34453" x="4019550" y="2965450"/>
          <p14:tracePt t="34461" x="4002088" y="2957513"/>
          <p14:tracePt t="34469" x="3986213" y="2949575"/>
          <p14:tracePt t="34477" x="3968750" y="2940050"/>
          <p14:tracePt t="34486" x="3951288" y="2922588"/>
          <p14:tracePt t="34493" x="3943350" y="2914650"/>
          <p14:tracePt t="34503" x="3935413" y="2906713"/>
          <p14:tracePt t="34509" x="3917950" y="2897188"/>
          <p14:tracePt t="34519" x="3908425" y="2881313"/>
          <p14:tracePt t="34525" x="3900488" y="2871788"/>
          <p14:tracePt t="34536" x="3883025" y="2863850"/>
          <p14:tracePt t="34541" x="3875088" y="2846388"/>
          <p14:tracePt t="34552" x="3841750" y="2830513"/>
          <p14:tracePt t="34557" x="3816350" y="2813050"/>
          <p14:tracePt t="34568" x="3790950" y="2805113"/>
          <p14:tracePt t="34573" x="3763963" y="2787650"/>
          <p14:tracePt t="34582" x="3730625" y="2770188"/>
          <p14:tracePt t="34597" x="3705225" y="2752725"/>
          <p14:tracePt t="34605" x="3679825" y="2744788"/>
          <p14:tracePt t="34613" x="3671888" y="2736850"/>
          <p14:tracePt t="34621" x="3662363" y="2727325"/>
          <p14:tracePt t="34646" x="3646488" y="2719388"/>
          <p14:tracePt t="34677" x="3646488" y="2711450"/>
          <p14:tracePt t="34693" x="3646488" y="2701925"/>
          <p14:tracePt t="34758" x="3646488" y="2693988"/>
          <p14:tracePt t="34768" x="3646488" y="2686050"/>
          <p14:tracePt t="34982" x="3646488" y="2676525"/>
          <p14:tracePt t="35054" x="3636963" y="2668588"/>
          <p14:tracePt t="35157" x="3636963" y="2660650"/>
          <p14:tracePt t="35254" x="3636963" y="2651125"/>
          <p14:tracePt t="35294" x="3636963" y="2643188"/>
          <p14:tracePt t="35342" x="3636963" y="2633663"/>
          <p14:tracePt t="35352" x="3636963" y="2617788"/>
          <p14:tracePt t="35358" x="3646488" y="2617788"/>
          <p14:tracePt t="35367" x="3654425" y="2617788"/>
          <p14:tracePt t="35373" x="3662363" y="2617788"/>
          <p14:tracePt t="35381" x="3687763" y="2617788"/>
          <p14:tracePt t="35389" x="3705225" y="2608263"/>
          <p14:tracePt t="35397" x="3713163" y="2600325"/>
          <p14:tracePt t="35405" x="3730625" y="2600325"/>
          <p14:tracePt t="35414" x="3763963" y="2600325"/>
          <p14:tracePt t="35422" x="3781425" y="2592388"/>
          <p14:tracePt t="35429" x="3798888" y="2582863"/>
          <p14:tracePt t="35437" x="3824288" y="2582863"/>
          <p14:tracePt t="35446" x="3849688" y="2582863"/>
          <p14:tracePt t="35454" x="3867150" y="2574925"/>
          <p14:tracePt t="35462" x="3883025" y="2574925"/>
          <p14:tracePt t="35470" x="3917950" y="2574925"/>
          <p14:tracePt t="35478" x="3925888" y="2574925"/>
          <p14:tracePt t="35487" x="3951288" y="2574925"/>
          <p14:tracePt t="35494" x="3976688" y="2566988"/>
          <p14:tracePt t="35503" x="3994150" y="2557463"/>
          <p14:tracePt t="35510" x="4027488" y="2549525"/>
          <p14:tracePt t="35520" x="4052888" y="2549525"/>
          <p14:tracePt t="35525" x="4079875" y="2549525"/>
          <p14:tracePt t="35536" x="4087813" y="2541588"/>
          <p14:tracePt t="35541" x="4105275" y="2541588"/>
          <p14:tracePt t="35552" x="4130675" y="2541588"/>
          <p14:tracePt t="35557" x="4138613" y="2532063"/>
          <p14:tracePt t="35566" x="4164013" y="2532063"/>
          <p14:tracePt t="35573" x="4181475" y="2532063"/>
          <p14:tracePt t="35580" x="4189413" y="2524125"/>
          <p14:tracePt t="35589" x="4206875" y="2516188"/>
          <p14:tracePt t="35598" x="4214813" y="2516188"/>
          <p14:tracePt t="35614" x="4224338" y="2506663"/>
          <p14:tracePt t="35878" x="4232275" y="2506663"/>
          <p14:tracePt t="35904" x="4232275" y="2516188"/>
          <p14:tracePt t="35919" x="4232275" y="2524125"/>
          <p14:tracePt t="35926" x="4232275" y="2541588"/>
          <p14:tracePt t="35942" x="4232275" y="2557463"/>
          <p14:tracePt t="35952" x="4232275" y="2566988"/>
          <p14:tracePt t="35958" x="4232275" y="2582863"/>
          <p14:tracePt t="35967" x="4224338" y="2608263"/>
          <p14:tracePt t="35973" x="4224338" y="2617788"/>
          <p14:tracePt t="35981" x="4214813" y="2633663"/>
          <p14:tracePt t="35990" x="4206875" y="2668588"/>
          <p14:tracePt t="35998" x="4206875" y="2686050"/>
          <p14:tracePt t="36006" x="4189413" y="2719388"/>
          <p14:tracePt t="36014" x="4189413" y="2736850"/>
          <p14:tracePt t="36022" x="4189413" y="2770188"/>
          <p14:tracePt t="36030" x="4189413" y="2795588"/>
          <p14:tracePt t="36038" x="4189413" y="2820988"/>
          <p14:tracePt t="36046" x="4189413" y="2855913"/>
          <p14:tracePt t="36054" x="4189413" y="2889250"/>
          <p14:tracePt t="36061" x="4189413" y="2922588"/>
          <p14:tracePt t="36070" x="4189413" y="2932113"/>
          <p14:tracePt t="36078" x="4189413" y="2974975"/>
          <p14:tracePt t="36087" x="4189413" y="3008313"/>
          <p14:tracePt t="36094" x="4189413" y="3041650"/>
          <p14:tracePt t="36104" x="4189413" y="3059113"/>
          <p14:tracePt t="36110" x="4189413" y="3101975"/>
          <p14:tracePt t="36120" x="4189413" y="3127375"/>
          <p14:tracePt t="36125" x="4189413" y="3152775"/>
          <p14:tracePt t="36136" x="4181475" y="3186113"/>
          <p14:tracePt t="36142" x="4171950" y="3211513"/>
          <p14:tracePt t="36152" x="4164013" y="3246438"/>
          <p14:tracePt t="36158" x="4164013" y="3279775"/>
          <p14:tracePt t="36166" x="4156075" y="3322638"/>
          <p14:tracePt t="36174" x="4146550" y="3355975"/>
          <p14:tracePt t="36181" x="4146550" y="3398838"/>
          <p14:tracePt t="36190" x="4138613" y="3449638"/>
          <p14:tracePt t="36198" x="4138613" y="3475038"/>
          <p14:tracePt t="36205" x="4138613" y="3517900"/>
          <p14:tracePt t="36214" x="4113213" y="3568700"/>
          <p14:tracePt t="36222" x="4113213" y="3629025"/>
          <p14:tracePt t="36229" x="4105275" y="3671888"/>
          <p14:tracePt t="36238" x="4105275" y="3705225"/>
          <p14:tracePt t="36245" x="4105275" y="3756025"/>
          <p14:tracePt t="36253" x="4087813" y="3806825"/>
          <p14:tracePt t="36262" x="4079875" y="3841750"/>
          <p14:tracePt t="36270" x="4070350" y="3875088"/>
          <p14:tracePt t="36278" x="4070350" y="3892550"/>
          <p14:tracePt t="36287" x="4062413" y="3935413"/>
          <p14:tracePt t="36294" x="4062413" y="3968750"/>
          <p14:tracePt t="36304" x="4062413" y="3994150"/>
          <p14:tracePt t="36310" x="4062413" y="4027488"/>
          <p14:tracePt t="36320" x="4062413" y="4070350"/>
          <p14:tracePt t="36326" x="4052888" y="4087813"/>
          <p14:tracePt t="36336" x="4052888" y="4121150"/>
          <p14:tracePt t="36342" x="4052888" y="4164013"/>
          <p14:tracePt t="36352" x="4044950" y="4189413"/>
          <p14:tracePt t="36358" x="4044950" y="4240213"/>
          <p14:tracePt t="36366" x="4044950" y="4283075"/>
          <p14:tracePt t="36374" x="4044950" y="4316413"/>
          <p14:tracePt t="36381" x="4044950" y="4359275"/>
          <p14:tracePt t="36390" x="4044950" y="4394200"/>
          <p14:tracePt t="36398" x="4037013" y="4427538"/>
          <p14:tracePt t="36406" x="4037013" y="4478338"/>
          <p14:tracePt t="36414" x="4037013" y="4513263"/>
          <p14:tracePt t="36421" x="4027488" y="4554538"/>
          <p14:tracePt t="36430" x="4027488" y="4597400"/>
          <p14:tracePt t="36437" x="4019550" y="4648200"/>
          <p14:tracePt t="36446" x="4019550" y="4683125"/>
          <p14:tracePt t="36454" x="4019550" y="4708525"/>
          <p14:tracePt t="36462" x="4019550" y="4767263"/>
          <p14:tracePt t="36471" x="4011613" y="4792663"/>
          <p14:tracePt t="36478" x="4011613" y="4843463"/>
          <p14:tracePt t="36487" x="4011613" y="4886325"/>
          <p14:tracePt t="36495" x="4011613" y="4919663"/>
          <p14:tracePt t="36504" x="4011613" y="4946650"/>
          <p14:tracePt t="36510" x="4002088" y="4979988"/>
          <p14:tracePt t="36520" x="4002088" y="5013325"/>
          <p14:tracePt t="36526" x="4002088" y="5038725"/>
          <p14:tracePt t="36536" x="4002088" y="5073650"/>
          <p14:tracePt t="36542" x="4002088" y="5124450"/>
          <p14:tracePt t="36551" x="3994150" y="5157788"/>
          <p14:tracePt t="36558" x="3994150" y="5183188"/>
          <p14:tracePt t="36566" x="3994150" y="5218113"/>
          <p14:tracePt t="36574" x="3994150" y="5243513"/>
          <p14:tracePt t="36581" x="3994150" y="5260975"/>
          <p14:tracePt t="36590" x="3994150" y="5286375"/>
          <p14:tracePt t="36598" x="3994150" y="5311775"/>
          <p14:tracePt t="36605" x="3994150" y="5319713"/>
          <p14:tracePt t="36614" x="3994150" y="5327650"/>
          <p14:tracePt t="36621" x="3994150" y="5337175"/>
          <p14:tracePt t="36709" x="3994150" y="5327650"/>
          <p14:tracePt t="36720" x="3994150" y="5302250"/>
          <p14:tracePt t="36726" x="3994150" y="5276850"/>
          <p14:tracePt t="36736" x="3994150" y="5235575"/>
          <p14:tracePt t="36741" x="3994150" y="5208588"/>
          <p14:tracePt t="36751" x="3994150" y="5149850"/>
          <p14:tracePt t="36758" x="4027488" y="5091113"/>
          <p14:tracePt t="36766" x="4044950" y="5038725"/>
          <p14:tracePt t="36774" x="4087813" y="4962525"/>
          <p14:tracePt t="36781" x="4121150" y="4903788"/>
          <p14:tracePt t="36789" x="4181475" y="4810125"/>
          <p14:tracePt t="36798" x="4214813" y="4724400"/>
          <p14:tracePt t="36806" x="4257675" y="4630738"/>
          <p14:tracePt t="36813" x="4291013" y="4554538"/>
          <p14:tracePt t="36822" x="4333875" y="4470400"/>
          <p14:tracePt t="36830" x="4394200" y="4376738"/>
          <p14:tracePt t="36838" x="4419600" y="4275138"/>
          <p14:tracePt t="36846" x="4460875" y="4181475"/>
          <p14:tracePt t="36854" x="4495800" y="4095750"/>
          <p14:tracePt t="36861" x="4529138" y="4002088"/>
          <p14:tracePt t="36881" x="4579938" y="3867150"/>
          <p14:tracePt t="36888" x="4614863" y="3790950"/>
          <p14:tracePt t="36894" x="4648200" y="3705225"/>
          <p14:tracePt t="36905" x="4683125" y="3611563"/>
          <p14:tracePt t="36911" x="4699000" y="3527425"/>
          <p14:tracePt t="36920" x="4733925" y="3449638"/>
          <p14:tracePt t="36925" x="4759325" y="3373438"/>
          <p14:tracePt t="36936" x="4767263" y="3340100"/>
          <p14:tracePt t="36943" x="4784725" y="3279775"/>
          <p14:tracePt t="36952" x="4802188" y="3228975"/>
          <p14:tracePt t="36958" x="4810125" y="3203575"/>
          <p14:tracePt t="36964" x="4818063" y="3152775"/>
          <p14:tracePt t="36975" x="4827588" y="3119438"/>
          <p14:tracePt t="36981" x="4843463" y="3084513"/>
          <p14:tracePt t="36990" x="4843463" y="3051175"/>
          <p14:tracePt t="36998" x="4860925" y="3016250"/>
          <p14:tracePt t="37006" x="4878388" y="2982913"/>
          <p14:tracePt t="37015" x="4886325" y="2949575"/>
          <p14:tracePt t="37022" x="4894263" y="2922588"/>
          <p14:tracePt t="37030" x="4919663" y="2897188"/>
          <p14:tracePt t="37037" x="4919663" y="2871788"/>
          <p14:tracePt t="37046" x="4937125" y="2846388"/>
          <p14:tracePt t="37054" x="4946650" y="2830513"/>
          <p14:tracePt t="37062" x="4954588" y="2820988"/>
          <p14:tracePt t="37071" x="4954588" y="2805113"/>
          <p14:tracePt t="37078" x="4954588" y="2795588"/>
          <p14:tracePt t="37134" x="4972050" y="2795588"/>
          <p14:tracePt t="37142" x="4987925" y="2820988"/>
          <p14:tracePt t="37151" x="5005388" y="2881313"/>
          <p14:tracePt t="37158" x="5038725" y="2940050"/>
          <p14:tracePt t="37167" x="5073650" y="3016250"/>
          <p14:tracePt t="37174" x="5091113" y="3094038"/>
          <p14:tracePt t="37181" x="5116513" y="3195638"/>
          <p14:tracePt t="37190" x="5132388" y="3297238"/>
          <p14:tracePt t="37198" x="5167313" y="3398838"/>
          <p14:tracePt t="37205" x="5192713" y="3527425"/>
          <p14:tracePt t="37213" x="5218113" y="3671888"/>
          <p14:tracePt t="37221" x="5251450" y="3806825"/>
          <p14:tracePt t="37229" x="5276850" y="3951288"/>
          <p14:tracePt t="37237" x="5311775" y="4079875"/>
          <p14:tracePt t="37246" x="5337175" y="4240213"/>
          <p14:tracePt t="37254" x="5362575" y="4402138"/>
          <p14:tracePt t="37261" x="5370513" y="4564063"/>
          <p14:tracePt t="37271" x="5387975" y="4699000"/>
          <p14:tracePt t="37277" x="5387975" y="4843463"/>
          <p14:tracePt t="37288" x="5387975" y="4979988"/>
          <p14:tracePt t="37294" x="5387975" y="5106988"/>
          <p14:tracePt t="37304" x="5387975" y="5167313"/>
          <p14:tracePt t="37310" x="5387975" y="5226050"/>
          <p14:tracePt t="37320" x="5387975" y="5286375"/>
          <p14:tracePt t="37325" x="5387975" y="5311775"/>
          <p14:tracePt t="37336" x="5387975" y="5337175"/>
          <p14:tracePt t="37341" x="5395913" y="5362575"/>
          <p14:tracePt t="37352" x="5395913" y="5380038"/>
          <p14:tracePt t="37358" x="5405438" y="5405438"/>
          <p14:tracePt t="37364" x="5413375" y="5421313"/>
          <p14:tracePt t="37373" x="5413375" y="5438775"/>
          <p14:tracePt t="37382" x="5421313" y="5438775"/>
          <p14:tracePt t="37390" x="5430838" y="5446713"/>
          <p14:tracePt t="37398" x="5438775" y="5464175"/>
          <p14:tracePt t="37414" x="5446713" y="5464175"/>
          <p14:tracePt t="37422" x="5464175" y="5464175"/>
          <p14:tracePt t="37438" x="5489575" y="5464175"/>
          <p14:tracePt t="37455" x="5507038" y="5464175"/>
          <p14:tracePt t="37461" x="5532438" y="5464175"/>
          <p14:tracePt t="37470" x="5549900" y="5464175"/>
          <p14:tracePt t="37478" x="5557838" y="5464175"/>
          <p14:tracePt t="37487" x="5575300" y="5464175"/>
          <p14:tracePt t="37494" x="5600700" y="5456238"/>
          <p14:tracePt t="37504" x="5616575" y="5446713"/>
          <p14:tracePt t="37510" x="5641975" y="5430838"/>
          <p14:tracePt t="37520" x="5668963" y="5421313"/>
          <p14:tracePt t="37526" x="5719763" y="5405438"/>
          <p14:tracePt t="37535" x="5753100" y="5395913"/>
          <p14:tracePt t="37542" x="5813425" y="5370513"/>
          <p14:tracePt t="37551" x="5880100" y="5345113"/>
          <p14:tracePt t="37558" x="5940425" y="5311775"/>
          <p14:tracePt t="37565" x="5999163" y="5276850"/>
          <p14:tracePt t="37574" x="6067425" y="5208588"/>
          <p14:tracePt t="37581" x="6135688" y="5157788"/>
          <p14:tracePt t="37589" x="6203950" y="5091113"/>
          <p14:tracePt t="37598" x="6262688" y="5038725"/>
          <p14:tracePt t="37605" x="6356350" y="4972050"/>
          <p14:tracePt t="37614" x="6432550" y="4903788"/>
          <p14:tracePt t="37621" x="6518275" y="4818063"/>
          <p14:tracePt t="37630" x="6619875" y="4716463"/>
          <p14:tracePt t="37637" x="6688138" y="4622800"/>
          <p14:tracePt t="37645" x="6764338" y="4529138"/>
          <p14:tracePt t="37655" x="6815138" y="4435475"/>
          <p14:tracePt t="37661" x="6850063" y="4359275"/>
          <p14:tracePt t="37671" x="6858000" y="4291013"/>
          <p14:tracePt t="37677" x="6883400" y="4206875"/>
          <p14:tracePt t="37688" x="6883400" y="4113213"/>
          <p14:tracePt t="37694" x="6883400" y="4062413"/>
          <p14:tracePt t="37853" x="6824663" y="4019550"/>
          <p14:tracePt t="37861" x="6789738" y="4002088"/>
          <p14:tracePt t="37871" x="6746875" y="3994150"/>
          <p14:tracePt t="37881" x="6721475" y="3994150"/>
          <p14:tracePt t="37889" x="6688138" y="3976688"/>
          <p14:tracePt t="37893" x="6645275" y="3951288"/>
          <p14:tracePt t="37904" x="6627813" y="3943350"/>
          <p14:tracePt t="37909" x="6594475" y="3908425"/>
          <p14:tracePt t="37920" x="6569075" y="3892550"/>
          <p14:tracePt t="37925" x="6543675" y="3875088"/>
          <p14:tracePt t="37935" x="6510338" y="3849688"/>
          <p14:tracePt t="37941" x="6475413" y="3832225"/>
          <p14:tracePt t="37949" x="6432550" y="3790950"/>
          <p14:tracePt t="37957" x="6407150" y="3738563"/>
          <p14:tracePt t="37965" x="6381750" y="3679825"/>
          <p14:tracePt t="37973" x="6373813" y="3603625"/>
          <p14:tracePt t="37982" x="6373813" y="3560763"/>
          <p14:tracePt t="37989" x="6356350" y="3502025"/>
          <p14:tracePt t="37997" x="6356350" y="3459163"/>
          <p14:tracePt t="38005" x="6348413" y="3408363"/>
          <p14:tracePt t="38013" x="6338888" y="3365500"/>
          <p14:tracePt t="38022" x="6338888" y="3340100"/>
          <p14:tracePt t="38029" x="6338888" y="3322638"/>
          <p14:tracePt t="38038" x="6338888" y="3297238"/>
          <p14:tracePt t="38045" x="6338888" y="3271838"/>
          <p14:tracePt t="38061" x="6338888" y="3254375"/>
          <p14:tracePt t="38086" x="6338888" y="3246438"/>
          <p14:tracePt t="38190" x="6348413" y="3322638"/>
          <p14:tracePt t="38198" x="6365875" y="3424238"/>
          <p14:tracePt t="38205" x="6391275" y="3543300"/>
          <p14:tracePt t="38214" x="6424613" y="3646488"/>
          <p14:tracePt t="38222" x="6492875" y="3798888"/>
          <p14:tracePt t="38230" x="6526213" y="3943350"/>
          <p14:tracePt t="38238" x="6561138" y="4105275"/>
          <p14:tracePt t="38246" x="6577013" y="4257675"/>
          <p14:tracePt t="38255" x="6602413" y="4435475"/>
          <p14:tracePt t="38261" x="6637338" y="4579938"/>
          <p14:tracePt t="38271" x="6670675" y="4724400"/>
          <p14:tracePt t="38278" x="6705600" y="4843463"/>
          <p14:tracePt t="38288" x="6738938" y="4946650"/>
          <p14:tracePt t="38293" x="6772275" y="5030788"/>
          <p14:tracePt t="38304" x="6815138" y="5099050"/>
          <p14:tracePt t="38310" x="6858000" y="5157788"/>
          <p14:tracePt t="38320" x="6883400" y="5200650"/>
          <p14:tracePt t="38325" x="6908800" y="5226050"/>
          <p14:tracePt t="38336" x="6916738" y="5226050"/>
          <p14:tracePt t="38342" x="6926263" y="5226050"/>
          <p14:tracePt t="38350" x="6934200" y="5226050"/>
          <p14:tracePt t="38365" x="6951663" y="5226050"/>
          <p14:tracePt t="38373" x="6959600" y="5200650"/>
          <p14:tracePt t="38382" x="6959600" y="5157788"/>
          <p14:tracePt t="38390" x="6959600" y="5116513"/>
          <p14:tracePt t="38398" x="6959600" y="5056188"/>
          <p14:tracePt t="38405" x="6969125" y="5013325"/>
          <p14:tracePt t="38414" x="6977063" y="4954588"/>
          <p14:tracePt t="38422" x="6994525" y="4886325"/>
          <p14:tracePt t="38430" x="7027863" y="4802188"/>
          <p14:tracePt t="38439" x="7078663" y="4724400"/>
          <p14:tracePt t="38447" x="7104063" y="4648200"/>
          <p14:tracePt t="38454" x="7154863" y="4554538"/>
          <p14:tracePt t="38461" x="7197725" y="4495800"/>
          <p14:tracePt t="38472" x="7248525" y="4410075"/>
          <p14:tracePt t="38477" x="7308850" y="4333875"/>
          <p14:tracePt t="38488" x="7377113" y="4257675"/>
          <p14:tracePt t="38494" x="7427913" y="4164013"/>
          <p14:tracePt t="38504" x="7486650" y="4113213"/>
          <p14:tracePt t="38510" x="7562850" y="4019550"/>
          <p14:tracePt t="38520" x="7623175" y="3943350"/>
          <p14:tracePt t="38525" x="7666038" y="3875088"/>
          <p14:tracePt t="38536" x="7691438" y="3832225"/>
          <p14:tracePt t="38542" x="7699375" y="3781425"/>
          <p14:tracePt t="38548" x="7716838" y="3748088"/>
          <p14:tracePt t="38558" x="7716838" y="3722688"/>
          <p14:tracePt t="38565" x="7724775" y="3679825"/>
          <p14:tracePt t="38574" x="7724775" y="3654425"/>
          <p14:tracePt t="38582" x="7724775" y="3629025"/>
          <p14:tracePt t="38590" x="7724775" y="3594100"/>
          <p14:tracePt t="38597" x="7724775" y="3560763"/>
          <p14:tracePt t="38606" x="7732713" y="3543300"/>
          <p14:tracePt t="38614" x="7732713" y="3517900"/>
          <p14:tracePt t="38622" x="7732713" y="3492500"/>
          <p14:tracePt t="38630" x="7732713" y="3484563"/>
          <p14:tracePt t="38637" x="7742238" y="3467100"/>
          <p14:tracePt t="38646" x="7742238" y="3441700"/>
          <p14:tracePt t="38654" x="7758113" y="3416300"/>
          <p14:tracePt t="38672" x="7758113" y="3390900"/>
          <p14:tracePt t="38678" x="7758113" y="3373438"/>
          <p14:tracePt t="38689" x="7758113" y="3348038"/>
          <p14:tracePt t="38694" x="7758113" y="3330575"/>
          <p14:tracePt t="38704" x="7758113" y="3305175"/>
          <p14:tracePt t="38710" x="7758113" y="3279775"/>
          <p14:tracePt t="38720" x="7758113" y="3246438"/>
          <p14:tracePt t="38725" x="7758113" y="3221038"/>
          <p14:tracePt t="38736" x="7758113" y="3186113"/>
          <p14:tracePt t="38742" x="7758113" y="3160713"/>
          <p14:tracePt t="38749" x="7758113" y="3127375"/>
          <p14:tracePt t="38757" x="7758113" y="3084513"/>
          <p14:tracePt t="38765" x="7758113" y="3041650"/>
          <p14:tracePt t="38773" x="7775575" y="3000375"/>
          <p14:tracePt t="38782" x="7783513" y="2949575"/>
          <p14:tracePt t="38790" x="7800975" y="2889250"/>
          <p14:tracePt t="38797" x="7810500" y="2855913"/>
          <p14:tracePt t="38805" x="7810500" y="2830513"/>
          <p14:tracePt t="38814" x="7810500" y="2805113"/>
          <p14:tracePt t="38822" x="7810500" y="2778125"/>
          <p14:tracePt t="38830" x="7810500" y="2762250"/>
          <p14:tracePt t="38839" x="7810500" y="2736850"/>
          <p14:tracePt t="38845" x="7810500" y="2686050"/>
          <p14:tracePt t="38855" x="7810500" y="2608263"/>
          <p14:tracePt t="38862" x="7851775" y="2506663"/>
          <p14:tracePt t="38872" x="7912100" y="2354263"/>
          <p14:tracePt t="38878" x="7996238" y="2192338"/>
          <p14:tracePt t="38888" x="8056563" y="2116138"/>
          <p14:tracePt t="38894" x="8081963" y="2039938"/>
          <p14:tracePt t="38904" x="8099425" y="2005013"/>
          <p14:tracePt t="38910" x="8132763" y="1928813"/>
          <p14:tracePt t="39237" x="8064500" y="1997075"/>
          <p14:tracePt t="39245" x="7980363" y="2082800"/>
          <p14:tracePt t="39255" x="7945438" y="2108200"/>
          <p14:tracePt t="39262" x="7894638" y="2133600"/>
          <p14:tracePt t="39272" x="7861300" y="2149475"/>
          <p14:tracePt t="39278" x="7835900" y="2166938"/>
          <p14:tracePt t="39288" x="7810500" y="2166938"/>
          <p14:tracePt t="39294" x="7793038" y="2174875"/>
          <p14:tracePt t="39304" x="7767638" y="2184400"/>
          <p14:tracePt t="39310" x="7758113" y="2184400"/>
          <p14:tracePt t="39318" x="7742238" y="2192338"/>
          <p14:tracePt t="39341" x="7732713" y="2192338"/>
          <p14:tracePt t="39358" x="7724775" y="2200275"/>
          <p14:tracePt t="39366" x="7707313" y="2217738"/>
          <p14:tracePt t="39374" x="7699375" y="2217738"/>
          <p14:tracePt t="39382" x="7699375" y="2227263"/>
          <p14:tracePt t="39390" x="7691438" y="2243138"/>
          <p14:tracePt t="39397" x="7691438" y="2260600"/>
          <p14:tracePt t="39405" x="7681913" y="2286000"/>
          <p14:tracePt t="39414" x="7673975" y="2303463"/>
          <p14:tracePt t="39423" x="7673975" y="2336800"/>
          <p14:tracePt t="39430" x="7673975" y="2371725"/>
          <p14:tracePt t="39438" x="7673975" y="2397125"/>
          <p14:tracePt t="39446" x="7673975" y="2422525"/>
          <p14:tracePt t="39455" x="7673975" y="2447925"/>
          <p14:tracePt t="39462" x="7673975" y="2481263"/>
          <p14:tracePt t="39472" x="7673975" y="2498725"/>
          <p14:tracePt t="39478" x="7673975" y="2516188"/>
          <p14:tracePt t="39489" x="7673975" y="2549525"/>
          <p14:tracePt t="39493" x="7673975" y="2557463"/>
          <p14:tracePt t="39504" x="7681913" y="2592388"/>
          <p14:tracePt t="39509" x="7681913" y="2608263"/>
          <p14:tracePt t="39517" x="7681913" y="2633663"/>
          <p14:tracePt t="39526" x="7681913" y="2651125"/>
          <p14:tracePt t="39533" x="7691438" y="2676525"/>
          <p14:tracePt t="39542" x="7691438" y="2701925"/>
          <p14:tracePt t="39549" x="7699375" y="2719388"/>
          <p14:tracePt t="39558" x="7699375" y="2744788"/>
          <p14:tracePt t="39566" x="7707313" y="2770188"/>
          <p14:tracePt t="39574" x="7707313" y="2778125"/>
          <p14:tracePt t="39583" x="7716838" y="2805113"/>
          <p14:tracePt t="39590" x="7724775" y="2830513"/>
          <p14:tracePt t="39598" x="7732713" y="2863850"/>
          <p14:tracePt t="39606" x="7732713" y="2871788"/>
          <p14:tracePt t="39614" x="7732713" y="2889250"/>
          <p14:tracePt t="39622" x="7732713" y="2914650"/>
          <p14:tracePt t="39630" x="7742238" y="2932113"/>
          <p14:tracePt t="39639" x="7742238" y="2957513"/>
          <p14:tracePt t="39645" x="7742238" y="2974975"/>
          <p14:tracePt t="39655" x="7758113" y="2982913"/>
          <p14:tracePt t="39662" x="7767638" y="3016250"/>
          <p14:tracePt t="39672" x="7767638" y="3033713"/>
          <p14:tracePt t="39678" x="7767638" y="3059113"/>
          <p14:tracePt t="39688" x="7775575" y="3076575"/>
          <p14:tracePt t="39694" x="7775575" y="3101975"/>
          <p14:tracePt t="39703" x="7783513" y="3119438"/>
          <p14:tracePt t="39709" x="7793038" y="3152775"/>
          <p14:tracePt t="39718" x="7800975" y="3170238"/>
          <p14:tracePt t="39725" x="7800975" y="3195638"/>
          <p14:tracePt t="39733" x="7818438" y="3228975"/>
          <p14:tracePt t="39741" x="7818438" y="3263900"/>
          <p14:tracePt t="39749" x="7826375" y="3305175"/>
          <p14:tracePt t="39758" x="7835900" y="3340100"/>
          <p14:tracePt t="39766" x="7843838" y="3373438"/>
          <p14:tracePt t="39774" x="7861300" y="3416300"/>
          <p14:tracePt t="39781" x="7861300" y="3441700"/>
          <p14:tracePt t="39789" x="7869238" y="3475038"/>
          <p14:tracePt t="39797" x="7877175" y="3517900"/>
          <p14:tracePt t="39806" x="7877175" y="3560763"/>
          <p14:tracePt t="39813" x="7894638" y="3594100"/>
          <p14:tracePt t="39822" x="7894638" y="3654425"/>
          <p14:tracePt t="39830" x="7912100" y="3705225"/>
          <p14:tracePt t="39838" x="7920038" y="3748088"/>
          <p14:tracePt t="39845" x="7927975" y="3790950"/>
          <p14:tracePt t="39855" x="7937500" y="3867150"/>
          <p14:tracePt t="39862" x="7945438" y="3917950"/>
          <p14:tracePt t="39871" x="7945438" y="3960813"/>
          <p14:tracePt t="39877" x="7954963" y="4002088"/>
          <p14:tracePt t="39888" x="7962900" y="4037013"/>
          <p14:tracePt t="39894" x="7970838" y="4095750"/>
          <p14:tracePt t="39904" x="7970838" y="4138613"/>
          <p14:tracePt t="39910" x="7996238" y="4197350"/>
          <p14:tracePt t="39917" x="8005763" y="4257675"/>
          <p14:tracePt t="39926" x="8013700" y="4316413"/>
          <p14:tracePt t="39932" x="8021638" y="4351338"/>
          <p14:tracePt t="39942" x="8031163" y="4402138"/>
          <p14:tracePt t="39949" x="8031163" y="4445000"/>
          <p14:tracePt t="39957" x="8031163" y="4478338"/>
          <p14:tracePt t="39966" x="8039100" y="4503738"/>
          <p14:tracePt t="39973" x="8047038" y="4521200"/>
          <p14:tracePt t="39981" x="8047038" y="4554538"/>
          <p14:tracePt t="39990" x="8047038" y="4572000"/>
          <p14:tracePt t="39998" x="8047038" y="4597400"/>
          <p14:tracePt t="40005" x="8056563" y="4622800"/>
          <p14:tracePt t="40014" x="8064500" y="4648200"/>
          <p14:tracePt t="40023" x="8064500" y="4665663"/>
          <p14:tracePt t="40030" x="8074025" y="4691063"/>
          <p14:tracePt t="40038" x="8074025" y="4716463"/>
          <p14:tracePt t="40045" x="8074025" y="4733925"/>
          <p14:tracePt t="40056" x="8074025" y="4775200"/>
          <p14:tracePt t="40063" x="8074025" y="4802188"/>
          <p14:tracePt t="40072" x="8074025" y="4827588"/>
          <p14:tracePt t="40078" x="8074025" y="4843463"/>
          <p14:tracePt t="40088" x="8074025" y="4878388"/>
          <p14:tracePt t="40094" x="8074025" y="4903788"/>
          <p14:tracePt t="40104" x="8074025" y="4937125"/>
          <p14:tracePt t="40110" x="8074025" y="4962525"/>
          <p14:tracePt t="40119" x="8074025" y="4987925"/>
          <p14:tracePt t="40126" x="8074025" y="5022850"/>
          <p14:tracePt t="40135" x="8074025" y="5038725"/>
          <p14:tracePt t="40142" x="8074025" y="5073650"/>
          <p14:tracePt t="40149" x="8074025" y="5091113"/>
          <p14:tracePt t="40157" x="8074025" y="5099050"/>
          <p14:tracePt t="40166" x="8074025" y="5124450"/>
          <p14:tracePt t="40173" x="8074025" y="5149850"/>
          <p14:tracePt t="40183" x="8074025" y="5167313"/>
          <p14:tracePt t="40189" x="8074025" y="5192713"/>
          <p14:tracePt t="40198" x="8074025" y="5208588"/>
          <p14:tracePt t="40205" x="8074025" y="5218113"/>
          <p14:tracePt t="40214" x="8074025" y="5235575"/>
          <p14:tracePt t="40222" x="8074025" y="5243513"/>
          <p14:tracePt t="40230" x="8074025" y="5260975"/>
          <p14:tracePt t="40238" x="8074025" y="5276850"/>
          <p14:tracePt t="40245" x="8074025" y="5286375"/>
          <p14:tracePt t="40255" x="8074025" y="5302250"/>
          <p14:tracePt t="40271" x="8074025" y="5311775"/>
          <p14:tracePt t="40278" x="8074025" y="5327650"/>
          <p14:tracePt t="40294" x="8074025" y="5345113"/>
          <p14:tracePt t="40304" x="8074025" y="5353050"/>
          <p14:tracePt t="40310" x="8074025" y="5362575"/>
          <p14:tracePt t="40319" x="8074025" y="5370513"/>
          <p14:tracePt t="40326" x="8074025" y="5380038"/>
          <p14:tracePt t="40333" x="8074025" y="5387975"/>
          <p14:tracePt t="40342" x="8074025" y="5405438"/>
          <p14:tracePt t="40349" x="8074025" y="5413375"/>
          <p14:tracePt t="40366" x="8074025" y="5421313"/>
          <p14:tracePt t="40406" x="8074025" y="5430838"/>
          <p14:tracePt t="40454" x="8074025" y="5446713"/>
          <p14:tracePt t="40485" x="8074025" y="5456238"/>
          <p14:tracePt t="40541" x="8064500" y="5464175"/>
          <p14:tracePt t="40558" x="8056563" y="5464175"/>
          <p14:tracePt t="40606" x="8056563" y="5472113"/>
          <p14:tracePt t="40638" x="8047038" y="5481638"/>
          <p14:tracePt t="40646" x="8039100" y="5481638"/>
          <p14:tracePt t="40662" x="8031163" y="5489575"/>
          <p14:tracePt t="40678" x="8021638" y="5489575"/>
          <p14:tracePt t="40694" x="8013700" y="5489575"/>
          <p14:tracePt t="40701" x="8005763" y="5489575"/>
          <p14:tracePt t="40982" x="8005763" y="5497513"/>
          <p14:tracePt t="40990" x="7996238" y="5507038"/>
          <p14:tracePt t="41014" x="7988300" y="5514975"/>
          <p14:tracePt t="41022" x="7988300" y="5532438"/>
          <p14:tracePt t="41030" x="7980363" y="5540375"/>
          <p14:tracePt t="41039" x="7980363" y="5557838"/>
          <p14:tracePt t="41046" x="7980363" y="5565775"/>
          <p14:tracePt t="41055" x="7980363" y="5583238"/>
          <p14:tracePt t="41062" x="7980363" y="5600700"/>
          <p14:tracePt t="41072" x="7970838" y="5608638"/>
          <p14:tracePt t="41079" x="7970838" y="5616575"/>
          <p14:tracePt t="41087" x="7970838" y="5634038"/>
          <p14:tracePt t="41094" x="7962900" y="5634038"/>
          <p14:tracePt t="41104" x="7962900" y="5641975"/>
          <p14:tracePt t="41110" x="7962900" y="5651500"/>
          <p14:tracePt t="41117" x="7962900" y="5659438"/>
          <p14:tracePt t="41126" x="7954963" y="5659438"/>
          <p14:tracePt t="41133" x="7954963" y="5676900"/>
          <p14:tracePt t="41142" x="7945438" y="5684838"/>
          <p14:tracePt t="41150" x="7945438" y="5694363"/>
          <p14:tracePt t="41158" x="7927975" y="5710238"/>
          <p14:tracePt t="41167" x="7912100" y="5735638"/>
          <p14:tracePt t="41190" x="7902575" y="5727700"/>
          <p14:tracePt t="41198" x="7912100" y="5659438"/>
          <p14:tracePt t="41205" x="7970838" y="5565775"/>
          <p14:tracePt t="41214" x="8021638" y="5524500"/>
          <p14:tracePt t="41223" x="8074025" y="5497513"/>
          <p14:tracePt t="41230" x="8124825" y="5456238"/>
          <p14:tracePt t="41239" x="8150225" y="5405438"/>
          <p14:tracePt t="41246" x="8166100" y="5380038"/>
          <p14:tracePt t="41511" x="8150225" y="5370513"/>
          <p14:tracePt t="41517" x="8140700" y="5362575"/>
          <p14:tracePt t="41525" x="8115300" y="5362575"/>
          <p14:tracePt t="41533" x="8089900" y="5362575"/>
          <p14:tracePt t="41542" x="8064500" y="5353050"/>
          <p14:tracePt t="41550" x="8031163" y="5345113"/>
          <p14:tracePt t="41557" x="8005763" y="5327650"/>
          <p14:tracePt t="41566" x="7996238" y="5327650"/>
          <p14:tracePt t="41574" x="7980363" y="5311775"/>
          <p14:tracePt t="41581" x="7945438" y="5294313"/>
          <p14:tracePt t="41589" x="7937500" y="5286375"/>
          <p14:tracePt t="41597" x="7920038" y="5276850"/>
          <p14:tracePt t="41606" x="7902575" y="5260975"/>
          <p14:tracePt t="41614" x="7886700" y="5243513"/>
          <p14:tracePt t="41622" x="7877175" y="5235575"/>
          <p14:tracePt t="41630" x="7869238" y="5226050"/>
          <p14:tracePt t="41640" x="7851775" y="5208588"/>
          <p14:tracePt t="41646" x="7843838" y="5200650"/>
          <p14:tracePt t="41655" x="7835900" y="5192713"/>
          <p14:tracePt t="41662" x="7826375" y="5192713"/>
          <p14:tracePt t="41672" x="7818438" y="5192713"/>
          <p14:tracePt t="41687" x="7800975" y="5183188"/>
          <p14:tracePt t="41694" x="7783513" y="5167313"/>
          <p14:tracePt t="41704" x="7783513" y="5157788"/>
          <p14:tracePt t="41710" x="7783513" y="5149850"/>
          <p14:tracePt t="41717" x="7783513" y="5124450"/>
          <p14:tracePt t="41726" x="7783513" y="5081588"/>
          <p14:tracePt t="41733" x="7783513" y="5038725"/>
          <p14:tracePt t="41742" x="7810500" y="4987925"/>
          <p14:tracePt t="41750" x="7826375" y="4954588"/>
          <p14:tracePt t="41758" x="7835900" y="4919663"/>
          <p14:tracePt t="41765" x="7835900" y="4886325"/>
          <p14:tracePt t="41773" x="7861300" y="4843463"/>
          <p14:tracePt t="41781" x="7869238" y="4818063"/>
          <p14:tracePt t="41790" x="7886700" y="4775200"/>
          <p14:tracePt t="41797" x="7886700" y="4741863"/>
          <p14:tracePt t="41807" x="7902575" y="4708525"/>
          <p14:tracePt t="41814" x="7912100" y="4665663"/>
          <p14:tracePt t="41823" x="7920038" y="4605338"/>
          <p14:tracePt t="41830" x="7920038" y="4572000"/>
          <p14:tracePt t="41839" x="7937500" y="4529138"/>
          <p14:tracePt t="41845" x="7937500" y="4495800"/>
          <p14:tracePt t="41857" x="7937500" y="4470400"/>
          <p14:tracePt t="41862" x="7945438" y="4435475"/>
          <p14:tracePt t="41872" x="7945438" y="4419600"/>
          <p14:tracePt t="41877" x="7954963" y="4384675"/>
          <p14:tracePt t="41900" x="7970838" y="4325938"/>
          <p14:tracePt t="41903" x="7980363" y="4300538"/>
          <p14:tracePt t="41910" x="7980363" y="4283075"/>
          <p14:tracePt t="41918" x="7988300" y="4257675"/>
          <p14:tracePt t="41925" x="7996238" y="4240213"/>
          <p14:tracePt t="41933" x="8005763" y="4224338"/>
          <p14:tracePt t="41942" x="8005763" y="4206875"/>
          <p14:tracePt t="41950" x="8005763" y="4189413"/>
          <p14:tracePt t="41959" x="8013700" y="4156075"/>
          <p14:tracePt t="41966" x="8013700" y="4138613"/>
          <p14:tracePt t="41974" x="8013700" y="4113213"/>
          <p14:tracePt t="41982" x="8021638" y="4087813"/>
          <p14:tracePt t="41990" x="8021638" y="4070350"/>
          <p14:tracePt t="41997" x="8021638" y="4037013"/>
          <p14:tracePt t="42007" x="8021638" y="4011613"/>
          <p14:tracePt t="42014" x="8031163" y="4002088"/>
          <p14:tracePt t="42023" x="8031163" y="3976688"/>
          <p14:tracePt t="42030" x="8047038" y="3951288"/>
          <p14:tracePt t="42039" x="8064500" y="3917950"/>
          <p14:tracePt t="42046" x="8074025" y="3900488"/>
          <p14:tracePt t="42056" x="8074025" y="3892550"/>
          <p14:tracePt t="42062" x="8081963" y="3867150"/>
          <p14:tracePt t="42073" x="8081963" y="3857625"/>
          <p14:tracePt t="42078" x="8089900" y="3849688"/>
          <p14:tracePt t="42088" x="8099425" y="3832225"/>
          <p14:tracePt t="42094" x="8099425" y="3816350"/>
          <p14:tracePt t="42110" x="8107363" y="3790950"/>
          <p14:tracePt t="42117" x="8115300" y="3781425"/>
          <p14:tracePt t="42125" x="8115300" y="3756025"/>
          <p14:tracePt t="42133" x="8115300" y="3748088"/>
          <p14:tracePt t="42150" x="8115300" y="3738563"/>
          <p14:tracePt t="42159" x="8115300" y="3730625"/>
          <p14:tracePt t="42166" x="8124825" y="3713163"/>
          <p14:tracePt t="42174" x="8132763" y="3687763"/>
          <p14:tracePt t="42197" x="8132763" y="3671888"/>
          <p14:tracePt t="42214" x="8140700" y="3662363"/>
          <p14:tracePt t="42222" x="8140700" y="3654425"/>
          <p14:tracePt t="42230" x="8140700" y="3646488"/>
          <p14:tracePt t="42239" x="8150225" y="3636963"/>
          <p14:tracePt t="42246" x="8150225" y="3629025"/>
          <p14:tracePt t="42262" x="8150225" y="3619500"/>
          <p14:tracePt t="42273" x="8150225" y="3603625"/>
          <p14:tracePt t="42289" x="8150225" y="3594100"/>
          <p14:tracePt t="42294" x="8150225" y="3586163"/>
          <p14:tracePt t="42301" x="8150225" y="3578225"/>
          <p14:tracePt t="42349" x="8158163" y="3568700"/>
          <p14:tracePt t="42398" x="8166100" y="3560763"/>
          <p14:tracePt t="42438" x="8175625" y="3552825"/>
          <p14:tracePt t="42445" x="8183563" y="3535363"/>
          <p14:tracePt t="42456" x="8201025" y="3527425"/>
          <p14:tracePt t="42463" x="8218488" y="3509963"/>
          <p14:tracePt t="42472" x="8218488" y="3492500"/>
          <p14:tracePt t="42487" x="8234363" y="3475038"/>
          <p14:tracePt t="42501" x="8226425" y="3467100"/>
          <p14:tracePt t="42510" x="8201025" y="3467100"/>
          <p14:tracePt t="42517" x="8140700" y="3509963"/>
          <p14:tracePt t="42526" x="8064500" y="3552825"/>
          <p14:tracePt t="42534" x="8047038" y="3560763"/>
          <p14:tracePt t="42543" x="8021638" y="3586163"/>
          <p14:tracePt t="42549" x="8005763" y="3603625"/>
          <p14:tracePt t="42558" x="8005763" y="3611563"/>
          <p14:tracePt t="42566" x="8005763" y="3636963"/>
          <p14:tracePt t="42574" x="8005763" y="3662363"/>
          <p14:tracePt t="42581" x="8013700" y="3687763"/>
          <p14:tracePt t="42590" x="8031163" y="3722688"/>
          <p14:tracePt t="42597" x="8039100" y="3748088"/>
          <p14:tracePt t="42607" x="8039100" y="3798888"/>
          <p14:tracePt t="42614" x="8039100" y="3841750"/>
          <p14:tracePt t="42623" x="8031163" y="3883025"/>
          <p14:tracePt t="42630" x="7970838" y="3968750"/>
          <p14:tracePt t="42640" x="7920038" y="4044950"/>
          <p14:tracePt t="42645" x="7851775" y="4095750"/>
          <p14:tracePt t="42656" x="7775575" y="4164013"/>
          <p14:tracePt t="42662" x="7673975" y="4214813"/>
          <p14:tracePt t="42671" x="7504113" y="4275138"/>
          <p14:tracePt t="42678" x="7258050" y="4376738"/>
          <p14:tracePt t="42688" x="7019925" y="4452938"/>
          <p14:tracePt t="42694" x="6824663" y="4495800"/>
          <p14:tracePt t="42701" x="6500813" y="4597400"/>
          <p14:tracePt t="42710" x="6237288" y="4699000"/>
          <p14:tracePt t="42717" x="5829300" y="4860925"/>
          <p14:tracePt t="42726" x="5446713" y="4972050"/>
          <p14:tracePt t="42734" x="5048250" y="5091113"/>
          <p14:tracePt t="42742" x="4683125" y="5141913"/>
          <p14:tracePt t="42750" x="4402138" y="5192713"/>
          <p14:tracePt t="42758" x="4062413" y="5276850"/>
          <p14:tracePt t="42766" x="3867150" y="5319713"/>
          <p14:tracePt t="42774" x="3671888" y="5362575"/>
          <p14:tracePt t="42781" x="3535363" y="5395913"/>
          <p14:tracePt t="42789" x="3424238" y="5421313"/>
          <p14:tracePt t="42797" x="3305175" y="5438775"/>
          <p14:tracePt t="42807" x="3178175" y="5446713"/>
          <p14:tracePt t="42814" x="3067050" y="5446713"/>
          <p14:tracePt t="42823" x="2957513" y="5446713"/>
          <p14:tracePt t="42830" x="2855913" y="5446713"/>
          <p14:tracePt t="42840" x="2744788" y="5446713"/>
          <p14:tracePt t="42845" x="2625725" y="5430838"/>
          <p14:tracePt t="42856" x="2516188" y="5413375"/>
          <p14:tracePt t="42861" x="2379663" y="5370513"/>
          <p14:tracePt t="42872" x="2268538" y="5353050"/>
          <p14:tracePt t="42877" x="2166938" y="5327650"/>
          <p14:tracePt t="42887" x="2039938" y="5302250"/>
          <p14:tracePt t="42893" x="1938338" y="5286375"/>
          <p14:tracePt t="42901" x="1852613" y="5268913"/>
          <p14:tracePt t="42909" x="1776413" y="5268913"/>
          <p14:tracePt t="42917" x="1708150" y="5260975"/>
          <p14:tracePt t="42925" x="1657350" y="5260975"/>
          <p14:tracePt t="42934" x="1631950" y="5251450"/>
          <p14:tracePt t="42942" x="1614488" y="5251450"/>
          <p14:tracePt t="42949" x="1606550" y="5251450"/>
          <p14:tracePt t="42998" x="1606550" y="5243513"/>
          <p14:tracePt t="43055" x="1606550" y="5226050"/>
          <p14:tracePt t="43062" x="1606550" y="5218113"/>
          <p14:tracePt t="43078" x="1622425" y="5200650"/>
          <p14:tracePt t="43087" x="1631950" y="5192713"/>
          <p14:tracePt t="43100" x="1639888" y="5192713"/>
          <p14:tracePt t="43101" x="1665288" y="5175250"/>
          <p14:tracePt t="43110" x="1674813" y="5167313"/>
          <p14:tracePt t="43118" x="1690688" y="5157788"/>
          <p14:tracePt t="43125" x="1716088" y="5141913"/>
          <p14:tracePt t="43134" x="1733550" y="5132388"/>
          <p14:tracePt t="43142" x="1751013" y="5116513"/>
          <p14:tracePt t="43149" x="1784350" y="5099050"/>
          <p14:tracePt t="43159" x="1809750" y="5081588"/>
          <p14:tracePt t="43166" x="1844675" y="5064125"/>
          <p14:tracePt t="43174" x="1870075" y="5048250"/>
          <p14:tracePt t="43182" x="1885950" y="5030788"/>
          <p14:tracePt t="43190" x="1911350" y="5005388"/>
          <p14:tracePt t="43197" x="1920875" y="4997450"/>
          <p14:tracePt t="43207" x="1938338" y="4972050"/>
          <p14:tracePt t="43214" x="1946275" y="4954588"/>
          <p14:tracePt t="43223" x="1954213" y="4946650"/>
          <p14:tracePt t="43230" x="1954213" y="4929188"/>
          <p14:tracePt t="43240" x="1971675" y="4911725"/>
          <p14:tracePt t="43246" x="1971675" y="4903788"/>
          <p14:tracePt t="43272" x="1979613" y="4886325"/>
          <p14:tracePt t="43286" x="1989138" y="4878388"/>
          <p14:tracePt t="43301" x="1997075" y="4878388"/>
          <p14:tracePt t="43310" x="2005013" y="4860925"/>
          <p14:tracePt t="43318" x="2022475" y="4843463"/>
          <p14:tracePt t="43325" x="2030413" y="4843463"/>
          <p14:tracePt t="43334" x="2030413" y="4835525"/>
          <p14:tracePt t="43342" x="2039938" y="4827588"/>
          <p14:tracePt t="43351" x="2047875" y="4818063"/>
          <p14:tracePt t="43358" x="2055813" y="4818063"/>
          <p14:tracePt t="43366" x="2065338" y="4802188"/>
          <p14:tracePt t="43374" x="2082800" y="4792663"/>
          <p14:tracePt t="43381" x="2098675" y="4784725"/>
          <p14:tracePt t="43390" x="2098675" y="4775200"/>
          <p14:tracePt t="43398" x="2116138" y="4759325"/>
          <p14:tracePt t="43407" x="2133600" y="4741863"/>
          <p14:tracePt t="43423" x="2149475" y="4724400"/>
          <p14:tracePt t="43430" x="2174875" y="4708525"/>
          <p14:tracePt t="43439" x="2184400" y="4708525"/>
          <p14:tracePt t="43445" x="2192338" y="4699000"/>
          <p14:tracePt t="43456" x="2209800" y="4683125"/>
          <p14:tracePt t="43462" x="2217738" y="4673600"/>
          <p14:tracePt t="43478" x="2227263" y="4665663"/>
          <p14:tracePt t="43487" x="2235200" y="4657725"/>
          <p14:tracePt t="43494" x="2235200" y="4648200"/>
          <p14:tracePt t="43510" x="2235200" y="4640263"/>
          <p14:tracePt t="43517" x="2243138" y="4622800"/>
          <p14:tracePt t="43525" x="2252663" y="4622800"/>
          <p14:tracePt t="43542" x="2260600" y="4605338"/>
          <p14:tracePt t="43558" x="2260600" y="4597400"/>
          <p14:tracePt t="43597" x="2260600" y="4589463"/>
          <p14:tracePt t="43613" x="2268538" y="4579938"/>
          <p14:tracePt t="43639" x="2268538" y="4572000"/>
          <p14:tracePt t="43645" x="2278063" y="4554538"/>
          <p14:tracePt t="43678" x="2286000" y="4554538"/>
          <p14:tracePt t="43687" x="2286000" y="4546600"/>
          <p14:tracePt t="43821" x="2286000" y="4572000"/>
          <p14:tracePt t="43829" x="2286000" y="4597400"/>
          <p14:tracePt t="43840" x="2286000" y="4605338"/>
          <p14:tracePt t="43845" x="2286000" y="4630738"/>
          <p14:tracePt t="43856" x="2286000" y="4657725"/>
          <p14:tracePt t="43863" x="2286000" y="4673600"/>
          <p14:tracePt t="43871" x="2293938" y="4699000"/>
          <p14:tracePt t="43887" x="2293938" y="4733925"/>
          <p14:tracePt t="43894" x="2293938" y="4749800"/>
          <p14:tracePt t="43901" x="2293938" y="4759325"/>
          <p14:tracePt t="43910" x="2293938" y="4767263"/>
          <p14:tracePt t="44070" x="2293938" y="4775200"/>
          <p14:tracePt t="44086" x="2293938" y="4784725"/>
          <p14:tracePt t="44101" x="2293938" y="4792663"/>
          <p14:tracePt t="44109" x="2293938" y="4802188"/>
          <p14:tracePt t="44118" x="2278063" y="4810125"/>
          <p14:tracePt t="44125" x="2260600" y="4818063"/>
          <p14:tracePt t="44134" x="2252663" y="4835525"/>
          <p14:tracePt t="44141" x="2235200" y="4852988"/>
          <p14:tracePt t="44149" x="2209800" y="4868863"/>
          <p14:tracePt t="44158" x="2184400" y="4894263"/>
          <p14:tracePt t="44165" x="2166938" y="4894263"/>
          <p14:tracePt t="44174" x="2149475" y="4903788"/>
          <p14:tracePt t="44181" x="2133600" y="4919663"/>
          <p14:tracePt t="44191" x="2116138" y="4937125"/>
          <p14:tracePt t="44223" x="2108200" y="4946650"/>
          <p14:tracePt t="44302" x="2108200" y="4954588"/>
          <p14:tracePt t="44310" x="2108200" y="4962525"/>
          <p14:tracePt t="44318" x="2108200" y="4972050"/>
          <p14:tracePt t="44325" x="2116138" y="4979988"/>
          <p14:tracePt t="44342" x="2124075" y="4987925"/>
          <p14:tracePt t="44358" x="2133600" y="4987925"/>
          <p14:tracePt t="44366" x="2141538" y="4987925"/>
          <p14:tracePt t="44374" x="2149475" y="4987925"/>
          <p14:tracePt t="44382" x="2159000" y="4987925"/>
          <p14:tracePt t="44390" x="2166938" y="4987925"/>
          <p14:tracePt t="44398" x="2174875" y="4987925"/>
          <p14:tracePt t="44407" x="2200275" y="4987925"/>
          <p14:tracePt t="44414" x="2227263" y="4987925"/>
          <p14:tracePt t="44424" x="2243138" y="4987925"/>
          <p14:tracePt t="44429" x="2268538" y="4987925"/>
          <p14:tracePt t="44440" x="2303463" y="4987925"/>
          <p14:tracePt t="44445" x="2319338" y="4987925"/>
          <p14:tracePt t="44456" x="2362200" y="4987925"/>
          <p14:tracePt t="44463" x="2397125" y="4987925"/>
          <p14:tracePt t="44471" x="2438400" y="4987925"/>
          <p14:tracePt t="44478" x="2463800" y="4987925"/>
          <p14:tracePt t="44485" x="2506663" y="4987925"/>
          <p14:tracePt t="44494" x="2524125" y="4987925"/>
          <p14:tracePt t="44501" x="2549525" y="4987925"/>
          <p14:tracePt t="44510" x="2557463" y="4987925"/>
          <p14:tracePt t="44525" x="2566988" y="4987925"/>
          <p14:tracePt t="44678" x="2566988" y="4972050"/>
          <p14:tracePt t="44685" x="2557463" y="4962525"/>
          <p14:tracePt t="44694" x="2557463" y="4937125"/>
          <p14:tracePt t="44701" x="2549525" y="4919663"/>
          <p14:tracePt t="44710" x="2541588" y="4903788"/>
          <p14:tracePt t="44718" x="2532063" y="4886325"/>
          <p14:tracePt t="44726" x="2524125" y="4868863"/>
          <p14:tracePt t="44734" x="2516188" y="4852988"/>
          <p14:tracePt t="44743" x="2506663" y="4835525"/>
          <p14:tracePt t="44750" x="2506663" y="4827588"/>
          <p14:tracePt t="44757" x="2498725" y="4818063"/>
          <p14:tracePt t="44766" x="2498725" y="4810125"/>
          <p14:tracePt t="44775" x="2481263" y="4802188"/>
          <p14:tracePt t="44861" x="2481263" y="4792663"/>
          <p14:tracePt t="44894" x="2473325" y="4792663"/>
          <p14:tracePt t="44910" x="2463800" y="4792663"/>
          <p14:tracePt t="44918" x="2455863" y="4792663"/>
          <p14:tracePt t="44925" x="2447925" y="4802188"/>
          <p14:tracePt t="44934" x="2430463" y="4818063"/>
          <p14:tracePt t="44942" x="2422525" y="4827588"/>
          <p14:tracePt t="44949" x="2413000" y="4835525"/>
          <p14:tracePt t="44958" x="2405063" y="4852988"/>
          <p14:tracePt t="44966" x="2387600" y="4868863"/>
          <p14:tracePt t="44974" x="2371725" y="4886325"/>
          <p14:tracePt t="44982" x="2371725" y="4894263"/>
          <p14:tracePt t="44991" x="2354263" y="4911725"/>
          <p14:tracePt t="44998" x="2354263" y="4929188"/>
          <p14:tracePt t="45008" x="2336800" y="4946650"/>
          <p14:tracePt t="45013" x="2328863" y="4946650"/>
          <p14:tracePt t="45024" x="2319338" y="4972050"/>
          <p14:tracePt t="45030" x="2311400" y="4972050"/>
          <p14:tracePt t="45046" x="2311400" y="4979988"/>
          <p14:tracePt t="45062" x="2311400" y="4987925"/>
          <p14:tracePt t="45086" x="2311400" y="4997450"/>
          <p14:tracePt t="45093" x="2303463" y="4997450"/>
          <p14:tracePt t="45102" x="2293938" y="5013325"/>
          <p14:tracePt t="45119" x="2293938" y="5022850"/>
          <p14:tracePt t="45262" x="2293938" y="5030788"/>
          <p14:tracePt t="45271" x="2293938" y="5022850"/>
          <p14:tracePt t="45278" x="2303463" y="5022850"/>
          <p14:tracePt t="45285" x="2303463" y="5005388"/>
          <p14:tracePt t="45293" x="2319338" y="4987925"/>
          <p14:tracePt t="45302" x="2328863" y="4972050"/>
          <p14:tracePt t="45309" x="2328863" y="4954588"/>
          <p14:tracePt t="45318" x="2328863" y="4937125"/>
          <p14:tracePt t="45325" x="2336800" y="4919663"/>
          <p14:tracePt t="45334" x="2344738" y="4903788"/>
          <p14:tracePt t="45342" x="2344738" y="4878388"/>
          <p14:tracePt t="45350" x="2362200" y="4852988"/>
          <p14:tracePt t="45366" x="2371725" y="4818063"/>
          <p14:tracePt t="45374" x="2379663" y="4802188"/>
          <p14:tracePt t="45382" x="2379663" y="4792663"/>
          <p14:tracePt t="45477" x="2379663" y="4784725"/>
          <p14:tracePt t="45510" x="2379663" y="4775200"/>
          <p14:tracePt t="45517" x="2379663" y="4767263"/>
          <p14:tracePt t="45525" x="2379663" y="4759325"/>
          <p14:tracePt t="45557" x="2379663" y="4749800"/>
          <p14:tracePt t="45575" x="2379663" y="4733925"/>
          <p14:tracePt t="45582" x="2379663" y="4724400"/>
          <p14:tracePt t="45590" x="2379663" y="4708525"/>
          <p14:tracePt t="45598" x="2371725" y="4699000"/>
          <p14:tracePt t="45615" x="2371725" y="4691063"/>
          <p14:tracePt t="45630" x="2362200" y="4673600"/>
          <p14:tracePt t="45726" x="2354263" y="4665663"/>
          <p14:tracePt t="45798" x="2344738" y="4673600"/>
          <p14:tracePt t="45814" x="2344738" y="4691063"/>
          <p14:tracePt t="45824" x="2344738" y="4699000"/>
          <p14:tracePt t="45830" x="2336800" y="4716463"/>
          <p14:tracePt t="45840" x="2328863" y="4741863"/>
          <p14:tracePt t="45854" x="2328863" y="4759325"/>
          <p14:tracePt t="45861" x="2328863" y="4775200"/>
          <p14:tracePt t="45877" x="2328863" y="4784725"/>
          <p14:tracePt t="45886" x="2328863" y="4792663"/>
          <p14:tracePt t="45902" x="2328863" y="4802188"/>
          <p14:tracePt t="45965" x="2319338" y="4810125"/>
          <p14:tracePt t="45981" x="2311400" y="4818063"/>
          <p14:tracePt t="45997" x="2303463" y="4827588"/>
          <p14:tracePt t="46008" x="2286000" y="4843463"/>
          <p14:tracePt t="46024" x="2278063" y="4852988"/>
          <p14:tracePt t="46029" x="2260600" y="4868863"/>
          <p14:tracePt t="46045" x="2243138" y="4894263"/>
          <p14:tracePt t="46054" x="2235200" y="4903788"/>
          <p14:tracePt t="46061" x="2217738" y="4919663"/>
          <p14:tracePt t="46070" x="2209800" y="4937125"/>
          <p14:tracePt t="46077" x="2200275" y="4946650"/>
          <p14:tracePt t="46085" x="2192338" y="4946650"/>
          <p14:tracePt t="46093" x="2184400" y="4962525"/>
          <p14:tracePt t="46102" x="2174875" y="4979988"/>
          <p14:tracePt t="46109" x="2166938" y="4979988"/>
          <p14:tracePt t="46117" x="2159000" y="4987925"/>
          <p14:tracePt t="46142" x="2159000" y="4997450"/>
          <p14:tracePt t="46149" x="2159000" y="5005388"/>
          <p14:tracePt t="46205" x="2159000" y="5013325"/>
          <p14:tracePt t="46224" x="2174875" y="5022850"/>
          <p14:tracePt t="46240" x="2184400" y="5022850"/>
          <p14:tracePt t="46245" x="2200275" y="5022850"/>
          <p14:tracePt t="46256" x="2209800" y="5022850"/>
          <p14:tracePt t="46262" x="2227263" y="5022850"/>
          <p14:tracePt t="46269" x="2235200" y="5022850"/>
          <p14:tracePt t="46278" x="2243138" y="5022850"/>
          <p14:tracePt t="46285" x="2260600" y="5022850"/>
          <p14:tracePt t="46293" x="2268538" y="5022850"/>
          <p14:tracePt t="46302" x="2286000" y="5013325"/>
          <p14:tracePt t="46318" x="2293938" y="5005388"/>
          <p14:tracePt t="46325" x="2303463" y="4987925"/>
          <p14:tracePt t="46334" x="2311400" y="4987925"/>
          <p14:tracePt t="46342" x="2311400" y="4972050"/>
          <p14:tracePt t="46350" x="2311400" y="4962525"/>
          <p14:tracePt t="46358" x="2311400" y="4954588"/>
          <p14:tracePt t="46366" x="2311400" y="4937125"/>
          <p14:tracePt t="46382" x="2311400" y="4919663"/>
          <p14:tracePt t="46392" x="2311400" y="4903788"/>
          <p14:tracePt t="46408" x="2311400" y="4894263"/>
          <p14:tracePt t="46614" x="2311400" y="4886325"/>
          <p14:tracePt t="46624" x="2328863" y="4886325"/>
          <p14:tracePt t="46641" x="2328863" y="4878388"/>
          <p14:tracePt t="46647" x="2336800" y="4860925"/>
          <p14:tracePt t="46653" x="2344738" y="4827588"/>
          <p14:tracePt t="46675" x="2362200" y="4775200"/>
          <p14:tracePt t="46681" x="2362200" y="4749800"/>
          <p14:tracePt t="46686" x="2362200" y="4716463"/>
          <p14:tracePt t="46693" x="2362200" y="4691063"/>
          <p14:tracePt t="46703" x="2362200" y="4665663"/>
          <p14:tracePt t="46710" x="2362200" y="4630738"/>
          <p14:tracePt t="46718" x="2362200" y="4614863"/>
          <p14:tracePt t="46726" x="2362200" y="4589463"/>
          <p14:tracePt t="46733" x="2362200" y="4564063"/>
          <p14:tracePt t="46741" x="2362200" y="4554538"/>
          <p14:tracePt t="46749" x="2362200" y="4546600"/>
          <p14:tracePt t="46854" x="2362200" y="4579938"/>
          <p14:tracePt t="46861" x="2362200" y="4614863"/>
          <p14:tracePt t="46868" x="2362200" y="4648200"/>
          <p14:tracePt t="46878" x="2362200" y="4665663"/>
          <p14:tracePt t="46886" x="2362200" y="4699000"/>
          <p14:tracePt t="46894" x="2362200" y="4741863"/>
          <p14:tracePt t="46903" x="2354263" y="4775200"/>
          <p14:tracePt t="46910" x="2354263" y="4810125"/>
          <p14:tracePt t="46917" x="2354263" y="4827588"/>
          <p14:tracePt t="46925" x="2354263" y="4852988"/>
          <p14:tracePt t="46934" x="2354263" y="4868863"/>
          <p14:tracePt t="46942" x="2354263" y="4886325"/>
          <p14:tracePt t="46950" x="2354263" y="4911725"/>
          <p14:tracePt t="46959" x="2354263" y="4929188"/>
          <p14:tracePt t="46982" x="2354263" y="4937125"/>
          <p14:tracePt t="46998" x="2354263" y="4946650"/>
          <p14:tracePt t="47024" x="2354263" y="4954588"/>
          <p14:tracePt t="47029" x="2362200" y="4954588"/>
          <p14:tracePt t="47038" x="2387600" y="4972050"/>
          <p14:tracePt t="47045" x="2413000" y="4972050"/>
          <p14:tracePt t="47052" x="2455863" y="4979988"/>
          <p14:tracePt t="47062" x="2498725" y="4979988"/>
          <p14:tracePt t="47069" x="2557463" y="4987925"/>
          <p14:tracePt t="47078" x="2608263" y="4987925"/>
          <p14:tracePt t="47086" x="2660650" y="4987925"/>
          <p14:tracePt t="47094" x="2762250" y="4987925"/>
          <p14:tracePt t="47101" x="2830513" y="4987925"/>
          <p14:tracePt t="47110" x="2914650" y="4987925"/>
          <p14:tracePt t="47117" x="3016250" y="4987925"/>
          <p14:tracePt t="47125" x="3101975" y="4987925"/>
          <p14:tracePt t="47134" x="3211513" y="4987925"/>
          <p14:tracePt t="47142" x="3314700" y="4987925"/>
          <p14:tracePt t="47150" x="3382963" y="4987925"/>
          <p14:tracePt t="47159" x="3459163" y="4987925"/>
          <p14:tracePt t="47166" x="3517900" y="4987925"/>
          <p14:tracePt t="47175" x="3586163" y="4987925"/>
          <p14:tracePt t="47182" x="3629025" y="4987925"/>
          <p14:tracePt t="47192" x="3654425" y="4987925"/>
          <p14:tracePt t="47198" x="3687763" y="4979988"/>
          <p14:tracePt t="47208" x="3705225" y="4979988"/>
          <p14:tracePt t="47214" x="3738563" y="4962525"/>
          <p14:tracePt t="47223" x="3763963" y="4962525"/>
          <p14:tracePt t="47231" x="3781425" y="4962525"/>
          <p14:tracePt t="47238" x="3806825" y="4954588"/>
          <p14:tracePt t="47246" x="3824288" y="4946650"/>
          <p14:tracePt t="47254" x="3849688" y="4937125"/>
          <p14:tracePt t="47262" x="3867150" y="4937125"/>
          <p14:tracePt t="47269" x="3883025" y="4937125"/>
          <p14:tracePt t="47279" x="3900488" y="4937125"/>
          <p14:tracePt t="47286" x="3908425" y="4929188"/>
          <p14:tracePt t="47294" x="3925888" y="4919663"/>
          <p14:tracePt t="47310" x="3951288" y="4919663"/>
          <p14:tracePt t="47326" x="3960813" y="4911725"/>
          <p14:tracePt t="47334" x="3968750" y="4911725"/>
          <p14:tracePt t="47341" x="3976688" y="4911725"/>
          <p14:tracePt t="47351" x="3986213" y="4911725"/>
          <p14:tracePt t="47358" x="3994150" y="4911725"/>
          <p14:tracePt t="47366" x="4011613" y="4911725"/>
          <p14:tracePt t="47375" x="4019550" y="4911725"/>
          <p14:tracePt t="47382" x="4027488" y="4911725"/>
          <p14:tracePt t="47392" x="4044950" y="4911725"/>
          <p14:tracePt t="47398" x="4052888" y="4911725"/>
          <p14:tracePt t="47408" x="4062413" y="4911725"/>
          <p14:tracePt t="47424" x="4070350" y="4911725"/>
          <p14:tracePt t="47445" x="4095750" y="4911725"/>
          <p14:tracePt t="47495" x="4095750" y="4903788"/>
          <p14:tracePt t="47501" x="4095750" y="4894263"/>
          <p14:tracePt t="47518" x="4095750" y="4886325"/>
          <p14:tracePt t="47533" x="4095750" y="4868863"/>
          <p14:tracePt t="47549" x="4095750" y="4852988"/>
          <p14:tracePt t="47558" x="4087813" y="4852988"/>
          <p14:tracePt t="47566" x="4079875" y="4843463"/>
          <p14:tracePt t="47575" x="4079875" y="4835525"/>
          <p14:tracePt t="47582" x="4070350" y="4835525"/>
          <p14:tracePt t="47592" x="4062413" y="4835525"/>
          <p14:tracePt t="47597" x="4052888" y="4827588"/>
          <p14:tracePt t="47608" x="4052888" y="4818063"/>
          <p14:tracePt t="47614" x="4037013" y="4818063"/>
          <p14:tracePt t="47630" x="4037013" y="4810125"/>
          <p14:tracePt t="47637" x="4027488" y="4810125"/>
          <p14:tracePt t="47646" x="4019550" y="4810125"/>
          <p14:tracePt t="47653" x="4011613" y="4802188"/>
          <p14:tracePt t="47662" x="3994150" y="4802188"/>
          <p14:tracePt t="47669" x="3976688" y="4802188"/>
          <p14:tracePt t="47678" x="3960813" y="4792663"/>
          <p14:tracePt t="47686" x="3935413" y="4784725"/>
          <p14:tracePt t="47694" x="3917950" y="4784725"/>
          <p14:tracePt t="47703" x="3900488" y="4775200"/>
          <p14:tracePt t="47710" x="3883025" y="4775200"/>
          <p14:tracePt t="47718" x="3857625" y="4775200"/>
          <p14:tracePt t="47725" x="3841750" y="4775200"/>
          <p14:tracePt t="47733" x="3816350" y="4775200"/>
          <p14:tracePt t="47742" x="3790950" y="4775200"/>
          <p14:tracePt t="47749" x="3763963" y="4775200"/>
          <p14:tracePt t="47759" x="3738563" y="4775200"/>
          <p14:tracePt t="47765" x="3713163" y="4775200"/>
          <p14:tracePt t="47775" x="3687763" y="4775200"/>
          <p14:tracePt t="47783" x="3671888" y="4775200"/>
          <p14:tracePt t="47793" x="3646488" y="4775200"/>
          <p14:tracePt t="47798" x="3636963" y="4775200"/>
          <p14:tracePt t="47809" x="3619500" y="4775200"/>
          <p14:tracePt t="47814" x="3594100" y="4775200"/>
          <p14:tracePt t="47830" x="3586163" y="4775200"/>
          <p14:tracePt t="47837" x="3578225" y="4784725"/>
          <p14:tracePt t="47998" x="3568700" y="4784725"/>
          <p14:tracePt t="48014" x="3568700" y="4792663"/>
          <p14:tracePt t="48024" x="3568700" y="4802188"/>
          <p14:tracePt t="48030" x="3568700" y="4810125"/>
          <p14:tracePt t="48037" x="3568700" y="4818063"/>
          <p14:tracePt t="48045" x="3568700" y="4827588"/>
          <p14:tracePt t="48053" x="3568700" y="4835525"/>
          <p14:tracePt t="48061" x="3568700" y="4852988"/>
          <p14:tracePt t="48070" x="3568700" y="4860925"/>
          <p14:tracePt t="48077" x="3568700" y="4868863"/>
          <p14:tracePt t="48086" x="3568700" y="4878388"/>
          <p14:tracePt t="48094" x="3568700" y="4886325"/>
          <p14:tracePt t="48101" x="3568700" y="4894263"/>
          <p14:tracePt t="48110" x="3568700" y="4903788"/>
          <p14:tracePt t="48117" x="3568700" y="4911725"/>
          <p14:tracePt t="48133" x="3568700" y="4929188"/>
          <p14:tracePt t="48142" x="3568700" y="4937125"/>
          <p14:tracePt t="48150" x="3578225" y="4937125"/>
          <p14:tracePt t="48159" x="3578225" y="4954588"/>
          <p14:tracePt t="48175" x="3586163" y="4954588"/>
          <p14:tracePt t="48237" x="3586163" y="4979988"/>
          <p14:tracePt t="48270" x="3594100" y="4987925"/>
          <p14:tracePt t="48294" x="3603625" y="4997450"/>
          <p14:tracePt t="48326" x="3611563" y="5005388"/>
          <p14:tracePt t="48342" x="3611563" y="5013325"/>
          <p14:tracePt t="48359" x="3619500" y="5013325"/>
          <p14:tracePt t="48366" x="3619500" y="5022850"/>
          <p14:tracePt t="48374" x="3629025" y="5030788"/>
          <p14:tracePt t="48391" x="3636963" y="5038725"/>
          <p14:tracePt t="48398" x="3646488" y="5048250"/>
          <p14:tracePt t="48408" x="3654425" y="5056188"/>
          <p14:tracePt t="48430" x="3662363" y="5056188"/>
          <p14:tracePt t="48446" x="3679825" y="5073650"/>
          <p14:tracePt t="48495" x="3687763" y="5073650"/>
          <p14:tracePt t="48528" x="3697288" y="5073650"/>
          <p14:tracePt t="48542" x="3705225" y="5081588"/>
          <p14:tracePt t="48565" x="3713163" y="5081588"/>
          <p14:tracePt t="48582" x="3722688" y="5081588"/>
          <p14:tracePt t="48598" x="3730625" y="5081588"/>
          <p14:tracePt t="48608" x="3738563" y="5091113"/>
          <p14:tracePt t="48630" x="3748088" y="5091113"/>
          <p14:tracePt t="48639" x="3763963" y="5099050"/>
          <p14:tracePt t="48653" x="3773488" y="5106988"/>
          <p14:tracePt t="48662" x="3781425" y="5106988"/>
          <p14:tracePt t="48670" x="3790950" y="5106988"/>
          <p14:tracePt t="48701" x="3798888" y="5106988"/>
          <p14:tracePt t="48718" x="3806825" y="5116513"/>
          <p14:tracePt t="48734" x="3816350" y="5124450"/>
          <p14:tracePt t="48766" x="3832225" y="5124450"/>
          <p14:tracePt t="48837" x="3841750" y="5124450"/>
          <p14:tracePt t="48853" x="3867150" y="5132388"/>
          <p14:tracePt t="48885" x="3875088" y="5141913"/>
          <p14:tracePt t="48902" x="3883025" y="5149850"/>
          <p14:tracePt t="48912" x="3892550" y="5149850"/>
          <p14:tracePt t="48927" x="3900488" y="5157788"/>
          <p14:tracePt t="48934" x="3908425" y="5157788"/>
          <p14:tracePt t="48950" x="3917950" y="5167313"/>
          <p14:tracePt t="48960" x="3925888" y="5167313"/>
          <p14:tracePt t="48965" x="3935413" y="5167313"/>
          <p14:tracePt t="48975" x="3935413" y="5175250"/>
          <p14:tracePt t="48982" x="3951288" y="5175250"/>
          <p14:tracePt t="48992" x="3960813" y="5183188"/>
          <p14:tracePt t="49261" x="3968750" y="5192713"/>
          <p14:tracePt t="49270" x="3976688" y="5192713"/>
          <p14:tracePt t="49286" x="3986213" y="5192713"/>
          <p14:tracePt t="49294" x="3994150" y="5200650"/>
          <p14:tracePt t="49325" x="4002088" y="5200650"/>
          <p14:tracePt t="49375" x="4019550" y="5200650"/>
          <p14:tracePt t="49392" x="4027488" y="5200650"/>
          <p14:tracePt t="49414" x="4037013" y="5200650"/>
          <p14:tracePt t="49430" x="4044950" y="5200650"/>
          <p14:tracePt t="49445" x="4052888" y="5200650"/>
          <p14:tracePt t="49453" x="4062413" y="5192713"/>
          <p14:tracePt t="49462" x="4070350" y="5192713"/>
          <p14:tracePt t="49478" x="4079875" y="5183188"/>
          <p14:tracePt t="49525" x="4087813" y="5167313"/>
          <p14:tracePt t="49543" x="4087813" y="5157788"/>
          <p14:tracePt t="49550" x="4087813" y="5141913"/>
          <p14:tracePt t="49560" x="4087813" y="5132388"/>
          <p14:tracePt t="49565" x="4087813" y="5124450"/>
          <p14:tracePt t="49576" x="4087813" y="5106988"/>
          <p14:tracePt t="49592" x="4087813" y="5081588"/>
          <p14:tracePt t="49598" x="4087813" y="5073650"/>
          <p14:tracePt t="49608" x="4087813" y="5064125"/>
          <p14:tracePt t="49614" x="4087813" y="5056188"/>
          <p14:tracePt t="49622" x="4087813" y="5048250"/>
          <p14:tracePt t="49630" x="4087813" y="5038725"/>
          <p14:tracePt t="49645" x="4087813" y="5022850"/>
          <p14:tracePt t="49662" x="4079875" y="5013325"/>
          <p14:tracePt t="49671" x="4079875" y="5005388"/>
          <p14:tracePt t="49678" x="4070350" y="4997450"/>
          <p14:tracePt t="49686" x="4070350" y="4987925"/>
          <p14:tracePt t="49694" x="4070350" y="4979988"/>
          <p14:tracePt t="49710" x="4070350" y="4972050"/>
          <p14:tracePt t="49717" x="4062413" y="4962525"/>
          <p14:tracePt t="49726" x="4062413" y="4954588"/>
          <p14:tracePt t="49734" x="4052888" y="4954588"/>
          <p14:tracePt t="49766" x="4052888" y="4946650"/>
          <p14:tracePt t="49776" x="4052888" y="4937125"/>
          <p14:tracePt t="49808" x="4052888" y="4929188"/>
          <p14:tracePt t="49813" x="4052888" y="4919663"/>
          <p14:tracePt t="49823" x="4044950" y="4911725"/>
          <p14:tracePt t="49902" x="4044950" y="4894263"/>
          <p14:tracePt t="50054" x="4044950" y="4886325"/>
          <p14:tracePt t="50062" x="4037013" y="4868863"/>
          <p14:tracePt t="50069" x="4027488" y="4868863"/>
          <p14:tracePt t="50078" x="4019550" y="4852988"/>
          <p14:tracePt t="50093" x="4002088" y="4843463"/>
          <p14:tracePt t="50101" x="3986213" y="4835525"/>
          <p14:tracePt t="50110" x="3976688" y="4827588"/>
          <p14:tracePt t="50117" x="3951288" y="4827588"/>
          <p14:tracePt t="50127" x="3935413" y="4818063"/>
          <p14:tracePt t="50143" x="3917950" y="4810125"/>
          <p14:tracePt t="50149" x="3908425" y="4810125"/>
          <p14:tracePt t="50160" x="3900488" y="4802188"/>
          <p14:tracePt t="50166" x="3892550" y="4802188"/>
          <p14:tracePt t="50176" x="3883025" y="4792663"/>
          <p14:tracePt t="50198" x="3875088" y="4792663"/>
          <p14:tracePt t="50230" x="3867150" y="4792663"/>
          <p14:tracePt t="50246" x="3857625" y="4792663"/>
          <p14:tracePt t="50262" x="3849688" y="4792663"/>
          <p14:tracePt t="50270" x="3841750" y="4792663"/>
          <p14:tracePt t="50277" x="3832225" y="4792663"/>
          <p14:tracePt t="50286" x="3816350" y="4792663"/>
          <p14:tracePt t="50293" x="3806825" y="4792663"/>
          <p14:tracePt t="50302" x="3798888" y="4792663"/>
          <p14:tracePt t="50310" x="3790950" y="4792663"/>
          <p14:tracePt t="50365" x="3781425" y="4792663"/>
          <p14:tracePt t="50381" x="3763963" y="4792663"/>
          <p14:tracePt t="50397" x="3748088" y="4792663"/>
          <p14:tracePt t="50413" x="3738563" y="4792663"/>
          <p14:tracePt t="50421" x="3730625" y="4802188"/>
          <p14:tracePt t="50429" x="3713163" y="4818063"/>
          <p14:tracePt t="50437" x="3705225" y="4827588"/>
          <p14:tracePt t="50453" x="3705225" y="4835525"/>
          <p14:tracePt t="50461" x="3705225" y="4852988"/>
          <p14:tracePt t="50469" x="3697288" y="4852988"/>
          <p14:tracePt t="50477" x="3697288" y="4860925"/>
          <p14:tracePt t="50485" x="3697288" y="4878388"/>
          <p14:tracePt t="50501" x="3697288" y="4894263"/>
          <p14:tracePt t="50517" x="3697288" y="4903788"/>
          <p14:tracePt t="50533" x="3697288" y="4911725"/>
          <p14:tracePt t="50638" x="3705225" y="4929188"/>
          <p14:tracePt t="50646" x="3722688" y="4929188"/>
          <p14:tracePt t="50654" x="3730625" y="4937125"/>
          <p14:tracePt t="50662" x="3738563" y="4937125"/>
          <p14:tracePt t="50670" x="3756025" y="4937125"/>
          <p14:tracePt t="50678" x="3763963" y="4937125"/>
          <p14:tracePt t="50686" x="3790950" y="4937125"/>
          <p14:tracePt t="50694" x="3806825" y="4937125"/>
          <p14:tracePt t="50702" x="3832225" y="4937125"/>
          <p14:tracePt t="50710" x="3857625" y="4937125"/>
          <p14:tracePt t="50718" x="3883025" y="4937125"/>
          <p14:tracePt t="50726" x="3908425" y="4937125"/>
          <p14:tracePt t="50734" x="3943350" y="4937125"/>
          <p14:tracePt t="50743" x="3968750" y="4937125"/>
          <p14:tracePt t="50750" x="4027488" y="4946650"/>
          <p14:tracePt t="50761" x="4087813" y="4946650"/>
          <p14:tracePt t="50765" x="4130675" y="4954588"/>
          <p14:tracePt t="50777" x="4189413" y="4962525"/>
          <p14:tracePt t="50781" x="4249738" y="4962525"/>
          <p14:tracePt t="50793" x="4308475" y="4972050"/>
          <p14:tracePt t="50797" x="4341813" y="4972050"/>
          <p14:tracePt t="50805" x="4394200" y="4972050"/>
          <p14:tracePt t="50814" x="4452938" y="4979988"/>
          <p14:tracePt t="50821" x="4513263" y="4979988"/>
          <p14:tracePt t="50829" x="4546600" y="4979988"/>
          <p14:tracePt t="50838" x="4589463" y="4987925"/>
          <p14:tracePt t="50845" x="4630738" y="4987925"/>
          <p14:tracePt t="50854" x="4665663" y="4987925"/>
          <p14:tracePt t="50862" x="4691063" y="4987925"/>
          <p14:tracePt t="50870" x="4733925" y="4987925"/>
          <p14:tracePt t="50878" x="4767263" y="4987925"/>
          <p14:tracePt t="50888" x="4802188" y="4987925"/>
          <p14:tracePt t="50894" x="4818063" y="4987925"/>
          <p14:tracePt t="50902" x="4843463" y="4987925"/>
          <p14:tracePt t="50911" x="4878388" y="4987925"/>
          <p14:tracePt t="50918" x="4894263" y="4987925"/>
          <p14:tracePt t="50927" x="4919663" y="4987925"/>
          <p14:tracePt t="50933" x="4937125" y="4979988"/>
          <p14:tracePt t="50943" x="4962525" y="4979988"/>
          <p14:tracePt t="50951" x="4987925" y="4972050"/>
          <p14:tracePt t="50960" x="5005388" y="4962525"/>
          <p14:tracePt t="50966" x="5022850" y="4962525"/>
          <p14:tracePt t="50976" x="5048250" y="4954588"/>
          <p14:tracePt t="50982" x="5064125" y="4946650"/>
          <p14:tracePt t="50993" x="5081588" y="4937125"/>
          <p14:tracePt t="50998" x="5099050" y="4929188"/>
          <p14:tracePt t="51005" x="5106988" y="4919663"/>
          <p14:tracePt t="51014" x="5124450" y="4919663"/>
          <p14:tracePt t="51021" x="5149850" y="4903788"/>
          <p14:tracePt t="51029" x="5157788" y="4903788"/>
          <p14:tracePt t="51037" x="5167313" y="4903788"/>
          <p14:tracePt t="51045" x="5183188" y="4903788"/>
          <p14:tracePt t="51054" x="5183188" y="4894263"/>
          <p14:tracePt t="51061" x="5192713" y="4894263"/>
          <p14:tracePt t="51069" x="5200650" y="4894263"/>
          <p14:tracePt t="51077" x="5208588" y="4886325"/>
          <p14:tracePt t="51085" x="5218113" y="4878388"/>
          <p14:tracePt t="51093" x="5226050" y="4878388"/>
          <p14:tracePt t="51198" x="5226050" y="4868863"/>
          <p14:tracePt t="51205" x="5226050" y="4860925"/>
          <p14:tracePt t="51238" x="5218113" y="4860925"/>
          <p14:tracePt t="51374" x="5226050" y="4860925"/>
          <p14:tracePt t="51382" x="5235575" y="4860925"/>
          <p14:tracePt t="51390" x="5243513" y="4860925"/>
          <p14:tracePt t="51398" x="5260975" y="4860925"/>
          <p14:tracePt t="51414" x="5276850" y="4860925"/>
          <p14:tracePt t="51686" x="5294313" y="4860925"/>
          <p14:tracePt t="52750" x="5302250" y="4860925"/>
          <p14:tracePt t="52766" x="5319713" y="4860925"/>
          <p14:tracePt t="52798" x="5327650" y="4860925"/>
          <p14:tracePt t="52805" x="5337175" y="4860925"/>
          <p14:tracePt t="52814" x="5337175" y="4868863"/>
          <p14:tracePt t="52830" x="5353050" y="4868863"/>
          <p14:tracePt t="52845" x="5362575" y="4868863"/>
          <p14:tracePt t="52854" x="5370513" y="4868863"/>
          <p14:tracePt t="52885" x="5380038" y="4868863"/>
          <p14:tracePt t="52998" x="5387975" y="4868863"/>
          <p14:tracePt t="53110" x="5395913" y="4868863"/>
          <p14:tracePt t="53382" x="5395913" y="4878388"/>
          <p14:tracePt t="53398" x="5395913" y="4886325"/>
          <p14:tracePt t="53414" x="5387975" y="4894263"/>
          <p14:tracePt t="53445" x="5380038" y="4894263"/>
          <p14:tracePt t="53462" x="5370513" y="4903788"/>
          <p14:tracePt t="53486" x="5362575" y="4911725"/>
          <p14:tracePt t="53502" x="5353050" y="4911725"/>
          <p14:tracePt t="53566" x="5345113" y="4911725"/>
          <p14:tracePt t="53599" x="5337175" y="4911725"/>
          <p14:tracePt t="53614" x="5319713" y="4919663"/>
          <p14:tracePt t="53637" x="5302250" y="4919663"/>
          <p14:tracePt t="53646" x="5294313" y="4919663"/>
          <p14:tracePt t="53661" x="5276850" y="4919663"/>
          <p14:tracePt t="54125" x="5268913" y="4919663"/>
          <p14:tracePt t="54134" x="5251450" y="4919663"/>
          <p14:tracePt t="54144" x="5235575" y="4919663"/>
          <p14:tracePt t="54159" x="5218113" y="4911725"/>
          <p14:tracePt t="54166" x="5208588" y="4911725"/>
          <p14:tracePt t="54173" x="5208588" y="4903788"/>
          <p14:tracePt t="54181" x="5200650" y="4903788"/>
          <p14:tracePt t="54342" x="5208588" y="4894263"/>
          <p14:tracePt t="54358" x="5218113" y="4894263"/>
          <p14:tracePt t="54566" x="5235575" y="4894263"/>
          <p14:tracePt t="54573" x="5260975" y="4886325"/>
          <p14:tracePt t="54582" x="5268913" y="4886325"/>
          <p14:tracePt t="54589" x="5276850" y="4886325"/>
          <p14:tracePt t="54597" x="5286375" y="4886325"/>
          <p14:tracePt t="54606" x="5311775" y="4886325"/>
          <p14:tracePt t="54613" x="5319713" y="4878388"/>
          <p14:tracePt t="54621" x="5327650" y="4878388"/>
          <p14:tracePt t="54630" x="5353050" y="4878388"/>
          <p14:tracePt t="54637" x="5362575" y="4868863"/>
          <p14:tracePt t="54645" x="5370513" y="4868863"/>
          <p14:tracePt t="54654" x="5380038" y="4868863"/>
          <p14:tracePt t="54662" x="5387975" y="4868863"/>
          <p14:tracePt t="54702" x="5395913" y="4868863"/>
          <p14:tracePt t="55014" x="5405438" y="4868863"/>
          <p14:tracePt t="55125" x="5405438" y="4878388"/>
          <p14:tracePt t="55197" x="5413375" y="4878388"/>
          <p14:tracePt t="55229" x="5421313" y="4878388"/>
          <p14:tracePt t="55269" x="5430838" y="4886325"/>
          <p14:tracePt t="55350" x="5430838" y="4894263"/>
          <p14:tracePt t="55366" x="5446713" y="4894263"/>
          <p14:tracePt t="55382" x="5464175" y="4911725"/>
          <p14:tracePt t="55405" x="5481638" y="4919663"/>
          <p14:tracePt t="55422" x="5489575" y="4919663"/>
          <p14:tracePt t="55438" x="5497513" y="4919663"/>
          <p14:tracePt t="55445" x="5507038" y="4929188"/>
          <p14:tracePt t="55454" x="5514975" y="4929188"/>
          <p14:tracePt t="55470" x="5524500" y="4929188"/>
          <p14:tracePt t="55478" x="5540375" y="4937125"/>
          <p14:tracePt t="55495" x="5565775" y="4937125"/>
          <p14:tracePt t="55502" x="5583238" y="4937125"/>
          <p14:tracePt t="55512" x="5600700" y="4937125"/>
          <p14:tracePt t="55519" x="5616575" y="4937125"/>
          <p14:tracePt t="55529" x="5634038" y="4946650"/>
          <p14:tracePt t="55534" x="5668963" y="4946650"/>
          <p14:tracePt t="55544" x="5702300" y="4954588"/>
          <p14:tracePt t="55550" x="5727700" y="4954588"/>
          <p14:tracePt t="55556" x="5753100" y="4954588"/>
          <p14:tracePt t="55566" x="5803900" y="4972050"/>
          <p14:tracePt t="55573" x="5829300" y="4972050"/>
          <p14:tracePt t="55582" x="5872163" y="4972050"/>
          <p14:tracePt t="55590" x="5932488" y="4987925"/>
          <p14:tracePt t="55598" x="5965825" y="4987925"/>
          <p14:tracePt t="55606" x="6008688" y="4997450"/>
          <p14:tracePt t="55614" x="6067425" y="5005388"/>
          <p14:tracePt t="55621" x="6092825" y="5005388"/>
          <p14:tracePt t="55629" x="6153150" y="5013325"/>
          <p14:tracePt t="55637" x="6178550" y="5013325"/>
          <p14:tracePt t="55646" x="6221413" y="5013325"/>
          <p14:tracePt t="55653" x="6254750" y="5013325"/>
          <p14:tracePt t="55662" x="6280150" y="5022850"/>
          <p14:tracePt t="55670" x="6288088" y="5022850"/>
          <p14:tracePt t="55680" x="6305550" y="5022850"/>
          <p14:tracePt t="55686" x="6323013" y="5030788"/>
          <p14:tracePt t="55695" x="6330950" y="5030788"/>
          <p14:tracePt t="55702" x="6356350" y="5030788"/>
          <p14:tracePt t="55712" x="6365875" y="5030788"/>
          <p14:tracePt t="55718" x="6373813" y="5030788"/>
          <p14:tracePt t="55728" x="6391275" y="5030788"/>
          <p14:tracePt t="55798" x="6416675" y="5030788"/>
          <p14:tracePt t="55814" x="6424613" y="5030788"/>
          <p14:tracePt t="55822" x="6432550" y="5030788"/>
          <p14:tracePt t="55830" x="6450013" y="5030788"/>
          <p14:tracePt t="55845" x="6475413" y="5030788"/>
          <p14:tracePt t="55854" x="6483350" y="5030788"/>
          <p14:tracePt t="55862" x="6492875" y="5030788"/>
          <p14:tracePt t="55870" x="6518275" y="5030788"/>
          <p14:tracePt t="55878" x="6526213" y="5022850"/>
          <p14:tracePt t="55889" x="6551613" y="4997450"/>
          <p14:tracePt t="55897" x="6561138" y="4979988"/>
          <p14:tracePt t="55902" x="6569075" y="4946650"/>
          <p14:tracePt t="55911" x="6569075" y="4919663"/>
          <p14:tracePt t="55918" x="6569075" y="4886325"/>
          <p14:tracePt t="55929" x="6569075" y="4852988"/>
          <p14:tracePt t="55934" x="6569075" y="4818063"/>
          <p14:tracePt t="55943" x="6569075" y="4802188"/>
          <p14:tracePt t="55949" x="6569075" y="4767263"/>
          <p14:tracePt t="55957" x="6569075" y="4741863"/>
          <p14:tracePt t="55965" x="6569075" y="4724400"/>
          <p14:tracePt t="55973" x="6569075" y="4699000"/>
          <p14:tracePt t="55982" x="6569075" y="4673600"/>
          <p14:tracePt t="55990" x="6569075" y="4657725"/>
          <p14:tracePt t="55998" x="6569075" y="4630738"/>
          <p14:tracePt t="56007" x="6569075" y="4605338"/>
          <p14:tracePt t="56014" x="6569075" y="4597400"/>
          <p14:tracePt t="56022" x="6569075" y="4589463"/>
          <p14:tracePt t="56030" x="6569075" y="4579938"/>
          <p14:tracePt t="56038" x="6569075" y="4572000"/>
          <p14:tracePt t="56054" x="6569075" y="4554538"/>
          <p14:tracePt t="56197" x="6577013" y="4546600"/>
          <p14:tracePt t="56213" x="6602413" y="4564063"/>
          <p14:tracePt t="56221" x="6611938" y="4589463"/>
          <p14:tracePt t="56230" x="6637338" y="4622800"/>
          <p14:tracePt t="56237" x="6654800" y="4673600"/>
          <p14:tracePt t="56246" x="6662738" y="4699000"/>
          <p14:tracePt t="56253" x="6680200" y="4749800"/>
          <p14:tracePt t="56263" x="6688138" y="4810125"/>
          <p14:tracePt t="56269" x="6688138" y="4868863"/>
          <p14:tracePt t="56280" x="6688138" y="4929188"/>
          <p14:tracePt t="56285" x="6705600" y="4987925"/>
          <p14:tracePt t="56296" x="6705600" y="5013325"/>
          <p14:tracePt t="56301" x="6713538" y="5073650"/>
          <p14:tracePt t="56313" x="6713538" y="5132388"/>
          <p14:tracePt t="56318" x="6721475" y="5175250"/>
          <p14:tracePt t="56328" x="6721475" y="5218113"/>
          <p14:tracePt t="56333" x="6721475" y="5260975"/>
          <p14:tracePt t="56343" x="6721475" y="5302250"/>
          <p14:tracePt t="56349" x="6721475" y="5327650"/>
          <p14:tracePt t="56357" x="6721475" y="5353050"/>
          <p14:tracePt t="56365" x="6721475" y="5370513"/>
          <p14:tracePt t="56373" x="6721475" y="5405438"/>
          <p14:tracePt t="56381" x="6721475" y="5421313"/>
          <p14:tracePt t="56390" x="6721475" y="5438775"/>
          <p14:tracePt t="56397" x="6721475" y="5446713"/>
          <p14:tracePt t="56405" x="6721475" y="5472113"/>
          <p14:tracePt t="56421" x="6721475" y="5481638"/>
          <p14:tracePt t="56430" x="6721475" y="5497513"/>
          <p14:tracePt t="56445" x="6721475" y="5507038"/>
          <p14:tracePt t="56470" x="6721475" y="5514975"/>
          <p14:tracePt t="56558" x="6721475" y="5532438"/>
          <p14:tracePt t="56653" x="6731000" y="5540375"/>
          <p14:tracePt t="56974" x="6738938" y="5540375"/>
          <p14:tracePt t="56981" x="6746875" y="5540375"/>
          <p14:tracePt t="56998" x="6764338" y="5540375"/>
          <p14:tracePt t="57014" x="6772275" y="5540375"/>
          <p14:tracePt t="57030" x="6781800" y="5532438"/>
          <p14:tracePt t="57037" x="6799263" y="5524500"/>
          <p14:tracePt t="57062" x="6807200" y="5514975"/>
          <p14:tracePt t="57070" x="6815138" y="5507038"/>
          <p14:tracePt t="57085" x="6824663" y="5507038"/>
          <p14:tracePt t="57102" x="6824663" y="5497513"/>
          <p14:tracePt t="57112" x="6824663" y="5481638"/>
          <p14:tracePt t="57128" x="6824663" y="5464175"/>
          <p14:tracePt t="57134" x="6824663" y="5446713"/>
          <p14:tracePt t="57141" x="6807200" y="5438775"/>
          <p14:tracePt t="57150" x="6799263" y="5430838"/>
          <p14:tracePt t="57157" x="6781800" y="5405438"/>
          <p14:tracePt t="57165" x="6738938" y="5380038"/>
          <p14:tracePt t="57182" x="6705600" y="5362575"/>
          <p14:tracePt t="57189" x="6670675" y="5345113"/>
          <p14:tracePt t="57198" x="6627813" y="5327650"/>
          <p14:tracePt t="57206" x="6586538" y="5311775"/>
          <p14:tracePt t="57214" x="6526213" y="5276850"/>
          <p14:tracePt t="57222" x="6467475" y="5268913"/>
          <p14:tracePt t="57231" x="6407150" y="5235575"/>
          <p14:tracePt t="57238" x="6356350" y="5226050"/>
          <p14:tracePt t="57246" x="6297613" y="5208588"/>
          <p14:tracePt t="57254" x="6237288" y="5208588"/>
          <p14:tracePt t="57263" x="6194425" y="5200650"/>
          <p14:tracePt t="57269" x="6161088" y="5192713"/>
          <p14:tracePt t="57279" x="6135688" y="5192713"/>
          <p14:tracePt t="57285" x="6118225" y="5192713"/>
          <p14:tracePt t="57296" x="6092825" y="5192713"/>
          <p14:tracePt t="57301" x="6076950" y="5192713"/>
          <p14:tracePt t="57317" x="6059488" y="5192713"/>
          <p14:tracePt t="57328" x="6034088" y="5192713"/>
          <p14:tracePt t="57334" x="6024563" y="5192713"/>
          <p14:tracePt t="57341" x="5999163" y="5192713"/>
          <p14:tracePt t="57350" x="5983288" y="5192713"/>
          <p14:tracePt t="57357" x="5948363" y="5218113"/>
          <p14:tracePt t="57365" x="5932488" y="5226050"/>
          <p14:tracePt t="57374" x="5915025" y="5243513"/>
          <p14:tracePt t="57382" x="5897563" y="5251450"/>
          <p14:tracePt t="57389" x="5880100" y="5268913"/>
          <p14:tracePt t="57397" x="5854700" y="5311775"/>
          <p14:tracePt t="57405" x="5846763" y="5327650"/>
          <p14:tracePt t="57414" x="5838825" y="5345113"/>
          <p14:tracePt t="57422" x="5838825" y="5362575"/>
          <p14:tracePt t="57429" x="5838825" y="5387975"/>
          <p14:tracePt t="57438" x="5838825" y="5405438"/>
          <p14:tracePt t="57446" x="5838825" y="5413375"/>
          <p14:tracePt t="57453" x="5838825" y="5438775"/>
          <p14:tracePt t="57463" x="5838825" y="5446713"/>
          <p14:tracePt t="57470" x="5838825" y="5464175"/>
          <p14:tracePt t="57479" x="5838825" y="5481638"/>
          <p14:tracePt t="57486" x="5838825" y="5489575"/>
          <p14:tracePt t="57496" x="5838825" y="5507038"/>
          <p14:tracePt t="57502" x="5829300" y="5532438"/>
          <p14:tracePt t="57518" x="5829300" y="5549900"/>
          <p14:tracePt t="57527" x="5821363" y="5565775"/>
          <p14:tracePt t="57534" x="5821363" y="5575300"/>
          <p14:tracePt t="57541" x="5813425" y="5591175"/>
          <p14:tracePt t="57551" x="5813425" y="5600700"/>
          <p14:tracePt t="57557" x="5803900" y="5608638"/>
          <p14:tracePt t="57566" x="5803900" y="5626100"/>
          <p14:tracePt t="57574" x="5795963" y="5641975"/>
          <p14:tracePt t="57582" x="5795963" y="5651500"/>
          <p14:tracePt t="57589" x="5795963" y="5668963"/>
          <p14:tracePt t="57597" x="5795963" y="5684838"/>
          <p14:tracePt t="57606" x="5795963" y="5710238"/>
          <p14:tracePt t="57614" x="5795963" y="5727700"/>
          <p14:tracePt t="57621" x="5795963" y="5735638"/>
          <p14:tracePt t="57630" x="5803900" y="5770563"/>
          <p14:tracePt t="57638" x="5813425" y="5788025"/>
          <p14:tracePt t="57647" x="5829300" y="5813425"/>
          <p14:tracePt t="57653" x="5838825" y="5813425"/>
          <p14:tracePt t="57663" x="5854700" y="5838825"/>
          <p14:tracePt t="57670" x="5864225" y="5846763"/>
          <p14:tracePt t="57679" x="5872163" y="5854700"/>
          <p14:tracePt t="57685" x="5889625" y="5872163"/>
          <p14:tracePt t="57696" x="5905500" y="5880100"/>
          <p14:tracePt t="57701" x="5922963" y="5889625"/>
          <p14:tracePt t="57719" x="5948363" y="5897563"/>
          <p14:tracePt t="57728" x="5973763" y="5915025"/>
          <p14:tracePt t="57734" x="5983288" y="5922963"/>
          <p14:tracePt t="57742" x="5991225" y="5932488"/>
          <p14:tracePt t="57750" x="6008688" y="5940425"/>
          <p14:tracePt t="57766" x="6016625" y="5948363"/>
          <p14:tracePt t="57781" x="6024563" y="5957888"/>
          <p14:tracePt t="57798" x="6034088" y="5965825"/>
          <p14:tracePt t="57814" x="6034088" y="5973763"/>
          <p14:tracePt t="57822" x="6049963" y="5991225"/>
          <p14:tracePt t="57830" x="6059488" y="5999163"/>
          <p14:tracePt t="57837" x="6067425" y="6016625"/>
          <p14:tracePt t="57847" x="6076950" y="6024563"/>
          <p14:tracePt t="57853" x="6076950" y="6034088"/>
          <p14:tracePt t="57864" x="6076950" y="6042025"/>
          <p14:tracePt t="57869" x="6092825" y="6059488"/>
          <p14:tracePt t="57880" x="6102350" y="6059488"/>
          <p14:tracePt t="57885" x="6110288" y="6076950"/>
          <p14:tracePt t="57896" x="6118225" y="6084888"/>
          <p14:tracePt t="57902" x="6127750" y="6084888"/>
          <p14:tracePt t="57911" x="6127750" y="6092825"/>
          <p14:tracePt t="57917" x="6143625" y="6092825"/>
          <p14:tracePt t="57927" x="6153150" y="6102350"/>
          <p14:tracePt t="57934" x="6169025" y="6102350"/>
          <p14:tracePt t="57940" x="6194425" y="6118225"/>
          <p14:tracePt t="57959" x="6254750" y="6127750"/>
          <p14:tracePt t="57965" x="6288088" y="6127750"/>
          <p14:tracePt t="57974" x="6348413" y="6135688"/>
          <p14:tracePt t="57983" x="6407150" y="6143625"/>
          <p14:tracePt t="57990" x="6457950" y="6143625"/>
          <p14:tracePt t="57998" x="6518275" y="6153150"/>
          <p14:tracePt t="58006" x="6551613" y="6153150"/>
          <p14:tracePt t="58015" x="6611938" y="6153150"/>
          <p14:tracePt t="58021" x="6654800" y="6161088"/>
          <p14:tracePt t="58030" x="6696075" y="6169025"/>
          <p14:tracePt t="58038" x="6721475" y="6169025"/>
          <p14:tracePt t="58046" x="6738938" y="6169025"/>
          <p14:tracePt t="58054" x="6746875" y="6169025"/>
          <p14:tracePt t="58063" x="6764338" y="6169025"/>
          <p14:tracePt t="58069" x="6772275" y="6169025"/>
          <p14:tracePt t="58080" x="6781800" y="6169025"/>
          <p14:tracePt t="58085" x="6789738" y="6169025"/>
          <p14:tracePt t="58096" x="6799263" y="6169025"/>
          <p14:tracePt t="58112" x="6807200" y="6169025"/>
          <p14:tracePt t="58118" x="6824663" y="6169025"/>
          <p14:tracePt t="58127" x="6832600" y="6169025"/>
          <p14:tracePt t="58133" x="6840538" y="6169025"/>
          <p14:tracePt t="58141" x="6865938" y="6153150"/>
          <p14:tracePt t="58149" x="6883400" y="6135688"/>
          <p14:tracePt t="58157" x="6891338" y="6135688"/>
          <p14:tracePt t="58165" x="6908800" y="6127750"/>
          <p14:tracePt t="58174" x="6916738" y="6118225"/>
          <p14:tracePt t="58181" x="6934200" y="6110288"/>
          <p14:tracePt t="58189" x="6959600" y="6092825"/>
          <p14:tracePt t="58197" x="6985000" y="6092825"/>
          <p14:tracePt t="58205" x="7010400" y="6084888"/>
          <p14:tracePt t="58214" x="7019925" y="6076950"/>
          <p14:tracePt t="58222" x="7045325" y="6059488"/>
          <p14:tracePt t="58231" x="7070725" y="6049963"/>
          <p14:tracePt t="58237" x="7088188" y="6042025"/>
          <p14:tracePt t="58248" x="7104063" y="6024563"/>
          <p14:tracePt t="58253" x="7121525" y="6016625"/>
          <p14:tracePt t="58263" x="7138988" y="6008688"/>
          <p14:tracePt t="58270" x="7154863" y="5999163"/>
          <p14:tracePt t="58280" x="7164388" y="5983288"/>
          <p14:tracePt t="58285" x="7172325" y="5973763"/>
          <p14:tracePt t="58296" x="7189788" y="5965825"/>
          <p14:tracePt t="58312" x="7197725" y="5957888"/>
          <p14:tracePt t="58317" x="7205663" y="5948363"/>
          <p14:tracePt t="58325" x="7205663" y="5940425"/>
          <p14:tracePt t="58333" x="7223125" y="5932488"/>
          <p14:tracePt t="58340" x="7223125" y="5922963"/>
          <p14:tracePt t="58349" x="7232650" y="5915025"/>
          <p14:tracePt t="58357" x="7232650" y="5905500"/>
          <p14:tracePt t="58365" x="7240588" y="5897563"/>
          <p14:tracePt t="58374" x="7248525" y="5880100"/>
          <p14:tracePt t="58382" x="7258050" y="5880100"/>
          <p14:tracePt t="58390" x="7258050" y="5872163"/>
          <p14:tracePt t="58398" x="7258050" y="5864225"/>
          <p14:tracePt t="58406" x="7273925" y="5846763"/>
          <p14:tracePt t="58414" x="7283450" y="5829300"/>
          <p14:tracePt t="58422" x="7283450" y="5821363"/>
          <p14:tracePt t="58431" x="7283450" y="5813425"/>
          <p14:tracePt t="58438" x="7283450" y="5788025"/>
          <p14:tracePt t="58454" x="7283450" y="5770563"/>
          <p14:tracePt t="58464" x="7283450" y="5753100"/>
          <p14:tracePt t="58469" x="7283450" y="5745163"/>
          <p14:tracePt t="58480" x="7283450" y="5727700"/>
          <p14:tracePt t="58486" x="7283450" y="5719763"/>
          <p14:tracePt t="58496" x="7283450" y="5710238"/>
          <p14:tracePt t="58502" x="7283450" y="5694363"/>
          <p14:tracePt t="58511" x="7283450" y="5668963"/>
          <p14:tracePt t="58518" x="7273925" y="5651500"/>
          <p14:tracePt t="58525" x="7265988" y="5641975"/>
          <p14:tracePt t="58534" x="7265988" y="5626100"/>
          <p14:tracePt t="58541" x="7240588" y="5600700"/>
          <p14:tracePt t="58550" x="7240588" y="5591175"/>
          <p14:tracePt t="58558" x="7232650" y="5575300"/>
          <p14:tracePt t="58565" x="7215188" y="5549900"/>
          <p14:tracePt t="58574" x="7205663" y="5532438"/>
          <p14:tracePt t="58582" x="7197725" y="5532438"/>
          <p14:tracePt t="58589" x="7180263" y="5507038"/>
          <p14:tracePt t="58597" x="7164388" y="5481638"/>
          <p14:tracePt t="58606" x="7146925" y="5472113"/>
          <p14:tracePt t="58614" x="7129463" y="5456238"/>
          <p14:tracePt t="58622" x="7121525" y="5438775"/>
          <p14:tracePt t="58630" x="7104063" y="5421313"/>
          <p14:tracePt t="58638" x="7088188" y="5395913"/>
          <p14:tracePt t="58647" x="7078663" y="5395913"/>
          <p14:tracePt t="58653" x="7061200" y="5387975"/>
          <p14:tracePt t="58670" x="7053263" y="5380038"/>
          <p14:tracePt t="58679" x="7035800" y="5370513"/>
          <p14:tracePt t="58685" x="7019925" y="5362575"/>
          <p14:tracePt t="58696" x="7010400" y="5362575"/>
          <p14:tracePt t="58702" x="6994525" y="5345113"/>
          <p14:tracePt t="58712" x="6969125" y="5337175"/>
          <p14:tracePt t="58718" x="6934200" y="5319713"/>
          <p14:tracePt t="58725" x="6926263" y="5311775"/>
          <p14:tracePt t="58734" x="6900863" y="5302250"/>
          <p14:tracePt t="58741" x="6875463" y="5294313"/>
          <p14:tracePt t="58750" x="6840538" y="5286375"/>
          <p14:tracePt t="58758" x="6824663" y="5276850"/>
          <p14:tracePt t="58765" x="6807200" y="5268913"/>
          <p14:tracePt t="58774" x="6772275" y="5268913"/>
          <p14:tracePt t="58782" x="6738938" y="5251450"/>
          <p14:tracePt t="58790" x="6705600" y="5243513"/>
          <p14:tracePt t="58798" x="6688138" y="5243513"/>
          <p14:tracePt t="58806" x="6662738" y="5243513"/>
          <p14:tracePt t="58813" x="6637338" y="5243513"/>
          <p14:tracePt t="58822" x="6611938" y="5243513"/>
          <p14:tracePt t="58829" x="6586538" y="5243513"/>
          <p14:tracePt t="58837" x="6561138" y="5243513"/>
          <p14:tracePt t="58847" x="6535738" y="5243513"/>
          <p14:tracePt t="58854" x="6518275" y="5243513"/>
          <p14:tracePt t="58864" x="6500813" y="5243513"/>
          <p14:tracePt t="58950" x="6492875" y="5235575"/>
          <p14:tracePt t="58965" x="6492875" y="5226050"/>
          <p14:tracePt t="58982" x="6492875" y="5218113"/>
          <p14:tracePt t="58990" x="6500813" y="5208588"/>
          <p14:tracePt t="59005" x="6510338" y="5200650"/>
          <p14:tracePt t="59021" x="6518275" y="5192713"/>
          <p14:tracePt t="59037" x="6526213" y="5192713"/>
          <p14:tracePt t="59070" x="6535738" y="5192713"/>
          <p14:tracePt t="59080" x="6543675" y="5183188"/>
          <p14:tracePt t="59085" x="6551613" y="5175250"/>
          <p14:tracePt t="59102" x="6561138" y="5167313"/>
          <p14:tracePt t="59141" x="6569075" y="5167313"/>
          <p14:tracePt t="59173" x="6577013" y="5157788"/>
          <p14:tracePt t="59205" x="6586538" y="5149850"/>
          <p14:tracePt t="59230" x="6594475" y="5149850"/>
          <p14:tracePt t="59237" x="6594475" y="5141913"/>
          <p14:tracePt t="59263" x="6602413" y="5116513"/>
          <p14:tracePt t="59269" x="6611938" y="5116513"/>
          <p14:tracePt t="59280" x="6619875" y="5099050"/>
          <p14:tracePt t="59296" x="6619875" y="5091113"/>
          <p14:tracePt t="59302" x="6619875" y="5073650"/>
          <p14:tracePt t="59311" x="6619875" y="5056188"/>
          <p14:tracePt t="59318" x="6627813" y="5030788"/>
          <p14:tracePt t="59334" x="6627813" y="5005388"/>
          <p14:tracePt t="59341" x="6637338" y="4987925"/>
          <p14:tracePt t="59349" x="6637338" y="4972050"/>
          <p14:tracePt t="59358" x="6637338" y="4954588"/>
          <p14:tracePt t="59365" x="6645275" y="4946650"/>
          <p14:tracePt t="59373" x="6654800" y="4929188"/>
          <p14:tracePt t="59381" x="6662738" y="4903788"/>
          <p14:tracePt t="59390" x="6662738" y="4894263"/>
          <p14:tracePt t="59398" x="6662738" y="4886325"/>
          <p14:tracePt t="59405" x="6662738" y="4868863"/>
          <p14:tracePt t="59414" x="6670675" y="4860925"/>
          <p14:tracePt t="59421" x="6670675" y="4843463"/>
          <p14:tracePt t="59438" x="6670675" y="4827588"/>
          <p14:tracePt t="59447" x="6680200" y="4818063"/>
          <p14:tracePt t="59464" x="6680200" y="4810125"/>
          <p14:tracePt t="59469" x="6680200" y="4792663"/>
          <p14:tracePt t="59485" x="6688138" y="4775200"/>
          <p14:tracePt t="59496" x="6696075" y="4767263"/>
          <p14:tracePt t="59512" x="6696075" y="4759325"/>
          <p14:tracePt t="59518" x="6713538" y="4741863"/>
          <p14:tracePt t="59550" x="6721475" y="4741863"/>
          <p14:tracePt t="59807" x="6721475" y="4733925"/>
          <p14:tracePt t="59821" x="6738938" y="4733925"/>
          <p14:tracePt t="59831" x="6746875" y="4733925"/>
          <p14:tracePt t="59838" x="6756400" y="4733925"/>
          <p14:tracePt t="59848" x="6764338" y="4733925"/>
          <p14:tracePt t="59854" x="6781800" y="4733925"/>
          <p14:tracePt t="59864" x="6789738" y="4733925"/>
          <p14:tracePt t="59870" x="6799263" y="4733925"/>
          <p14:tracePt t="59880" x="6807200" y="4733925"/>
          <p14:tracePt t="59892" x="6824663" y="4733925"/>
          <p14:tracePt t="59894" x="6824663" y="4724400"/>
          <p14:tracePt t="60134" x="6832600" y="4741863"/>
          <p14:tracePt t="60141" x="6840538" y="4741863"/>
          <p14:tracePt t="60151" x="6850063" y="4741863"/>
          <p14:tracePt t="60158" x="6883400" y="4741863"/>
          <p14:tracePt t="60165" x="6934200" y="4741863"/>
          <p14:tracePt t="60173" x="6985000" y="4749800"/>
          <p14:tracePt t="60181" x="7027863" y="4749800"/>
          <p14:tracePt t="60190" x="7053263" y="4741863"/>
          <p14:tracePt t="60198" x="7070725" y="4741863"/>
          <p14:tracePt t="60221" x="7070725" y="4733925"/>
          <p14:tracePt t="60575" x="7061200" y="4741863"/>
          <p14:tracePt t="60582" x="7027863" y="4775200"/>
          <p14:tracePt t="60590" x="7002463" y="4792663"/>
          <p14:tracePt t="60597" x="6969125" y="4827588"/>
          <p14:tracePt t="60606" x="6934200" y="4835525"/>
          <p14:tracePt t="60615" x="6883400" y="4852988"/>
          <p14:tracePt t="60622" x="6832600" y="4868863"/>
          <p14:tracePt t="60631" x="6789738" y="4878388"/>
          <p14:tracePt t="60637" x="6746875" y="4894263"/>
          <p14:tracePt t="60648" x="6696075" y="4903788"/>
          <p14:tracePt t="60654" x="6654800" y="4911725"/>
          <p14:tracePt t="60664" x="6602413" y="4919663"/>
          <p14:tracePt t="60670" x="6535738" y="4929188"/>
          <p14:tracePt t="60680" x="6500813" y="4946650"/>
          <p14:tracePt t="60685" x="6467475" y="4954588"/>
          <p14:tracePt t="60695" x="6442075" y="4954588"/>
          <p14:tracePt t="60703" x="6407150" y="4962525"/>
          <p14:tracePt t="60709" x="6373813" y="4972050"/>
          <p14:tracePt t="60718" x="6356350" y="4972050"/>
          <p14:tracePt t="60725" x="6330950" y="4972050"/>
          <p14:tracePt t="60734" x="6323013" y="4972050"/>
          <p14:tracePt t="60845" x="6330950" y="4972050"/>
          <p14:tracePt t="60864" x="6338888" y="4972050"/>
          <p14:tracePt t="60870" x="6348413" y="4972050"/>
          <p14:tracePt t="60880" x="6356350" y="4972050"/>
          <p14:tracePt t="60885" x="6365875" y="4972050"/>
          <p14:tracePt t="60893" x="6373813" y="4972050"/>
          <p14:tracePt t="60902" x="6391275" y="4972050"/>
          <p14:tracePt t="60925" x="6407150" y="4972050"/>
          <p14:tracePt t="60942" x="6416675" y="4972050"/>
          <p14:tracePt t="60950" x="6432550" y="4972050"/>
          <p14:tracePt t="60957" x="6442075" y="4972050"/>
          <p14:tracePt t="60965" x="6450013" y="4972050"/>
          <p14:tracePt t="60974" x="6467475" y="4972050"/>
          <p14:tracePt t="60982" x="6483350" y="4972050"/>
          <p14:tracePt t="60990" x="6518275" y="4979988"/>
          <p14:tracePt t="60998" x="6535738" y="4987925"/>
          <p14:tracePt t="61006" x="6543675" y="4997450"/>
          <p14:tracePt t="61014" x="6569075" y="4997450"/>
          <p14:tracePt t="61022" x="6594475" y="5005388"/>
          <p14:tracePt t="61032" x="6627813" y="5022850"/>
          <p14:tracePt t="61038" x="6645275" y="5038725"/>
          <p14:tracePt t="61048" x="6680200" y="5056188"/>
          <p14:tracePt t="61054" x="6721475" y="5073650"/>
          <p14:tracePt t="61064" x="6756400" y="5106988"/>
          <p14:tracePt t="61070" x="6781800" y="5124450"/>
          <p14:tracePt t="61079" x="6824663" y="5149850"/>
          <p14:tracePt t="61086" x="6850063" y="5175250"/>
          <p14:tracePt t="61094" x="6875463" y="5200650"/>
          <p14:tracePt t="61101" x="6900863" y="5218113"/>
          <p14:tracePt t="61109" x="6926263" y="5260975"/>
          <p14:tracePt t="61118" x="6969125" y="5311775"/>
          <p14:tracePt t="61125" x="6994525" y="5337175"/>
          <p14:tracePt t="61134" x="7027863" y="5370513"/>
          <p14:tracePt t="61142" x="7053263" y="5395913"/>
          <p14:tracePt t="61149" x="7078663" y="5430838"/>
          <p14:tracePt t="61157" x="7104063" y="5456238"/>
          <p14:tracePt t="61165" x="7129463" y="5481638"/>
          <p14:tracePt t="61174" x="7154863" y="5524500"/>
          <p14:tracePt t="61182" x="7197725" y="5557838"/>
          <p14:tracePt t="61190" x="7223125" y="5583238"/>
          <p14:tracePt t="61199" x="7248525" y="5608638"/>
          <p14:tracePt t="61205" x="7273925" y="5634038"/>
          <p14:tracePt t="61215" x="7299325" y="5651500"/>
          <p14:tracePt t="61221" x="7308850" y="5659438"/>
          <p14:tracePt t="61231" x="7334250" y="5668963"/>
          <p14:tracePt t="61238" x="7367588" y="5694363"/>
          <p14:tracePt t="61248" x="7385050" y="5694363"/>
          <p14:tracePt t="61264" x="7402513" y="5702300"/>
          <p14:tracePt t="61270" x="7410450" y="5702300"/>
          <p14:tracePt t="61279" x="7410450" y="5710238"/>
          <p14:tracePt t="61294" x="7435850" y="5719763"/>
          <p14:tracePt t="61309" x="7443788" y="5719763"/>
          <p14:tracePt t="61326" x="7453313" y="5719763"/>
          <p14:tracePt t="61333" x="7461250" y="5719763"/>
          <p14:tracePt t="61342" x="7469188" y="5719763"/>
          <p14:tracePt t="61349" x="7494588" y="5727700"/>
          <p14:tracePt t="61357" x="7512050" y="5727700"/>
          <p14:tracePt t="61365" x="7537450" y="5727700"/>
          <p14:tracePt t="61373" x="7588250" y="5745163"/>
          <p14:tracePt t="61382" x="7639050" y="5745163"/>
          <p14:tracePt t="61389" x="7673975" y="5745163"/>
          <p14:tracePt t="61398" x="7716838" y="5753100"/>
          <p14:tracePt t="61405" x="7775575" y="5770563"/>
          <p14:tracePt t="61415" x="7835900" y="5770563"/>
          <p14:tracePt t="61421" x="7877175" y="5770563"/>
          <p14:tracePt t="61432" x="7920038" y="5770563"/>
          <p14:tracePt t="61437" x="7945438" y="5770563"/>
          <p14:tracePt t="61448" x="7970838" y="5770563"/>
          <p14:tracePt t="61453" x="7980363" y="5770563"/>
          <p14:tracePt t="61510" x="7988300" y="5770563"/>
          <p14:tracePt t="61518" x="7988300" y="5761038"/>
          <p14:tracePt t="61525" x="7980363" y="5753100"/>
          <p14:tracePt t="61534" x="7970838" y="5753100"/>
          <p14:tracePt t="61550" x="7962900" y="5753100"/>
          <p14:tracePt t="61557" x="7962900" y="5745163"/>
          <p14:tracePt t="61565" x="7945438" y="5745163"/>
          <p14:tracePt t="61582" x="7937500" y="5745163"/>
          <p14:tracePt t="61599" x="7927975" y="5735638"/>
          <p14:tracePt t="61631" x="7912100" y="5735638"/>
          <p14:tracePt t="61638" x="7902575" y="5727700"/>
          <p14:tracePt t="61654" x="7894638" y="5727700"/>
          <p14:tracePt t="61665" x="7886700" y="5727700"/>
          <p14:tracePt t="61670" x="7877175" y="5719763"/>
          <p14:tracePt t="61680" x="7861300" y="5710238"/>
          <p14:tracePt t="61685" x="7851775" y="5702300"/>
          <p14:tracePt t="61701" x="7843838" y="5702300"/>
          <p14:tracePt t="61709" x="7835900" y="5694363"/>
          <p14:tracePt t="61734" x="7835900" y="5684838"/>
          <p14:tracePt t="61742" x="7826375" y="5676900"/>
          <p14:tracePt t="61750" x="7826375" y="5668963"/>
          <p14:tracePt t="61765" x="7826375" y="5651500"/>
          <p14:tracePt t="61773" x="7818438" y="5651500"/>
          <p14:tracePt t="61782" x="7810500" y="5634038"/>
          <p14:tracePt t="61790" x="7810500" y="5616575"/>
          <p14:tracePt t="61823" x="7810500" y="5600700"/>
          <p14:tracePt t="61838" x="7800975" y="5600700"/>
          <p14:tracePt t="61848" x="7800975" y="5591175"/>
          <p14:tracePt t="61855" x="7800975" y="5575300"/>
          <p14:tracePt t="61864" x="7800975" y="5557838"/>
          <p14:tracePt t="61870" x="7800975" y="5549900"/>
          <p14:tracePt t="61892" x="7800975" y="5514975"/>
          <p14:tracePt t="61895" x="7800975" y="5507038"/>
          <p14:tracePt t="61902" x="7800975" y="5497513"/>
          <p14:tracePt t="61910" x="7800975" y="5472113"/>
          <p14:tracePt t="61918" x="7800975" y="5446713"/>
          <p14:tracePt t="61926" x="7800975" y="5438775"/>
          <p14:tracePt t="61934" x="7800975" y="5413375"/>
          <p14:tracePt t="61941" x="7800975" y="5387975"/>
          <p14:tracePt t="61950" x="7800975" y="5353050"/>
          <p14:tracePt t="61957" x="7810500" y="5337175"/>
          <p14:tracePt t="61965" x="7818438" y="5294313"/>
          <p14:tracePt t="61974" x="7818438" y="5260975"/>
          <p14:tracePt t="61981" x="7818438" y="5226050"/>
          <p14:tracePt t="61990" x="7818438" y="5183188"/>
          <p14:tracePt t="61998" x="7818438" y="5141913"/>
          <p14:tracePt t="62006" x="7818438" y="5099050"/>
          <p14:tracePt t="62014" x="7818438" y="5056188"/>
          <p14:tracePt t="62022" x="7818438" y="5022850"/>
          <p14:tracePt t="62032" x="7818438" y="4972050"/>
          <p14:tracePt t="62038" x="7818438" y="4937125"/>
          <p14:tracePt t="62048" x="7818438" y="4894263"/>
          <p14:tracePt t="62055" x="7818438" y="4860925"/>
          <p14:tracePt t="62064" x="7818438" y="4818063"/>
          <p14:tracePt t="62071" x="7818438" y="4784725"/>
          <p14:tracePt t="62077" x="7810500" y="4749800"/>
          <p14:tracePt t="62085" x="7800975" y="4708525"/>
          <p14:tracePt t="62093" x="7800975" y="4683125"/>
          <p14:tracePt t="62102" x="7793038" y="4648200"/>
          <p14:tracePt t="62109" x="7775575" y="4630738"/>
          <p14:tracePt t="62118" x="7775575" y="4597400"/>
          <p14:tracePt t="62126" x="7758113" y="4572000"/>
          <p14:tracePt t="62133" x="7758113" y="4554538"/>
          <p14:tracePt t="62141" x="7750175" y="4546600"/>
          <p14:tracePt t="62150" x="7742238" y="4538663"/>
          <p14:tracePt t="62158" x="7742238" y="4529138"/>
          <p14:tracePt t="62173" x="7732713" y="4503738"/>
          <p14:tracePt t="62182" x="7732713" y="4495800"/>
          <p14:tracePt t="62189" x="7724775" y="4486275"/>
          <p14:tracePt t="62198" x="7724775" y="4478338"/>
          <p14:tracePt t="62214" x="7716838" y="4470400"/>
          <p14:tracePt t="62231" x="7716838" y="4452938"/>
          <p14:tracePt t="62238" x="7716838" y="4445000"/>
          <p14:tracePt t="62249" x="7716838" y="4435475"/>
          <p14:tracePt t="62253" x="7716838" y="4427538"/>
          <p14:tracePt t="62264" x="7716838" y="4419600"/>
          <p14:tracePt t="62269" x="7716838" y="4410075"/>
          <p14:tracePt t="62277" x="7716838" y="4402138"/>
          <p14:tracePt t="62285" x="7716838" y="4394200"/>
          <p14:tracePt t="62293" x="7716838" y="4384675"/>
          <p14:tracePt t="62302" x="7716838" y="4376738"/>
          <p14:tracePt t="62318" x="7716838" y="4368800"/>
          <p14:tracePt t="62518" x="7716838" y="4359275"/>
          <p14:tracePt t="62534" x="7732713" y="4341813"/>
          <p14:tracePt t="62541" x="7742238" y="4341813"/>
          <p14:tracePt t="62550" x="7742238" y="4333875"/>
          <p14:tracePt t="62558" x="7742238" y="4316413"/>
          <p14:tracePt t="62573" x="7742238" y="4300538"/>
          <p14:tracePt t="62589" x="7742238" y="4291013"/>
          <p14:tracePt t="62598" x="7742238" y="4275138"/>
          <p14:tracePt t="62622" x="7742238" y="4257675"/>
          <p14:tracePt t="62632" x="7742238" y="4249738"/>
          <p14:tracePt t="62638" x="7742238" y="4240213"/>
          <p14:tracePt t="62648" x="7724775" y="4224338"/>
          <p14:tracePt t="62655" x="7716838" y="4224338"/>
          <p14:tracePt t="62665" x="7707313" y="4206875"/>
          <p14:tracePt t="62681" x="7699375" y="4206875"/>
          <p14:tracePt t="62685" x="7691438" y="4206875"/>
          <p14:tracePt t="62693" x="7691438" y="4197350"/>
          <p14:tracePt t="62702" x="7681913" y="4197350"/>
          <p14:tracePt t="62709" x="7673975" y="4197350"/>
          <p14:tracePt t="62726" x="7666038" y="4197350"/>
          <p14:tracePt t="62742" x="7656513" y="4197350"/>
          <p14:tracePt t="62797" x="7648575" y="4197350"/>
          <p14:tracePt t="62909" x="7639050" y="4197350"/>
          <p14:tracePt t="62917" x="7631113" y="4197350"/>
          <p14:tracePt t="62926" x="7631113" y="4206875"/>
          <p14:tracePt t="62941" x="7631113" y="4214813"/>
          <p14:tracePt t="62950" x="7631113" y="4232275"/>
          <p14:tracePt t="62957" x="7623175" y="4232275"/>
          <p14:tracePt t="62965" x="7613650" y="4240213"/>
          <p14:tracePt t="62974" x="7605713" y="4249738"/>
          <p14:tracePt t="63014" x="7605713" y="4257675"/>
          <p14:tracePt t="63190" x="7613650" y="4257675"/>
          <p14:tracePt t="63197" x="7623175" y="4249738"/>
          <p14:tracePt t="63205" x="7631113" y="4240213"/>
          <p14:tracePt t="63216" x="7631113" y="4224338"/>
          <p14:tracePt t="63221" x="7639050" y="4206875"/>
          <p14:tracePt t="63232" x="7639050" y="4197350"/>
          <p14:tracePt t="63238" x="7648575" y="4181475"/>
          <p14:tracePt t="63248" x="7656513" y="4164013"/>
          <p14:tracePt t="63254" x="7666038" y="4146550"/>
          <p14:tracePt t="63261" x="7666038" y="4138613"/>
          <p14:tracePt t="63270" x="7673975" y="4113213"/>
          <p14:tracePt t="63277" x="7681913" y="4095750"/>
          <p14:tracePt t="63293" x="7699375" y="4079875"/>
          <p14:tracePt t="63302" x="7699375" y="4070350"/>
          <p14:tracePt t="63310" x="7707313" y="4052888"/>
          <p14:tracePt t="63318" x="7716838" y="4037013"/>
          <p14:tracePt t="63325" x="7716838" y="4019550"/>
          <p14:tracePt t="63335" x="7716838" y="4011613"/>
          <p14:tracePt t="63341" x="7716838" y="4002088"/>
          <p14:tracePt t="63350" x="7716838" y="3994150"/>
          <p14:tracePt t="63455" x="7716838" y="4002088"/>
          <p14:tracePt t="63465" x="7716838" y="4037013"/>
          <p14:tracePt t="63469" x="7716838" y="4070350"/>
          <p14:tracePt t="63477" x="7724775" y="4113213"/>
          <p14:tracePt t="63485" x="7732713" y="4146550"/>
          <p14:tracePt t="63493" x="7732713" y="4171950"/>
          <p14:tracePt t="63502" x="7742238" y="4224338"/>
          <p14:tracePt t="63510" x="7758113" y="4265613"/>
          <p14:tracePt t="63518" x="7767638" y="4308475"/>
          <p14:tracePt t="63526" x="7767638" y="4368800"/>
          <p14:tracePt t="63533" x="7775575" y="4419600"/>
          <p14:tracePt t="63542" x="7783513" y="4460875"/>
          <p14:tracePt t="63550" x="7783513" y="4495800"/>
          <p14:tracePt t="63557" x="7793038" y="4538663"/>
          <p14:tracePt t="63565" x="7793038" y="4572000"/>
          <p14:tracePt t="63574" x="7793038" y="4614863"/>
          <p14:tracePt t="63583" x="7793038" y="4630738"/>
          <p14:tracePt t="63590" x="7793038" y="4673600"/>
          <p14:tracePt t="63599" x="7793038" y="4699000"/>
          <p14:tracePt t="63605" x="7793038" y="4724400"/>
          <p14:tracePt t="63615" x="7793038" y="4741863"/>
          <p14:tracePt t="63622" x="7783513" y="4767263"/>
          <p14:tracePt t="63632" x="7767638" y="4792663"/>
          <p14:tracePt t="63637" x="7758113" y="4818063"/>
          <p14:tracePt t="63648" x="7742238" y="4827588"/>
          <p14:tracePt t="63654" x="7742238" y="4843463"/>
          <p14:tracePt t="63661" x="7724775" y="4860925"/>
          <p14:tracePt t="63670" x="7699375" y="4886325"/>
          <p14:tracePt t="63676" x="7681913" y="4903788"/>
          <p14:tracePt t="63685" x="7673975" y="4903788"/>
          <p14:tracePt t="63693" x="7666038" y="4919663"/>
          <p14:tracePt t="63702" x="7639050" y="4929188"/>
          <p14:tracePt t="63710" x="7613650" y="4946650"/>
          <p14:tracePt t="63718" x="7605713" y="4954588"/>
          <p14:tracePt t="63726" x="7580313" y="4954588"/>
          <p14:tracePt t="63734" x="7554913" y="4972050"/>
          <p14:tracePt t="63742" x="7529513" y="4979988"/>
          <p14:tracePt t="63750" x="7504113" y="4997450"/>
          <p14:tracePt t="63758" x="7478713" y="5005388"/>
          <p14:tracePt t="63765" x="7453313" y="5013325"/>
          <p14:tracePt t="63774" x="7418388" y="5022850"/>
          <p14:tracePt t="63782" x="7392988" y="5030788"/>
          <p14:tracePt t="63789" x="7377113" y="5038725"/>
          <p14:tracePt t="63799" x="7342188" y="5048250"/>
          <p14:tracePt t="63805" x="7308850" y="5048250"/>
          <p14:tracePt t="63815" x="7273925" y="5056188"/>
          <p14:tracePt t="63822" x="7232650" y="5073650"/>
          <p14:tracePt t="63832" x="7180263" y="5073650"/>
          <p14:tracePt t="63837" x="7138988" y="5081588"/>
          <p14:tracePt t="63847" x="7088188" y="5091113"/>
          <p14:tracePt t="63853" x="7027863" y="5106988"/>
          <p14:tracePt t="63864" x="6977063" y="5106988"/>
          <p14:tracePt t="63870" x="6943725" y="5106988"/>
          <p14:tracePt t="63877" x="6900863" y="5124450"/>
          <p14:tracePt t="63895" x="6832600" y="5124450"/>
          <p14:tracePt t="63901" x="6799263" y="5141913"/>
          <p14:tracePt t="63910" x="6772275" y="5141913"/>
          <p14:tracePt t="63918" x="6764338" y="5141913"/>
          <p14:tracePt t="63927" x="6713538" y="5167313"/>
          <p14:tracePt t="63934" x="6688138" y="5175250"/>
          <p14:tracePt t="63942" x="6670675" y="5175250"/>
          <p14:tracePt t="63950" x="6637338" y="5175250"/>
          <p14:tracePt t="63958" x="6602413" y="5200650"/>
          <p14:tracePt t="63967" x="6551613" y="5218113"/>
          <p14:tracePt t="63974" x="6492875" y="5226050"/>
          <p14:tracePt t="63983" x="6432550" y="5260975"/>
          <p14:tracePt t="63990" x="6373813" y="5276850"/>
          <p14:tracePt t="64000" x="6305550" y="5311775"/>
          <p14:tracePt t="64005" x="6229350" y="5327650"/>
          <p14:tracePt t="64015" x="6161088" y="5353050"/>
          <p14:tracePt t="64021" x="6084888" y="5387975"/>
          <p14:tracePt t="64032" x="6008688" y="5413375"/>
          <p14:tracePt t="64037" x="5905500" y="5446713"/>
          <p14:tracePt t="64048" x="5813425" y="5472113"/>
          <p14:tracePt t="64054" x="5735638" y="5507038"/>
          <p14:tracePt t="64063" x="5684838" y="5507038"/>
          <p14:tracePt t="64070" x="5641975" y="5532438"/>
          <p14:tracePt t="64077" x="5583238" y="5540375"/>
          <p14:tracePt t="64085" x="5524500" y="5565775"/>
          <p14:tracePt t="64093" x="5464175" y="5565775"/>
          <p14:tracePt t="64101" x="5405438" y="5591175"/>
          <p14:tracePt t="64110" x="5345113" y="5591175"/>
          <p14:tracePt t="64117" x="5286375" y="5608638"/>
          <p14:tracePt t="64125" x="5226050" y="5626100"/>
          <p14:tracePt t="64134" x="5167313" y="5626100"/>
          <p14:tracePt t="64142" x="5106988" y="5634038"/>
          <p14:tracePt t="64150" x="5048250" y="5659438"/>
          <p14:tracePt t="64158" x="4987925" y="5659438"/>
          <p14:tracePt t="64166" x="4946650" y="5668963"/>
          <p14:tracePt t="64174" x="4894263" y="5676900"/>
          <p14:tracePt t="64182" x="4852988" y="5676900"/>
          <p14:tracePt t="64189" x="4792663" y="5684838"/>
          <p14:tracePt t="64200" x="4733925" y="5702300"/>
          <p14:tracePt t="64205" x="4673600" y="5702300"/>
          <p14:tracePt t="64216" x="4614863" y="5702300"/>
          <p14:tracePt t="64222" x="4572000" y="5702300"/>
          <p14:tracePt t="64232" x="4513263" y="5702300"/>
          <p14:tracePt t="64238" x="4470400" y="5702300"/>
          <p14:tracePt t="64247" x="4427538" y="5702300"/>
          <p14:tracePt t="64254" x="4368800" y="5702300"/>
          <p14:tracePt t="64262" x="4316413" y="5702300"/>
          <p14:tracePt t="64270" x="4240213" y="5702300"/>
          <p14:tracePt t="64277" x="4181475" y="5702300"/>
          <p14:tracePt t="64286" x="4130675" y="5702300"/>
          <p14:tracePt t="64294" x="4070350" y="5702300"/>
          <p14:tracePt t="64302" x="4011613" y="5702300"/>
          <p14:tracePt t="64310" x="3968750" y="5702300"/>
          <p14:tracePt t="64317" x="3925888" y="5702300"/>
          <p14:tracePt t="64325" x="3883025" y="5702300"/>
          <p14:tracePt t="64334" x="3849688" y="5702300"/>
          <p14:tracePt t="64341" x="3816350" y="5702300"/>
          <p14:tracePt t="64350" x="3773488" y="5694363"/>
          <p14:tracePt t="64357" x="3722688" y="5684838"/>
          <p14:tracePt t="64366" x="3697288" y="5684838"/>
          <p14:tracePt t="64374" x="3646488" y="5668963"/>
          <p14:tracePt t="64383" x="3586163" y="5659438"/>
          <p14:tracePt t="64389" x="3543300" y="5651500"/>
          <p14:tracePt t="64399" x="3492500" y="5626100"/>
          <p14:tracePt t="64405" x="3449638" y="5616575"/>
          <p14:tracePt t="64415" x="3390900" y="5600700"/>
          <p14:tracePt t="64422" x="3330575" y="5591175"/>
          <p14:tracePt t="64432" x="3279775" y="5575300"/>
          <p14:tracePt t="64438" x="3228975" y="5549900"/>
          <p14:tracePt t="64446" x="3186113" y="5540375"/>
          <p14:tracePt t="64454" x="3135313" y="5524500"/>
          <p14:tracePt t="64463" x="3094038" y="5514975"/>
          <p14:tracePt t="64470" x="3059113" y="5489575"/>
          <p14:tracePt t="64477" x="3008313" y="5456238"/>
          <p14:tracePt t="64486" x="2974975" y="5438775"/>
          <p14:tracePt t="64493" x="2906713" y="5421313"/>
          <p14:tracePt t="64502" x="2863850" y="5387975"/>
          <p14:tracePt t="64510" x="2795588" y="5370513"/>
          <p14:tracePt t="64517" x="2752725" y="5345113"/>
          <p14:tracePt t="64526" x="2686050" y="5319713"/>
          <p14:tracePt t="64534" x="2625725" y="5294313"/>
          <p14:tracePt t="64542" x="2566988" y="5268913"/>
          <p14:tracePt t="64549" x="2498725" y="5235575"/>
          <p14:tracePt t="64558" x="2438400" y="5218113"/>
          <p14:tracePt t="64566" x="2379663" y="5175250"/>
          <p14:tracePt t="64574" x="2328863" y="5132388"/>
          <p14:tracePt t="64583" x="2278063" y="5106988"/>
          <p14:tracePt t="64590" x="2217738" y="5081588"/>
          <p14:tracePt t="64601" x="2174875" y="5038725"/>
          <p14:tracePt t="64605" x="2124075" y="5013325"/>
          <p14:tracePt t="64616" x="2073275" y="4979988"/>
          <p14:tracePt t="64622" x="2014538" y="4929188"/>
          <p14:tracePt t="64632" x="1963738" y="4886325"/>
          <p14:tracePt t="64638" x="1911350" y="4860925"/>
          <p14:tracePt t="64646" x="1870075" y="4818063"/>
          <p14:tracePt t="64653" x="1819275" y="4767263"/>
          <p14:tracePt t="64663" x="1784350" y="4724400"/>
          <p14:tracePt t="64670" x="1733550" y="4691063"/>
          <p14:tracePt t="64677" x="1690688" y="4648200"/>
          <p14:tracePt t="64686" x="1657350" y="4614863"/>
          <p14:tracePt t="64694" x="1622425" y="4572000"/>
          <p14:tracePt t="64702" x="1589088" y="4521200"/>
          <p14:tracePt t="64710" x="1555750" y="4470400"/>
          <p14:tracePt t="64718" x="1530350" y="4435475"/>
          <p14:tracePt t="64726" x="1512888" y="4402138"/>
          <p14:tracePt t="64734" x="1495425" y="4376738"/>
          <p14:tracePt t="64742" x="1487488" y="4333875"/>
          <p14:tracePt t="64749" x="1477963" y="4291013"/>
          <p14:tracePt t="64757" x="1470025" y="4265613"/>
          <p14:tracePt t="64766" x="1462088" y="4240213"/>
          <p14:tracePt t="64774" x="1462088" y="4197350"/>
          <p14:tracePt t="64782" x="1462088" y="4164013"/>
          <p14:tracePt t="64789" x="1462088" y="4138613"/>
          <p14:tracePt t="64799" x="1462088" y="4095750"/>
          <p14:tracePt t="64805" x="1462088" y="4044950"/>
          <p14:tracePt t="64816" x="1462088" y="4019550"/>
          <p14:tracePt t="64822" x="1462088" y="3986213"/>
          <p14:tracePt t="64832" x="1462088" y="3943350"/>
          <p14:tracePt t="64838" x="1462088" y="3917950"/>
          <p14:tracePt t="64846" x="1462088" y="3892550"/>
          <p14:tracePt t="64854" x="1462088" y="3841750"/>
          <p14:tracePt t="64861" x="1470025" y="3816350"/>
          <p14:tracePt t="64870" x="1477963" y="3763963"/>
          <p14:tracePt t="64878" x="1495425" y="3738563"/>
          <p14:tracePt t="64885" x="1495425" y="3713163"/>
          <p14:tracePt t="64895" x="1520825" y="3687763"/>
          <p14:tracePt t="64902" x="1530350" y="3654425"/>
          <p14:tracePt t="64910" x="1546225" y="3629025"/>
          <p14:tracePt t="64918" x="1571625" y="3594100"/>
          <p14:tracePt t="64926" x="1589088" y="3560763"/>
          <p14:tracePt t="64934" x="1606550" y="3527425"/>
          <p14:tracePt t="64942" x="1639888" y="3484563"/>
          <p14:tracePt t="64949" x="1657350" y="3459163"/>
          <p14:tracePt t="64957" x="1682750" y="3424238"/>
          <p14:tracePt t="64966" x="1733550" y="3373438"/>
          <p14:tracePt t="64974" x="1751013" y="3348038"/>
          <p14:tracePt t="64983" x="1776413" y="3314700"/>
          <p14:tracePt t="64989" x="1793875" y="3279775"/>
          <p14:tracePt t="64999" x="1809750" y="3254375"/>
          <p14:tracePt t="65005" x="1835150" y="3221038"/>
          <p14:tracePt t="65016" x="1860550" y="3195638"/>
          <p14:tracePt t="65023" x="1895475" y="3160713"/>
          <p14:tracePt t="65031" x="1911350" y="3127375"/>
          <p14:tracePt t="65037" x="1938338" y="3101975"/>
          <p14:tracePt t="65046" x="1946275" y="3084513"/>
          <p14:tracePt t="65054" x="1989138" y="3051175"/>
          <p14:tracePt t="65061" x="2022475" y="3008313"/>
          <p14:tracePt t="65069" x="2047875" y="2982913"/>
          <p14:tracePt t="65077" x="2082800" y="2965450"/>
          <p14:tracePt t="65085" x="2108200" y="2949575"/>
          <p14:tracePt t="65094" x="2159000" y="2914650"/>
          <p14:tracePt t="65102" x="2192338" y="2889250"/>
          <p14:tracePt t="65109" x="2227263" y="2871788"/>
          <p14:tracePt t="65118" x="2260600" y="2855913"/>
          <p14:tracePt t="65126" x="2286000" y="2830513"/>
          <p14:tracePt t="65133" x="2328863" y="2795588"/>
          <p14:tracePt t="65142" x="2344738" y="2795588"/>
          <p14:tracePt t="65149" x="2362200" y="2778125"/>
          <p14:tracePt t="65158" x="2397125" y="2752725"/>
          <p14:tracePt t="65167" x="2430463" y="2736850"/>
          <p14:tracePt t="65174" x="2455863" y="2719388"/>
          <p14:tracePt t="65183" x="2473325" y="2701925"/>
          <p14:tracePt t="65190" x="2506663" y="2686050"/>
          <p14:tracePt t="65200" x="2541588" y="2668588"/>
          <p14:tracePt t="65206" x="2566988" y="2660650"/>
          <p14:tracePt t="65216" x="2592388" y="2643188"/>
          <p14:tracePt t="65221" x="2643188" y="2625725"/>
          <p14:tracePt t="65231" x="2676525" y="2608263"/>
          <p14:tracePt t="65237" x="2736850" y="2600325"/>
          <p14:tracePt t="65248" x="2805113" y="2574925"/>
          <p14:tracePt t="65254" x="2863850" y="2549525"/>
          <p14:tracePt t="65260" x="2922588" y="2532063"/>
          <p14:tracePt t="65270" x="3008313" y="2516188"/>
          <p14:tracePt t="65277" x="3067050" y="2506663"/>
          <p14:tracePt t="65285" x="3144838" y="2481263"/>
          <p14:tracePt t="65294" x="3211513" y="2481263"/>
          <p14:tracePt t="65302" x="3279775" y="2455863"/>
          <p14:tracePt t="65309" x="3348038" y="2438400"/>
          <p14:tracePt t="65318" x="3408363" y="2430463"/>
          <p14:tracePt t="65326" x="3475038" y="2413000"/>
          <p14:tracePt t="65334" x="3502025" y="2413000"/>
          <p14:tracePt t="65341" x="3552825" y="2405063"/>
          <p14:tracePt t="65350" x="3586163" y="2387600"/>
          <p14:tracePt t="65358" x="3611563" y="2387600"/>
          <p14:tracePt t="65366" x="3662363" y="2379663"/>
          <p14:tracePt t="65374" x="3705225" y="2354263"/>
          <p14:tracePt t="65383" x="3738563" y="2354263"/>
          <p14:tracePt t="65389" x="3781425" y="2344738"/>
          <p14:tracePt t="65400" x="3824288" y="2344738"/>
          <p14:tracePt t="65406" x="3875088" y="2328863"/>
          <p14:tracePt t="65417" x="3908425" y="2328863"/>
          <p14:tracePt t="65421" x="3925888" y="2328863"/>
          <p14:tracePt t="65431" x="3986213" y="2328863"/>
          <p14:tracePt t="65438" x="4002088" y="2319338"/>
          <p14:tracePt t="65446" x="4062413" y="2311400"/>
          <p14:tracePt t="65454" x="4105275" y="2303463"/>
          <p14:tracePt t="65461" x="4156075" y="2293938"/>
          <p14:tracePt t="65469" x="4181475" y="2293938"/>
          <p14:tracePt t="65477" x="4206875" y="2286000"/>
          <p14:tracePt t="65485" x="4249738" y="2286000"/>
          <p14:tracePt t="65494" x="4283075" y="2286000"/>
          <p14:tracePt t="65501" x="4316413" y="2278063"/>
          <p14:tracePt t="65509" x="4341813" y="2278063"/>
          <p14:tracePt t="65517" x="4376738" y="2278063"/>
          <p14:tracePt t="65525" x="4419600" y="2278063"/>
          <p14:tracePt t="65534" x="4452938" y="2278063"/>
          <p14:tracePt t="65541" x="4495800" y="2278063"/>
          <p14:tracePt t="65550" x="4529138" y="2278063"/>
          <p14:tracePt t="65558" x="4572000" y="2278063"/>
          <p14:tracePt t="65566" x="4614863" y="2278063"/>
          <p14:tracePt t="65574" x="4673600" y="2278063"/>
          <p14:tracePt t="65583" x="4724400" y="2278063"/>
          <p14:tracePt t="65590" x="4784725" y="2278063"/>
          <p14:tracePt t="65600" x="4843463" y="2278063"/>
          <p14:tracePt t="65605" x="4911725" y="2278063"/>
          <p14:tracePt t="65616" x="4972050" y="2278063"/>
          <p14:tracePt t="65622" x="5013325" y="2278063"/>
          <p14:tracePt t="65631" x="5073650" y="2278063"/>
          <p14:tracePt t="65638" x="5132388" y="2278063"/>
          <p14:tracePt t="65645" x="5192713" y="2278063"/>
          <p14:tracePt t="65654" x="5243513" y="2278063"/>
          <p14:tracePt t="65660" x="5302250" y="2278063"/>
          <p14:tracePt t="65670" x="5353050" y="2278063"/>
          <p14:tracePt t="65678" x="5395913" y="2286000"/>
          <p14:tracePt t="65685" x="5438775" y="2293938"/>
          <p14:tracePt t="65694" x="5497513" y="2303463"/>
          <p14:tracePt t="65701" x="5540375" y="2319338"/>
          <p14:tracePt t="65710" x="5600700" y="2336800"/>
          <p14:tracePt t="65717" x="5641975" y="2354263"/>
          <p14:tracePt t="65726" x="5676900" y="2354263"/>
          <p14:tracePt t="65733" x="5719763" y="2371725"/>
          <p14:tracePt t="65741" x="5770563" y="2379663"/>
          <p14:tracePt t="65750" x="5821363" y="2413000"/>
          <p14:tracePt t="65758" x="5829300" y="2413000"/>
          <p14:tracePt t="65767" x="5864225" y="2438400"/>
          <p14:tracePt t="65774" x="5915025" y="2455863"/>
          <p14:tracePt t="65783" x="5940425" y="2463800"/>
          <p14:tracePt t="65790" x="5973763" y="2489200"/>
          <p14:tracePt t="65800" x="5999163" y="2498725"/>
          <p14:tracePt t="65805" x="6024563" y="2516188"/>
          <p14:tracePt t="65816" x="6067425" y="2532063"/>
          <p14:tracePt t="65822" x="6102350" y="2549525"/>
          <p14:tracePt t="65830" x="6135688" y="2557463"/>
          <p14:tracePt t="65838" x="6153150" y="2574925"/>
          <p14:tracePt t="65846" x="6194425" y="2600325"/>
          <p14:tracePt t="65854" x="6229350" y="2617788"/>
          <p14:tracePt t="65861" x="6272213" y="2633663"/>
          <p14:tracePt t="65870" x="6288088" y="2643188"/>
          <p14:tracePt t="65880" x="6330950" y="2668588"/>
          <p14:tracePt t="65885" x="6356350" y="2693988"/>
          <p14:tracePt t="65894" x="6381750" y="2711450"/>
          <p14:tracePt t="65903" x="6407150" y="2736850"/>
          <p14:tracePt t="65909" x="6432550" y="2762250"/>
          <p14:tracePt t="65918" x="6450013" y="2778125"/>
          <p14:tracePt t="65926" x="6475413" y="2813050"/>
          <p14:tracePt t="65934" x="6500813" y="2838450"/>
          <p14:tracePt t="65942" x="6526213" y="2871788"/>
          <p14:tracePt t="65950" x="6551613" y="2906713"/>
          <p14:tracePt t="65958" x="6569075" y="2922588"/>
          <p14:tracePt t="65967" x="6586538" y="2957513"/>
          <p14:tracePt t="65974" x="6602413" y="2982913"/>
          <p14:tracePt t="65984" x="6627813" y="3016250"/>
          <p14:tracePt t="65991" x="6637338" y="3041650"/>
          <p14:tracePt t="66001" x="6670675" y="3076575"/>
          <p14:tracePt t="66006" x="6688138" y="3101975"/>
          <p14:tracePt t="66016" x="6705600" y="3135313"/>
          <p14:tracePt t="66022" x="6731000" y="3170238"/>
          <p14:tracePt t="66032" x="6746875" y="3221038"/>
          <p14:tracePt t="66038" x="6764338" y="3246438"/>
          <p14:tracePt t="66046" x="6781800" y="3289300"/>
          <p14:tracePt t="66055" x="6815138" y="3340100"/>
          <p14:tracePt t="66061" x="6824663" y="3382963"/>
          <p14:tracePt t="66070" x="6840538" y="3408363"/>
          <p14:tracePt t="66078" x="6858000" y="3449638"/>
          <p14:tracePt t="66086" x="6865938" y="3467100"/>
          <p14:tracePt t="66093" x="6875463" y="3509963"/>
          <p14:tracePt t="66102" x="6883400" y="3535363"/>
          <p14:tracePt t="66110" x="6883400" y="3543300"/>
          <p14:tracePt t="66118" x="6891338" y="3578225"/>
          <p14:tracePt t="66126" x="6900863" y="3594100"/>
          <p14:tracePt t="66134" x="6900863" y="3619500"/>
          <p14:tracePt t="66141" x="6900863" y="3629025"/>
          <p14:tracePt t="66150" x="6900863" y="3646488"/>
          <p14:tracePt t="66158" x="6900863" y="3671888"/>
          <p14:tracePt t="66166" x="6900863" y="3679825"/>
          <p14:tracePt t="66174" x="6900863" y="3687763"/>
          <p14:tracePt t="66183" x="6908800" y="3705225"/>
          <p14:tracePt t="66190" x="6908800" y="3722688"/>
          <p14:tracePt t="66200" x="6908800" y="3738563"/>
          <p14:tracePt t="66206" x="6908800" y="3748088"/>
          <p14:tracePt t="66216" x="6916738" y="3756025"/>
          <p14:tracePt t="66221" x="6926263" y="3756025"/>
          <p14:tracePt t="66231" x="6969125" y="3756025"/>
          <p14:tracePt t="66238" x="6994525" y="3738563"/>
          <p14:tracePt t="66244" x="7019925" y="3713163"/>
          <p14:tracePt t="66253" x="7045325" y="3687763"/>
          <p14:tracePt t="66261" x="7061200" y="3662363"/>
          <p14:tracePt t="66271" x="7070725" y="3662363"/>
          <p14:tracePt t="66517" x="7035800" y="3671888"/>
          <p14:tracePt t="66525" x="6985000" y="3679825"/>
          <p14:tracePt t="66534" x="6926263" y="3697288"/>
          <p14:tracePt t="66541" x="6840538" y="3705225"/>
          <p14:tracePt t="66550" x="6764338" y="3713163"/>
          <p14:tracePt t="66557" x="6696075" y="3738563"/>
          <p14:tracePt t="66567" x="6594475" y="3748088"/>
          <p14:tracePt t="66573" x="6492875" y="3756025"/>
          <p14:tracePt t="66585" x="6373813" y="3781425"/>
          <p14:tracePt t="66589" x="6288088" y="3781425"/>
          <p14:tracePt t="66600" x="6221413" y="3790950"/>
          <p14:tracePt t="66605" x="6161088" y="3790950"/>
          <p14:tracePt t="66614" x="6118225" y="3790950"/>
          <p14:tracePt t="66622" x="6084888" y="3790950"/>
          <p14:tracePt t="66629" x="6067425" y="3790950"/>
          <p14:tracePt t="66637" x="6059488" y="3781425"/>
          <p14:tracePt t="66644" x="6049963" y="3781425"/>
          <p14:tracePt t="66662" x="6049963" y="3773488"/>
          <p14:tracePt t="66678" x="6049963" y="3763963"/>
          <p14:tracePt t="66694" x="6059488" y="3763963"/>
          <p14:tracePt t="66702" x="6067425" y="3756025"/>
          <p14:tracePt t="66725" x="6076950" y="3756025"/>
          <p14:tracePt t="66733" x="6092825" y="3756025"/>
          <p14:tracePt t="66750" x="6102350" y="3756025"/>
          <p14:tracePt t="66758" x="6118225" y="3756025"/>
          <p14:tracePt t="66767" x="6135688" y="3756025"/>
          <p14:tracePt t="66784" x="6143625" y="3756025"/>
          <p14:tracePt t="66790" x="6169025" y="3756025"/>
          <p14:tracePt t="66800" x="6178550" y="3756025"/>
          <p14:tracePt t="66816" x="6186488" y="3756025"/>
          <p14:tracePt t="67062" x="6194425" y="3756025"/>
          <p14:tracePt t="67150" x="6203950" y="3748088"/>
          <p14:tracePt t="67168" x="6211888" y="3738563"/>
          <p14:tracePt t="67245" x="6221413" y="3738563"/>
          <p14:tracePt t="67254" x="6237288" y="3738563"/>
          <p14:tracePt t="67303" x="6246813" y="3738563"/>
          <p14:tracePt t="67526" x="6254750" y="3738563"/>
          <p14:tracePt t="67558" x="6272213" y="3738563"/>
          <p14:tracePt t="67574" x="6280150" y="3738563"/>
          <p14:tracePt t="67584" x="6288088" y="3738563"/>
          <p14:tracePt t="67605" x="6297613" y="3738563"/>
          <p14:tracePt t="67630" x="6305550" y="3738563"/>
          <p14:tracePt t="67685" x="6313488" y="3748088"/>
          <p14:tracePt t="67693" x="6338888" y="3756025"/>
          <p14:tracePt t="67710" x="6348413" y="3763963"/>
          <p14:tracePt t="67718" x="6356350" y="3763963"/>
          <p14:tracePt t="67726" x="6373813" y="3763963"/>
          <p14:tracePt t="67735" x="6399213" y="3773488"/>
          <p14:tracePt t="67742" x="6432550" y="3781425"/>
          <p14:tracePt t="67752" x="6467475" y="3790950"/>
          <p14:tracePt t="67758" x="6483350" y="3790950"/>
          <p14:tracePt t="67768" x="6510338" y="3798888"/>
          <p14:tracePt t="67774" x="6543675" y="3806825"/>
          <p14:tracePt t="67784" x="6577013" y="3816350"/>
          <p14:tracePt t="67789" x="6602413" y="3816350"/>
          <p14:tracePt t="67800" x="6611938" y="3824288"/>
          <p14:tracePt t="67805" x="6637338" y="3832225"/>
          <p14:tracePt t="67816" x="6654800" y="3841750"/>
          <p14:tracePt t="67828" x="6662738" y="3841750"/>
          <p14:tracePt t="67838" x="6680200" y="3841750"/>
          <p14:tracePt t="67854" x="6688138" y="3849688"/>
          <p14:tracePt t="67862" x="6696075" y="3857625"/>
          <p14:tracePt t="67895" x="6705600" y="3875088"/>
          <p14:tracePt t="68174" x="6713538" y="3875088"/>
          <p14:tracePt t="68214" x="6713538" y="3883025"/>
          <p14:tracePt t="68229" x="6721475" y="3892550"/>
          <p14:tracePt t="68245" x="6731000" y="3892550"/>
          <p14:tracePt t="68270" x="6731000" y="3900488"/>
          <p14:tracePt t="68543" x="6738938" y="3900488"/>
          <p14:tracePt t="68590" x="6746875" y="3900488"/>
          <p14:tracePt t="68606" x="6746875" y="3883025"/>
          <p14:tracePt t="68622" x="6746875" y="3857625"/>
          <p14:tracePt t="68629" x="6746875" y="3849688"/>
          <p14:tracePt t="68637" x="6731000" y="3816350"/>
          <p14:tracePt t="68655" x="6731000" y="3790950"/>
          <p14:tracePt t="68662" x="6713538" y="3756025"/>
          <p14:tracePt t="68669" x="6705600" y="3748088"/>
          <p14:tracePt t="68677" x="6696075" y="3748088"/>
          <p14:tracePt t="68775" x="6696075" y="3756025"/>
          <p14:tracePt t="68845" x="6688138" y="3756025"/>
          <p14:tracePt t="69030" x="6688138" y="3763963"/>
          <p14:tracePt t="69054" x="6688138" y="3773488"/>
          <p14:tracePt t="69077" x="6688138" y="3790950"/>
          <p14:tracePt t="69085" x="6688138" y="3798888"/>
          <p14:tracePt t="69093" x="6688138" y="3806825"/>
          <p14:tracePt t="69103" x="6680200" y="3816350"/>
          <p14:tracePt t="69109" x="6680200" y="3824288"/>
          <p14:tracePt t="69125" x="6670675" y="3832225"/>
          <p14:tracePt t="69366" x="6670675" y="3841750"/>
          <p14:tracePt t="69384" x="6670675" y="3849688"/>
          <p14:tracePt t="69757" x="6670675" y="3857625"/>
          <p14:tracePt t="69774" x="6670675" y="3867150"/>
          <p14:tracePt t="69806" x="6670675" y="3875088"/>
          <p14:tracePt t="69813" x="6670675" y="3883025"/>
          <p14:tracePt t="69845" x="6670675" y="3892550"/>
          <p14:tracePt t="70110" x="6670675" y="3900488"/>
          <p14:tracePt t="70118" x="6670675" y="3908425"/>
          <p14:tracePt t="70142" x="6670675" y="3917950"/>
          <p14:tracePt t="70152" x="6670675" y="3925888"/>
          <p14:tracePt t="70158" x="6670675" y="3943350"/>
          <p14:tracePt t="70168" x="6662738" y="3960813"/>
          <p14:tracePt t="70174" x="6654800" y="3976688"/>
          <p14:tracePt t="70182" x="6645275" y="3976688"/>
          <p14:tracePt t="70191" x="6637338" y="3986213"/>
          <p14:tracePt t="70197" x="6637338" y="3994150"/>
          <p14:tracePt t="70213" x="6637338" y="4002088"/>
          <p14:tracePt t="70222" x="6645275" y="4002088"/>
          <p14:tracePt t="70229" x="6654800" y="4002088"/>
          <p14:tracePt t="70238" x="6680200" y="3994150"/>
          <p14:tracePt t="70246" x="6696075" y="3994150"/>
          <p14:tracePt t="70254" x="6705600" y="3986213"/>
          <p14:tracePt t="70261" x="6705600" y="3976688"/>
          <p14:tracePt t="70270" x="6705600" y="3968750"/>
          <p14:tracePt t="70278" x="6705600" y="3960813"/>
          <p14:tracePt t="70285" x="6705600" y="3951288"/>
          <p14:tracePt t="70445" x="6688138" y="3951288"/>
          <p14:tracePt t="70454" x="6637338" y="3951288"/>
          <p14:tracePt t="70461" x="6535738" y="3951288"/>
          <p14:tracePt t="70470" x="6467475" y="3960813"/>
          <p14:tracePt t="70477" x="6391275" y="3960813"/>
          <p14:tracePt t="70486" x="6323013" y="3968750"/>
          <p14:tracePt t="70493" x="6229350" y="3968750"/>
          <p14:tracePt t="70502" x="6169025" y="3986213"/>
          <p14:tracePt t="70509" x="6110288" y="3986213"/>
          <p14:tracePt t="70519" x="6049963" y="4011613"/>
          <p14:tracePt t="70525" x="5991225" y="4019550"/>
          <p14:tracePt t="70535" x="5948363" y="4037013"/>
          <p14:tracePt t="70542" x="5915025" y="4044950"/>
          <p14:tracePt t="70552" x="5864225" y="4062413"/>
          <p14:tracePt t="70558" x="5846763" y="4070350"/>
          <p14:tracePt t="70568" x="5846763" y="4079875"/>
          <p14:tracePt t="70574" x="5838825" y="4087813"/>
          <p14:tracePt t="70606" x="5838825" y="4095750"/>
          <p14:tracePt t="70622" x="5838825" y="4105275"/>
          <p14:tracePt t="70638" x="5829300" y="4105275"/>
          <p14:tracePt t="70670" x="5829300" y="4113213"/>
          <p14:tracePt t="70686" x="5821363" y="4113213"/>
          <p14:tracePt t="70854" x="5838825" y="4113213"/>
          <p14:tracePt t="70862" x="5864225" y="4113213"/>
          <p14:tracePt t="70871" x="5905500" y="4113213"/>
          <p14:tracePt t="70880" x="5948363" y="4113213"/>
          <p14:tracePt t="70888" x="6008688" y="4113213"/>
          <p14:tracePt t="70893" x="6092825" y="4113213"/>
          <p14:tracePt t="70904" x="6186488" y="4113213"/>
          <p14:tracePt t="70910" x="6305550" y="4113213"/>
          <p14:tracePt t="70919" x="6416675" y="4113213"/>
          <p14:tracePt t="70926" x="6543675" y="4113213"/>
          <p14:tracePt t="70936" x="6696075" y="4113213"/>
          <p14:tracePt t="70942" x="6908800" y="4113213"/>
          <p14:tracePt t="70952" x="7113588" y="4113213"/>
          <p14:tracePt t="70958" x="7316788" y="4113213"/>
          <p14:tracePt t="70968" x="7546975" y="4113213"/>
          <p14:tracePt t="70974" x="7750175" y="4113213"/>
          <p14:tracePt t="70982" x="7954963" y="4113213"/>
          <p14:tracePt t="70990" x="8158163" y="4113213"/>
          <p14:tracePt t="70996" x="8362950" y="4113213"/>
          <p14:tracePt t="71006" x="8566150" y="4113213"/>
          <p14:tracePt t="71013" x="8743950" y="4113213"/>
          <p14:tracePt t="71022" x="8880475" y="4113213"/>
          <p14:tracePt t="71030" x="9024938" y="411321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6EC1D-EE86-4F0A-B738-E14FAFD4A2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528" y="968523"/>
            <a:ext cx="8568952" cy="404465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숲에서 길 찾기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객체지향의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로드맵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통일된 표기법이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UML(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래셔널사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개념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클라스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캡슐화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은닉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조합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도구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( 14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장에서 학습예정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·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(Class Diagram)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·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다이어그램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Usecase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Diagram),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시퀀스 다이어그램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(Sequence Diagram)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0414F168-5ED3-4B6C-A908-8A791A916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1BE39C-1D26-4248-B62B-FCEC952B2DF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42D4C-98B8-4607-90D4-84CE958B9B0E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13.1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이해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567"/>
    </mc:Choice>
    <mc:Fallback>
      <p:transition spd="slow" advTm="63567"/>
    </mc:Fallback>
  </mc:AlternateContent>
  <p:extLst>
    <p:ext uri="{3A86A75C-4F4B-4683-9AE1-C65F6400EC91}">
      <p14:laserTraceLst xmlns:p14="http://schemas.microsoft.com/office/powerpoint/2010/main">
        <p14:tracePtLst>
          <p14:tracePt t="407" x="8897938" y="3849688"/>
          <p14:tracePt t="416" x="8702675" y="3875088"/>
          <p14:tracePt t="424" x="8507413" y="3917950"/>
          <p14:tracePt t="433" x="8353425" y="3935413"/>
          <p14:tracePt t="439" x="8175625" y="3960813"/>
          <p14:tracePt t="450" x="7954963" y="3986213"/>
          <p14:tracePt t="455" x="7716838" y="4002088"/>
          <p14:tracePt t="465" x="7504113" y="4011613"/>
          <p14:tracePt t="471" x="7240588" y="4027488"/>
          <p14:tracePt t="480" x="6994525" y="4062413"/>
          <p14:tracePt t="488" x="6781800" y="4079875"/>
          <p14:tracePt t="494" x="6577013" y="4079875"/>
          <p14:tracePt t="503" x="6432550" y="4087813"/>
          <p14:tracePt t="511" x="6280150" y="4095750"/>
          <p14:tracePt t="519" x="6153150" y="4113213"/>
          <p14:tracePt t="527" x="6024563" y="4121150"/>
          <p14:tracePt t="535" x="5915025" y="4121150"/>
          <p14:tracePt t="543" x="5813425" y="4121150"/>
          <p14:tracePt t="551" x="5727700" y="4121150"/>
          <p14:tracePt t="559" x="5641975" y="4121150"/>
          <p14:tracePt t="568" x="5565775" y="4121150"/>
          <p14:tracePt t="575" x="5497513" y="4121150"/>
          <p14:tracePt t="584" x="5395913" y="4121150"/>
          <p14:tracePt t="591" x="5302250" y="4121150"/>
          <p14:tracePt t="601" x="5183188" y="4121150"/>
          <p14:tracePt t="607" x="5099050" y="4121150"/>
          <p14:tracePt t="617" x="5013325" y="4095750"/>
          <p14:tracePt t="623" x="4937125" y="4052888"/>
          <p14:tracePt t="634" x="4868863" y="4019550"/>
          <p14:tracePt t="639" x="4860925" y="4011613"/>
          <p14:tracePt t="649" x="4835525" y="3994150"/>
          <p14:tracePt t="654" x="4827588" y="3986213"/>
          <p14:tracePt t="664" x="4827588" y="3960813"/>
          <p14:tracePt t="670" x="4827588" y="3951288"/>
          <p14:tracePt t="679" x="4827588" y="3935413"/>
          <p14:tracePt t="686" x="4852988" y="3925888"/>
          <p14:tracePt t="694" x="4860925" y="3917950"/>
          <p14:tracePt t="702" x="4868863" y="3908425"/>
          <p14:tracePt t="711" x="4894263" y="3908425"/>
          <p14:tracePt t="719" x="4919663" y="3908425"/>
          <p14:tracePt t="1071" x="4894263" y="3908425"/>
          <p14:tracePt t="1080" x="4878388" y="3917950"/>
          <p14:tracePt t="1088" x="4860925" y="3917950"/>
          <p14:tracePt t="1094" x="4827588" y="3917950"/>
          <p14:tracePt t="1104" x="4792663" y="3917950"/>
          <p14:tracePt t="1111" x="4767263" y="3917950"/>
          <p14:tracePt t="1119" x="4724400" y="3917950"/>
          <p14:tracePt t="1128" x="4691063" y="3917950"/>
          <p14:tracePt t="1135" x="4657725" y="3917950"/>
          <p14:tracePt t="1143" x="4614863" y="3917950"/>
          <p14:tracePt t="1152" x="4579938" y="3917950"/>
          <p14:tracePt t="1159" x="4564063" y="3917950"/>
          <p14:tracePt t="1168" x="4546600" y="3917950"/>
          <p14:tracePt t="1175" x="4538663" y="3917950"/>
          <p14:tracePt t="1194" x="4495800" y="3908425"/>
          <p14:tracePt t="1202" x="4486275" y="3900488"/>
          <p14:tracePt t="1208" x="4470400" y="3883025"/>
          <p14:tracePt t="1218" x="4460875" y="3883025"/>
          <p14:tracePt t="1223" x="4445000" y="3867150"/>
          <p14:tracePt t="1234" x="4435475" y="3867150"/>
          <p14:tracePt t="1265" x="4419600" y="3857625"/>
          <p14:tracePt t="1296" x="4410075" y="3849688"/>
          <p14:tracePt t="1311" x="4402138" y="3849688"/>
          <p14:tracePt t="1319" x="4394200" y="3841750"/>
          <p14:tracePt t="1327" x="4394200" y="3832225"/>
          <p14:tracePt t="1335" x="4384675" y="3832225"/>
          <p14:tracePt t="1343" x="4368800" y="3832225"/>
          <p14:tracePt t="1359" x="4368800" y="3824288"/>
          <p14:tracePt t="1367" x="4351338" y="3816350"/>
          <p14:tracePt t="1375" x="4341813" y="3806825"/>
          <p14:tracePt t="1391" x="4316413" y="3806825"/>
          <p14:tracePt t="1401" x="4316413" y="3798888"/>
          <p14:tracePt t="1407" x="4291013" y="3790950"/>
          <p14:tracePt t="1418" x="4265613" y="3781425"/>
          <p14:tracePt t="1423" x="4249738" y="3773488"/>
          <p14:tracePt t="1434" x="4232275" y="3763963"/>
          <p14:tracePt t="1439" x="4197350" y="3738563"/>
          <p14:tracePt t="1449" x="4181475" y="3730625"/>
          <p14:tracePt t="1455" x="4156075" y="3722688"/>
          <p14:tracePt t="1464" x="4113213" y="3697288"/>
          <p14:tracePt t="1471" x="4087813" y="3687763"/>
          <p14:tracePt t="1479" x="4052888" y="3654425"/>
          <p14:tracePt t="1487" x="4019550" y="3636963"/>
          <p14:tracePt t="1495" x="3968750" y="3611563"/>
          <p14:tracePt t="1504" x="3951288" y="3603625"/>
          <p14:tracePt t="1511" x="3917950" y="3578225"/>
          <p14:tracePt t="1519" x="3883025" y="3560763"/>
          <p14:tracePt t="1527" x="3867150" y="3552825"/>
          <p14:tracePt t="1536" x="3849688" y="3527425"/>
          <p14:tracePt t="1543" x="3832225" y="3517900"/>
          <p14:tracePt t="1551" x="3816350" y="3509963"/>
          <p14:tracePt t="1559" x="3798888" y="3502025"/>
          <p14:tracePt t="1568" x="3798888" y="3492500"/>
          <p14:tracePt t="1575" x="3790950" y="3484563"/>
          <p14:tracePt t="1584" x="3781425" y="3484563"/>
          <p14:tracePt t="1601" x="3773488" y="3475038"/>
          <p14:tracePt t="1617" x="3763963" y="3467100"/>
          <p14:tracePt t="1623" x="3748088" y="3449638"/>
          <p14:tracePt t="1639" x="3748088" y="3433763"/>
          <p14:tracePt t="1649" x="3748088" y="3408363"/>
          <p14:tracePt t="1655" x="3738563" y="3365500"/>
          <p14:tracePt t="1663" x="3738563" y="3340100"/>
          <p14:tracePt t="1671" x="3738563" y="3330575"/>
          <p14:tracePt t="1678" x="3738563" y="3314700"/>
          <p14:tracePt t="1687" x="3738563" y="3297238"/>
          <p14:tracePt t="1695" x="3738563" y="3271838"/>
          <p14:tracePt t="1703" x="3738563" y="3246438"/>
          <p14:tracePt t="1719" x="3748088" y="3238500"/>
          <p14:tracePt t="1728" x="3781425" y="3221038"/>
          <p14:tracePt t="1736" x="3824288" y="3221038"/>
          <p14:tracePt t="1743" x="3867150" y="3211513"/>
          <p14:tracePt t="1751" x="3960813" y="3186113"/>
          <p14:tracePt t="1759" x="4019550" y="3170238"/>
          <p14:tracePt t="1768" x="4044950" y="3160713"/>
          <p14:tracePt t="2048" x="4037013" y="3152775"/>
          <p14:tracePt t="2055" x="4019550" y="3144838"/>
          <p14:tracePt t="2065" x="3976688" y="3135313"/>
          <p14:tracePt t="2071" x="3943350" y="3127375"/>
          <p14:tracePt t="2078" x="3925888" y="3127375"/>
          <p14:tracePt t="2087" x="3883025" y="3119438"/>
          <p14:tracePt t="2095" x="3806825" y="3109913"/>
          <p14:tracePt t="2103" x="3748088" y="3094038"/>
          <p14:tracePt t="2112" x="3654425" y="3067050"/>
          <p14:tracePt t="2119" x="3568700" y="3059113"/>
          <p14:tracePt t="2127" x="3502025" y="3059113"/>
          <p14:tracePt t="2135" x="3424238" y="3059113"/>
          <p14:tracePt t="2143" x="3382963" y="3059113"/>
          <p14:tracePt t="2151" x="3314700" y="3041650"/>
          <p14:tracePt t="2159" x="3246438" y="3016250"/>
          <p14:tracePt t="2178" x="3144838" y="2940050"/>
          <p14:tracePt t="2185" x="3094038" y="2906713"/>
          <p14:tracePt t="2191" x="3033713" y="2871788"/>
          <p14:tracePt t="2203" x="3000375" y="2846388"/>
          <p14:tracePt t="2208" x="2949575" y="2813050"/>
          <p14:tracePt t="2218" x="2889250" y="2795588"/>
          <p14:tracePt t="2223" x="2820988" y="2762250"/>
          <p14:tracePt t="2234" x="2762250" y="2744788"/>
          <p14:tracePt t="2239" x="2719388" y="2736850"/>
          <p14:tracePt t="2247" x="2676525" y="2701925"/>
          <p14:tracePt t="2255" x="2643188" y="2686050"/>
          <p14:tracePt t="2263" x="2608263" y="2668588"/>
          <p14:tracePt t="2272" x="2574925" y="2651125"/>
          <p14:tracePt t="2279" x="2541588" y="2625725"/>
          <p14:tracePt t="2286" x="2498725" y="2600325"/>
          <p14:tracePt t="2295" x="2481263" y="2592388"/>
          <p14:tracePt t="2303" x="2463800" y="2566988"/>
          <p14:tracePt t="2312" x="2438400" y="2549525"/>
          <p14:tracePt t="2319" x="2413000" y="2524125"/>
          <p14:tracePt t="2327" x="2387600" y="2498725"/>
          <p14:tracePt t="2335" x="2362200" y="2481263"/>
          <p14:tracePt t="2343" x="2336800" y="2463800"/>
          <p14:tracePt t="2351" x="2319338" y="2447925"/>
          <p14:tracePt t="2359" x="2293938" y="2430463"/>
          <p14:tracePt t="2368" x="2260600" y="2405063"/>
          <p14:tracePt t="2376" x="2243138" y="2397125"/>
          <p14:tracePt t="2385" x="2217738" y="2379663"/>
          <p14:tracePt t="2392" x="2184400" y="2362200"/>
          <p14:tracePt t="2402" x="2159000" y="2344738"/>
          <p14:tracePt t="2408" x="2124075" y="2328863"/>
          <p14:tracePt t="2417" x="2108200" y="2311400"/>
          <p14:tracePt t="2424" x="2082800" y="2293938"/>
          <p14:tracePt t="2433" x="2055813" y="2293938"/>
          <p14:tracePt t="2440" x="2030413" y="2286000"/>
          <p14:tracePt t="2447" x="2005013" y="2278063"/>
          <p14:tracePt t="2455" x="1989138" y="2260600"/>
          <p14:tracePt t="2463" x="1971675" y="2252663"/>
          <p14:tracePt t="2472" x="1946275" y="2243138"/>
          <p14:tracePt t="2478" x="1938338" y="2243138"/>
          <p14:tracePt t="2487" x="1911350" y="2227263"/>
          <p14:tracePt t="2495" x="1885950" y="2217738"/>
          <p14:tracePt t="2503" x="1870075" y="2209800"/>
          <p14:tracePt t="2512" x="1860550" y="2209800"/>
          <p14:tracePt t="2519" x="1835150" y="2209800"/>
          <p14:tracePt t="2527" x="1809750" y="2200275"/>
          <p14:tracePt t="2543" x="1793875" y="2192338"/>
          <p14:tracePt t="2551" x="1784350" y="2192338"/>
          <p14:tracePt t="2600" x="1784350" y="2184400"/>
          <p14:tracePt t="2639" x="1784350" y="2174875"/>
          <p14:tracePt t="2704" x="1784350" y="2166938"/>
          <p14:tracePt t="2736" x="1784350" y="2159000"/>
          <p14:tracePt t="3640" x="1793875" y="2159000"/>
          <p14:tracePt t="3759" x="1801813" y="2159000"/>
          <p14:tracePt t="3832" x="1809750" y="2159000"/>
          <p14:tracePt t="3920" x="1819275" y="2159000"/>
          <p14:tracePt t="3983" x="1827213" y="2159000"/>
          <p14:tracePt t="4015" x="1835150" y="2159000"/>
          <p14:tracePt t="4527" x="1844675" y="2159000"/>
          <p14:tracePt t="4655" x="1852613" y="2159000"/>
          <p14:tracePt t="5064" x="1860550" y="2159000"/>
          <p14:tracePt t="5184" x="1870075" y="2149475"/>
          <p14:tracePt t="5224" x="1870075" y="2141538"/>
          <p14:tracePt t="5271" x="1878013" y="2133600"/>
          <p14:tracePt t="7751" x="1885950" y="2133600"/>
          <p14:tracePt t="7824" x="1895475" y="2133600"/>
          <p14:tracePt t="7839" x="1903413" y="2133600"/>
          <p14:tracePt t="7855" x="1903413" y="2141538"/>
          <p14:tracePt t="7863" x="1920875" y="2149475"/>
          <p14:tracePt t="7871" x="1928813" y="2149475"/>
          <p14:tracePt t="7887" x="1938338" y="2149475"/>
          <p14:tracePt t="7895" x="1954213" y="2149475"/>
          <p14:tracePt t="7903" x="1963738" y="2149475"/>
          <p14:tracePt t="7912" x="1971675" y="2159000"/>
          <p14:tracePt t="7920" x="1989138" y="2159000"/>
          <p14:tracePt t="7927" x="1997075" y="2159000"/>
          <p14:tracePt t="7936" x="2014538" y="2166938"/>
          <p14:tracePt t="7943" x="2030413" y="2166938"/>
          <p14:tracePt t="7954" x="2047875" y="2166938"/>
          <p14:tracePt t="7959" x="2065338" y="2166938"/>
          <p14:tracePt t="7969" x="2082800" y="2174875"/>
          <p14:tracePt t="7975" x="2090738" y="2174875"/>
          <p14:tracePt t="7985" x="2098675" y="2174875"/>
          <p14:tracePt t="7992" x="2108200" y="2174875"/>
          <p14:tracePt t="7999" x="2116138" y="2174875"/>
          <p14:tracePt t="8008" x="2133600" y="2184400"/>
          <p14:tracePt t="8144" x="2141538" y="2184400"/>
          <p14:tracePt t="8151" x="2159000" y="2184400"/>
          <p14:tracePt t="8170" x="2166938" y="2184400"/>
          <p14:tracePt t="8175" x="2174875" y="2184400"/>
          <p14:tracePt t="8182" x="2184400" y="2184400"/>
          <p14:tracePt t="8192" x="2192338" y="2184400"/>
          <p14:tracePt t="8199" x="2209800" y="2184400"/>
          <p14:tracePt t="8208" x="2217738" y="2192338"/>
          <p14:tracePt t="8214" x="2235200" y="2192338"/>
          <p14:tracePt t="8223" x="2260600" y="2192338"/>
          <p14:tracePt t="8231" x="2268538" y="2200275"/>
          <p14:tracePt t="8238" x="2303463" y="2200275"/>
          <p14:tracePt t="8248" x="2336800" y="2200275"/>
          <p14:tracePt t="8255" x="2371725" y="2200275"/>
          <p14:tracePt t="8263" x="2413000" y="2200275"/>
          <p14:tracePt t="8271" x="2438400" y="2200275"/>
          <p14:tracePt t="8279" x="2481263" y="2200275"/>
          <p14:tracePt t="8287" x="2541588" y="2200275"/>
          <p14:tracePt t="8295" x="2582863" y="2200275"/>
          <p14:tracePt t="8304" x="2625725" y="2200275"/>
          <p14:tracePt t="8312" x="2676525" y="2209800"/>
          <p14:tracePt t="8319" x="2693988" y="2209800"/>
          <p14:tracePt t="8326" x="2736850" y="2209800"/>
          <p14:tracePt t="8338" x="2770188" y="2209800"/>
          <p14:tracePt t="8343" x="2805113" y="2209800"/>
          <p14:tracePt t="8353" x="2830513" y="2209800"/>
          <p14:tracePt t="8359" x="2838450" y="2217738"/>
          <p14:tracePt t="8369" x="2863850" y="2217738"/>
          <p14:tracePt t="8376" x="2871788" y="2217738"/>
          <p14:tracePt t="8383" x="2881313" y="2217738"/>
          <p14:tracePt t="8400" x="2889250" y="2227263"/>
          <p14:tracePt t="9015" x="2897188" y="2227263"/>
          <p14:tracePt t="9072" x="2922588" y="2235200"/>
          <p14:tracePt t="9104" x="2922588" y="2243138"/>
          <p14:tracePt t="9120" x="2932113" y="2252663"/>
          <p14:tracePt t="9239" x="2940050" y="2252663"/>
          <p14:tracePt t="10040" x="2949575" y="2252663"/>
          <p14:tracePt t="10985" x="2949575" y="2260600"/>
          <p14:tracePt t="11015" x="2940050" y="2268538"/>
          <p14:tracePt t="11047" x="2932113" y="2278063"/>
          <p14:tracePt t="11239" x="2932113" y="2268538"/>
          <p14:tracePt t="11257" x="2932113" y="2260600"/>
          <p14:tracePt t="11512" x="2932113" y="2252663"/>
          <p14:tracePt t="11544" x="2932113" y="2243138"/>
          <p14:tracePt t="11592" x="2932113" y="2235200"/>
          <p14:tracePt t="11599" x="2932113" y="2227263"/>
          <p14:tracePt t="11615" x="2932113" y="2217738"/>
          <p14:tracePt t="11863" x="2922588" y="2209800"/>
          <p14:tracePt t="11888" x="2906713" y="2209800"/>
          <p14:tracePt t="11904" x="2897188" y="2227263"/>
          <p14:tracePt t="11921" x="2889250" y="2227263"/>
          <p14:tracePt t="11928" x="2881313" y="2243138"/>
          <p14:tracePt t="11938" x="2881313" y="2252663"/>
          <p14:tracePt t="11952" x="2863850" y="2260600"/>
          <p14:tracePt t="11968" x="2855913" y="2268538"/>
          <p14:tracePt t="11976" x="2846388" y="2278063"/>
          <p14:tracePt t="11983" x="2838450" y="2293938"/>
          <p14:tracePt t="11991" x="2830513" y="2303463"/>
          <p14:tracePt t="11999" x="2820988" y="2311400"/>
          <p14:tracePt t="12015" x="2805113" y="2328863"/>
          <p14:tracePt t="12024" x="2795588" y="2344738"/>
          <p14:tracePt t="12039" x="2787650" y="2354263"/>
          <p14:tracePt t="12047" x="2778125" y="2362200"/>
          <p14:tracePt t="12056" x="2778125" y="2371725"/>
          <p14:tracePt t="12063" x="2770188" y="2371725"/>
          <p14:tracePt t="12089" x="2770188" y="2379663"/>
          <p14:tracePt t="12095" x="2762250" y="2387600"/>
          <p14:tracePt t="12105" x="2762250" y="2397125"/>
          <p14:tracePt t="12143" x="2762250" y="2405063"/>
          <p14:tracePt t="12159" x="2762250" y="2413000"/>
          <p14:tracePt t="12191" x="2762250" y="2422525"/>
          <p14:tracePt t="12224" x="2762250" y="2430463"/>
          <p14:tracePt t="12255" x="2762250" y="2438400"/>
          <p14:tracePt t="12327" x="2762250" y="2447925"/>
          <p14:tracePt t="12343" x="2762250" y="2455863"/>
          <p14:tracePt t="12375" x="2762250" y="2463800"/>
          <p14:tracePt t="12399" x="2762250" y="2473325"/>
          <p14:tracePt t="12431" x="2762250" y="2481263"/>
          <p14:tracePt t="12641" x="2762250" y="2489200"/>
          <p14:tracePt t="12648" x="2762250" y="2498725"/>
          <p14:tracePt t="12672" x="2762250" y="2506663"/>
          <p14:tracePt t="12679" x="2762250" y="2532063"/>
          <p14:tracePt t="12695" x="2762250" y="2549525"/>
          <p14:tracePt t="12705" x="2770188" y="2566988"/>
          <p14:tracePt t="12721" x="2778125" y="2592388"/>
          <p14:tracePt t="12727" x="2787650" y="2600325"/>
          <p14:tracePt t="12736" x="2795588" y="2617788"/>
          <p14:tracePt t="12743" x="2795588" y="2633663"/>
          <p14:tracePt t="12751" x="2795588" y="2643188"/>
          <p14:tracePt t="12758" x="2805113" y="2651125"/>
          <p14:tracePt t="12766" x="2813050" y="2668588"/>
          <p14:tracePt t="12783" x="2813050" y="2676525"/>
          <p14:tracePt t="12800" x="2813050" y="2693988"/>
          <p14:tracePt t="12831" x="2813050" y="2701925"/>
          <p14:tracePt t="12839" x="2813050" y="2711450"/>
          <p14:tracePt t="12847" x="2813050" y="2719388"/>
          <p14:tracePt t="12864" x="2813050" y="2727325"/>
          <p14:tracePt t="12880" x="2813050" y="2736850"/>
          <p14:tracePt t="12896" x="2813050" y="2744788"/>
          <p14:tracePt t="13031" x="2813050" y="2752725"/>
          <p14:tracePt t="13056" x="2813050" y="2778125"/>
          <p14:tracePt t="13073" x="2813050" y="2787650"/>
          <p14:tracePt t="13079" x="2813050" y="2795588"/>
          <p14:tracePt t="13136" x="2813050" y="2813050"/>
          <p14:tracePt t="13191" x="2813050" y="2820988"/>
          <p14:tracePt t="13207" x="2813050" y="2830513"/>
          <p14:tracePt t="13215" x="2813050" y="2838450"/>
          <p14:tracePt t="13231" x="2805113" y="2855913"/>
          <p14:tracePt t="13240" x="2805113" y="2863850"/>
          <p14:tracePt t="13247" x="2805113" y="2871788"/>
          <p14:tracePt t="13255" x="2805113" y="2889250"/>
          <p14:tracePt t="13273" x="2795588" y="2889250"/>
          <p14:tracePt t="13279" x="2787650" y="2897188"/>
          <p14:tracePt t="13289" x="2778125" y="2906713"/>
          <p14:tracePt t="13296" x="2778125" y="2914650"/>
          <p14:tracePt t="13305" x="2762250" y="2914650"/>
          <p14:tracePt t="13312" x="2752725" y="2922588"/>
          <p14:tracePt t="13328" x="2744788" y="2940050"/>
          <p14:tracePt t="13360" x="2744788" y="2949575"/>
          <p14:tracePt t="13366" x="2727325" y="2965450"/>
          <p14:tracePt t="13375" x="2719388" y="2974975"/>
          <p14:tracePt t="13391" x="2719388" y="2982913"/>
          <p14:tracePt t="13408" x="2719388" y="2990850"/>
          <p14:tracePt t="13479" x="2719388" y="3000375"/>
          <p14:tracePt t="14145" x="2719388" y="3008313"/>
          <p14:tracePt t="14159" x="2719388" y="3016250"/>
          <p14:tracePt t="14176" x="2719388" y="3025775"/>
          <p14:tracePt t="14183" x="2711450" y="3025775"/>
          <p14:tracePt t="14191" x="2701925" y="3033713"/>
          <p14:tracePt t="14199" x="2701925" y="3041650"/>
          <p14:tracePt t="14214" x="2693988" y="3059113"/>
          <p14:tracePt t="14230" x="2693988" y="3067050"/>
          <p14:tracePt t="14279" x="2686050" y="3076575"/>
          <p14:tracePt t="14336" x="2668588" y="3084513"/>
          <p14:tracePt t="15007" x="2676525" y="3084513"/>
          <p14:tracePt t="15287" x="2686050" y="3084513"/>
          <p14:tracePt t="15305" x="2693988" y="3084513"/>
          <p14:tracePt t="15322" x="2701925" y="3084513"/>
          <p14:tracePt t="15328" x="2711450" y="3084513"/>
          <p14:tracePt t="15334" x="2727325" y="3084513"/>
          <p14:tracePt t="15350" x="2744788" y="3084513"/>
          <p14:tracePt t="15359" x="2770188" y="3084513"/>
          <p14:tracePt t="15376" x="2778125" y="3084513"/>
          <p14:tracePt t="15383" x="2795588" y="3076575"/>
          <p14:tracePt t="15391" x="2805113" y="3076575"/>
          <p14:tracePt t="15407" x="2813050" y="3076575"/>
          <p14:tracePt t="15415" x="2820988" y="3067050"/>
          <p14:tracePt t="15430" x="2830513" y="3059113"/>
          <p14:tracePt t="15463" x="2846388" y="3059113"/>
          <p14:tracePt t="15527" x="2855913" y="3041650"/>
          <p14:tracePt t="15558" x="2863850" y="3041650"/>
          <p14:tracePt t="15599" x="2871788" y="3041650"/>
          <p14:tracePt t="15615" x="2881313" y="3041650"/>
          <p14:tracePt t="15648" x="2889250" y="3041650"/>
          <p14:tracePt t="15655" x="2897188" y="3041650"/>
          <p14:tracePt t="15673" x="2914650" y="3041650"/>
          <p14:tracePt t="15679" x="2922588" y="3041650"/>
          <p14:tracePt t="15696" x="2940050" y="3041650"/>
          <p14:tracePt t="15706" x="2965450" y="3051175"/>
          <p14:tracePt t="15719" x="2982913" y="3051175"/>
          <p14:tracePt t="15728" x="2990850" y="3051175"/>
          <p14:tracePt t="15734" x="2990850" y="3059113"/>
          <p14:tracePt t="15744" x="3000375" y="3067050"/>
          <p14:tracePt t="15799" x="3008313" y="3076575"/>
          <p14:tracePt t="15823" x="3000375" y="3094038"/>
          <p14:tracePt t="15830" x="2982913" y="3109913"/>
          <p14:tracePt t="15841" x="2965450" y="3119438"/>
          <p14:tracePt t="15847" x="2940050" y="3127375"/>
          <p14:tracePt t="15856" x="2906713" y="3135313"/>
          <p14:tracePt t="15863" x="2863850" y="3144838"/>
          <p14:tracePt t="15873" x="2795588" y="3170238"/>
          <p14:tracePt t="15879" x="2770188" y="3178175"/>
          <p14:tracePt t="15890" x="2719388" y="3186113"/>
          <p14:tracePt t="15895" x="2660650" y="3195638"/>
          <p14:tracePt t="15906" x="2617788" y="3195638"/>
          <p14:tracePt t="15912" x="2574925" y="3195638"/>
          <p14:tracePt t="15918" x="2516188" y="3195638"/>
          <p14:tracePt t="15927" x="2489200" y="3195638"/>
          <p14:tracePt t="15934" x="2463800" y="3195638"/>
          <p14:tracePt t="15944" x="2430463" y="3195638"/>
          <p14:tracePt t="15951" x="2405063" y="3195638"/>
          <p14:tracePt t="15959" x="2397125" y="3195638"/>
          <p14:tracePt t="15967" x="2371725" y="3195638"/>
          <p14:tracePt t="15976" x="2354263" y="3186113"/>
          <p14:tracePt t="15983" x="2328863" y="3178175"/>
          <p14:tracePt t="15992" x="2311400" y="3178175"/>
          <p14:tracePt t="15999" x="2286000" y="3160713"/>
          <p14:tracePt t="16008" x="2260600" y="3152775"/>
          <p14:tracePt t="16015" x="2227263" y="3144838"/>
          <p14:tracePt t="16023" x="2200275" y="3127375"/>
          <p14:tracePt t="16032" x="2174875" y="3109913"/>
          <p14:tracePt t="16040" x="2149475" y="3101975"/>
          <p14:tracePt t="16048" x="2116138" y="3101975"/>
          <p14:tracePt t="16057" x="2082800" y="3084513"/>
          <p14:tracePt t="16063" x="2065338" y="3084513"/>
          <p14:tracePt t="16074" x="2055813" y="3084513"/>
          <p14:tracePt t="16079" x="2030413" y="3076575"/>
          <p14:tracePt t="16090" x="2022475" y="3067050"/>
          <p14:tracePt t="16096" x="2005013" y="3067050"/>
          <p14:tracePt t="16103" x="1997075" y="3067050"/>
          <p14:tracePt t="16111" x="1997075" y="3059113"/>
          <p14:tracePt t="16127" x="1989138" y="3059113"/>
          <p14:tracePt t="16144" x="1971675" y="3059113"/>
          <p14:tracePt t="16159" x="1971675" y="3051175"/>
          <p14:tracePt t="16175" x="1954213" y="3051175"/>
          <p14:tracePt t="16183" x="1946275" y="3051175"/>
          <p14:tracePt t="16192" x="1938338" y="3051175"/>
          <p14:tracePt t="16199" x="1928813" y="3041650"/>
          <p14:tracePt t="16207" x="1920875" y="3041650"/>
          <p14:tracePt t="16225" x="1903413" y="3041650"/>
          <p14:tracePt t="16232" x="1895475" y="3041650"/>
          <p14:tracePt t="16241" x="1885950" y="3041650"/>
          <p14:tracePt t="16248" x="1878013" y="3041650"/>
          <p14:tracePt t="16257" x="1870075" y="3033713"/>
          <p14:tracePt t="16264" x="1852613" y="3033713"/>
          <p14:tracePt t="16273" x="1835150" y="3025775"/>
          <p14:tracePt t="16280" x="1827213" y="3025775"/>
          <p14:tracePt t="16290" x="1809750" y="3025775"/>
          <p14:tracePt t="16296" x="1793875" y="3016250"/>
          <p14:tracePt t="16310" x="1776413" y="3008313"/>
          <p14:tracePt t="16328" x="1751013" y="3000375"/>
          <p14:tracePt t="16335" x="1725613" y="2982913"/>
          <p14:tracePt t="16359" x="1716088" y="2974975"/>
          <p14:tracePt t="16368" x="1708150" y="2974975"/>
          <p14:tracePt t="16375" x="1690688" y="2965450"/>
          <p14:tracePt t="16383" x="1674813" y="2965450"/>
          <p14:tracePt t="16399" x="1665288" y="2965450"/>
          <p14:tracePt t="16408" x="1657350" y="2965450"/>
          <p14:tracePt t="16415" x="1649413" y="2965450"/>
          <p14:tracePt t="16432" x="1639888" y="2965450"/>
          <p14:tracePt t="16448" x="1631950" y="2965450"/>
          <p14:tracePt t="16464" x="1622425" y="2965450"/>
          <p14:tracePt t="16775" x="1622425" y="2957513"/>
          <p14:tracePt t="16808" x="1622425" y="2949575"/>
          <p14:tracePt t="16815" x="1631950" y="2949575"/>
          <p14:tracePt t="16855" x="1639888" y="2940050"/>
          <p14:tracePt t="16873" x="1649413" y="2940050"/>
          <p14:tracePt t="16878" x="1649413" y="2932113"/>
          <p14:tracePt t="16890" x="1665288" y="2922588"/>
          <p14:tracePt t="16911" x="1674813" y="2922588"/>
          <p14:tracePt t="16943" x="1682750" y="2922588"/>
          <p14:tracePt t="16959" x="1690688" y="2922588"/>
          <p14:tracePt t="16976" x="1700213" y="2922588"/>
          <p14:tracePt t="16999" x="1708150" y="2922588"/>
          <p14:tracePt t="17015" x="1716088" y="2922588"/>
          <p14:tracePt t="17032" x="1725613" y="2922588"/>
          <p14:tracePt t="17063" x="1733550" y="2922588"/>
          <p14:tracePt t="17079" x="1741488" y="2922588"/>
          <p14:tracePt t="17095" x="1751013" y="2914650"/>
          <p14:tracePt t="17112" x="1766888" y="2914650"/>
          <p14:tracePt t="17127" x="1766888" y="2906713"/>
          <p14:tracePt t="17151" x="1784350" y="2906713"/>
          <p14:tracePt t="17167" x="1793875" y="2906713"/>
          <p14:tracePt t="17247" x="1801813" y="2906713"/>
          <p14:tracePt t="17258" x="1809750" y="2906713"/>
          <p14:tracePt t="17274" x="1819275" y="2906713"/>
          <p14:tracePt t="17290" x="1827213" y="2906713"/>
          <p14:tracePt t="17305" x="1835150" y="2906713"/>
          <p14:tracePt t="17319" x="1844675" y="2906713"/>
          <p14:tracePt t="17328" x="1860550" y="2906713"/>
          <p14:tracePt t="17335" x="1860550" y="2897188"/>
          <p14:tracePt t="17351" x="1878013" y="2897188"/>
          <p14:tracePt t="17367" x="1885950" y="2889250"/>
          <p14:tracePt t="17383" x="1895475" y="2889250"/>
          <p14:tracePt t="17392" x="1903413" y="2889250"/>
          <p14:tracePt t="17399" x="1911350" y="2889250"/>
          <p14:tracePt t="17408" x="1920875" y="2881313"/>
          <p14:tracePt t="17425" x="1938338" y="2881313"/>
          <p14:tracePt t="17442" x="1954213" y="2881313"/>
          <p14:tracePt t="17457" x="1963738" y="2881313"/>
          <p14:tracePt t="17473" x="1971675" y="2881313"/>
          <p14:tracePt t="17479" x="1989138" y="2881313"/>
          <p14:tracePt t="17489" x="1997075" y="2881313"/>
          <p14:tracePt t="17495" x="2005013" y="2881313"/>
          <p14:tracePt t="17502" x="2022475" y="2889250"/>
          <p14:tracePt t="17512" x="2022475" y="2897188"/>
          <p14:tracePt t="17518" x="2039938" y="2906713"/>
          <p14:tracePt t="17527" x="2047875" y="2906713"/>
          <p14:tracePt t="17535" x="2055813" y="2906713"/>
          <p14:tracePt t="17543" x="2065338" y="2914650"/>
          <p14:tracePt t="17704" x="2073275" y="2914650"/>
          <p14:tracePt t="17726" x="2090738" y="2914650"/>
          <p14:tracePt t="17735" x="2098675" y="2914650"/>
          <p14:tracePt t="17751" x="2108200" y="2914650"/>
          <p14:tracePt t="17759" x="2116138" y="2914650"/>
          <p14:tracePt t="17767" x="2124075" y="2914650"/>
          <p14:tracePt t="17775" x="2133600" y="2914650"/>
          <p14:tracePt t="17783" x="2149475" y="2914650"/>
          <p14:tracePt t="17800" x="2166938" y="2914650"/>
          <p14:tracePt t="17808" x="2174875" y="2914650"/>
          <p14:tracePt t="17815" x="2184400" y="2914650"/>
          <p14:tracePt t="17825" x="2200275" y="2914650"/>
          <p14:tracePt t="17842" x="2217738" y="2914650"/>
          <p14:tracePt t="17848" x="2227263" y="2914650"/>
          <p14:tracePt t="17858" x="2243138" y="2914650"/>
          <p14:tracePt t="17863" x="2260600" y="2914650"/>
          <p14:tracePt t="17879" x="2286000" y="2914650"/>
          <p14:tracePt t="17887" x="2293938" y="2914650"/>
          <p14:tracePt t="17895" x="2311400" y="2914650"/>
          <p14:tracePt t="17902" x="2319338" y="2914650"/>
          <p14:tracePt t="17919" x="2328863" y="2914650"/>
          <p14:tracePt t="17927" x="2336800" y="2914650"/>
          <p14:tracePt t="17959" x="2344738" y="2914650"/>
          <p14:tracePt t="17967" x="2354263" y="2914650"/>
          <p14:tracePt t="18007" x="2362200" y="2914650"/>
          <p14:tracePt t="18016" x="2371725" y="2914650"/>
          <p14:tracePt t="18047" x="2379663" y="2914650"/>
          <p14:tracePt t="18064" x="2387600" y="2914650"/>
          <p14:tracePt t="18096" x="2405063" y="2914650"/>
          <p14:tracePt t="18111" x="2413000" y="2914650"/>
          <p14:tracePt t="18128" x="2422525" y="2906713"/>
          <p14:tracePt t="18135" x="2430463" y="2906713"/>
          <p14:tracePt t="18143" x="2430463" y="2897188"/>
          <p14:tracePt t="18151" x="2438400" y="2897188"/>
          <p14:tracePt t="18167" x="2447925" y="2897188"/>
          <p14:tracePt t="18198" x="2455863" y="2897188"/>
          <p14:tracePt t="18230" x="2463800" y="2897188"/>
          <p14:tracePt t="18246" x="2473325" y="2897188"/>
          <p14:tracePt t="18257" x="2481263" y="2897188"/>
          <p14:tracePt t="18262" x="2489200" y="2897188"/>
          <p14:tracePt t="18274" x="2498725" y="2897188"/>
          <p14:tracePt t="18278" x="2516188" y="2897188"/>
          <p14:tracePt t="18287" x="2524125" y="2897188"/>
          <p14:tracePt t="18302" x="2541588" y="2897188"/>
          <p14:tracePt t="18310" x="2549525" y="2897188"/>
          <p14:tracePt t="18319" x="2557463" y="2897188"/>
          <p14:tracePt t="18326" x="2566988" y="2897188"/>
          <p14:tracePt t="18336" x="2574925" y="2897188"/>
          <p14:tracePt t="18342" x="2582863" y="2897188"/>
          <p14:tracePt t="18351" x="2600325" y="2897188"/>
          <p14:tracePt t="18366" x="2608263" y="2897188"/>
          <p14:tracePt t="18375" x="2617788" y="2897188"/>
          <p14:tracePt t="18383" x="2625725" y="2897188"/>
          <p14:tracePt t="18392" x="2633663" y="2897188"/>
          <p14:tracePt t="18399" x="2643188" y="2897188"/>
          <p14:tracePt t="18408" x="2651125" y="2897188"/>
          <p14:tracePt t="18415" x="2668588" y="2897188"/>
          <p14:tracePt t="18432" x="2676525" y="2889250"/>
          <p14:tracePt t="18441" x="2686050" y="2889250"/>
          <p14:tracePt t="18447" x="2693988" y="2889250"/>
          <p14:tracePt t="18473" x="2711450" y="2889250"/>
          <p14:tracePt t="18505" x="2719388" y="2889250"/>
          <p14:tracePt t="18519" x="2727325" y="2889250"/>
          <p14:tracePt t="18528" x="2736850" y="2889250"/>
          <p14:tracePt t="18535" x="2744788" y="2889250"/>
          <p14:tracePt t="18543" x="2762250" y="2889250"/>
          <p14:tracePt t="18551" x="2770188" y="2889250"/>
          <p14:tracePt t="18567" x="2778125" y="2889250"/>
          <p14:tracePt t="18576" x="2787650" y="2889250"/>
          <p14:tracePt t="18592" x="2805113" y="2881313"/>
          <p14:tracePt t="18625" x="2820988" y="2881313"/>
          <p14:tracePt t="18657" x="2820988" y="2871788"/>
          <p14:tracePt t="18896" x="2830513" y="2871788"/>
          <p14:tracePt t="19392" x="2838450" y="2871788"/>
          <p14:tracePt t="19409" x="2846388" y="2871788"/>
          <p14:tracePt t="19416" x="2863850" y="2871788"/>
          <p14:tracePt t="19426" x="2881313" y="2871788"/>
          <p14:tracePt t="19431" x="2906713" y="2871788"/>
          <p14:tracePt t="19441" x="2932113" y="2871788"/>
          <p14:tracePt t="19447" x="2949575" y="2871788"/>
          <p14:tracePt t="19458" x="2982913" y="2871788"/>
          <p14:tracePt t="19463" x="3016250" y="2871788"/>
          <p14:tracePt t="19472" x="3051175" y="2881313"/>
          <p14:tracePt t="19479" x="3094038" y="2889250"/>
          <p14:tracePt t="19486" x="3135313" y="2889250"/>
          <p14:tracePt t="19495" x="3195638" y="2897188"/>
          <p14:tracePt t="19503" x="3246438" y="2906713"/>
          <p14:tracePt t="19512" x="3314700" y="2906713"/>
          <p14:tracePt t="19520" x="3365500" y="2914650"/>
          <p14:tracePt t="19528" x="3416300" y="2914650"/>
          <p14:tracePt t="19535" x="3467100" y="2914650"/>
          <p14:tracePt t="19543" x="3492500" y="2914650"/>
          <p14:tracePt t="19551" x="3509963" y="2914650"/>
          <p14:tracePt t="19559" x="3527425" y="2914650"/>
          <p14:tracePt t="19679" x="3543300" y="2914650"/>
          <p14:tracePt t="20583" x="3552825" y="2914650"/>
          <p14:tracePt t="20599" x="3560763" y="2914650"/>
          <p14:tracePt t="20616" x="3568700" y="2922588"/>
          <p14:tracePt t="20631" x="3578225" y="2922588"/>
          <p14:tracePt t="20641" x="3586163" y="2922588"/>
          <p14:tracePt t="20648" x="3603625" y="2932113"/>
          <p14:tracePt t="20657" x="3611563" y="2932113"/>
          <p14:tracePt t="20663" x="3629025" y="2932113"/>
          <p14:tracePt t="20671" x="3646488" y="2940050"/>
          <p14:tracePt t="20679" x="3662363" y="2940050"/>
          <p14:tracePt t="20687" x="3687763" y="2940050"/>
          <p14:tracePt t="20695" x="3713163" y="2940050"/>
          <p14:tracePt t="20704" x="3738563" y="2940050"/>
          <p14:tracePt t="20711" x="3790950" y="2949575"/>
          <p14:tracePt t="20719" x="3816350" y="2949575"/>
          <p14:tracePt t="20727" x="3849688" y="2949575"/>
          <p14:tracePt t="20735" x="3883025" y="2949575"/>
          <p14:tracePt t="20744" x="3917950" y="2957513"/>
          <p14:tracePt t="20751" x="3943350" y="2957513"/>
          <p14:tracePt t="20759" x="3976688" y="2965450"/>
          <p14:tracePt t="20768" x="4002088" y="2965450"/>
          <p14:tracePt t="20776" x="4019550" y="2965450"/>
          <p14:tracePt t="20783" x="4052888" y="2965450"/>
          <p14:tracePt t="20793" x="4079875" y="2965450"/>
          <p14:tracePt t="20799" x="4105275" y="2965450"/>
          <p14:tracePt t="20809" x="4121150" y="2965450"/>
          <p14:tracePt t="20815" x="4146550" y="2965450"/>
          <p14:tracePt t="20825" x="4171950" y="2965450"/>
          <p14:tracePt t="20831" x="4189413" y="2965450"/>
          <p14:tracePt t="20842" x="4214813" y="2965450"/>
          <p14:tracePt t="20848" x="4232275" y="2965450"/>
          <p14:tracePt t="20856" x="4249738" y="2965450"/>
          <p14:tracePt t="20864" x="4265613" y="2965450"/>
          <p14:tracePt t="20879" x="4275138" y="2965450"/>
          <p14:tracePt t="20887" x="4283075" y="2965450"/>
          <p14:tracePt t="20896" x="4291013" y="2965450"/>
          <p14:tracePt t="21047" x="4300538" y="2965450"/>
          <p14:tracePt t="21063" x="4308475" y="2965450"/>
          <p14:tracePt t="21119" x="4316413" y="2965450"/>
          <p14:tracePt t="21135" x="4325938" y="2965450"/>
          <p14:tracePt t="21167" x="4333875" y="2965450"/>
          <p14:tracePt t="21463" x="4341813" y="2965450"/>
          <p14:tracePt t="21470" x="4359275" y="2965450"/>
          <p14:tracePt t="21495" x="4376738" y="2965450"/>
          <p14:tracePt t="21503" x="4384675" y="2965450"/>
          <p14:tracePt t="21519" x="4394200" y="2965450"/>
          <p14:tracePt t="21527" x="4410075" y="2965450"/>
          <p14:tracePt t="21544" x="4427538" y="2965450"/>
          <p14:tracePt t="21551" x="4435475" y="2965450"/>
          <p14:tracePt t="21568" x="4452938" y="2965450"/>
          <p14:tracePt t="21584" x="4470400" y="2965450"/>
          <p14:tracePt t="21593" x="4478338" y="2965450"/>
          <p14:tracePt t="21599" x="4486275" y="2965450"/>
          <p14:tracePt t="21610" x="4495800" y="2965450"/>
          <p14:tracePt t="21615" x="4503738" y="2965450"/>
          <p14:tracePt t="21626" x="4521200" y="2965450"/>
          <p14:tracePt t="21631" x="4538663" y="2965450"/>
          <p14:tracePt t="21640" x="4554538" y="2965450"/>
          <p14:tracePt t="21647" x="4579938" y="2965450"/>
          <p14:tracePt t="21655" x="4605338" y="2965450"/>
          <p14:tracePt t="21662" x="4630738" y="2965450"/>
          <p14:tracePt t="21671" x="4657725" y="2965450"/>
          <p14:tracePt t="21678" x="4691063" y="2965450"/>
          <p14:tracePt t="21687" x="4708525" y="2965450"/>
          <p14:tracePt t="21695" x="4741863" y="2965450"/>
          <p14:tracePt t="21704" x="4775200" y="2965450"/>
          <p14:tracePt t="21711" x="4802188" y="2965450"/>
          <p14:tracePt t="21719" x="4818063" y="2965450"/>
          <p14:tracePt t="21727" x="4835525" y="2965450"/>
          <p14:tracePt t="21734" x="4860925" y="2965450"/>
          <p14:tracePt t="21743" x="4868863" y="2965450"/>
          <p14:tracePt t="21750" x="4886325" y="2965450"/>
          <p14:tracePt t="21761" x="4894263" y="2965450"/>
          <p14:tracePt t="21766" x="4911725" y="2965450"/>
          <p14:tracePt t="21777" x="4929188" y="2965450"/>
          <p14:tracePt t="21782" x="4937125" y="2965450"/>
          <p14:tracePt t="21794" x="4954588" y="2965450"/>
          <p14:tracePt t="21799" x="4962525" y="2965450"/>
          <p14:tracePt t="21810" x="4987925" y="2965450"/>
          <p14:tracePt t="21815" x="5013325" y="2965450"/>
          <p14:tracePt t="21826" x="5030788" y="2965450"/>
          <p14:tracePt t="21830" x="5056188" y="2965450"/>
          <p14:tracePt t="21839" x="5073650" y="2965450"/>
          <p14:tracePt t="21846" x="5081588" y="2965450"/>
          <p14:tracePt t="21854" x="5099050" y="2965450"/>
          <p14:tracePt t="21871" x="5106988" y="2965450"/>
          <p14:tracePt t="22119" x="5116513" y="2974975"/>
          <p14:tracePt t="22544" x="5124450" y="2974975"/>
          <p14:tracePt t="22561" x="5132388" y="2974975"/>
          <p14:tracePt t="22567" x="5157788" y="2965450"/>
          <p14:tracePt t="22577" x="5183188" y="2965450"/>
          <p14:tracePt t="22584" x="5200650" y="2957513"/>
          <p14:tracePt t="22593" x="5235575" y="2957513"/>
          <p14:tracePt t="22600" x="5251450" y="2949575"/>
          <p14:tracePt t="22610" x="5286375" y="2940050"/>
          <p14:tracePt t="22615" x="5302250" y="2940050"/>
          <p14:tracePt t="22626" x="5327650" y="2940050"/>
          <p14:tracePt t="22631" x="5353050" y="2940050"/>
          <p14:tracePt t="22640" x="5370513" y="2940050"/>
          <p14:tracePt t="22648" x="5387975" y="2940050"/>
          <p14:tracePt t="22654" x="5395913" y="2940050"/>
          <p14:tracePt t="22664" x="5405438" y="2932113"/>
          <p14:tracePt t="22671" x="5413375" y="2932113"/>
          <p14:tracePt t="22751" x="5421313" y="2932113"/>
          <p14:tracePt t="23007" x="5421313" y="2922588"/>
          <p14:tracePt t="23328" x="5413375" y="2922588"/>
          <p14:tracePt t="23383" x="5413375" y="2932113"/>
          <p14:tracePt t="23528" x="5413375" y="2940050"/>
          <p14:tracePt t="23544" x="5413375" y="2949575"/>
          <p14:tracePt t="23552" x="5413375" y="2957513"/>
          <p14:tracePt t="23560" x="5413375" y="2965450"/>
          <p14:tracePt t="23584" x="5413375" y="2982913"/>
          <p14:tracePt t="23593" x="5413375" y="2990850"/>
          <p14:tracePt t="23632" x="5430838" y="2982913"/>
          <p14:tracePt t="23641" x="5481638" y="2982913"/>
          <p14:tracePt t="23647" x="5524500" y="2914650"/>
          <p14:tracePt t="23654" x="5532438" y="2871788"/>
          <p14:tracePt t="23663" x="5540375" y="2855913"/>
          <p14:tracePt t="23672" x="5540375" y="2830513"/>
          <p14:tracePt t="24080" x="5507038" y="2830513"/>
          <p14:tracePt t="24087" x="5446713" y="2838450"/>
          <p14:tracePt t="24096" x="5370513" y="2855913"/>
          <p14:tracePt t="24103" x="5294313" y="2889250"/>
          <p14:tracePt t="24112" x="5192713" y="2922588"/>
          <p14:tracePt t="24119" x="5106988" y="2957513"/>
          <p14:tracePt t="24129" x="5013325" y="2982913"/>
          <p14:tracePt t="24135" x="4937125" y="3000375"/>
          <p14:tracePt t="24144" x="4903788" y="3016250"/>
          <p14:tracePt t="24151" x="4868863" y="3033713"/>
          <p14:tracePt t="24161" x="4860925" y="3041650"/>
          <p14:tracePt t="24173" x="4860925" y="3051175"/>
          <p14:tracePt t="24178" x="4852988" y="3051175"/>
          <p14:tracePt t="24184" x="4843463" y="3059113"/>
          <p14:tracePt t="24194" x="4843463" y="3067050"/>
          <p14:tracePt t="24209" x="4843463" y="3076575"/>
          <p14:tracePt t="24215" x="4843463" y="3084513"/>
          <p14:tracePt t="24223" x="4843463" y="3094038"/>
          <p14:tracePt t="24232" x="4843463" y="3101975"/>
          <p14:tracePt t="24238" x="4843463" y="3109913"/>
          <p14:tracePt t="24247" x="4843463" y="3119438"/>
          <p14:tracePt t="24264" x="4843463" y="3127375"/>
          <p14:tracePt t="24272" x="4843463" y="3144838"/>
          <p14:tracePt t="24279" x="4860925" y="3160713"/>
          <p14:tracePt t="24287" x="4868863" y="3160713"/>
          <p14:tracePt t="24303" x="4878388" y="3160713"/>
          <p14:tracePt t="24311" x="4878388" y="3170238"/>
          <p14:tracePt t="24319" x="4886325" y="3170238"/>
          <p14:tracePt t="24328" x="4894263" y="3178175"/>
          <p14:tracePt t="24344" x="4911725" y="3178175"/>
          <p14:tracePt t="24351" x="4929188" y="3178175"/>
          <p14:tracePt t="24367" x="4946650" y="3178175"/>
          <p14:tracePt t="24384" x="4954588" y="3178175"/>
          <p14:tracePt t="24393" x="4962525" y="3178175"/>
          <p14:tracePt t="24399" x="4972050" y="3178175"/>
          <p14:tracePt t="24407" x="4979988" y="3178175"/>
          <p14:tracePt t="24416" x="4987925" y="3178175"/>
          <p14:tracePt t="24424" x="4997450" y="3178175"/>
          <p14:tracePt t="24438" x="5005388" y="3178175"/>
          <p14:tracePt t="24455" x="5013325" y="3178175"/>
          <p14:tracePt t="24464" x="5022850" y="3178175"/>
          <p14:tracePt t="24472" x="5030788" y="3178175"/>
          <p14:tracePt t="24487" x="5038725" y="3178175"/>
          <p14:tracePt t="24495" x="5048250" y="3178175"/>
          <p14:tracePt t="24503" x="5064125" y="3178175"/>
          <p14:tracePt t="24512" x="5073650" y="3178175"/>
          <p14:tracePt t="24519" x="5081588" y="3170238"/>
          <p14:tracePt t="24528" x="5099050" y="3160713"/>
          <p14:tracePt t="24535" x="5124450" y="3152775"/>
          <p14:tracePt t="24545" x="5149850" y="3144838"/>
          <p14:tracePt t="24551" x="5167313" y="3144838"/>
          <p14:tracePt t="24561" x="5175250" y="3144838"/>
          <p14:tracePt t="24567" x="5192713" y="3144838"/>
          <p14:tracePt t="24577" x="5208588" y="3135313"/>
          <p14:tracePt t="24583" x="5235575" y="3127375"/>
          <p14:tracePt t="24593" x="5243513" y="3119438"/>
          <p14:tracePt t="24599" x="5251450" y="3119438"/>
          <p14:tracePt t="24607" x="5276850" y="3119438"/>
          <p14:tracePt t="24616" x="5286375" y="3109913"/>
          <p14:tracePt t="24623" x="5294313" y="3109913"/>
          <p14:tracePt t="24632" x="5311775" y="3101975"/>
          <p14:tracePt t="24638" x="5319713" y="3101975"/>
          <p14:tracePt t="24648" x="5337175" y="3094038"/>
          <p14:tracePt t="24655" x="5345113" y="3094038"/>
          <p14:tracePt t="24663" x="5353050" y="3094038"/>
          <p14:tracePt t="24672" x="5362575" y="3094038"/>
          <p14:tracePt t="24696" x="5370513" y="3094038"/>
          <p14:tracePt t="24712" x="5380038" y="3094038"/>
          <p14:tracePt t="24728" x="5395913" y="3094038"/>
          <p14:tracePt t="24744" x="5405438" y="3094038"/>
          <p14:tracePt t="24751" x="5413375" y="3094038"/>
          <p14:tracePt t="24761" x="5421313" y="3094038"/>
          <p14:tracePt t="24777" x="5430838" y="3094038"/>
          <p14:tracePt t="24783" x="5438775" y="3094038"/>
          <p14:tracePt t="24952" x="5446713" y="3084513"/>
          <p14:tracePt t="24984" x="5446713" y="3076575"/>
          <p14:tracePt t="24999" x="5438775" y="3076575"/>
          <p14:tracePt t="25009" x="5430838" y="3076575"/>
          <p14:tracePt t="25015" x="5421313" y="3067050"/>
          <p14:tracePt t="25023" x="5413375" y="3067050"/>
          <p14:tracePt t="25031" x="5387975" y="3059113"/>
          <p14:tracePt t="25039" x="5380038" y="3059113"/>
          <p14:tracePt t="25047" x="5362575" y="3059113"/>
          <p14:tracePt t="25055" x="5353050" y="3059113"/>
          <p14:tracePt t="25062" x="5345113" y="3051175"/>
          <p14:tracePt t="25071" x="5327650" y="3051175"/>
          <p14:tracePt t="25079" x="5302250" y="3041650"/>
          <p14:tracePt t="25086" x="5286375" y="3033713"/>
          <p14:tracePt t="25095" x="5276850" y="3033713"/>
          <p14:tracePt t="25102" x="5260975" y="3033713"/>
          <p14:tracePt t="25112" x="5235575" y="3025775"/>
          <p14:tracePt t="25287" x="5226050" y="3016250"/>
          <p14:tracePt t="25408" x="5226050" y="3008313"/>
          <p14:tracePt t="25422" x="5218113" y="3000375"/>
          <p14:tracePt t="25448" x="5218113" y="2982913"/>
          <p14:tracePt t="25463" x="5218113" y="2965450"/>
          <p14:tracePt t="25471" x="5208588" y="2957513"/>
          <p14:tracePt t="25487" x="5208588" y="2949575"/>
          <p14:tracePt t="25495" x="5200650" y="2932113"/>
          <p14:tracePt t="25511" x="5200650" y="2914650"/>
          <p14:tracePt t="25519" x="5200650" y="2906713"/>
          <p14:tracePt t="25791" x="5208588" y="2897188"/>
          <p14:tracePt t="25799" x="5226050" y="2897188"/>
          <p14:tracePt t="25809" x="5235575" y="2897188"/>
          <p14:tracePt t="25815" x="5251450" y="2897188"/>
          <p14:tracePt t="25822" x="5268913" y="2897188"/>
          <p14:tracePt t="25831" x="5286375" y="2897188"/>
          <p14:tracePt t="25839" x="5311775" y="2897188"/>
          <p14:tracePt t="25847" x="5327650" y="2897188"/>
          <p14:tracePt t="25856" x="5337175" y="2897188"/>
          <p14:tracePt t="25863" x="5353050" y="2897188"/>
          <p14:tracePt t="25879" x="5362575" y="2897188"/>
          <p14:tracePt t="25887" x="5370513" y="2897188"/>
          <p14:tracePt t="25896" x="5380038" y="2897188"/>
          <p14:tracePt t="25911" x="5387975" y="2897188"/>
          <p14:tracePt t="25928" x="5395913" y="2906713"/>
          <p14:tracePt t="25936" x="5405438" y="2922588"/>
          <p14:tracePt t="25951" x="5405438" y="2932113"/>
          <p14:tracePt t="25967" x="5405438" y="2940050"/>
          <p14:tracePt t="26328" x="5413375" y="2940050"/>
          <p14:tracePt t="26336" x="5421313" y="2940050"/>
          <p14:tracePt t="26345" x="5438775" y="2940050"/>
          <p14:tracePt t="26352" x="5464175" y="2940050"/>
          <p14:tracePt t="26362" x="5481638" y="2940050"/>
          <p14:tracePt t="26368" x="5497513" y="2940050"/>
          <p14:tracePt t="26377" x="5524500" y="2940050"/>
          <p14:tracePt t="26383" x="5532438" y="2940050"/>
          <p14:tracePt t="26394" x="5557838" y="2940050"/>
          <p14:tracePt t="26399" x="5575300" y="2940050"/>
          <p14:tracePt t="26406" x="5591175" y="2940050"/>
          <p14:tracePt t="26416" x="5608638" y="2940050"/>
          <p14:tracePt t="26423" x="5626100" y="2940050"/>
          <p14:tracePt t="26432" x="5641975" y="2940050"/>
          <p14:tracePt t="26440" x="5659438" y="2940050"/>
          <p14:tracePt t="26448" x="5668963" y="2940050"/>
          <p14:tracePt t="26456" x="5684838" y="2940050"/>
          <p14:tracePt t="26463" x="5694363" y="2940050"/>
          <p14:tracePt t="26471" x="5702300" y="2940050"/>
          <p14:tracePt t="26479" x="5710238" y="2940050"/>
          <p14:tracePt t="26487" x="5719763" y="2940050"/>
          <p14:tracePt t="26495" x="5727700" y="2949575"/>
          <p14:tracePt t="26503" x="5745163" y="2949575"/>
          <p14:tracePt t="26519" x="5761038" y="2949575"/>
          <p14:tracePt t="26551" x="5778500" y="2949575"/>
          <p14:tracePt t="26577" x="5788025" y="2949575"/>
          <p14:tracePt t="26792" x="5795963" y="2949575"/>
          <p14:tracePt t="27376" x="5803900" y="2949575"/>
          <p14:tracePt t="27383" x="5803900" y="2957513"/>
          <p14:tracePt t="27415" x="5795963" y="2965450"/>
          <p14:tracePt t="27487" x="5778500" y="2974975"/>
          <p14:tracePt t="27496" x="5770563" y="2974975"/>
          <p14:tracePt t="27504" x="5761038" y="2974975"/>
          <p14:tracePt t="27513" x="5745163" y="2974975"/>
          <p14:tracePt t="27518" x="5727700" y="2974975"/>
          <p14:tracePt t="27529" x="5710238" y="2974975"/>
          <p14:tracePt t="27535" x="5694363" y="2982913"/>
          <p14:tracePt t="27546" x="5659438" y="2982913"/>
          <p14:tracePt t="27551" x="5651500" y="2982913"/>
          <p14:tracePt t="27562" x="5616575" y="2982913"/>
          <p14:tracePt t="27567" x="5591175" y="2982913"/>
          <p14:tracePt t="27577" x="5575300" y="2982913"/>
          <p14:tracePt t="27583" x="5549900" y="2982913"/>
          <p14:tracePt t="27591" x="5524500" y="2982913"/>
          <p14:tracePt t="27599" x="5507038" y="2990850"/>
          <p14:tracePt t="27606" x="5481638" y="3000375"/>
          <p14:tracePt t="27615" x="5456238" y="3000375"/>
          <p14:tracePt t="27623" x="5413375" y="3000375"/>
          <p14:tracePt t="27631" x="5387975" y="3000375"/>
          <p14:tracePt t="27640" x="5370513" y="3000375"/>
          <p14:tracePt t="27647" x="5345113" y="3000375"/>
          <p14:tracePt t="27655" x="5319713" y="3000375"/>
          <p14:tracePt t="27663" x="5302250" y="3000375"/>
          <p14:tracePt t="27671" x="5286375" y="3000375"/>
          <p14:tracePt t="27679" x="5276850" y="3000375"/>
          <p14:tracePt t="27776" x="5260975" y="3000375"/>
          <p14:tracePt t="27991" x="5268913" y="3000375"/>
          <p14:tracePt t="27999" x="5276850" y="3000375"/>
          <p14:tracePt t="28006" x="5294313" y="3000375"/>
          <p14:tracePt t="28015" x="5319713" y="3000375"/>
          <p14:tracePt t="28023" x="5337175" y="3000375"/>
          <p14:tracePt t="28031" x="5362575" y="2990850"/>
          <p14:tracePt t="28039" x="5387975" y="2990850"/>
          <p14:tracePt t="28048" x="5405438" y="2990850"/>
          <p14:tracePt t="28055" x="5421313" y="2990850"/>
          <p14:tracePt t="28063" x="5438775" y="2990850"/>
          <p14:tracePt t="28071" x="5446713" y="2982913"/>
          <p14:tracePt t="28080" x="5464175" y="2982913"/>
          <p14:tracePt t="28088" x="5472113" y="2982913"/>
          <p14:tracePt t="28097" x="5481638" y="2982913"/>
          <p14:tracePt t="28145" x="5481638" y="2974975"/>
          <p14:tracePt t="28190" x="5489575" y="2974975"/>
          <p14:tracePt t="28199" x="5497513" y="2974975"/>
          <p14:tracePt t="28206" x="5514975" y="2974975"/>
          <p14:tracePt t="28223" x="5540375" y="2974975"/>
          <p14:tracePt t="28247" x="5557838" y="2974975"/>
          <p14:tracePt t="28263" x="5565775" y="2974975"/>
          <p14:tracePt t="28271" x="5575300" y="2974975"/>
          <p14:tracePt t="28279" x="5583238" y="2974975"/>
          <p14:tracePt t="28287" x="5591175" y="2974975"/>
          <p14:tracePt t="28297" x="5600700" y="2974975"/>
          <p14:tracePt t="28304" x="5616575" y="2974975"/>
          <p14:tracePt t="28314" x="5634038" y="2982913"/>
          <p14:tracePt t="28319" x="5641975" y="2982913"/>
          <p14:tracePt t="28329" x="5659438" y="2982913"/>
          <p14:tracePt t="28335" x="5684838" y="2982913"/>
          <p14:tracePt t="28345" x="5710238" y="2982913"/>
          <p14:tracePt t="28352" x="5735638" y="2990850"/>
          <p14:tracePt t="28361" x="5778500" y="2990850"/>
          <p14:tracePt t="28368" x="5821363" y="3000375"/>
          <p14:tracePt t="28374" x="5864225" y="3000375"/>
          <p14:tracePt t="28382" x="5915025" y="3008313"/>
          <p14:tracePt t="28390" x="5973763" y="3008313"/>
          <p14:tracePt t="28399" x="6016625" y="3008313"/>
          <p14:tracePt t="28407" x="6049963" y="3008313"/>
          <p14:tracePt t="28415" x="6102350" y="3008313"/>
          <p14:tracePt t="28424" x="6135688" y="3008313"/>
          <p14:tracePt t="28431" x="6161088" y="3008313"/>
          <p14:tracePt t="28439" x="6186488" y="3008313"/>
          <p14:tracePt t="28447" x="6203950" y="3008313"/>
          <p14:tracePt t="28455" x="6211888" y="3008313"/>
          <p14:tracePt t="28463" x="6229350" y="3008313"/>
          <p14:tracePt t="28471" x="6237288" y="3008313"/>
          <p14:tracePt t="28479" x="6246813" y="3008313"/>
          <p14:tracePt t="28496" x="6254750" y="3008313"/>
          <p14:tracePt t="28513" x="6272213" y="3025775"/>
          <p14:tracePt t="28519" x="6288088" y="3025775"/>
          <p14:tracePt t="28535" x="6297613" y="3025775"/>
          <p14:tracePt t="28551" x="6313488" y="3033713"/>
          <p14:tracePt t="28568" x="6323013" y="3033713"/>
          <p14:tracePt t="28671" x="6330950" y="3033713"/>
          <p14:tracePt t="28688" x="6338888" y="3033713"/>
          <p14:tracePt t="28696" x="6348413" y="3033713"/>
          <p14:tracePt t="28718" x="6356350" y="3033713"/>
          <p14:tracePt t="28729" x="6365875" y="3033713"/>
          <p14:tracePt t="28745" x="6381750" y="3041650"/>
          <p14:tracePt t="28752" x="6391275" y="3041650"/>
          <p14:tracePt t="28768" x="6399213" y="3041650"/>
          <p14:tracePt t="28776" x="6407150" y="3041650"/>
          <p14:tracePt t="28790" x="6416675" y="3041650"/>
          <p14:tracePt t="28799" x="6424613" y="3041650"/>
          <p14:tracePt t="28807" x="6432550" y="3041650"/>
          <p14:tracePt t="28824" x="6450013" y="3041650"/>
          <p14:tracePt t="28839" x="6457950" y="3041650"/>
          <p14:tracePt t="28855" x="6475413" y="3041650"/>
          <p14:tracePt t="28871" x="6492875" y="3041650"/>
          <p14:tracePt t="28879" x="6500813" y="3041650"/>
          <p14:tracePt t="28886" x="6518275" y="3041650"/>
          <p14:tracePt t="28897" x="6543675" y="3041650"/>
          <p14:tracePt t="28903" x="6551613" y="3041650"/>
          <p14:tracePt t="28913" x="6577013" y="3041650"/>
          <p14:tracePt t="28918" x="6602413" y="3041650"/>
          <p14:tracePt t="28930" x="6619875" y="3041650"/>
          <p14:tracePt t="28934" x="6637338" y="3041650"/>
          <p14:tracePt t="28945" x="6654800" y="3041650"/>
          <p14:tracePt t="28950" x="6662738" y="3041650"/>
          <p14:tracePt t="28962" x="6688138" y="3041650"/>
          <p14:tracePt t="28967" x="6696075" y="3041650"/>
          <p14:tracePt t="28975" x="6705600" y="3041650"/>
          <p14:tracePt t="28984" x="6713538" y="3041650"/>
          <p14:tracePt t="29432" x="6721475" y="3041650"/>
          <p14:tracePt t="29455" x="6738938" y="3041650"/>
          <p14:tracePt t="29463" x="6746875" y="3041650"/>
          <p14:tracePt t="29495" x="6756400" y="3041650"/>
          <p14:tracePt t="29503" x="6764338" y="3041650"/>
          <p14:tracePt t="29513" x="6772275" y="3041650"/>
          <p14:tracePt t="29519" x="6781800" y="3041650"/>
          <p14:tracePt t="29529" x="6799263" y="3041650"/>
          <p14:tracePt t="29562" x="6815138" y="3041650"/>
          <p14:tracePt t="29591" x="6824663" y="3033713"/>
          <p14:tracePt t="29904" x="6832600" y="3033713"/>
          <p14:tracePt t="29911" x="6840538" y="3033713"/>
          <p14:tracePt t="29930" x="6850063" y="3033713"/>
          <p14:tracePt t="29935" x="6858000" y="3033713"/>
          <p14:tracePt t="29946" x="6865938" y="3033713"/>
          <p14:tracePt t="29951" x="6875463" y="3033713"/>
          <p14:tracePt t="29961" x="6883400" y="3033713"/>
          <p14:tracePt t="29967" x="6891338" y="3033713"/>
          <p14:tracePt t="29983" x="6900863" y="3033713"/>
          <p14:tracePt t="29991" x="6916738" y="3033713"/>
          <p14:tracePt t="29999" x="6916738" y="3025775"/>
          <p14:tracePt t="30016" x="6926263" y="3025775"/>
          <p14:tracePt t="30023" x="6934200" y="3025775"/>
          <p14:tracePt t="30039" x="6943725" y="3025775"/>
          <p14:tracePt t="30048" x="6951663" y="3025775"/>
          <p14:tracePt t="30055" x="6959600" y="3025775"/>
          <p14:tracePt t="30064" x="6969125" y="3025775"/>
          <p14:tracePt t="30071" x="6985000" y="3025775"/>
          <p14:tracePt t="30087" x="7002463" y="3025775"/>
          <p14:tracePt t="30097" x="7019925" y="3025775"/>
          <p14:tracePt t="30119" x="7027863" y="3025775"/>
          <p14:tracePt t="30129" x="7045325" y="3025775"/>
          <p14:tracePt t="30146" x="7070725" y="3025775"/>
          <p14:tracePt t="30152" x="7078663" y="3025775"/>
          <p14:tracePt t="30159" x="7096125" y="3025775"/>
          <p14:tracePt t="30168" x="7113588" y="3025775"/>
          <p14:tracePt t="30191" x="7138988" y="3025775"/>
          <p14:tracePt t="30198" x="7146925" y="3025775"/>
          <p14:tracePt t="30208" x="7164388" y="3025775"/>
          <p14:tracePt t="30216" x="7172325" y="3025775"/>
          <p14:tracePt t="30223" x="7180263" y="3025775"/>
          <p14:tracePt t="30232" x="7189788" y="3025775"/>
          <p14:tracePt t="30248" x="7197725" y="3025775"/>
          <p14:tracePt t="30255" x="7205663" y="3025775"/>
          <p14:tracePt t="30568" x="7215188" y="3025775"/>
          <p14:tracePt t="30631" x="7223125" y="3025775"/>
          <p14:tracePt t="30791" x="7232650" y="3025775"/>
          <p14:tracePt t="30814" x="7240588" y="3025775"/>
          <p14:tracePt t="30832" x="7248525" y="3025775"/>
          <p14:tracePt t="30990" x="7265988" y="3016250"/>
          <p14:tracePt t="31007" x="7273925" y="3008313"/>
          <p14:tracePt t="31023" x="7273925" y="3000375"/>
          <p14:tracePt t="31032" x="7283450" y="3000375"/>
          <p14:tracePt t="31039" x="7291388" y="3000375"/>
          <p14:tracePt t="31047" x="7299325" y="2990850"/>
          <p14:tracePt t="31055" x="7299325" y="2982913"/>
          <p14:tracePt t="31065" x="7308850" y="2982913"/>
          <p14:tracePt t="31072" x="7324725" y="2974975"/>
          <p14:tracePt t="31081" x="7334250" y="2974975"/>
          <p14:tracePt t="31087" x="7342188" y="2965450"/>
          <p14:tracePt t="31097" x="7350125" y="2965450"/>
          <p14:tracePt t="31103" x="7367588" y="2957513"/>
          <p14:tracePt t="31113" x="7392988" y="2949575"/>
          <p14:tracePt t="31119" x="7418388" y="2940050"/>
          <p14:tracePt t="31129" x="7443788" y="2940050"/>
          <p14:tracePt t="31135" x="7469188" y="2940050"/>
          <p14:tracePt t="31144" x="7494588" y="2940050"/>
          <p14:tracePt t="31151" x="7521575" y="2940050"/>
          <p14:tracePt t="31158" x="7554913" y="2932113"/>
          <p14:tracePt t="31175" x="7623175" y="2914650"/>
          <p14:tracePt t="31183" x="7648575" y="2914650"/>
          <p14:tracePt t="31192" x="7691438" y="2914650"/>
          <p14:tracePt t="31200" x="7707313" y="2906713"/>
          <p14:tracePt t="31207" x="7724775" y="2906713"/>
          <p14:tracePt t="31215" x="7750175" y="2906713"/>
          <p14:tracePt t="31223" x="7758113" y="2897188"/>
          <p14:tracePt t="31232" x="7767638" y="2897188"/>
          <p14:tracePt t="31239" x="7775575" y="2897188"/>
          <p14:tracePt t="31344" x="7783513" y="2897188"/>
          <p14:tracePt t="31392" x="7793038" y="2897188"/>
          <p14:tracePt t="31399" x="7800975" y="2897188"/>
          <p14:tracePt t="31416" x="7810500" y="2897188"/>
          <p14:tracePt t="31423" x="7818438" y="2897188"/>
          <p14:tracePt t="31439" x="7835900" y="2897188"/>
          <p14:tracePt t="31447" x="7843838" y="2897188"/>
          <p14:tracePt t="31456" x="7861300" y="2897188"/>
          <p14:tracePt t="31464" x="7869238" y="2897188"/>
          <p14:tracePt t="31472" x="7877175" y="2897188"/>
          <p14:tracePt t="31487" x="7894638" y="2897188"/>
          <p14:tracePt t="31503" x="7920038" y="2897188"/>
          <p14:tracePt t="31513" x="7927975" y="2906713"/>
          <p14:tracePt t="31529" x="7945438" y="2914650"/>
          <p14:tracePt t="31536" x="7954963" y="2914650"/>
          <p14:tracePt t="31545" x="7980363" y="2922588"/>
          <p14:tracePt t="31552" x="7996238" y="2922588"/>
          <p14:tracePt t="31558" x="8021638" y="2932113"/>
          <p14:tracePt t="31575" x="8047038" y="2932113"/>
          <p14:tracePt t="31583" x="8064500" y="2940050"/>
          <p14:tracePt t="31592" x="8074025" y="2940050"/>
          <p14:tracePt t="31599" x="8099425" y="2940050"/>
          <p14:tracePt t="31607" x="8107363" y="2940050"/>
          <p14:tracePt t="31615" x="8124825" y="2940050"/>
          <p14:tracePt t="31623" x="8132763" y="2940050"/>
          <p14:tracePt t="31631" x="8158163" y="2949575"/>
          <p14:tracePt t="31639" x="8175625" y="2949575"/>
          <p14:tracePt t="31647" x="8183563" y="2957513"/>
          <p14:tracePt t="31655" x="8191500" y="2957513"/>
          <p14:tracePt t="31664" x="8201025" y="2957513"/>
          <p14:tracePt t="31672" x="8208963" y="2957513"/>
          <p14:tracePt t="31681" x="8218488" y="2965450"/>
          <p14:tracePt t="31687" x="8234363" y="2965450"/>
          <p14:tracePt t="31704" x="8251825" y="2965450"/>
          <p14:tracePt t="31713" x="8259763" y="2965450"/>
          <p14:tracePt t="31720" x="8277225" y="2974975"/>
          <p14:tracePt t="31729" x="8294688" y="2974975"/>
          <p14:tracePt t="31736" x="8302625" y="2974975"/>
          <p14:tracePt t="31743" x="8310563" y="2974975"/>
          <p14:tracePt t="31751" x="8320088" y="2974975"/>
          <p14:tracePt t="31766" x="8328025" y="2982913"/>
          <p14:tracePt t="32175" x="8345488" y="2982913"/>
          <p14:tracePt t="32201" x="8353425" y="2982913"/>
          <p14:tracePt t="32207" x="8370888" y="2982913"/>
          <p14:tracePt t="32246" x="8388350" y="2982913"/>
          <p14:tracePt t="32265" x="8396288" y="2982913"/>
          <p14:tracePt t="36327" x="8396288" y="2974975"/>
          <p14:tracePt t="36591" x="8404225" y="2974975"/>
          <p14:tracePt t="36599" x="8413750" y="2974975"/>
          <p14:tracePt t="36616" x="8429625" y="2974975"/>
          <p14:tracePt t="36624" x="8439150" y="2974975"/>
          <p14:tracePt t="36633" x="8447088" y="2974975"/>
          <p14:tracePt t="36639" x="8447088" y="2982913"/>
          <p14:tracePt t="36711" x="8464550" y="2974975"/>
          <p14:tracePt t="36719" x="8489950" y="2974975"/>
          <p14:tracePt t="36727" x="8523288" y="2957513"/>
          <p14:tracePt t="36736" x="8558213" y="2932113"/>
          <p14:tracePt t="36743" x="8583613" y="2914650"/>
          <p14:tracePt t="36752" x="8599488" y="2897188"/>
          <p14:tracePt t="36759" x="8609013" y="2897188"/>
          <p14:tracePt t="37095" x="8583613" y="2897188"/>
          <p14:tracePt t="37102" x="8548688" y="2897188"/>
          <p14:tracePt t="37111" x="8507413" y="2906713"/>
          <p14:tracePt t="37119" x="8447088" y="2914650"/>
          <p14:tracePt t="37128" x="8378825" y="2914650"/>
          <p14:tracePt t="37134" x="8302625" y="2914650"/>
          <p14:tracePt t="37143" x="8259763" y="2922588"/>
          <p14:tracePt t="37151" x="8201025" y="2949575"/>
          <p14:tracePt t="37159" x="8115300" y="2949575"/>
          <p14:tracePt t="37167" x="8056563" y="2957513"/>
          <p14:tracePt t="37175" x="8031163" y="2957513"/>
          <p14:tracePt t="37184" x="8005763" y="2957513"/>
          <p14:tracePt t="37191" x="7988300" y="2957513"/>
          <p14:tracePt t="37207" x="7970838" y="2949575"/>
          <p14:tracePt t="37217" x="7962900" y="2949575"/>
          <p14:tracePt t="37375" x="7962900" y="2940050"/>
          <p14:tracePt t="37401" x="7945438" y="2914650"/>
          <p14:tracePt t="37416" x="7920038" y="2906713"/>
          <p14:tracePt t="37423" x="7894638" y="2897188"/>
          <p14:tracePt t="37434" x="7843838" y="2889250"/>
          <p14:tracePt t="37439" x="7783513" y="2881313"/>
          <p14:tracePt t="37449" x="7724775" y="2871788"/>
          <p14:tracePt t="37455" x="7691438" y="2863850"/>
          <p14:tracePt t="37465" x="7648575" y="2855913"/>
          <p14:tracePt t="37470" x="7613650" y="2846388"/>
          <p14:tracePt t="37480" x="7572375" y="2846388"/>
          <p14:tracePt t="37486" x="7546975" y="2838450"/>
          <p14:tracePt t="37494" x="7521575" y="2838450"/>
          <p14:tracePt t="37504" x="7504113" y="2838450"/>
          <p14:tracePt t="37511" x="7494588" y="2838450"/>
          <p14:tracePt t="37519" x="7478713" y="2838450"/>
          <p14:tracePt t="37528" x="7461250" y="2838450"/>
          <p14:tracePt t="37535" x="7443788" y="2838450"/>
          <p14:tracePt t="37551" x="7418388" y="2838450"/>
          <p14:tracePt t="37575" x="7402513" y="2838450"/>
          <p14:tracePt t="37584" x="7377113" y="2838450"/>
          <p14:tracePt t="37591" x="7359650" y="2838450"/>
          <p14:tracePt t="37600" x="7334250" y="2838450"/>
          <p14:tracePt t="37608" x="7308850" y="2830513"/>
          <p14:tracePt t="37617" x="7265988" y="2830513"/>
          <p14:tracePt t="37623" x="7240588" y="2830513"/>
          <p14:tracePt t="37633" x="7180263" y="2830513"/>
          <p14:tracePt t="37639" x="7121525" y="2830513"/>
          <p14:tracePt t="37649" x="7070725" y="2830513"/>
          <p14:tracePt t="37655" x="7010400" y="2830513"/>
          <p14:tracePt t="37666" x="6934200" y="2830513"/>
          <p14:tracePt t="37671" x="6850063" y="2830513"/>
          <p14:tracePt t="37680" x="6756400" y="2830513"/>
          <p14:tracePt t="37687" x="6654800" y="2820988"/>
          <p14:tracePt t="37694" x="6526213" y="2820988"/>
          <p14:tracePt t="37704" x="6399213" y="2820988"/>
          <p14:tracePt t="37711" x="6305550" y="2820988"/>
          <p14:tracePt t="37719" x="6211888" y="2820988"/>
          <p14:tracePt t="37728" x="6118225" y="2820988"/>
          <p14:tracePt t="37736" x="6042025" y="2820988"/>
          <p14:tracePt t="37743" x="5957888" y="2820988"/>
          <p14:tracePt t="37752" x="5864225" y="2820988"/>
          <p14:tracePt t="37758" x="5788025" y="2820988"/>
          <p14:tracePt t="37768" x="5735638" y="2820988"/>
          <p14:tracePt t="37775" x="5659438" y="2820988"/>
          <p14:tracePt t="37785" x="5616575" y="2820988"/>
          <p14:tracePt t="37791" x="5549900" y="2820988"/>
          <p14:tracePt t="37800" x="5497513" y="2820988"/>
          <p14:tracePt t="37807" x="5456238" y="2820988"/>
          <p14:tracePt t="37817" x="5395913" y="2820988"/>
          <p14:tracePt t="37823" x="5370513" y="2820988"/>
          <p14:tracePt t="37834" x="5311775" y="2820988"/>
          <p14:tracePt t="37839" x="5268913" y="2820988"/>
          <p14:tracePt t="37849" x="5243513" y="2820988"/>
          <p14:tracePt t="37855" x="5183188" y="2820988"/>
          <p14:tracePt t="37863" x="5167313" y="2820988"/>
          <p14:tracePt t="37871" x="5099050" y="2820988"/>
          <p14:tracePt t="37879" x="5056188" y="2820988"/>
          <p14:tracePt t="37888" x="4997450" y="2820988"/>
          <p14:tracePt t="37894" x="4937125" y="2820988"/>
          <p14:tracePt t="37904" x="4878388" y="2820988"/>
          <p14:tracePt t="37911" x="4810125" y="2820988"/>
          <p14:tracePt t="37919" x="4767263" y="2820988"/>
          <p14:tracePt t="37928" x="4708525" y="2820988"/>
          <p14:tracePt t="37936" x="4648200" y="2820988"/>
          <p14:tracePt t="37943" x="4605338" y="2820988"/>
          <p14:tracePt t="37950" x="4564063" y="2820988"/>
          <p14:tracePt t="37959" x="4529138" y="2820988"/>
          <p14:tracePt t="37968" x="4513263" y="2820988"/>
          <p14:tracePt t="37975" x="4478338" y="2820988"/>
          <p14:tracePt t="37984" x="4445000" y="2820988"/>
          <p14:tracePt t="37991" x="4402138" y="2820988"/>
          <p14:tracePt t="38001" x="4359275" y="2820988"/>
          <p14:tracePt t="38007" x="4325938" y="2820988"/>
          <p14:tracePt t="38016" x="4257675" y="2820988"/>
          <p14:tracePt t="38023" x="4197350" y="2820988"/>
          <p14:tracePt t="38033" x="4138613" y="2820988"/>
          <p14:tracePt t="38039" x="4070350" y="2820988"/>
          <p14:tracePt t="38050" x="4011613" y="2820988"/>
          <p14:tracePt t="38056" x="3968750" y="2820988"/>
          <p14:tracePt t="38064" x="3892550" y="2820988"/>
          <p14:tracePt t="38072" x="3841750" y="2820988"/>
          <p14:tracePt t="38079" x="3781425" y="2820988"/>
          <p14:tracePt t="38087" x="3748088" y="2820988"/>
          <p14:tracePt t="38095" x="3697288" y="2820988"/>
          <p14:tracePt t="38103" x="3662363" y="2820988"/>
          <p14:tracePt t="38111" x="3619500" y="2820988"/>
          <p14:tracePt t="38119" x="3586163" y="2820988"/>
          <p14:tracePt t="38128" x="3552825" y="2820988"/>
          <p14:tracePt t="38135" x="3527425" y="2820988"/>
          <p14:tracePt t="38143" x="3492500" y="2820988"/>
          <p14:tracePt t="38151" x="3459163" y="2820988"/>
          <p14:tracePt t="38159" x="3441700" y="2830513"/>
          <p14:tracePt t="38179" x="3382963" y="2830513"/>
          <p14:tracePt t="38184" x="3373438" y="2830513"/>
          <p14:tracePt t="38192" x="3355975" y="2830513"/>
          <p14:tracePt t="38202" x="3340100" y="2830513"/>
          <p14:tracePt t="38208" x="3322638" y="2830513"/>
          <p14:tracePt t="38218" x="3305175" y="2830513"/>
          <p14:tracePt t="38224" x="3289300" y="2838450"/>
          <p14:tracePt t="38234" x="3271838" y="2838450"/>
          <p14:tracePt t="38239" x="3246438" y="2838450"/>
          <p14:tracePt t="38249" x="3221038" y="2838450"/>
          <p14:tracePt t="38256" x="3195638" y="2838450"/>
          <p14:tracePt t="38265" x="3170238" y="2838450"/>
          <p14:tracePt t="38272" x="3144838" y="2838450"/>
          <p14:tracePt t="38278" x="3127375" y="2838450"/>
          <p14:tracePt t="38288" x="3101975" y="2838450"/>
          <p14:tracePt t="38294" x="3076575" y="2838450"/>
          <p14:tracePt t="38304" x="3067050" y="2838450"/>
          <p14:tracePt t="38311" x="3059113" y="2838450"/>
          <p14:tracePt t="38408" x="3051175" y="2838450"/>
          <p14:tracePt t="38415" x="3059113" y="2820988"/>
          <p14:tracePt t="38423" x="3076575" y="2813050"/>
          <p14:tracePt t="38434" x="3084513" y="2813050"/>
          <p14:tracePt t="38439" x="3109913" y="2805113"/>
          <p14:tracePt t="38449" x="3135313" y="2795588"/>
          <p14:tracePt t="38456" x="3160713" y="2778125"/>
          <p14:tracePt t="38465" x="3186113" y="2770188"/>
          <p14:tracePt t="38472" x="3211513" y="2770188"/>
          <p14:tracePt t="38478" x="3238500" y="2762250"/>
          <p14:tracePt t="38486" x="3271838" y="2762250"/>
          <p14:tracePt t="38495" x="3297238" y="2752725"/>
          <p14:tracePt t="38504" x="3330575" y="2744788"/>
          <p14:tracePt t="38512" x="3365500" y="2744788"/>
          <p14:tracePt t="38519" x="3408363" y="2744788"/>
          <p14:tracePt t="38528" x="3441700" y="2744788"/>
          <p14:tracePt t="38535" x="3492500" y="2736850"/>
          <p14:tracePt t="38543" x="3552825" y="2736850"/>
          <p14:tracePt t="38551" x="3611563" y="2736850"/>
          <p14:tracePt t="38559" x="3697288" y="2736850"/>
          <p14:tracePt t="38567" x="3790950" y="2736850"/>
          <p14:tracePt t="38575" x="3892550" y="2736850"/>
          <p14:tracePt t="38585" x="3994150" y="2736850"/>
          <p14:tracePt t="38592" x="4121150" y="2736850"/>
          <p14:tracePt t="38601" x="4206875" y="2736850"/>
          <p14:tracePt t="38608" x="4316413" y="2736850"/>
          <p14:tracePt t="38617" x="4419600" y="2736850"/>
          <p14:tracePt t="38623" x="4503738" y="2736850"/>
          <p14:tracePt t="38633" x="4589463" y="2736850"/>
          <p14:tracePt t="38639" x="4657725" y="2736850"/>
          <p14:tracePt t="38647" x="4699000" y="2736850"/>
          <p14:tracePt t="38656" x="4759325" y="2736850"/>
          <p14:tracePt t="38664" x="4792663" y="2736850"/>
          <p14:tracePt t="38672" x="4835525" y="2736850"/>
          <p14:tracePt t="38678" x="4852988" y="2736850"/>
          <p14:tracePt t="38688" x="4868863" y="2736850"/>
          <p14:tracePt t="38695" x="4903788" y="2736850"/>
          <p14:tracePt t="38703" x="4911725" y="2736850"/>
          <p14:tracePt t="38712" x="4929188" y="2736850"/>
          <p14:tracePt t="38719" x="4954588" y="2736850"/>
          <p14:tracePt t="38728" x="4972050" y="2736850"/>
          <p14:tracePt t="38735" x="4997450" y="2736850"/>
          <p14:tracePt t="38743" x="5030788" y="2736850"/>
          <p14:tracePt t="38751" x="5048250" y="2744788"/>
          <p14:tracePt t="38759" x="5064125" y="2744788"/>
          <p14:tracePt t="38767" x="5099050" y="2744788"/>
          <p14:tracePt t="38775" x="5124450" y="2752725"/>
          <p14:tracePt t="38783" x="5167313" y="2752725"/>
          <p14:tracePt t="38792" x="5192713" y="2762250"/>
          <p14:tracePt t="38802" x="5226050" y="2762250"/>
          <p14:tracePt t="38808" x="5260975" y="2762250"/>
          <p14:tracePt t="38817" x="5294313" y="2762250"/>
          <p14:tracePt t="38824" x="5337175" y="2762250"/>
          <p14:tracePt t="38834" x="5362575" y="2762250"/>
          <p14:tracePt t="38839" x="5395913" y="2762250"/>
          <p14:tracePt t="38849" x="5438775" y="2762250"/>
          <p14:tracePt t="38856" x="5464175" y="2762250"/>
          <p14:tracePt t="38863" x="5481638" y="2762250"/>
          <p14:tracePt t="38872" x="5507038" y="2762250"/>
          <p14:tracePt t="38878" x="5540375" y="2762250"/>
          <p14:tracePt t="38888" x="5575300" y="2762250"/>
          <p14:tracePt t="38895" x="5591175" y="2762250"/>
          <p14:tracePt t="38903" x="5616575" y="2762250"/>
          <p14:tracePt t="38911" x="5651500" y="2762250"/>
          <p14:tracePt t="38919" x="5676900" y="2762250"/>
          <p14:tracePt t="38927" x="5735638" y="2762250"/>
          <p14:tracePt t="38935" x="5770563" y="2770188"/>
          <p14:tracePt t="38943" x="5813425" y="2770188"/>
          <p14:tracePt t="38951" x="5838825" y="2770188"/>
          <p14:tracePt t="38960" x="5880100" y="2770188"/>
          <p14:tracePt t="38967" x="5932488" y="2770188"/>
          <p14:tracePt t="38976" x="5957888" y="2770188"/>
          <p14:tracePt t="38984" x="5983288" y="2770188"/>
          <p14:tracePt t="38991" x="6016625" y="2770188"/>
          <p14:tracePt t="39001" x="6042025" y="2770188"/>
          <p14:tracePt t="39008" x="6076950" y="2770188"/>
          <p14:tracePt t="39018" x="6102350" y="2770188"/>
          <p14:tracePt t="39023" x="6135688" y="2770188"/>
          <p14:tracePt t="39035" x="6161088" y="2778125"/>
          <p14:tracePt t="39038" x="6186488" y="2778125"/>
          <p14:tracePt t="39047" x="6211888" y="2787650"/>
          <p14:tracePt t="39054" x="6246813" y="2787650"/>
          <p14:tracePt t="39062" x="6262688" y="2787650"/>
          <p14:tracePt t="39072" x="6288088" y="2787650"/>
          <p14:tracePt t="39079" x="6323013" y="2787650"/>
          <p14:tracePt t="39087" x="6338888" y="2787650"/>
          <p14:tracePt t="39095" x="6373813" y="2795588"/>
          <p14:tracePt t="39103" x="6399213" y="2795588"/>
          <p14:tracePt t="39112" x="6432550" y="2805113"/>
          <p14:tracePt t="39119" x="6457950" y="2805113"/>
          <p14:tracePt t="39127" x="6492875" y="2805113"/>
          <p14:tracePt t="39135" x="6526213" y="2805113"/>
          <p14:tracePt t="39143" x="6561138" y="2805113"/>
          <p14:tracePt t="39151" x="6602413" y="2805113"/>
          <p14:tracePt t="39159" x="6619875" y="2805113"/>
          <p14:tracePt t="39168" x="6662738" y="2805113"/>
          <p14:tracePt t="39178" x="6696075" y="2805113"/>
          <p14:tracePt t="39185" x="6731000" y="2805113"/>
          <p14:tracePt t="39190" x="6764338" y="2805113"/>
          <p14:tracePt t="39203" x="6789738" y="2805113"/>
          <p14:tracePt t="39207" x="6832600" y="2805113"/>
          <p14:tracePt t="39218" x="6865938" y="2813050"/>
          <p14:tracePt t="39224" x="6908800" y="2813050"/>
          <p14:tracePt t="39234" x="6943725" y="2813050"/>
          <p14:tracePt t="39238" x="6985000" y="2820988"/>
          <p14:tracePt t="39250" x="7045325" y="2820988"/>
          <p14:tracePt t="39256" x="7104063" y="2838450"/>
          <p14:tracePt t="39263" x="7146925" y="2838450"/>
          <p14:tracePt t="39271" x="7189788" y="2838450"/>
          <p14:tracePt t="39279" x="7248525" y="2846388"/>
          <p14:tracePt t="39288" x="7308850" y="2846388"/>
          <p14:tracePt t="39295" x="7367588" y="2846388"/>
          <p14:tracePt t="39304" x="7427913" y="2846388"/>
          <p14:tracePt t="39312" x="7469188" y="2846388"/>
          <p14:tracePt t="39319" x="7529513" y="2846388"/>
          <p14:tracePt t="39327" x="7554913" y="2846388"/>
          <p14:tracePt t="39336" x="7597775" y="2846388"/>
          <p14:tracePt t="39343" x="7631113" y="2846388"/>
          <p14:tracePt t="39351" x="7666038" y="2846388"/>
          <p14:tracePt t="39359" x="7699375" y="2846388"/>
          <p14:tracePt t="39367" x="7724775" y="2855913"/>
          <p14:tracePt t="39375" x="7750175" y="2855913"/>
          <p14:tracePt t="39384" x="7775575" y="2863850"/>
          <p14:tracePt t="39390" x="7810500" y="2863850"/>
          <p14:tracePt t="39402" x="7826375" y="2863850"/>
          <p14:tracePt t="39408" x="7861300" y="2863850"/>
          <p14:tracePt t="39417" x="7886700" y="2871788"/>
          <p14:tracePt t="39424" x="7902575" y="2871788"/>
          <p14:tracePt t="39434" x="7920038" y="2871788"/>
          <p14:tracePt t="39439" x="7937500" y="2871788"/>
          <p14:tracePt t="39450" x="7954963" y="2871788"/>
          <p14:tracePt t="39455" x="7962900" y="2871788"/>
          <p14:tracePt t="39462" x="7980363" y="2881313"/>
          <p14:tracePt t="39472" x="7988300" y="2881313"/>
          <p14:tracePt t="39478" x="7996238" y="2881313"/>
          <p14:tracePt t="39488" x="8005763" y="2881313"/>
          <p14:tracePt t="39495" x="8013700" y="2881313"/>
          <p14:tracePt t="39503" x="8021638" y="2881313"/>
          <p14:tracePt t="39512" x="8031163" y="2881313"/>
          <p14:tracePt t="39519" x="8039100" y="2881313"/>
          <p14:tracePt t="39527" x="8047038" y="2881313"/>
          <p14:tracePt t="39536" x="8056563" y="2881313"/>
          <p14:tracePt t="39551" x="8064500" y="2881313"/>
          <p14:tracePt t="39559" x="8074025" y="2881313"/>
          <p14:tracePt t="39720" x="8081963" y="2881313"/>
          <p14:tracePt t="39735" x="8089900" y="2881313"/>
          <p14:tracePt t="39752" x="8099425" y="2881313"/>
          <p14:tracePt t="39768" x="8115300" y="2881313"/>
          <p14:tracePt t="39792" x="8124825" y="2881313"/>
          <p14:tracePt t="39799" x="8132763" y="2881313"/>
          <p14:tracePt t="39808" x="8140700" y="2881313"/>
          <p14:tracePt t="39817" x="8150225" y="2881313"/>
          <p14:tracePt t="40136" x="8158163" y="2881313"/>
          <p14:tracePt t="40151" x="8158163" y="2889250"/>
          <p14:tracePt t="40168" x="8166100" y="2897188"/>
          <p14:tracePt t="40177" x="8175625" y="2897188"/>
          <p14:tracePt t="40185" x="8183563" y="2897188"/>
          <p14:tracePt t="40191" x="8183563" y="2906713"/>
          <p14:tracePt t="40200" x="8191500" y="2914650"/>
          <p14:tracePt t="40207" x="8201025" y="2922588"/>
          <p14:tracePt t="40423" x="8208963" y="2932113"/>
          <p14:tracePt t="40438" x="8218488" y="2940050"/>
          <p14:tracePt t="40479" x="8218488" y="2949575"/>
          <p14:tracePt t="41016" x="8218488" y="2965450"/>
          <p14:tracePt t="41103" x="8234363" y="2982913"/>
          <p14:tracePt t="41744" x="8234363" y="2990850"/>
          <p14:tracePt t="41847" x="8234363" y="3000375"/>
          <p14:tracePt t="41959" x="8243888" y="3016250"/>
          <p14:tracePt t="42047" x="8251825" y="3025775"/>
          <p14:tracePt t="42655" x="8251825" y="3033713"/>
          <p14:tracePt t="42663" x="8259763" y="3041650"/>
          <p14:tracePt t="43151" x="8259763" y="3051175"/>
          <p14:tracePt t="44176" x="8259763" y="3059113"/>
          <p14:tracePt t="44192" x="8259763" y="3067050"/>
          <p14:tracePt t="44263" x="8259763" y="3084513"/>
          <p14:tracePt t="44295" x="8259763" y="3094038"/>
          <p14:tracePt t="44832" x="8259763" y="3109913"/>
          <p14:tracePt t="44847" x="8259763" y="3119438"/>
          <p14:tracePt t="44856" x="8259763" y="3152775"/>
          <p14:tracePt t="44863" x="8243888" y="3170238"/>
          <p14:tracePt t="44871" x="8226425" y="3195638"/>
          <p14:tracePt t="44880" x="8218488" y="3211513"/>
          <p14:tracePt t="44887" x="8208963" y="3238500"/>
          <p14:tracePt t="44895" x="8183563" y="3279775"/>
          <p14:tracePt t="44903" x="8166100" y="3322638"/>
          <p14:tracePt t="44911" x="8132763" y="3365500"/>
          <p14:tracePt t="44920" x="8081963" y="3424238"/>
          <p14:tracePt t="44927" x="8013700" y="3492500"/>
          <p14:tracePt t="44937" x="7912100" y="3560763"/>
          <p14:tracePt t="44944" x="7775575" y="3619500"/>
          <p14:tracePt t="44953" x="7666038" y="3671888"/>
          <p14:tracePt t="44959" x="7562850" y="3705225"/>
          <p14:tracePt t="44969" x="7461250" y="3713163"/>
          <p14:tracePt t="44976" x="7402513" y="3713163"/>
          <p14:tracePt t="44985" x="7377113" y="3713163"/>
          <p14:tracePt t="44991" x="7367588" y="3713163"/>
          <p14:tracePt t="45000" x="7367588" y="3697288"/>
          <p14:tracePt t="45007" x="7385050" y="3671888"/>
          <p14:tracePt t="45014" x="7402513" y="3646488"/>
          <p14:tracePt t="45024" x="7410450" y="3636963"/>
          <p14:tracePt t="45031" x="7418388" y="3636963"/>
          <p14:tracePt t="45264" x="7402513" y="3636963"/>
          <p14:tracePt t="45272" x="7359650" y="3662363"/>
          <p14:tracePt t="45279" x="7299325" y="3687763"/>
          <p14:tracePt t="45288" x="7205663" y="3697288"/>
          <p14:tracePt t="45295" x="7113588" y="3697288"/>
          <p14:tracePt t="45305" x="6969125" y="3722688"/>
          <p14:tracePt t="45311" x="6772275" y="3730625"/>
          <p14:tracePt t="45322" x="6627813" y="3730625"/>
          <p14:tracePt t="45326" x="6500813" y="3730625"/>
          <p14:tracePt t="45338" x="6365875" y="3730625"/>
          <p14:tracePt t="45343" x="6211888" y="3730625"/>
          <p14:tracePt t="45354" x="6049963" y="3730625"/>
          <p14:tracePt t="45358" x="5864225" y="3730625"/>
          <p14:tracePt t="45370" x="5626100" y="3730625"/>
          <p14:tracePt t="45374" x="5395913" y="3730625"/>
          <p14:tracePt t="45385" x="5192713" y="3730625"/>
          <p14:tracePt t="45391" x="5013325" y="3730625"/>
          <p14:tracePt t="45399" x="4843463" y="3730625"/>
          <p14:tracePt t="45408" x="4640263" y="3730625"/>
          <p14:tracePt t="45414" x="4410075" y="3730625"/>
          <p14:tracePt t="45423" x="4146550" y="3730625"/>
          <p14:tracePt t="45431" x="3883025" y="3730625"/>
          <p14:tracePt t="45439" x="3619500" y="3730625"/>
          <p14:tracePt t="45447" x="3365500" y="3730625"/>
          <p14:tracePt t="45456" x="3076575" y="3730625"/>
          <p14:tracePt t="45463" x="2830513" y="3730625"/>
          <p14:tracePt t="45471" x="2600325" y="3730625"/>
          <p14:tracePt t="45479" x="2397125" y="3730625"/>
          <p14:tracePt t="45488" x="2227263" y="3730625"/>
          <p14:tracePt t="45495" x="2082800" y="3730625"/>
          <p14:tracePt t="45504" x="1954213" y="3730625"/>
          <p14:tracePt t="45511" x="1844675" y="3713163"/>
          <p14:tracePt t="45521" x="1725613" y="3713163"/>
          <p14:tracePt t="45527" x="1631950" y="3705225"/>
          <p14:tracePt t="45538" x="1571625" y="3705225"/>
          <p14:tracePt t="45542" x="1530350" y="3705225"/>
          <p14:tracePt t="45553" x="1477963" y="3697288"/>
          <p14:tracePt t="45560" x="1444625" y="3697288"/>
          <p14:tracePt t="45569" x="1436688" y="3687763"/>
          <p14:tracePt t="45575" x="1411288" y="3679825"/>
          <p14:tracePt t="45585" x="1393825" y="3679825"/>
          <p14:tracePt t="45592" x="1385888" y="3679825"/>
          <p14:tracePt t="45599" x="1350963" y="3671888"/>
          <p14:tracePt t="45607" x="1343025" y="3671888"/>
          <p14:tracePt t="45624" x="1333500" y="3671888"/>
          <p14:tracePt t="45647" x="1317625" y="3662363"/>
          <p14:tracePt t="45671" x="1308100" y="3654425"/>
          <p14:tracePt t="45679" x="1292225" y="3646488"/>
          <p14:tracePt t="45687" x="1274763" y="3636963"/>
          <p14:tracePt t="45694" x="1266825" y="3636963"/>
          <p14:tracePt t="45705" x="1241425" y="3619500"/>
          <p14:tracePt t="45710" x="1223963" y="3619500"/>
          <p14:tracePt t="45721" x="1206500" y="3611563"/>
          <p14:tracePt t="45726" x="1189038" y="3611563"/>
          <p14:tracePt t="45737" x="1163638" y="3611563"/>
          <p14:tracePt t="45742" x="1155700" y="3603625"/>
          <p14:tracePt t="45753" x="1155700" y="3594100"/>
          <p14:tracePt t="45784" x="1147763" y="3586163"/>
          <p14:tracePt t="45806" x="1138238" y="3586163"/>
          <p14:tracePt t="45823" x="1138238" y="3578225"/>
          <p14:tracePt t="45839" x="1138238" y="3568700"/>
          <p14:tracePt t="45847" x="1147763" y="3568700"/>
          <p14:tracePt t="45855" x="1147763" y="3560763"/>
          <p14:tracePt t="45871" x="1155700" y="3552825"/>
          <p14:tracePt t="45879" x="1173163" y="3543300"/>
          <p14:tracePt t="45887" x="1173163" y="3535363"/>
          <p14:tracePt t="45895" x="1181100" y="3535363"/>
          <p14:tracePt t="45904" x="1198563" y="3527425"/>
          <p14:tracePt t="45911" x="1198563" y="3517900"/>
          <p14:tracePt t="45921" x="1231900" y="3509963"/>
          <p14:tracePt t="45926" x="1241425" y="3509963"/>
          <p14:tracePt t="45937" x="1257300" y="3509963"/>
          <p14:tracePt t="45942" x="1292225" y="3509963"/>
          <p14:tracePt t="45954" x="1308100" y="3502025"/>
          <p14:tracePt t="45959" x="1360488" y="3475038"/>
          <p14:tracePt t="45969" x="1376363" y="3475038"/>
          <p14:tracePt t="45975" x="1411288" y="3475038"/>
          <p14:tracePt t="45984" x="1444625" y="3475038"/>
          <p14:tracePt t="45992" x="1487488" y="3467100"/>
          <p14:tracePt t="45998" x="1512888" y="3459163"/>
          <p14:tracePt t="46007" x="1546225" y="3449638"/>
          <p14:tracePt t="46014" x="1589088" y="3449638"/>
          <p14:tracePt t="46024" x="1622425" y="3449638"/>
          <p14:tracePt t="46032" x="1649413" y="3449638"/>
          <p14:tracePt t="46039" x="1682750" y="3449638"/>
          <p14:tracePt t="46048" x="1708150" y="3441700"/>
          <p14:tracePt t="46056" x="1733550" y="3433763"/>
          <p14:tracePt t="46063" x="1751013" y="3433763"/>
          <p14:tracePt t="46071" x="1766888" y="3424238"/>
          <p14:tracePt t="46079" x="1776413" y="3424238"/>
          <p14:tracePt t="46087" x="1784350" y="3424238"/>
          <p14:tracePt t="46095" x="1793875" y="3424238"/>
          <p14:tracePt t="46111" x="1801813" y="3424238"/>
          <p14:tracePt t="46159" x="1809750" y="3424238"/>
          <p14:tracePt t="46169" x="1819275" y="3424238"/>
          <p14:tracePt t="46175" x="1827213" y="3424238"/>
          <p14:tracePt t="46183" x="1835150" y="3424238"/>
          <p14:tracePt t="46191" x="1844675" y="3424238"/>
          <p14:tracePt t="46208" x="1852613" y="3424238"/>
          <p14:tracePt t="46215" x="1860550" y="3424238"/>
          <p14:tracePt t="46232" x="1870075" y="3424238"/>
          <p14:tracePt t="46249" x="1885950" y="3424238"/>
          <p14:tracePt t="46287" x="1903413" y="3424238"/>
          <p14:tracePt t="46336" x="1911350" y="3424238"/>
          <p14:tracePt t="46440" x="1920875" y="3424238"/>
          <p14:tracePt t="46447" x="1928813" y="3424238"/>
          <p14:tracePt t="46463" x="1938338" y="3424238"/>
          <p14:tracePt t="46479" x="1954213" y="3424238"/>
          <p14:tracePt t="46495" x="1963738" y="3424238"/>
          <p14:tracePt t="46510" x="1971675" y="3424238"/>
          <p14:tracePt t="46527" x="1979613" y="3424238"/>
          <p14:tracePt t="46680" x="1989138" y="3424238"/>
          <p14:tracePt t="46704" x="1989138" y="3416300"/>
          <p14:tracePt t="46736" x="1997075" y="3416300"/>
          <p14:tracePt t="46744" x="2005013" y="3416300"/>
          <p14:tracePt t="46776" x="2014538" y="3408363"/>
          <p14:tracePt t="46808" x="2022475" y="3398838"/>
          <p14:tracePt t="47047" x="2030413" y="3398838"/>
          <p14:tracePt t="47088" x="2039938" y="3398838"/>
          <p14:tracePt t="47119" x="2055813" y="3398838"/>
          <p14:tracePt t="47150" x="2065338" y="3398838"/>
          <p14:tracePt t="47169" x="2073275" y="3398838"/>
          <p14:tracePt t="47182" x="2082800" y="3398838"/>
          <p14:tracePt t="47207" x="2090738" y="3398838"/>
          <p14:tracePt t="47223" x="2098675" y="3398838"/>
          <p14:tracePt t="47255" x="2116138" y="3398838"/>
          <p14:tracePt t="47271" x="2124075" y="3398838"/>
          <p14:tracePt t="47279" x="2133600" y="3408363"/>
          <p14:tracePt t="47296" x="2141538" y="3416300"/>
          <p14:tracePt t="47305" x="2149475" y="3416300"/>
          <p14:tracePt t="47312" x="2149475" y="3424238"/>
          <p14:tracePt t="47322" x="2166938" y="3433763"/>
          <p14:tracePt t="47328" x="2174875" y="3441700"/>
          <p14:tracePt t="47337" x="2192338" y="3449638"/>
          <p14:tracePt t="47344" x="2209800" y="3467100"/>
          <p14:tracePt t="47354" x="2227263" y="3484563"/>
          <p14:tracePt t="47369" x="2243138" y="3492500"/>
          <p14:tracePt t="47375" x="2260600" y="3502025"/>
          <p14:tracePt t="47382" x="2286000" y="3517900"/>
          <p14:tracePt t="47391" x="2293938" y="3527425"/>
          <p14:tracePt t="47399" x="2303463" y="3527425"/>
          <p14:tracePt t="47407" x="2319338" y="3543300"/>
          <p14:tracePt t="47422" x="2336800" y="3560763"/>
          <p14:tracePt t="47431" x="2344738" y="3560763"/>
          <p14:tracePt t="47439" x="2354263" y="3578225"/>
          <p14:tracePt t="47447" x="2371725" y="3578225"/>
          <p14:tracePt t="47455" x="2387600" y="3586163"/>
          <p14:tracePt t="47463" x="2397125" y="3594100"/>
          <p14:tracePt t="47471" x="2405063" y="3594100"/>
          <p14:tracePt t="47479" x="2413000" y="3594100"/>
          <p14:tracePt t="47487" x="2422525" y="3594100"/>
          <p14:tracePt t="47496" x="2438400" y="3603625"/>
          <p14:tracePt t="47505" x="2438400" y="3611563"/>
          <p14:tracePt t="47512" x="2463800" y="3619500"/>
          <p14:tracePt t="47522" x="2498725" y="3629025"/>
          <p14:tracePt t="47537" x="2506663" y="3629025"/>
          <p14:tracePt t="47544" x="2524125" y="3636963"/>
          <p14:tracePt t="47559" x="2549525" y="3636963"/>
          <p14:tracePt t="47566" x="2574925" y="3646488"/>
          <p14:tracePt t="47576" x="2582863" y="3654425"/>
          <p14:tracePt t="47582" x="2608263" y="3662363"/>
          <p14:tracePt t="47590" x="2633663" y="3662363"/>
          <p14:tracePt t="47599" x="2651125" y="3671888"/>
          <p14:tracePt t="47607" x="2676525" y="3671888"/>
          <p14:tracePt t="47616" x="2701925" y="3679825"/>
          <p14:tracePt t="47624" x="2736850" y="3679825"/>
          <p14:tracePt t="47631" x="2752725" y="3687763"/>
          <p14:tracePt t="47639" x="2770188" y="3687763"/>
          <p14:tracePt t="47647" x="2805113" y="3687763"/>
          <p14:tracePt t="47655" x="2820988" y="3687763"/>
          <p14:tracePt t="47663" x="2838450" y="3687763"/>
          <p14:tracePt t="47671" x="2871788" y="3687763"/>
          <p14:tracePt t="47679" x="2889250" y="3687763"/>
          <p14:tracePt t="47687" x="2922588" y="3697288"/>
          <p14:tracePt t="47694" x="2949575" y="3697288"/>
          <p14:tracePt t="47705" x="2974975" y="3697288"/>
          <p14:tracePt t="47711" x="2982913" y="3697288"/>
          <p14:tracePt t="47722" x="3000375" y="3697288"/>
          <p14:tracePt t="47728" x="3008313" y="3697288"/>
          <p14:tracePt t="47737" x="3033713" y="3705225"/>
          <p14:tracePt t="47744" x="3051175" y="3705225"/>
          <p14:tracePt t="47759" x="3076575" y="3705225"/>
          <p14:tracePt t="47769" x="3084513" y="3705225"/>
          <p14:tracePt t="47775" x="3094038" y="3705225"/>
          <p14:tracePt t="47782" x="3101975" y="3705225"/>
          <p14:tracePt t="47791" x="3109913" y="3705225"/>
          <p14:tracePt t="47799" x="3119438" y="3705225"/>
          <p14:tracePt t="47808" x="3127375" y="3705225"/>
          <p14:tracePt t="47823" x="3144838" y="3705225"/>
          <p14:tracePt t="47831" x="3160713" y="3705225"/>
          <p14:tracePt t="47847" x="3186113" y="3705225"/>
          <p14:tracePt t="47863" x="3203575" y="3705225"/>
          <p14:tracePt t="47871" x="3211513" y="3705225"/>
          <p14:tracePt t="47879" x="3228975" y="3705225"/>
          <p14:tracePt t="47888" x="3238500" y="3705225"/>
          <p14:tracePt t="47896" x="3246438" y="3705225"/>
          <p14:tracePt t="47905" x="3254375" y="3697288"/>
          <p14:tracePt t="47911" x="3263900" y="3697288"/>
          <p14:tracePt t="47921" x="3271838" y="3697288"/>
          <p14:tracePt t="47937" x="3279775" y="3697288"/>
          <p14:tracePt t="47943" x="3289300" y="3697288"/>
          <p14:tracePt t="48574" x="3305175" y="3679825"/>
          <p14:tracePt t="48736" x="3314700" y="3671888"/>
          <p14:tracePt t="48792" x="3297238" y="3662363"/>
          <p14:tracePt t="48799" x="3289300" y="3662363"/>
          <p14:tracePt t="48815" x="3271838" y="3662363"/>
          <p14:tracePt t="48831" x="3263900" y="3662363"/>
          <p14:tracePt t="48847" x="3254375" y="3662363"/>
          <p14:tracePt t="48871" x="3246438" y="3662363"/>
          <p14:tracePt t="48879" x="3238500" y="3654425"/>
          <p14:tracePt t="48904" x="3228975" y="3654425"/>
          <p14:tracePt t="48921" x="3211513" y="3654425"/>
          <p14:tracePt t="48967" x="3203575" y="3654425"/>
          <p14:tracePt t="49040" x="3195638" y="3654425"/>
          <p14:tracePt t="49056" x="3186113" y="3654425"/>
          <p14:tracePt t="49159" x="3178175" y="3654425"/>
          <p14:tracePt t="49191" x="3170238" y="3654425"/>
          <p14:tracePt t="49215" x="3160713" y="3654425"/>
          <p14:tracePt t="49241" x="3152775" y="3662363"/>
          <p14:tracePt t="49247" x="3144838" y="3662363"/>
          <p14:tracePt t="49263" x="3144838" y="3671888"/>
          <p14:tracePt t="49295" x="3135313" y="3679825"/>
          <p14:tracePt t="49311" x="3127375" y="3679825"/>
          <p14:tracePt t="49343" x="3119438" y="3687763"/>
          <p14:tracePt t="49368" x="3119438" y="3697288"/>
          <p14:tracePt t="49671" x="3135313" y="3697288"/>
          <p14:tracePt t="49689" x="3160713" y="3697288"/>
          <p14:tracePt t="49695" x="3170238" y="3697288"/>
          <p14:tracePt t="49706" x="3178175" y="3697288"/>
          <p14:tracePt t="49711" x="3195638" y="3697288"/>
          <p14:tracePt t="49721" x="3211513" y="3697288"/>
          <p14:tracePt t="49727" x="3228975" y="3697288"/>
          <p14:tracePt t="49737" x="3254375" y="3687763"/>
          <p14:tracePt t="49743" x="3263900" y="3679825"/>
          <p14:tracePt t="49751" x="3289300" y="3679825"/>
          <p14:tracePt t="49759" x="3314700" y="3671888"/>
          <p14:tracePt t="49766" x="3322638" y="3671888"/>
          <p14:tracePt t="49775" x="3348038" y="3654425"/>
          <p14:tracePt t="49783" x="3373438" y="3654425"/>
          <p14:tracePt t="49790" x="3398838" y="3654425"/>
          <p14:tracePt t="49799" x="3408363" y="3636963"/>
          <p14:tracePt t="49807" x="3433763" y="3636963"/>
          <p14:tracePt t="49815" x="3449638" y="3636963"/>
          <p14:tracePt t="49823" x="3484563" y="3619500"/>
          <p14:tracePt t="49831" x="3502025" y="3611563"/>
          <p14:tracePt t="49839" x="3527425" y="3611563"/>
          <p14:tracePt t="49847" x="3552825" y="3603625"/>
          <p14:tracePt t="49856" x="3578225" y="3594100"/>
          <p14:tracePt t="49863" x="3603625" y="3586163"/>
          <p14:tracePt t="49873" x="3629025" y="3586163"/>
          <p14:tracePt t="49879" x="3662363" y="3578225"/>
          <p14:tracePt t="49890" x="3697288" y="3568700"/>
          <p14:tracePt t="49896" x="3713163" y="3560763"/>
          <p14:tracePt t="49906" x="3738563" y="3552825"/>
          <p14:tracePt t="49912" x="3763963" y="3552825"/>
          <p14:tracePt t="49922" x="3790950" y="3552825"/>
          <p14:tracePt t="49928" x="3806825" y="3535363"/>
          <p14:tracePt t="49938" x="3824288" y="3535363"/>
          <p14:tracePt t="49944" x="3849688" y="3535363"/>
          <p14:tracePt t="49951" x="3867150" y="3527425"/>
          <p14:tracePt t="49959" x="3892550" y="3517900"/>
          <p14:tracePt t="49966" x="3908425" y="3509963"/>
          <p14:tracePt t="49975" x="3917950" y="3509963"/>
          <p14:tracePt t="49983" x="3935413" y="3509963"/>
          <p14:tracePt t="49991" x="3960813" y="3502025"/>
          <p14:tracePt t="49999" x="3968750" y="3492500"/>
          <p14:tracePt t="50008" x="3986213" y="3492500"/>
          <p14:tracePt t="50015" x="4002088" y="3484563"/>
          <p14:tracePt t="50023" x="4037013" y="3475038"/>
          <p14:tracePt t="50039" x="4052888" y="3467100"/>
          <p14:tracePt t="50047" x="4079875" y="3459163"/>
          <p14:tracePt t="50056" x="4087813" y="3449638"/>
          <p14:tracePt t="50064" x="4105275" y="3449638"/>
          <p14:tracePt t="50073" x="4130675" y="3441700"/>
          <p14:tracePt t="50079" x="4130675" y="3433763"/>
          <p14:tracePt t="50090" x="4156075" y="3433763"/>
          <p14:tracePt t="50094" x="4171950" y="3433763"/>
          <p14:tracePt t="50111" x="4197350" y="3433763"/>
          <p14:tracePt t="50122" x="4206875" y="3433763"/>
          <p14:tracePt t="50127" x="4224338" y="3433763"/>
          <p14:tracePt t="50138" x="4249738" y="3424238"/>
          <p14:tracePt t="50143" x="4265613" y="3424238"/>
          <p14:tracePt t="50150" x="4283075" y="3416300"/>
          <p14:tracePt t="50159" x="4316413" y="3416300"/>
          <p14:tracePt t="50168" x="4325938" y="3416300"/>
          <p14:tracePt t="50175" x="4351338" y="3416300"/>
          <p14:tracePt t="50184" x="4368800" y="3408363"/>
          <p14:tracePt t="50192" x="4384675" y="3408363"/>
          <p14:tracePt t="50199" x="4410075" y="3408363"/>
          <p14:tracePt t="50207" x="4435475" y="3408363"/>
          <p14:tracePt t="50215" x="4452938" y="3398838"/>
          <p14:tracePt t="50224" x="4470400" y="3398838"/>
          <p14:tracePt t="50232" x="4495800" y="3398838"/>
          <p14:tracePt t="50239" x="4503738" y="3398838"/>
          <p14:tracePt t="50248" x="4521200" y="3398838"/>
          <p14:tracePt t="50256" x="4529138" y="3398838"/>
          <p14:tracePt t="50262" x="4538663" y="3398838"/>
          <p14:tracePt t="50273" x="4554538" y="3398838"/>
          <p14:tracePt t="50289" x="4572000" y="3398838"/>
          <p14:tracePt t="50296" x="4579938" y="3398838"/>
          <p14:tracePt t="50312" x="4589463" y="3398838"/>
          <p14:tracePt t="50337" x="4597400" y="3398838"/>
          <p14:tracePt t="50352" x="4605338" y="3398838"/>
          <p14:tracePt t="50359" x="4614863" y="3398838"/>
          <p14:tracePt t="50367" x="4622800" y="3398838"/>
          <p14:tracePt t="50391" x="4630738" y="3398838"/>
          <p14:tracePt t="50399" x="4640263" y="3398838"/>
          <p14:tracePt t="50439" x="4657725" y="3398838"/>
          <p14:tracePt t="50455" x="4665663" y="3398838"/>
          <p14:tracePt t="50473" x="4673600" y="3398838"/>
          <p14:tracePt t="50479" x="4683125" y="3398838"/>
          <p14:tracePt t="50489" x="4691063" y="3398838"/>
          <p14:tracePt t="50505" x="4699000" y="3398838"/>
          <p14:tracePt t="50520" x="4708525" y="3398838"/>
          <p14:tracePt t="50528" x="4716463" y="3398838"/>
          <p14:tracePt t="50728" x="4724400" y="3398838"/>
          <p14:tracePt t="50743" x="4733925" y="3398838"/>
          <p14:tracePt t="50751" x="4749800" y="3390900"/>
          <p14:tracePt t="50759" x="4775200" y="3382963"/>
          <p14:tracePt t="50767" x="4818063" y="3382963"/>
          <p14:tracePt t="50776" x="4827588" y="3382963"/>
          <p14:tracePt t="50784" x="4827588" y="3373438"/>
          <p14:tracePt t="50792" x="4827588" y="3355975"/>
          <p14:tracePt t="50799" x="4827588" y="3348038"/>
          <p14:tracePt t="50807" x="4792663" y="3330575"/>
          <p14:tracePt t="50815" x="4759325" y="3322638"/>
          <p14:tracePt t="50823" x="4741863" y="3322638"/>
          <p14:tracePt t="50830" x="4708525" y="3322638"/>
          <p14:tracePt t="51015" x="4683125" y="3322638"/>
          <p14:tracePt t="51024" x="4630738" y="3322638"/>
          <p14:tracePt t="51032" x="4546600" y="3322638"/>
          <p14:tracePt t="51039" x="4495800" y="3340100"/>
          <p14:tracePt t="51047" x="4435475" y="3348038"/>
          <p14:tracePt t="51056" x="4394200" y="3348038"/>
          <p14:tracePt t="51064" x="4333875" y="3355975"/>
          <p14:tracePt t="51073" x="4291013" y="3355975"/>
          <p14:tracePt t="51080" x="4206875" y="3355975"/>
          <p14:tracePt t="51089" x="4146550" y="3373438"/>
          <p14:tracePt t="51095" x="4070350" y="3390900"/>
          <p14:tracePt t="51105" x="3968750" y="3398838"/>
          <p14:tracePt t="51111" x="3867150" y="3398838"/>
          <p14:tracePt t="51122" x="3763963" y="3433763"/>
          <p14:tracePt t="51128" x="3662363" y="3475038"/>
          <p14:tracePt t="51134" x="3586163" y="3502025"/>
          <p14:tracePt t="51144" x="3502025" y="3535363"/>
          <p14:tracePt t="51150" x="3467100" y="3535363"/>
          <p14:tracePt t="51159" x="3424238" y="3535363"/>
          <p14:tracePt t="51168" x="3390900" y="3535363"/>
          <p14:tracePt t="51175" x="3348038" y="3535363"/>
          <p14:tracePt t="51184" x="3279775" y="3560763"/>
          <p14:tracePt t="51192" x="3221038" y="3568700"/>
          <p14:tracePt t="51199" x="3152775" y="3586163"/>
          <p14:tracePt t="51207" x="3109913" y="3594100"/>
          <p14:tracePt t="51215" x="3059113" y="3629025"/>
          <p14:tracePt t="51224" x="3025775" y="3636963"/>
          <p14:tracePt t="51231" x="3000375" y="3654425"/>
          <p14:tracePt t="51240" x="2957513" y="3679825"/>
          <p14:tracePt t="51248" x="2906713" y="3713163"/>
          <p14:tracePt t="51256" x="2871788" y="3713163"/>
          <p14:tracePt t="51264" x="2830513" y="3738563"/>
          <p14:tracePt t="51273" x="2795588" y="3756025"/>
          <p14:tracePt t="51279" x="2762250" y="3763963"/>
          <p14:tracePt t="51290" x="2719388" y="3790950"/>
          <p14:tracePt t="51295" x="2701925" y="3798888"/>
          <p14:tracePt t="51304" x="2668588" y="3816350"/>
          <p14:tracePt t="51310" x="2643188" y="3824288"/>
          <p14:tracePt t="51322" x="2608263" y="3841750"/>
          <p14:tracePt t="51328" x="2592388" y="3849688"/>
          <p14:tracePt t="51335" x="2566988" y="3857625"/>
          <p14:tracePt t="51343" x="2549525" y="3867150"/>
          <p14:tracePt t="51351" x="2516188" y="3867150"/>
          <p14:tracePt t="51359" x="2498725" y="3875088"/>
          <p14:tracePt t="51368" x="2463800" y="3883025"/>
          <p14:tracePt t="51376" x="2447925" y="3900488"/>
          <p14:tracePt t="51383" x="2422525" y="3908425"/>
          <p14:tracePt t="51391" x="2387600" y="3917950"/>
          <p14:tracePt t="51399" x="2362200" y="3925888"/>
          <p14:tracePt t="51407" x="2344738" y="3925888"/>
          <p14:tracePt t="51415" x="2319338" y="3925888"/>
          <p14:tracePt t="51424" x="2311400" y="3935413"/>
          <p14:tracePt t="51430" x="2303463" y="3935413"/>
          <p14:tracePt t="51440" x="2293938" y="3935413"/>
          <p14:tracePt t="51448" x="2278063" y="3935413"/>
          <p14:tracePt t="51600" x="2268538" y="3935413"/>
          <p14:tracePt t="51608" x="2252663" y="3925888"/>
          <p14:tracePt t="51615" x="2235200" y="3925888"/>
          <p14:tracePt t="51623" x="2227263" y="3925888"/>
          <p14:tracePt t="51632" x="2192338" y="3917950"/>
          <p14:tracePt t="51639" x="2159000" y="3908425"/>
          <p14:tracePt t="51647" x="2116138" y="3900488"/>
          <p14:tracePt t="51657" x="2082800" y="3900488"/>
          <p14:tracePt t="51663" x="2030413" y="3900488"/>
          <p14:tracePt t="51673" x="1997075" y="3892550"/>
          <p14:tracePt t="51679" x="1920875" y="3883025"/>
          <p14:tracePt t="51690" x="1885950" y="3875088"/>
          <p14:tracePt t="51694" x="1860550" y="3875088"/>
          <p14:tracePt t="51705" x="1819275" y="3875088"/>
          <p14:tracePt t="51712" x="1766888" y="3857625"/>
          <p14:tracePt t="51720" x="1751013" y="3857625"/>
          <p14:tracePt t="51727" x="1733550" y="3849688"/>
          <p14:tracePt t="51734" x="1708150" y="3849688"/>
          <p14:tracePt t="51743" x="1682750" y="3849688"/>
          <p14:tracePt t="51759" x="1665288" y="3849688"/>
          <p14:tracePt t="51920" x="1657350" y="3841750"/>
          <p14:tracePt t="51943" x="1657350" y="3832225"/>
          <p14:tracePt t="51950" x="1665288" y="3824288"/>
          <p14:tracePt t="51975" x="1674813" y="3824288"/>
          <p14:tracePt t="51992" x="1682750" y="3824288"/>
          <p14:tracePt t="51999" x="1690688" y="3816350"/>
          <p14:tracePt t="52007" x="1690688" y="3806825"/>
          <p14:tracePt t="52039" x="1700213" y="3806825"/>
          <p14:tracePt t="52047" x="1708150" y="3806825"/>
          <p14:tracePt t="52056" x="1716088" y="3798888"/>
          <p14:tracePt t="52063" x="1725613" y="3798888"/>
          <p14:tracePt t="52079" x="1733550" y="3798888"/>
          <p14:tracePt t="52095" x="1741488" y="3790950"/>
          <p14:tracePt t="52111" x="1758950" y="3781425"/>
          <p14:tracePt t="52119" x="1776413" y="3773488"/>
          <p14:tracePt t="52134" x="1784350" y="3773488"/>
          <p14:tracePt t="52144" x="1793875" y="3773488"/>
          <p14:tracePt t="52151" x="1801813" y="3773488"/>
          <p14:tracePt t="52159" x="1809750" y="3763963"/>
          <p14:tracePt t="52168" x="1819275" y="3756025"/>
          <p14:tracePt t="52185" x="1835150" y="3756025"/>
          <p14:tracePt t="52192" x="1844675" y="3748088"/>
          <p14:tracePt t="52199" x="1852613" y="3748088"/>
          <p14:tracePt t="52209" x="1870075" y="3748088"/>
          <p14:tracePt t="52224" x="1878013" y="3748088"/>
          <p14:tracePt t="52232" x="1895475" y="3748088"/>
          <p14:tracePt t="52247" x="1911350" y="3738563"/>
          <p14:tracePt t="52257" x="1938338" y="3730625"/>
          <p14:tracePt t="52274" x="1946275" y="3730625"/>
          <p14:tracePt t="52279" x="1963738" y="3730625"/>
          <p14:tracePt t="52289" x="1971675" y="3730625"/>
          <p14:tracePt t="52295" x="1979613" y="3730625"/>
          <p14:tracePt t="52305" x="1989138" y="3730625"/>
          <p14:tracePt t="52311" x="1997075" y="3730625"/>
          <p14:tracePt t="52320" x="2014538" y="3730625"/>
          <p14:tracePt t="52327" x="2030413" y="3730625"/>
          <p14:tracePt t="52334" x="2039938" y="3730625"/>
          <p14:tracePt t="52343" x="2055813" y="3730625"/>
          <p14:tracePt t="52351" x="2065338" y="3730625"/>
          <p14:tracePt t="52359" x="2082800" y="3730625"/>
          <p14:tracePt t="52368" x="2090738" y="3730625"/>
          <p14:tracePt t="52376" x="2116138" y="3730625"/>
          <p14:tracePt t="52383" x="2141538" y="3730625"/>
          <p14:tracePt t="52391" x="2159000" y="3730625"/>
          <p14:tracePt t="52399" x="2184400" y="3730625"/>
          <p14:tracePt t="52407" x="2200275" y="3730625"/>
          <p14:tracePt t="52415" x="2217738" y="3730625"/>
          <p14:tracePt t="52424" x="2243138" y="3730625"/>
          <p14:tracePt t="52432" x="2268538" y="3738563"/>
          <p14:tracePt t="52441" x="2278063" y="3738563"/>
          <p14:tracePt t="52447" x="2293938" y="3738563"/>
          <p14:tracePt t="52457" x="2303463" y="3738563"/>
          <p14:tracePt t="52464" x="2319338" y="3738563"/>
          <p14:tracePt t="52473" x="2336800" y="3748088"/>
          <p14:tracePt t="52479" x="2344738" y="3748088"/>
          <p14:tracePt t="52505" x="2362200" y="3748088"/>
          <p14:tracePt t="52623" x="2379663" y="3748088"/>
          <p14:tracePt t="52671" x="2387600" y="3748088"/>
          <p14:tracePt t="52689" x="2387600" y="3756025"/>
          <p14:tracePt t="52711" x="2397125" y="3763963"/>
          <p14:tracePt t="52743" x="2405063" y="3773488"/>
          <p14:tracePt t="52895" x="2413000" y="3773488"/>
          <p14:tracePt t="52951" x="2422525" y="3773488"/>
          <p14:tracePt t="52983" x="2430463" y="3773488"/>
          <p14:tracePt t="53032" x="2438400" y="3773488"/>
          <p14:tracePt t="53063" x="2447925" y="3773488"/>
          <p14:tracePt t="53088" x="2455863" y="3773488"/>
          <p14:tracePt t="53263" x="2463800" y="3773488"/>
          <p14:tracePt t="53415" x="2481263" y="3773488"/>
          <p14:tracePt t="53447" x="2489200" y="3773488"/>
          <p14:tracePt t="53458" x="2498725" y="3773488"/>
          <p14:tracePt t="53474" x="2506663" y="3773488"/>
          <p14:tracePt t="53479" x="2516188" y="3773488"/>
          <p14:tracePt t="53505" x="2524125" y="3773488"/>
          <p14:tracePt t="53520" x="2532063" y="3773488"/>
          <p14:tracePt t="53528" x="2541588" y="3773488"/>
          <p14:tracePt t="53534" x="2549525" y="3773488"/>
          <p14:tracePt t="53551" x="2566988" y="3773488"/>
          <p14:tracePt t="53567" x="2592388" y="3773488"/>
          <p14:tracePt t="53575" x="2608263" y="3773488"/>
          <p14:tracePt t="53583" x="2633663" y="3773488"/>
          <p14:tracePt t="53592" x="2660650" y="3781425"/>
          <p14:tracePt t="53599" x="2676525" y="3781425"/>
          <p14:tracePt t="53608" x="2693988" y="3781425"/>
          <p14:tracePt t="53615" x="2727325" y="3781425"/>
          <p14:tracePt t="53624" x="2752725" y="3781425"/>
          <p14:tracePt t="53631" x="2770188" y="3781425"/>
          <p14:tracePt t="53642" x="2805113" y="3790950"/>
          <p14:tracePt t="53647" x="2846388" y="3790950"/>
          <p14:tracePt t="53657" x="2871788" y="3790950"/>
          <p14:tracePt t="53663" x="2906713" y="3798888"/>
          <p14:tracePt t="53673" x="2922588" y="3798888"/>
          <p14:tracePt t="53679" x="2949575" y="3798888"/>
          <p14:tracePt t="53690" x="2982913" y="3806825"/>
          <p14:tracePt t="53694" x="3025775" y="3806825"/>
          <p14:tracePt t="53702" x="3059113" y="3806825"/>
          <p14:tracePt t="53711" x="3101975" y="3806825"/>
          <p14:tracePt t="53718" x="3144838" y="3806825"/>
          <p14:tracePt t="53727" x="3186113" y="3816350"/>
          <p14:tracePt t="53735" x="3263900" y="3816350"/>
          <p14:tracePt t="53743" x="3305175" y="3824288"/>
          <p14:tracePt t="53752" x="3348038" y="3824288"/>
          <p14:tracePt t="53759" x="3398838" y="3832225"/>
          <p14:tracePt t="53767" x="3441700" y="3832225"/>
          <p14:tracePt t="53774" x="3502025" y="3832225"/>
          <p14:tracePt t="53782" x="3543300" y="3841750"/>
          <p14:tracePt t="53790" x="3578225" y="3841750"/>
          <p14:tracePt t="53798" x="3611563" y="3849688"/>
          <p14:tracePt t="53807" x="3636963" y="3849688"/>
          <p14:tracePt t="53814" x="3679825" y="3849688"/>
          <p14:tracePt t="53825" x="3713163" y="3849688"/>
          <p14:tracePt t="53831" x="3756025" y="3857625"/>
          <p14:tracePt t="53841" x="3798888" y="3857625"/>
          <p14:tracePt t="53847" x="3849688" y="3857625"/>
          <p14:tracePt t="53858" x="3875088" y="3867150"/>
          <p14:tracePt t="53863" x="3925888" y="3875088"/>
          <p14:tracePt t="53874" x="3960813" y="3875088"/>
          <p14:tracePt t="53879" x="3986213" y="3883025"/>
          <p14:tracePt t="53890" x="4044950" y="3883025"/>
          <p14:tracePt t="53895" x="4079875" y="3883025"/>
          <p14:tracePt t="53903" x="4113213" y="3883025"/>
          <p14:tracePt t="53911" x="4156075" y="3883025"/>
          <p14:tracePt t="53918" x="4171950" y="3883025"/>
          <p14:tracePt t="53927" x="4206875" y="3883025"/>
          <p14:tracePt t="53935" x="4240213" y="3883025"/>
          <p14:tracePt t="53943" x="4265613" y="3892550"/>
          <p14:tracePt t="53952" x="4283075" y="3892550"/>
          <p14:tracePt t="53959" x="4316413" y="3900488"/>
          <p14:tracePt t="53967" x="4351338" y="3900488"/>
          <p14:tracePt t="53975" x="4376738" y="3900488"/>
          <p14:tracePt t="53983" x="4394200" y="3900488"/>
          <p14:tracePt t="53991" x="4419600" y="3900488"/>
          <p14:tracePt t="53999" x="4460875" y="3900488"/>
          <p14:tracePt t="54007" x="4486275" y="3908425"/>
          <p14:tracePt t="54015" x="4503738" y="3908425"/>
          <p14:tracePt t="54025" x="4538663" y="3917950"/>
          <p14:tracePt t="54032" x="4579938" y="3917950"/>
          <p14:tracePt t="54041" x="4614863" y="3925888"/>
          <p14:tracePt t="54048" x="4648200" y="3925888"/>
          <p14:tracePt t="54057" x="4673600" y="3925888"/>
          <p14:tracePt t="54064" x="4691063" y="3925888"/>
          <p14:tracePt t="54073" x="4724400" y="3925888"/>
          <p14:tracePt t="54079" x="4741863" y="3925888"/>
          <p14:tracePt t="54090" x="4749800" y="3925888"/>
          <p14:tracePt t="54096" x="4767263" y="3925888"/>
          <p14:tracePt t="54112" x="4775200" y="3925888"/>
          <p14:tracePt t="54118" x="4784725" y="3925888"/>
          <p14:tracePt t="54127" x="4792663" y="3925888"/>
          <p14:tracePt t="54143" x="4802188" y="3925888"/>
          <p14:tracePt t="54152" x="4810125" y="3925888"/>
          <p14:tracePt t="54183" x="4818063" y="3925888"/>
          <p14:tracePt t="54256" x="4827588" y="3935413"/>
          <p14:tracePt t="54295" x="4818063" y="3935413"/>
          <p14:tracePt t="54312" x="4802188" y="3908425"/>
          <p14:tracePt t="54318" x="4802188" y="3883025"/>
          <p14:tracePt t="54327" x="4792663" y="3857625"/>
          <p14:tracePt t="54335" x="4792663" y="3841750"/>
          <p14:tracePt t="54343" x="4792663" y="3832225"/>
          <p14:tracePt t="54351" x="4792663" y="3806825"/>
          <p14:tracePt t="54359" x="4792663" y="3790950"/>
          <p14:tracePt t="54367" x="4792663" y="3781425"/>
          <p14:tracePt t="54375" x="4792663" y="3763963"/>
          <p14:tracePt t="54383" x="4792663" y="3738563"/>
          <p14:tracePt t="54391" x="4810125" y="3730625"/>
          <p14:tracePt t="54399" x="4818063" y="3713163"/>
          <p14:tracePt t="54416" x="4827588" y="3713163"/>
          <p14:tracePt t="54512" x="4843463" y="3713163"/>
          <p14:tracePt t="54527" x="4843463" y="3722688"/>
          <p14:tracePt t="54543" x="4843463" y="3730625"/>
          <p14:tracePt t="54551" x="4843463" y="3738563"/>
          <p14:tracePt t="54558" x="4843463" y="3756025"/>
          <p14:tracePt t="54567" x="4835525" y="3773488"/>
          <p14:tracePt t="54575" x="4802188" y="3773488"/>
          <p14:tracePt t="54582" x="4749800" y="3798888"/>
          <p14:tracePt t="54592" x="4691063" y="3798888"/>
          <p14:tracePt t="54599" x="4622800" y="3806825"/>
          <p14:tracePt t="54608" x="4546600" y="3824288"/>
          <p14:tracePt t="54614" x="4445000" y="3867150"/>
          <p14:tracePt t="54626" x="4325938" y="3883025"/>
          <p14:tracePt t="54631" x="4197350" y="3917950"/>
          <p14:tracePt t="54641" x="4037013" y="3943350"/>
          <p14:tracePt t="54648" x="3857625" y="3960813"/>
          <p14:tracePt t="54657" x="3738563" y="3960813"/>
          <p14:tracePt t="54664" x="3646488" y="3960813"/>
          <p14:tracePt t="54673" x="3560763" y="3960813"/>
          <p14:tracePt t="54679" x="3502025" y="3968750"/>
          <p14:tracePt t="54687" x="3441700" y="3968750"/>
          <p14:tracePt t="54696" x="3365500" y="3986213"/>
          <p14:tracePt t="54704" x="3330575" y="3994150"/>
          <p14:tracePt t="54711" x="3279775" y="3994150"/>
          <p14:tracePt t="54719" x="3246438" y="4002088"/>
          <p14:tracePt t="54727" x="3186113" y="4019550"/>
          <p14:tracePt t="54735" x="3127375" y="4027488"/>
          <p14:tracePt t="54743" x="3051175" y="4044950"/>
          <p14:tracePt t="54751" x="3000375" y="4070350"/>
          <p14:tracePt t="54759" x="2940050" y="4095750"/>
          <p14:tracePt t="54767" x="2889250" y="4105275"/>
          <p14:tracePt t="54776" x="2830513" y="4130675"/>
          <p14:tracePt t="54783" x="2778125" y="4156075"/>
          <p14:tracePt t="54791" x="2736850" y="4189413"/>
          <p14:tracePt t="54799" x="2686050" y="4197350"/>
          <p14:tracePt t="54808" x="2643188" y="4214813"/>
          <p14:tracePt t="54815" x="2592388" y="4249738"/>
          <p14:tracePt t="54825" x="2557463" y="4257675"/>
          <p14:tracePt t="54832" x="2532063" y="4265613"/>
          <p14:tracePt t="54842" x="2498725" y="4275138"/>
          <p14:tracePt t="54848" x="2473325" y="4291013"/>
          <p14:tracePt t="54857" x="2455863" y="4300538"/>
          <p14:tracePt t="54864" x="2422525" y="4308475"/>
          <p14:tracePt t="54873" x="2405063" y="4325938"/>
          <p14:tracePt t="54879" x="2397125" y="4325938"/>
          <p14:tracePt t="54887" x="2379663" y="4325938"/>
          <p14:tracePt t="54896" x="2362200" y="4333875"/>
          <p14:tracePt t="54902" x="2344738" y="4341813"/>
          <p14:tracePt t="54911" x="2336800" y="4341813"/>
          <p14:tracePt t="54919" x="2319338" y="4341813"/>
          <p14:tracePt t="54927" x="2311400" y="4341813"/>
          <p14:tracePt t="54936" x="2293938" y="4341813"/>
          <p14:tracePt t="54943" x="2278063" y="4341813"/>
          <p14:tracePt t="54959" x="2252663" y="4341813"/>
          <p14:tracePt t="54967" x="2243138" y="4341813"/>
          <p14:tracePt t="54975" x="2217738" y="4341813"/>
          <p14:tracePt t="54983" x="2192338" y="4341813"/>
          <p14:tracePt t="54992" x="2184400" y="4341813"/>
          <p14:tracePt t="54999" x="2159000" y="4341813"/>
          <p14:tracePt t="55007" x="2133600" y="4341813"/>
          <p14:tracePt t="55015" x="2124075" y="4341813"/>
          <p14:tracePt t="55025" x="2116138" y="4341813"/>
          <p14:tracePt t="55032" x="2090738" y="4341813"/>
          <p14:tracePt t="55042" x="2073275" y="4341813"/>
          <p14:tracePt t="55047" x="2065338" y="4341813"/>
          <p14:tracePt t="55057" x="2047875" y="4341813"/>
          <p14:tracePt t="55063" x="2039938" y="4341813"/>
          <p14:tracePt t="55073" x="2022475" y="4341813"/>
          <p14:tracePt t="55079" x="2014538" y="4341813"/>
          <p14:tracePt t="55088" x="2005013" y="4341813"/>
          <p14:tracePt t="55096" x="1989138" y="4341813"/>
          <p14:tracePt t="55102" x="1979613" y="4341813"/>
          <p14:tracePt t="55111" x="1963738" y="4341813"/>
          <p14:tracePt t="55119" x="1938338" y="4341813"/>
          <p14:tracePt t="55127" x="1928813" y="4341813"/>
          <p14:tracePt t="55136" x="1920875" y="4341813"/>
          <p14:tracePt t="55143" x="1903413" y="4341813"/>
          <p14:tracePt t="55158" x="1885950" y="4341813"/>
          <p14:tracePt t="55185" x="1860550" y="4341813"/>
          <p14:tracePt t="55199" x="1852613" y="4341813"/>
          <p14:tracePt t="55295" x="1844675" y="4341813"/>
          <p14:tracePt t="55415" x="1844675" y="4333875"/>
          <p14:tracePt t="55536" x="1852613" y="4325938"/>
          <p14:tracePt t="55551" x="1870075" y="4325938"/>
          <p14:tracePt t="55558" x="1885950" y="4325938"/>
          <p14:tracePt t="55567" x="1903413" y="4325938"/>
          <p14:tracePt t="55575" x="1928813" y="4325938"/>
          <p14:tracePt t="55593" x="1954213" y="4325938"/>
          <p14:tracePt t="55599" x="1979613" y="4325938"/>
          <p14:tracePt t="55608" x="1997075" y="4325938"/>
          <p14:tracePt t="55615" x="2022475" y="4325938"/>
          <p14:tracePt t="55626" x="2055813" y="4325938"/>
          <p14:tracePt t="55631" x="2073275" y="4325938"/>
          <p14:tracePt t="55642" x="2098675" y="4325938"/>
          <p14:tracePt t="55646" x="2141538" y="4325938"/>
          <p14:tracePt t="55657" x="2184400" y="4325938"/>
          <p14:tracePt t="55662" x="2227263" y="4325938"/>
          <p14:tracePt t="55673" x="2268538" y="4325938"/>
          <p14:tracePt t="55679" x="2319338" y="4325938"/>
          <p14:tracePt t="55687" x="2387600" y="4325938"/>
          <p14:tracePt t="55694" x="2455863" y="4325938"/>
          <p14:tracePt t="55703" x="2506663" y="4325938"/>
          <p14:tracePt t="55711" x="2600325" y="4325938"/>
          <p14:tracePt t="55719" x="2676525" y="4325938"/>
          <p14:tracePt t="55727" x="2744788" y="4325938"/>
          <p14:tracePt t="55735" x="2813050" y="4325938"/>
          <p14:tracePt t="55743" x="2897188" y="4325938"/>
          <p14:tracePt t="55751" x="2974975" y="4325938"/>
          <p14:tracePt t="55759" x="3059113" y="4325938"/>
          <p14:tracePt t="55766" x="3127375" y="4325938"/>
          <p14:tracePt t="55775" x="3203575" y="4325938"/>
          <p14:tracePt t="55783" x="3246438" y="4316413"/>
          <p14:tracePt t="55792" x="3322638" y="4316413"/>
          <p14:tracePt t="55799" x="3390900" y="4308475"/>
          <p14:tracePt t="55809" x="3424238" y="4300538"/>
          <p14:tracePt t="55815" x="3467100" y="4300538"/>
          <p14:tracePt t="55825" x="3509963" y="4300538"/>
          <p14:tracePt t="55832" x="3543300" y="4291013"/>
          <p14:tracePt t="55841" x="3568700" y="4291013"/>
          <p14:tracePt t="55847" x="3586163" y="4291013"/>
          <p14:tracePt t="55856" x="3611563" y="4291013"/>
          <p14:tracePt t="55863" x="3646488" y="4291013"/>
          <p14:tracePt t="55872" x="3671888" y="4291013"/>
          <p14:tracePt t="55879" x="3697288" y="4291013"/>
          <p14:tracePt t="55886" x="3722688" y="4291013"/>
          <p14:tracePt t="55895" x="3756025" y="4291013"/>
          <p14:tracePt t="55902" x="3781425" y="4291013"/>
          <p14:tracePt t="55912" x="3816350" y="4291013"/>
          <p14:tracePt t="55919" x="3849688" y="4291013"/>
          <p14:tracePt t="55928" x="3875088" y="4291013"/>
          <p14:tracePt t="55936" x="3900488" y="4291013"/>
          <p14:tracePt t="55944" x="3935413" y="4291013"/>
          <p14:tracePt t="55951" x="3960813" y="4283075"/>
          <p14:tracePt t="55959" x="3976688" y="4283075"/>
          <p14:tracePt t="55967" x="4002088" y="4283075"/>
          <p14:tracePt t="55975" x="4027488" y="4275138"/>
          <p14:tracePt t="55982" x="4052888" y="4275138"/>
          <p14:tracePt t="55992" x="4062413" y="4275138"/>
          <p14:tracePt t="55999" x="4079875" y="4265613"/>
          <p14:tracePt t="56009" x="4087813" y="4265613"/>
          <p14:tracePt t="56014" x="4095750" y="4265613"/>
          <p14:tracePt t="56025" x="4113213" y="4265613"/>
          <p14:tracePt t="56046" x="4121150" y="4265613"/>
          <p14:tracePt t="56056" x="4138613" y="4265613"/>
          <p14:tracePt t="56071" x="4146550" y="4265613"/>
          <p14:tracePt t="56078" x="4156075" y="4265613"/>
          <p14:tracePt t="56087" x="4171950" y="4265613"/>
          <p14:tracePt t="56094" x="4181475" y="4265613"/>
          <p14:tracePt t="56103" x="4189413" y="4265613"/>
          <p14:tracePt t="56110" x="4197350" y="4265613"/>
          <p14:tracePt t="56120" x="4214813" y="4265613"/>
          <p14:tracePt t="56134" x="4232275" y="4265613"/>
          <p14:tracePt t="56143" x="4240213" y="4265613"/>
          <p14:tracePt t="56150" x="4257675" y="4265613"/>
          <p14:tracePt t="56158" x="4275138" y="4265613"/>
          <p14:tracePt t="56166" x="4283075" y="4265613"/>
          <p14:tracePt t="56186" x="4308475" y="4265613"/>
          <p14:tracePt t="56193" x="4333875" y="4265613"/>
          <p14:tracePt t="56198" x="4359275" y="4265613"/>
          <p14:tracePt t="56216" x="4384675" y="4265613"/>
          <p14:tracePt t="56225" x="4394200" y="4265613"/>
          <p14:tracePt t="56232" x="4410075" y="4265613"/>
          <p14:tracePt t="56242" x="4427538" y="4265613"/>
          <p14:tracePt t="56248" x="4435475" y="4265613"/>
          <p14:tracePt t="56257" x="4460875" y="4265613"/>
          <p14:tracePt t="56264" x="4470400" y="4265613"/>
          <p14:tracePt t="56271" x="4495800" y="4265613"/>
          <p14:tracePt t="56279" x="4521200" y="4265613"/>
          <p14:tracePt t="56287" x="4529138" y="4265613"/>
          <p14:tracePt t="56295" x="4554538" y="4265613"/>
          <p14:tracePt t="56303" x="4579938" y="4265613"/>
          <p14:tracePt t="56311" x="4605338" y="4275138"/>
          <p14:tracePt t="56319" x="4622800" y="4275138"/>
          <p14:tracePt t="56327" x="4640263" y="4275138"/>
          <p14:tracePt t="56335" x="4657725" y="4283075"/>
          <p14:tracePt t="56343" x="4665663" y="4283075"/>
          <p14:tracePt t="56351" x="4683125" y="4283075"/>
          <p14:tracePt t="56359" x="4691063" y="4283075"/>
          <p14:tracePt t="56367" x="4708525" y="4283075"/>
          <p14:tracePt t="56383" x="4716463" y="4283075"/>
          <p14:tracePt t="56415" x="4724400" y="4283075"/>
          <p14:tracePt t="56425" x="4741863" y="4283075"/>
          <p14:tracePt t="56442" x="4749800" y="4283075"/>
          <p14:tracePt t="56456" x="4759325" y="4283075"/>
          <p14:tracePt t="56471" x="4767263" y="4291013"/>
          <p14:tracePt t="56502" x="4775200" y="4291013"/>
          <p14:tracePt t="56672" x="4784725" y="4300538"/>
          <p14:tracePt t="56743" x="4802188" y="4308475"/>
          <p14:tracePt t="56751" x="4810125" y="4308475"/>
          <p14:tracePt t="56759" x="4818063" y="4316413"/>
          <p14:tracePt t="56768" x="4827588" y="4316413"/>
          <p14:tracePt t="56775" x="4835525" y="4325938"/>
          <p14:tracePt t="56783" x="4852988" y="4333875"/>
          <p14:tracePt t="56792" x="4878388" y="4333875"/>
          <p14:tracePt t="56799" x="4894263" y="4333875"/>
          <p14:tracePt t="56809" x="4919663" y="4333875"/>
          <p14:tracePt t="56816" x="4954588" y="4333875"/>
          <p14:tracePt t="56826" x="4962525" y="4333875"/>
          <p14:tracePt t="56830" x="4979988" y="4333875"/>
          <p14:tracePt t="56841" x="5005388" y="4325938"/>
          <p14:tracePt t="56848" x="5022850" y="4308475"/>
          <p14:tracePt t="56857" x="5022850" y="4283075"/>
          <p14:tracePt t="56864" x="5022850" y="4249738"/>
          <p14:tracePt t="56879" x="5022850" y="4232275"/>
          <p14:tracePt t="56887" x="5005388" y="4197350"/>
          <p14:tracePt t="57096" x="4886325" y="4197350"/>
          <p14:tracePt t="57102" x="4775200" y="4197350"/>
          <p14:tracePt t="57112" x="4648200" y="4197350"/>
          <p14:tracePt t="57119" x="4546600" y="4197350"/>
          <p14:tracePt t="57128" x="4435475" y="4197350"/>
          <p14:tracePt t="57135" x="4333875" y="4197350"/>
          <p14:tracePt t="57143" x="4232275" y="4224338"/>
          <p14:tracePt t="57151" x="4130675" y="4265613"/>
          <p14:tracePt t="57159" x="4070350" y="4300538"/>
          <p14:tracePt t="57172" x="4019550" y="4325938"/>
          <p14:tracePt t="57176" x="3943350" y="4359275"/>
          <p14:tracePt t="57183" x="3908425" y="4384675"/>
          <p14:tracePt t="57194" x="3883025" y="4384675"/>
          <p14:tracePt t="57199" x="3857625" y="4384675"/>
          <p14:tracePt t="57209" x="3841750" y="4384675"/>
          <p14:tracePt t="57215" x="3806825" y="4394200"/>
          <p14:tracePt t="57226" x="3781425" y="4410075"/>
          <p14:tracePt t="57232" x="3748088" y="4435475"/>
          <p14:tracePt t="57242" x="3730625" y="4460875"/>
          <p14:tracePt t="57247" x="3713163" y="4495800"/>
          <p14:tracePt t="57256" x="3713163" y="4529138"/>
          <p14:tracePt t="57264" x="3705225" y="4564063"/>
          <p14:tracePt t="57271" x="3705225" y="4605338"/>
          <p14:tracePt t="57279" x="3705225" y="4622800"/>
          <p14:tracePt t="57286" x="3705225" y="4648200"/>
          <p14:tracePt t="57296" x="3705225" y="4657725"/>
          <p14:tracePt t="57312" x="3705225" y="4665663"/>
          <p14:tracePt t="57320" x="3705225" y="4673600"/>
          <p14:tracePt t="57327" x="3713163" y="4691063"/>
          <p14:tracePt t="57343" x="3730625" y="4691063"/>
          <p14:tracePt t="57359" x="3738563" y="4691063"/>
          <p14:tracePt t="57367" x="3763963" y="4699000"/>
          <p14:tracePt t="57376" x="3773488" y="4699000"/>
          <p14:tracePt t="57383" x="3798888" y="4699000"/>
          <p14:tracePt t="57392" x="3816350" y="4708525"/>
          <p14:tracePt t="57409" x="3824288" y="4708525"/>
          <p14:tracePt t="57416" x="3841750" y="4716463"/>
          <p14:tracePt t="57425" x="3849688" y="4716463"/>
          <p14:tracePt t="57432" x="3867150" y="4724400"/>
          <p14:tracePt t="57442" x="3875088" y="4724400"/>
          <p14:tracePt t="57447" x="3908425" y="4733925"/>
          <p14:tracePt t="57458" x="3925888" y="4741863"/>
          <p14:tracePt t="57464" x="3976688" y="4749800"/>
          <p14:tracePt t="57470" x="4011613" y="4759325"/>
          <p14:tracePt t="57479" x="4044950" y="4767263"/>
          <p14:tracePt t="57487" x="4079875" y="4767263"/>
          <p14:tracePt t="57495" x="4121150" y="4767263"/>
          <p14:tracePt t="57503" x="4146550" y="4767263"/>
          <p14:tracePt t="57512" x="4181475" y="4775200"/>
          <p14:tracePt t="57519" x="4197350" y="4775200"/>
          <p14:tracePt t="57528" x="4224338" y="4775200"/>
          <p14:tracePt t="57535" x="4240213" y="4775200"/>
          <p14:tracePt t="57551" x="4257675" y="4775200"/>
          <p14:tracePt t="57559" x="4265613" y="4775200"/>
          <p14:tracePt t="57568" x="4265613" y="4759325"/>
          <p14:tracePt t="57599" x="4265613" y="4741863"/>
          <p14:tracePt t="57647" x="4275138" y="4733925"/>
          <p14:tracePt t="57744" x="4283075" y="4733925"/>
          <p14:tracePt t="57759" x="4283075" y="4724400"/>
          <p14:tracePt t="57792" x="4283075" y="4716463"/>
          <p14:tracePt t="57816" x="4283075" y="4708525"/>
          <p14:tracePt t="57825" x="4283075" y="4699000"/>
          <p14:tracePt t="57830" x="4283075" y="4691063"/>
          <p14:tracePt t="57863" x="4283075" y="4683125"/>
          <p14:tracePt t="58024" x="4283075" y="4673600"/>
          <p14:tracePt t="58056" x="4275138" y="4673600"/>
          <p14:tracePt t="58079" x="4265613" y="4673600"/>
          <p14:tracePt t="58096" x="4249738" y="4673600"/>
          <p14:tracePt t="58128" x="4240213" y="4673600"/>
          <p14:tracePt t="58143" x="4232275" y="4673600"/>
          <p14:tracePt t="58256" x="4224338" y="4673600"/>
          <p14:tracePt t="58312" x="4224338" y="4683125"/>
          <p14:tracePt t="58328" x="4224338" y="4691063"/>
          <p14:tracePt t="58335" x="4224338" y="4699000"/>
          <p14:tracePt t="58343" x="4224338" y="4708525"/>
          <p14:tracePt t="58576" x="4240213" y="4708525"/>
          <p14:tracePt t="58594" x="4249738" y="4708525"/>
          <p14:tracePt t="58599" x="4265613" y="4708525"/>
          <p14:tracePt t="58609" x="4275138" y="4708525"/>
          <p14:tracePt t="58614" x="4291013" y="4708525"/>
          <p14:tracePt t="58626" x="4308475" y="4708525"/>
          <p14:tracePt t="58630" x="4333875" y="4699000"/>
          <p14:tracePt t="58639" x="4341813" y="4699000"/>
          <p14:tracePt t="58647" x="4359275" y="4699000"/>
          <p14:tracePt t="58655" x="4376738" y="4699000"/>
          <p14:tracePt t="58663" x="4410075" y="4691063"/>
          <p14:tracePt t="58670" x="4427538" y="4691063"/>
          <p14:tracePt t="58679" x="4445000" y="4683125"/>
          <p14:tracePt t="58687" x="4478338" y="4683125"/>
          <p14:tracePt t="58695" x="4513263" y="4673600"/>
          <p14:tracePt t="58703" x="4538663" y="4673600"/>
          <p14:tracePt t="58711" x="4589463" y="4665663"/>
          <p14:tracePt t="58719" x="4614863" y="4665663"/>
          <p14:tracePt t="58727" x="4657725" y="4665663"/>
          <p14:tracePt t="58735" x="4716463" y="4665663"/>
          <p14:tracePt t="58744" x="4749800" y="4665663"/>
          <p14:tracePt t="58751" x="4792663" y="4665663"/>
          <p14:tracePt t="58760" x="4835525" y="4665663"/>
          <p14:tracePt t="58769" x="4894263" y="4665663"/>
          <p14:tracePt t="58777" x="4954588" y="4665663"/>
          <p14:tracePt t="58783" x="5013325" y="4691063"/>
          <p14:tracePt t="58794" x="5073650" y="4708525"/>
          <p14:tracePt t="58799" x="5149850" y="4733925"/>
          <p14:tracePt t="58809" x="5208588" y="4741863"/>
          <p14:tracePt t="58816" x="5268913" y="4759325"/>
          <p14:tracePt t="58825" x="5345113" y="4759325"/>
          <p14:tracePt t="58831" x="5430838" y="4759325"/>
          <p14:tracePt t="58841" x="5481638" y="4759325"/>
          <p14:tracePt t="58847" x="5532438" y="4759325"/>
          <p14:tracePt t="58854" x="5540375" y="4759325"/>
          <p14:tracePt t="58863" x="5575300" y="4724400"/>
          <p14:tracePt t="58871" x="5575300" y="4699000"/>
          <p14:tracePt t="58879" x="5575300" y="4673600"/>
          <p14:tracePt t="58887" x="5557838" y="4622800"/>
          <p14:tracePt t="58895" x="5549900" y="4597400"/>
          <p14:tracePt t="59184" x="5540375" y="4597400"/>
          <p14:tracePt t="59193" x="5532438" y="4605338"/>
          <p14:tracePt t="59199" x="5514975" y="4614863"/>
          <p14:tracePt t="59210" x="5507038" y="4622800"/>
          <p14:tracePt t="59216" x="5497513" y="4648200"/>
          <p14:tracePt t="59242" x="5497513" y="4665663"/>
          <p14:tracePt t="59254" x="5489575" y="4691063"/>
          <p14:tracePt t="59270" x="5481638" y="4699000"/>
          <p14:tracePt t="59295" x="5497513" y="4691063"/>
          <p14:tracePt t="59303" x="5591175" y="4657725"/>
          <p14:tracePt t="59312" x="5684838" y="4648200"/>
          <p14:tracePt t="59319" x="5788025" y="4622800"/>
          <p14:tracePt t="59327" x="5872163" y="4622800"/>
          <p14:tracePt t="59335" x="5948363" y="4622800"/>
          <p14:tracePt t="59343" x="6008688" y="4622800"/>
          <p14:tracePt t="59351" x="6059488" y="4622800"/>
          <p14:tracePt t="59360" x="6118225" y="4614863"/>
          <p14:tracePt t="59366" x="6178550" y="4614863"/>
          <p14:tracePt t="59378" x="6262688" y="4605338"/>
          <p14:tracePt t="59383" x="6323013" y="4589463"/>
          <p14:tracePt t="59393" x="6424613" y="4589463"/>
          <p14:tracePt t="59399" x="6510338" y="4589463"/>
          <p14:tracePt t="59409" x="6611938" y="4589463"/>
          <p14:tracePt t="59416" x="6721475" y="4579938"/>
          <p14:tracePt t="59425" x="6832600" y="4579938"/>
          <p14:tracePt t="59432" x="6959600" y="4572000"/>
          <p14:tracePt t="59440" x="7121525" y="4554538"/>
          <p14:tracePt t="59448" x="7258050" y="4554538"/>
          <p14:tracePt t="59455" x="7410450" y="4554538"/>
          <p14:tracePt t="59464" x="7537450" y="4554538"/>
          <p14:tracePt t="59471" x="7666038" y="4546600"/>
          <p14:tracePt t="59479" x="7767638" y="4546600"/>
          <p14:tracePt t="59488" x="7869238" y="4546600"/>
          <p14:tracePt t="59495" x="7962900" y="4538663"/>
          <p14:tracePt t="59503" x="8056563" y="4521200"/>
          <p14:tracePt t="59511" x="8140700" y="4521200"/>
          <p14:tracePt t="59519" x="8226425" y="4513263"/>
          <p14:tracePt t="59527" x="8285163" y="4513263"/>
          <p14:tracePt t="59535" x="8370888" y="4486275"/>
          <p14:tracePt t="59544" x="8429625" y="4478338"/>
          <p14:tracePt t="59551" x="8497888" y="4478338"/>
          <p14:tracePt t="59561" x="8523288" y="4478338"/>
          <p14:tracePt t="59567" x="8574088" y="4478338"/>
          <p14:tracePt t="59578" x="8624888" y="4470400"/>
          <p14:tracePt t="59583" x="8685213" y="4470400"/>
          <p14:tracePt t="59594" x="8728075" y="4460875"/>
          <p14:tracePt t="59599" x="8796338" y="4460875"/>
          <p14:tracePt t="59610" x="8872538" y="4460875"/>
          <p14:tracePt t="59615" x="8931275" y="4460875"/>
          <p14:tracePt t="59625" x="8999538" y="4452938"/>
          <p14:tracePt t="59632" x="9075738" y="4427538"/>
          <p14:tracePt t="59642" x="9136063" y="44275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0ACA-7FB9-4444-BCC7-8FA5D65302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028"/>
            <a:ext cx="6913463" cy="93575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객체지향의 숲에서 길 찾기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객체지향의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로드맵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A7B4F3EC-3EBA-4D79-9FAA-AC8BB6FE3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BF575-F319-44A5-ADBF-26CCFF47B08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1509" name="그림 1">
            <a:extLst>
              <a:ext uri="{FF2B5EF4-FFF2-40B4-BE49-F238E27FC236}">
                <a16:creationId xmlns:a16="http://schemas.microsoft.com/office/drawing/2014/main" id="{2C6C1FA9-66E7-4ADB-B368-2A1782898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/>
          <a:stretch>
            <a:fillRect/>
          </a:stretch>
        </p:blipFill>
        <p:spPr bwMode="auto">
          <a:xfrm>
            <a:off x="997000" y="2005682"/>
            <a:ext cx="7196456" cy="463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6651A-A5D0-4B4B-B5C5-CB4B02F35E3A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13.1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이해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C9CBE6B0-B8BB-463F-956E-880B3A4578DC}"/>
              </a:ext>
            </a:extLst>
          </p:cNvPr>
          <p:cNvSpPr/>
          <p:nvPr/>
        </p:nvSpPr>
        <p:spPr>
          <a:xfrm>
            <a:off x="5724128" y="1556792"/>
            <a:ext cx="1584176" cy="478309"/>
          </a:xfrm>
          <a:prstGeom prst="wedgeRoundRectCallout">
            <a:avLst>
              <a:gd name="adj1" fmla="val -95136"/>
              <a:gd name="adj2" fmla="val 809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중요한 그림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189"/>
    </mc:Choice>
    <mc:Fallback>
      <p:transition spd="slow" advTm="182189"/>
    </mc:Fallback>
  </mc:AlternateContent>
  <p:extLst>
    <p:ext uri="{3A86A75C-4F4B-4683-9AE1-C65F6400EC91}">
      <p14:laserTraceLst xmlns:p14="http://schemas.microsoft.com/office/powerpoint/2010/main">
        <p14:tracePtLst>
          <p14:tracePt t="155" x="3671888" y="2184400"/>
          <p14:tracePt t="486" x="3679825" y="2192338"/>
          <p14:tracePt t="502" x="3687763" y="2200275"/>
          <p14:tracePt t="518" x="3713163" y="2200275"/>
          <p14:tracePt t="527" x="3738563" y="2200275"/>
          <p14:tracePt t="542" x="3756025" y="2200275"/>
          <p14:tracePt t="550" x="3790950" y="2200275"/>
          <p14:tracePt t="559" x="3798888" y="2200275"/>
          <p14:tracePt t="566" x="3806825" y="2200275"/>
          <p14:tracePt t="575" x="3816350" y="2192338"/>
          <p14:tracePt t="582" x="3824288" y="2184400"/>
          <p14:tracePt t="608" x="3824288" y="2174875"/>
          <p14:tracePt t="614" x="3824288" y="2159000"/>
          <p14:tracePt t="625" x="3824288" y="2149475"/>
          <p14:tracePt t="640" x="3816350" y="2141538"/>
          <p14:tracePt t="646" x="3806825" y="2133600"/>
          <p14:tracePt t="871" x="3798888" y="2133600"/>
          <p14:tracePt t="878" x="3790950" y="2133600"/>
          <p14:tracePt t="886" x="3781425" y="2141538"/>
          <p14:tracePt t="902" x="3781425" y="2159000"/>
          <p14:tracePt t="950" x="3781425" y="2166938"/>
          <p14:tracePt t="958" x="3781425" y="2174875"/>
          <p14:tracePt t="976" x="3781425" y="2192338"/>
          <p14:tracePt t="1008" x="3781425" y="2200275"/>
          <p14:tracePt t="1024" x="3781425" y="2209800"/>
          <p14:tracePt t="1085" x="3773488" y="2217738"/>
          <p14:tracePt t="1126" x="3763963" y="2227263"/>
          <p14:tracePt t="1174" x="3756025" y="2227263"/>
          <p14:tracePt t="1192" x="3748088" y="2227263"/>
          <p14:tracePt t="1197" x="3738563" y="2227263"/>
          <p14:tracePt t="1224" x="3722688" y="2227263"/>
          <p14:tracePt t="1230" x="3713163" y="2227263"/>
          <p14:tracePt t="1246" x="3705225" y="2227263"/>
          <p14:tracePt t="1254" x="3697288" y="2227263"/>
          <p14:tracePt t="1262" x="3687763" y="2227263"/>
          <p14:tracePt t="1278" x="3679825" y="2227263"/>
          <p14:tracePt t="1287" x="3671888" y="2227263"/>
          <p14:tracePt t="1293" x="3662363" y="2227263"/>
          <p14:tracePt t="1310" x="3646488" y="2227263"/>
          <p14:tracePt t="1318" x="3636963" y="2227263"/>
          <p14:tracePt t="1334" x="3629025" y="2227263"/>
          <p14:tracePt t="1343" x="3619500" y="2227263"/>
          <p14:tracePt t="1349" x="3611563" y="2227263"/>
          <p14:tracePt t="1359" x="3594100" y="2227263"/>
          <p14:tracePt t="1366" x="3586163" y="2227263"/>
          <p14:tracePt t="1375" x="3568700" y="2227263"/>
          <p14:tracePt t="1382" x="3560763" y="2227263"/>
          <p14:tracePt t="1393" x="3552825" y="2227263"/>
          <p14:tracePt t="1414" x="3543300" y="2227263"/>
          <p14:tracePt t="1430" x="3535363" y="2227263"/>
          <p14:tracePt t="1446" x="3527425" y="2227263"/>
          <p14:tracePt t="1453" x="3517900" y="2227263"/>
          <p14:tracePt t="1462" x="3509963" y="2227263"/>
          <p14:tracePt t="1486" x="3492500" y="2227263"/>
          <p14:tracePt t="1502" x="3484563" y="2217738"/>
          <p14:tracePt t="1510" x="3475038" y="2217738"/>
          <p14:tracePt t="1517" x="3467100" y="2217738"/>
          <p14:tracePt t="1528" x="3449638" y="2209800"/>
          <p14:tracePt t="1533" x="3441700" y="2209800"/>
          <p14:tracePt t="1542" x="3433763" y="2209800"/>
          <p14:tracePt t="1550" x="3424238" y="2200275"/>
          <p14:tracePt t="1559" x="3408363" y="2200275"/>
          <p14:tracePt t="1576" x="3398838" y="2200275"/>
          <p14:tracePt t="1581" x="3373438" y="2192338"/>
          <p14:tracePt t="1592" x="3365500" y="2192338"/>
          <p14:tracePt t="1597" x="3348038" y="2184400"/>
          <p14:tracePt t="1608" x="3340100" y="2184400"/>
          <p14:tracePt t="1614" x="3322638" y="2174875"/>
          <p14:tracePt t="1624" x="3305175" y="2174875"/>
          <p14:tracePt t="1630" x="3297238" y="2166938"/>
          <p14:tracePt t="1638" x="3279775" y="2159000"/>
          <p14:tracePt t="1646" x="3271838" y="2159000"/>
          <p14:tracePt t="1653" x="3263900" y="2159000"/>
          <p14:tracePt t="1662" x="3246438" y="2159000"/>
          <p14:tracePt t="1670" x="3238500" y="2159000"/>
          <p14:tracePt t="1678" x="3228975" y="2159000"/>
          <p14:tracePt t="1686" x="3203575" y="2149475"/>
          <p14:tracePt t="1694" x="3195638" y="2141538"/>
          <p14:tracePt t="1702" x="3178175" y="2141538"/>
          <p14:tracePt t="1718" x="3160713" y="2133600"/>
          <p14:tracePt t="1727" x="3152775" y="2133600"/>
          <p14:tracePt t="1734" x="3144838" y="2124075"/>
          <p14:tracePt t="1744" x="3127375" y="2124075"/>
          <p14:tracePt t="1750" x="3119438" y="2124075"/>
          <p14:tracePt t="1760" x="3109913" y="2124075"/>
          <p14:tracePt t="1766" x="3101975" y="2124075"/>
          <p14:tracePt t="1776" x="3094038" y="2124075"/>
          <p14:tracePt t="1782" x="3076575" y="2116138"/>
          <p14:tracePt t="1793" x="3059113" y="2108200"/>
          <p14:tracePt t="1797" x="3059113" y="2098675"/>
          <p14:tracePt t="1809" x="3051175" y="2098675"/>
          <p14:tracePt t="1813" x="3025775" y="2090738"/>
          <p14:tracePt t="1822" x="3016250" y="2090738"/>
          <p14:tracePt t="1830" x="3000375" y="2082800"/>
          <p14:tracePt t="1838" x="2965450" y="2073275"/>
          <p14:tracePt t="1845" x="2949575" y="2073275"/>
          <p14:tracePt t="1853" x="2914650" y="2073275"/>
          <p14:tracePt t="1861" x="2889250" y="2073275"/>
          <p14:tracePt t="1871" x="2855913" y="2073275"/>
          <p14:tracePt t="1877" x="2830513" y="2073275"/>
          <p14:tracePt t="1886" x="2805113" y="2073275"/>
          <p14:tracePt t="1894" x="2770188" y="2073275"/>
          <p14:tracePt t="1901" x="2752725" y="2073275"/>
          <p14:tracePt t="1909" x="2719388" y="2073275"/>
          <p14:tracePt t="1917" x="2693988" y="2073275"/>
          <p14:tracePt t="1937" x="2643188" y="2055813"/>
          <p14:tracePt t="1943" x="2608263" y="2055813"/>
          <p14:tracePt t="1949" x="2582863" y="2039938"/>
          <p14:tracePt t="1961" x="2557463" y="2039938"/>
          <p14:tracePt t="1965" x="2541588" y="2030413"/>
          <p14:tracePt t="1976" x="2524125" y="2022475"/>
          <p14:tracePt t="1981" x="2498725" y="2014538"/>
          <p14:tracePt t="1992" x="2463800" y="2005013"/>
          <p14:tracePt t="1997" x="2447925" y="1997075"/>
          <p14:tracePt t="2008" x="2422525" y="1989138"/>
          <p14:tracePt t="2014" x="2405063" y="1989138"/>
          <p14:tracePt t="2023" x="2371725" y="1979613"/>
          <p14:tracePt t="2029" x="2354263" y="1971675"/>
          <p14:tracePt t="2038" x="2328863" y="1971675"/>
          <p14:tracePt t="2045" x="2303463" y="1971675"/>
          <p14:tracePt t="2054" x="2286000" y="1971675"/>
          <p14:tracePt t="2061" x="2252663" y="1963738"/>
          <p14:tracePt t="2071" x="2227263" y="1954213"/>
          <p14:tracePt t="2077" x="2192338" y="1946275"/>
          <p14:tracePt t="2086" x="2184400" y="1946275"/>
          <p14:tracePt t="2094" x="2149475" y="1946275"/>
          <p14:tracePt t="2102" x="2133600" y="1946275"/>
          <p14:tracePt t="2118" x="2116138" y="1938338"/>
          <p14:tracePt t="2127" x="2090738" y="1938338"/>
          <p14:tracePt t="2134" x="2090738" y="1928813"/>
          <p14:tracePt t="2143" x="2082800" y="1928813"/>
          <p14:tracePt t="2150" x="2065338" y="1928813"/>
          <p14:tracePt t="2238" x="2055813" y="1928813"/>
          <p14:tracePt t="2271" x="2047875" y="1928813"/>
          <p14:tracePt t="2406" x="2039938" y="1928813"/>
          <p14:tracePt t="2414" x="2039938" y="1920875"/>
          <p14:tracePt t="2441" x="2030413" y="1911350"/>
          <p14:tracePt t="2453" x="2022475" y="1903413"/>
          <p14:tracePt t="2485" x="2014538" y="1903413"/>
          <p14:tracePt t="2494" x="2005013" y="1895475"/>
          <p14:tracePt t="2510" x="1997075" y="1878013"/>
          <p14:tracePt t="2549" x="1989138" y="1870075"/>
          <p14:tracePt t="2557" x="1979613" y="1860550"/>
          <p14:tracePt t="2593" x="1979613" y="1852613"/>
          <p14:tracePt t="2614" x="1971675" y="1844675"/>
          <p14:tracePt t="2646" x="1971675" y="1835150"/>
          <p14:tracePt t="2726" x="1971675" y="1819275"/>
          <p14:tracePt t="2750" x="1971675" y="1809750"/>
          <p14:tracePt t="2846" x="1971675" y="1801813"/>
          <p14:tracePt t="2862" x="1971675" y="1793875"/>
          <p14:tracePt t="2902" x="1971675" y="1784350"/>
          <p14:tracePt t="2910" x="1971675" y="1776413"/>
          <p14:tracePt t="2934" x="1971675" y="1766888"/>
          <p14:tracePt t="2950" x="1979613" y="1766888"/>
          <p14:tracePt t="2966" x="1989138" y="1766888"/>
          <p14:tracePt t="2982" x="1989138" y="1758950"/>
          <p14:tracePt t="2998" x="1997075" y="1751013"/>
          <p14:tracePt t="3009" x="2005013" y="1751013"/>
          <p14:tracePt t="3025" x="2014538" y="1751013"/>
          <p14:tracePt t="3046" x="2022475" y="1741488"/>
          <p14:tracePt t="3054" x="2030413" y="1733550"/>
          <p14:tracePt t="3102" x="2039938" y="1725613"/>
          <p14:tracePt t="3117" x="2047875" y="1725613"/>
          <p14:tracePt t="3127" x="2055813" y="1725613"/>
          <p14:tracePt t="3159" x="2055813" y="1716088"/>
          <p14:tracePt t="3176" x="2065338" y="1708150"/>
          <p14:tracePt t="3192" x="2073275" y="1708150"/>
          <p14:tracePt t="3222" x="2082800" y="1700213"/>
          <p14:tracePt t="3246" x="2090738" y="1690688"/>
          <p14:tracePt t="3262" x="2098675" y="1690688"/>
          <p14:tracePt t="3293" x="2108200" y="1690688"/>
          <p14:tracePt t="3310" x="2116138" y="1682750"/>
          <p14:tracePt t="3382" x="2124075" y="1682750"/>
          <p14:tracePt t="3392" x="2133600" y="1682750"/>
          <p14:tracePt t="3398" x="2141538" y="1674813"/>
          <p14:tracePt t="3414" x="2141538" y="1665288"/>
          <p14:tracePt t="3430" x="2149475" y="1665288"/>
          <p14:tracePt t="3446" x="2159000" y="1665288"/>
          <p14:tracePt t="3470" x="2166938" y="1657350"/>
          <p14:tracePt t="3478" x="2174875" y="1657350"/>
          <p14:tracePt t="3494" x="2174875" y="1649413"/>
          <p14:tracePt t="3502" x="2184400" y="1649413"/>
          <p14:tracePt t="3510" x="2192338" y="1649413"/>
          <p14:tracePt t="3518" x="2200275" y="1639888"/>
          <p14:tracePt t="3543" x="2209800" y="1639888"/>
          <p14:tracePt t="3566" x="2217738" y="1639888"/>
          <p14:tracePt t="3576" x="2227263" y="1639888"/>
          <p14:tracePt t="3598" x="2243138" y="1639888"/>
          <p14:tracePt t="3609" x="2252663" y="1639888"/>
          <p14:tracePt t="3630" x="2260600" y="1631950"/>
          <p14:tracePt t="3638" x="2268538" y="1631950"/>
          <p14:tracePt t="3645" x="2278063" y="1622425"/>
          <p14:tracePt t="3654" x="2286000" y="1622425"/>
          <p14:tracePt t="3670" x="2293938" y="1622425"/>
          <p14:tracePt t="3686" x="2303463" y="1622425"/>
          <p14:tracePt t="3702" x="2319338" y="1622425"/>
          <p14:tracePt t="3718" x="2328863" y="1614488"/>
          <p14:tracePt t="3734" x="2344738" y="1614488"/>
          <p14:tracePt t="3750" x="2354263" y="1614488"/>
          <p14:tracePt t="3760" x="2362200" y="1614488"/>
          <p14:tracePt t="3766" x="2379663" y="1614488"/>
          <p14:tracePt t="3782" x="2397125" y="1614488"/>
          <p14:tracePt t="3793" x="2413000" y="1614488"/>
          <p14:tracePt t="3798" x="2422525" y="1614488"/>
          <p14:tracePt t="3806" x="2430463" y="1614488"/>
          <p14:tracePt t="3814" x="2447925" y="1614488"/>
          <p14:tracePt t="3821" x="2463800" y="1614488"/>
          <p14:tracePt t="3830" x="2489200" y="1614488"/>
          <p14:tracePt t="3838" x="2506663" y="1614488"/>
          <p14:tracePt t="3846" x="2541588" y="1614488"/>
          <p14:tracePt t="3855" x="2574925" y="1614488"/>
          <p14:tracePt t="3862" x="2592388" y="1614488"/>
          <p14:tracePt t="3870" x="2617788" y="1614488"/>
          <p14:tracePt t="3879" x="2633663" y="1614488"/>
          <p14:tracePt t="3886" x="2643188" y="1614488"/>
          <p14:tracePt t="3894" x="2660650" y="1614488"/>
          <p14:tracePt t="3901" x="2676525" y="1614488"/>
          <p14:tracePt t="3921" x="2686050" y="1614488"/>
          <p14:tracePt t="3927" x="2693988" y="1614488"/>
          <p14:tracePt t="3945" x="2711450" y="1606550"/>
          <p14:tracePt t="3960" x="2719388" y="1606550"/>
          <p14:tracePt t="3977" x="2727325" y="1606550"/>
          <p14:tracePt t="3992" x="2744788" y="1606550"/>
          <p14:tracePt t="4007" x="2762250" y="1606550"/>
          <p14:tracePt t="4014" x="2770188" y="1606550"/>
          <p14:tracePt t="4030" x="2778125" y="1606550"/>
          <p14:tracePt t="4046" x="2787650" y="1606550"/>
          <p14:tracePt t="4061" x="2795588" y="1606550"/>
          <p14:tracePt t="4078" x="2805113" y="1606550"/>
          <p14:tracePt t="4086" x="2820988" y="1606550"/>
          <p14:tracePt t="4101" x="2830513" y="1606550"/>
          <p14:tracePt t="4111" x="2838450" y="1606550"/>
          <p14:tracePt t="4117" x="2846388" y="1606550"/>
          <p14:tracePt t="4127" x="2863850" y="1606550"/>
          <p14:tracePt t="4143" x="2871788" y="1606550"/>
          <p14:tracePt t="4150" x="2889250" y="1606550"/>
          <p14:tracePt t="4160" x="2897188" y="1606550"/>
          <p14:tracePt t="4166" x="2897188" y="1597025"/>
          <p14:tracePt t="4177" x="2914650" y="1597025"/>
          <p14:tracePt t="4182" x="2932113" y="1589088"/>
          <p14:tracePt t="4214" x="2940050" y="1589088"/>
          <p14:tracePt t="4230" x="2949575" y="1589088"/>
          <p14:tracePt t="4254" x="2957513" y="1589088"/>
          <p14:tracePt t="4261" x="2965450" y="1589088"/>
          <p14:tracePt t="4277" x="2982913" y="1589088"/>
          <p14:tracePt t="4286" x="3000375" y="1589088"/>
          <p14:tracePt t="4295" x="3008313" y="1589088"/>
          <p14:tracePt t="4302" x="3025775" y="1589088"/>
          <p14:tracePt t="4311" x="3033713" y="1589088"/>
          <p14:tracePt t="4318" x="3051175" y="1589088"/>
          <p14:tracePt t="4327" x="3076575" y="1589088"/>
          <p14:tracePt t="4334" x="3094038" y="1589088"/>
          <p14:tracePt t="4344" x="3119438" y="1589088"/>
          <p14:tracePt t="4350" x="3144838" y="1581150"/>
          <p14:tracePt t="4360" x="3170238" y="1581150"/>
          <p14:tracePt t="4366" x="3203575" y="1581150"/>
          <p14:tracePt t="4377" x="3238500" y="1581150"/>
          <p14:tracePt t="4382" x="3279775" y="1571625"/>
          <p14:tracePt t="4393" x="3305175" y="1571625"/>
          <p14:tracePt t="4398" x="3348038" y="1563688"/>
          <p14:tracePt t="4406" x="3382963" y="1563688"/>
          <p14:tracePt t="4414" x="3424238" y="1555750"/>
          <p14:tracePt t="4421" x="3467100" y="1555750"/>
          <p14:tracePt t="4430" x="3509963" y="1555750"/>
          <p14:tracePt t="4438" x="3552825" y="1555750"/>
          <p14:tracePt t="4446" x="3586163" y="1555750"/>
          <p14:tracePt t="4454" x="3619500" y="1555750"/>
          <p14:tracePt t="4462" x="3629025" y="1555750"/>
          <p14:tracePt t="4470" x="3671888" y="1555750"/>
          <p14:tracePt t="4478" x="3687763" y="1555750"/>
          <p14:tracePt t="4486" x="3705225" y="1555750"/>
          <p14:tracePt t="4501" x="3722688" y="1555750"/>
          <p14:tracePt t="4518" x="3730625" y="1555750"/>
          <p14:tracePt t="4694" x="3748088" y="1546225"/>
          <p14:tracePt t="4733" x="3763963" y="1538288"/>
          <p14:tracePt t="4743" x="3773488" y="1538288"/>
          <p14:tracePt t="4760" x="3781425" y="1538288"/>
          <p14:tracePt t="4776" x="3798888" y="1538288"/>
          <p14:tracePt t="4782" x="3806825" y="1538288"/>
          <p14:tracePt t="4798" x="3816350" y="1538288"/>
          <p14:tracePt t="4807" x="3824288" y="1538288"/>
          <p14:tracePt t="4813" x="3832225" y="1538288"/>
          <p14:tracePt t="4829" x="3841750" y="1538288"/>
          <p14:tracePt t="4862" x="3849688" y="1538288"/>
          <p14:tracePt t="4902" x="3857625" y="1538288"/>
          <p14:tracePt t="5014" x="3867150" y="1530350"/>
          <p14:tracePt t="5301" x="3867150" y="1538288"/>
          <p14:tracePt t="5317" x="3867150" y="1555750"/>
          <p14:tracePt t="5327" x="3867150" y="1563688"/>
          <p14:tracePt t="5349" x="3867150" y="1581150"/>
          <p14:tracePt t="5360" x="3867150" y="1589088"/>
          <p14:tracePt t="5376" x="3867150" y="1597025"/>
          <p14:tracePt t="5390" x="3867150" y="1606550"/>
          <p14:tracePt t="5397" x="3867150" y="1614488"/>
          <p14:tracePt t="5405" x="3867150" y="1631950"/>
          <p14:tracePt t="5414" x="3867150" y="1639888"/>
          <p14:tracePt t="5422" x="3867150" y="1649413"/>
          <p14:tracePt t="5430" x="3867150" y="1657350"/>
          <p14:tracePt t="5447" x="3867150" y="1665288"/>
          <p14:tracePt t="5510" x="3867150" y="1674813"/>
          <p14:tracePt t="5528" x="3867150" y="1682750"/>
          <p14:tracePt t="5551" x="3857625" y="1700213"/>
          <p14:tracePt t="5646" x="3857625" y="1708150"/>
          <p14:tracePt t="5670" x="3857625" y="1716088"/>
          <p14:tracePt t="5678" x="3857625" y="1725613"/>
          <p14:tracePt t="5686" x="3857625" y="1733550"/>
          <p14:tracePt t="5719" x="3857625" y="1741488"/>
          <p14:tracePt t="5735" x="3867150" y="1758950"/>
          <p14:tracePt t="5751" x="3867150" y="1766888"/>
          <p14:tracePt t="5767" x="3875088" y="1776413"/>
          <p14:tracePt t="5783" x="3883025" y="1784350"/>
          <p14:tracePt t="5793" x="3900488" y="1793875"/>
          <p14:tracePt t="5798" x="3908425" y="1809750"/>
          <p14:tracePt t="5805" x="3917950" y="1827213"/>
          <p14:tracePt t="5815" x="3925888" y="1835150"/>
          <p14:tracePt t="5822" x="3943350" y="1860550"/>
          <p14:tracePt t="5830" x="3951288" y="1878013"/>
          <p14:tracePt t="5839" x="3968750" y="1903413"/>
          <p14:tracePt t="5846" x="3976688" y="1911350"/>
          <p14:tracePt t="5854" x="3994150" y="1946275"/>
          <p14:tracePt t="5862" x="4019550" y="1971675"/>
          <p14:tracePt t="5870" x="4044950" y="2014538"/>
          <p14:tracePt t="5879" x="4062413" y="2030413"/>
          <p14:tracePt t="5886" x="4070350" y="2047875"/>
          <p14:tracePt t="5894" x="4095750" y="2082800"/>
          <p14:tracePt t="5901" x="4095750" y="2098675"/>
          <p14:tracePt t="5911" x="4121150" y="2133600"/>
          <p14:tracePt t="5919" x="4138613" y="2149475"/>
          <p14:tracePt t="5939" x="4146550" y="2200275"/>
          <p14:tracePt t="5945" x="4164013" y="2235200"/>
          <p14:tracePt t="5950" x="4171950" y="2286000"/>
          <p14:tracePt t="5961" x="4189413" y="2303463"/>
          <p14:tracePt t="5967" x="4206875" y="2354263"/>
          <p14:tracePt t="5975" x="4224338" y="2387600"/>
          <p14:tracePt t="5983" x="4249738" y="2422525"/>
          <p14:tracePt t="5989" x="4275138" y="2455863"/>
          <p14:tracePt t="5998" x="4275138" y="2481263"/>
          <p14:tracePt t="6006" x="4300538" y="2506663"/>
          <p14:tracePt t="6014" x="4300538" y="2516188"/>
          <p14:tracePt t="6022" x="4325938" y="2532063"/>
          <p14:tracePt t="6031" x="4333875" y="2541588"/>
          <p14:tracePt t="6046" x="4359275" y="2541588"/>
          <p14:tracePt t="6054" x="4376738" y="2541588"/>
          <p14:tracePt t="6062" x="4384675" y="2541588"/>
          <p14:tracePt t="6070" x="4402138" y="2541588"/>
          <p14:tracePt t="6078" x="4402138" y="2524125"/>
          <p14:tracePt t="6085" x="4419600" y="2473325"/>
          <p14:tracePt t="6095" x="4427538" y="2438400"/>
          <p14:tracePt t="6112" x="4427538" y="2430463"/>
          <p14:tracePt t="6128" x="4427538" y="2413000"/>
          <p14:tracePt t="6135" x="4427538" y="2405063"/>
          <p14:tracePt t="6145" x="4427538" y="2387600"/>
          <p14:tracePt t="6161" x="4427538" y="2371725"/>
          <p14:tracePt t="6174" x="4419600" y="2354263"/>
          <p14:tracePt t="6181" x="4402138" y="2344738"/>
          <p14:tracePt t="6190" x="4394200" y="2344738"/>
          <p14:tracePt t="6199" x="4376738" y="2336800"/>
          <p14:tracePt t="6206" x="4368800" y="2328863"/>
          <p14:tracePt t="6214" x="4368800" y="2319338"/>
          <p14:tracePt t="6222" x="4351338" y="2293938"/>
          <p14:tracePt t="6230" x="4351338" y="2286000"/>
          <p14:tracePt t="6238" x="4351338" y="2278063"/>
          <p14:tracePt t="6247" x="4341813" y="2260600"/>
          <p14:tracePt t="6254" x="4333875" y="2252663"/>
          <p14:tracePt t="6262" x="4316413" y="2243138"/>
          <p14:tracePt t="6269" x="4316413" y="2235200"/>
          <p14:tracePt t="6279" x="4300538" y="2217738"/>
          <p14:tracePt t="6285" x="4283075" y="2209800"/>
          <p14:tracePt t="6295" x="4275138" y="2192338"/>
          <p14:tracePt t="6302" x="4257675" y="2166938"/>
          <p14:tracePt t="6311" x="4232275" y="2141538"/>
          <p14:tracePt t="6319" x="4206875" y="2124075"/>
          <p14:tracePt t="6328" x="4189413" y="2124075"/>
          <p14:tracePt t="6335" x="4146550" y="2108200"/>
          <p14:tracePt t="6345" x="4130675" y="2108200"/>
          <p14:tracePt t="6350" x="4079875" y="2098675"/>
          <p14:tracePt t="6359" x="4052888" y="2098675"/>
          <p14:tracePt t="6367" x="4027488" y="2090738"/>
          <p14:tracePt t="6374" x="3986213" y="2090738"/>
          <p14:tracePt t="6383" x="3925888" y="2090738"/>
          <p14:tracePt t="6390" x="3892550" y="2090738"/>
          <p14:tracePt t="6399" x="3841750" y="2090738"/>
          <p14:tracePt t="6406" x="3798888" y="2090738"/>
          <p14:tracePt t="6414" x="3781425" y="2090738"/>
          <p14:tracePt t="6422" x="3738563" y="2090738"/>
          <p14:tracePt t="6431" x="3738563" y="2082800"/>
          <p14:tracePt t="6454" x="3722688" y="2082800"/>
          <p14:tracePt t="6463" x="3713163" y="2082800"/>
          <p14:tracePt t="6470" x="3697288" y="2082800"/>
          <p14:tracePt t="6486" x="3687763" y="2090738"/>
          <p14:tracePt t="6495" x="3679825" y="2108200"/>
          <p14:tracePt t="6503" x="3671888" y="2108200"/>
          <p14:tracePt t="6558" x="3671888" y="2116138"/>
          <p14:tracePt t="6590" x="3662363" y="2124075"/>
          <p14:tracePt t="6606" x="3654425" y="2133600"/>
          <p14:tracePt t="6638" x="3646488" y="2141538"/>
          <p14:tracePt t="6647" x="3629025" y="2149475"/>
          <p14:tracePt t="6662" x="3619500" y="2159000"/>
          <p14:tracePt t="6670" x="3611563" y="2159000"/>
          <p14:tracePt t="6678" x="3603625" y="2166938"/>
          <p14:tracePt t="6685" x="3586163" y="2174875"/>
          <p14:tracePt t="6695" x="3568700" y="2184400"/>
          <p14:tracePt t="6711" x="3552825" y="2184400"/>
          <p14:tracePt t="6718" x="3535363" y="2184400"/>
          <p14:tracePt t="6728" x="3517900" y="2192338"/>
          <p14:tracePt t="6735" x="3502025" y="2200275"/>
          <p14:tracePt t="6745" x="3467100" y="2200275"/>
          <p14:tracePt t="6751" x="3433763" y="2209800"/>
          <p14:tracePt t="6761" x="3382963" y="2209800"/>
          <p14:tracePt t="6766" x="3322638" y="2209800"/>
          <p14:tracePt t="6774" x="3279775" y="2209800"/>
          <p14:tracePt t="6782" x="3203575" y="2209800"/>
          <p14:tracePt t="6790" x="3135313" y="2209800"/>
          <p14:tracePt t="6799" x="3094038" y="2209800"/>
          <p14:tracePt t="6806" x="3041650" y="2209800"/>
          <p14:tracePt t="6815" x="3000375" y="2209800"/>
          <p14:tracePt t="6823" x="2965450" y="2209800"/>
          <p14:tracePt t="6831" x="2940050" y="2209800"/>
          <p14:tracePt t="6838" x="2914650" y="2200275"/>
          <p14:tracePt t="6847" x="2881313" y="2192338"/>
          <p14:tracePt t="6854" x="2855913" y="2184400"/>
          <p14:tracePt t="6862" x="2813050" y="2174875"/>
          <p14:tracePt t="6878" x="2787650" y="2166938"/>
          <p14:tracePt t="6885" x="2770188" y="2166938"/>
          <p14:tracePt t="6896" x="2762250" y="2159000"/>
          <p14:tracePt t="6902" x="2744788" y="2149475"/>
          <p14:tracePt t="6912" x="2727325" y="2141538"/>
          <p14:tracePt t="6922" x="2719388" y="2141538"/>
          <p14:tracePt t="6930" x="2701925" y="2124075"/>
          <p14:tracePt t="6933" x="2686050" y="2124075"/>
          <p14:tracePt t="6941" x="2651125" y="2108200"/>
          <p14:tracePt t="6959" x="2617788" y="2098675"/>
          <p14:tracePt t="6965" x="2600325" y="2090738"/>
          <p14:tracePt t="6974" x="2582863" y="2082800"/>
          <p14:tracePt t="6981" x="2566988" y="2073275"/>
          <p14:tracePt t="6989" x="2549525" y="2055813"/>
          <p14:tracePt t="6997" x="2541588" y="2055813"/>
          <p14:tracePt t="7006" x="2516188" y="2047875"/>
          <p14:tracePt t="7013" x="2506663" y="2039938"/>
          <p14:tracePt t="7023" x="2506663" y="2030413"/>
          <p14:tracePt t="7029" x="2498725" y="2022475"/>
          <p14:tracePt t="7045" x="2498725" y="2014538"/>
          <p14:tracePt t="7062" x="2498725" y="2005013"/>
          <p14:tracePt t="7069" x="2498725" y="1997075"/>
          <p14:tracePt t="7078" x="2498725" y="1989138"/>
          <p14:tracePt t="7085" x="2498725" y="1979613"/>
          <p14:tracePt t="7110" x="2498725" y="1971675"/>
          <p14:tracePt t="7119" x="2506663" y="1963738"/>
          <p14:tracePt t="7128" x="2516188" y="1954213"/>
          <p14:tracePt t="7145" x="2524125" y="1946275"/>
          <p14:tracePt t="7151" x="2541588" y="1946275"/>
          <p14:tracePt t="7161" x="2549525" y="1946275"/>
          <p14:tracePt t="7166" x="2566988" y="1946275"/>
          <p14:tracePt t="7174" x="2574925" y="1946275"/>
          <p14:tracePt t="7183" x="2608263" y="1946275"/>
          <p14:tracePt t="7189" x="2643188" y="1946275"/>
          <p14:tracePt t="7197" x="2668588" y="1946275"/>
          <p14:tracePt t="7206" x="2719388" y="1946275"/>
          <p14:tracePt t="7214" x="2752725" y="1946275"/>
          <p14:tracePt t="7223" x="2795588" y="1946275"/>
          <p14:tracePt t="7231" x="2820988" y="1946275"/>
          <p14:tracePt t="7238" x="2863850" y="1946275"/>
          <p14:tracePt t="7246" x="2914650" y="1946275"/>
          <p14:tracePt t="7254" x="2957513" y="1954213"/>
          <p14:tracePt t="7262" x="3008313" y="1963738"/>
          <p14:tracePt t="7269" x="3051175" y="1971675"/>
          <p14:tracePt t="7279" x="3084513" y="1979613"/>
          <p14:tracePt t="7286" x="3127375" y="1989138"/>
          <p14:tracePt t="7296" x="3160713" y="1989138"/>
          <p14:tracePt t="7301" x="3186113" y="1989138"/>
          <p14:tracePt t="7312" x="3228975" y="1997075"/>
          <p14:tracePt t="7319" x="3263900" y="1997075"/>
          <p14:tracePt t="7328" x="3279775" y="1997075"/>
          <p14:tracePt t="7333" x="3305175" y="1997075"/>
          <p14:tracePt t="7345" x="3330575" y="1997075"/>
          <p14:tracePt t="7351" x="3348038" y="1997075"/>
          <p14:tracePt t="7361" x="3373438" y="1997075"/>
          <p14:tracePt t="7367" x="3390900" y="1997075"/>
          <p14:tracePt t="7376" x="3408363" y="1997075"/>
          <p14:tracePt t="7383" x="3416300" y="1997075"/>
          <p14:tracePt t="7389" x="3433763" y="1997075"/>
          <p14:tracePt t="7399" x="3449638" y="1997075"/>
          <p14:tracePt t="7406" x="3459163" y="1997075"/>
          <p14:tracePt t="7414" x="3475038" y="1997075"/>
          <p14:tracePt t="7423" x="3502025" y="1997075"/>
          <p14:tracePt t="7430" x="3509963" y="1997075"/>
          <p14:tracePt t="7438" x="3527425" y="1997075"/>
          <p14:tracePt t="7447" x="3543300" y="1997075"/>
          <p14:tracePt t="7463" x="3552825" y="1997075"/>
          <p14:tracePt t="7469" x="3560763" y="1997075"/>
          <p14:tracePt t="7630" x="3568700" y="1997075"/>
          <p14:tracePt t="7646" x="3578225" y="1997075"/>
          <p14:tracePt t="7654" x="3586163" y="1997075"/>
          <p14:tracePt t="7663" x="3594100" y="1997075"/>
          <p14:tracePt t="7679" x="3603625" y="1997075"/>
          <p14:tracePt t="7686" x="3611563" y="1997075"/>
          <p14:tracePt t="7702" x="3629025" y="1997075"/>
          <p14:tracePt t="7719" x="3646488" y="1997075"/>
          <p14:tracePt t="7728" x="3654425" y="1997075"/>
          <p14:tracePt t="7735" x="3662363" y="1997075"/>
          <p14:tracePt t="7745" x="3687763" y="1997075"/>
          <p14:tracePt t="7750" x="3705225" y="1997075"/>
          <p14:tracePt t="7766" x="3730625" y="1997075"/>
          <p14:tracePt t="7773" x="3738563" y="1997075"/>
          <p14:tracePt t="7782" x="3756025" y="1997075"/>
          <p14:tracePt t="7789" x="3763963" y="1997075"/>
          <p14:tracePt t="7799" x="3781425" y="1997075"/>
          <p14:tracePt t="7806" x="3790950" y="1997075"/>
          <p14:tracePt t="7815" x="3798888" y="1997075"/>
          <p14:tracePt t="7823" x="3806825" y="1997075"/>
          <p14:tracePt t="7838" x="3816350" y="1997075"/>
          <p14:tracePt t="7862" x="3824288" y="1997075"/>
          <p14:tracePt t="7886" x="3841750" y="1997075"/>
          <p14:tracePt t="7918" x="3849688" y="1997075"/>
          <p14:tracePt t="8055" x="3857625" y="2005013"/>
          <p14:tracePt t="8062" x="3857625" y="2014538"/>
          <p14:tracePt t="8070" x="3875088" y="2022475"/>
          <p14:tracePt t="8080" x="3883025" y="2022475"/>
          <p14:tracePt t="8086" x="3892550" y="2022475"/>
          <p14:tracePt t="8096" x="3900488" y="2030413"/>
          <p14:tracePt t="8102" x="3908425" y="2030413"/>
          <p14:tracePt t="8112" x="3925888" y="2030413"/>
          <p14:tracePt t="8117" x="3935413" y="2030413"/>
          <p14:tracePt t="8128" x="3951288" y="2030413"/>
          <p14:tracePt t="8135" x="3976688" y="2030413"/>
          <p14:tracePt t="8145" x="3986213" y="2030413"/>
          <p14:tracePt t="8151" x="4002088" y="2030413"/>
          <p14:tracePt t="8159" x="4027488" y="2014538"/>
          <p14:tracePt t="8167" x="4052888" y="2014538"/>
          <p14:tracePt t="8173" x="4105275" y="2005013"/>
          <p14:tracePt t="8183" x="4130675" y="1989138"/>
          <p14:tracePt t="8190" x="4164013" y="1979613"/>
          <p14:tracePt t="8199" x="4189413" y="1971675"/>
          <p14:tracePt t="8207" x="4197350" y="1971675"/>
          <p14:tracePt t="8213" x="4214813" y="1963738"/>
          <p14:tracePt t="8222" x="4232275" y="1946275"/>
          <p14:tracePt t="8230" x="4240213" y="1928813"/>
          <p14:tracePt t="8246" x="4240213" y="1920875"/>
          <p14:tracePt t="8263" x="4240213" y="1903413"/>
          <p14:tracePt t="8270" x="4224338" y="1895475"/>
          <p14:tracePt t="8280" x="4197350" y="1885950"/>
          <p14:tracePt t="8286" x="4181475" y="1878013"/>
          <p14:tracePt t="8297" x="4171950" y="1878013"/>
          <p14:tracePt t="8301" x="4146550" y="1870075"/>
          <p14:tracePt t="8318" x="4130675" y="1860550"/>
          <p14:tracePt t="8329" x="4113213" y="1852613"/>
          <p14:tracePt t="8334" x="4095750" y="1852613"/>
          <p14:tracePt t="8344" x="4070350" y="1835150"/>
          <p14:tracePt t="8349" x="4052888" y="1835150"/>
          <p14:tracePt t="8358" x="4037013" y="1827213"/>
          <p14:tracePt t="8367" x="4011613" y="1819275"/>
          <p14:tracePt t="8373" x="3986213" y="1819275"/>
          <p14:tracePt t="8383" x="3968750" y="1819275"/>
          <p14:tracePt t="8390" x="3943350" y="1819275"/>
          <p14:tracePt t="8399" x="3917950" y="1819275"/>
          <p14:tracePt t="8407" x="3892550" y="1827213"/>
          <p14:tracePt t="8414" x="3867150" y="1827213"/>
          <p14:tracePt t="8422" x="3841750" y="1827213"/>
          <p14:tracePt t="8430" x="3806825" y="1844675"/>
          <p14:tracePt t="8438" x="3790950" y="1852613"/>
          <p14:tracePt t="8447" x="3756025" y="1860550"/>
          <p14:tracePt t="8454" x="3738563" y="1878013"/>
          <p14:tracePt t="8462" x="3713163" y="1885950"/>
          <p14:tracePt t="8470" x="3687763" y="1895475"/>
          <p14:tracePt t="8480" x="3679825" y="1895475"/>
          <p14:tracePt t="8944" x="3671888" y="1895475"/>
          <p14:tracePt t="8951" x="3662363" y="1903413"/>
          <p14:tracePt t="8967" x="3662363" y="1911350"/>
          <p14:tracePt t="8973" x="3662363" y="1920875"/>
          <p14:tracePt t="8982" x="3662363" y="1928813"/>
          <p14:tracePt t="8990" x="3671888" y="1954213"/>
          <p14:tracePt t="8998" x="3687763" y="1971675"/>
          <p14:tracePt t="9007" x="3697288" y="1989138"/>
          <p14:tracePt t="9015" x="3713163" y="2005013"/>
          <p14:tracePt t="9022" x="3722688" y="2030413"/>
          <p14:tracePt t="9031" x="3730625" y="2055813"/>
          <p14:tracePt t="9038" x="3730625" y="2065338"/>
          <p14:tracePt t="9047" x="3756025" y="2090738"/>
          <p14:tracePt t="9054" x="3763963" y="2098675"/>
          <p14:tracePt t="9063" x="3773488" y="2108200"/>
          <p14:tracePt t="9071" x="3781425" y="2133600"/>
          <p14:tracePt t="9079" x="3790950" y="2159000"/>
          <p14:tracePt t="9086" x="3790950" y="2166938"/>
          <p14:tracePt t="9096" x="3798888" y="2174875"/>
          <p14:tracePt t="9102" x="3816350" y="2200275"/>
          <p14:tracePt t="9112" x="3824288" y="2209800"/>
          <p14:tracePt t="9119" x="3832225" y="2217738"/>
          <p14:tracePt t="9130" x="3841750" y="2227263"/>
          <p14:tracePt t="9134" x="3857625" y="2243138"/>
          <p14:tracePt t="9142" x="3892550" y="2260600"/>
          <p14:tracePt t="9151" x="3908425" y="2278063"/>
          <p14:tracePt t="9158" x="3943350" y="2303463"/>
          <p14:tracePt t="9167" x="3968750" y="2311400"/>
          <p14:tracePt t="9174" x="4002088" y="2319338"/>
          <p14:tracePt t="9183" x="4052888" y="2336800"/>
          <p14:tracePt t="9190" x="4113213" y="2354263"/>
          <p14:tracePt t="9199" x="4189413" y="2371725"/>
          <p14:tracePt t="9206" x="4283075" y="2387600"/>
          <p14:tracePt t="9214" x="4376738" y="2397125"/>
          <p14:tracePt t="9222" x="4470400" y="2397125"/>
          <p14:tracePt t="9231" x="4572000" y="2397125"/>
          <p14:tracePt t="9238" x="4657725" y="2405063"/>
          <p14:tracePt t="9247" x="4741863" y="2405063"/>
          <p14:tracePt t="9254" x="4827588" y="2405063"/>
          <p14:tracePt t="9262" x="4903788" y="2405063"/>
          <p14:tracePt t="9269" x="4987925" y="2405063"/>
          <p14:tracePt t="9280" x="5056188" y="2405063"/>
          <p14:tracePt t="9286" x="5116513" y="2405063"/>
          <p14:tracePt t="9296" x="5183188" y="2405063"/>
          <p14:tracePt t="9302" x="5260975" y="2405063"/>
          <p14:tracePt t="9313" x="5327650" y="2405063"/>
          <p14:tracePt t="9319" x="5395913" y="2405063"/>
          <p14:tracePt t="9329" x="5446713" y="2397125"/>
          <p14:tracePt t="9334" x="5524500" y="2387600"/>
          <p14:tracePt t="9342" x="5565775" y="2387600"/>
          <p14:tracePt t="9350" x="5634038" y="2387600"/>
          <p14:tracePt t="9357" x="5710238" y="2379663"/>
          <p14:tracePt t="9367" x="5778500" y="2362200"/>
          <p14:tracePt t="9373" x="5838825" y="2362200"/>
          <p14:tracePt t="9382" x="5915025" y="2354263"/>
          <p14:tracePt t="9390" x="5973763" y="2354263"/>
          <p14:tracePt t="9398" x="6059488" y="2354263"/>
          <p14:tracePt t="9406" x="6127750" y="2354263"/>
          <p14:tracePt t="9414" x="6194425" y="2354263"/>
          <p14:tracePt t="9422" x="6272213" y="2354263"/>
          <p14:tracePt t="9430" x="6338888" y="2354263"/>
          <p14:tracePt t="9438" x="6424613" y="2354263"/>
          <p14:tracePt t="9447" x="6483350" y="2344738"/>
          <p14:tracePt t="9454" x="6561138" y="2344738"/>
          <p14:tracePt t="9463" x="6611938" y="2344738"/>
          <p14:tracePt t="9471" x="6688138" y="2344738"/>
          <p14:tracePt t="9479" x="6756400" y="2344738"/>
          <p14:tracePt t="9486" x="6832600" y="2344738"/>
          <p14:tracePt t="9496" x="6900863" y="2344738"/>
          <p14:tracePt t="9502" x="6934200" y="2344738"/>
          <p14:tracePt t="9513" x="6985000" y="2344738"/>
          <p14:tracePt t="9518" x="7010400" y="2344738"/>
          <p14:tracePt t="9529" x="7053263" y="2344738"/>
          <p14:tracePt t="9534" x="7070725" y="2344738"/>
          <p14:tracePt t="9543" x="7096125" y="2344738"/>
          <p14:tracePt t="9551" x="7121525" y="2344738"/>
          <p14:tracePt t="9557" x="7154863" y="2344738"/>
          <p14:tracePt t="9566" x="7164388" y="2344738"/>
          <p14:tracePt t="9574" x="7172325" y="2344738"/>
          <p14:tracePt t="9583" x="7189788" y="2344738"/>
          <p14:tracePt t="9591" x="7215188" y="2336800"/>
          <p14:tracePt t="9598" x="7240588" y="2328863"/>
          <p14:tracePt t="9606" x="7248525" y="2328863"/>
          <p14:tracePt t="9614" x="7273925" y="2319338"/>
          <p14:tracePt t="9622" x="7299325" y="2303463"/>
          <p14:tracePt t="9631" x="7316788" y="2303463"/>
          <p14:tracePt t="9639" x="7334250" y="2286000"/>
          <p14:tracePt t="9647" x="7359650" y="2286000"/>
          <p14:tracePt t="9654" x="7385050" y="2260600"/>
          <p14:tracePt t="9664" x="7392988" y="2252663"/>
          <p14:tracePt t="9670" x="7410450" y="2235200"/>
          <p14:tracePt t="9679" x="7427913" y="2227263"/>
          <p14:tracePt t="9686" x="7443788" y="2209800"/>
          <p14:tracePt t="9696" x="7453313" y="2192338"/>
          <p14:tracePt t="9703" x="7461250" y="2166938"/>
          <p14:tracePt t="9713" x="7478713" y="2149475"/>
          <p14:tracePt t="9719" x="7486650" y="2133600"/>
          <p14:tracePt t="9729" x="7486650" y="2116138"/>
          <p14:tracePt t="9735" x="7494588" y="2090738"/>
          <p14:tracePt t="9744" x="7494588" y="2082800"/>
          <p14:tracePt t="9751" x="7504113" y="2047875"/>
          <p14:tracePt t="9757" x="7504113" y="2022475"/>
          <p14:tracePt t="9767" x="7504113" y="2014538"/>
          <p14:tracePt t="9774" x="7504113" y="1979613"/>
          <p14:tracePt t="9783" x="7504113" y="1954213"/>
          <p14:tracePt t="9791" x="7512050" y="1911350"/>
          <p14:tracePt t="9799" x="7512050" y="1895475"/>
          <p14:tracePt t="9806" x="7512050" y="1870075"/>
          <p14:tracePt t="9815" x="7512050" y="1835150"/>
          <p14:tracePt t="9822" x="7512050" y="1809750"/>
          <p14:tracePt t="9831" x="7512050" y="1793875"/>
          <p14:tracePt t="9837" x="7512050" y="1776413"/>
          <p14:tracePt t="9847" x="7504113" y="1751013"/>
          <p14:tracePt t="9855" x="7486650" y="1725613"/>
          <p14:tracePt t="9863" x="7478713" y="1716088"/>
          <p14:tracePt t="9871" x="7461250" y="1682750"/>
          <p14:tracePt t="9880" x="7461250" y="1657350"/>
          <p14:tracePt t="9886" x="7443788" y="1631950"/>
          <p14:tracePt t="9897" x="7427913" y="1606550"/>
          <p14:tracePt t="9902" x="7410450" y="1597025"/>
          <p14:tracePt t="9913" x="7402513" y="1581150"/>
          <p14:tracePt t="9925" x="7367588" y="1538288"/>
          <p14:tracePt t="9934" x="7350125" y="1512888"/>
          <p14:tracePt t="9942" x="7324725" y="1495425"/>
          <p14:tracePt t="9949" x="7299325" y="1477963"/>
          <p14:tracePt t="9957" x="7273925" y="1452563"/>
          <p14:tracePt t="9966" x="7248525" y="1436688"/>
          <p14:tracePt t="9974" x="7223125" y="1419225"/>
          <p14:tracePt t="9982" x="7205663" y="1401763"/>
          <p14:tracePt t="9991" x="7180263" y="1385888"/>
          <p14:tracePt t="9999" x="7164388" y="1376363"/>
          <p14:tracePt t="10006" x="7138988" y="1368425"/>
          <p14:tracePt t="10014" x="7121525" y="1360488"/>
          <p14:tracePt t="10022" x="7104063" y="1360488"/>
          <p14:tracePt t="10030" x="7088188" y="1343025"/>
          <p14:tracePt t="10038" x="7045325" y="1325563"/>
          <p14:tracePt t="10047" x="7019925" y="1308100"/>
          <p14:tracePt t="10055" x="6985000" y="1300163"/>
          <p14:tracePt t="10064" x="6951663" y="1282700"/>
          <p14:tracePt t="10070" x="6900863" y="1266825"/>
          <p14:tracePt t="10080" x="6883400" y="1257300"/>
          <p14:tracePt t="10086" x="6858000" y="1257300"/>
          <p14:tracePt t="10096" x="6789738" y="1223963"/>
          <p14:tracePt t="10103" x="6756400" y="1223963"/>
          <p14:tracePt t="10112" x="6713538" y="1216025"/>
          <p14:tracePt t="10119" x="6680200" y="1198563"/>
          <p14:tracePt t="10125" x="6645275" y="1198563"/>
          <p14:tracePt t="10134" x="6611938" y="1189038"/>
          <p14:tracePt t="10142" x="6594475" y="1189038"/>
          <p14:tracePt t="10151" x="6551613" y="1181100"/>
          <p14:tracePt t="10157" x="6518275" y="1173163"/>
          <p14:tracePt t="10166" x="6467475" y="1163638"/>
          <p14:tracePt t="10174" x="6450013" y="1163638"/>
          <p14:tracePt t="10183" x="6407150" y="1163638"/>
          <p14:tracePt t="10191" x="6373813" y="1163638"/>
          <p14:tracePt t="10199" x="6338888" y="1163638"/>
          <p14:tracePt t="10206" x="6297613" y="1163638"/>
          <p14:tracePt t="10214" x="6272213" y="1163638"/>
          <p14:tracePt t="10222" x="6246813" y="1163638"/>
          <p14:tracePt t="10230" x="6211888" y="1163638"/>
          <p14:tracePt t="10238" x="6169025" y="1163638"/>
          <p14:tracePt t="10247" x="6143625" y="1163638"/>
          <p14:tracePt t="10255" x="6118225" y="1163638"/>
          <p14:tracePt t="10264" x="6076950" y="1163638"/>
          <p14:tracePt t="10271" x="6049963" y="1163638"/>
          <p14:tracePt t="10281" x="6008688" y="1163638"/>
          <p14:tracePt t="10287" x="5973763" y="1163638"/>
          <p14:tracePt t="10296" x="5948363" y="1163638"/>
          <p14:tracePt t="10302" x="5897563" y="1163638"/>
          <p14:tracePt t="10313" x="5880100" y="1173163"/>
          <p14:tracePt t="10317" x="5846763" y="1189038"/>
          <p14:tracePt t="10328" x="5813425" y="1198563"/>
          <p14:tracePt t="10335" x="5788025" y="1216025"/>
          <p14:tracePt t="10341" x="5761038" y="1216025"/>
          <p14:tracePt t="10351" x="5735638" y="1231900"/>
          <p14:tracePt t="10357" x="5727700" y="1241425"/>
          <p14:tracePt t="10365" x="5710238" y="1241425"/>
          <p14:tracePt t="10374" x="5694363" y="1249363"/>
          <p14:tracePt t="10382" x="5684838" y="1257300"/>
          <p14:tracePt t="10391" x="5659438" y="1282700"/>
          <p14:tracePt t="10399" x="5641975" y="1292225"/>
          <p14:tracePt t="10406" x="5634038" y="1300163"/>
          <p14:tracePt t="10414" x="5616575" y="1317625"/>
          <p14:tracePt t="10422" x="5600700" y="1333500"/>
          <p14:tracePt t="10430" x="5583238" y="1350963"/>
          <p14:tracePt t="10438" x="5575300" y="1360488"/>
          <p14:tracePt t="10447" x="5557838" y="1376363"/>
          <p14:tracePt t="10455" x="5549900" y="1393825"/>
          <p14:tracePt t="10464" x="5532438" y="1419225"/>
          <p14:tracePt t="10470" x="5524500" y="1436688"/>
          <p14:tracePt t="10480" x="5514975" y="1462088"/>
          <p14:tracePt t="10485" x="5497513" y="1487488"/>
          <p14:tracePt t="10496" x="5489575" y="1504950"/>
          <p14:tracePt t="10502" x="5472113" y="1538288"/>
          <p14:tracePt t="10512" x="5472113" y="1555750"/>
          <p14:tracePt t="10519" x="5464175" y="1581150"/>
          <p14:tracePt t="10528" x="5456238" y="1606550"/>
          <p14:tracePt t="10535" x="5446713" y="1639888"/>
          <p14:tracePt t="10541" x="5438775" y="1649413"/>
          <p14:tracePt t="10551" x="5438775" y="1682750"/>
          <p14:tracePt t="10557" x="5438775" y="1700213"/>
          <p14:tracePt t="10567" x="5438775" y="1716088"/>
          <p14:tracePt t="10574" x="5438775" y="1751013"/>
          <p14:tracePt t="10582" x="5438775" y="1776413"/>
          <p14:tracePt t="10590" x="5438775" y="1801813"/>
          <p14:tracePt t="10599" x="5438775" y="1827213"/>
          <p14:tracePt t="10606" x="5438775" y="1852613"/>
          <p14:tracePt t="10614" x="5438775" y="1878013"/>
          <p14:tracePt t="10622" x="5438775" y="1895475"/>
          <p14:tracePt t="10631" x="5438775" y="1920875"/>
          <p14:tracePt t="10638" x="5438775" y="1946275"/>
          <p14:tracePt t="10647" x="5438775" y="1963738"/>
          <p14:tracePt t="10655" x="5446713" y="1997075"/>
          <p14:tracePt t="10664" x="5456238" y="2022475"/>
          <p14:tracePt t="10670" x="5472113" y="2047875"/>
          <p14:tracePt t="10680" x="5481638" y="2082800"/>
          <p14:tracePt t="10686" x="5497513" y="2116138"/>
          <p14:tracePt t="10696" x="5497513" y="2133600"/>
          <p14:tracePt t="10702" x="5507038" y="2159000"/>
          <p14:tracePt t="10712" x="5524500" y="2184400"/>
          <p14:tracePt t="10719" x="5532438" y="2217738"/>
          <p14:tracePt t="10727" x="5549900" y="2243138"/>
          <p14:tracePt t="10735" x="5557838" y="2252663"/>
          <p14:tracePt t="10742" x="5575300" y="2268538"/>
          <p14:tracePt t="10750" x="5583238" y="2286000"/>
          <p14:tracePt t="10758" x="5583238" y="2303463"/>
          <p14:tracePt t="10765" x="5600700" y="2319338"/>
          <p14:tracePt t="10774" x="5608638" y="2328863"/>
          <p14:tracePt t="10781" x="5616575" y="2336800"/>
          <p14:tracePt t="10790" x="5626100" y="2354263"/>
          <p14:tracePt t="10798" x="5626100" y="2362200"/>
          <p14:tracePt t="10806" x="5651500" y="2379663"/>
          <p14:tracePt t="10814" x="5668963" y="2397125"/>
          <p14:tracePt t="10822" x="5676900" y="2405063"/>
          <p14:tracePt t="10830" x="5694363" y="2422525"/>
          <p14:tracePt t="10838" x="5710238" y="2430463"/>
          <p14:tracePt t="10848" x="5727700" y="2447925"/>
          <p14:tracePt t="10854" x="5745163" y="2447925"/>
          <p14:tracePt t="10864" x="5753100" y="2455863"/>
          <p14:tracePt t="10871" x="5770563" y="2463800"/>
          <p14:tracePt t="10880" x="5795963" y="2481263"/>
          <p14:tracePt t="10886" x="5813425" y="2498725"/>
          <p14:tracePt t="10896" x="5838825" y="2506663"/>
          <p14:tracePt t="10902" x="5864225" y="2516188"/>
          <p14:tracePt t="10912" x="5872163" y="2532063"/>
          <p14:tracePt t="10918" x="5889625" y="2541588"/>
          <p14:tracePt t="10925" x="5915025" y="2549525"/>
          <p14:tracePt t="10934" x="5932488" y="2557463"/>
          <p14:tracePt t="10941" x="5957888" y="2574925"/>
          <p14:tracePt t="10950" x="5983288" y="2582863"/>
          <p14:tracePt t="10958" x="6008688" y="2582863"/>
          <p14:tracePt t="10966" x="6042025" y="2592388"/>
          <p14:tracePt t="10981" x="6067425" y="2592388"/>
          <p14:tracePt t="10990" x="6092825" y="2592388"/>
          <p14:tracePt t="10998" x="6110288" y="2600325"/>
          <p14:tracePt t="11005" x="6135688" y="2600325"/>
          <p14:tracePt t="11014" x="6161088" y="2600325"/>
          <p14:tracePt t="11021" x="6178550" y="2608263"/>
          <p14:tracePt t="11031" x="6211888" y="2617788"/>
          <p14:tracePt t="11038" x="6237288" y="2617788"/>
          <p14:tracePt t="11048" x="6272213" y="2625725"/>
          <p14:tracePt t="11055" x="6288088" y="2625725"/>
          <p14:tracePt t="11064" x="6338888" y="2633663"/>
          <p14:tracePt t="11069" x="6356350" y="2633663"/>
          <p14:tracePt t="11080" x="6381750" y="2643188"/>
          <p14:tracePt t="11087" x="6407150" y="2643188"/>
          <p14:tracePt t="11096" x="6416675" y="2643188"/>
          <p14:tracePt t="11103" x="6424613" y="2643188"/>
          <p14:tracePt t="11112" x="6432550" y="2643188"/>
          <p14:tracePt t="11119" x="6442075" y="2643188"/>
          <p14:tracePt t="11126" x="6450013" y="2643188"/>
          <p14:tracePt t="11134" x="6457950" y="2643188"/>
          <p14:tracePt t="11150" x="6475413" y="2643188"/>
          <p14:tracePt t="11158" x="6483350" y="2643188"/>
          <p14:tracePt t="11166" x="6492875" y="2643188"/>
          <p14:tracePt t="11175" x="6500813" y="2643188"/>
          <p14:tracePt t="11182" x="6510338" y="2643188"/>
          <p14:tracePt t="11190" x="6518275" y="2643188"/>
          <p14:tracePt t="11198" x="6535738" y="2651125"/>
          <p14:tracePt t="11206" x="6551613" y="2651125"/>
          <p14:tracePt t="11214" x="6569075" y="2651125"/>
          <p14:tracePt t="11222" x="6569075" y="2660650"/>
          <p14:tracePt t="11230" x="6586538" y="2660650"/>
          <p14:tracePt t="11238" x="6594475" y="2660650"/>
          <p14:tracePt t="11248" x="6602413" y="2660650"/>
          <p14:tracePt t="11254" x="6611938" y="2660650"/>
          <p14:tracePt t="11264" x="6619875" y="2660650"/>
          <p14:tracePt t="11271" x="6637338" y="2660650"/>
          <p14:tracePt t="11280" x="6654800" y="2660650"/>
          <p14:tracePt t="11286" x="6688138" y="2676525"/>
          <p14:tracePt t="11296" x="6696075" y="2676525"/>
          <p14:tracePt t="11303" x="6713538" y="2676525"/>
          <p14:tracePt t="11311" x="6721475" y="2686050"/>
          <p14:tracePt t="11317" x="6738938" y="2686050"/>
          <p14:tracePt t="11326" x="6756400" y="2686050"/>
          <p14:tracePt t="11374" x="6721475" y="2686050"/>
          <p14:tracePt t="11382" x="6696075" y="2686050"/>
          <p14:tracePt t="11390" x="6662738" y="2676525"/>
          <p14:tracePt t="11406" x="6662738" y="2668588"/>
          <p14:tracePt t="11415" x="6662738" y="2633663"/>
          <p14:tracePt t="11422" x="6662738" y="2625725"/>
          <p14:tracePt t="11437" x="6637338" y="2600325"/>
          <p14:tracePt t="11448" x="6637338" y="2582863"/>
          <p14:tracePt t="11759" x="6594475" y="2582863"/>
          <p14:tracePt t="11767" x="6551613" y="2582863"/>
          <p14:tracePt t="11774" x="6492875" y="2582863"/>
          <p14:tracePt t="11782" x="6442075" y="2608263"/>
          <p14:tracePt t="11790" x="6407150" y="2608263"/>
          <p14:tracePt t="11798" x="6365875" y="2625725"/>
          <p14:tracePt t="11806" x="6330950" y="2633663"/>
          <p14:tracePt t="11814" x="6297613" y="2633663"/>
          <p14:tracePt t="11822" x="6262688" y="2651125"/>
          <p14:tracePt t="11831" x="6237288" y="2651125"/>
          <p14:tracePt t="11839" x="6178550" y="2651125"/>
          <p14:tracePt t="11848" x="6135688" y="2651125"/>
          <p14:tracePt t="11855" x="6076950" y="2668588"/>
          <p14:tracePt t="11865" x="6024563" y="2668588"/>
          <p14:tracePt t="11871" x="5999163" y="2668588"/>
          <p14:tracePt t="11881" x="5973763" y="2668588"/>
          <p14:tracePt t="11886" x="5940425" y="2668588"/>
          <p14:tracePt t="11896" x="5897563" y="2676525"/>
          <p14:tracePt t="11903" x="5864225" y="2676525"/>
          <p14:tracePt t="11910" x="5846763" y="2686050"/>
          <p14:tracePt t="11919" x="5813425" y="2686050"/>
          <p14:tracePt t="11925" x="5795963" y="2686050"/>
          <p14:tracePt t="11935" x="5788025" y="2686050"/>
          <p14:tracePt t="11942" x="5770563" y="2686050"/>
          <p14:tracePt t="11951" x="5753100" y="2686050"/>
          <p14:tracePt t="11958" x="5735638" y="2693988"/>
          <p14:tracePt t="11966" x="5710238" y="2693988"/>
          <p14:tracePt t="11975" x="5676900" y="2693988"/>
          <p14:tracePt t="11982" x="5651500" y="2693988"/>
          <p14:tracePt t="11990" x="5634038" y="2711450"/>
          <p14:tracePt t="11998" x="5600700" y="2711450"/>
          <p14:tracePt t="12006" x="5575300" y="2711450"/>
          <p14:tracePt t="12014" x="5557838" y="2711450"/>
          <p14:tracePt t="12021" x="5524500" y="2711450"/>
          <p14:tracePt t="12031" x="5481638" y="2711450"/>
          <p14:tracePt t="12039" x="5456238" y="2711450"/>
          <p14:tracePt t="12047" x="5413375" y="2711450"/>
          <p14:tracePt t="12054" x="5387975" y="2711450"/>
          <p14:tracePt t="12063" x="5362575" y="2711450"/>
          <p14:tracePt t="12071" x="5319713" y="2711450"/>
          <p14:tracePt t="12081" x="5294313" y="2711450"/>
          <p14:tracePt t="12085" x="5260975" y="2711450"/>
          <p14:tracePt t="12097" x="5251450" y="2711450"/>
          <p14:tracePt t="12102" x="5235575" y="2711450"/>
          <p14:tracePt t="12110" x="5226050" y="2711450"/>
          <p14:tracePt t="12118" x="5218113" y="2711450"/>
          <p14:tracePt t="12125" x="5200650" y="2711450"/>
          <p14:tracePt t="12133" x="5183188" y="2719388"/>
          <p14:tracePt t="12142" x="5167313" y="2719388"/>
          <p14:tracePt t="12149" x="5157788" y="2719388"/>
          <p14:tracePt t="12158" x="5141913" y="2727325"/>
          <p14:tracePt t="12165" x="5124450" y="2727325"/>
          <p14:tracePt t="12174" x="5106988" y="2736850"/>
          <p14:tracePt t="12181" x="5091113" y="2736850"/>
          <p14:tracePt t="12189" x="5064125" y="2736850"/>
          <p14:tracePt t="12197" x="5048250" y="2736850"/>
          <p14:tracePt t="12205" x="5022850" y="2744788"/>
          <p14:tracePt t="12214" x="4987925" y="2752725"/>
          <p14:tracePt t="12221" x="4954588" y="2762250"/>
          <p14:tracePt t="12231" x="4946650" y="2762250"/>
          <p14:tracePt t="12237" x="4911725" y="2762250"/>
          <p14:tracePt t="12247" x="4886325" y="2762250"/>
          <p14:tracePt t="12253" x="4868863" y="2762250"/>
          <p14:tracePt t="12263" x="4843463" y="2762250"/>
          <p14:tracePt t="12269" x="4810125" y="2762250"/>
          <p14:tracePt t="12280" x="4802188" y="2762250"/>
          <p14:tracePt t="12287" x="4759325" y="2762250"/>
          <p14:tracePt t="12297" x="4724400" y="2762250"/>
          <p14:tracePt t="12302" x="4699000" y="2762250"/>
          <p14:tracePt t="12313" x="4665663" y="2762250"/>
          <p14:tracePt t="12319" x="4648200" y="2752725"/>
          <p14:tracePt t="12325" x="4630738" y="2752725"/>
          <p14:tracePt t="12342" x="4614863" y="2752725"/>
          <p14:tracePt t="12358" x="4605338" y="2752725"/>
          <p14:tracePt t="12365" x="4589463" y="2752725"/>
          <p14:tracePt t="12374" x="4589463" y="2744788"/>
          <p14:tracePt t="12382" x="4564063" y="2744788"/>
          <p14:tracePt t="12390" x="4554538" y="2744788"/>
          <p14:tracePt t="12399" x="4538663" y="2744788"/>
          <p14:tracePt t="12406" x="4513263" y="2744788"/>
          <p14:tracePt t="12415" x="4495800" y="2736850"/>
          <p14:tracePt t="12422" x="4470400" y="2727325"/>
          <p14:tracePt t="12431" x="4445000" y="2727325"/>
          <p14:tracePt t="12439" x="4427538" y="2719388"/>
          <p14:tracePt t="12447" x="4394200" y="2719388"/>
          <p14:tracePt t="12455" x="4368800" y="2711450"/>
          <p14:tracePt t="12464" x="4341813" y="2711450"/>
          <p14:tracePt t="12471" x="4333875" y="2711450"/>
          <p14:tracePt t="12481" x="4316413" y="2711450"/>
          <p14:tracePt t="12487" x="4300538" y="2711450"/>
          <p14:tracePt t="12496" x="4275138" y="2711450"/>
          <p14:tracePt t="12503" x="4240213" y="2701925"/>
          <p14:tracePt t="12510" x="4206875" y="2701925"/>
          <p14:tracePt t="12518" x="4164013" y="2701925"/>
          <p14:tracePt t="12525" x="4146550" y="2701925"/>
          <p14:tracePt t="12534" x="4113213" y="2693988"/>
          <p14:tracePt t="12542" x="4070350" y="2693988"/>
          <p14:tracePt t="12551" x="4044950" y="2693988"/>
          <p14:tracePt t="12558" x="3994150" y="2693988"/>
          <p14:tracePt t="12567" x="3960813" y="2686050"/>
          <p14:tracePt t="12574" x="3917950" y="2686050"/>
          <p14:tracePt t="12583" x="3857625" y="2686050"/>
          <p14:tracePt t="12590" x="3824288" y="2686050"/>
          <p14:tracePt t="12599" x="3790950" y="2686050"/>
          <p14:tracePt t="12607" x="3748088" y="2686050"/>
          <p14:tracePt t="12614" x="3730625" y="2686050"/>
          <p14:tracePt t="12622" x="3697288" y="2676525"/>
          <p14:tracePt t="12631" x="3662363" y="2676525"/>
          <p14:tracePt t="12639" x="3629025" y="2668588"/>
          <p14:tracePt t="12648" x="3611563" y="2668588"/>
          <p14:tracePt t="12653" x="3578225" y="2668588"/>
          <p14:tracePt t="12664" x="3552825" y="2668588"/>
          <p14:tracePt t="12671" x="3509963" y="2668588"/>
          <p14:tracePt t="12681" x="3484563" y="2660650"/>
          <p14:tracePt t="12686" x="3459163" y="2660650"/>
          <p14:tracePt t="12695" x="3433763" y="2660650"/>
          <p14:tracePt t="12703" x="3398838" y="2660650"/>
          <p14:tracePt t="12710" x="3373438" y="2660650"/>
          <p14:tracePt t="12718" x="3348038" y="2651125"/>
          <p14:tracePt t="12725" x="3314700" y="2651125"/>
          <p14:tracePt t="12734" x="3279775" y="2651125"/>
          <p14:tracePt t="12742" x="3271838" y="2651125"/>
          <p14:tracePt t="12750" x="3238500" y="2651125"/>
          <p14:tracePt t="12759" x="3203575" y="2651125"/>
          <p14:tracePt t="12767" x="3186113" y="2651125"/>
          <p14:tracePt t="12774" x="3160713" y="2651125"/>
          <p14:tracePt t="12783" x="3144838" y="2651125"/>
          <p14:tracePt t="12799" x="3119438" y="2651125"/>
          <p14:tracePt t="12805" x="3109913" y="2651125"/>
          <p14:tracePt t="12815" x="3084513" y="2651125"/>
          <p14:tracePt t="12821" x="3059113" y="2651125"/>
          <p14:tracePt t="12837" x="3033713" y="2651125"/>
          <p14:tracePt t="12848" x="3008313" y="2651125"/>
          <p14:tracePt t="12853" x="2990850" y="2643188"/>
          <p14:tracePt t="12864" x="2982913" y="2643188"/>
          <p14:tracePt t="12869" x="2974975" y="2643188"/>
          <p14:tracePt t="12881" x="2957513" y="2643188"/>
          <p14:tracePt t="12885" x="2940050" y="2643188"/>
          <p14:tracePt t="12896" x="2932113" y="2643188"/>
          <p14:tracePt t="12902" x="2922588" y="2643188"/>
          <p14:tracePt t="12913" x="2906713" y="2633663"/>
          <p14:tracePt t="12926" x="2889250" y="2633663"/>
          <p14:tracePt t="12934" x="2871788" y="2633663"/>
          <p14:tracePt t="12942" x="2855913" y="2625725"/>
          <p14:tracePt t="12951" x="2830513" y="2625725"/>
          <p14:tracePt t="12959" x="2805113" y="2617788"/>
          <p14:tracePt t="12967" x="2787650" y="2608263"/>
          <p14:tracePt t="12974" x="2752725" y="2600325"/>
          <p14:tracePt t="12983" x="2727325" y="2600325"/>
          <p14:tracePt t="12990" x="2701925" y="2600325"/>
          <p14:tracePt t="12998" x="2686050" y="2600325"/>
          <p14:tracePt t="13006" x="2660650" y="2592388"/>
          <p14:tracePt t="13015" x="2633663" y="2592388"/>
          <p14:tracePt t="13022" x="2608263" y="2582863"/>
          <p14:tracePt t="13031" x="2592388" y="2582863"/>
          <p14:tracePt t="13038" x="2557463" y="2574925"/>
          <p14:tracePt t="13048" x="2524125" y="2566988"/>
          <p14:tracePt t="13053" x="2516188" y="2566988"/>
          <p14:tracePt t="13065" x="2473325" y="2566988"/>
          <p14:tracePt t="13070" x="2447925" y="2566988"/>
          <p14:tracePt t="13081" x="2438400" y="2566988"/>
          <p14:tracePt t="13086" x="2422525" y="2566988"/>
          <p14:tracePt t="13096" x="2405063" y="2566988"/>
          <p14:tracePt t="13109" x="2387600" y="2566988"/>
          <p14:tracePt t="13119" x="2379663" y="2566988"/>
          <p14:tracePt t="13134" x="2362200" y="2566988"/>
          <p14:tracePt t="13142" x="2336800" y="2557463"/>
          <p14:tracePt t="13150" x="2311400" y="2549525"/>
          <p14:tracePt t="13166" x="2286000" y="2549525"/>
          <p14:tracePt t="13174" x="2268538" y="2541588"/>
          <p14:tracePt t="13182" x="2252663" y="2532063"/>
          <p14:tracePt t="13190" x="2235200" y="2524125"/>
          <p14:tracePt t="13198" x="2227263" y="2524125"/>
          <p14:tracePt t="13206" x="2209800" y="2516188"/>
          <p14:tracePt t="13215" x="2192338" y="2516188"/>
          <p14:tracePt t="13231" x="2159000" y="2506663"/>
          <p14:tracePt t="13270" x="2149475" y="2506663"/>
          <p14:tracePt t="13335" x="2141538" y="2489200"/>
          <p14:tracePt t="13351" x="2133600" y="2489200"/>
          <p14:tracePt t="13374" x="2124075" y="2473325"/>
          <p14:tracePt t="13438" x="2124075" y="2463800"/>
          <p14:tracePt t="13454" x="2124075" y="2455863"/>
          <p14:tracePt t="13471" x="2124075" y="2438400"/>
          <p14:tracePt t="13494" x="2133600" y="2430463"/>
          <p14:tracePt t="13503" x="2141538" y="2422525"/>
          <p14:tracePt t="13511" x="2159000" y="2413000"/>
          <p14:tracePt t="13519" x="2192338" y="2405063"/>
          <p14:tracePt t="13526" x="2217738" y="2405063"/>
          <p14:tracePt t="13534" x="2235200" y="2397125"/>
          <p14:tracePt t="13542" x="2268538" y="2387600"/>
          <p14:tracePt t="13550" x="2293938" y="2387600"/>
          <p14:tracePt t="13559" x="2303463" y="2387600"/>
          <p14:tracePt t="13566" x="2328863" y="2387600"/>
          <p14:tracePt t="13574" x="2344738" y="2387600"/>
          <p14:tracePt t="13582" x="2362200" y="2387600"/>
          <p14:tracePt t="13589" x="2387600" y="2379663"/>
          <p14:tracePt t="13598" x="2413000" y="2379663"/>
          <p14:tracePt t="13606" x="2438400" y="2371725"/>
          <p14:tracePt t="13615" x="2455863" y="2371725"/>
          <p14:tracePt t="13622" x="2481263" y="2371725"/>
          <p14:tracePt t="13631" x="2516188" y="2371725"/>
          <p14:tracePt t="13639" x="2549525" y="2354263"/>
          <p14:tracePt t="13648" x="2582863" y="2344738"/>
          <p14:tracePt t="13654" x="2600325" y="2344738"/>
          <p14:tracePt t="13664" x="2633663" y="2344738"/>
          <p14:tracePt t="13671" x="2668588" y="2336800"/>
          <p14:tracePt t="13681" x="2686050" y="2336800"/>
          <p14:tracePt t="13686" x="2719388" y="2336800"/>
          <p14:tracePt t="13697" x="2762250" y="2336800"/>
          <p14:tracePt t="13703" x="2787650" y="2336800"/>
          <p14:tracePt t="13709" x="2805113" y="2336800"/>
          <p14:tracePt t="13718" x="2830513" y="2336800"/>
          <p14:tracePt t="13726" x="2855913" y="2336800"/>
          <p14:tracePt t="13733" x="2871788" y="2336800"/>
          <p14:tracePt t="13743" x="2897188" y="2336800"/>
          <p14:tracePt t="13751" x="2914650" y="2336800"/>
          <p14:tracePt t="13759" x="2922588" y="2336800"/>
          <p14:tracePt t="13766" x="2932113" y="2336800"/>
          <p14:tracePt t="13774" x="2949575" y="2354263"/>
          <p14:tracePt t="13783" x="2949575" y="2362200"/>
          <p14:tracePt t="13790" x="2957513" y="2362200"/>
          <p14:tracePt t="13799" x="2974975" y="2379663"/>
          <p14:tracePt t="13806" x="2982913" y="2397125"/>
          <p14:tracePt t="13815" x="2990850" y="2405063"/>
          <p14:tracePt t="13822" x="2990850" y="2422525"/>
          <p14:tracePt t="13832" x="2990850" y="2430463"/>
          <p14:tracePt t="13839" x="3000375" y="2455863"/>
          <p14:tracePt t="13848" x="3008313" y="2463800"/>
          <p14:tracePt t="13854" x="3016250" y="2473325"/>
          <p14:tracePt t="13865" x="3025775" y="2506663"/>
          <p14:tracePt t="13870" x="3025775" y="2516188"/>
          <p14:tracePt t="13881" x="3025775" y="2524125"/>
          <p14:tracePt t="13887" x="3025775" y="2541588"/>
          <p14:tracePt t="13903" x="3033713" y="2566988"/>
          <p14:tracePt t="13926" x="3033713" y="2582863"/>
          <p14:tracePt t="13935" x="3041650" y="2592388"/>
          <p14:tracePt t="13943" x="3041650" y="2600325"/>
          <p14:tracePt t="13951" x="3051175" y="2600325"/>
          <p14:tracePt t="13967" x="3051175" y="2608263"/>
          <p14:tracePt t="13974" x="3051175" y="2617788"/>
          <p14:tracePt t="13983" x="3051175" y="2625725"/>
          <p14:tracePt t="13999" x="3059113" y="2633663"/>
          <p14:tracePt t="14006" x="3076575" y="2651125"/>
          <p14:tracePt t="14015" x="3084513" y="2651125"/>
          <p14:tracePt t="14032" x="3094038" y="2660650"/>
          <p14:tracePt t="14039" x="3109913" y="2676525"/>
          <p14:tracePt t="14048" x="3119438" y="2676525"/>
          <p14:tracePt t="14055" x="3135313" y="2686050"/>
          <p14:tracePt t="14064" x="3152775" y="2693988"/>
          <p14:tracePt t="14070" x="3170238" y="2711450"/>
          <p14:tracePt t="14080" x="3186113" y="2711450"/>
          <p14:tracePt t="14085" x="3221038" y="2719388"/>
          <p14:tracePt t="14094" x="3238500" y="2736850"/>
          <p14:tracePt t="14101" x="3246438" y="2736850"/>
          <p14:tracePt t="14111" x="3271838" y="2744788"/>
          <p14:tracePt t="14119" x="3279775" y="2744788"/>
          <p14:tracePt t="14126" x="3289300" y="2744788"/>
          <p14:tracePt t="14134" x="3297238" y="2744788"/>
          <p14:tracePt t="14143" x="3314700" y="2752725"/>
          <p14:tracePt t="14149" x="3314700" y="2762250"/>
          <p14:tracePt t="14158" x="3340100" y="2770188"/>
          <p14:tracePt t="14206" x="3348038" y="2770188"/>
          <p14:tracePt t="14215" x="3365500" y="2770188"/>
          <p14:tracePt t="14222" x="3365500" y="2778125"/>
          <p14:tracePt t="14238" x="3373438" y="2787650"/>
          <p14:tracePt t="14249" x="3382963" y="2787650"/>
          <p14:tracePt t="14254" x="3390900" y="2787650"/>
          <p14:tracePt t="14264" x="3390900" y="2795588"/>
          <p14:tracePt t="14343" x="3408363" y="2795588"/>
          <p14:tracePt t="14399" x="3424238" y="2795588"/>
          <p14:tracePt t="14406" x="3433763" y="2795588"/>
          <p14:tracePt t="14415" x="3441700" y="2795588"/>
          <p14:tracePt t="14422" x="3449638" y="2795588"/>
          <p14:tracePt t="14432" x="3459163" y="2795588"/>
          <p14:tracePt t="14449" x="3475038" y="2795588"/>
          <p14:tracePt t="14453" x="3484563" y="2795588"/>
          <p14:tracePt t="14480" x="3492500" y="2795588"/>
          <p14:tracePt t="14487" x="3502025" y="2795588"/>
          <p14:tracePt t="14496" x="3502025" y="2805113"/>
          <p14:tracePt t="14567" x="3509963" y="2813050"/>
          <p14:tracePt t="14886" x="3517900" y="2820988"/>
          <p14:tracePt t="14894" x="3517900" y="2830513"/>
          <p14:tracePt t="14902" x="3527425" y="2838450"/>
          <p14:tracePt t="14918" x="3535363" y="2846388"/>
          <p14:tracePt t="14933" x="3543300" y="2855913"/>
          <p14:tracePt t="14958" x="3552825" y="2863850"/>
          <p14:tracePt t="14982" x="3560763" y="2871788"/>
          <p14:tracePt t="14998" x="3560763" y="2881313"/>
          <p14:tracePt t="15295" x="3568700" y="2881313"/>
          <p14:tracePt t="15303" x="3578225" y="2889250"/>
          <p14:tracePt t="15309" x="3586163" y="2889250"/>
          <p14:tracePt t="15326" x="3594100" y="2889250"/>
          <p14:tracePt t="15342" x="3603625" y="2897188"/>
          <p14:tracePt t="15397" x="3611563" y="2897188"/>
          <p14:tracePt t="15543" x="3619500" y="2897188"/>
          <p14:tracePt t="15646" x="3629025" y="2897188"/>
          <p14:tracePt t="15686" x="3646488" y="2906713"/>
          <p14:tracePt t="15710" x="3654425" y="2914650"/>
          <p14:tracePt t="15726" x="3662363" y="2922588"/>
          <p14:tracePt t="15742" x="3671888" y="2922588"/>
          <p14:tracePt t="15750" x="3687763" y="2932113"/>
          <p14:tracePt t="15758" x="3697288" y="2940050"/>
          <p14:tracePt t="15766" x="3705225" y="2949575"/>
          <p14:tracePt t="15783" x="3713163" y="2949575"/>
          <p14:tracePt t="15816" x="3722688" y="2957513"/>
          <p14:tracePt t="15832" x="3748088" y="2957513"/>
          <p14:tracePt t="15864" x="3748088" y="2965450"/>
          <p14:tracePt t="15870" x="3756025" y="2965450"/>
          <p14:tracePt t="15902" x="3763963" y="2965450"/>
          <p14:tracePt t="15949" x="3763963" y="2974975"/>
          <p14:tracePt t="16022" x="3773488" y="2974975"/>
          <p14:tracePt t="16054" x="3790950" y="2974975"/>
          <p14:tracePt t="16191" x="3798888" y="2974975"/>
          <p14:tracePt t="16206" x="3806825" y="2974975"/>
          <p14:tracePt t="16238" x="3806825" y="2982913"/>
          <p14:tracePt t="16846" x="3832225" y="2982913"/>
          <p14:tracePt t="16855" x="3841750" y="2974975"/>
          <p14:tracePt t="16909" x="3857625" y="2957513"/>
          <p14:tracePt t="17165" x="3867150" y="2957513"/>
          <p14:tracePt t="17184" x="3883025" y="2965450"/>
          <p14:tracePt t="17215" x="3892550" y="2965450"/>
          <p14:tracePt t="17381" x="3900488" y="2974975"/>
          <p14:tracePt t="17677" x="3908425" y="2982913"/>
          <p14:tracePt t="18726" x="3917950" y="2982913"/>
          <p14:tracePt t="18767" x="3925888" y="2982913"/>
          <p14:tracePt t="19263" x="3935413" y="2982913"/>
          <p14:tracePt t="20126" x="3943350" y="2982913"/>
          <p14:tracePt t="20271" x="3951288" y="2982913"/>
          <p14:tracePt t="20487" x="3951288" y="2990850"/>
          <p14:tracePt t="20502" x="3960813" y="3000375"/>
          <p14:tracePt t="20551" x="3968750" y="3008313"/>
          <p14:tracePt t="20830" x="3968750" y="2990850"/>
          <p14:tracePt t="20878" x="3976688" y="2974975"/>
          <p14:tracePt t="21743" x="3968750" y="2974975"/>
          <p14:tracePt t="21750" x="3960813" y="2982913"/>
          <p14:tracePt t="21774" x="3951288" y="2990850"/>
          <p14:tracePt t="21784" x="3943350" y="3000375"/>
          <p14:tracePt t="21817" x="3943350" y="3008313"/>
          <p14:tracePt t="21967" x="3925888" y="3008313"/>
          <p14:tracePt t="21975" x="3917950" y="3008313"/>
          <p14:tracePt t="21985" x="3908425" y="3008313"/>
          <p14:tracePt t="21991" x="3900488" y="3008313"/>
          <p14:tracePt t="22000" x="3892550" y="3008313"/>
          <p14:tracePt t="22007" x="3883025" y="3008313"/>
          <p14:tracePt t="22016" x="3867150" y="3008313"/>
          <p14:tracePt t="22038" x="3849688" y="3008313"/>
          <p14:tracePt t="22046" x="3841750" y="3008313"/>
          <p14:tracePt t="22054" x="3832225" y="3008313"/>
          <p14:tracePt t="22070" x="3824288" y="3008313"/>
          <p14:tracePt t="22094" x="3816350" y="3016250"/>
          <p14:tracePt t="22143" x="3806825" y="3016250"/>
          <p14:tracePt t="22151" x="3798888" y="3025775"/>
          <p14:tracePt t="22159" x="3798888" y="3033713"/>
          <p14:tracePt t="22175" x="3798888" y="3041650"/>
          <p14:tracePt t="22191" x="3798888" y="3051175"/>
          <p14:tracePt t="22216" x="3798888" y="3059113"/>
          <p14:tracePt t="22245" x="3798888" y="3067050"/>
          <p14:tracePt t="22533" x="3806825" y="3067050"/>
          <p14:tracePt t="22551" x="3816350" y="3067050"/>
          <p14:tracePt t="22557" x="3824288" y="3067050"/>
          <p14:tracePt t="22584" x="3832225" y="3067050"/>
          <p14:tracePt t="22590" x="3841750" y="3067050"/>
          <p14:tracePt t="22597" x="3849688" y="3067050"/>
          <p14:tracePt t="22613" x="3857625" y="3067050"/>
          <p14:tracePt t="22639" x="3867150" y="3067050"/>
          <p14:tracePt t="22655" x="3875088" y="3067050"/>
          <p14:tracePt t="22703" x="3883025" y="3067050"/>
          <p14:tracePt t="22726" x="3892550" y="3067050"/>
          <p14:tracePt t="22839" x="3900488" y="3067050"/>
          <p14:tracePt t="22853" x="3908425" y="3067050"/>
          <p14:tracePt t="22942" x="3917950" y="3067050"/>
          <p14:tracePt t="23791" x="3935413" y="3067050"/>
          <p14:tracePt t="23797" x="3976688" y="3067050"/>
          <p14:tracePt t="23807" x="4019550" y="3059113"/>
          <p14:tracePt t="23813" x="4044950" y="3051175"/>
          <p14:tracePt t="23822" x="4052888" y="3051175"/>
          <p14:tracePt t="23830" x="4079875" y="3033713"/>
          <p14:tracePt t="23838" x="4105275" y="3025775"/>
          <p14:tracePt t="23846" x="4138613" y="2990850"/>
          <p14:tracePt t="23854" x="4164013" y="2965450"/>
          <p14:tracePt t="23862" x="4171950" y="2957513"/>
          <p14:tracePt t="23870" x="4171950" y="2949575"/>
          <p14:tracePt t="24095" x="4181475" y="2949575"/>
          <p14:tracePt t="24110" x="4156075" y="2949575"/>
          <p14:tracePt t="24120" x="4105275" y="2965450"/>
          <p14:tracePt t="24127" x="4062413" y="2982913"/>
          <p14:tracePt t="24137" x="3994150" y="3000375"/>
          <p14:tracePt t="24143" x="3925888" y="3033713"/>
          <p14:tracePt t="24152" x="3875088" y="3076575"/>
          <p14:tracePt t="24159" x="3781425" y="3144838"/>
          <p14:tracePt t="24167" x="3763963" y="3160713"/>
          <p14:tracePt t="24175" x="3748088" y="3178175"/>
          <p14:tracePt t="24185" x="3738563" y="3178175"/>
          <p14:tracePt t="24206" x="3722688" y="3178175"/>
          <p14:tracePt t="24223" x="3705225" y="3178175"/>
          <p14:tracePt t="24231" x="3697288" y="3178175"/>
          <p14:tracePt t="24246" x="3687763" y="3178175"/>
          <p14:tracePt t="24270" x="3679825" y="3178175"/>
          <p14:tracePt t="24334" x="3671888" y="3186113"/>
          <p14:tracePt t="24343" x="3671888" y="3203575"/>
          <p14:tracePt t="24352" x="3671888" y="3221038"/>
          <p14:tracePt t="24359" x="3671888" y="3246438"/>
          <p14:tracePt t="24366" x="3671888" y="3279775"/>
          <p14:tracePt t="24373" x="3671888" y="3305175"/>
          <p14:tracePt t="24381" x="3679825" y="3340100"/>
          <p14:tracePt t="24391" x="3687763" y="3365500"/>
          <p14:tracePt t="24398" x="3697288" y="3408363"/>
          <p14:tracePt t="24406" x="3705225" y="3441700"/>
          <p14:tracePt t="24414" x="3713163" y="3475038"/>
          <p14:tracePt t="24422" x="3722688" y="3509963"/>
          <p14:tracePt t="24431" x="3722688" y="3527425"/>
          <p14:tracePt t="24439" x="3730625" y="3552825"/>
          <p14:tracePt t="24447" x="3738563" y="3578225"/>
          <p14:tracePt t="24454" x="3738563" y="3594100"/>
          <p14:tracePt t="24462" x="3738563" y="3636963"/>
          <p14:tracePt t="24470" x="3748088" y="3687763"/>
          <p14:tracePt t="24478" x="3748088" y="3730625"/>
          <p14:tracePt t="24486" x="3763963" y="3763963"/>
          <p14:tracePt t="24495" x="3806825" y="3806825"/>
          <p14:tracePt t="24503" x="3849688" y="3832225"/>
          <p14:tracePt t="24511" x="3900488" y="3867150"/>
          <p14:tracePt t="24520" x="3976688" y="3875088"/>
          <p14:tracePt t="24525" x="4037013" y="3875088"/>
          <p14:tracePt t="24536" x="4070350" y="3883025"/>
          <p14:tracePt t="24542" x="4121150" y="3883025"/>
          <p14:tracePt t="24552" x="4138613" y="3883025"/>
          <p14:tracePt t="24559" x="4146550" y="3883025"/>
          <p14:tracePt t="24566" x="4164013" y="3875088"/>
          <p14:tracePt t="24575" x="4171950" y="3867150"/>
          <p14:tracePt t="24695" x="4146550" y="3857625"/>
          <p14:tracePt t="24702" x="4138613" y="3832225"/>
          <p14:tracePt t="24711" x="4113213" y="3824288"/>
          <p14:tracePt t="24719" x="4079875" y="3824288"/>
          <p14:tracePt t="24727" x="4037013" y="3824288"/>
          <p14:tracePt t="24737" x="4002088" y="3824288"/>
          <p14:tracePt t="24742" x="3960813" y="3824288"/>
          <p14:tracePt t="24753" x="3943350" y="3824288"/>
          <p14:tracePt t="24758" x="3900488" y="3824288"/>
          <p14:tracePt t="24766" x="3875088" y="3832225"/>
          <p14:tracePt t="24775" x="3857625" y="3857625"/>
          <p14:tracePt t="24782" x="3857625" y="3867150"/>
          <p14:tracePt t="24791" x="3857625" y="3883025"/>
          <p14:tracePt t="24797" x="3857625" y="3908425"/>
          <p14:tracePt t="24807" x="3867150" y="3925888"/>
          <p14:tracePt t="24814" x="3900488" y="3960813"/>
          <p14:tracePt t="24831" x="3908425" y="3968750"/>
          <p14:tracePt t="24838" x="3935413" y="4002088"/>
          <p14:tracePt t="24846" x="3976688" y="4052888"/>
          <p14:tracePt t="24853" x="4019550" y="4121150"/>
          <p14:tracePt t="24862" x="4070350" y="4197350"/>
          <p14:tracePt t="24871" x="4130675" y="4249738"/>
          <p14:tracePt t="24878" x="4181475" y="4300538"/>
          <p14:tracePt t="24887" x="4232275" y="4351338"/>
          <p14:tracePt t="24893" x="4283075" y="4394200"/>
          <p14:tracePt t="24904" x="4333875" y="4435475"/>
          <p14:tracePt t="24911" x="4384675" y="4478338"/>
          <p14:tracePt t="24919" x="4435475" y="4521200"/>
          <p14:tracePt t="24930" x="4495800" y="4546600"/>
          <p14:tracePt t="24937" x="4564063" y="4589463"/>
          <p14:tracePt t="24942" x="4614863" y="4622800"/>
          <p14:tracePt t="24953" x="4673600" y="4665663"/>
          <p14:tracePt t="24959" x="4724400" y="4673600"/>
          <p14:tracePt t="24969" x="4759325" y="4699000"/>
          <p14:tracePt t="24975" x="4784725" y="4716463"/>
          <p14:tracePt t="24982" x="4827588" y="4733925"/>
          <p14:tracePt t="24991" x="4860925" y="4749800"/>
          <p14:tracePt t="24997" x="4886325" y="4759325"/>
          <p14:tracePt t="25007" x="4911725" y="4775200"/>
          <p14:tracePt t="25014" x="4919663" y="4784725"/>
          <p14:tracePt t="25022" x="4937125" y="4784725"/>
          <p14:tracePt t="25030" x="4972050" y="4802188"/>
          <p14:tracePt t="25039" x="4987925" y="4810125"/>
          <p14:tracePt t="25046" x="4997450" y="4810125"/>
          <p14:tracePt t="25054" x="5022850" y="4810125"/>
          <p14:tracePt t="25061" x="5048250" y="4818063"/>
          <p14:tracePt t="25071" x="5064125" y="4827588"/>
          <p14:tracePt t="25078" x="5091113" y="4827588"/>
          <p14:tracePt t="25087" x="5124450" y="4835525"/>
          <p14:tracePt t="25093" x="5149850" y="4835525"/>
          <p14:tracePt t="25104" x="5157788" y="4835525"/>
          <p14:tracePt t="25109" x="5183188" y="4835525"/>
          <p14:tracePt t="25120" x="5200650" y="4835525"/>
          <p14:tracePt t="25136" x="5208588" y="4835525"/>
          <p14:tracePt t="25142" x="5218113" y="4835525"/>
          <p14:tracePt t="25239" x="5218113" y="4843463"/>
          <p14:tracePt t="25262" x="5218113" y="4868863"/>
          <p14:tracePt t="25278" x="5208588" y="4868863"/>
          <p14:tracePt t="25287" x="5192713" y="4878388"/>
          <p14:tracePt t="25294" x="5183188" y="4886325"/>
          <p14:tracePt t="25304" x="5175250" y="4894263"/>
          <p14:tracePt t="25309" x="5157788" y="4894263"/>
          <p14:tracePt t="25320" x="5124450" y="4911725"/>
          <p14:tracePt t="25337" x="5106988" y="4911725"/>
          <p14:tracePt t="25341" x="5081588" y="4919663"/>
          <p14:tracePt t="25354" x="5064125" y="4919663"/>
          <p14:tracePt t="25357" x="5038725" y="4929188"/>
          <p14:tracePt t="25369" x="5030788" y="4929188"/>
          <p14:tracePt t="25374" x="5013325" y="4937125"/>
          <p14:tracePt t="25382" x="4987925" y="4937125"/>
          <p14:tracePt t="25390" x="4979988" y="4937125"/>
          <p14:tracePt t="25397" x="4972050" y="4946650"/>
          <p14:tracePt t="25406" x="4954588" y="4954588"/>
          <p14:tracePt t="25414" x="4937125" y="4954588"/>
          <p14:tracePt t="25421" x="4929188" y="4962525"/>
          <p14:tracePt t="25430" x="4911725" y="4962525"/>
          <p14:tracePt t="25439" x="4903788" y="4962525"/>
          <p14:tracePt t="25446" x="4894263" y="4962525"/>
          <p14:tracePt t="25454" x="4886325" y="4962525"/>
          <p14:tracePt t="25471" x="4868863" y="4962525"/>
          <p14:tracePt t="25478" x="4843463" y="4972050"/>
          <p14:tracePt t="25495" x="4835525" y="4979988"/>
          <p14:tracePt t="25504" x="4827588" y="4979988"/>
          <p14:tracePt t="25510" x="4810125" y="4979988"/>
          <p14:tracePt t="25521" x="4802188" y="4987925"/>
          <p14:tracePt t="25527" x="4792663" y="4987925"/>
          <p14:tracePt t="25536" x="4784725" y="4987925"/>
          <p14:tracePt t="25542" x="4775200" y="4987925"/>
          <p14:tracePt t="25552" x="4759325" y="4997450"/>
          <p14:tracePt t="25567" x="4741863" y="4997450"/>
          <p14:tracePt t="25581" x="4733925" y="4997450"/>
          <p14:tracePt t="25591" x="4724400" y="4997450"/>
          <p14:tracePt t="25598" x="4716463" y="4997450"/>
          <p14:tracePt t="25615" x="4708525" y="4997450"/>
          <p14:tracePt t="25622" x="4683125" y="4997450"/>
          <p14:tracePt t="25630" x="4673600" y="4997450"/>
          <p14:tracePt t="25638" x="4665663" y="4997450"/>
          <p14:tracePt t="25646" x="4657725" y="4997450"/>
          <p14:tracePt t="25654" x="4648200" y="4997450"/>
          <p14:tracePt t="25662" x="4630738" y="4997450"/>
          <p14:tracePt t="25671" x="4614863" y="4997450"/>
          <p14:tracePt t="25678" x="4597400" y="4997450"/>
          <p14:tracePt t="25687" x="4589463" y="4997450"/>
          <p14:tracePt t="25693" x="4572000" y="4997450"/>
          <p14:tracePt t="25704" x="4564063" y="4997450"/>
          <p14:tracePt t="25710" x="4554538" y="4997450"/>
          <p14:tracePt t="25720" x="4538663" y="4997450"/>
          <p14:tracePt t="25726" x="4529138" y="4997450"/>
          <p14:tracePt t="25736" x="4513263" y="4997450"/>
          <p14:tracePt t="25742" x="4503738" y="4997450"/>
          <p14:tracePt t="25752" x="4486275" y="4997450"/>
          <p14:tracePt t="25759" x="4470400" y="4997450"/>
          <p14:tracePt t="25765" x="4452938" y="4997450"/>
          <p14:tracePt t="25775" x="4419600" y="4997450"/>
          <p14:tracePt t="25781" x="4402138" y="4997450"/>
          <p14:tracePt t="25789" x="4368800" y="4997450"/>
          <p14:tracePt t="25798" x="4351338" y="4987925"/>
          <p14:tracePt t="25807" x="4325938" y="4987925"/>
          <p14:tracePt t="25815" x="4300538" y="4979988"/>
          <p14:tracePt t="25823" x="4291013" y="4972050"/>
          <p14:tracePt t="25830" x="4265613" y="4962525"/>
          <p14:tracePt t="25839" x="4249738" y="4962525"/>
          <p14:tracePt t="25846" x="4240213" y="4962525"/>
          <p14:tracePt t="25854" x="4224338" y="4962525"/>
          <p14:tracePt t="25862" x="4197350" y="4962525"/>
          <p14:tracePt t="25871" x="4197350" y="4954588"/>
          <p14:tracePt t="25879" x="4171950" y="4954588"/>
          <p14:tracePt t="25888" x="4164013" y="4954588"/>
          <p14:tracePt t="25894" x="4146550" y="4954588"/>
          <p14:tracePt t="25903" x="4138613" y="4954588"/>
          <p14:tracePt t="25910" x="4138613" y="4946650"/>
          <p14:tracePt t="25926" x="4113213" y="4937125"/>
          <p14:tracePt t="25958" x="4105275" y="4937125"/>
          <p14:tracePt t="25974" x="4087813" y="4919663"/>
          <p14:tracePt t="25990" x="4079875" y="4911725"/>
          <p14:tracePt t="26007" x="4062413" y="4903788"/>
          <p14:tracePt t="26014" x="4052888" y="4903788"/>
          <p14:tracePt t="26022" x="4052888" y="4894263"/>
          <p14:tracePt t="26030" x="4044950" y="4886325"/>
          <p14:tracePt t="26039" x="4037013" y="4886325"/>
          <p14:tracePt t="26046" x="4027488" y="4878388"/>
          <p14:tracePt t="26062" x="4011613" y="4860925"/>
          <p14:tracePt t="26071" x="4002088" y="4860925"/>
          <p14:tracePt t="26078" x="4002088" y="4852988"/>
          <p14:tracePt t="26088" x="3994150" y="4843463"/>
          <p14:tracePt t="26094" x="3976688" y="4835525"/>
          <p14:tracePt t="26110" x="3976688" y="4827588"/>
          <p14:tracePt t="26120" x="3968750" y="4810125"/>
          <p14:tracePt t="26136" x="3960813" y="4792663"/>
          <p14:tracePt t="26142" x="3960813" y="4784725"/>
          <p14:tracePt t="26158" x="3960813" y="4767263"/>
          <p14:tracePt t="26167" x="3951288" y="4741863"/>
          <p14:tracePt t="26191" x="3951288" y="4724400"/>
          <p14:tracePt t="26198" x="3951288" y="4716463"/>
          <p14:tracePt t="26206" x="3951288" y="4708525"/>
          <p14:tracePt t="26215" x="3951288" y="4691063"/>
          <p14:tracePt t="26238" x="3951288" y="4683125"/>
          <p14:tracePt t="26246" x="3951288" y="4673600"/>
          <p14:tracePt t="26254" x="3951288" y="4665663"/>
          <p14:tracePt t="26271" x="3951288" y="4648200"/>
          <p14:tracePt t="26278" x="3951288" y="4640263"/>
          <p14:tracePt t="26287" x="3960813" y="4630738"/>
          <p14:tracePt t="26295" x="3968750" y="4614863"/>
          <p14:tracePt t="26305" x="3968750" y="4605338"/>
          <p14:tracePt t="26327" x="3976688" y="4597400"/>
          <p14:tracePt t="26336" x="3986213" y="4579938"/>
          <p14:tracePt t="26342" x="3994150" y="4579938"/>
          <p14:tracePt t="26352" x="3994150" y="4572000"/>
          <p14:tracePt t="26358" x="3994150" y="4564063"/>
          <p14:tracePt t="26366" x="4002088" y="4564063"/>
          <p14:tracePt t="26374" x="4011613" y="4554538"/>
          <p14:tracePt t="26381" x="4011613" y="4546600"/>
          <p14:tracePt t="26390" x="4019550" y="4546600"/>
          <p14:tracePt t="26398" x="4027488" y="4538663"/>
          <p14:tracePt t="26406" x="4027488" y="4529138"/>
          <p14:tracePt t="26422" x="4037013" y="4521200"/>
          <p14:tracePt t="26430" x="4044950" y="4521200"/>
          <p14:tracePt t="26437" x="4052888" y="4513263"/>
          <p14:tracePt t="26455" x="4052888" y="4503738"/>
          <p14:tracePt t="26462" x="4062413" y="4503738"/>
          <p14:tracePt t="26471" x="4070350" y="4495800"/>
          <p14:tracePt t="26503" x="4079875" y="4495800"/>
          <p14:tracePt t="26510" x="4087813" y="4486275"/>
          <p14:tracePt t="26520" x="4095750" y="4478338"/>
          <p14:tracePt t="26542" x="4105275" y="4478338"/>
          <p14:tracePt t="26559" x="4113213" y="4470400"/>
          <p14:tracePt t="26566" x="4121150" y="4460875"/>
          <p14:tracePt t="26590" x="4130675" y="4452938"/>
          <p14:tracePt t="26606" x="4138613" y="4452938"/>
          <p14:tracePt t="26622" x="4146550" y="4452938"/>
          <p14:tracePt t="26638" x="4156075" y="4445000"/>
          <p14:tracePt t="26663" x="4171950" y="4435475"/>
          <p14:tracePt t="26687" x="4181475" y="4435475"/>
          <p14:tracePt t="26695" x="4189413" y="4435475"/>
          <p14:tracePt t="26705" x="4189413" y="4427538"/>
          <p14:tracePt t="26710" x="4197350" y="4427538"/>
          <p14:tracePt t="26720" x="4206875" y="4427538"/>
          <p14:tracePt t="26725" x="4214813" y="4427538"/>
          <p14:tracePt t="26742" x="4224338" y="4419600"/>
          <p14:tracePt t="26759" x="4232275" y="4419600"/>
          <p14:tracePt t="26765" x="4240213" y="4419600"/>
          <p14:tracePt t="26773" x="4249738" y="4410075"/>
          <p14:tracePt t="26782" x="4257675" y="4410075"/>
          <p14:tracePt t="26790" x="4265613" y="4410075"/>
          <p14:tracePt t="26798" x="4275138" y="4410075"/>
          <p14:tracePt t="26807" x="4283075" y="4410075"/>
          <p14:tracePt t="26823" x="4300538" y="4410075"/>
          <p14:tracePt t="26830" x="4308475" y="4402138"/>
          <p14:tracePt t="26846" x="4325938" y="4402138"/>
          <p14:tracePt t="26854" x="4341813" y="4402138"/>
          <p14:tracePt t="26871" x="4359275" y="4402138"/>
          <p14:tracePt t="26879" x="4359275" y="4394200"/>
          <p14:tracePt t="26887" x="4376738" y="4394200"/>
          <p14:tracePt t="26894" x="4394200" y="4394200"/>
          <p14:tracePt t="26915" x="4419600" y="4384675"/>
          <p14:tracePt t="26921" x="4427538" y="4384675"/>
          <p14:tracePt t="26927" x="4435475" y="4384675"/>
          <p14:tracePt t="26934" x="4452938" y="4384675"/>
          <p14:tracePt t="26942" x="4478338" y="4384675"/>
          <p14:tracePt t="26949" x="4486275" y="4384675"/>
          <p14:tracePt t="26959" x="4495800" y="4384675"/>
          <p14:tracePt t="26965" x="4513263" y="4384675"/>
          <p14:tracePt t="26974" x="4521200" y="4384675"/>
          <p14:tracePt t="26982" x="4529138" y="4384675"/>
          <p14:tracePt t="26990" x="4538663" y="4384675"/>
          <p14:tracePt t="26998" x="4546600" y="4384675"/>
          <p14:tracePt t="27006" x="4554538" y="4384675"/>
          <p14:tracePt t="27014" x="4564063" y="4384675"/>
          <p14:tracePt t="27023" x="4572000" y="4384675"/>
          <p14:tracePt t="27039" x="4579938" y="4384675"/>
          <p14:tracePt t="27046" x="4589463" y="4384675"/>
          <p14:tracePt t="27054" x="4597400" y="4384675"/>
          <p14:tracePt t="27062" x="4605338" y="4384675"/>
          <p14:tracePt t="27071" x="4614863" y="4384675"/>
          <p14:tracePt t="27079" x="4630738" y="4384675"/>
          <p14:tracePt t="27088" x="4657725" y="4384675"/>
          <p14:tracePt t="27094" x="4665663" y="4384675"/>
          <p14:tracePt t="27104" x="4673600" y="4384675"/>
          <p14:tracePt t="27110" x="4683125" y="4384675"/>
          <p14:tracePt t="27125" x="4691063" y="4384675"/>
          <p14:tracePt t="27134" x="4708525" y="4384675"/>
          <p14:tracePt t="27157" x="4716463" y="4384675"/>
          <p14:tracePt t="27165" x="4724400" y="4384675"/>
          <p14:tracePt t="27182" x="4733925" y="4384675"/>
          <p14:tracePt t="27190" x="4749800" y="4384675"/>
          <p14:tracePt t="27214" x="4767263" y="4384675"/>
          <p14:tracePt t="27223" x="4775200" y="4394200"/>
          <p14:tracePt t="27239" x="4784725" y="4394200"/>
          <p14:tracePt t="27246" x="4802188" y="4394200"/>
          <p14:tracePt t="27262" x="4818063" y="4402138"/>
          <p14:tracePt t="27271" x="4827588" y="4402138"/>
          <p14:tracePt t="27278" x="4835525" y="4410075"/>
          <p14:tracePt t="27288" x="4843463" y="4410075"/>
          <p14:tracePt t="27294" x="4852988" y="4410075"/>
          <p14:tracePt t="27305" x="4852988" y="4419600"/>
          <p14:tracePt t="27311" x="4868863" y="4427538"/>
          <p14:tracePt t="27343" x="4878388" y="4427538"/>
          <p14:tracePt t="27368" x="4894263" y="4427538"/>
          <p14:tracePt t="27373" x="4903788" y="4435475"/>
          <p14:tracePt t="27381" x="4903788" y="4445000"/>
          <p14:tracePt t="27389" x="4911725" y="4452938"/>
          <p14:tracePt t="27414" x="4919663" y="4452938"/>
          <p14:tracePt t="27421" x="4929188" y="4452938"/>
          <p14:tracePt t="27430" x="4929188" y="4460875"/>
          <p14:tracePt t="27446" x="4937125" y="4470400"/>
          <p14:tracePt t="27462" x="4946650" y="4470400"/>
          <p14:tracePt t="27478" x="4954588" y="4486275"/>
          <p14:tracePt t="27494" x="4954588" y="4495800"/>
          <p14:tracePt t="27504" x="4962525" y="4495800"/>
          <p14:tracePt t="27510" x="4972050" y="4503738"/>
          <p14:tracePt t="27526" x="4972050" y="4513263"/>
          <p14:tracePt t="27536" x="4979988" y="4521200"/>
          <p14:tracePt t="27541" x="4979988" y="4529138"/>
          <p14:tracePt t="27549" x="4987925" y="4538663"/>
          <p14:tracePt t="27557" x="4997450" y="4538663"/>
          <p14:tracePt t="27565" x="4997450" y="4546600"/>
          <p14:tracePt t="27582" x="4997450" y="4554538"/>
          <p14:tracePt t="27598" x="5005388" y="4564063"/>
          <p14:tracePt t="27605" x="5013325" y="4572000"/>
          <p14:tracePt t="27614" x="5013325" y="4579938"/>
          <p14:tracePt t="27629" x="5013325" y="4589463"/>
          <p14:tracePt t="27645" x="5022850" y="4605338"/>
          <p14:tracePt t="27654" x="5030788" y="4614863"/>
          <p14:tracePt t="27672" x="5038725" y="4614863"/>
          <p14:tracePt t="27688" x="5038725" y="4630738"/>
          <p14:tracePt t="27705" x="5038725" y="4640263"/>
          <p14:tracePt t="27720" x="5038725" y="4648200"/>
          <p14:tracePt t="27725" x="5048250" y="4665663"/>
          <p14:tracePt t="27752" x="5048250" y="4673600"/>
          <p14:tracePt t="27757" x="5048250" y="4691063"/>
          <p14:tracePt t="27765" x="5048250" y="4699000"/>
          <p14:tracePt t="27773" x="5048250" y="4708525"/>
          <p14:tracePt t="27782" x="5048250" y="4716463"/>
          <p14:tracePt t="27791" x="5056188" y="4716463"/>
          <p14:tracePt t="27799" x="5056188" y="4724400"/>
          <p14:tracePt t="27806" x="5056188" y="4733925"/>
          <p14:tracePt t="27814" x="5056188" y="4741863"/>
          <p14:tracePt t="27830" x="5056188" y="4749800"/>
          <p14:tracePt t="27839" x="5056188" y="4759325"/>
          <p14:tracePt t="27846" x="5064125" y="4767263"/>
          <p14:tracePt t="27854" x="5064125" y="4775200"/>
          <p14:tracePt t="27862" x="5064125" y="4784725"/>
          <p14:tracePt t="27871" x="5064125" y="4792663"/>
          <p14:tracePt t="27878" x="5064125" y="4802188"/>
          <p14:tracePt t="27888" x="5064125" y="4810125"/>
          <p14:tracePt t="27905" x="5064125" y="4818063"/>
          <p14:tracePt t="27917" x="5073650" y="4835525"/>
          <p14:tracePt t="27925" x="5073650" y="4852988"/>
          <p14:tracePt t="27933" x="5073650" y="4860925"/>
          <p14:tracePt t="27958" x="5073650" y="4868863"/>
          <p14:tracePt t="27965" x="5073650" y="4878388"/>
          <p14:tracePt t="27974" x="5081588" y="4878388"/>
          <p14:tracePt t="28030" x="5091113" y="4886325"/>
          <p14:tracePt t="28046" x="5091113" y="4894263"/>
          <p14:tracePt t="28078" x="5099050" y="4903788"/>
          <p14:tracePt t="28110" x="5106988" y="4903788"/>
          <p14:tracePt t="28126" x="5116513" y="4903788"/>
          <p14:tracePt t="28142" x="5141913" y="4903788"/>
          <p14:tracePt t="28152" x="5157788" y="4903788"/>
          <p14:tracePt t="28157" x="5175250" y="4903788"/>
          <p14:tracePt t="28165" x="5218113" y="4903788"/>
          <p14:tracePt t="28175" x="5294313" y="4903788"/>
          <p14:tracePt t="28182" x="5345113" y="4903788"/>
          <p14:tracePt t="28191" x="5395913" y="4886325"/>
          <p14:tracePt t="28198" x="5421313" y="4868863"/>
          <p14:tracePt t="28205" x="5456238" y="4843463"/>
          <p14:tracePt t="28214" x="5472113" y="4835525"/>
          <p14:tracePt t="28494" x="5456238" y="4835525"/>
          <p14:tracePt t="28505" x="5430838" y="4835525"/>
          <p14:tracePt t="28510" x="5387975" y="4835525"/>
          <p14:tracePt t="28520" x="5362575" y="4835525"/>
          <p14:tracePt t="28526" x="5327650" y="4835525"/>
          <p14:tracePt t="28535" x="5286375" y="4835525"/>
          <p14:tracePt t="28542" x="5251450" y="4827588"/>
          <p14:tracePt t="28550" x="5243513" y="4810125"/>
          <p14:tracePt t="28559" x="5218113" y="4810125"/>
          <p14:tracePt t="28565" x="5192713" y="4810125"/>
          <p14:tracePt t="28575" x="5183188" y="4810125"/>
          <p14:tracePt t="28582" x="5175250" y="4810125"/>
          <p14:tracePt t="28590" x="5149850" y="4802188"/>
          <p14:tracePt t="28607" x="5141913" y="4802188"/>
          <p14:tracePt t="28614" x="5132388" y="4802188"/>
          <p14:tracePt t="28622" x="5116513" y="4802188"/>
          <p14:tracePt t="28631" x="5106988" y="4802188"/>
          <p14:tracePt t="28638" x="5106988" y="4792663"/>
          <p14:tracePt t="28647" x="5091113" y="4792663"/>
          <p14:tracePt t="28655" x="5073650" y="4792663"/>
          <p14:tracePt t="28663" x="5056188" y="4775200"/>
          <p14:tracePt t="28672" x="5048250" y="4767263"/>
          <p14:tracePt t="28677" x="5030788" y="4759325"/>
          <p14:tracePt t="28688" x="5030788" y="4749800"/>
          <p14:tracePt t="28704" x="5022850" y="4733925"/>
          <p14:tracePt t="28718" x="5013325" y="4733925"/>
          <p14:tracePt t="28736" x="5013325" y="4716463"/>
          <p14:tracePt t="28749" x="5005388" y="4699000"/>
          <p14:tracePt t="28782" x="4997450" y="4673600"/>
          <p14:tracePt t="28789" x="4987925" y="4665663"/>
          <p14:tracePt t="28806" x="4979988" y="4657725"/>
          <p14:tracePt t="28814" x="4972050" y="4648200"/>
          <p14:tracePt t="28822" x="4972050" y="4640263"/>
          <p14:tracePt t="28839" x="4972050" y="4630738"/>
          <p14:tracePt t="28847" x="4962525" y="4614863"/>
          <p14:tracePt t="28856" x="4962525" y="4605338"/>
          <p14:tracePt t="28872" x="4954588" y="4589463"/>
          <p14:tracePt t="28879" x="4954588" y="4579938"/>
          <p14:tracePt t="28889" x="4946650" y="4554538"/>
          <p14:tracePt t="28893" x="4937125" y="4546600"/>
          <p14:tracePt t="28905" x="4937125" y="4529138"/>
          <p14:tracePt t="28918" x="4929188" y="4513263"/>
          <p14:tracePt t="28926" x="4911725" y="4486275"/>
          <p14:tracePt t="28942" x="4903788" y="4478338"/>
          <p14:tracePt t="28949" x="4903788" y="4460875"/>
          <p14:tracePt t="28958" x="4886325" y="4452938"/>
          <p14:tracePt t="28966" x="4878388" y="4445000"/>
          <p14:tracePt t="28975" x="4868863" y="4435475"/>
          <p14:tracePt t="28983" x="4868863" y="4427538"/>
          <p14:tracePt t="28989" x="4860925" y="4410075"/>
          <p14:tracePt t="28998" x="4852988" y="4402138"/>
          <p14:tracePt t="29014" x="4835525" y="4384675"/>
          <p14:tracePt t="29022" x="4827588" y="4368800"/>
          <p14:tracePt t="29038" x="4818063" y="4359275"/>
          <p14:tracePt t="29046" x="4810125" y="4359275"/>
          <p14:tracePt t="29055" x="4802188" y="4351338"/>
          <p14:tracePt t="29063" x="4792663" y="4341813"/>
          <p14:tracePt t="29073" x="4775200" y="4341813"/>
          <p14:tracePt t="29079" x="4767263" y="4325938"/>
          <p14:tracePt t="29088" x="4759325" y="4325938"/>
          <p14:tracePt t="29094" x="4749800" y="4325938"/>
          <p14:tracePt t="29105" x="4741863" y="4325938"/>
          <p14:tracePt t="29110" x="4724400" y="4316413"/>
          <p14:tracePt t="29121" x="4708525" y="4308475"/>
          <p14:tracePt t="29127" x="4699000" y="4308475"/>
          <p14:tracePt t="29142" x="4691063" y="4300538"/>
          <p14:tracePt t="29149" x="4673600" y="4300538"/>
          <p14:tracePt t="29166" x="4657725" y="4300538"/>
          <p14:tracePt t="29183" x="4640263" y="4300538"/>
          <p14:tracePt t="29190" x="4622800" y="4300538"/>
          <p14:tracePt t="29198" x="4614863" y="4300538"/>
          <p14:tracePt t="29206" x="4597400" y="4300538"/>
          <p14:tracePt t="29213" x="4589463" y="4300538"/>
          <p14:tracePt t="29222" x="4579938" y="4300538"/>
          <p14:tracePt t="29231" x="4572000" y="4300538"/>
          <p14:tracePt t="29239" x="4564063" y="4300538"/>
          <p14:tracePt t="29246" x="4554538" y="4300538"/>
          <p14:tracePt t="29256" x="4538663" y="4300538"/>
          <p14:tracePt t="29271" x="4513263" y="4300538"/>
          <p14:tracePt t="29279" x="4503738" y="4300538"/>
          <p14:tracePt t="29288" x="4486275" y="4300538"/>
          <p14:tracePt t="29295" x="4460875" y="4300538"/>
          <p14:tracePt t="29304" x="4452938" y="4300538"/>
          <p14:tracePt t="29310" x="4435475" y="4300538"/>
          <p14:tracePt t="29319" x="4419600" y="4300538"/>
          <p14:tracePt t="29327" x="4394200" y="4300538"/>
          <p14:tracePt t="29334" x="4368800" y="4308475"/>
          <p14:tracePt t="29343" x="4359275" y="4308475"/>
          <p14:tracePt t="29349" x="4341813" y="4316413"/>
          <p14:tracePt t="29359" x="4325938" y="4316413"/>
          <p14:tracePt t="29366" x="4316413" y="4325938"/>
          <p14:tracePt t="29374" x="4308475" y="4325938"/>
          <p14:tracePt t="29383" x="4291013" y="4333875"/>
          <p14:tracePt t="29398" x="4283075" y="4333875"/>
          <p14:tracePt t="29406" x="4275138" y="4333875"/>
          <p14:tracePt t="29414" x="4265613" y="4333875"/>
          <p14:tracePt t="29462" x="4257675" y="4333875"/>
          <p14:tracePt t="29472" x="4249738" y="4333875"/>
          <p14:tracePt t="29486" x="4240213" y="4341813"/>
          <p14:tracePt t="29506" x="4232275" y="4351338"/>
          <p14:tracePt t="29520" x="4214813" y="4351338"/>
          <p14:tracePt t="29526" x="4214813" y="4359275"/>
          <p14:tracePt t="29550" x="4189413" y="4359275"/>
          <p14:tracePt t="29558" x="4189413" y="4368800"/>
          <p14:tracePt t="29589" x="4181475" y="4376738"/>
          <p14:tracePt t="29597" x="4171950" y="4376738"/>
          <p14:tracePt t="29621" x="4164013" y="4384675"/>
          <p14:tracePt t="29638" x="4156075" y="4384675"/>
          <p14:tracePt t="29655" x="4146550" y="4384675"/>
          <p14:tracePt t="29673" x="4146550" y="4394200"/>
          <p14:tracePt t="29870" x="4138613" y="4394200"/>
          <p14:tracePt t="29878" x="4121150" y="4394200"/>
          <p14:tracePt t="29889" x="4121150" y="4384675"/>
          <p14:tracePt t="29895" x="4113213" y="4384675"/>
          <p14:tracePt t="29916" x="4095750" y="4359275"/>
          <p14:tracePt t="29919" x="4087813" y="4359275"/>
          <p14:tracePt t="29927" x="4079875" y="4351338"/>
          <p14:tracePt t="29933" x="4070350" y="4341813"/>
          <p14:tracePt t="29949" x="4062413" y="4341813"/>
          <p14:tracePt t="29959" x="4052888" y="4333875"/>
          <p14:tracePt t="29966" x="4044950" y="4325938"/>
          <p14:tracePt t="29974" x="4027488" y="4316413"/>
          <p14:tracePt t="29991" x="4019550" y="4316413"/>
          <p14:tracePt t="29998" x="4019550" y="4308475"/>
          <p14:tracePt t="30006" x="4002088" y="4308475"/>
          <p14:tracePt t="30014" x="3994150" y="4300538"/>
          <p14:tracePt t="30022" x="3986213" y="4291013"/>
          <p14:tracePt t="30030" x="3976688" y="4291013"/>
          <p14:tracePt t="30039" x="3968750" y="4291013"/>
          <p14:tracePt t="30047" x="3943350" y="4275138"/>
          <p14:tracePt t="30055" x="3917950" y="4265613"/>
          <p14:tracePt t="30061" x="3900488" y="4257675"/>
          <p14:tracePt t="30073" x="3892550" y="4249738"/>
          <p14:tracePt t="30077" x="3867150" y="4240213"/>
          <p14:tracePt t="30089" x="3849688" y="4240213"/>
          <p14:tracePt t="30093" x="3841750" y="4240213"/>
          <p14:tracePt t="30104" x="3824288" y="4232275"/>
          <p14:tracePt t="30109" x="3806825" y="4232275"/>
          <p14:tracePt t="30118" x="3798888" y="4224338"/>
          <p14:tracePt t="30126" x="3790950" y="4224338"/>
          <p14:tracePt t="30133" x="3773488" y="4224338"/>
          <p14:tracePt t="30150" x="3756025" y="4214813"/>
          <p14:tracePt t="30157" x="3738563" y="4206875"/>
          <p14:tracePt t="30174" x="3722688" y="4197350"/>
          <p14:tracePt t="30182" x="3713163" y="4197350"/>
          <p14:tracePt t="30189" x="3697288" y="4197350"/>
          <p14:tracePt t="30197" x="3671888" y="4197350"/>
          <p14:tracePt t="30206" x="3662363" y="4197350"/>
          <p14:tracePt t="30213" x="3646488" y="4189413"/>
          <p14:tracePt t="30224" x="3629025" y="4189413"/>
          <p14:tracePt t="30239" x="3619500" y="4189413"/>
          <p14:tracePt t="30246" x="3611563" y="4189413"/>
          <p14:tracePt t="30261" x="3603625" y="4189413"/>
          <p14:tracePt t="30273" x="3594100" y="4189413"/>
          <p14:tracePt t="30277" x="3586163" y="4181475"/>
          <p14:tracePt t="30309" x="3578225" y="4181475"/>
          <p14:tracePt t="30349" x="3568700" y="4181475"/>
          <p14:tracePt t="30397" x="3560763" y="4181475"/>
          <p14:tracePt t="30430" x="3552825" y="4181475"/>
          <p14:tracePt t="30438" x="3543300" y="4181475"/>
          <p14:tracePt t="30473" x="3535363" y="4181475"/>
          <p14:tracePt t="30551" x="3517900" y="4197350"/>
          <p14:tracePt t="30558" x="3517900" y="4206875"/>
          <p14:tracePt t="30591" x="3517900" y="4214813"/>
          <p14:tracePt t="30606" x="3517900" y="4224338"/>
          <p14:tracePt t="30622" x="3517900" y="4232275"/>
          <p14:tracePt t="30934" x="3517900" y="4240213"/>
          <p14:tracePt t="30950" x="3535363" y="4240213"/>
          <p14:tracePt t="30966" x="3552825" y="4240213"/>
          <p14:tracePt t="30974" x="3560763" y="4240213"/>
          <p14:tracePt t="30990" x="3568700" y="4240213"/>
          <p14:tracePt t="30998" x="3578225" y="4240213"/>
          <p14:tracePt t="31006" x="3594100" y="4232275"/>
          <p14:tracePt t="31023" x="3594100" y="4224338"/>
          <p14:tracePt t="31031" x="3603625" y="4214813"/>
          <p14:tracePt t="31047" x="3603625" y="4206875"/>
          <p14:tracePt t="31056" x="3603625" y="4189413"/>
          <p14:tracePt t="31078" x="3603625" y="4181475"/>
          <p14:tracePt t="31089" x="3603625" y="4171950"/>
          <p14:tracePt t="31105" x="3603625" y="4164013"/>
          <p14:tracePt t="31110" x="3603625" y="4156075"/>
          <p14:tracePt t="31127" x="3603625" y="4146550"/>
          <p14:tracePt t="31143" x="3594100" y="4130675"/>
          <p14:tracePt t="31159" x="3594100" y="4121150"/>
          <p14:tracePt t="31174" x="3568700" y="4105275"/>
          <p14:tracePt t="31190" x="3552825" y="4095750"/>
          <p14:tracePt t="31198" x="3543300" y="4087813"/>
          <p14:tracePt t="31206" x="3527425" y="4079875"/>
          <p14:tracePt t="31214" x="3509963" y="4070350"/>
          <p14:tracePt t="31223" x="3502025" y="4062413"/>
          <p14:tracePt t="31230" x="3484563" y="4062413"/>
          <p14:tracePt t="31240" x="3467100" y="4052888"/>
          <p14:tracePt t="31245" x="3449638" y="4044950"/>
          <p14:tracePt t="31256" x="3433763" y="4037013"/>
          <p14:tracePt t="31261" x="3416300" y="4037013"/>
          <p14:tracePt t="31273" x="3398838" y="4027488"/>
          <p14:tracePt t="31277" x="3390900" y="4019550"/>
          <p14:tracePt t="31289" x="3382963" y="4019550"/>
          <p14:tracePt t="31295" x="3373438" y="4019550"/>
          <p14:tracePt t="31305" x="3365500" y="4019550"/>
          <p14:tracePt t="31311" x="3348038" y="4019550"/>
          <p14:tracePt t="31327" x="3340100" y="4019550"/>
          <p14:tracePt t="31334" x="3322638" y="4019550"/>
          <p14:tracePt t="31350" x="3314700" y="4019550"/>
          <p14:tracePt t="31358" x="3305175" y="4019550"/>
          <p14:tracePt t="31366" x="3297238" y="4019550"/>
          <p14:tracePt t="31374" x="3289300" y="4019550"/>
          <p14:tracePt t="31382" x="3279775" y="4019550"/>
          <p14:tracePt t="31390" x="3271838" y="4019550"/>
          <p14:tracePt t="31399" x="3263900" y="4019550"/>
          <p14:tracePt t="31408" x="3246438" y="4019550"/>
          <p14:tracePt t="31414" x="3228975" y="4019550"/>
          <p14:tracePt t="31423" x="3221038" y="4019550"/>
          <p14:tracePt t="31430" x="3211513" y="4019550"/>
          <p14:tracePt t="31447" x="3203575" y="4019550"/>
          <p14:tracePt t="31456" x="3195638" y="4019550"/>
          <p14:tracePt t="31463" x="3186113" y="4019550"/>
          <p14:tracePt t="31473" x="3178175" y="4019550"/>
          <p14:tracePt t="31477" x="3160713" y="4019550"/>
          <p14:tracePt t="31489" x="3152775" y="4019550"/>
          <p14:tracePt t="31493" x="3135313" y="4019550"/>
          <p14:tracePt t="31502" x="3127375" y="4019550"/>
          <p14:tracePt t="31509" x="3109913" y="4019550"/>
          <p14:tracePt t="31517" x="3084513" y="4019550"/>
          <p14:tracePt t="31526" x="3076575" y="4019550"/>
          <p14:tracePt t="31534" x="3059113" y="4019550"/>
          <p14:tracePt t="31543" x="3041650" y="4019550"/>
          <p14:tracePt t="31566" x="3025775" y="4019550"/>
          <p14:tracePt t="31582" x="3008313" y="4019550"/>
          <p14:tracePt t="31590" x="3000375" y="4019550"/>
          <p14:tracePt t="31598" x="2990850" y="4019550"/>
          <p14:tracePt t="31607" x="2982913" y="4019550"/>
          <p14:tracePt t="31624" x="2974975" y="4019550"/>
          <p14:tracePt t="31655" x="2965450" y="4019550"/>
          <p14:tracePt t="31663" x="2957513" y="4019550"/>
          <p14:tracePt t="31689" x="2940050" y="4019550"/>
          <p14:tracePt t="31704" x="2932113" y="4019550"/>
          <p14:tracePt t="31725" x="2922588" y="4027488"/>
          <p14:tracePt t="31741" x="2906713" y="4037013"/>
          <p14:tracePt t="31750" x="2906713" y="4044950"/>
          <p14:tracePt t="31757" x="2906713" y="4052888"/>
          <p14:tracePt t="31765" x="2897188" y="4062413"/>
          <p14:tracePt t="31775" x="2889250" y="4087813"/>
          <p14:tracePt t="31782" x="2889250" y="4105275"/>
          <p14:tracePt t="31790" x="2889250" y="4113213"/>
          <p14:tracePt t="31797" x="2889250" y="4138613"/>
          <p14:tracePt t="31807" x="2889250" y="4156075"/>
          <p14:tracePt t="31814" x="2889250" y="4171950"/>
          <p14:tracePt t="31822" x="2889250" y="4189413"/>
          <p14:tracePt t="31829" x="2889250" y="4206875"/>
          <p14:tracePt t="31839" x="2889250" y="4232275"/>
          <p14:tracePt t="31845" x="2889250" y="4240213"/>
          <p14:tracePt t="31856" x="2889250" y="4249738"/>
          <p14:tracePt t="31861" x="2889250" y="4257675"/>
          <p14:tracePt t="31873" x="2889250" y="4275138"/>
          <p14:tracePt t="31878" x="2889250" y="4283075"/>
          <p14:tracePt t="31888" x="2889250" y="4300538"/>
          <p14:tracePt t="31902" x="2889250" y="4316413"/>
          <p14:tracePt t="31909" x="2897188" y="4333875"/>
          <p14:tracePt t="31942" x="2897188" y="4351338"/>
          <p14:tracePt t="31951" x="2897188" y="4359275"/>
          <p14:tracePt t="31966" x="2906713" y="4376738"/>
          <p14:tracePt t="31998" x="2914650" y="4384675"/>
          <p14:tracePt t="32022" x="2922588" y="4394200"/>
          <p14:tracePt t="32030" x="2932113" y="4394200"/>
          <p14:tracePt t="32045" x="2940050" y="4394200"/>
          <p14:tracePt t="32056" x="2940050" y="4402138"/>
          <p14:tracePt t="32062" x="2949575" y="4402138"/>
          <p14:tracePt t="32072" x="2957513" y="4402138"/>
          <p14:tracePt t="32078" x="2965450" y="4410075"/>
          <p14:tracePt t="32087" x="2982913" y="4410075"/>
          <p14:tracePt t="32095" x="2990850" y="4410075"/>
          <p14:tracePt t="32102" x="3008313" y="4410075"/>
          <p14:tracePt t="32110" x="3033713" y="4410075"/>
          <p14:tracePt t="32117" x="3041650" y="4410075"/>
          <p14:tracePt t="32127" x="3059113" y="4410075"/>
          <p14:tracePt t="32134" x="3094038" y="4410075"/>
          <p14:tracePt t="32142" x="3109913" y="4410075"/>
          <p14:tracePt t="32151" x="3135313" y="4410075"/>
          <p14:tracePt t="32159" x="3170238" y="4410075"/>
          <p14:tracePt t="32166" x="3186113" y="4410075"/>
          <p14:tracePt t="32174" x="3203575" y="4410075"/>
          <p14:tracePt t="32182" x="3228975" y="4410075"/>
          <p14:tracePt t="32191" x="3246438" y="4410075"/>
          <p14:tracePt t="32198" x="3263900" y="4410075"/>
          <p14:tracePt t="32206" x="3289300" y="4410075"/>
          <p14:tracePt t="32214" x="3305175" y="4410075"/>
          <p14:tracePt t="32223" x="3330575" y="4410075"/>
          <p14:tracePt t="32230" x="3340100" y="4410075"/>
          <p14:tracePt t="32241" x="3348038" y="4410075"/>
          <p14:tracePt t="32246" x="3373438" y="4410075"/>
          <p14:tracePt t="32257" x="3382963" y="4419600"/>
          <p14:tracePt t="32263" x="3390900" y="4419600"/>
          <p14:tracePt t="32272" x="3416300" y="4419600"/>
          <p14:tracePt t="32288" x="3441700" y="4419600"/>
          <p14:tracePt t="32293" x="3449638" y="4427538"/>
          <p14:tracePt t="32301" x="3459163" y="4427538"/>
          <p14:tracePt t="32309" x="3475038" y="4427538"/>
          <p14:tracePt t="32325" x="3484563" y="4427538"/>
          <p14:tracePt t="32334" x="3492500" y="4435475"/>
          <p14:tracePt t="32358" x="3502025" y="4435475"/>
          <p14:tracePt t="32366" x="3509963" y="4435475"/>
          <p14:tracePt t="32374" x="3517900" y="4435475"/>
          <p14:tracePt t="32382" x="3527425" y="4435475"/>
          <p14:tracePt t="32407" x="3535363" y="4435475"/>
          <p14:tracePt t="32424" x="3543300" y="4435475"/>
          <p14:tracePt t="32510" x="3552825" y="4435475"/>
          <p14:tracePt t="32526" x="3560763" y="4435475"/>
          <p14:tracePt t="32559" x="3568700" y="4435475"/>
          <p14:tracePt t="32566" x="3578225" y="4435475"/>
          <p14:tracePt t="32574" x="3586163" y="4435475"/>
          <p14:tracePt t="32606" x="3594100" y="4427538"/>
          <p14:tracePt t="32615" x="3603625" y="4419600"/>
          <p14:tracePt t="32624" x="3603625" y="4410075"/>
          <p14:tracePt t="32630" x="3603625" y="4402138"/>
          <p14:tracePt t="32656" x="3603625" y="4394200"/>
          <p14:tracePt t="32725" x="3611563" y="4384675"/>
          <p14:tracePt t="33792" x="3629025" y="4368800"/>
          <p14:tracePt t="33798" x="3636963" y="4359275"/>
          <p14:tracePt t="33807" x="3636963" y="4341813"/>
          <p14:tracePt t="33813" x="3646488" y="4325938"/>
          <p14:tracePt t="33825" x="3662363" y="4291013"/>
          <p14:tracePt t="33830" x="3671888" y="4275138"/>
          <p14:tracePt t="33840" x="3687763" y="4249738"/>
          <p14:tracePt t="33845" x="3705225" y="4232275"/>
          <p14:tracePt t="33863" x="3705225" y="4214813"/>
          <p14:tracePt t="35485" x="3705225" y="4224338"/>
          <p14:tracePt t="35575" x="3713163" y="4232275"/>
          <p14:tracePt t="35879" x="3722688" y="4232275"/>
          <p14:tracePt t="35894" x="3730625" y="4232275"/>
          <p14:tracePt t="35997" x="3738563" y="4232275"/>
          <p14:tracePt t="37782" x="3748088" y="4232275"/>
          <p14:tracePt t="37793" x="3748088" y="4224338"/>
          <p14:tracePt t="37798" x="3756025" y="4214813"/>
          <p14:tracePt t="37809" x="3763963" y="4189413"/>
          <p14:tracePt t="37815" x="3781425" y="4164013"/>
          <p14:tracePt t="37825" x="3781425" y="4146550"/>
          <p14:tracePt t="37831" x="3806825" y="4113213"/>
          <p14:tracePt t="37838" x="3806825" y="4095750"/>
          <p14:tracePt t="37845" x="3816350" y="4062413"/>
          <p14:tracePt t="37853" x="3832225" y="4037013"/>
          <p14:tracePt t="37861" x="3832225" y="4011613"/>
          <p14:tracePt t="37870" x="3832225" y="3976688"/>
          <p14:tracePt t="37877" x="3832225" y="3951288"/>
          <p14:tracePt t="37887" x="3832225" y="3917950"/>
          <p14:tracePt t="37894" x="3832225" y="3900488"/>
          <p14:tracePt t="37902" x="3832225" y="3857625"/>
          <p14:tracePt t="37909" x="3832225" y="3824288"/>
          <p14:tracePt t="37921" x="3832225" y="3798888"/>
          <p14:tracePt t="37926" x="3832225" y="3773488"/>
          <p14:tracePt t="37933" x="3832225" y="3738563"/>
          <p14:tracePt t="37944" x="3832225" y="3713163"/>
          <p14:tracePt t="37949" x="3832225" y="3697288"/>
          <p14:tracePt t="37960" x="3832225" y="3679825"/>
          <p14:tracePt t="37965" x="3832225" y="3662363"/>
          <p14:tracePt t="37981" x="3832225" y="3646488"/>
          <p14:tracePt t="37993" x="3832225" y="3619500"/>
          <p14:tracePt t="37998" x="3816350" y="3611563"/>
          <p14:tracePt t="38009" x="3806825" y="3594100"/>
          <p14:tracePt t="38013" x="3798888" y="3568700"/>
          <p14:tracePt t="38022" x="3798888" y="3560763"/>
          <p14:tracePt t="38029" x="3781425" y="3535363"/>
          <p14:tracePt t="38037" x="3773488" y="3517900"/>
          <p14:tracePt t="38045" x="3748088" y="3484563"/>
          <p14:tracePt t="38053" x="3738563" y="3467100"/>
          <p14:tracePt t="38061" x="3722688" y="3449638"/>
          <p14:tracePt t="38070" x="3697288" y="3416300"/>
          <p14:tracePt t="38077" x="3679825" y="3408363"/>
          <p14:tracePt t="38087" x="3654425" y="3390900"/>
          <p14:tracePt t="38095" x="3646488" y="3373438"/>
          <p14:tracePt t="38102" x="3619500" y="3355975"/>
          <p14:tracePt t="38111" x="3603625" y="3348038"/>
          <p14:tracePt t="38118" x="3568700" y="3322638"/>
          <p14:tracePt t="38126" x="3543300" y="3305175"/>
          <p14:tracePt t="38134" x="3509963" y="3297238"/>
          <p14:tracePt t="38143" x="3475038" y="3271838"/>
          <p14:tracePt t="38151" x="3449638" y="3254375"/>
          <p14:tracePt t="38159" x="3416300" y="3228975"/>
          <p14:tracePt t="38166" x="3390900" y="3211513"/>
          <p14:tracePt t="38176" x="3382963" y="3195638"/>
          <p14:tracePt t="38183" x="3348038" y="3178175"/>
          <p14:tracePt t="38193" x="3322638" y="3160713"/>
          <p14:tracePt t="38199" x="3297238" y="3152775"/>
          <p14:tracePt t="38209" x="3271838" y="3135313"/>
          <p14:tracePt t="38215" x="3246438" y="3119438"/>
          <p14:tracePt t="38225" x="3238500" y="3109913"/>
          <p14:tracePt t="38230" x="3211513" y="3101975"/>
          <p14:tracePt t="38241" x="3195638" y="3094038"/>
          <p14:tracePt t="38247" x="3178175" y="3084513"/>
          <p14:tracePt t="38253" x="3160713" y="3076575"/>
          <p14:tracePt t="38263" x="3152775" y="3076575"/>
          <p14:tracePt t="38270" x="3127375" y="3059113"/>
          <p14:tracePt t="38278" x="3119438" y="3051175"/>
          <p14:tracePt t="38286" x="3094038" y="3041650"/>
          <p14:tracePt t="38295" x="3076575" y="3041650"/>
          <p14:tracePt t="38302" x="3067050" y="3025775"/>
          <p14:tracePt t="38310" x="3051175" y="3025775"/>
          <p14:tracePt t="38317" x="3025775" y="3016250"/>
          <p14:tracePt t="38326" x="3016250" y="3016250"/>
          <p14:tracePt t="38334" x="3008313" y="3008313"/>
          <p14:tracePt t="38343" x="3000375" y="3000375"/>
          <p14:tracePt t="38349" x="2990850" y="2990850"/>
          <p14:tracePt t="38360" x="2982913" y="2990850"/>
          <p14:tracePt t="38367" x="2965450" y="2990850"/>
          <p14:tracePt t="38376" x="2965450" y="2982913"/>
          <p14:tracePt t="38383" x="2957513" y="2974975"/>
          <p14:tracePt t="38393" x="2940050" y="2965450"/>
          <p14:tracePt t="38398" x="2932113" y="2965450"/>
          <p14:tracePt t="38414" x="2922588" y="2957513"/>
          <p14:tracePt t="38424" x="2914650" y="2957513"/>
          <p14:tracePt t="38430" x="2906713" y="2940050"/>
          <p14:tracePt t="39567" x="2914650" y="2957513"/>
          <p14:tracePt t="39574" x="2922588" y="2982913"/>
          <p14:tracePt t="39583" x="2932113" y="3016250"/>
          <p14:tracePt t="39594" x="2940050" y="3051175"/>
          <p14:tracePt t="39599" x="2949575" y="3094038"/>
          <p14:tracePt t="39606" x="2957513" y="3152775"/>
          <p14:tracePt t="39614" x="2982913" y="3246438"/>
          <p14:tracePt t="39622" x="3000375" y="3330575"/>
          <p14:tracePt t="39629" x="3008313" y="3408363"/>
          <p14:tracePt t="39637" x="3041650" y="3475038"/>
          <p14:tracePt t="39647" x="3067050" y="3552825"/>
          <p14:tracePt t="39654" x="3076575" y="3636963"/>
          <p14:tracePt t="39662" x="3109913" y="3705225"/>
          <p14:tracePt t="39671" x="3135313" y="3756025"/>
          <p14:tracePt t="39679" x="3178175" y="3832225"/>
          <p14:tracePt t="39686" x="3228975" y="3883025"/>
          <p14:tracePt t="39694" x="3271838" y="3935413"/>
          <p14:tracePt t="39701" x="3322638" y="3986213"/>
          <p14:tracePt t="39710" x="3365500" y="4011613"/>
          <p14:tracePt t="39718" x="3390900" y="4037013"/>
          <p14:tracePt t="39728" x="3408363" y="4062413"/>
          <p14:tracePt t="39735" x="3424238" y="4095750"/>
          <p14:tracePt t="39743" x="3424238" y="4105275"/>
          <p14:tracePt t="39750" x="3424238" y="4113213"/>
          <p14:tracePt t="39760" x="3424238" y="4121150"/>
          <p14:tracePt t="39767" x="3424238" y="4130675"/>
          <p14:tracePt t="39776" x="3424238" y="4156075"/>
          <p14:tracePt t="39793" x="3416300" y="4164013"/>
          <p14:tracePt t="39799" x="3416300" y="4171950"/>
          <p14:tracePt t="39805" x="3408363" y="4171950"/>
          <p14:tracePt t="39814" x="3398838" y="4181475"/>
          <p14:tracePt t="39821" x="3390900" y="4197350"/>
          <p14:tracePt t="39829" x="3382963" y="4206875"/>
          <p14:tracePt t="39837" x="3365500" y="4224338"/>
          <p14:tracePt t="39847" x="3348038" y="4240213"/>
          <p14:tracePt t="39854" x="3340100" y="4265613"/>
          <p14:tracePt t="39863" x="3330575" y="4283075"/>
          <p14:tracePt t="39871" x="3314700" y="4300538"/>
          <p14:tracePt t="39879" x="3305175" y="4316413"/>
          <p14:tracePt t="39886" x="3297238" y="4341813"/>
          <p14:tracePt t="39894" x="3289300" y="4359275"/>
          <p14:tracePt t="39902" x="3289300" y="4368800"/>
          <p14:tracePt t="39910" x="3279775" y="4376738"/>
          <p14:tracePt t="39922" x="3279775" y="4384675"/>
          <p14:tracePt t="39928" x="3279775" y="4402138"/>
          <p14:tracePt t="39933" x="3279775" y="4419600"/>
          <p14:tracePt t="39945" x="3271838" y="4427538"/>
          <p14:tracePt t="39960" x="3263900" y="4435475"/>
          <p14:tracePt t="39967" x="3246438" y="4452938"/>
          <p14:tracePt t="39983" x="3238500" y="4460875"/>
          <p14:tracePt t="39993" x="3221038" y="4478338"/>
          <p14:tracePt t="40009" x="3203575" y="4495800"/>
          <p14:tracePt t="40015" x="3195638" y="4503738"/>
          <p14:tracePt t="40029" x="3186113" y="4521200"/>
          <p14:tracePt t="40038" x="3186113" y="4538663"/>
          <p14:tracePt t="40047" x="3170238" y="4546600"/>
          <p14:tracePt t="40054" x="3160713" y="4554538"/>
          <p14:tracePt t="40062" x="3160713" y="4572000"/>
          <p14:tracePt t="40070" x="3152775" y="4572000"/>
          <p14:tracePt t="40078" x="3144838" y="4579938"/>
          <p14:tracePt t="40086" x="3144838" y="4589463"/>
          <p14:tracePt t="40094" x="3135313" y="4597400"/>
          <p14:tracePt t="40102" x="3135313" y="4605338"/>
          <p14:tracePt t="40110" x="3127375" y="4614863"/>
          <p14:tracePt t="40118" x="3127375" y="4622800"/>
          <p14:tracePt t="40127" x="3119438" y="4640263"/>
          <p14:tracePt t="40134" x="3109913" y="4657725"/>
          <p14:tracePt t="40151" x="3101975" y="4665663"/>
          <p14:tracePt t="40167" x="3101975" y="4673600"/>
          <p14:tracePt t="40183" x="3101975" y="4691063"/>
          <p14:tracePt t="40199" x="3094038" y="4691063"/>
          <p14:tracePt t="40208" x="3084513" y="4699000"/>
          <p14:tracePt t="40214" x="3084513" y="4708525"/>
          <p14:tracePt t="40231" x="3084513" y="4716463"/>
          <p14:tracePt t="40246" x="3076575" y="4724400"/>
          <p14:tracePt t="40254" x="3067050" y="4733925"/>
          <p14:tracePt t="40269" x="3059113" y="4741863"/>
          <p14:tracePt t="40279" x="3059113" y="4749800"/>
          <p14:tracePt t="40286" x="3051175" y="4759325"/>
          <p14:tracePt t="40303" x="3041650" y="4767263"/>
          <p14:tracePt t="40318" x="3033713" y="4775200"/>
          <p14:tracePt t="40335" x="3025775" y="4792663"/>
          <p14:tracePt t="40349" x="3016250" y="4802188"/>
          <p14:tracePt t="40365" x="3000375" y="4810125"/>
          <p14:tracePt t="40376" x="2990850" y="4818063"/>
          <p14:tracePt t="40383" x="2982913" y="4818063"/>
          <p14:tracePt t="40393" x="2974975" y="4827588"/>
          <p14:tracePt t="40399" x="2949575" y="4843463"/>
          <p14:tracePt t="40409" x="2932113" y="4843463"/>
          <p14:tracePt t="40414" x="2914650" y="4843463"/>
          <p14:tracePt t="40421" x="2897188" y="4852988"/>
          <p14:tracePt t="40431" x="2871788" y="4860925"/>
          <p14:tracePt t="40438" x="2846388" y="4860925"/>
          <p14:tracePt t="40447" x="2838450" y="4860925"/>
          <p14:tracePt t="40454" x="2820988" y="4860925"/>
          <p14:tracePt t="40462" x="2805113" y="4860925"/>
          <p14:tracePt t="40479" x="2795588" y="4860925"/>
          <p14:tracePt t="40486" x="2787650" y="4860925"/>
          <p14:tracePt t="41767" x="2795588" y="4860925"/>
          <p14:tracePt t="41791" x="2805113" y="4860925"/>
          <p14:tracePt t="41805" x="2820988" y="4843463"/>
          <p14:tracePt t="41830" x="2830513" y="4835525"/>
          <p14:tracePt t="41838" x="2855913" y="4810125"/>
          <p14:tracePt t="41855" x="2881313" y="4802188"/>
          <p14:tracePt t="41862" x="2889250" y="4802188"/>
          <p14:tracePt t="41870" x="2897188" y="4792663"/>
          <p14:tracePt t="41878" x="2906713" y="4792663"/>
          <p14:tracePt t="41887" x="2922588" y="4784725"/>
          <p14:tracePt t="41894" x="2932113" y="4775200"/>
          <p14:tracePt t="41901" x="2949575" y="4775200"/>
          <p14:tracePt t="41921" x="2965450" y="4767263"/>
          <p14:tracePt t="41929" x="2982913" y="4749800"/>
          <p14:tracePt t="41934" x="2982913" y="4741863"/>
          <p14:tracePt t="41945" x="3008313" y="4733925"/>
          <p14:tracePt t="41951" x="3033713" y="4716463"/>
          <p14:tracePt t="41961" x="3051175" y="4708525"/>
          <p14:tracePt t="41965" x="3084513" y="4683125"/>
          <p14:tracePt t="41977" x="3101975" y="4673600"/>
          <p14:tracePt t="41983" x="3135313" y="4640263"/>
          <p14:tracePt t="41992" x="3160713" y="4630738"/>
          <p14:tracePt t="41999" x="3195638" y="4605338"/>
          <p14:tracePt t="42005" x="3221038" y="4589463"/>
          <p14:tracePt t="42015" x="3246438" y="4572000"/>
          <p14:tracePt t="42022" x="3271838" y="4554538"/>
          <p14:tracePt t="42030" x="3305175" y="4538663"/>
          <p14:tracePt t="42038" x="3314700" y="4521200"/>
          <p14:tracePt t="42045" x="3330575" y="4513263"/>
          <p14:tracePt t="42054" x="3340100" y="4503738"/>
          <p14:tracePt t="42063" x="3355975" y="4478338"/>
          <p14:tracePt t="42070" x="3365500" y="4478338"/>
          <p14:tracePt t="42079" x="3365500" y="4470400"/>
          <p14:tracePt t="42086" x="3365500" y="4452938"/>
          <p14:tracePt t="42102" x="3365500" y="4435475"/>
          <p14:tracePt t="42111" x="3373438" y="4419600"/>
          <p14:tracePt t="42118" x="3373438" y="4410075"/>
          <p14:tracePt t="42128" x="3373438" y="4394200"/>
          <p14:tracePt t="42133" x="3373438" y="4376738"/>
          <p14:tracePt t="42144" x="3382963" y="4359275"/>
          <p14:tracePt t="42149" x="3382963" y="4351338"/>
          <p14:tracePt t="42160" x="3382963" y="4341813"/>
          <p14:tracePt t="42167" x="3382963" y="4333875"/>
          <p14:tracePt t="42177" x="3382963" y="4325938"/>
          <p14:tracePt t="42365" x="3382963" y="4316413"/>
          <p14:tracePt t="42381" x="3390900" y="4291013"/>
          <p14:tracePt t="42398" x="3390900" y="4275138"/>
          <p14:tracePt t="42406" x="3398838" y="4249738"/>
          <p14:tracePt t="42415" x="3408363" y="4224338"/>
          <p14:tracePt t="42422" x="3408363" y="4197350"/>
          <p14:tracePt t="42431" x="3441700" y="4146550"/>
          <p14:tracePt t="42439" x="3441700" y="4113213"/>
          <p14:tracePt t="42446" x="3459163" y="4070350"/>
          <p14:tracePt t="42454" x="3467100" y="4011613"/>
          <p14:tracePt t="42462" x="3475038" y="3960813"/>
          <p14:tracePt t="42470" x="3475038" y="3917950"/>
          <p14:tracePt t="42478" x="3475038" y="3875088"/>
          <p14:tracePt t="42486" x="3475038" y="3790950"/>
          <p14:tracePt t="42495" x="3475038" y="3722688"/>
          <p14:tracePt t="42502" x="3475038" y="3636963"/>
          <p14:tracePt t="42511" x="3475038" y="3578225"/>
          <p14:tracePt t="42518" x="3475038" y="3535363"/>
          <p14:tracePt t="42527" x="3475038" y="3502025"/>
          <p14:tracePt t="42535" x="3467100" y="3475038"/>
          <p14:tracePt t="42544" x="3459163" y="3441700"/>
          <p14:tracePt t="42550" x="3459163" y="3408363"/>
          <p14:tracePt t="42560" x="3449638" y="3382963"/>
          <p14:tracePt t="42565" x="3433763" y="3355975"/>
          <p14:tracePt t="42574" x="3433763" y="3330575"/>
          <p14:tracePt t="42581" x="3416300" y="3314700"/>
          <p14:tracePt t="42590" x="3416300" y="3305175"/>
          <p14:tracePt t="42597" x="3398838" y="3279775"/>
          <p14:tracePt t="42606" x="3382963" y="3263900"/>
          <p14:tracePt t="42613" x="3373438" y="3254375"/>
          <p14:tracePt t="42629" x="3348038" y="3228975"/>
          <p14:tracePt t="42638" x="3322638" y="3211513"/>
          <p14:tracePt t="42646" x="3305175" y="3195638"/>
          <p14:tracePt t="42654" x="3263900" y="3170238"/>
          <p14:tracePt t="42662" x="3246438" y="3160713"/>
          <p14:tracePt t="42669" x="3221038" y="3160713"/>
          <p14:tracePt t="42679" x="3195638" y="3152775"/>
          <p14:tracePt t="42685" x="3160713" y="3135313"/>
          <p14:tracePt t="42695" x="3144838" y="3127375"/>
          <p14:tracePt t="42701" x="3101975" y="3101975"/>
          <p14:tracePt t="42712" x="3084513" y="3094038"/>
          <p14:tracePt t="42717" x="3059113" y="3076575"/>
          <p14:tracePt t="42728" x="3033713" y="3059113"/>
          <p14:tracePt t="42733" x="2990850" y="3033713"/>
          <p14:tracePt t="42745" x="2974975" y="3025775"/>
          <p14:tracePt t="42750" x="2949575" y="3016250"/>
          <p14:tracePt t="42760" x="2940050" y="3008313"/>
          <p14:tracePt t="42766" x="2932113" y="3000375"/>
          <p14:tracePt t="42774" x="2922588" y="3000375"/>
          <p14:tracePt t="42781" x="2914650" y="2990850"/>
          <p14:tracePt t="42789" x="2906713" y="2974975"/>
          <p14:tracePt t="42798" x="2889250" y="2965450"/>
          <p14:tracePt t="42805" x="2871788" y="2957513"/>
          <p14:tracePt t="42813" x="2871788" y="2949575"/>
          <p14:tracePt t="42822" x="2855913" y="2940050"/>
          <p14:tracePt t="42829" x="2838450" y="2932113"/>
          <p14:tracePt t="42845" x="2830513" y="2932113"/>
          <p14:tracePt t="42854" x="2813050" y="2914650"/>
          <p14:tracePt t="43207" x="2805113" y="2914650"/>
          <p14:tracePt t="43214" x="2770188" y="2914650"/>
          <p14:tracePt t="43222" x="2736850" y="2914650"/>
          <p14:tracePt t="43231" x="2719388" y="2914650"/>
          <p14:tracePt t="43238" x="2693988" y="2889250"/>
          <p14:tracePt t="43247" x="2668588" y="2863850"/>
          <p14:tracePt t="43254" x="2625725" y="2830513"/>
          <p14:tracePt t="43262" x="2600325" y="2787650"/>
          <p14:tracePt t="43270" x="2566988" y="2719388"/>
          <p14:tracePt t="43279" x="2557463" y="2711450"/>
          <p14:tracePt t="43286" x="2549525" y="2686050"/>
          <p14:tracePt t="43302" x="2549525" y="2668588"/>
          <p14:tracePt t="43312" x="2574925" y="2660650"/>
          <p14:tracePt t="43318" x="2600325" y="2660650"/>
          <p14:tracePt t="43328" x="2633663" y="2651125"/>
          <p14:tracePt t="43333" x="2668588" y="2643188"/>
          <p14:tracePt t="43534" x="2668588" y="2633663"/>
          <p14:tracePt t="43559" x="2660650" y="2633663"/>
          <p14:tracePt t="43575" x="2633663" y="2633663"/>
          <p14:tracePt t="43582" x="2625725" y="2633663"/>
          <p14:tracePt t="43589" x="2608263" y="2643188"/>
          <p14:tracePt t="43599" x="2582863" y="2643188"/>
          <p14:tracePt t="43606" x="2574925" y="2651125"/>
          <p14:tracePt t="43614" x="2557463" y="2660650"/>
          <p14:tracePt t="43623" x="2549525" y="2660650"/>
          <p14:tracePt t="43631" x="2541588" y="2668588"/>
          <p14:tracePt t="43639" x="2516188" y="2668588"/>
          <p14:tracePt t="43646" x="2489200" y="2651125"/>
          <p14:tracePt t="43654" x="2463800" y="2625725"/>
          <p14:tracePt t="43663" x="2447925" y="2608263"/>
          <p14:tracePt t="43671" x="2413000" y="2582863"/>
          <p14:tracePt t="43679" x="2397125" y="2566988"/>
          <p14:tracePt t="43686" x="2379663" y="2549525"/>
          <p14:tracePt t="43695" x="2362200" y="2549525"/>
          <p14:tracePt t="43702" x="2344738" y="2541588"/>
          <p14:tracePt t="43712" x="2336800" y="2532063"/>
          <p14:tracePt t="43718" x="2268538" y="2516188"/>
          <p14:tracePt t="43729" x="2252663" y="2516188"/>
          <p14:tracePt t="43734" x="2217738" y="2498725"/>
          <p14:tracePt t="43744" x="2192338" y="2481263"/>
          <p14:tracePt t="43750" x="2174875" y="2463800"/>
          <p14:tracePt t="43758" x="2133600" y="2438400"/>
          <p14:tracePt t="43766" x="2124075" y="2422525"/>
          <p14:tracePt t="43776" x="2098675" y="2413000"/>
          <p14:tracePt t="43783" x="2073275" y="2387600"/>
          <p14:tracePt t="43789" x="2047875" y="2379663"/>
          <p14:tracePt t="43806" x="2039938" y="2371725"/>
          <p14:tracePt t="43813" x="2030413" y="2362200"/>
          <p14:tracePt t="43823" x="2022475" y="2354263"/>
          <p14:tracePt t="43830" x="2022475" y="2336800"/>
          <p14:tracePt t="43846" x="2022475" y="2319338"/>
          <p14:tracePt t="43862" x="2014538" y="2311400"/>
          <p14:tracePt t="43870" x="2014538" y="2303463"/>
          <p14:tracePt t="43879" x="1997075" y="2286000"/>
          <p14:tracePt t="43896" x="1989138" y="2286000"/>
          <p14:tracePt t="43902" x="1979613" y="2286000"/>
          <p14:tracePt t="43912" x="1971675" y="2286000"/>
          <p14:tracePt t="43918" x="1954213" y="2278063"/>
          <p14:tracePt t="43929" x="1946275" y="2278063"/>
          <p14:tracePt t="43934" x="1928813" y="2268538"/>
          <p14:tracePt t="43945" x="1920875" y="2268538"/>
          <p14:tracePt t="43950" x="1895475" y="2252663"/>
          <p14:tracePt t="43961" x="1878013" y="2243138"/>
          <p14:tracePt t="43965" x="1870075" y="2243138"/>
          <p14:tracePt t="43976" x="1844675" y="2235200"/>
          <p14:tracePt t="43981" x="1835150" y="2235200"/>
          <p14:tracePt t="43989" x="1827213" y="2227263"/>
          <p14:tracePt t="43998" x="1819275" y="2227263"/>
          <p14:tracePt t="44134" x="1809750" y="2217738"/>
          <p14:tracePt t="44359" x="1809750" y="2227263"/>
          <p14:tracePt t="44366" x="1801813" y="2227263"/>
          <p14:tracePt t="44375" x="1793875" y="2235200"/>
          <p14:tracePt t="44382" x="1793875" y="2252663"/>
          <p14:tracePt t="44390" x="1793875" y="2260600"/>
          <p14:tracePt t="44398" x="1793875" y="2268538"/>
          <p14:tracePt t="44406" x="1784350" y="2286000"/>
          <p14:tracePt t="44414" x="1784350" y="2293938"/>
          <p14:tracePt t="44423" x="1784350" y="2311400"/>
          <p14:tracePt t="44438" x="1776413" y="2328863"/>
          <p14:tracePt t="44446" x="1776413" y="2354263"/>
          <p14:tracePt t="44454" x="1766888" y="2362200"/>
          <p14:tracePt t="44463" x="1758950" y="2379663"/>
          <p14:tracePt t="44470" x="1758950" y="2397125"/>
          <p14:tracePt t="44479" x="1751013" y="2397125"/>
          <p14:tracePt t="44487" x="1751013" y="2405063"/>
          <p14:tracePt t="44496" x="1733550" y="2422525"/>
          <p14:tracePt t="44502" x="1725613" y="2430463"/>
          <p14:tracePt t="44513" x="1716088" y="2455863"/>
          <p14:tracePt t="44529" x="1708150" y="2473325"/>
          <p14:tracePt t="44534" x="1700213" y="2489200"/>
          <p14:tracePt t="44545" x="1682750" y="2498725"/>
          <p14:tracePt t="44550" x="1674813" y="2516188"/>
          <p14:tracePt t="44561" x="1665288" y="2532063"/>
          <p14:tracePt t="44566" x="1649413" y="2557463"/>
          <p14:tracePt t="44582" x="1639888" y="2566988"/>
          <p14:tracePt t="44590" x="1631950" y="2582863"/>
          <p14:tracePt t="44598" x="1622425" y="2592388"/>
          <p14:tracePt t="44671" x="1622425" y="2600325"/>
          <p14:tracePt t="44711" x="1622425" y="2608263"/>
          <p14:tracePt t="44878" x="1622425" y="2617788"/>
          <p14:tracePt t="44910" x="1622425" y="2625725"/>
          <p14:tracePt t="44943" x="1622425" y="2633663"/>
          <p14:tracePt t="44966" x="1631950" y="2643188"/>
          <p14:tracePt t="44983" x="1649413" y="2660650"/>
          <p14:tracePt t="44999" x="1657350" y="2660650"/>
          <p14:tracePt t="45006" x="1665288" y="2668588"/>
          <p14:tracePt t="45014" x="1674813" y="2676525"/>
          <p14:tracePt t="45022" x="1690688" y="2686050"/>
          <p14:tracePt t="45031" x="1708150" y="2693988"/>
          <p14:tracePt t="45047" x="1716088" y="2701925"/>
          <p14:tracePt t="45054" x="1733550" y="2711450"/>
          <p14:tracePt t="45062" x="1741488" y="2719388"/>
          <p14:tracePt t="45079" x="1751013" y="2719388"/>
          <p14:tracePt t="45087" x="1758950" y="2727325"/>
          <p14:tracePt t="45103" x="1758950" y="2736850"/>
          <p14:tracePt t="45119" x="1766888" y="2744788"/>
          <p14:tracePt t="45135" x="1776413" y="2752725"/>
          <p14:tracePt t="45150" x="1776413" y="2770188"/>
          <p14:tracePt t="45182" x="1776413" y="2778125"/>
          <p14:tracePt t="45190" x="1784350" y="2795588"/>
          <p14:tracePt t="45197" x="1793875" y="2795588"/>
          <p14:tracePt t="45207" x="1793875" y="2805113"/>
          <p14:tracePt t="45222" x="1793875" y="2813050"/>
          <p14:tracePt t="45238" x="1793875" y="2820988"/>
          <p14:tracePt t="45254" x="1793875" y="2838450"/>
          <p14:tracePt t="45271" x="1793875" y="2846388"/>
          <p14:tracePt t="45287" x="1793875" y="2855913"/>
          <p14:tracePt t="45303" x="1793875" y="2863850"/>
          <p14:tracePt t="45312" x="1793875" y="2871788"/>
          <p14:tracePt t="45319" x="1793875" y="2881313"/>
          <p14:tracePt t="45335" x="1793875" y="2889250"/>
          <p14:tracePt t="45345" x="1801813" y="2897188"/>
          <p14:tracePt t="45350" x="1801813" y="2906713"/>
          <p14:tracePt t="45358" x="1801813" y="2914650"/>
          <p14:tracePt t="45367" x="1801813" y="2922588"/>
          <p14:tracePt t="45373" x="1801813" y="2932113"/>
          <p14:tracePt t="45391" x="1801813" y="2949575"/>
          <p14:tracePt t="45422" x="1801813" y="2957513"/>
          <p14:tracePt t="45430" x="1801813" y="2965450"/>
          <p14:tracePt t="45438" x="1801813" y="2974975"/>
          <p14:tracePt t="45454" x="1801813" y="2982913"/>
          <p14:tracePt t="45463" x="1801813" y="2990850"/>
          <p14:tracePt t="45480" x="1801813" y="3008313"/>
          <p14:tracePt t="45487" x="1793875" y="3008313"/>
          <p14:tracePt t="45512" x="1784350" y="3016250"/>
          <p14:tracePt t="45519" x="1784350" y="3025775"/>
          <p14:tracePt t="45528" x="1784350" y="3033713"/>
          <p14:tracePt t="46031" x="1784350" y="3041650"/>
          <p14:tracePt t="46230" x="1793875" y="3041650"/>
          <p14:tracePt t="46237" x="1801813" y="3051175"/>
          <p14:tracePt t="46303" x="1809750" y="3051175"/>
          <p14:tracePt t="46319" x="1819275" y="3059113"/>
          <p14:tracePt t="46335" x="1819275" y="3067050"/>
          <p14:tracePt t="46350" x="1827213" y="3067050"/>
          <p14:tracePt t="46374" x="1835150" y="3067050"/>
          <p14:tracePt t="46407" x="1835150" y="3076575"/>
          <p14:tracePt t="46422" x="1844675" y="3084513"/>
          <p14:tracePt t="46430" x="1844675" y="3094038"/>
          <p14:tracePt t="46438" x="1852613" y="3094038"/>
          <p14:tracePt t="46455" x="1860550" y="3101975"/>
          <p14:tracePt t="46470" x="1860550" y="3109913"/>
          <p14:tracePt t="46480" x="1870075" y="3109913"/>
          <p14:tracePt t="46487" x="1878013" y="3119438"/>
          <p14:tracePt t="46496" x="1885950" y="3127375"/>
          <p14:tracePt t="46503" x="1885950" y="3135313"/>
          <p14:tracePt t="46528" x="1895475" y="3144838"/>
          <p14:tracePt t="46534" x="1895475" y="3152775"/>
          <p14:tracePt t="46541" x="1911350" y="3170238"/>
          <p14:tracePt t="46557" x="1911350" y="3178175"/>
          <p14:tracePt t="46566" x="1911350" y="3186113"/>
          <p14:tracePt t="46574" x="1911350" y="3203575"/>
          <p14:tracePt t="46583" x="1911350" y="3211513"/>
          <p14:tracePt t="46599" x="1911350" y="3228975"/>
          <p14:tracePt t="46606" x="1911350" y="3246438"/>
          <p14:tracePt t="46622" x="1911350" y="3263900"/>
          <p14:tracePt t="46630" x="1911350" y="3271838"/>
          <p14:tracePt t="46638" x="1920875" y="3297238"/>
          <p14:tracePt t="46646" x="1920875" y="3314700"/>
          <p14:tracePt t="46654" x="1920875" y="3322638"/>
          <p14:tracePt t="46663" x="1928813" y="3340100"/>
          <p14:tracePt t="46670" x="1928813" y="3365500"/>
          <p14:tracePt t="46679" x="1938338" y="3382963"/>
          <p14:tracePt t="46686" x="1938338" y="3390900"/>
          <p14:tracePt t="46697" x="1938338" y="3408363"/>
          <p14:tracePt t="46703" x="1938338" y="3416300"/>
          <p14:tracePt t="46713" x="1946275" y="3433763"/>
          <p14:tracePt t="46719" x="1954213" y="3449638"/>
          <p14:tracePt t="46734" x="1954213" y="3459163"/>
          <p14:tracePt t="46887" x="1954213" y="3467100"/>
          <p14:tracePt t="47055" x="1963738" y="3475038"/>
          <p14:tracePt t="47087" x="1971675" y="3475038"/>
          <p14:tracePt t="47103" x="1979613" y="3475038"/>
          <p14:tracePt t="47119" x="1989138" y="3475038"/>
          <p14:tracePt t="47129" x="2005013" y="3475038"/>
          <p14:tracePt t="47134" x="2014538" y="3475038"/>
          <p14:tracePt t="47144" x="2039938" y="3475038"/>
          <p14:tracePt t="47150" x="2047875" y="3475038"/>
          <p14:tracePt t="47157" x="2073275" y="3475038"/>
          <p14:tracePt t="47167" x="2090738" y="3475038"/>
          <p14:tracePt t="47174" x="2108200" y="3475038"/>
          <p14:tracePt t="47183" x="2133600" y="3475038"/>
          <p14:tracePt t="47190" x="2149475" y="3475038"/>
          <p14:tracePt t="47206" x="2174875" y="3475038"/>
          <p14:tracePt t="47215" x="2184400" y="3475038"/>
          <p14:tracePt t="47222" x="2192338" y="3475038"/>
          <p14:tracePt t="47262" x="2209800" y="3475038"/>
          <p14:tracePt t="47295" x="2235200" y="3475038"/>
          <p14:tracePt t="47312" x="2252663" y="3475038"/>
          <p14:tracePt t="47318" x="2260600" y="3475038"/>
          <p14:tracePt t="47329" x="2268538" y="3475038"/>
          <p14:tracePt t="47335" x="2293938" y="3475038"/>
          <p14:tracePt t="47341" x="2319338" y="3475038"/>
          <p14:tracePt t="47351" x="2336800" y="3475038"/>
          <p14:tracePt t="47357" x="2362200" y="3475038"/>
          <p14:tracePt t="47367" x="2387600" y="3475038"/>
          <p14:tracePt t="47374" x="2413000" y="3475038"/>
          <p14:tracePt t="47382" x="2447925" y="3475038"/>
          <p14:tracePt t="47391" x="2481263" y="3475038"/>
          <p14:tracePt t="47398" x="2516188" y="3475038"/>
          <p14:tracePt t="47406" x="2557463" y="3475038"/>
          <p14:tracePt t="47414" x="2582863" y="3459163"/>
          <p14:tracePt t="47422" x="2600325" y="3449638"/>
          <p14:tracePt t="47430" x="2625725" y="3441700"/>
          <p14:tracePt t="47438" x="2643188" y="3424238"/>
          <p14:tracePt t="47447" x="2651125" y="3416300"/>
          <p14:tracePt t="47454" x="2676525" y="3390900"/>
          <p14:tracePt t="47464" x="2693988" y="3373438"/>
          <p14:tracePt t="47470" x="2701925" y="3355975"/>
          <p14:tracePt t="47480" x="2711450" y="3330575"/>
          <p14:tracePt t="47487" x="2727325" y="3297238"/>
          <p14:tracePt t="47497" x="2744788" y="3263900"/>
          <p14:tracePt t="47502" x="2752725" y="3221038"/>
          <p14:tracePt t="47512" x="2752725" y="3186113"/>
          <p14:tracePt t="47518" x="2752725" y="3144838"/>
          <p14:tracePt t="47528" x="2752725" y="3084513"/>
          <p14:tracePt t="47534" x="2762250" y="3025775"/>
          <p14:tracePt t="47541" x="2762250" y="2990850"/>
          <p14:tracePt t="47551" x="2762250" y="2940050"/>
          <p14:tracePt t="47558" x="2762250" y="2897188"/>
          <p14:tracePt t="47565" x="2762250" y="2855913"/>
          <p14:tracePt t="47574" x="2752725" y="2805113"/>
          <p14:tracePt t="47583" x="2736850" y="2744788"/>
          <p14:tracePt t="47590" x="2711450" y="2693988"/>
          <p14:tracePt t="47598" x="2693988" y="2651125"/>
          <p14:tracePt t="47606" x="2676525" y="2608263"/>
          <p14:tracePt t="47615" x="2651125" y="2574925"/>
          <p14:tracePt t="47621" x="2633663" y="2541588"/>
          <p14:tracePt t="47631" x="2592388" y="2489200"/>
          <p14:tracePt t="47637" x="2582863" y="2473325"/>
          <p14:tracePt t="47648" x="2541588" y="2430463"/>
          <p14:tracePt t="47654" x="2516188" y="2405063"/>
          <p14:tracePt t="47665" x="2489200" y="2379663"/>
          <p14:tracePt t="47670" x="2463800" y="2354263"/>
          <p14:tracePt t="47681" x="2447925" y="2336800"/>
          <p14:tracePt t="47686" x="2413000" y="2328863"/>
          <p14:tracePt t="47708" x="2397125" y="2311400"/>
          <p14:tracePt t="47715" x="2387600" y="2303463"/>
          <p14:tracePt t="47717" x="2387600" y="2293938"/>
          <p14:tracePt t="47870" x="2405063" y="2303463"/>
          <p14:tracePt t="47880" x="2422525" y="2319338"/>
          <p14:tracePt t="47886" x="2455863" y="2371725"/>
          <p14:tracePt t="47896" x="2481263" y="2405063"/>
          <p14:tracePt t="47902" x="2524125" y="2481263"/>
          <p14:tracePt t="47912" x="2557463" y="2541588"/>
          <p14:tracePt t="47919" x="2617788" y="2651125"/>
          <p14:tracePt t="47925" x="2660650" y="2736850"/>
          <p14:tracePt t="47933" x="2719388" y="2846388"/>
          <p14:tracePt t="47941" x="2787650" y="2965450"/>
          <p14:tracePt t="47950" x="2846388" y="3067050"/>
          <p14:tracePt t="47958" x="2897188" y="3170238"/>
          <p14:tracePt t="47966" x="2965450" y="3271838"/>
          <p14:tracePt t="47974" x="3000375" y="3365500"/>
          <p14:tracePt t="47981" x="3016250" y="3441700"/>
          <p14:tracePt t="47990" x="3025775" y="3484563"/>
          <p14:tracePt t="47998" x="3025775" y="3527425"/>
          <p14:tracePt t="48006" x="3025775" y="3568700"/>
          <p14:tracePt t="48014" x="3025775" y="3603625"/>
          <p14:tracePt t="48022" x="3025775" y="3619500"/>
          <p14:tracePt t="48055" x="3041650" y="3629025"/>
          <p14:tracePt t="48064" x="3076575" y="3629025"/>
          <p14:tracePt t="48071" x="3109913" y="3629025"/>
          <p14:tracePt t="48081" x="3135313" y="3629025"/>
          <p14:tracePt t="48085" x="3160713" y="3619500"/>
          <p14:tracePt t="48096" x="3195638" y="3603625"/>
          <p14:tracePt t="48103" x="3228975" y="3594100"/>
          <p14:tracePt t="48112" x="3246438" y="3594100"/>
          <p14:tracePt t="48119" x="3254375" y="3578225"/>
          <p14:tracePt t="48127" x="3271838" y="3552825"/>
          <p14:tracePt t="48134" x="3289300" y="3535363"/>
          <p14:tracePt t="48141" x="3297238" y="3517900"/>
          <p14:tracePt t="48149" x="3305175" y="3492500"/>
          <p14:tracePt t="48158" x="3305175" y="3475038"/>
          <p14:tracePt t="48166" x="3305175" y="3449638"/>
          <p14:tracePt t="48174" x="3305175" y="3433763"/>
          <p14:tracePt t="48181" x="3305175" y="3398838"/>
          <p14:tracePt t="48189" x="3305175" y="3365500"/>
          <p14:tracePt t="48198" x="3305175" y="3330575"/>
          <p14:tracePt t="48205" x="3305175" y="3271838"/>
          <p14:tracePt t="48214" x="3305175" y="3246438"/>
          <p14:tracePt t="48221" x="3305175" y="3203575"/>
          <p14:tracePt t="48232" x="3297238" y="3152775"/>
          <p14:tracePt t="48237" x="3297238" y="3135313"/>
          <p14:tracePt t="48248" x="3289300" y="3094038"/>
          <p14:tracePt t="48253" x="3271838" y="3076575"/>
          <p14:tracePt t="48264" x="3254375" y="3059113"/>
          <p14:tracePt t="48269" x="3228975" y="3041650"/>
          <p14:tracePt t="48280" x="3211513" y="3041650"/>
          <p14:tracePt t="48285" x="3203575" y="3041650"/>
          <p14:tracePt t="48297" x="3178175" y="3041650"/>
          <p14:tracePt t="48301" x="3152775" y="3041650"/>
          <p14:tracePt t="48311" x="3119438" y="3041650"/>
          <p14:tracePt t="48318" x="3101975" y="3041650"/>
          <p14:tracePt t="48325" x="3084513" y="3041650"/>
          <p14:tracePt t="48333" x="3076575" y="3041650"/>
          <p14:tracePt t="48357" x="3059113" y="3059113"/>
          <p14:tracePt t="48365" x="3051175" y="3067050"/>
          <p14:tracePt t="48375" x="3051175" y="3109913"/>
          <p14:tracePt t="48383" x="3041650" y="3195638"/>
          <p14:tracePt t="48390" x="3041650" y="3271838"/>
          <p14:tracePt t="48397" x="3041650" y="3398838"/>
          <p14:tracePt t="48406" x="3041650" y="3535363"/>
          <p14:tracePt t="48414" x="3041650" y="3679825"/>
          <p14:tracePt t="48422" x="3076575" y="3798888"/>
          <p14:tracePt t="48431" x="3135313" y="3925888"/>
          <p14:tracePt t="48438" x="3152775" y="4011613"/>
          <p14:tracePt t="48447" x="3170238" y="4087813"/>
          <p14:tracePt t="48455" x="3178175" y="4146550"/>
          <p14:tracePt t="48464" x="3211513" y="4224338"/>
          <p14:tracePt t="48471" x="3228975" y="4257675"/>
          <p14:tracePt t="48481" x="3238500" y="4308475"/>
          <p14:tracePt t="48485" x="3263900" y="4341813"/>
          <p14:tracePt t="48496" x="3297238" y="4394200"/>
          <p14:tracePt t="48503" x="3322638" y="4445000"/>
          <p14:tracePt t="48513" x="3340100" y="4452938"/>
          <p14:tracePt t="48519" x="3355975" y="4486275"/>
          <p14:tracePt t="48527" x="3365500" y="4495800"/>
          <p14:tracePt t="48534" x="3373438" y="4513263"/>
          <p14:tracePt t="48550" x="3373438" y="4521200"/>
          <p14:tracePt t="48558" x="3373438" y="4538663"/>
          <p14:tracePt t="48575" x="3373438" y="4546600"/>
          <p14:tracePt t="48582" x="3373438" y="4554538"/>
          <p14:tracePt t="48590" x="3382963" y="4564063"/>
          <p14:tracePt t="48598" x="3382963" y="4572000"/>
          <p14:tracePt t="48606" x="3382963" y="4579938"/>
          <p14:tracePt t="48671" x="3382963" y="4597400"/>
          <p14:tracePt t="48703" x="3382963" y="4605338"/>
          <p14:tracePt t="48719" x="3365500" y="4605338"/>
          <p14:tracePt t="48728" x="3348038" y="4605338"/>
          <p14:tracePt t="48735" x="3330575" y="4605338"/>
          <p14:tracePt t="48741" x="3314700" y="4605338"/>
          <p14:tracePt t="48751" x="3289300" y="4605338"/>
          <p14:tracePt t="48758" x="3263900" y="4605338"/>
          <p14:tracePt t="48766" x="3246438" y="4605338"/>
          <p14:tracePt t="48774" x="3221038" y="4605338"/>
          <p14:tracePt t="48782" x="3186113" y="4614863"/>
          <p14:tracePt t="48790" x="3160713" y="4614863"/>
          <p14:tracePt t="48798" x="3135313" y="4622800"/>
          <p14:tracePt t="48806" x="3127375" y="4622800"/>
          <p14:tracePt t="48814" x="3109913" y="4630738"/>
          <p14:tracePt t="48822" x="3084513" y="4640263"/>
          <p14:tracePt t="48830" x="3067050" y="4648200"/>
          <p14:tracePt t="48838" x="3051175" y="4648200"/>
          <p14:tracePt t="48847" x="3025775" y="4648200"/>
          <p14:tracePt t="48853" x="2990850" y="4657725"/>
          <p14:tracePt t="48865" x="2974975" y="4665663"/>
          <p14:tracePt t="48869" x="2932113" y="4673600"/>
          <p14:tracePt t="48881" x="2889250" y="4699000"/>
          <p14:tracePt t="48885" x="2838450" y="4733925"/>
          <p14:tracePt t="48896" x="2795588" y="4733925"/>
          <p14:tracePt t="48901" x="2752725" y="4741863"/>
          <p14:tracePt t="48909" x="2711450" y="4741863"/>
          <p14:tracePt t="48918" x="2676525" y="4749800"/>
          <p14:tracePt t="48925" x="2633663" y="4749800"/>
          <p14:tracePt t="48934" x="2617788" y="4749800"/>
          <p14:tracePt t="48942" x="2600325" y="4749800"/>
          <p14:tracePt t="48950" x="2582863" y="4749800"/>
          <p14:tracePt t="48959" x="2574925" y="4749800"/>
          <p14:tracePt t="48968" x="2566988" y="4749800"/>
          <p14:tracePt t="48974" x="2549525" y="4749800"/>
          <p14:tracePt t="48982" x="2532063" y="4749800"/>
          <p14:tracePt t="48989" x="2524125" y="4749800"/>
          <p14:tracePt t="48997" x="2498725" y="4749800"/>
          <p14:tracePt t="49005" x="2473325" y="4741863"/>
          <p14:tracePt t="49015" x="2455863" y="4741863"/>
          <p14:tracePt t="49022" x="2430463" y="4741863"/>
          <p14:tracePt t="49032" x="2371725" y="4724400"/>
          <p14:tracePt t="49038" x="2328863" y="4724400"/>
          <p14:tracePt t="49048" x="2293938" y="4708525"/>
          <p14:tracePt t="49053" x="2252663" y="4699000"/>
          <p14:tracePt t="49064" x="2209800" y="4673600"/>
          <p14:tracePt t="49069" x="2192338" y="4673600"/>
          <p14:tracePt t="49081" x="2159000" y="4640263"/>
          <p14:tracePt t="49085" x="2124075" y="4630738"/>
          <p14:tracePt t="49097" x="2098675" y="4622800"/>
          <p14:tracePt t="49102" x="2065338" y="4614863"/>
          <p14:tracePt t="49113" x="2039938" y="4597400"/>
          <p14:tracePt t="49117" x="2030413" y="4589463"/>
          <p14:tracePt t="49125" x="1997075" y="4572000"/>
          <p14:tracePt t="49133" x="1971675" y="4572000"/>
          <p14:tracePt t="49142" x="1938338" y="4564063"/>
          <p14:tracePt t="49149" x="1911350" y="4554538"/>
          <p14:tracePt t="49158" x="1870075" y="4538663"/>
          <p14:tracePt t="49165" x="1844675" y="4529138"/>
          <p14:tracePt t="49173" x="1809750" y="4513263"/>
          <p14:tracePt t="49181" x="1793875" y="4503738"/>
          <p14:tracePt t="49189" x="1758950" y="4495800"/>
          <p14:tracePt t="49198" x="1725613" y="4486275"/>
          <p14:tracePt t="49206" x="1690688" y="4470400"/>
          <p14:tracePt t="49215" x="1665288" y="4460875"/>
          <p14:tracePt t="49222" x="1649413" y="4452938"/>
          <p14:tracePt t="49231" x="1631950" y="4445000"/>
          <p14:tracePt t="49238" x="1606550" y="4435475"/>
          <p14:tracePt t="49247" x="1589088" y="4427538"/>
          <p14:tracePt t="49254" x="1571625" y="4419600"/>
          <p14:tracePt t="49264" x="1555750" y="4410075"/>
          <p14:tracePt t="49270" x="1538288" y="4410075"/>
          <p14:tracePt t="49281" x="1512888" y="4394200"/>
          <p14:tracePt t="49286" x="1504950" y="4394200"/>
          <p14:tracePt t="49297" x="1487488" y="4394200"/>
          <p14:tracePt t="49303" x="1470025" y="4384675"/>
          <p14:tracePt t="49311" x="1452563" y="4384675"/>
          <p14:tracePt t="49318" x="1444625" y="4384675"/>
          <p14:tracePt t="49333" x="1427163" y="4376738"/>
          <p14:tracePt t="49350" x="1419225" y="4368800"/>
          <p14:tracePt t="49358" x="1411288" y="4368800"/>
          <p14:tracePt t="49367" x="1393825" y="4351338"/>
          <p14:tracePt t="49382" x="1368425" y="4341813"/>
          <p14:tracePt t="49390" x="1350963" y="4333875"/>
          <p14:tracePt t="49399" x="1343025" y="4325938"/>
          <p14:tracePt t="49406" x="1333500" y="4316413"/>
          <p14:tracePt t="49415" x="1325563" y="4308475"/>
          <p14:tracePt t="49422" x="1300163" y="4291013"/>
          <p14:tracePt t="49431" x="1292225" y="4283075"/>
          <p14:tracePt t="49439" x="1274763" y="4275138"/>
          <p14:tracePt t="49447" x="1274763" y="4257675"/>
          <p14:tracePt t="49455" x="1257300" y="4249738"/>
          <p14:tracePt t="49464" x="1257300" y="4232275"/>
          <p14:tracePt t="49471" x="1249363" y="4224338"/>
          <p14:tracePt t="49486" x="1241425" y="4206875"/>
          <p14:tracePt t="49502" x="1241425" y="4189413"/>
          <p14:tracePt t="49519" x="1241425" y="4171950"/>
          <p14:tracePt t="49525" x="1241425" y="4164013"/>
          <p14:tracePt t="49535" x="1241425" y="4156075"/>
          <p14:tracePt t="49542" x="1241425" y="4138613"/>
          <p14:tracePt t="49558" x="1241425" y="4121150"/>
          <p14:tracePt t="49567" x="1241425" y="4113213"/>
          <p14:tracePt t="49582" x="1241425" y="4105275"/>
          <p14:tracePt t="49590" x="1241425" y="4087813"/>
          <p14:tracePt t="49606" x="1249363" y="4087813"/>
          <p14:tracePt t="49614" x="1249363" y="4079875"/>
          <p14:tracePt t="49622" x="1257300" y="4062413"/>
          <p14:tracePt t="49631" x="1257300" y="4052888"/>
          <p14:tracePt t="49637" x="1266825" y="4037013"/>
          <p14:tracePt t="49653" x="1282700" y="4019550"/>
          <p14:tracePt t="49664" x="1292225" y="4019550"/>
          <p14:tracePt t="49682" x="1300163" y="3994150"/>
          <p14:tracePt t="49685" x="1300163" y="3986213"/>
          <p14:tracePt t="49694" x="1308100" y="3986213"/>
          <p14:tracePt t="49710" x="1317625" y="3976688"/>
          <p14:tracePt t="49717" x="1317625" y="3968750"/>
          <p14:tracePt t="49725" x="1325563" y="3968750"/>
          <p14:tracePt t="49742" x="1325563" y="3960813"/>
          <p14:tracePt t="49759" x="1333500" y="3951288"/>
          <p14:tracePt t="49951" x="1343025" y="3951288"/>
          <p14:tracePt t="49966" x="1360488" y="3951288"/>
          <p14:tracePt t="49974" x="1368425" y="3951288"/>
          <p14:tracePt t="49983" x="1385888" y="3951288"/>
          <p14:tracePt t="49989" x="1401763" y="3951288"/>
          <p14:tracePt t="49999" x="1444625" y="3935413"/>
          <p14:tracePt t="50005" x="1477963" y="3925888"/>
          <p14:tracePt t="50015" x="1520825" y="3908425"/>
          <p14:tracePt t="50021" x="1571625" y="3900488"/>
          <p14:tracePt t="50031" x="1631950" y="3875088"/>
          <p14:tracePt t="50039" x="1708150" y="3857625"/>
          <p14:tracePt t="50048" x="1766888" y="3832225"/>
          <p14:tracePt t="50055" x="1827213" y="3816350"/>
          <p14:tracePt t="50065" x="1878013" y="3781425"/>
          <p14:tracePt t="50071" x="1911350" y="3763963"/>
          <p14:tracePt t="50080" x="1979613" y="3722688"/>
          <p14:tracePt t="50087" x="2014538" y="3697288"/>
          <p14:tracePt t="50096" x="2047875" y="3671888"/>
          <p14:tracePt t="50103" x="2090738" y="3646488"/>
          <p14:tracePt t="50110" x="2098675" y="3629025"/>
          <p14:tracePt t="50117" x="2124075" y="3611563"/>
          <p14:tracePt t="50125" x="2149475" y="3603625"/>
          <p14:tracePt t="50135" x="2184400" y="3578225"/>
          <p14:tracePt t="50142" x="2200275" y="3560763"/>
          <p14:tracePt t="50151" x="2235200" y="3535363"/>
          <p14:tracePt t="50158" x="2268538" y="3517900"/>
          <p14:tracePt t="50166" x="2303463" y="3492500"/>
          <p14:tracePt t="50174" x="2354263" y="3459163"/>
          <p14:tracePt t="50182" x="2422525" y="3433763"/>
          <p14:tracePt t="50190" x="2463800" y="3398838"/>
          <p14:tracePt t="50198" x="2506663" y="3373438"/>
          <p14:tracePt t="50206" x="2541588" y="3355975"/>
          <p14:tracePt t="50216" x="2574925" y="3330575"/>
          <p14:tracePt t="50222" x="2617788" y="3289300"/>
          <p14:tracePt t="50232" x="2643188" y="3263900"/>
          <p14:tracePt t="50239" x="2693988" y="3221038"/>
          <p14:tracePt t="50248" x="2744788" y="3195638"/>
          <p14:tracePt t="50255" x="2762250" y="3170238"/>
          <p14:tracePt t="50264" x="2787650" y="3152775"/>
          <p14:tracePt t="50270" x="2820988" y="3119438"/>
          <p14:tracePt t="50280" x="2838450" y="3101975"/>
          <p14:tracePt t="50287" x="2846388" y="3094038"/>
          <p14:tracePt t="50296" x="2863850" y="3076575"/>
          <p14:tracePt t="50303" x="2871788" y="3059113"/>
          <p14:tracePt t="50310" x="2889250" y="3041650"/>
          <p14:tracePt t="50326" x="2897188" y="3033713"/>
          <p14:tracePt t="50334" x="2897188" y="3016250"/>
          <p14:tracePt t="50342" x="2897188" y="3008313"/>
          <p14:tracePt t="50351" x="2897188" y="2990850"/>
          <p14:tracePt t="50358" x="2906713" y="2982913"/>
          <p14:tracePt t="50366" x="2906713" y="2974975"/>
          <p14:tracePt t="50374" x="2906713" y="2957513"/>
          <p14:tracePt t="50382" x="2914650" y="2949575"/>
          <p14:tracePt t="50389" x="2914650" y="2932113"/>
          <p14:tracePt t="50398" x="2914650" y="2914650"/>
          <p14:tracePt t="50415" x="2914650" y="2906713"/>
          <p14:tracePt t="50422" x="2914650" y="2889250"/>
          <p14:tracePt t="50438" x="2914650" y="2881313"/>
          <p14:tracePt t="50449" x="2914650" y="2871788"/>
          <p14:tracePt t="50453" x="2914650" y="2863850"/>
          <p14:tracePt t="50465" x="2914650" y="2838450"/>
          <p14:tracePt t="50471" x="2906713" y="2830513"/>
          <p14:tracePt t="50481" x="2906713" y="2820988"/>
          <p14:tracePt t="50493" x="2889250" y="2805113"/>
          <p14:tracePt t="50503" x="2881313" y="2805113"/>
          <p14:tracePt t="50509" x="2881313" y="2795588"/>
          <p14:tracePt t="50519" x="2871788" y="2787650"/>
          <p14:tracePt t="50526" x="2863850" y="2778125"/>
          <p14:tracePt t="50551" x="2855913" y="2770188"/>
          <p14:tracePt t="50558" x="2846388" y="2762250"/>
          <p14:tracePt t="50598" x="2838450" y="2762250"/>
          <p14:tracePt t="50878" x="2838450" y="2770188"/>
          <p14:tracePt t="50886" x="2846388" y="2787650"/>
          <p14:tracePt t="50895" x="2863850" y="2820988"/>
          <p14:tracePt t="50902" x="2871788" y="2838450"/>
          <p14:tracePt t="50910" x="2889250" y="2863850"/>
          <p14:tracePt t="50927" x="2914650" y="2914650"/>
          <p14:tracePt t="50935" x="2932113" y="2949575"/>
          <p14:tracePt t="50942" x="2940050" y="2957513"/>
          <p14:tracePt t="50951" x="2949575" y="2982913"/>
          <p14:tracePt t="50958" x="2957513" y="3008313"/>
          <p14:tracePt t="50967" x="2965450" y="3016250"/>
          <p14:tracePt t="50974" x="2974975" y="3041650"/>
          <p14:tracePt t="50983" x="2990850" y="3067050"/>
          <p14:tracePt t="50989" x="2990850" y="3076575"/>
          <p14:tracePt t="50999" x="3000375" y="3101975"/>
          <p14:tracePt t="51007" x="3000375" y="3127375"/>
          <p14:tracePt t="51015" x="3008313" y="3152775"/>
          <p14:tracePt t="51023" x="3016250" y="3170238"/>
          <p14:tracePt t="51032" x="3016250" y="3195638"/>
          <p14:tracePt t="51037" x="3033713" y="3228975"/>
          <p14:tracePt t="51049" x="3033713" y="3254375"/>
          <p14:tracePt t="51055" x="3041650" y="3297238"/>
          <p14:tracePt t="51065" x="3051175" y="3322638"/>
          <p14:tracePt t="51071" x="3059113" y="3348038"/>
          <p14:tracePt t="51077" x="3067050" y="3365500"/>
          <p14:tracePt t="51087" x="3076575" y="3390900"/>
          <p14:tracePt t="51096" x="3076575" y="3398838"/>
          <p14:tracePt t="51103" x="3084513" y="3424238"/>
          <p14:tracePt t="51109" x="3094038" y="3449638"/>
          <p14:tracePt t="51118" x="3101975" y="3475038"/>
          <p14:tracePt t="51126" x="3101975" y="3492500"/>
          <p14:tracePt t="51134" x="3109913" y="3527425"/>
          <p14:tracePt t="51143" x="3109913" y="3552825"/>
          <p14:tracePt t="51150" x="3109913" y="3586163"/>
          <p14:tracePt t="51158" x="3119438" y="3603625"/>
          <p14:tracePt t="51166" x="3119438" y="3636963"/>
          <p14:tracePt t="51174" x="3119438" y="3679825"/>
          <p14:tracePt t="51182" x="3119438" y="3705225"/>
          <p14:tracePt t="51190" x="3119438" y="3738563"/>
          <p14:tracePt t="51198" x="3119438" y="3748088"/>
          <p14:tracePt t="51207" x="3119438" y="3773488"/>
          <p14:tracePt t="51215" x="3119438" y="3790950"/>
          <p14:tracePt t="51223" x="3119438" y="3798888"/>
          <p14:tracePt t="51232" x="3119438" y="3816350"/>
          <p14:tracePt t="51239" x="3119438" y="3824288"/>
          <p14:tracePt t="51248" x="3119438" y="3841750"/>
          <p14:tracePt t="51255" x="3119438" y="3857625"/>
          <p14:tracePt t="51264" x="3119438" y="3867150"/>
          <p14:tracePt t="51270" x="3127375" y="3900488"/>
          <p14:tracePt t="51280" x="3127375" y="3917950"/>
          <p14:tracePt t="51287" x="3127375" y="3935413"/>
          <p14:tracePt t="51293" x="3127375" y="3960813"/>
          <p14:tracePt t="51303" x="3135313" y="3976688"/>
          <p14:tracePt t="51309" x="3135313" y="3986213"/>
          <p14:tracePt t="51318" x="3135313" y="3994150"/>
          <p14:tracePt t="51326" x="3135313" y="4011613"/>
          <p14:tracePt t="51334" x="3135313" y="4027488"/>
          <p14:tracePt t="51343" x="3135313" y="4044950"/>
          <p14:tracePt t="51350" x="3135313" y="4052888"/>
          <p14:tracePt t="51358" x="3135313" y="4062413"/>
          <p14:tracePt t="51365" x="3135313" y="4070350"/>
          <p14:tracePt t="51374" x="3144838" y="4079875"/>
          <p14:tracePt t="51382" x="3144838" y="4095750"/>
          <p14:tracePt t="51390" x="3152775" y="4105275"/>
          <p14:tracePt t="51399" x="3160713" y="4113213"/>
          <p14:tracePt t="51405" x="3160713" y="4130675"/>
          <p14:tracePt t="51421" x="3170238" y="4138613"/>
          <p14:tracePt t="51434" x="3178175" y="4156075"/>
          <p14:tracePt t="51448" x="3186113" y="4171950"/>
          <p14:tracePt t="51455" x="3186113" y="4197350"/>
          <p14:tracePt t="51471" x="3186113" y="4214813"/>
          <p14:tracePt t="51480" x="3195638" y="4224338"/>
          <p14:tracePt t="51493" x="3195638" y="4232275"/>
          <p14:tracePt t="51502" x="3203575" y="4240213"/>
          <p14:tracePt t="51518" x="3203575" y="4249738"/>
          <p14:tracePt t="51526" x="3203575" y="4257675"/>
          <p14:tracePt t="51535" x="3211513" y="4265613"/>
          <p14:tracePt t="51558" x="3211513" y="4283075"/>
          <p14:tracePt t="51574" x="3211513" y="4291013"/>
          <p14:tracePt t="51590" x="3211513" y="4308475"/>
          <p14:tracePt t="51599" x="3211513" y="4316413"/>
          <p14:tracePt t="51607" x="3211513" y="4333875"/>
          <p14:tracePt t="51615" x="3211513" y="4351338"/>
          <p14:tracePt t="51632" x="3211513" y="4376738"/>
          <p14:tracePt t="51639" x="3211513" y="4384675"/>
          <p14:tracePt t="51649" x="3211513" y="4394200"/>
          <p14:tracePt t="51653" x="3211513" y="4402138"/>
          <p14:tracePt t="51665" x="3211513" y="4410075"/>
          <p14:tracePt t="51671" x="3211513" y="4427538"/>
          <p14:tracePt t="51681" x="3211513" y="4435475"/>
          <p14:tracePt t="51686" x="3211513" y="4452938"/>
          <p14:tracePt t="51693" x="3195638" y="4478338"/>
          <p14:tracePt t="51702" x="3186113" y="4486275"/>
          <p14:tracePt t="51709" x="3178175" y="4495800"/>
          <p14:tracePt t="51718" x="3160713" y="4513263"/>
          <p14:tracePt t="51726" x="3160713" y="4529138"/>
          <p14:tracePt t="51742" x="3135313" y="4554538"/>
          <p14:tracePt t="51750" x="3127375" y="4572000"/>
          <p14:tracePt t="51766" x="3109913" y="4589463"/>
          <p14:tracePt t="51773" x="3094038" y="4597400"/>
          <p14:tracePt t="51783" x="3084513" y="4597400"/>
          <p14:tracePt t="51791" x="3076575" y="4605338"/>
          <p14:tracePt t="51799" x="3067050" y="4614863"/>
          <p14:tracePt t="51806" x="3067050" y="4622800"/>
          <p14:tracePt t="51817" x="3051175" y="4630738"/>
          <p14:tracePt t="51823" x="3041650" y="4640263"/>
          <p14:tracePt t="51832" x="3033713" y="4648200"/>
          <p14:tracePt t="51839" x="3025775" y="4648200"/>
          <p14:tracePt t="51854" x="3008313" y="4665663"/>
          <p14:tracePt t="51865" x="3008313" y="4673600"/>
          <p14:tracePt t="51886" x="2990850" y="4683125"/>
          <p14:tracePt t="51903" x="2982913" y="4691063"/>
          <p14:tracePt t="51910" x="2982913" y="4699000"/>
          <p14:tracePt t="51918" x="2965450" y="4708525"/>
          <p14:tracePt t="51934" x="2949575" y="4708525"/>
          <p14:tracePt t="51942" x="2949575" y="4716463"/>
          <p14:tracePt t="51950" x="2932113" y="4716463"/>
          <p14:tracePt t="51958" x="2914650" y="4724400"/>
          <p14:tracePt t="51967" x="2906713" y="4733925"/>
          <p14:tracePt t="51974" x="2881313" y="4741863"/>
          <p14:tracePt t="51982" x="2871788" y="4741863"/>
          <p14:tracePt t="51991" x="2863850" y="4749800"/>
          <p14:tracePt t="52000" x="2838450" y="4749800"/>
          <p14:tracePt t="52007" x="2830513" y="4749800"/>
          <p14:tracePt t="52016" x="2820988" y="4759325"/>
          <p14:tracePt t="52022" x="2805113" y="4759325"/>
          <p14:tracePt t="52033" x="2787650" y="4759325"/>
          <p14:tracePt t="52039" x="2778125" y="4759325"/>
          <p14:tracePt t="52048" x="2762250" y="4759325"/>
          <p14:tracePt t="52055" x="2736850" y="4767263"/>
          <p14:tracePt t="52070" x="2719388" y="4767263"/>
          <p14:tracePt t="52077" x="2711450" y="4767263"/>
          <p14:tracePt t="52086" x="2693988" y="4767263"/>
          <p14:tracePt t="52093" x="2686050" y="4767263"/>
          <p14:tracePt t="52103" x="2676525" y="4767263"/>
          <p14:tracePt t="52110" x="2660650" y="4767263"/>
          <p14:tracePt t="52126" x="2643188" y="4767263"/>
          <p14:tracePt t="52135" x="2633663" y="4767263"/>
          <p14:tracePt t="52142" x="2625725" y="4767263"/>
          <p14:tracePt t="52150" x="2608263" y="4759325"/>
          <p14:tracePt t="52158" x="2592388" y="4749800"/>
          <p14:tracePt t="52167" x="2582863" y="4749800"/>
          <p14:tracePt t="52174" x="2566988" y="4741863"/>
          <p14:tracePt t="52311" x="2574925" y="4741863"/>
          <p14:tracePt t="52318" x="2582863" y="4749800"/>
          <p14:tracePt t="52326" x="2600325" y="4749800"/>
          <p14:tracePt t="52334" x="2625725" y="4759325"/>
          <p14:tracePt t="52342" x="2643188" y="4767263"/>
          <p14:tracePt t="52350" x="2651125" y="4767263"/>
          <p14:tracePt t="52358" x="2676525" y="4767263"/>
          <p14:tracePt t="52367" x="2693988" y="4767263"/>
          <p14:tracePt t="52374" x="2711450" y="4767263"/>
          <p14:tracePt t="52383" x="2736850" y="4767263"/>
          <p14:tracePt t="52391" x="2744788" y="4767263"/>
          <p14:tracePt t="52399" x="2770188" y="4767263"/>
          <p14:tracePt t="52407" x="2778125" y="4767263"/>
          <p14:tracePt t="52416" x="2795588" y="4767263"/>
          <p14:tracePt t="52423" x="2820988" y="4767263"/>
          <p14:tracePt t="52432" x="2830513" y="4767263"/>
          <p14:tracePt t="52438" x="2846388" y="4767263"/>
          <p14:tracePt t="52449" x="2855913" y="4767263"/>
          <p14:tracePt t="52453" x="2881313" y="4767263"/>
          <p14:tracePt t="52463" x="2897188" y="4767263"/>
          <p14:tracePt t="52470" x="2914650" y="4767263"/>
          <p14:tracePt t="52478" x="2940050" y="4767263"/>
          <p14:tracePt t="52487" x="2957513" y="4767263"/>
          <p14:tracePt t="52493" x="2974975" y="4767263"/>
          <p14:tracePt t="52502" x="2982913" y="4767263"/>
          <p14:tracePt t="52510" x="3000375" y="4759325"/>
          <p14:tracePt t="52527" x="3025775" y="4749800"/>
          <p14:tracePt t="52534" x="3051175" y="4733925"/>
          <p14:tracePt t="52542" x="3059113" y="4733925"/>
          <p14:tracePt t="52551" x="3076575" y="4724400"/>
          <p14:tracePt t="52558" x="3101975" y="4708525"/>
          <p14:tracePt t="52566" x="3127375" y="4699000"/>
          <p14:tracePt t="52574" x="3144838" y="4691063"/>
          <p14:tracePt t="52582" x="3170238" y="4683125"/>
          <p14:tracePt t="52590" x="3195638" y="4673600"/>
          <p14:tracePt t="52600" x="3228975" y="4657725"/>
          <p14:tracePt t="52606" x="3238500" y="4648200"/>
          <p14:tracePt t="52616" x="3254375" y="4630738"/>
          <p14:tracePt t="52623" x="3279775" y="4622800"/>
          <p14:tracePt t="52633" x="3289300" y="4614863"/>
          <p14:tracePt t="52639" x="3289300" y="4605338"/>
          <p14:tracePt t="52648" x="3297238" y="4597400"/>
          <p14:tracePt t="52654" x="3297238" y="4579938"/>
          <p14:tracePt t="52662" x="3297238" y="4572000"/>
          <p14:tracePt t="52671" x="3297238" y="4564063"/>
          <p14:tracePt t="52687" x="3297238" y="4554538"/>
          <p14:tracePt t="52693" x="3297238" y="4538663"/>
          <p14:tracePt t="52710" x="3297238" y="4521200"/>
          <p14:tracePt t="52718" x="3289300" y="4495800"/>
          <p14:tracePt t="52726" x="3279775" y="4478338"/>
          <p14:tracePt t="52742" x="3271838" y="4470400"/>
          <p14:tracePt t="52758" x="3263900" y="4460875"/>
          <p14:tracePt t="52774" x="3263900" y="4452938"/>
          <p14:tracePt t="52798" x="3263900" y="4445000"/>
          <p14:tracePt t="52807" x="3263900" y="4435475"/>
          <p14:tracePt t="52823" x="3263900" y="4427538"/>
          <p14:tracePt t="52832" x="3263900" y="4419600"/>
          <p14:tracePt t="52839" x="3263900" y="4410075"/>
          <p14:tracePt t="52849" x="3263900" y="4394200"/>
          <p14:tracePt t="52854" x="3263900" y="4376738"/>
          <p14:tracePt t="52865" x="3289300" y="4359275"/>
          <p14:tracePt t="52871" x="3305175" y="4341813"/>
          <p14:tracePt t="52878" x="3330575" y="4291013"/>
          <p14:tracePt t="52886" x="3340100" y="4283075"/>
          <p14:tracePt t="52893" x="3355975" y="4249738"/>
          <p14:tracePt t="52903" x="3382963" y="4206875"/>
          <p14:tracePt t="52910" x="3416300" y="4171950"/>
          <p14:tracePt t="52918" x="3424238" y="4146550"/>
          <p14:tracePt t="52928" x="3441700" y="4121150"/>
          <p14:tracePt t="52935" x="3467100" y="4087813"/>
          <p14:tracePt t="52942" x="3467100" y="4052888"/>
          <p14:tracePt t="52951" x="3492500" y="4019550"/>
          <p14:tracePt t="52958" x="3509963" y="3986213"/>
          <p14:tracePt t="52967" x="3517900" y="3960813"/>
          <p14:tracePt t="52974" x="3535363" y="3925888"/>
          <p14:tracePt t="52983" x="3535363" y="3917950"/>
          <p14:tracePt t="52990" x="3535363" y="3857625"/>
          <p14:tracePt t="52999" x="3535363" y="3832225"/>
          <p14:tracePt t="53005" x="3535363" y="3798888"/>
          <p14:tracePt t="53016" x="3535363" y="3756025"/>
          <p14:tracePt t="53021" x="3535363" y="3722688"/>
          <p14:tracePt t="53033" x="3535363" y="3687763"/>
          <p14:tracePt t="53039" x="3535363" y="3646488"/>
          <p14:tracePt t="53048" x="3535363" y="3619500"/>
          <p14:tracePt t="53055" x="3535363" y="3594100"/>
          <p14:tracePt t="53064" x="3535363" y="3560763"/>
          <p14:tracePt t="53070" x="3527425" y="3517900"/>
          <p14:tracePt t="53078" x="3517900" y="3492500"/>
          <p14:tracePt t="53087" x="3509963" y="3459163"/>
          <p14:tracePt t="53093" x="3502025" y="3441700"/>
          <p14:tracePt t="53101" x="3502025" y="3433763"/>
          <p14:tracePt t="53110" x="3492500" y="3424238"/>
          <p14:tracePt t="53118" x="3484563" y="3398838"/>
          <p14:tracePt t="53127" x="3484563" y="3373438"/>
          <p14:tracePt t="53134" x="3467100" y="3355975"/>
          <p14:tracePt t="53142" x="3459163" y="3340100"/>
          <p14:tracePt t="53150" x="3459163" y="3322638"/>
          <p14:tracePt t="53158" x="3441700" y="3297238"/>
          <p14:tracePt t="53166" x="3441700" y="3289300"/>
          <p14:tracePt t="53174" x="3424238" y="3263900"/>
          <p14:tracePt t="53183" x="3416300" y="3246438"/>
          <p14:tracePt t="53191" x="3416300" y="3228975"/>
          <p14:tracePt t="53201" x="3398838" y="3211513"/>
          <p14:tracePt t="53206" x="3390900" y="3203575"/>
          <p14:tracePt t="53216" x="3382963" y="3170238"/>
          <p14:tracePt t="53222" x="3373438" y="3170238"/>
          <p14:tracePt t="53232" x="3355975" y="3152775"/>
          <p14:tracePt t="53238" x="3348038" y="3144838"/>
          <p14:tracePt t="53248" x="3348038" y="3135313"/>
          <p14:tracePt t="53255" x="3340100" y="3127375"/>
          <p14:tracePt t="53264" x="3330575" y="3119438"/>
          <p14:tracePt t="53270" x="3314700" y="3101975"/>
          <p14:tracePt t="53278" x="3314700" y="3094038"/>
          <p14:tracePt t="53286" x="3305175" y="3084513"/>
          <p14:tracePt t="53293" x="3289300" y="3067050"/>
          <p14:tracePt t="53301" x="3279775" y="3059113"/>
          <p14:tracePt t="53310" x="3271838" y="3051175"/>
          <p14:tracePt t="53317" x="3254375" y="3041650"/>
          <p14:tracePt t="53326" x="3246438" y="3041650"/>
          <p14:tracePt t="53334" x="3228975" y="3025775"/>
          <p14:tracePt t="53341" x="3211513" y="3016250"/>
          <p14:tracePt t="53350" x="3203575" y="3008313"/>
          <p14:tracePt t="53357" x="3178175" y="2990850"/>
          <p14:tracePt t="53366" x="3152775" y="2990850"/>
          <p14:tracePt t="53373" x="3127375" y="2974975"/>
          <p14:tracePt t="53383" x="3109913" y="2957513"/>
          <p14:tracePt t="53389" x="3076575" y="2932113"/>
          <p14:tracePt t="53400" x="3076575" y="2922588"/>
          <p14:tracePt t="53405" x="3067050" y="2922588"/>
          <p14:tracePt t="53416" x="3051175" y="2914650"/>
          <p14:tracePt t="53433" x="3041650" y="2914650"/>
          <p14:tracePt t="53437" x="3016250" y="2906713"/>
          <p14:tracePt t="53448" x="3008313" y="2897188"/>
          <p14:tracePt t="53453" x="3000375" y="2889250"/>
          <p14:tracePt t="53462" x="2990850" y="2889250"/>
          <p14:tracePt t="53469" x="2974975" y="2889250"/>
          <p14:tracePt t="53479" x="2949575" y="2881313"/>
          <p14:tracePt t="53486" x="2932113" y="2871788"/>
          <p14:tracePt t="53494" x="2914650" y="2871788"/>
          <p14:tracePt t="53502" x="2889250" y="2871788"/>
          <p14:tracePt t="53511" x="2863850" y="2863850"/>
          <p14:tracePt t="53517" x="2838450" y="2855913"/>
          <p14:tracePt t="53526" x="2830513" y="2855913"/>
          <p14:tracePt t="53533" x="2813050" y="2846388"/>
          <p14:tracePt t="53541" x="2805113" y="2846388"/>
          <p14:tracePt t="53549" x="2795588" y="2846388"/>
          <p14:tracePt t="53557" x="2787650" y="2846388"/>
          <p14:tracePt t="53935" x="2795588" y="2846388"/>
          <p14:tracePt t="53942" x="2805113" y="2846388"/>
          <p14:tracePt t="53951" x="2820988" y="2855913"/>
          <p14:tracePt t="53958" x="2830513" y="2855913"/>
          <p14:tracePt t="53967" x="2863850" y="2863850"/>
          <p14:tracePt t="53975" x="2881313" y="2871788"/>
          <p14:tracePt t="53983" x="2906713" y="2881313"/>
          <p14:tracePt t="53990" x="2949575" y="2897188"/>
          <p14:tracePt t="54000" x="2982913" y="2906713"/>
          <p14:tracePt t="54006" x="3016250" y="2922588"/>
          <p14:tracePt t="54017" x="3076575" y="2957513"/>
          <p14:tracePt t="54022" x="3144838" y="2974975"/>
          <p14:tracePt t="54033" x="3203575" y="2990850"/>
          <p14:tracePt t="54038" x="3289300" y="3025775"/>
          <p14:tracePt t="54048" x="3365500" y="3051175"/>
          <p14:tracePt t="54055" x="3424238" y="3084513"/>
          <p14:tracePt t="54063" x="3492500" y="3109913"/>
          <p14:tracePt t="54071" x="3552825" y="3152775"/>
          <p14:tracePt t="54077" x="3611563" y="3170238"/>
          <p14:tracePt t="54086" x="3662363" y="3211513"/>
          <p14:tracePt t="54094" x="3713163" y="3254375"/>
          <p14:tracePt t="54103" x="3763963" y="3289300"/>
          <p14:tracePt t="54110" x="3790950" y="3314700"/>
          <p14:tracePt t="54117" x="3832225" y="3365500"/>
          <p14:tracePt t="54126" x="3875088" y="3416300"/>
          <p14:tracePt t="54135" x="3892550" y="3449638"/>
          <p14:tracePt t="54142" x="3935413" y="3502025"/>
          <p14:tracePt t="54150" x="3960813" y="3543300"/>
          <p14:tracePt t="54158" x="3994150" y="3594100"/>
          <p14:tracePt t="54166" x="4027488" y="3629025"/>
          <p14:tracePt t="54174" x="4044950" y="3662363"/>
          <p14:tracePt t="54184" x="4062413" y="3722688"/>
          <p14:tracePt t="54190" x="4095750" y="3790950"/>
          <p14:tracePt t="54200" x="4130675" y="3849688"/>
          <p14:tracePt t="54206" x="4138613" y="3908425"/>
          <p14:tracePt t="54216" x="4146550" y="3960813"/>
          <p14:tracePt t="54222" x="4171950" y="4019550"/>
          <p14:tracePt t="54232" x="4197350" y="4079875"/>
          <p14:tracePt t="54237" x="4224338" y="4156075"/>
          <p14:tracePt t="54247" x="4232275" y="4197350"/>
          <p14:tracePt t="54253" x="4265613" y="4275138"/>
          <p14:tracePt t="54261" x="4275138" y="4333875"/>
          <p14:tracePt t="54269" x="4291013" y="4402138"/>
          <p14:tracePt t="54277" x="4300538" y="4419600"/>
          <p14:tracePt t="54285" x="4308475" y="4452938"/>
          <p14:tracePt t="54294" x="4325938" y="4486275"/>
          <p14:tracePt t="54301" x="4325938" y="4513263"/>
          <p14:tracePt t="54310" x="4333875" y="4538663"/>
          <p14:tracePt t="54318" x="4341813" y="4538663"/>
          <p14:tracePt t="54326" x="4359275" y="4538663"/>
          <p14:tracePt t="54333" x="4384675" y="4538663"/>
          <p14:tracePt t="54341" x="4419600" y="4546600"/>
          <p14:tracePt t="54350" x="4460875" y="4546600"/>
          <p14:tracePt t="54357" x="4521200" y="4538663"/>
          <p14:tracePt t="54367" x="4579938" y="4529138"/>
          <p14:tracePt t="54373" x="4657725" y="4503738"/>
          <p14:tracePt t="54383" x="4691063" y="4495800"/>
          <p14:tracePt t="54389" x="4708525" y="4486275"/>
          <p14:tracePt t="54400" x="4733925" y="4478338"/>
          <p14:tracePt t="54405" x="4759325" y="4470400"/>
          <p14:tracePt t="54416" x="4767263" y="4470400"/>
          <p14:tracePt t="54565" x="4741863" y="4452938"/>
          <p14:tracePt t="54573" x="4708525" y="4435475"/>
          <p14:tracePt t="54582" x="4673600" y="4427538"/>
          <p14:tracePt t="54589" x="4657725" y="4427538"/>
          <p14:tracePt t="54599" x="4640263" y="4427538"/>
          <p14:tracePt t="54605" x="4622800" y="4427538"/>
          <p14:tracePt t="54616" x="4614863" y="4427538"/>
          <p14:tracePt t="54622" x="4605338" y="4435475"/>
          <p14:tracePt t="54633" x="4597400" y="4445000"/>
          <p14:tracePt t="54639" x="4597400" y="4452938"/>
          <p14:tracePt t="54646" x="4597400" y="4470400"/>
          <p14:tracePt t="54655" x="4597400" y="4495800"/>
          <p14:tracePt t="54662" x="4597400" y="4521200"/>
          <p14:tracePt t="54671" x="4597400" y="4546600"/>
          <p14:tracePt t="54677" x="4597400" y="4579938"/>
          <p14:tracePt t="54686" x="4597400" y="4597400"/>
          <p14:tracePt t="54695" x="4597400" y="4605338"/>
          <p14:tracePt t="54702" x="4597400" y="4622800"/>
          <p14:tracePt t="54710" x="4614863" y="4640263"/>
          <p14:tracePt t="54718" x="4622800" y="4640263"/>
          <p14:tracePt t="54766" x="4630738" y="4640263"/>
          <p14:tracePt t="54814" x="4640263" y="4648200"/>
          <p14:tracePt t="54846" x="4640263" y="4665663"/>
          <p14:tracePt t="54863" x="4640263" y="4673600"/>
          <p14:tracePt t="54870" x="4640263" y="4683125"/>
          <p14:tracePt t="54877" x="4622800" y="4691063"/>
          <p14:tracePt t="54894" x="4605338" y="4699000"/>
          <p14:tracePt t="54902" x="4579938" y="4699000"/>
          <p14:tracePt t="54913" x="4572000" y="4699000"/>
          <p14:tracePt t="54919" x="4554538" y="4699000"/>
          <p14:tracePt t="54926" x="4538663" y="4708525"/>
          <p14:tracePt t="54936" x="4521200" y="4708525"/>
          <p14:tracePt t="54942" x="4495800" y="4708525"/>
          <p14:tracePt t="54952" x="4478338" y="4708525"/>
          <p14:tracePt t="54957" x="4445000" y="4708525"/>
          <p14:tracePt t="54967" x="4410075" y="4708525"/>
          <p14:tracePt t="54973" x="4376738" y="4708525"/>
          <p14:tracePt t="54984" x="4351338" y="4708525"/>
          <p14:tracePt t="54990" x="4300538" y="4699000"/>
          <p14:tracePt t="55000" x="4275138" y="4699000"/>
          <p14:tracePt t="55006" x="4232275" y="4691063"/>
          <p14:tracePt t="55017" x="4214813" y="4691063"/>
          <p14:tracePt t="55021" x="4206875" y="4683125"/>
          <p14:tracePt t="55071" x="4197350" y="4683125"/>
          <p14:tracePt t="55087" x="4197350" y="4673600"/>
          <p14:tracePt t="55103" x="4197350" y="4665663"/>
          <p14:tracePt t="55117" x="4197350" y="4657725"/>
          <p14:tracePt t="55134" x="4197350" y="4648200"/>
          <p14:tracePt t="55142" x="4197350" y="4630738"/>
          <p14:tracePt t="55158" x="4206875" y="4597400"/>
          <p14:tracePt t="55168" x="4214813" y="4579938"/>
          <p14:tracePt t="55173" x="4232275" y="4564063"/>
          <p14:tracePt t="55184" x="4240213" y="4546600"/>
          <p14:tracePt t="55189" x="4257675" y="4521200"/>
          <p14:tracePt t="55201" x="4275138" y="4495800"/>
          <p14:tracePt t="55206" x="4291013" y="4460875"/>
          <p14:tracePt t="55217" x="4316413" y="4435475"/>
          <p14:tracePt t="55221" x="4333875" y="4419600"/>
          <p14:tracePt t="55233" x="4351338" y="4394200"/>
          <p14:tracePt t="55237" x="4376738" y="4368800"/>
          <p14:tracePt t="55248" x="4410075" y="4325938"/>
          <p14:tracePt t="55253" x="4427538" y="4316413"/>
          <p14:tracePt t="55261" x="4445000" y="4291013"/>
          <p14:tracePt t="55269" x="4470400" y="4257675"/>
          <p14:tracePt t="55278" x="4486275" y="4224338"/>
          <p14:tracePt t="55285" x="4503738" y="4181475"/>
          <p14:tracePt t="55295" x="4521200" y="4146550"/>
          <p14:tracePt t="55301" x="4538663" y="4105275"/>
          <p14:tracePt t="55310" x="4554538" y="4062413"/>
          <p14:tracePt t="55317" x="4579938" y="4019550"/>
          <p14:tracePt t="55325" x="4589463" y="3986213"/>
          <p14:tracePt t="55334" x="4597400" y="3960813"/>
          <p14:tracePt t="55341" x="4605338" y="3925888"/>
          <p14:tracePt t="55350" x="4605338" y="3917950"/>
          <p14:tracePt t="55357" x="4605338" y="3892550"/>
          <p14:tracePt t="55366" x="4605338" y="3867150"/>
          <p14:tracePt t="55373" x="4605338" y="3857625"/>
          <p14:tracePt t="55383" x="4605338" y="3849688"/>
          <p14:tracePt t="55391" x="4605338" y="3841750"/>
          <p14:tracePt t="55400" x="4605338" y="3824288"/>
          <p14:tracePt t="55407" x="4605338" y="3816350"/>
          <p14:tracePt t="55422" x="4597400" y="3790950"/>
          <p14:tracePt t="55433" x="4597400" y="3781425"/>
          <p14:tracePt t="55438" x="4589463" y="3773488"/>
          <p14:tracePt t="55448" x="4589463" y="3756025"/>
          <p14:tracePt t="55470" x="4589463" y="3738563"/>
          <p14:tracePt t="55478" x="4589463" y="3730625"/>
          <p14:tracePt t="55495" x="4589463" y="3713163"/>
          <p14:tracePt t="55503" x="4589463" y="3705225"/>
          <p14:tracePt t="55510" x="4589463" y="3697288"/>
          <p14:tracePt t="55519" x="4589463" y="3687763"/>
          <p14:tracePt t="55526" x="4589463" y="3679825"/>
          <p14:tracePt t="55534" x="4589463" y="3662363"/>
          <p14:tracePt t="55542" x="4589463" y="3654425"/>
          <p14:tracePt t="55551" x="4589463" y="3646488"/>
          <p14:tracePt t="55557" x="4589463" y="3629025"/>
          <p14:tracePt t="55567" x="4589463" y="3619500"/>
          <p14:tracePt t="55574" x="4605338" y="3611563"/>
          <p14:tracePt t="55584" x="4605338" y="3603625"/>
          <p14:tracePt t="55591" x="4605338" y="3594100"/>
          <p14:tracePt t="55600" x="4614863" y="3594100"/>
          <p14:tracePt t="55607" x="4622800" y="3586163"/>
          <p14:tracePt t="55617" x="4630738" y="3568700"/>
          <p14:tracePt t="55633" x="4640263" y="3560763"/>
          <p14:tracePt t="55639" x="4648200" y="3552825"/>
          <p14:tracePt t="55654" x="4657725" y="3543300"/>
          <p14:tracePt t="55661" x="4665663" y="3535363"/>
          <p14:tracePt t="55671" x="4665663" y="3527425"/>
          <p14:tracePt t="55686" x="4683125" y="3527425"/>
          <p14:tracePt t="55703" x="4691063" y="3517900"/>
          <p14:tracePt t="55718" x="4699000" y="3517900"/>
          <p14:tracePt t="55734" x="4708525" y="3509963"/>
          <p14:tracePt t="55742" x="4716463" y="3509963"/>
          <p14:tracePt t="55767" x="4724400" y="3509963"/>
          <p14:tracePt t="55806" x="4741863" y="3502025"/>
          <p14:tracePt t="55837" x="4749800" y="3502025"/>
          <p14:tracePt t="55853" x="4759325" y="3502025"/>
          <p14:tracePt t="55869" x="4767263" y="3502025"/>
          <p14:tracePt t="55887" x="4775200" y="3502025"/>
          <p14:tracePt t="55902" x="4784725" y="3502025"/>
          <p14:tracePt t="55910" x="4792663" y="3502025"/>
          <p14:tracePt t="55926" x="4810125" y="3502025"/>
          <p14:tracePt t="55951" x="4827588" y="3502025"/>
          <p14:tracePt t="55958" x="4835525" y="3502025"/>
          <p14:tracePt t="55975" x="4860925" y="3492500"/>
          <p14:tracePt t="55984" x="4868863" y="3492500"/>
          <p14:tracePt t="56000" x="4878388" y="3484563"/>
          <p14:tracePt t="56006" x="4886325" y="3484563"/>
          <p14:tracePt t="56022" x="4911725" y="3484563"/>
          <p14:tracePt t="56037" x="4929188" y="3475038"/>
          <p14:tracePt t="56046" x="4937125" y="3475038"/>
          <p14:tracePt t="56062" x="4954588" y="3475038"/>
          <p14:tracePt t="56078" x="4962525" y="3475038"/>
          <p14:tracePt t="56311" x="4962525" y="3467100"/>
          <p14:tracePt t="56334" x="4954588" y="3467100"/>
          <p14:tracePt t="56342" x="4946650" y="3459163"/>
          <p14:tracePt t="56367" x="4937125" y="3459163"/>
          <p14:tracePt t="56423" x="4929188" y="3449638"/>
          <p14:tracePt t="56433" x="4929188" y="3441700"/>
          <p14:tracePt t="56446" x="4929188" y="3433763"/>
          <p14:tracePt t="56461" x="4929188" y="3424238"/>
          <p14:tracePt t="56478" x="4929188" y="3416300"/>
          <p14:tracePt t="56494" x="4929188" y="3408363"/>
          <p14:tracePt t="56510" x="4929188" y="3398838"/>
          <p14:tracePt t="56542" x="4929188" y="3390900"/>
          <p14:tracePt t="56597" x="4929188" y="3382963"/>
          <p14:tracePt t="56631" x="4929188" y="3373438"/>
          <p14:tracePt t="56646" x="4929188" y="3365500"/>
          <p14:tracePt t="56661" x="4937125" y="3365500"/>
          <p14:tracePt t="56670" x="4946650" y="3365500"/>
          <p14:tracePt t="56678" x="4962525" y="3365500"/>
          <p14:tracePt t="56702" x="4972050" y="3365500"/>
          <p14:tracePt t="56974" x="4987925" y="3355975"/>
          <p14:tracePt t="56990" x="4987925" y="3348038"/>
          <p14:tracePt t="57001" x="4997450" y="3340100"/>
          <p14:tracePt t="57006" x="5013325" y="3322638"/>
          <p14:tracePt t="57017" x="5022850" y="3305175"/>
          <p14:tracePt t="57022" x="5030788" y="3297238"/>
          <p14:tracePt t="57029" x="5038725" y="3279775"/>
          <p14:tracePt t="57038" x="5064125" y="3254375"/>
          <p14:tracePt t="57045" x="5081588" y="3228975"/>
          <p14:tracePt t="57054" x="5099050" y="3221038"/>
          <p14:tracePt t="57062" x="5116513" y="3195638"/>
          <p14:tracePt t="57070" x="5124450" y="3178175"/>
          <p14:tracePt t="57078" x="5132388" y="3160713"/>
          <p14:tracePt t="57085" x="5149850" y="3135313"/>
          <p14:tracePt t="57094" x="5157788" y="3109913"/>
          <p14:tracePt t="57102" x="5175250" y="3101975"/>
          <p14:tracePt t="57110" x="5192713" y="3076575"/>
          <p14:tracePt t="57118" x="5200650" y="3059113"/>
          <p14:tracePt t="57126" x="5226050" y="3025775"/>
          <p14:tracePt t="57135" x="5243513" y="3000375"/>
          <p14:tracePt t="57142" x="5243513" y="2990850"/>
          <p14:tracePt t="57151" x="5251450" y="2965450"/>
          <p14:tracePt t="57158" x="5268913" y="2949575"/>
          <p14:tracePt t="57168" x="5286375" y="2940050"/>
          <p14:tracePt t="57174" x="5294313" y="2914650"/>
          <p14:tracePt t="57185" x="5294313" y="2897188"/>
          <p14:tracePt t="57190" x="5311775" y="2881313"/>
          <p14:tracePt t="57205" x="5327650" y="2846388"/>
          <p14:tracePt t="57217" x="5337175" y="2838450"/>
          <p14:tracePt t="57222" x="5337175" y="2830513"/>
          <p14:tracePt t="57230" x="5337175" y="2820988"/>
          <p14:tracePt t="57238" x="5345113" y="2813050"/>
          <p14:tracePt t="57246" x="5345113" y="2805113"/>
          <p14:tracePt t="57254" x="5345113" y="2795588"/>
          <p14:tracePt t="57262" x="5353050" y="2787650"/>
          <p14:tracePt t="57269" x="5362575" y="2787650"/>
          <p14:tracePt t="57335" x="5362575" y="2778125"/>
          <p14:tracePt t="57366" x="5362575" y="2770188"/>
          <p14:tracePt t="57385" x="5353050" y="2770188"/>
          <p14:tracePt t="57400" x="5345113" y="2770188"/>
          <p14:tracePt t="57406" x="5337175" y="2770188"/>
          <p14:tracePt t="57416" x="5327650" y="2770188"/>
          <p14:tracePt t="57432" x="5319713" y="2770188"/>
          <p14:tracePt t="57438" x="5311775" y="2770188"/>
          <p14:tracePt t="57453" x="5302250" y="2770188"/>
          <p14:tracePt t="57471" x="5294313" y="2770188"/>
          <p14:tracePt t="57478" x="5286375" y="2770188"/>
          <p14:tracePt t="57487" x="5276850" y="2770188"/>
          <p14:tracePt t="57501" x="5260975" y="2770188"/>
          <p14:tracePt t="57518" x="5243513" y="2770188"/>
          <p14:tracePt t="57526" x="5243513" y="2778125"/>
          <p14:tracePt t="57535" x="5235575" y="2787650"/>
          <p14:tracePt t="57543" x="5226050" y="2787650"/>
          <p14:tracePt t="57552" x="5226050" y="2795588"/>
          <p14:tracePt t="57557" x="5226050" y="2805113"/>
          <p14:tracePt t="57568" x="5218113" y="2805113"/>
          <p14:tracePt t="57574" x="5208588" y="2813050"/>
          <p14:tracePt t="57584" x="5200650" y="2830513"/>
          <p14:tracePt t="57600" x="5192713" y="2846388"/>
          <p14:tracePt t="57606" x="5175250" y="2863850"/>
          <p14:tracePt t="57615" x="5175250" y="2871788"/>
          <p14:tracePt t="57621" x="5167313" y="2871788"/>
          <p14:tracePt t="57629" x="5167313" y="2889250"/>
          <p14:tracePt t="57638" x="5157788" y="2897188"/>
          <p14:tracePt t="57646" x="5149850" y="2914650"/>
          <p14:tracePt t="57654" x="5141913" y="2922588"/>
          <p14:tracePt t="57662" x="5141913" y="2932113"/>
          <p14:tracePt t="57670" x="5141913" y="2940050"/>
          <p14:tracePt t="57679" x="5132388" y="2957513"/>
          <p14:tracePt t="57686" x="5124450" y="2982913"/>
          <p14:tracePt t="57694" x="5124450" y="3000375"/>
          <p14:tracePt t="57701" x="5124450" y="3008313"/>
          <p14:tracePt t="57710" x="5116513" y="3033713"/>
          <p14:tracePt t="57719" x="5106988" y="3051175"/>
          <p14:tracePt t="57735" x="5106988" y="3076575"/>
          <p14:tracePt t="57743" x="5106988" y="3084513"/>
          <p14:tracePt t="57752" x="5106988" y="3094038"/>
          <p14:tracePt t="57758" x="5106988" y="3109913"/>
          <p14:tracePt t="57791" x="5106988" y="3119438"/>
          <p14:tracePt t="57831" x="5106988" y="3127375"/>
          <p14:tracePt t="57845" x="5124450" y="3127375"/>
          <p14:tracePt t="57854" x="5149850" y="3127375"/>
          <p14:tracePt t="57862" x="5167313" y="3127375"/>
          <p14:tracePt t="57870" x="5183188" y="3127375"/>
          <p14:tracePt t="57878" x="5200650" y="3127375"/>
          <p14:tracePt t="57885" x="5235575" y="3127375"/>
          <p14:tracePt t="57894" x="5251450" y="3119438"/>
          <p14:tracePt t="57913" x="5302250" y="3101975"/>
          <p14:tracePt t="57919" x="5319713" y="3101975"/>
          <p14:tracePt t="57925" x="5345113" y="3094038"/>
          <p14:tracePt t="57937" x="5370513" y="3094038"/>
          <p14:tracePt t="57943" x="5395913" y="3084513"/>
          <p14:tracePt t="57952" x="5405438" y="3084513"/>
          <p14:tracePt t="57959" x="5430838" y="3076575"/>
          <p14:tracePt t="57968" x="5446713" y="3076575"/>
          <p14:tracePt t="57975" x="5464175" y="3076575"/>
          <p14:tracePt t="57985" x="5472113" y="3076575"/>
          <p14:tracePt t="57990" x="5481638" y="3076575"/>
          <p14:tracePt t="58006" x="5489575" y="3076575"/>
          <p14:tracePt t="58014" x="5507038" y="3076575"/>
          <p14:tracePt t="58022" x="5514975" y="3076575"/>
          <p14:tracePt t="58029" x="5524500" y="3076575"/>
          <p14:tracePt t="58038" x="5532438" y="3076575"/>
          <p14:tracePt t="58046" x="5540375" y="3076575"/>
          <p14:tracePt t="58053" x="5557838" y="3076575"/>
          <p14:tracePt t="58062" x="5575300" y="3076575"/>
          <p14:tracePt t="58071" x="5583238" y="3076575"/>
          <p14:tracePt t="58078" x="5591175" y="3076575"/>
          <p14:tracePt t="58087" x="5608638" y="3076575"/>
          <p14:tracePt t="58094" x="5616575" y="3076575"/>
          <p14:tracePt t="58111" x="5634038" y="3076575"/>
          <p14:tracePt t="58119" x="5641975" y="3076575"/>
          <p14:tracePt t="58135" x="5651500" y="3076575"/>
          <p14:tracePt t="58153" x="5659438" y="3076575"/>
          <p14:tracePt t="58158" x="5668963" y="3076575"/>
          <p14:tracePt t="58169" x="5676900" y="3076575"/>
          <p14:tracePt t="58174" x="5684838" y="3076575"/>
          <p14:tracePt t="58184" x="5694363" y="3076575"/>
          <p14:tracePt t="58190" x="5710238" y="3076575"/>
          <p14:tracePt t="58201" x="5727700" y="3076575"/>
          <p14:tracePt t="58206" x="5753100" y="3076575"/>
          <p14:tracePt t="58214" x="5770563" y="3076575"/>
          <p14:tracePt t="58222" x="5778500" y="3076575"/>
          <p14:tracePt t="58229" x="5803900" y="3076575"/>
          <p14:tracePt t="58238" x="5829300" y="3076575"/>
          <p14:tracePt t="58246" x="5864225" y="3076575"/>
          <p14:tracePt t="58253" x="5880100" y="3076575"/>
          <p14:tracePt t="58263" x="5897563" y="3076575"/>
          <p14:tracePt t="58271" x="5915025" y="3076575"/>
          <p14:tracePt t="58278" x="5932488" y="3076575"/>
          <p14:tracePt t="58285" x="5948363" y="3076575"/>
          <p14:tracePt t="58294" x="5957888" y="3076575"/>
          <p14:tracePt t="58302" x="5965825" y="3076575"/>
          <p14:tracePt t="58310" x="5973763" y="3076575"/>
          <p14:tracePt t="58422" x="5983288" y="3076575"/>
          <p14:tracePt t="58461" x="5991225" y="3084513"/>
          <p14:tracePt t="58493" x="5991225" y="3094038"/>
          <p14:tracePt t="58501" x="5983288" y="3094038"/>
          <p14:tracePt t="58509" x="5973763" y="3094038"/>
          <p14:tracePt t="58519" x="5957888" y="3094038"/>
          <p14:tracePt t="58525" x="5940425" y="3094038"/>
          <p14:tracePt t="58541" x="5915025" y="3094038"/>
          <p14:tracePt t="58552" x="5915025" y="3101975"/>
          <p14:tracePt t="58557" x="5889625" y="3109913"/>
          <p14:tracePt t="58573" x="5864225" y="3109913"/>
          <p14:tracePt t="58589" x="5829300" y="3109913"/>
          <p14:tracePt t="58600" x="5821363" y="3119438"/>
          <p14:tracePt t="58606" x="5788025" y="3127375"/>
          <p14:tracePt t="58615" x="5761038" y="3135313"/>
          <p14:tracePt t="58622" x="5727700" y="3135313"/>
          <p14:tracePt t="58629" x="5710238" y="3144838"/>
          <p14:tracePt t="58638" x="5676900" y="3160713"/>
          <p14:tracePt t="58646" x="5651500" y="3170238"/>
          <p14:tracePt t="58653" x="5626100" y="3170238"/>
          <p14:tracePt t="58663" x="5591175" y="3178175"/>
          <p14:tracePt t="58669" x="5575300" y="3186113"/>
          <p14:tracePt t="58678" x="5557838" y="3195638"/>
          <p14:tracePt t="58686" x="5540375" y="3203575"/>
          <p14:tracePt t="58694" x="5524500" y="3221038"/>
          <p14:tracePt t="58710" x="5497513" y="3228975"/>
          <p14:tracePt t="58720" x="5489575" y="3238500"/>
          <p14:tracePt t="58727" x="5472113" y="3254375"/>
          <p14:tracePt t="58735" x="5456238" y="3263900"/>
          <p14:tracePt t="58742" x="5446713" y="3271838"/>
          <p14:tracePt t="58752" x="5438775" y="3279775"/>
          <p14:tracePt t="58759" x="5430838" y="3289300"/>
          <p14:tracePt t="58768" x="5421313" y="3297238"/>
          <p14:tracePt t="58784" x="5413375" y="3305175"/>
          <p14:tracePt t="58790" x="5405438" y="3322638"/>
          <p14:tracePt t="58798" x="5395913" y="3322638"/>
          <p14:tracePt t="58807" x="5387975" y="3340100"/>
          <p14:tracePt t="58816" x="5380038" y="3348038"/>
          <p14:tracePt t="58823" x="5370513" y="3348038"/>
          <p14:tracePt t="58830" x="5370513" y="3355975"/>
          <p14:tracePt t="58837" x="5362575" y="3373438"/>
          <p14:tracePt t="58846" x="5353050" y="3373438"/>
          <p14:tracePt t="58853" x="5353050" y="3382963"/>
          <p14:tracePt t="58862" x="5345113" y="3398838"/>
          <p14:tracePt t="58870" x="5327650" y="3416300"/>
          <p14:tracePt t="58877" x="5327650" y="3424238"/>
          <p14:tracePt t="58885" x="5327650" y="3433763"/>
          <p14:tracePt t="58893" x="5327650" y="3441700"/>
          <p14:tracePt t="58902" x="5327650" y="3449638"/>
          <p14:tracePt t="58909" x="5327650" y="3459163"/>
          <p14:tracePt t="58919" x="5327650" y="3467100"/>
          <p14:tracePt t="58930" x="5327650" y="3475038"/>
          <p14:tracePt t="58936" x="5327650" y="3492500"/>
          <p14:tracePt t="58941" x="5327650" y="3502025"/>
          <p14:tracePt t="58953" x="5327650" y="3509963"/>
          <p14:tracePt t="58957" x="5327650" y="3517900"/>
          <p14:tracePt t="58970" x="5327650" y="3535363"/>
          <p14:tracePt t="58973" x="5345113" y="3552825"/>
          <p14:tracePt t="58983" x="5353050" y="3560763"/>
          <p14:tracePt t="58989" x="5362575" y="3578225"/>
          <p14:tracePt t="58997" x="5370513" y="3586163"/>
          <p14:tracePt t="59005" x="5387975" y="3594100"/>
          <p14:tracePt t="59013" x="5413375" y="3611563"/>
          <p14:tracePt t="59021" x="5421313" y="3619500"/>
          <p14:tracePt t="59030" x="5438775" y="3629025"/>
          <p14:tracePt t="59037" x="5456238" y="3636963"/>
          <p14:tracePt t="59046" x="5472113" y="3646488"/>
          <p14:tracePt t="59054" x="5497513" y="3662363"/>
          <p14:tracePt t="59062" x="5514975" y="3662363"/>
          <p14:tracePt t="59070" x="5540375" y="3671888"/>
          <p14:tracePt t="59078" x="5557838" y="3679825"/>
          <p14:tracePt t="59086" x="5583238" y="3687763"/>
          <p14:tracePt t="59093" x="5608638" y="3687763"/>
          <p14:tracePt t="59103" x="5634038" y="3687763"/>
          <p14:tracePt t="59109" x="5641975" y="3687763"/>
          <p14:tracePt t="59119" x="5668963" y="3697288"/>
          <p14:tracePt t="59125" x="5684838" y="3697288"/>
          <p14:tracePt t="59141" x="5710238" y="3697288"/>
          <p14:tracePt t="59153" x="5719763" y="3697288"/>
          <p14:tracePt t="59157" x="5735638" y="3697288"/>
          <p14:tracePt t="59168" x="5745163" y="3697288"/>
          <p14:tracePt t="59173" x="5753100" y="3697288"/>
          <p14:tracePt t="59184" x="5761038" y="3697288"/>
          <p14:tracePt t="59189" x="5770563" y="3697288"/>
          <p14:tracePt t="59199" x="5778500" y="3697288"/>
          <p14:tracePt t="59206" x="5788025" y="3697288"/>
          <p14:tracePt t="59214" x="5795963" y="3697288"/>
          <p14:tracePt t="59221" x="5803900" y="3697288"/>
          <p14:tracePt t="59230" x="5813425" y="3697288"/>
          <p14:tracePt t="59238" x="5821363" y="3697288"/>
          <p14:tracePt t="59246" x="5838825" y="3697288"/>
          <p14:tracePt t="59262" x="5846763" y="3697288"/>
          <p14:tracePt t="59277" x="5854700" y="3697288"/>
          <p14:tracePt t="59285" x="5864225" y="3697288"/>
          <p14:tracePt t="59318" x="5872163" y="3697288"/>
          <p14:tracePt t="59335" x="5880100" y="3697288"/>
          <p14:tracePt t="59535" x="5864225" y="3697288"/>
          <p14:tracePt t="59542" x="5854700" y="3697288"/>
          <p14:tracePt t="59552" x="5829300" y="3697288"/>
          <p14:tracePt t="59558" x="5821363" y="3697288"/>
          <p14:tracePt t="59568" x="5770563" y="3687763"/>
          <p14:tracePt t="59574" x="5753100" y="3679825"/>
          <p14:tracePt t="59585" x="5719763" y="3671888"/>
          <p14:tracePt t="59590" x="5684838" y="3671888"/>
          <p14:tracePt t="59599" x="5651500" y="3654425"/>
          <p14:tracePt t="59606" x="5608638" y="3646488"/>
          <p14:tracePt t="59613" x="5575300" y="3646488"/>
          <p14:tracePt t="59622" x="5532438" y="3636963"/>
          <p14:tracePt t="59630" x="5507038" y="3629025"/>
          <p14:tracePt t="59638" x="5464175" y="3619500"/>
          <p14:tracePt t="59646" x="5430838" y="3603625"/>
          <p14:tracePt t="59654" x="5395913" y="3603625"/>
          <p14:tracePt t="59662" x="5362575" y="3586163"/>
          <p14:tracePt t="59669" x="5319713" y="3578225"/>
          <p14:tracePt t="59678" x="5286375" y="3568700"/>
          <p14:tracePt t="59687" x="5235575" y="3552825"/>
          <p14:tracePt t="59694" x="5200650" y="3543300"/>
          <p14:tracePt t="59702" x="5149850" y="3509963"/>
          <p14:tracePt t="59710" x="5132388" y="3502025"/>
          <p14:tracePt t="59720" x="5099050" y="3502025"/>
          <p14:tracePt t="59726" x="5073650" y="3484563"/>
          <p14:tracePt t="59736" x="5048250" y="3475038"/>
          <p14:tracePt t="59742" x="5038725" y="3467100"/>
          <p14:tracePt t="59752" x="5022850" y="3459163"/>
          <p14:tracePt t="59838" x="5022850" y="3467100"/>
          <p14:tracePt t="59846" x="5022850" y="3484563"/>
          <p14:tracePt t="59853" x="5022850" y="3517900"/>
          <p14:tracePt t="59862" x="5013325" y="3535363"/>
          <p14:tracePt t="59870" x="5013325" y="3568700"/>
          <p14:tracePt t="59878" x="5013325" y="3594100"/>
          <p14:tracePt t="59887" x="5013325" y="3611563"/>
          <p14:tracePt t="59894" x="5013325" y="3629025"/>
          <p14:tracePt t="59903" x="5013325" y="3654425"/>
          <p14:tracePt t="59910" x="5013325" y="3671888"/>
          <p14:tracePt t="59930" x="5013325" y="3722688"/>
          <p14:tracePt t="59936" x="5013325" y="3748088"/>
          <p14:tracePt t="59943" x="5013325" y="3781425"/>
          <p14:tracePt t="59951" x="5013325" y="3806825"/>
          <p14:tracePt t="59957" x="5030788" y="3832225"/>
          <p14:tracePt t="59973" x="5038725" y="3857625"/>
          <p14:tracePt t="59982" x="5038725" y="3875088"/>
          <p14:tracePt t="59998" x="5048250" y="3892550"/>
          <p14:tracePt t="60006" x="5048250" y="3900488"/>
          <p14:tracePt t="60013" x="5056188" y="3908425"/>
          <p14:tracePt t="60022" x="5056188" y="3917950"/>
          <p14:tracePt t="60030" x="5056188" y="3925888"/>
          <p14:tracePt t="60047" x="5064125" y="3935413"/>
          <p14:tracePt t="60062" x="5064125" y="3943350"/>
          <p14:tracePt t="60078" x="5073650" y="3943350"/>
          <p14:tracePt t="60103" x="5081588" y="3951288"/>
          <p14:tracePt t="60110" x="5091113" y="3960813"/>
          <p14:tracePt t="60136" x="5091113" y="3968750"/>
          <p14:tracePt t="60153" x="5091113" y="3976688"/>
          <p14:tracePt t="60168" x="5091113" y="3986213"/>
          <p14:tracePt t="60200" x="5091113" y="4002088"/>
          <p14:tracePt t="60213" x="5099050" y="4011613"/>
          <p14:tracePt t="60238" x="5106988" y="4011613"/>
          <p14:tracePt t="60254" x="5106988" y="4019550"/>
          <p14:tracePt t="60262" x="5106988" y="4027488"/>
          <p14:tracePt t="60269" x="5106988" y="4037013"/>
          <p14:tracePt t="60278" x="5116513" y="4037013"/>
          <p14:tracePt t="60287" x="5124450" y="4044950"/>
          <p14:tracePt t="60487" x="5116513" y="4044950"/>
          <p14:tracePt t="60494" x="5116513" y="4019550"/>
          <p14:tracePt t="60503" x="5116513" y="4011613"/>
          <p14:tracePt t="60510" x="5106988" y="4002088"/>
          <p14:tracePt t="60520" x="5099050" y="3994150"/>
          <p14:tracePt t="60526" x="5099050" y="3986213"/>
          <p14:tracePt t="60541" x="5099050" y="3968750"/>
          <p14:tracePt t="60553" x="5099050" y="3960813"/>
          <p14:tracePt t="60566" x="5091113" y="3943350"/>
          <p14:tracePt t="60583" x="5091113" y="3925888"/>
          <p14:tracePt t="60590" x="5091113" y="3917950"/>
          <p14:tracePt t="60598" x="5091113" y="3908425"/>
          <p14:tracePt t="60606" x="5091113" y="3892550"/>
          <p14:tracePt t="60614" x="5091113" y="3883025"/>
          <p14:tracePt t="60622" x="5081588" y="3867150"/>
          <p14:tracePt t="60630" x="5081588" y="3857625"/>
          <p14:tracePt t="60638" x="5081588" y="3849688"/>
          <p14:tracePt t="60646" x="5081588" y="3841750"/>
          <p14:tracePt t="60654" x="5081588" y="3832225"/>
          <p14:tracePt t="60662" x="5073650" y="3816350"/>
          <p14:tracePt t="60670" x="5073650" y="3806825"/>
          <p14:tracePt t="60678" x="5073650" y="3798888"/>
          <p14:tracePt t="60686" x="5073650" y="3790950"/>
          <p14:tracePt t="60694" x="5073650" y="3773488"/>
          <p14:tracePt t="60709" x="5073650" y="3756025"/>
          <p14:tracePt t="60721" x="5073650" y="3748088"/>
          <p14:tracePt t="60736" x="5073650" y="3730625"/>
          <p14:tracePt t="60741" x="5073650" y="3722688"/>
          <p14:tracePt t="60752" x="5073650" y="3713163"/>
          <p14:tracePt t="60758" x="5073650" y="3697288"/>
          <p14:tracePt t="60775" x="5073650" y="3679825"/>
          <p14:tracePt t="60781" x="5073650" y="3654425"/>
          <p14:tracePt t="60797" x="5073650" y="3636963"/>
          <p14:tracePt t="60806" x="5073650" y="3629025"/>
          <p14:tracePt t="60814" x="5073650" y="3619500"/>
          <p14:tracePt t="60822" x="5073650" y="3611563"/>
          <p14:tracePt t="60830" x="5073650" y="3603625"/>
          <p14:tracePt t="60839" x="5073650" y="3594100"/>
          <p14:tracePt t="60845" x="5073650" y="3586163"/>
          <p14:tracePt t="60854" x="5073650" y="3568700"/>
          <p14:tracePt t="60862" x="5073650" y="3560763"/>
          <p14:tracePt t="60870" x="5073650" y="3552825"/>
          <p14:tracePt t="60878" x="5081588" y="3535363"/>
          <p14:tracePt t="60885" x="5091113" y="3517900"/>
          <p14:tracePt t="60894" x="5106988" y="3502025"/>
          <p14:tracePt t="60903" x="5124450" y="3484563"/>
          <p14:tracePt t="60930" x="5132388" y="3467100"/>
          <p14:tracePt t="60936" x="5141913" y="3459163"/>
          <p14:tracePt t="60943" x="5149850" y="3449638"/>
          <p14:tracePt t="60952" x="5149850" y="3441700"/>
          <p14:tracePt t="60965" x="5167313" y="3433763"/>
          <p14:tracePt t="60975" x="5175250" y="3424238"/>
          <p14:tracePt t="60991" x="5175250" y="3416300"/>
          <p14:tracePt t="60999" x="5183188" y="3416300"/>
          <p14:tracePt t="61006" x="5208588" y="3408363"/>
          <p14:tracePt t="61023" x="5208588" y="3398838"/>
          <p14:tracePt t="61030" x="5218113" y="3390900"/>
          <p14:tracePt t="61038" x="5226050" y="3390900"/>
          <p14:tracePt t="61055" x="5235575" y="3373438"/>
          <p14:tracePt t="61062" x="5243513" y="3365500"/>
          <p14:tracePt t="61071" x="5260975" y="3355975"/>
          <p14:tracePt t="61086" x="5268913" y="3355975"/>
          <p14:tracePt t="61103" x="5276850" y="3348038"/>
          <p14:tracePt t="61111" x="5276850" y="3340100"/>
          <p14:tracePt t="61175" x="5276850" y="3330575"/>
          <p14:tracePt t="61183" x="5276850" y="3322638"/>
          <p14:tracePt t="61222" x="5276850" y="3314700"/>
          <p14:tracePt t="61247" x="5276850" y="3305175"/>
          <p14:tracePt t="61262" x="5276850" y="3297238"/>
          <p14:tracePt t="61271" x="5268913" y="3297238"/>
          <p14:tracePt t="61278" x="5260975" y="3289300"/>
          <p14:tracePt t="61286" x="5243513" y="3289300"/>
          <p14:tracePt t="61294" x="5218113" y="3289300"/>
          <p14:tracePt t="61303" x="5208588" y="3289300"/>
          <p14:tracePt t="61309" x="5183188" y="3289300"/>
          <p14:tracePt t="61319" x="5157788" y="3289300"/>
          <p14:tracePt t="61325" x="5141913" y="3289300"/>
          <p14:tracePt t="61337" x="5116513" y="3279775"/>
          <p14:tracePt t="61343" x="5091113" y="3279775"/>
          <p14:tracePt t="61353" x="5073650" y="3279775"/>
          <p14:tracePt t="61358" x="5038725" y="3279775"/>
          <p14:tracePt t="61366" x="5005388" y="3279775"/>
          <p14:tracePt t="61374" x="4972050" y="3279775"/>
          <p14:tracePt t="61382" x="4929188" y="3279775"/>
          <p14:tracePt t="61389" x="4911725" y="3279775"/>
          <p14:tracePt t="61397" x="4868863" y="3279775"/>
          <p14:tracePt t="61405" x="4835525" y="3279775"/>
          <p14:tracePt t="61414" x="4810125" y="3279775"/>
          <p14:tracePt t="61421" x="4792663" y="3279775"/>
          <p14:tracePt t="61431" x="4767263" y="3279775"/>
          <p14:tracePt t="61437" x="4741863" y="3279775"/>
          <p14:tracePt t="61453" x="4724400" y="3279775"/>
          <p14:tracePt t="61462" x="4716463" y="3279775"/>
          <p14:tracePt t="61472" x="4708525" y="3279775"/>
          <p14:tracePt t="61478" x="4699000" y="3279775"/>
          <p14:tracePt t="61487" x="4691063" y="3279775"/>
          <p14:tracePt t="61493" x="4683125" y="3279775"/>
          <p14:tracePt t="61504" x="4673600" y="3279775"/>
          <p14:tracePt t="61509" x="4665663" y="3279775"/>
          <p14:tracePt t="61521" x="4657725" y="3279775"/>
          <p14:tracePt t="61526" x="4648200" y="3279775"/>
          <p14:tracePt t="61541" x="4640263" y="3289300"/>
          <p14:tracePt t="61551" x="4630738" y="3289300"/>
          <p14:tracePt t="61557" x="4622800" y="3289300"/>
          <p14:tracePt t="61573" x="4614863" y="3289300"/>
          <p14:tracePt t="61582" x="4605338" y="3297238"/>
          <p14:tracePt t="61589" x="4605338" y="3305175"/>
          <p14:tracePt t="61597" x="4589463" y="3314700"/>
          <p14:tracePt t="61614" x="4579938" y="3330575"/>
          <p14:tracePt t="61622" x="4579938" y="3340100"/>
          <p14:tracePt t="61631" x="4579938" y="3348038"/>
          <p14:tracePt t="61637" x="4572000" y="3365500"/>
          <p14:tracePt t="61646" x="4572000" y="3373438"/>
          <p14:tracePt t="61654" x="4572000" y="3398838"/>
          <p14:tracePt t="61662" x="4572000" y="3416300"/>
          <p14:tracePt t="61670" x="4572000" y="3424238"/>
          <p14:tracePt t="61678" x="4572000" y="3441700"/>
          <p14:tracePt t="61687" x="4572000" y="3459163"/>
          <p14:tracePt t="61694" x="4572000" y="3475038"/>
          <p14:tracePt t="61703" x="4589463" y="3492500"/>
          <p14:tracePt t="61711" x="4597400" y="3509963"/>
          <p14:tracePt t="61720" x="4622800" y="3535363"/>
          <p14:tracePt t="61736" x="4630738" y="3543300"/>
          <p14:tracePt t="61742" x="4657725" y="3560763"/>
          <p14:tracePt t="61757" x="4665663" y="3568700"/>
          <p14:tracePt t="61766" x="4683125" y="3578225"/>
          <p14:tracePt t="61773" x="4691063" y="3586163"/>
          <p14:tracePt t="61784" x="4699000" y="3586163"/>
          <p14:tracePt t="61791" x="4716463" y="3586163"/>
          <p14:tracePt t="61797" x="4741863" y="3594100"/>
          <p14:tracePt t="61806" x="4767263" y="3603625"/>
          <p14:tracePt t="61814" x="4792663" y="3603625"/>
          <p14:tracePt t="61822" x="4810125" y="3603625"/>
          <p14:tracePt t="61831" x="4835525" y="3611563"/>
          <p14:tracePt t="61838" x="4860925" y="3611563"/>
          <p14:tracePt t="61845" x="4868863" y="3611563"/>
          <p14:tracePt t="61854" x="4886325" y="3611563"/>
          <p14:tracePt t="61862" x="4911725" y="3611563"/>
          <p14:tracePt t="61870" x="4929188" y="3611563"/>
          <p14:tracePt t="61879" x="4946650" y="3611563"/>
          <p14:tracePt t="61887" x="4954588" y="3611563"/>
          <p14:tracePt t="61894" x="4972050" y="3611563"/>
          <p14:tracePt t="61904" x="4987925" y="3611563"/>
          <p14:tracePt t="61930" x="5013325" y="3611563"/>
          <p14:tracePt t="62046" x="5013325" y="3603625"/>
          <p14:tracePt t="62054" x="5005388" y="3586163"/>
          <p14:tracePt t="62062" x="4987925" y="3568700"/>
          <p14:tracePt t="62071" x="4979988" y="3568700"/>
          <p14:tracePt t="62077" x="4972050" y="3560763"/>
          <p14:tracePt t="62095" x="4954588" y="3552825"/>
          <p14:tracePt t="62104" x="4946650" y="3543300"/>
          <p14:tracePt t="62120" x="4937125" y="3543300"/>
          <p14:tracePt t="62127" x="4911725" y="3535363"/>
          <p14:tracePt t="62143" x="4903788" y="3535363"/>
          <p14:tracePt t="62153" x="4894263" y="3535363"/>
          <p14:tracePt t="62159" x="4886325" y="3535363"/>
          <p14:tracePt t="62169" x="4868863" y="3535363"/>
          <p14:tracePt t="62175" x="4860925" y="3535363"/>
          <p14:tracePt t="62181" x="4852988" y="3535363"/>
          <p14:tracePt t="62191" x="4835525" y="3535363"/>
          <p14:tracePt t="62198" x="4827588" y="3535363"/>
          <p14:tracePt t="62206" x="4818063" y="3535363"/>
          <p14:tracePt t="62214" x="4802188" y="3535363"/>
          <p14:tracePt t="62229" x="4792663" y="3535363"/>
          <p14:tracePt t="62238" x="4784725" y="3535363"/>
          <p14:tracePt t="62246" x="4775200" y="3535363"/>
          <p14:tracePt t="62254" x="4759325" y="3535363"/>
          <p14:tracePt t="62263" x="4749800" y="3535363"/>
          <p14:tracePt t="62269" x="4741863" y="3543300"/>
          <p14:tracePt t="62279" x="4724400" y="3560763"/>
          <p14:tracePt t="62295" x="4716463" y="3560763"/>
          <p14:tracePt t="62303" x="4699000" y="3568700"/>
          <p14:tracePt t="62310" x="4699000" y="3578225"/>
          <p14:tracePt t="62320" x="4683125" y="3586163"/>
          <p14:tracePt t="62325" x="4673600" y="3594100"/>
          <p14:tracePt t="62336" x="4673600" y="3603625"/>
          <p14:tracePt t="62343" x="4657725" y="3611563"/>
          <p14:tracePt t="62351" x="4648200" y="3619500"/>
          <p14:tracePt t="62357" x="4648200" y="3629025"/>
          <p14:tracePt t="62366" x="4640263" y="3636963"/>
          <p14:tracePt t="62374" x="4640263" y="3646488"/>
          <p14:tracePt t="62381" x="4622800" y="3662363"/>
          <p14:tracePt t="62391" x="4622800" y="3671888"/>
          <p14:tracePt t="62398" x="4614863" y="3687763"/>
          <p14:tracePt t="62407" x="4614863" y="3697288"/>
          <p14:tracePt t="62422" x="4614863" y="3722688"/>
          <p14:tracePt t="62430" x="4605338" y="3730625"/>
          <p14:tracePt t="62438" x="4605338" y="3748088"/>
          <p14:tracePt t="62446" x="4605338" y="3756025"/>
          <p14:tracePt t="62454" x="4597400" y="3763963"/>
          <p14:tracePt t="62462" x="4597400" y="3773488"/>
          <p14:tracePt t="62470" x="4597400" y="3781425"/>
          <p14:tracePt t="62478" x="4579938" y="3798888"/>
          <p14:tracePt t="62487" x="4579938" y="3806825"/>
          <p14:tracePt t="62494" x="4579938" y="3824288"/>
          <p14:tracePt t="62505" x="4572000" y="3832225"/>
          <p14:tracePt t="62511" x="4572000" y="3857625"/>
          <p14:tracePt t="62521" x="4564063" y="3857625"/>
          <p14:tracePt t="62526" x="4554538" y="3875088"/>
          <p14:tracePt t="62537" x="4554538" y="3892550"/>
          <p14:tracePt t="62543" x="4554538" y="3900488"/>
          <p14:tracePt t="62550" x="4538663" y="3925888"/>
          <p14:tracePt t="62557" x="4538663" y="3935413"/>
          <p14:tracePt t="62565" x="4538663" y="3943350"/>
          <p14:tracePt t="62575" x="4538663" y="3951288"/>
          <p14:tracePt t="62581" x="4538663" y="3968750"/>
          <p14:tracePt t="62590" x="4529138" y="3994150"/>
          <p14:tracePt t="62606" x="4521200" y="4011613"/>
          <p14:tracePt t="62615" x="4513263" y="4019550"/>
          <p14:tracePt t="62622" x="4513263" y="4027488"/>
          <p14:tracePt t="62631" x="4513263" y="4037013"/>
          <p14:tracePt t="62638" x="4513263" y="4044950"/>
          <p14:tracePt t="62646" x="4503738" y="4052888"/>
          <p14:tracePt t="62654" x="4495800" y="4070350"/>
          <p14:tracePt t="62662" x="4495800" y="4079875"/>
          <p14:tracePt t="62670" x="4486275" y="4087813"/>
          <p14:tracePt t="62678" x="4486275" y="4095750"/>
          <p14:tracePt t="62688" x="4486275" y="4105275"/>
          <p14:tracePt t="62695" x="4486275" y="4113213"/>
          <p14:tracePt t="62704" x="4486275" y="4121150"/>
          <p14:tracePt t="62710" x="4478338" y="4130675"/>
          <p14:tracePt t="62720" x="4470400" y="4146550"/>
          <p14:tracePt t="62727" x="4470400" y="4156075"/>
          <p14:tracePt t="62742" x="4470400" y="4164013"/>
          <p14:tracePt t="62752" x="4470400" y="4171950"/>
          <p14:tracePt t="62758" x="4470400" y="4181475"/>
          <p14:tracePt t="62765" x="4460875" y="4189413"/>
          <p14:tracePt t="62781" x="4460875" y="4197350"/>
          <p14:tracePt t="62791" x="4452938" y="4214813"/>
          <p14:tracePt t="62814" x="4452938" y="4232275"/>
          <p14:tracePt t="62822" x="4452938" y="4240213"/>
          <p14:tracePt t="62830" x="4452938" y="4249738"/>
          <p14:tracePt t="62846" x="4452938" y="4257675"/>
          <p14:tracePt t="62862" x="4452938" y="4265613"/>
          <p14:tracePt t="62878" x="4452938" y="4275138"/>
          <p14:tracePt t="62887" x="4452938" y="4283075"/>
          <p14:tracePt t="62920" x="4452938" y="4291013"/>
          <p14:tracePt t="62937" x="4452938" y="4308475"/>
          <p14:tracePt t="63262" x="4452938" y="4316413"/>
          <p14:tracePt t="63271" x="4452938" y="4325938"/>
          <p14:tracePt t="63311" x="4452938" y="4333875"/>
          <p14:tracePt t="63320" x="4452938" y="4351338"/>
          <p14:tracePt t="63327" x="4460875" y="4351338"/>
          <p14:tracePt t="63337" x="4478338" y="4359275"/>
          <p14:tracePt t="63341" x="4486275" y="4368800"/>
          <p14:tracePt t="63353" x="4513263" y="4384675"/>
          <p14:tracePt t="63358" x="4529138" y="4394200"/>
          <p14:tracePt t="63366" x="4546600" y="4410075"/>
          <p14:tracePt t="63375" x="4564063" y="4419600"/>
          <p14:tracePt t="63381" x="4572000" y="4419600"/>
          <p14:tracePt t="63389" x="4589463" y="4427538"/>
          <p14:tracePt t="63399" x="4589463" y="4435475"/>
          <p14:tracePt t="63405" x="4597400" y="4445000"/>
          <p14:tracePt t="63422" x="4605338" y="4445000"/>
          <p14:tracePt t="63439" x="4614863" y="4460875"/>
          <p14:tracePt t="63454" x="4614863" y="4470400"/>
          <p14:tracePt t="63479" x="4622800" y="4486275"/>
          <p14:tracePt t="63488" x="4640263" y="4503738"/>
          <p14:tracePt t="63495" x="4657725" y="4521200"/>
          <p14:tracePt t="63504" x="4657725" y="4529138"/>
          <p14:tracePt t="63509" x="4673600" y="4554538"/>
          <p14:tracePt t="63520" x="4691063" y="4572000"/>
          <p14:tracePt t="63526" x="4699000" y="4589463"/>
          <p14:tracePt t="63536" x="4733925" y="4622800"/>
          <p14:tracePt t="63543" x="4775200" y="4657725"/>
          <p14:tracePt t="63552" x="4827588" y="4691063"/>
          <p14:tracePt t="63559" x="4886325" y="4733925"/>
          <p14:tracePt t="63566" x="4962525" y="4767263"/>
          <p14:tracePt t="63574" x="5013325" y="4802188"/>
          <p14:tracePt t="63581" x="5073650" y="4818063"/>
          <p14:tracePt t="63589" x="5132388" y="4818063"/>
          <p14:tracePt t="63598" x="5183188" y="4835525"/>
          <p14:tracePt t="63605" x="5235575" y="4835525"/>
          <p14:tracePt t="63613" x="5276850" y="4835525"/>
          <p14:tracePt t="63621" x="5337175" y="4835525"/>
          <p14:tracePt t="63629" x="5362575" y="4835525"/>
          <p14:tracePt t="63639" x="5395913" y="4835525"/>
          <p14:tracePt t="63646" x="5421313" y="4827588"/>
          <p14:tracePt t="63654" x="5421313" y="4818063"/>
          <p14:tracePt t="63661" x="5438775" y="4810125"/>
          <p14:tracePt t="63671" x="5446713" y="4792663"/>
          <p14:tracePt t="63678" x="5446713" y="4784725"/>
          <p14:tracePt t="63687" x="5446713" y="4775200"/>
          <p14:tracePt t="63693" x="5446713" y="4767263"/>
          <p14:tracePt t="63704" x="5430838" y="4733925"/>
          <p14:tracePt t="63709" x="5395913" y="4699000"/>
          <p14:tracePt t="63720" x="5380038" y="4691063"/>
          <p14:tracePt t="63725" x="5345113" y="4657725"/>
          <p14:tracePt t="63736" x="5319713" y="4640263"/>
          <p14:tracePt t="63813" x="5268913" y="4622800"/>
          <p14:tracePt t="63831" x="5208588" y="4597400"/>
          <p14:tracePt t="63839" x="5149850" y="4572000"/>
          <p14:tracePt t="63845" x="5099050" y="4564063"/>
          <p14:tracePt t="63854" x="5056188" y="4554538"/>
          <p14:tracePt t="63862" x="5013325" y="4554538"/>
          <p14:tracePt t="63872" x="4987925" y="4554538"/>
          <p14:tracePt t="63877" x="4937125" y="4554538"/>
          <p14:tracePt t="63888" x="4911725" y="4554538"/>
          <p14:tracePt t="63894" x="4894263" y="4554538"/>
          <p14:tracePt t="63904" x="4868863" y="4554538"/>
          <p14:tracePt t="63917" x="4835525" y="4554538"/>
          <p14:tracePt t="63921" x="4810125" y="4554538"/>
          <p14:tracePt t="63926" x="4802188" y="4554538"/>
          <p14:tracePt t="63934" x="4775200" y="4564063"/>
          <p14:tracePt t="63942" x="4767263" y="4572000"/>
          <p14:tracePt t="63952" x="4749800" y="4579938"/>
          <p14:tracePt t="63958" x="4741863" y="4579938"/>
          <p14:tracePt t="63965" x="4724400" y="4579938"/>
          <p14:tracePt t="63974" x="4708525" y="4597400"/>
          <p14:tracePt t="63982" x="4691063" y="4605338"/>
          <p14:tracePt t="63991" x="4665663" y="4622800"/>
          <p14:tracePt t="63998" x="4648200" y="4630738"/>
          <p14:tracePt t="64007" x="4640263" y="4648200"/>
          <p14:tracePt t="64022" x="4640263" y="4657725"/>
          <p14:tracePt t="64030" x="4640263" y="4683125"/>
          <p14:tracePt t="64038" x="4640263" y="4708525"/>
          <p14:tracePt t="64047" x="4640263" y="4716463"/>
          <p14:tracePt t="64055" x="4648200" y="4749800"/>
          <p14:tracePt t="64062" x="4673600" y="4775200"/>
          <p14:tracePt t="64072" x="4699000" y="4810125"/>
          <p14:tracePt t="64077" x="4724400" y="4835525"/>
          <p14:tracePt t="64088" x="4759325" y="4878388"/>
          <p14:tracePt t="64094" x="4775200" y="4903788"/>
          <p14:tracePt t="64104" x="4810125" y="4937125"/>
          <p14:tracePt t="64109" x="4835525" y="4954588"/>
          <p14:tracePt t="64120" x="4860925" y="4979988"/>
          <p14:tracePt t="64127" x="4886325" y="4987925"/>
          <p14:tracePt t="64136" x="4919663" y="5013325"/>
          <p14:tracePt t="64142" x="4937125" y="5022850"/>
          <p14:tracePt t="64150" x="4954588" y="5038725"/>
          <p14:tracePt t="64158" x="4979988" y="5056188"/>
          <p14:tracePt t="64165" x="5005388" y="5064125"/>
          <p14:tracePt t="64175" x="5030788" y="5073650"/>
          <p14:tracePt t="64182" x="5038725" y="5091113"/>
          <p14:tracePt t="64190" x="5073650" y="5099050"/>
          <p14:tracePt t="64199" x="5091113" y="5106988"/>
          <p14:tracePt t="64206" x="5124450" y="5116513"/>
          <p14:tracePt t="64214" x="5132388" y="5124450"/>
          <p14:tracePt t="64222" x="5157788" y="5132388"/>
          <p14:tracePt t="64230" x="5175250" y="5132388"/>
          <p14:tracePt t="64239" x="5192713" y="5141913"/>
          <p14:tracePt t="64246" x="5208588" y="5149850"/>
          <p14:tracePt t="64255" x="5226050" y="5157788"/>
          <p14:tracePt t="64262" x="5243513" y="5157788"/>
          <p14:tracePt t="64271" x="5251450" y="5157788"/>
          <p14:tracePt t="64278" x="5276850" y="5157788"/>
          <p14:tracePt t="64287" x="5286375" y="5157788"/>
          <p14:tracePt t="64294" x="5311775" y="5167313"/>
          <p14:tracePt t="64304" x="5327650" y="5167313"/>
          <p14:tracePt t="64310" x="5337175" y="5167313"/>
          <p14:tracePt t="64320" x="5353050" y="5167313"/>
          <p14:tracePt t="64327" x="5370513" y="5167313"/>
          <p14:tracePt t="64336" x="5380038" y="5167313"/>
          <p14:tracePt t="64342" x="5395913" y="5167313"/>
          <p14:tracePt t="64352" x="5413375" y="5167313"/>
          <p14:tracePt t="64357" x="5438775" y="5167313"/>
          <p14:tracePt t="64365" x="5464175" y="5167313"/>
          <p14:tracePt t="64375" x="5481638" y="5167313"/>
          <p14:tracePt t="64382" x="5507038" y="5167313"/>
          <p14:tracePt t="64390" x="5540375" y="5167313"/>
          <p14:tracePt t="64399" x="5557838" y="5175250"/>
          <p14:tracePt t="64407" x="5575300" y="5175250"/>
          <p14:tracePt t="64414" x="5591175" y="5183188"/>
          <p14:tracePt t="64430" x="5616575" y="5192713"/>
          <p14:tracePt t="64439" x="5626100" y="5192713"/>
          <p14:tracePt t="64446" x="5634038" y="5192713"/>
          <p14:tracePt t="64454" x="5641975" y="5200650"/>
          <p14:tracePt t="64462" x="5651500" y="5200650"/>
          <p14:tracePt t="64470" x="5668963" y="5200650"/>
          <p14:tracePt t="64478" x="5676900" y="5200650"/>
          <p14:tracePt t="64489" x="5684838" y="5200650"/>
          <p14:tracePt t="64495" x="5694363" y="5200650"/>
          <p14:tracePt t="64505" x="5702300" y="5200650"/>
          <p14:tracePt t="64510" x="5710238" y="5200650"/>
          <p14:tracePt t="64520" x="5719763" y="5200650"/>
          <p14:tracePt t="64526" x="5727700" y="5208588"/>
          <p14:tracePt t="64536" x="5735638" y="5208588"/>
          <p14:tracePt t="64543" x="5745163" y="5208588"/>
          <p14:tracePt t="64552" x="5753100" y="5208588"/>
          <p14:tracePt t="64565" x="5770563" y="5208588"/>
          <p14:tracePt t="64573" x="5778500" y="5208588"/>
          <p14:tracePt t="64582" x="5788025" y="5208588"/>
          <p14:tracePt t="64591" x="5795963" y="5208588"/>
          <p14:tracePt t="64599" x="5803900" y="5208588"/>
          <p14:tracePt t="64606" x="5821363" y="5208588"/>
          <p14:tracePt t="64614" x="5838825" y="5208588"/>
          <p14:tracePt t="64622" x="5854700" y="5208588"/>
          <p14:tracePt t="64630" x="5864225" y="5208588"/>
          <p14:tracePt t="64639" x="5872163" y="5208588"/>
          <p14:tracePt t="64646" x="5880100" y="5208588"/>
          <p14:tracePt t="64655" x="5905500" y="5208588"/>
          <p14:tracePt t="64671" x="5915025" y="5208588"/>
          <p14:tracePt t="64678" x="5922963" y="5208588"/>
          <p14:tracePt t="64688" x="5940425" y="5208588"/>
          <p14:tracePt t="64694" x="5948363" y="5208588"/>
          <p14:tracePt t="64704" x="5957888" y="5208588"/>
          <p14:tracePt t="64710" x="5965825" y="5208588"/>
          <p14:tracePt t="64720" x="5983288" y="5208588"/>
          <p14:tracePt t="64727" x="5991225" y="5208588"/>
          <p14:tracePt t="64735" x="6016625" y="5208588"/>
          <p14:tracePt t="64743" x="6024563" y="5208588"/>
          <p14:tracePt t="64750" x="6034088" y="5208588"/>
          <p14:tracePt t="64759" x="6049963" y="5200650"/>
          <p14:tracePt t="64775" x="6067425" y="5200650"/>
          <p14:tracePt t="64782" x="6076950" y="5200650"/>
          <p14:tracePt t="64822" x="6084888" y="5200650"/>
          <p14:tracePt t="64839" x="6102350" y="5200650"/>
          <p14:tracePt t="64855" x="6110288" y="5192713"/>
          <p14:tracePt t="64871" x="6127750" y="5192713"/>
          <p14:tracePt t="64877" x="6135688" y="5192713"/>
          <p14:tracePt t="64889" x="6153150" y="5183188"/>
          <p14:tracePt t="64894" x="6161088" y="5183188"/>
          <p14:tracePt t="64905" x="6161088" y="5175250"/>
          <p14:tracePt t="64909" x="6178550" y="5175250"/>
          <p14:tracePt t="64920" x="6186488" y="5175250"/>
          <p14:tracePt t="64934" x="6211888" y="5167313"/>
          <p14:tracePt t="64942" x="6229350" y="5157788"/>
          <p14:tracePt t="64959" x="6246813" y="5149850"/>
          <p14:tracePt t="64965" x="6262688" y="5141913"/>
          <p14:tracePt t="64975" x="6262688" y="5132388"/>
          <p14:tracePt t="64983" x="6272213" y="5132388"/>
          <p14:tracePt t="64990" x="6288088" y="5124450"/>
          <p14:tracePt t="65007" x="6288088" y="5116513"/>
          <p14:tracePt t="65023" x="6305550" y="5106988"/>
          <p14:tracePt t="65039" x="6313488" y="5091113"/>
          <p14:tracePt t="65045" x="6313488" y="5081588"/>
          <p14:tracePt t="65055" x="6313488" y="5073650"/>
          <p14:tracePt t="65071" x="6323013" y="5056188"/>
          <p14:tracePt t="65077" x="6323013" y="5048250"/>
          <p14:tracePt t="65104" x="6323013" y="5038725"/>
          <p14:tracePt t="65110" x="6323013" y="5030788"/>
          <p14:tracePt t="65125" x="6323013" y="5022850"/>
          <p14:tracePt t="65142" x="6313488" y="5005388"/>
          <p14:tracePt t="65159" x="6305550" y="5005388"/>
          <p14:tracePt t="65166" x="6305550" y="4997450"/>
          <p14:tracePt t="65174" x="6297613" y="4987925"/>
          <p14:tracePt t="65183" x="6288088" y="4979988"/>
          <p14:tracePt t="65190" x="6280150" y="4979988"/>
          <p14:tracePt t="65198" x="6272213" y="4962525"/>
          <p14:tracePt t="65214" x="6254750" y="4962525"/>
          <p14:tracePt t="65221" x="6246813" y="4954588"/>
          <p14:tracePt t="65230" x="6229350" y="4946650"/>
          <p14:tracePt t="65239" x="6211888" y="4946650"/>
          <p14:tracePt t="65246" x="6186488" y="4946650"/>
          <p14:tracePt t="65255" x="6178550" y="4937125"/>
          <p14:tracePt t="65262" x="6153150" y="4929188"/>
          <p14:tracePt t="65272" x="6135688" y="4929188"/>
          <p14:tracePt t="65278" x="6127750" y="4919663"/>
          <p14:tracePt t="65288" x="6102350" y="4919663"/>
          <p14:tracePt t="65294" x="6092825" y="4919663"/>
          <p14:tracePt t="65305" x="6076950" y="4919663"/>
          <p14:tracePt t="65310" x="6059488" y="4919663"/>
          <p14:tracePt t="65321" x="6042025" y="4919663"/>
          <p14:tracePt t="65326" x="6034088" y="4911725"/>
          <p14:tracePt t="65336" x="6016625" y="4911725"/>
          <p14:tracePt t="65342" x="5999163" y="4911725"/>
          <p14:tracePt t="65349" x="5991225" y="4911725"/>
          <p14:tracePt t="65358" x="5973763" y="4911725"/>
          <p14:tracePt t="65365" x="5965825" y="4911725"/>
          <p14:tracePt t="65373" x="5948363" y="4911725"/>
          <p14:tracePt t="65382" x="5940425" y="4911725"/>
          <p14:tracePt t="65391" x="5922963" y="4911725"/>
          <p14:tracePt t="65399" x="5915025" y="4911725"/>
          <p14:tracePt t="65405" x="5897563" y="4911725"/>
          <p14:tracePt t="65414" x="5880100" y="4911725"/>
          <p14:tracePt t="65422" x="5864225" y="4911725"/>
          <p14:tracePt t="65430" x="5838825" y="4911725"/>
          <p14:tracePt t="65439" x="5829300" y="4911725"/>
          <p14:tracePt t="65446" x="5813425" y="4911725"/>
          <p14:tracePt t="65455" x="5795963" y="4911725"/>
          <p14:tracePt t="65461" x="5778500" y="4911725"/>
          <p14:tracePt t="65473" x="5753100" y="4911725"/>
          <p14:tracePt t="65479" x="5745163" y="4911725"/>
          <p14:tracePt t="65488" x="5735638" y="4911725"/>
          <p14:tracePt t="65495" x="5727700" y="4911725"/>
          <p14:tracePt t="65505" x="5719763" y="4911725"/>
          <p14:tracePt t="65520" x="5702300" y="4911725"/>
          <p14:tracePt t="65526" x="5694363" y="4911725"/>
          <p14:tracePt t="65535" x="5684838" y="4911725"/>
          <p14:tracePt t="65542" x="5676900" y="4911725"/>
          <p14:tracePt t="65549" x="5668963" y="4911725"/>
          <p14:tracePt t="65558" x="5651500" y="4911725"/>
          <p14:tracePt t="65566" x="5641975" y="4911725"/>
          <p14:tracePt t="65574" x="5634038" y="4911725"/>
          <p14:tracePt t="65582" x="5616575" y="4911725"/>
          <p14:tracePt t="65590" x="5600700" y="4911725"/>
          <p14:tracePt t="65598" x="5600700" y="4919663"/>
          <p14:tracePt t="65606" x="5583238" y="4929188"/>
          <p14:tracePt t="65614" x="5575300" y="4929188"/>
          <p14:tracePt t="65630" x="5565775" y="4929188"/>
          <p14:tracePt t="65638" x="5557838" y="4929188"/>
          <p14:tracePt t="65647" x="5549900" y="4929188"/>
          <p14:tracePt t="65656" x="5540375" y="4929188"/>
          <p14:tracePt t="65672" x="5524500" y="4946650"/>
          <p14:tracePt t="65695" x="5514975" y="4954588"/>
          <p14:tracePt t="65775" x="5507038" y="4962525"/>
          <p14:tracePt t="65782" x="5507038" y="4972050"/>
          <p14:tracePt t="65798" x="5507038" y="4987925"/>
          <p14:tracePt t="65806" x="5497513" y="5005388"/>
          <p14:tracePt t="65831" x="5497513" y="5013325"/>
          <p14:tracePt t="65839" x="5497513" y="5022850"/>
          <p14:tracePt t="65847" x="5497513" y="5038725"/>
          <p14:tracePt t="65877" x="5497513" y="5056188"/>
          <p14:tracePt t="65911" x="5497513" y="5073650"/>
          <p14:tracePt t="65918" x="5497513" y="5081588"/>
          <p14:tracePt t="65935" x="5507038" y="5081588"/>
          <p14:tracePt t="65949" x="5514975" y="5091113"/>
          <p14:tracePt t="65959" x="5514975" y="5099050"/>
          <p14:tracePt t="65966" x="5524500" y="5106988"/>
          <p14:tracePt t="65982" x="5532438" y="5106988"/>
          <p14:tracePt t="65998" x="5532438" y="5116513"/>
          <p14:tracePt t="66013" x="5540375" y="5124450"/>
          <p14:tracePt t="66031" x="5549900" y="5124450"/>
          <p14:tracePt t="66055" x="5557838" y="5124450"/>
          <p14:tracePt t="66133" x="5557838" y="5132388"/>
          <p14:tracePt t="66149" x="5565775" y="5132388"/>
          <p14:tracePt t="66166" x="5575300" y="5132388"/>
          <p14:tracePt t="66175" x="5575300" y="5141913"/>
          <p14:tracePt t="66182" x="5583238" y="5141913"/>
          <p14:tracePt t="66207" x="5591175" y="5149850"/>
          <p14:tracePt t="66222" x="5600700" y="5149850"/>
          <p14:tracePt t="66238" x="5608638" y="5157788"/>
          <p14:tracePt t="66255" x="5634038" y="5157788"/>
          <p14:tracePt t="66272" x="5651500" y="5167313"/>
          <p14:tracePt t="66295" x="5668963" y="5167313"/>
          <p14:tracePt t="66305" x="5676900" y="5175250"/>
          <p14:tracePt t="66310" x="5684838" y="5175250"/>
          <p14:tracePt t="66321" x="5694363" y="5175250"/>
          <p14:tracePt t="66326" x="5702300" y="5175250"/>
          <p14:tracePt t="66343" x="5710238" y="5175250"/>
          <p14:tracePt t="66390" x="5719763" y="5175250"/>
          <p14:tracePt t="66429" x="5735638" y="5175250"/>
          <p14:tracePt t="66447" x="5745163" y="5175250"/>
          <p14:tracePt t="66735" x="5753100" y="5175250"/>
          <p14:tracePt t="66749" x="5761038" y="5175250"/>
          <p14:tracePt t="66766" x="5770563" y="5175250"/>
          <p14:tracePt t="66775" x="5778500" y="5175250"/>
          <p14:tracePt t="66782" x="5788025" y="5175250"/>
          <p14:tracePt t="66791" x="5795963" y="5175250"/>
          <p14:tracePt t="66798" x="5803900" y="5175250"/>
          <p14:tracePt t="66807" x="5813425" y="5175250"/>
          <p14:tracePt t="66815" x="5829300" y="5175250"/>
          <p14:tracePt t="66822" x="5838825" y="5175250"/>
          <p14:tracePt t="66839" x="5846763" y="5175250"/>
          <p14:tracePt t="66846" x="5854700" y="5175250"/>
          <p14:tracePt t="66856" x="5864225" y="5175250"/>
          <p14:tracePt t="66872" x="5872163" y="5175250"/>
          <p14:tracePt t="66888" x="5880100" y="5175250"/>
          <p14:tracePt t="66904" x="5889625" y="5175250"/>
          <p14:tracePt t="66949" x="5897563" y="5175250"/>
          <p14:tracePt t="66958" x="5905500" y="5175250"/>
          <p14:tracePt t="67263" x="5915025" y="5175250"/>
          <p14:tracePt t="67270" x="5922963" y="5167313"/>
          <p14:tracePt t="67294" x="5932488" y="5167313"/>
          <p14:tracePt t="67304" x="5932488" y="5157788"/>
          <p14:tracePt t="67310" x="5932488" y="5149850"/>
          <p14:tracePt t="67326" x="5940425" y="5141913"/>
          <p14:tracePt t="67333" x="5940425" y="5132388"/>
          <p14:tracePt t="67342" x="5940425" y="5116513"/>
          <p14:tracePt t="67350" x="5948363" y="5106988"/>
          <p14:tracePt t="67367" x="5957888" y="5091113"/>
          <p14:tracePt t="67382" x="5957888" y="5073650"/>
          <p14:tracePt t="67398" x="5957888" y="5064125"/>
          <p14:tracePt t="67414" x="5957888" y="5048250"/>
          <p14:tracePt t="67439" x="5957888" y="5030788"/>
          <p14:tracePt t="67447" x="5957888" y="5022850"/>
          <p14:tracePt t="67455" x="5948363" y="5013325"/>
          <p14:tracePt t="67462" x="5940425" y="4997450"/>
          <p14:tracePt t="67472" x="5940425" y="4987925"/>
          <p14:tracePt t="67478" x="5932488" y="4987925"/>
          <p14:tracePt t="67488" x="5932488" y="4979988"/>
          <p14:tracePt t="67495" x="5922963" y="4972050"/>
          <p14:tracePt t="67505" x="5915025" y="4972050"/>
          <p14:tracePt t="67511" x="5915025" y="4962525"/>
          <p14:tracePt t="67518" x="5905500" y="4954588"/>
          <p14:tracePt t="67533" x="5897563" y="4954588"/>
          <p14:tracePt t="67550" x="5897563" y="4946650"/>
          <p14:tracePt t="67567" x="5889625" y="4937125"/>
          <p14:tracePt t="67582" x="5872163" y="4919663"/>
          <p14:tracePt t="67606" x="5864225" y="4911725"/>
          <p14:tracePt t="67622" x="5846763" y="4894263"/>
          <p14:tracePt t="67639" x="5838825" y="4886325"/>
          <p14:tracePt t="67647" x="5829300" y="4878388"/>
          <p14:tracePt t="67656" x="5821363" y="4878388"/>
          <p14:tracePt t="67673" x="5813425" y="4878388"/>
          <p14:tracePt t="67677" x="5803900" y="4868863"/>
          <p14:tracePt t="67688" x="5803900" y="4860925"/>
          <p14:tracePt t="67709" x="5803900" y="4852988"/>
          <p14:tracePt t="67725" x="5803900" y="4843463"/>
          <p14:tracePt t="67741" x="5803900" y="4835525"/>
          <p14:tracePt t="67757" x="5803900" y="4827588"/>
          <p14:tracePt t="67767" x="5803900" y="4818063"/>
          <p14:tracePt t="67774" x="5803900" y="4810125"/>
          <p14:tracePt t="67782" x="5803900" y="4784725"/>
          <p14:tracePt t="67790" x="5803900" y="4767263"/>
          <p14:tracePt t="67806" x="5803900" y="4749800"/>
          <p14:tracePt t="67814" x="5803900" y="4741863"/>
          <p14:tracePt t="67823" x="5813425" y="4733925"/>
          <p14:tracePt t="67829" x="5813425" y="4724400"/>
          <p14:tracePt t="67840" x="5821363" y="4716463"/>
          <p14:tracePt t="67845" x="5821363" y="4708525"/>
          <p14:tracePt t="67856" x="5829300" y="4683125"/>
          <p14:tracePt t="67873" x="5829300" y="4665663"/>
          <p14:tracePt t="67878" x="5838825" y="4657725"/>
          <p14:tracePt t="67888" x="5846763" y="4640263"/>
          <p14:tracePt t="67894" x="5854700" y="4630738"/>
          <p14:tracePt t="67909" x="5854700" y="4614863"/>
          <p14:tracePt t="67917" x="5872163" y="4589463"/>
          <p14:tracePt t="67934" x="5872163" y="4579938"/>
          <p14:tracePt t="67943" x="5880100" y="4554538"/>
          <p14:tracePt t="67950" x="5889625" y="4554538"/>
          <p14:tracePt t="67959" x="5897563" y="4529138"/>
          <p14:tracePt t="67966" x="5905500" y="4513263"/>
          <p14:tracePt t="67975" x="5915025" y="4513263"/>
          <p14:tracePt t="67982" x="5915025" y="4495800"/>
          <p14:tracePt t="67990" x="5922963" y="4486275"/>
          <p14:tracePt t="68007" x="5922963" y="4478338"/>
          <p14:tracePt t="68014" x="5932488" y="4470400"/>
          <p14:tracePt t="68022" x="5940425" y="4460875"/>
          <p14:tracePt t="68031" x="5948363" y="4452938"/>
          <p14:tracePt t="68040" x="5948363" y="4445000"/>
          <p14:tracePt t="68047" x="5965825" y="4427538"/>
          <p14:tracePt t="68056" x="5973763" y="4410075"/>
          <p14:tracePt t="68063" x="5991225" y="4394200"/>
          <p14:tracePt t="68079" x="5999163" y="4394200"/>
          <p14:tracePt t="68088" x="6008688" y="4368800"/>
          <p14:tracePt t="68095" x="6016625" y="4351338"/>
          <p14:tracePt t="68102" x="6024563" y="4351338"/>
          <p14:tracePt t="68109" x="6024563" y="4341813"/>
          <p14:tracePt t="68117" x="6034088" y="4333875"/>
          <p14:tracePt t="68134" x="6049963" y="4325938"/>
          <p14:tracePt t="68143" x="6059488" y="4308475"/>
          <p14:tracePt t="68157" x="6067425" y="4300538"/>
          <p14:tracePt t="68166" x="6084888" y="4291013"/>
          <p14:tracePt t="68174" x="6084888" y="4283075"/>
          <p14:tracePt t="68181" x="6092825" y="4275138"/>
          <p14:tracePt t="68190" x="6110288" y="4265613"/>
          <p14:tracePt t="68197" x="6118225" y="4249738"/>
          <p14:tracePt t="68214" x="6143625" y="4232275"/>
          <p14:tracePt t="68222" x="6153150" y="4224338"/>
          <p14:tracePt t="68231" x="6169025" y="4214813"/>
          <p14:tracePt t="68239" x="6178550" y="4206875"/>
          <p14:tracePt t="68247" x="6194425" y="4197350"/>
          <p14:tracePt t="68256" x="6194425" y="4189413"/>
          <p14:tracePt t="68263" x="6211888" y="4189413"/>
          <p14:tracePt t="68273" x="6221413" y="4181475"/>
          <p14:tracePt t="68278" x="6221413" y="4171950"/>
          <p14:tracePt t="68286" x="6229350" y="4164013"/>
          <p14:tracePt t="68303" x="6246813" y="4156075"/>
          <p14:tracePt t="68318" x="6254750" y="4146550"/>
          <p14:tracePt t="68327" x="6272213" y="4138613"/>
          <p14:tracePt t="68334" x="6288088" y="4130675"/>
          <p14:tracePt t="68343" x="6297613" y="4130675"/>
          <p14:tracePt t="68358" x="6305550" y="4121150"/>
          <p14:tracePt t="68366" x="6323013" y="4113213"/>
          <p14:tracePt t="68374" x="6330950" y="4105275"/>
          <p14:tracePt t="68382" x="6338888" y="4105275"/>
          <p14:tracePt t="68390" x="6348413" y="4105275"/>
          <p14:tracePt t="68398" x="6365875" y="4087813"/>
          <p14:tracePt t="68407" x="6373813" y="4087813"/>
          <p14:tracePt t="68414" x="6381750" y="4087813"/>
          <p14:tracePt t="68423" x="6399213" y="4079875"/>
          <p14:tracePt t="68429" x="6407150" y="4079875"/>
          <p14:tracePt t="68439" x="6407150" y="4070350"/>
          <p14:tracePt t="68447" x="6424613" y="4070350"/>
          <p14:tracePt t="68456" x="6432550" y="4070350"/>
          <p14:tracePt t="68463" x="6442075" y="4070350"/>
          <p14:tracePt t="68473" x="6450013" y="4070350"/>
          <p14:tracePt t="68478" x="6457950" y="4070350"/>
          <p14:tracePt t="68494" x="6467475" y="4062413"/>
          <p14:tracePt t="68527" x="6475413" y="4062413"/>
          <p14:tracePt t="68543" x="6483350" y="4052888"/>
          <p14:tracePt t="68550" x="6500813" y="4052888"/>
          <p14:tracePt t="68557" x="6510338" y="4052888"/>
          <p14:tracePt t="68566" x="6518275" y="4044950"/>
          <p14:tracePt t="68574" x="6526213" y="4044950"/>
          <p14:tracePt t="68590" x="6543675" y="4044950"/>
          <p14:tracePt t="68607" x="6551613" y="4044950"/>
          <p14:tracePt t="68614" x="6561138" y="4044950"/>
          <p14:tracePt t="68695" x="6569075" y="4044950"/>
          <p14:tracePt t="69735" x="6577013" y="4044950"/>
          <p14:tracePt t="69775" x="6586538" y="4044950"/>
          <p14:tracePt t="69902" x="6594475" y="4044950"/>
          <p14:tracePt t="69942" x="6611938" y="4037013"/>
          <p14:tracePt t="69974" x="6627813" y="4037013"/>
          <p14:tracePt t="69982" x="6637338" y="4027488"/>
          <p14:tracePt t="69991" x="6645275" y="4027488"/>
          <p14:tracePt t="70008" x="6662738" y="4027488"/>
          <p14:tracePt t="70014" x="6670675" y="4027488"/>
          <p14:tracePt t="70024" x="6688138" y="4019550"/>
          <p14:tracePt t="70031" x="6705600" y="4011613"/>
          <p14:tracePt t="70040" x="6721475" y="4011613"/>
          <p14:tracePt t="70078" x="6746875" y="4002088"/>
          <p14:tracePt t="70110" x="6746875" y="3994150"/>
          <p14:tracePt t="70126" x="6756400" y="3986213"/>
          <p14:tracePt t="70142" x="6772275" y="3976688"/>
          <p14:tracePt t="70150" x="6772275" y="3968750"/>
          <p14:tracePt t="70158" x="6781800" y="3960813"/>
          <p14:tracePt t="70166" x="6799263" y="3960813"/>
          <p14:tracePt t="70174" x="6799263" y="3951288"/>
          <p14:tracePt t="70182" x="6807200" y="3935413"/>
          <p14:tracePt t="70198" x="6824663" y="3917950"/>
          <p14:tracePt t="70229" x="6824663" y="3900488"/>
          <p14:tracePt t="70262" x="6824663" y="3883025"/>
          <p14:tracePt t="70272" x="6832600" y="3867150"/>
          <p14:tracePt t="70289" x="6840538" y="3849688"/>
          <p14:tracePt t="70294" x="6840538" y="3841750"/>
          <p14:tracePt t="70318" x="6840538" y="3832225"/>
          <p14:tracePt t="70326" x="6850063" y="3824288"/>
          <p14:tracePt t="70334" x="6858000" y="3816350"/>
          <p14:tracePt t="70358" x="6865938" y="3806825"/>
          <p14:tracePt t="70382" x="6883400" y="3790950"/>
          <p14:tracePt t="70398" x="6891338" y="3790950"/>
          <p14:tracePt t="70424" x="6891338" y="3781425"/>
          <p14:tracePt t="70431" x="6891338" y="3773488"/>
          <p14:tracePt t="70441" x="6900863" y="3773488"/>
          <p14:tracePt t="70456" x="6908800" y="3763963"/>
          <p14:tracePt t="70463" x="6908800" y="3756025"/>
          <p14:tracePt t="70471" x="6916738" y="3748088"/>
          <p14:tracePt t="70486" x="6926263" y="3748088"/>
          <p14:tracePt t="70495" x="6926263" y="3738563"/>
          <p14:tracePt t="70501" x="6934200" y="3730625"/>
          <p14:tracePt t="70518" x="6943725" y="3730625"/>
          <p14:tracePt t="70526" x="6951663" y="3730625"/>
          <p14:tracePt t="70534" x="6959600" y="3722688"/>
          <p14:tracePt t="70542" x="6969125" y="3722688"/>
          <p14:tracePt t="70557" x="6977063" y="3713163"/>
          <p14:tracePt t="70574" x="6985000" y="3705225"/>
          <p14:tracePt t="70582" x="6994525" y="3705225"/>
          <p14:tracePt t="70598" x="7002463" y="3697288"/>
          <p14:tracePt t="70608" x="7010400" y="3697288"/>
          <p14:tracePt t="70625" x="7027863" y="3679825"/>
          <p14:tracePt t="70646" x="7045325" y="3679825"/>
          <p14:tracePt t="70663" x="7053263" y="3671888"/>
          <p14:tracePt t="70679" x="7070725" y="3662363"/>
          <p14:tracePt t="70695" x="7096125" y="3654425"/>
          <p14:tracePt t="70711" x="7096125" y="3646488"/>
          <p14:tracePt t="70718" x="7104063" y="3646488"/>
          <p14:tracePt t="70726" x="7129463" y="3646488"/>
          <p14:tracePt t="70735" x="7138988" y="3646488"/>
          <p14:tracePt t="70742" x="7154863" y="3646488"/>
          <p14:tracePt t="70750" x="7164388" y="3646488"/>
          <p14:tracePt t="70758" x="7189788" y="3636963"/>
          <p14:tracePt t="70766" x="7205663" y="3629025"/>
          <p14:tracePt t="70774" x="7215188" y="3629025"/>
          <p14:tracePt t="70782" x="7232650" y="3619500"/>
          <p14:tracePt t="70799" x="7248525" y="3619500"/>
          <p14:tracePt t="71150" x="7240588" y="3629025"/>
          <p14:tracePt t="71159" x="7240588" y="3636963"/>
          <p14:tracePt t="71166" x="7232650" y="3636963"/>
          <p14:tracePt t="71175" x="7223125" y="3636963"/>
          <p14:tracePt t="71192" x="7215188" y="3654425"/>
          <p14:tracePt t="71198" x="7205663" y="3662363"/>
          <p14:tracePt t="71207" x="7180263" y="3671888"/>
          <p14:tracePt t="71224" x="7180263" y="3679825"/>
          <p14:tracePt t="71240" x="7164388" y="3687763"/>
          <p14:tracePt t="71247" x="7154863" y="3705225"/>
          <p14:tracePt t="71257" x="7146925" y="3722688"/>
          <p14:tracePt t="71273" x="7146925" y="3730625"/>
          <p14:tracePt t="71278" x="7138988" y="3748088"/>
          <p14:tracePt t="71295" x="7129463" y="3756025"/>
          <p14:tracePt t="71302" x="7129463" y="3763963"/>
          <p14:tracePt t="71318" x="7129463" y="3773488"/>
          <p14:tracePt t="71327" x="7121525" y="3790950"/>
          <p14:tracePt t="71335" x="7121525" y="3798888"/>
          <p14:tracePt t="71343" x="7121525" y="3806825"/>
          <p14:tracePt t="71350" x="7121525" y="3816350"/>
          <p14:tracePt t="71358" x="7121525" y="3832225"/>
          <p14:tracePt t="71366" x="7113588" y="3841750"/>
          <p14:tracePt t="71374" x="7113588" y="3857625"/>
          <p14:tracePt t="71391" x="7113588" y="3875088"/>
          <p14:tracePt t="71407" x="7113588" y="3883025"/>
          <p14:tracePt t="71414" x="7113588" y="3892550"/>
          <p14:tracePt t="71425" x="7113588" y="3900488"/>
          <p14:tracePt t="71440" x="7113588" y="3908425"/>
          <p14:tracePt t="71445" x="7113588" y="3925888"/>
          <p14:tracePt t="71456" x="7121525" y="3925888"/>
          <p14:tracePt t="71463" x="7129463" y="3925888"/>
          <p14:tracePt t="71493" x="7138988" y="3943350"/>
          <p14:tracePt t="71501" x="7138988" y="3951288"/>
          <p14:tracePt t="71511" x="7146925" y="3951288"/>
          <p14:tracePt t="71518" x="7154863" y="3951288"/>
          <p14:tracePt t="71534" x="7172325" y="3960813"/>
          <p14:tracePt t="71543" x="7180263" y="3960813"/>
          <p14:tracePt t="71550" x="7197725" y="3968750"/>
          <p14:tracePt t="71558" x="7215188" y="3976688"/>
          <p14:tracePt t="71566" x="7223125" y="3976688"/>
          <p14:tracePt t="71574" x="7240588" y="3976688"/>
          <p14:tracePt t="71582" x="7265988" y="3986213"/>
          <p14:tracePt t="71599" x="7291388" y="3986213"/>
          <p14:tracePt t="71609" x="7308850" y="3986213"/>
          <p14:tracePt t="71615" x="7342188" y="3994150"/>
          <p14:tracePt t="71625" x="7359650" y="3994150"/>
          <p14:tracePt t="71630" x="7385050" y="3994150"/>
          <p14:tracePt t="71640" x="7392988" y="4002088"/>
          <p14:tracePt t="71645" x="7410450" y="4002088"/>
          <p14:tracePt t="71654" x="7418388" y="4002088"/>
          <p14:tracePt t="71663" x="7427913" y="4002088"/>
          <p14:tracePt t="71670" x="7443788" y="4002088"/>
          <p14:tracePt t="72294" x="7427913" y="4002088"/>
          <p14:tracePt t="72302" x="7410450" y="4011613"/>
          <p14:tracePt t="72311" x="7392988" y="4011613"/>
          <p14:tracePt t="72318" x="7367588" y="4011613"/>
          <p14:tracePt t="72327" x="7359650" y="4011613"/>
          <p14:tracePt t="72334" x="7342188" y="4019550"/>
          <p14:tracePt t="72342" x="7324725" y="4019550"/>
          <p14:tracePt t="72350" x="7316788" y="4019550"/>
          <p14:tracePt t="72358" x="7291388" y="4027488"/>
          <p14:tracePt t="72365" x="7265988" y="4027488"/>
          <p14:tracePt t="72375" x="7248525" y="4044950"/>
          <p14:tracePt t="72382" x="7205663" y="4052888"/>
          <p14:tracePt t="72391" x="7180263" y="4062413"/>
          <p14:tracePt t="72399" x="7146925" y="4070350"/>
          <p14:tracePt t="72408" x="7070725" y="4105275"/>
          <p14:tracePt t="72414" x="6969125" y="4138613"/>
          <p14:tracePt t="72424" x="6875463" y="4171950"/>
          <p14:tracePt t="72431" x="6772275" y="4214813"/>
          <p14:tracePt t="72440" x="6688138" y="4249738"/>
          <p14:tracePt t="72447" x="6594475" y="4275138"/>
          <p14:tracePt t="72455" x="6518275" y="4308475"/>
          <p14:tracePt t="72463" x="6457950" y="4333875"/>
          <p14:tracePt t="72469" x="6399213" y="4368800"/>
          <p14:tracePt t="72479" x="6330950" y="4402138"/>
          <p14:tracePt t="72485" x="6297613" y="4419600"/>
          <p14:tracePt t="72494" x="6272213" y="4435475"/>
          <p14:tracePt t="72502" x="6237288" y="4460875"/>
          <p14:tracePt t="72509" x="6211888" y="4486275"/>
          <p14:tracePt t="72519" x="6194425" y="4486275"/>
          <p14:tracePt t="72527" x="6178550" y="4503738"/>
          <p14:tracePt t="72534" x="6153150" y="4529138"/>
          <p14:tracePt t="72542" x="6127750" y="4546600"/>
          <p14:tracePt t="72550" x="6102350" y="4564063"/>
          <p14:tracePt t="72559" x="6076950" y="4589463"/>
          <p14:tracePt t="72566" x="6042025" y="4614863"/>
          <p14:tracePt t="72575" x="6016625" y="4630738"/>
          <p14:tracePt t="72583" x="5991225" y="4657725"/>
          <p14:tracePt t="72591" x="5983288" y="4665663"/>
          <p14:tracePt t="72597" x="5948363" y="4691063"/>
          <p14:tracePt t="72608" x="5922963" y="4708525"/>
          <p14:tracePt t="72614" x="5905500" y="4708525"/>
          <p14:tracePt t="72624" x="5880100" y="4724400"/>
          <p14:tracePt t="72629" x="5854700" y="4749800"/>
          <p14:tracePt t="72641" x="5854700" y="4767263"/>
          <p14:tracePt t="72645" x="5838825" y="4784725"/>
          <p14:tracePt t="72655" x="5829300" y="4784725"/>
          <p14:tracePt t="72663" x="5813425" y="4810125"/>
          <p14:tracePt t="72678" x="5813425" y="4827588"/>
          <p14:tracePt t="72686" x="5803900" y="4843463"/>
          <p14:tracePt t="72693" x="5795963" y="4843463"/>
          <p14:tracePt t="72702" x="5795963" y="4860925"/>
          <p14:tracePt t="72711" x="5795963" y="4868863"/>
          <p14:tracePt t="72718" x="5795963" y="4878388"/>
          <p14:tracePt t="72726" x="5795963" y="4894263"/>
          <p14:tracePt t="72750" x="5795963" y="4903788"/>
          <p14:tracePt t="72758" x="5795963" y="4919663"/>
          <p14:tracePt t="72798" x="5795963" y="4937125"/>
          <p14:tracePt t="72831" x="5795963" y="4946650"/>
          <p14:tracePt t="72846" x="5795963" y="4954588"/>
          <p14:tracePt t="72863" x="5795963" y="4962525"/>
          <p14:tracePt t="72878" x="5795963" y="4972050"/>
          <p14:tracePt t="72911" x="5795963" y="4979988"/>
          <p14:tracePt t="73031" x="5795963" y="4987925"/>
          <p14:tracePt t="73047" x="5803900" y="4987925"/>
          <p14:tracePt t="73055" x="5821363" y="4979988"/>
          <p14:tracePt t="73061" x="5838825" y="4962525"/>
          <p14:tracePt t="73069" x="5854700" y="4954588"/>
          <p14:tracePt t="73077" x="5880100" y="4929188"/>
          <p14:tracePt t="73086" x="5897563" y="4903788"/>
          <p14:tracePt t="73095" x="5915025" y="4894263"/>
          <p14:tracePt t="73103" x="5940425" y="4868863"/>
          <p14:tracePt t="73111" x="5957888" y="4852988"/>
          <p14:tracePt t="73118" x="5973763" y="4843463"/>
          <p14:tracePt t="73126" x="5991225" y="4827588"/>
          <p14:tracePt t="73134" x="6008688" y="4818063"/>
          <p14:tracePt t="73142" x="6034088" y="4792663"/>
          <p14:tracePt t="73150" x="6049963" y="4775200"/>
          <p14:tracePt t="73159" x="6059488" y="4767263"/>
          <p14:tracePt t="73166" x="6084888" y="4759325"/>
          <p14:tracePt t="73176" x="6092825" y="4759325"/>
          <p14:tracePt t="73183" x="6110288" y="4749800"/>
          <p14:tracePt t="73192" x="6127750" y="4741863"/>
          <p14:tracePt t="73197" x="6143625" y="4733925"/>
          <p14:tracePt t="73208" x="6143625" y="4724400"/>
          <p14:tracePt t="73214" x="6169025" y="4724400"/>
          <p14:tracePt t="73224" x="6194425" y="4716463"/>
          <p14:tracePt t="73230" x="6203950" y="4708525"/>
          <p14:tracePt t="73241" x="6229350" y="4691063"/>
          <p14:tracePt t="73246" x="6237288" y="4691063"/>
          <p14:tracePt t="73254" x="6246813" y="4683125"/>
          <p14:tracePt t="73262" x="6262688" y="4683125"/>
          <p14:tracePt t="73269" x="6280150" y="4665663"/>
          <p14:tracePt t="73279" x="6288088" y="4665663"/>
          <p14:tracePt t="73286" x="6297613" y="4657725"/>
          <p14:tracePt t="73296" x="6305550" y="4648200"/>
          <p14:tracePt t="73303" x="6313488" y="4648200"/>
          <p14:tracePt t="73311" x="6330950" y="4640263"/>
          <p14:tracePt t="73318" x="6348413" y="4630738"/>
          <p14:tracePt t="73326" x="6356350" y="4630738"/>
          <p14:tracePt t="73334" x="6381750" y="4622800"/>
          <p14:tracePt t="73343" x="6391275" y="4622800"/>
          <p14:tracePt t="73350" x="6407150" y="4605338"/>
          <p14:tracePt t="73359" x="6424613" y="4605338"/>
          <p14:tracePt t="73366" x="6432550" y="4605338"/>
          <p14:tracePt t="73375" x="6442075" y="4597400"/>
          <p14:tracePt t="73383" x="6450013" y="4597400"/>
          <p14:tracePt t="73392" x="6457950" y="4597400"/>
          <p14:tracePt t="73398" x="6467475" y="4589463"/>
          <p14:tracePt t="73409" x="6475413" y="4589463"/>
          <p14:tracePt t="73415" x="6483350" y="4589463"/>
          <p14:tracePt t="73424" x="6492875" y="4589463"/>
          <p14:tracePt t="73430" x="6510338" y="4579938"/>
          <p14:tracePt t="73441" x="6526213" y="4572000"/>
          <p14:tracePt t="73446" x="6543675" y="4572000"/>
          <p14:tracePt t="73454" x="6561138" y="4572000"/>
          <p14:tracePt t="73463" x="6577013" y="4564063"/>
          <p14:tracePt t="73469" x="6586538" y="4564063"/>
          <p14:tracePt t="73478" x="6594475" y="4554538"/>
          <p14:tracePt t="73486" x="6602413" y="4554538"/>
          <p14:tracePt t="73887" x="6619875" y="4554538"/>
          <p14:tracePt t="73893" x="6637338" y="4546600"/>
          <p14:tracePt t="73902" x="6654800" y="4546600"/>
          <p14:tracePt t="73909" x="6670675" y="4529138"/>
          <p14:tracePt t="73917" x="6688138" y="4529138"/>
          <p14:tracePt t="73936" x="6746875" y="4503738"/>
          <p14:tracePt t="73943" x="6764338" y="4503738"/>
          <p14:tracePt t="73950" x="6789738" y="4486275"/>
          <p14:tracePt t="73962" x="6815138" y="4478338"/>
          <p14:tracePt t="73966" x="6824663" y="4478338"/>
          <p14:tracePt t="73977" x="6850063" y="4470400"/>
          <p14:tracePt t="73982" x="6883400" y="4452938"/>
          <p14:tracePt t="73994" x="6891338" y="4452938"/>
          <p14:tracePt t="73997" x="6900863" y="4452938"/>
          <p14:tracePt t="74009" x="6916738" y="4445000"/>
          <p14:tracePt t="74013" x="6943725" y="4435475"/>
          <p14:tracePt t="74022" x="6951663" y="4435475"/>
          <p14:tracePt t="74029" x="6969125" y="4427538"/>
          <p14:tracePt t="74038" x="6977063" y="4427538"/>
          <p14:tracePt t="74045" x="6985000" y="4410075"/>
          <p14:tracePt t="74053" x="7002463" y="4410075"/>
          <p14:tracePt t="74062" x="7010400" y="4402138"/>
          <p14:tracePt t="74070" x="7027863" y="4394200"/>
          <p14:tracePt t="74077" x="7045325" y="4394200"/>
          <p14:tracePt t="74086" x="7053263" y="4384675"/>
          <p14:tracePt t="74093" x="7078663" y="4368800"/>
          <p14:tracePt t="74102" x="7088188" y="4368800"/>
          <p14:tracePt t="74110" x="7104063" y="4368800"/>
          <p14:tracePt t="74118" x="7121525" y="4359275"/>
          <p14:tracePt t="74126" x="7129463" y="4351338"/>
          <p14:tracePt t="74133" x="7138988" y="4351338"/>
          <p14:tracePt t="74144" x="7138988" y="4341813"/>
          <p14:tracePt t="74150" x="7146925" y="4333875"/>
          <p14:tracePt t="74159" x="7164388" y="4325938"/>
          <p14:tracePt t="74165" x="7172325" y="4316413"/>
          <p14:tracePt t="74176" x="7172325" y="4308475"/>
          <p14:tracePt t="74181" x="7189788" y="4308475"/>
          <p14:tracePt t="74213" x="7205663" y="4300538"/>
          <p14:tracePt t="74671" x="7205663" y="4308475"/>
          <p14:tracePt t="74678" x="7205663" y="4316413"/>
          <p14:tracePt t="74694" x="7205663" y="4325938"/>
          <p14:tracePt t="74702" x="7205663" y="4341813"/>
          <p14:tracePt t="74733" x="7205663" y="4368800"/>
          <p14:tracePt t="74742" x="7215188" y="4376738"/>
          <p14:tracePt t="74750" x="7232650" y="4384675"/>
          <p14:tracePt t="74767" x="7232650" y="4394200"/>
          <p14:tracePt t="74775" x="7240588" y="4402138"/>
          <p14:tracePt t="74783" x="7248525" y="4402138"/>
          <p14:tracePt t="74792" x="7258050" y="4402138"/>
          <p14:tracePt t="74799" x="7273925" y="4410075"/>
          <p14:tracePt t="74814" x="7283450" y="4410075"/>
          <p14:tracePt t="74831" x="7291388" y="4410075"/>
          <p14:tracePt t="74837" x="7308850" y="4427538"/>
          <p14:tracePt t="74869" x="7324725" y="4427538"/>
          <p14:tracePt t="74878" x="7334250" y="4427538"/>
          <p14:tracePt t="74887" x="7350125" y="4427538"/>
          <p14:tracePt t="74894" x="7359650" y="4427538"/>
          <p14:tracePt t="74902" x="7367588" y="4427538"/>
          <p14:tracePt t="74910" x="7385050" y="4427538"/>
          <p14:tracePt t="74921" x="7410450" y="4427538"/>
          <p14:tracePt t="74934" x="7427913" y="4427538"/>
          <p14:tracePt t="74944" x="7435850" y="4427538"/>
          <p14:tracePt t="74950" x="7453313" y="4427538"/>
          <p14:tracePt t="74960" x="7469188" y="4427538"/>
          <p14:tracePt t="74967" x="7478713" y="4427538"/>
          <p14:tracePt t="74977" x="7486650" y="4427538"/>
          <p14:tracePt t="74983" x="7504113" y="4427538"/>
          <p14:tracePt t="74993" x="7521575" y="4427538"/>
          <p14:tracePt t="74999" x="7537450" y="4427538"/>
          <p14:tracePt t="75007" x="7546975" y="4427538"/>
          <p14:tracePt t="75014" x="7554913" y="4427538"/>
          <p14:tracePt t="75024" x="7562850" y="4427538"/>
          <p14:tracePt t="75358" x="7562850" y="4435475"/>
          <p14:tracePt t="75399" x="7562850" y="4445000"/>
          <p14:tracePt t="75431" x="7554913" y="4452938"/>
          <p14:tracePt t="75447" x="7546975" y="4452938"/>
          <p14:tracePt t="75453" x="7546975" y="4460875"/>
          <p14:tracePt t="75470" x="7537450" y="4470400"/>
          <p14:tracePt t="75502" x="7529513" y="4470400"/>
          <p14:tracePt t="75511" x="7529513" y="4478338"/>
          <p14:tracePt t="75518" x="7521575" y="4486275"/>
          <p14:tracePt t="75535" x="7504113" y="4495800"/>
          <p14:tracePt t="75550" x="7494588" y="4503738"/>
          <p14:tracePt t="75560" x="7486650" y="4513263"/>
          <p14:tracePt t="75565" x="7478713" y="4521200"/>
          <p14:tracePt t="75583" x="7469188" y="4529138"/>
          <p14:tracePt t="75592" x="7461250" y="4538663"/>
          <p14:tracePt t="75609" x="7453313" y="4546600"/>
          <p14:tracePt t="75615" x="7443788" y="4554538"/>
          <p14:tracePt t="75625" x="7435850" y="4554538"/>
          <p14:tracePt t="75637" x="7427913" y="4564063"/>
          <p14:tracePt t="75645" x="7418388" y="4572000"/>
          <p14:tracePt t="75654" x="7418388" y="4579938"/>
          <p14:tracePt t="75671" x="7410450" y="4579938"/>
          <p14:tracePt t="75686" x="7402513" y="4589463"/>
          <p14:tracePt t="75694" x="7392988" y="4597400"/>
          <p14:tracePt t="75702" x="7385050" y="4605338"/>
          <p14:tracePt t="75711" x="7377113" y="4605338"/>
          <p14:tracePt t="75718" x="7377113" y="4614863"/>
          <p14:tracePt t="75726" x="7367588" y="4614863"/>
          <p14:tracePt t="75734" x="7359650" y="4622800"/>
          <p14:tracePt t="75743" x="7350125" y="4622800"/>
          <p14:tracePt t="75751" x="7350125" y="4630738"/>
          <p14:tracePt t="75760" x="7342188" y="4630738"/>
          <p14:tracePt t="75765" x="7324725" y="4640263"/>
          <p14:tracePt t="75777" x="7324725" y="4648200"/>
          <p14:tracePt t="75793" x="7316788" y="4648200"/>
          <p14:tracePt t="75825" x="7299325" y="4657725"/>
          <p14:tracePt t="75831" x="7299325" y="4665663"/>
          <p14:tracePt t="75837" x="7291388" y="4673600"/>
          <p14:tracePt t="75863" x="7283450" y="4673600"/>
          <p14:tracePt t="76165" x="7283450" y="4683125"/>
          <p14:tracePt t="76302" x="7291388" y="4699000"/>
          <p14:tracePt t="76846" x="7283450" y="4699000"/>
          <p14:tracePt t="76854" x="7273925" y="4699000"/>
          <p14:tracePt t="76861" x="7240588" y="4699000"/>
          <p14:tracePt t="76870" x="7197725" y="4708525"/>
          <p14:tracePt t="76878" x="7164388" y="4708525"/>
          <p14:tracePt t="76886" x="7121525" y="4724400"/>
          <p14:tracePt t="76894" x="7027863" y="4741863"/>
          <p14:tracePt t="76902" x="6985000" y="4749800"/>
          <p14:tracePt t="76921" x="6891338" y="4784725"/>
          <p14:tracePt t="76928" x="6850063" y="4792663"/>
          <p14:tracePt t="76934" x="6815138" y="4802188"/>
          <p14:tracePt t="76945" x="6781800" y="4818063"/>
          <p14:tracePt t="76950" x="6746875" y="4827588"/>
          <p14:tracePt t="76961" x="6688138" y="4835525"/>
          <p14:tracePt t="76967" x="6637338" y="4843463"/>
          <p14:tracePt t="76976" x="6577013" y="4868863"/>
          <p14:tracePt t="76983" x="6518275" y="4886325"/>
          <p14:tracePt t="76992" x="6457950" y="4903788"/>
          <p14:tracePt t="76998" x="6391275" y="4929188"/>
          <p14:tracePt t="77008" x="6330950" y="4937125"/>
          <p14:tracePt t="77014" x="6262688" y="4954588"/>
          <p14:tracePt t="77021" x="6211888" y="4972050"/>
          <p14:tracePt t="77030" x="6153150" y="4979988"/>
          <p14:tracePt t="77037" x="6092825" y="4997450"/>
          <p14:tracePt t="77045" x="6049963" y="4997450"/>
          <p14:tracePt t="77054" x="5999163" y="5005388"/>
          <p14:tracePt t="77062" x="5973763" y="5013325"/>
          <p14:tracePt t="77071" x="5940425" y="5022850"/>
          <p14:tracePt t="77078" x="5915025" y="5022850"/>
          <p14:tracePt t="77086" x="5889625" y="5030788"/>
          <p14:tracePt t="77094" x="5854700" y="5038725"/>
          <p14:tracePt t="77110" x="5838825" y="5048250"/>
          <p14:tracePt t="77119" x="5821363" y="5048250"/>
          <p14:tracePt t="77128" x="5803900" y="5048250"/>
          <p14:tracePt t="77135" x="5795963" y="5048250"/>
          <p14:tracePt t="77144" x="5778500" y="5048250"/>
          <p14:tracePt t="77150" x="5753100" y="5056188"/>
          <p14:tracePt t="77161" x="5727700" y="5056188"/>
          <p14:tracePt t="77165" x="5719763" y="5064125"/>
          <p14:tracePt t="77177" x="5694363" y="5064125"/>
          <p14:tracePt t="77181" x="5684838" y="5064125"/>
          <p14:tracePt t="77191" x="5668963" y="5064125"/>
          <p14:tracePt t="77198" x="5651500" y="5064125"/>
          <p14:tracePt t="77207" x="5641975" y="5064125"/>
          <p14:tracePt t="77359" x="5651500" y="5064125"/>
          <p14:tracePt t="77367" x="5659438" y="5056188"/>
          <p14:tracePt t="77383" x="5676900" y="5048250"/>
          <p14:tracePt t="77392" x="5694363" y="5048250"/>
          <p14:tracePt t="77399" x="5710238" y="5038725"/>
          <p14:tracePt t="77405" x="5719763" y="5038725"/>
          <p14:tracePt t="77414" x="5735638" y="5038725"/>
          <p14:tracePt t="77421" x="5753100" y="5030788"/>
          <p14:tracePt t="77430" x="5770563" y="5030788"/>
          <p14:tracePt t="77438" x="5778500" y="5022850"/>
          <p14:tracePt t="77446" x="5795963" y="5022850"/>
          <p14:tracePt t="77454" x="5813425" y="5013325"/>
          <p14:tracePt t="77470" x="5829300" y="5013325"/>
          <p14:tracePt t="77478" x="5846763" y="5013325"/>
          <p14:tracePt t="77495" x="5872163" y="5005388"/>
          <p14:tracePt t="77502" x="5889625" y="5005388"/>
          <p14:tracePt t="77510" x="5905500" y="5005388"/>
          <p14:tracePt t="77528" x="5922963" y="5005388"/>
          <p14:tracePt t="77534" x="5932488" y="4997450"/>
          <p14:tracePt t="77544" x="5940425" y="4997450"/>
          <p14:tracePt t="77560" x="5948363" y="4997450"/>
          <p14:tracePt t="77566" x="5957888" y="4997450"/>
          <p14:tracePt t="77576" x="5965825" y="4997450"/>
          <p14:tracePt t="77583" x="5973763" y="4997450"/>
          <p14:tracePt t="77607" x="5991225" y="4997450"/>
          <p14:tracePt t="77613" x="5999163" y="4997450"/>
          <p14:tracePt t="77631" x="6016625" y="4987925"/>
          <p14:tracePt t="77638" x="6034088" y="4987925"/>
          <p14:tracePt t="77655" x="6049963" y="4987925"/>
          <p14:tracePt t="77670" x="6067425" y="4987925"/>
          <p14:tracePt t="77678" x="6076950" y="4987925"/>
          <p14:tracePt t="77695" x="6084888" y="4987925"/>
          <p14:tracePt t="77703" x="6102350" y="4987925"/>
          <p14:tracePt t="77719" x="6110288" y="4987925"/>
          <p14:tracePt t="77728" x="6127750" y="4979988"/>
          <p14:tracePt t="77735" x="6135688" y="4979988"/>
          <p14:tracePt t="77744" x="6143625" y="4979988"/>
          <p14:tracePt t="77751" x="6153150" y="4979988"/>
          <p14:tracePt t="77761" x="6161088" y="4979988"/>
          <p14:tracePt t="77766" x="6186488" y="4972050"/>
          <p14:tracePt t="77782" x="6203950" y="4972050"/>
          <p14:tracePt t="77799" x="6211888" y="4972050"/>
          <p14:tracePt t="77805" x="6221413" y="4972050"/>
          <p14:tracePt t="77813" x="6246813" y="4972050"/>
          <p14:tracePt t="77831" x="6262688" y="4972050"/>
          <p14:tracePt t="77847" x="6280150" y="4972050"/>
          <p14:tracePt t="77861" x="6297613" y="4972050"/>
          <p14:tracePt t="77870" x="6305550" y="4972050"/>
          <p14:tracePt t="77878" x="6313488" y="4972050"/>
          <p14:tracePt t="77886" x="6323013" y="4972050"/>
          <p14:tracePt t="77894" x="6330950" y="4972050"/>
          <p14:tracePt t="77902" x="6338888" y="4972050"/>
          <p14:tracePt t="77911" x="6356350" y="4972050"/>
          <p14:tracePt t="77928" x="6373813" y="4972050"/>
          <p14:tracePt t="77935" x="6381750" y="4972050"/>
          <p14:tracePt t="77950" x="6391275" y="4972050"/>
          <p14:tracePt t="77961" x="6399213" y="4972050"/>
          <p14:tracePt t="77966" x="6407150" y="4972050"/>
          <p14:tracePt t="77977" x="6416675" y="4972050"/>
          <p14:tracePt t="77982" x="6432550" y="4972050"/>
          <p14:tracePt t="77999" x="6450013" y="4972050"/>
          <p14:tracePt t="78015" x="6457950" y="4972050"/>
          <p14:tracePt t="78021" x="6475413" y="4972050"/>
          <p14:tracePt t="78029" x="6483350" y="4972050"/>
          <p14:tracePt t="78038" x="6492875" y="4972050"/>
          <p14:tracePt t="78046" x="6510338" y="4972050"/>
          <p14:tracePt t="78062" x="6535738" y="4972050"/>
          <p14:tracePt t="78086" x="6543675" y="4972050"/>
          <p14:tracePt t="78094" x="6551613" y="4972050"/>
          <p14:tracePt t="78103" x="6561138" y="4972050"/>
          <p14:tracePt t="78111" x="6569075" y="4972050"/>
          <p14:tracePt t="78117" x="6577013" y="4972050"/>
          <p14:tracePt t="78135" x="6586538" y="4972050"/>
          <p14:tracePt t="78144" x="6602413" y="4972050"/>
          <p14:tracePt t="78150" x="6602413" y="4979988"/>
          <p14:tracePt t="78160" x="6619875" y="4979988"/>
          <p14:tracePt t="78166" x="6627813" y="4979988"/>
          <p14:tracePt t="78177" x="6645275" y="4979988"/>
          <p14:tracePt t="78183" x="6654800" y="4979988"/>
          <p14:tracePt t="78191" x="6662738" y="4979988"/>
          <p14:tracePt t="78199" x="6680200" y="4979988"/>
          <p14:tracePt t="78205" x="6688138" y="4979988"/>
          <p14:tracePt t="78213" x="6705600" y="4979988"/>
          <p14:tracePt t="78222" x="6721475" y="4979988"/>
          <p14:tracePt t="78247" x="6731000" y="4987925"/>
          <p14:tracePt t="78263" x="6738938" y="4987925"/>
          <p14:tracePt t="78294" x="6746875" y="4987925"/>
          <p14:tracePt t="78301" x="6764338" y="4987925"/>
          <p14:tracePt t="78317" x="6781800" y="4997450"/>
          <p14:tracePt t="78328" x="6789738" y="4997450"/>
          <p14:tracePt t="78334" x="6789738" y="5005388"/>
          <p14:tracePt t="78344" x="6799263" y="5005388"/>
          <p14:tracePt t="78351" x="6807200" y="5005388"/>
          <p14:tracePt t="78360" x="6815138" y="5005388"/>
          <p14:tracePt t="78376" x="6832600" y="5005388"/>
          <p14:tracePt t="78390" x="6850063" y="5005388"/>
          <p14:tracePt t="78397" x="6858000" y="5005388"/>
          <p14:tracePt t="78405" x="6865938" y="5005388"/>
          <p14:tracePt t="78413" x="6875463" y="5005388"/>
          <p14:tracePt t="78422" x="6883400" y="5005388"/>
          <p14:tracePt t="78429" x="6891338" y="5005388"/>
          <p14:tracePt t="78438" x="6908800" y="5005388"/>
          <p14:tracePt t="78454" x="6916738" y="5005388"/>
          <p14:tracePt t="78463" x="6934200" y="5013325"/>
          <p14:tracePt t="78486" x="6951663" y="5013325"/>
          <p14:tracePt t="78495" x="6959600" y="5022850"/>
          <p14:tracePt t="78511" x="6969125" y="5022850"/>
          <p14:tracePt t="78518" x="6977063" y="5022850"/>
          <p14:tracePt t="78528" x="6985000" y="5022850"/>
          <p14:tracePt t="78534" x="7002463" y="5022850"/>
          <p14:tracePt t="78550" x="7010400" y="5022850"/>
          <p14:tracePt t="78599" x="7019925" y="5022850"/>
          <p14:tracePt t="78615" x="7027863" y="5022850"/>
          <p14:tracePt t="78629" x="7035800" y="5022850"/>
          <p14:tracePt t="78638" x="7045325" y="5022850"/>
          <p14:tracePt t="78646" x="7061200" y="5022850"/>
          <p14:tracePt t="78654" x="7070725" y="5022850"/>
          <p14:tracePt t="78662" x="7078663" y="5022850"/>
          <p14:tracePt t="78670" x="7088188" y="5022850"/>
          <p14:tracePt t="78678" x="7096125" y="5022850"/>
          <p14:tracePt t="78686" x="7104063" y="5022850"/>
          <p14:tracePt t="78702" x="7113588" y="5022850"/>
          <p14:tracePt t="78711" x="7121525" y="5022850"/>
          <p14:tracePt t="80151" x="7113588" y="5022850"/>
          <p14:tracePt t="80162" x="7104063" y="5022850"/>
          <p14:tracePt t="80165" x="7088188" y="5022850"/>
          <p14:tracePt t="80174" x="7078663" y="5013325"/>
          <p14:tracePt t="80182" x="7070725" y="5013325"/>
          <p14:tracePt t="80199" x="7061200" y="5013325"/>
          <p14:tracePt t="80365" x="7053263" y="5013325"/>
          <p14:tracePt t="80382" x="7045325" y="5013325"/>
          <p14:tracePt t="80397" x="7027863" y="5013325"/>
          <p14:tracePt t="80413" x="7010400" y="5013325"/>
          <p14:tracePt t="80422" x="7002463" y="5013325"/>
          <p14:tracePt t="80438" x="6994525" y="5013325"/>
          <p14:tracePt t="80453" x="6985000" y="5013325"/>
          <p14:tracePt t="80679" x="7002463" y="5013325"/>
          <p14:tracePt t="80686" x="7019925" y="5013325"/>
          <p14:tracePt t="80695" x="7045325" y="5013325"/>
          <p14:tracePt t="80701" x="7078663" y="5013325"/>
          <p14:tracePt t="80712" x="7096125" y="5013325"/>
          <p14:tracePt t="80718" x="7121525" y="5013325"/>
          <p14:tracePt t="80728" x="7146925" y="5013325"/>
          <p14:tracePt t="80734" x="7164388" y="5013325"/>
          <p14:tracePt t="80745" x="7189788" y="5013325"/>
          <p14:tracePt t="80751" x="7215188" y="5013325"/>
          <p14:tracePt t="80761" x="7223125" y="5013325"/>
          <p14:tracePt t="80767" x="7232650" y="5013325"/>
          <p14:tracePt t="80774" x="7240588" y="5013325"/>
          <p14:tracePt t="80783" x="7248525" y="5013325"/>
          <p14:tracePt t="80789" x="7265988" y="5013325"/>
          <p14:tracePt t="80799" x="7273925" y="5013325"/>
          <p14:tracePt t="80806" x="7283450" y="5013325"/>
          <p14:tracePt t="80814" x="7299325" y="5013325"/>
          <p14:tracePt t="80823" x="7308850" y="5013325"/>
          <p14:tracePt t="80830" x="7316788" y="5013325"/>
          <p14:tracePt t="80838" x="7334250" y="5013325"/>
          <p14:tracePt t="80847" x="7342188" y="5013325"/>
          <p14:tracePt t="80853" x="7350125" y="5013325"/>
          <p14:tracePt t="80863" x="7359650" y="5013325"/>
          <p14:tracePt t="80869" x="7367588" y="5013325"/>
          <p14:tracePt t="80879" x="7392988" y="5013325"/>
          <p14:tracePt t="80886" x="7418388" y="5013325"/>
          <p14:tracePt t="80896" x="7435850" y="5013325"/>
          <p14:tracePt t="80913" x="7435850" y="5022850"/>
          <p14:tracePt t="80918" x="7461250" y="5022850"/>
          <p14:tracePt t="80929" x="7486650" y="5030788"/>
          <p14:tracePt t="80934" x="7504113" y="5038725"/>
          <p14:tracePt t="80945" x="7512050" y="5038725"/>
          <p14:tracePt t="80950" x="7529513" y="5048250"/>
          <p14:tracePt t="80961" x="7537450" y="5048250"/>
          <p14:tracePt t="80966" x="7554913" y="5056188"/>
          <p14:tracePt t="80977" x="7572375" y="5056188"/>
          <p14:tracePt t="80982" x="7572375" y="5064125"/>
          <p14:tracePt t="80990" x="7580313" y="5064125"/>
          <p14:tracePt t="80998" x="7588250" y="5064125"/>
          <p14:tracePt t="81006" x="7597775" y="5081588"/>
          <p14:tracePt t="81031" x="7605713" y="5081588"/>
          <p14:tracePt t="81038" x="7613650" y="5081588"/>
          <p14:tracePt t="81047" x="7623175" y="5081588"/>
          <p14:tracePt t="81054" x="7631113" y="5081588"/>
          <p14:tracePt t="81070" x="7639050" y="5081588"/>
          <p14:tracePt t="81086" x="7639050" y="5091113"/>
          <p14:tracePt t="81096" x="7648575" y="5091113"/>
          <p14:tracePt t="81102" x="7666038" y="5099050"/>
          <p14:tracePt t="81134" x="7681913" y="5106988"/>
          <p14:tracePt t="81150" x="7691438" y="5106988"/>
          <p14:tracePt t="81177" x="7699375" y="5116513"/>
          <p14:tracePt t="81181" x="7707313" y="5124450"/>
          <p14:tracePt t="81189" x="7716838" y="5132388"/>
          <p14:tracePt t="81198" x="7724775" y="5132388"/>
          <p14:tracePt t="81206" x="7732713" y="5141913"/>
          <p14:tracePt t="81214" x="7742238" y="5141913"/>
          <p14:tracePt t="81222" x="7750175" y="5149850"/>
          <p14:tracePt t="81238" x="7758113" y="5157788"/>
          <p14:tracePt t="81254" x="7767638" y="5157788"/>
          <p14:tracePt t="81287" x="7767638" y="5167313"/>
          <p14:tracePt t="81301" x="7767638" y="5175250"/>
          <p14:tracePt t="81328" x="7767638" y="5183188"/>
          <p14:tracePt t="81344" x="7767638" y="5192713"/>
          <p14:tracePt t="81349" x="7767638" y="5200650"/>
          <p14:tracePt t="81390" x="7767638" y="5208588"/>
          <p14:tracePt t="81654" x="7767638" y="5218113"/>
          <p14:tracePt t="81662" x="7758113" y="5226050"/>
          <p14:tracePt t="81669" x="7724775" y="5235575"/>
          <p14:tracePt t="81678" x="7691438" y="5243513"/>
          <p14:tracePt t="81686" x="7631113" y="5251450"/>
          <p14:tracePt t="81695" x="7562850" y="5251450"/>
          <p14:tracePt t="81703" x="7504113" y="5251450"/>
          <p14:tracePt t="81713" x="7418388" y="5251450"/>
          <p14:tracePt t="81719" x="7350125" y="5251450"/>
          <p14:tracePt t="81728" x="7273925" y="5251450"/>
          <p14:tracePt t="81734" x="7189788" y="5208588"/>
          <p14:tracePt t="81742" x="7121525" y="5157788"/>
          <p14:tracePt t="81750" x="7104063" y="5149850"/>
          <p14:tracePt t="81760" x="7078663" y="5124450"/>
          <p14:tracePt t="81767" x="7061200" y="5106988"/>
          <p14:tracePt t="81773" x="7045325" y="5099050"/>
          <p14:tracePt t="81783" x="7045325" y="5091113"/>
          <p14:tracePt t="81790" x="7035800" y="5081588"/>
          <p14:tracePt t="81806" x="7027863" y="5073650"/>
          <p14:tracePt t="81815" x="7010400" y="5073650"/>
          <p14:tracePt t="81822" x="6977063" y="5056188"/>
          <p14:tracePt t="81830" x="6969125" y="5048250"/>
          <p14:tracePt t="81838" x="6959600" y="5048250"/>
          <p14:tracePt t="81846" x="6934200" y="5030788"/>
          <p14:tracePt t="81854" x="6916738" y="5022850"/>
          <p14:tracePt t="81862" x="6891338" y="5013325"/>
          <p14:tracePt t="81871" x="6875463" y="5005388"/>
          <p14:tracePt t="81879" x="6832600" y="4997450"/>
          <p14:tracePt t="81886" x="6799263" y="4987925"/>
          <p14:tracePt t="81896" x="6731000" y="4972050"/>
          <p14:tracePt t="81901" x="6670675" y="4962525"/>
          <p14:tracePt t="81912" x="6619875" y="4962525"/>
          <p14:tracePt t="81917" x="6561138" y="4962525"/>
          <p14:tracePt t="81939" x="6467475" y="4962525"/>
          <p14:tracePt t="81942" x="6399213" y="4962525"/>
          <p14:tracePt t="81950" x="6330950" y="4962525"/>
          <p14:tracePt t="81957" x="6229350" y="4962525"/>
          <p14:tracePt t="81967" x="6118225" y="4962525"/>
          <p14:tracePt t="81973" x="6016625" y="4962525"/>
          <p14:tracePt t="81983" x="5932488" y="4972050"/>
          <p14:tracePt t="81990" x="5864225" y="4979988"/>
          <p14:tracePt t="81999" x="5821363" y="4979988"/>
          <p14:tracePt t="82006" x="5795963" y="4979988"/>
          <p14:tracePt t="82014" x="5745163" y="4979988"/>
          <p14:tracePt t="82021" x="5719763" y="4979988"/>
          <p14:tracePt t="82030" x="5694363" y="4987925"/>
          <p14:tracePt t="82038" x="5659438" y="4997450"/>
          <p14:tracePt t="82046" x="5641975" y="5005388"/>
          <p14:tracePt t="82054" x="5608638" y="5013325"/>
          <p14:tracePt t="82062" x="5583238" y="5013325"/>
          <p14:tracePt t="82069" x="5565775" y="5022850"/>
          <p14:tracePt t="82079" x="5549900" y="5022850"/>
          <p14:tracePt t="82087" x="5540375" y="5022850"/>
          <p14:tracePt t="82096" x="5532438" y="5022850"/>
          <p14:tracePt t="82119" x="5514975" y="5022850"/>
          <p14:tracePt t="82128" x="5507038" y="5030788"/>
          <p14:tracePt t="82150" x="5489575" y="5030788"/>
          <p14:tracePt t="82166" x="5481638" y="5030788"/>
          <p14:tracePt t="82198" x="5481638" y="5048250"/>
          <p14:tracePt t="82206" x="5481638" y="5056188"/>
          <p14:tracePt t="82215" x="5481638" y="5064125"/>
          <p14:tracePt t="82222" x="5489575" y="5091113"/>
          <p14:tracePt t="82230" x="5497513" y="5099050"/>
          <p14:tracePt t="82238" x="5507038" y="5106988"/>
          <p14:tracePt t="82246" x="5514975" y="5116513"/>
          <p14:tracePt t="82254" x="5540375" y="5141913"/>
          <p14:tracePt t="82270" x="5565775" y="5157788"/>
          <p14:tracePt t="82280" x="5591175" y="5167313"/>
          <p14:tracePt t="82287" x="5626100" y="5183188"/>
          <p14:tracePt t="82296" x="5634038" y="5192713"/>
          <p14:tracePt t="82303" x="5668963" y="5200650"/>
          <p14:tracePt t="82312" x="5702300" y="5208588"/>
          <p14:tracePt t="82319" x="5761038" y="5218113"/>
          <p14:tracePt t="82327" x="5803900" y="5218113"/>
          <p14:tracePt t="82333" x="5864225" y="5235575"/>
          <p14:tracePt t="82342" x="5922963" y="5235575"/>
          <p14:tracePt t="82349" x="5965825" y="5235575"/>
          <p14:tracePt t="82358" x="6024563" y="5235575"/>
          <p14:tracePt t="82366" x="6059488" y="5235575"/>
          <p14:tracePt t="82373" x="6110288" y="5235575"/>
          <p14:tracePt t="82383" x="6143625" y="5235575"/>
          <p14:tracePt t="82390" x="6178550" y="5235575"/>
          <p14:tracePt t="82398" x="6194425" y="5235575"/>
          <p14:tracePt t="82407" x="6229350" y="5235575"/>
          <p14:tracePt t="82414" x="6246813" y="5235575"/>
          <p14:tracePt t="82422" x="6262688" y="5235575"/>
          <p14:tracePt t="82430" x="6272213" y="5235575"/>
          <p14:tracePt t="82438" x="6288088" y="5235575"/>
          <p14:tracePt t="82446" x="6297613" y="5235575"/>
          <p14:tracePt t="82454" x="6305550" y="5235575"/>
          <p14:tracePt t="82462" x="6313488" y="5235575"/>
          <p14:tracePt t="82471" x="6330950" y="5235575"/>
          <p14:tracePt t="82479" x="6338888" y="5235575"/>
          <p14:tracePt t="82496" x="6356350" y="5235575"/>
          <p14:tracePt t="82501" x="6365875" y="5235575"/>
          <p14:tracePt t="82513" x="6373813" y="5235575"/>
          <p14:tracePt t="82517" x="6381750" y="5235575"/>
          <p14:tracePt t="82528" x="6391275" y="5235575"/>
          <p14:tracePt t="82533" x="6399213" y="5235575"/>
          <p14:tracePt t="82541" x="6407150" y="5235575"/>
          <p14:tracePt t="82558" x="6424613" y="5235575"/>
          <p14:tracePt t="82567" x="6432550" y="5235575"/>
          <p14:tracePt t="82582" x="6442075" y="5235575"/>
          <p14:tracePt t="82590" x="6450013" y="5235575"/>
          <p14:tracePt t="82678" x="6457950" y="5235575"/>
          <p14:tracePt t="82710" x="6467475" y="5235575"/>
          <p14:tracePt t="82751" x="6475413" y="5235575"/>
          <p14:tracePt t="82799" x="6483350" y="5235575"/>
          <p14:tracePt t="82815" x="6492875" y="5243513"/>
          <p14:tracePt t="82831" x="6500813" y="5251450"/>
          <p14:tracePt t="82838" x="6510338" y="5268913"/>
          <p14:tracePt t="82854" x="6510338" y="5276850"/>
          <p14:tracePt t="82862" x="6510338" y="5286375"/>
          <p14:tracePt t="82871" x="6518275" y="5286375"/>
          <p14:tracePt t="83037" x="6518275" y="5294313"/>
          <p14:tracePt t="83094" x="6526213" y="5302250"/>
          <p14:tracePt t="83909" x="6526213" y="5311775"/>
          <p14:tracePt t="83942" x="6526213" y="5319713"/>
          <p14:tracePt t="84237" x="6526213" y="5327650"/>
          <p14:tracePt t="84262" x="6535738" y="5337175"/>
          <p14:tracePt t="84280" x="6543675" y="5345113"/>
          <p14:tracePt t="84285" x="6551613" y="5345113"/>
          <p14:tracePt t="84312" x="6561138" y="5353050"/>
          <p14:tracePt t="84329" x="6577013" y="5362575"/>
          <p14:tracePt t="84341" x="6594475" y="5370513"/>
          <p14:tracePt t="84357" x="6602413" y="5370513"/>
          <p14:tracePt t="84365" x="6619875" y="5370513"/>
          <p14:tracePt t="84382" x="6637338" y="5380038"/>
          <p14:tracePt t="84390" x="6645275" y="5380038"/>
          <p14:tracePt t="84398" x="6654800" y="5380038"/>
          <p14:tracePt t="84405" x="6662738" y="5380038"/>
          <p14:tracePt t="84414" x="6670675" y="5380038"/>
          <p14:tracePt t="84430" x="6680200" y="5380038"/>
          <p14:tracePt t="84447" x="6688138" y="5380038"/>
          <p14:tracePt t="84455" x="6705600" y="5380038"/>
          <p14:tracePt t="84463" x="6713538" y="5380038"/>
          <p14:tracePt t="84471" x="6721475" y="5380038"/>
          <p14:tracePt t="84480" x="6731000" y="5380038"/>
          <p14:tracePt t="84486" x="6746875" y="5380038"/>
          <p14:tracePt t="84496" x="6764338" y="5380038"/>
          <p14:tracePt t="84503" x="6781800" y="5380038"/>
          <p14:tracePt t="84513" x="6789738" y="5380038"/>
          <p14:tracePt t="84517" x="6807200" y="5380038"/>
          <p14:tracePt t="84528" x="6815138" y="5380038"/>
          <p14:tracePt t="84535" x="6832600" y="5380038"/>
          <p14:tracePt t="84542" x="6850063" y="5380038"/>
          <p14:tracePt t="84550" x="6858000" y="5370513"/>
          <p14:tracePt t="84565" x="6875463" y="5362575"/>
          <p14:tracePt t="84581" x="6891338" y="5353050"/>
          <p14:tracePt t="84606" x="6900863" y="5353050"/>
          <p14:tracePt t="84614" x="6916738" y="5353050"/>
          <p14:tracePt t="84630" x="6934200" y="5345113"/>
          <p14:tracePt t="84638" x="6951663" y="5337175"/>
          <p14:tracePt t="84654" x="6969125" y="5337175"/>
          <p14:tracePt t="84664" x="6969125" y="5327650"/>
          <p14:tracePt t="84669" x="6977063" y="5327650"/>
          <p14:tracePt t="84685" x="6994525" y="5319713"/>
          <p14:tracePt t="84701" x="7027863" y="5302250"/>
          <p14:tracePt t="84717" x="7035800" y="5302250"/>
          <p14:tracePt t="84733" x="7061200" y="5294313"/>
          <p14:tracePt t="84751" x="7070725" y="5294313"/>
          <p14:tracePt t="84758" x="7078663" y="5294313"/>
          <p14:tracePt t="84767" x="7088188" y="5294313"/>
          <p14:tracePt t="84775" x="7104063" y="5286375"/>
          <p14:tracePt t="84782" x="7113588" y="5286375"/>
          <p14:tracePt t="84790" x="7129463" y="5276850"/>
          <p14:tracePt t="84799" x="7138988" y="5276850"/>
          <p14:tracePt t="84806" x="7146925" y="5276850"/>
          <p14:tracePt t="84814" x="7164388" y="5276850"/>
          <p14:tracePt t="84822" x="7172325" y="5276850"/>
          <p14:tracePt t="84831" x="7180263" y="5276850"/>
          <p14:tracePt t="84838" x="7189788" y="5276850"/>
          <p14:tracePt t="84847" x="7197725" y="5276850"/>
          <p14:tracePt t="84871" x="7215188" y="5276850"/>
          <p14:tracePt t="85183" x="7197725" y="5286375"/>
          <p14:tracePt t="85190" x="7189788" y="5302250"/>
          <p14:tracePt t="85198" x="7180263" y="5302250"/>
          <p14:tracePt t="85206" x="7164388" y="5319713"/>
          <p14:tracePt t="85216" x="7164388" y="5337175"/>
          <p14:tracePt t="85222" x="7146925" y="5345113"/>
          <p14:tracePt t="85230" x="7138988" y="5353050"/>
          <p14:tracePt t="85239" x="7129463" y="5362575"/>
          <p14:tracePt t="85247" x="7121525" y="5370513"/>
          <p14:tracePt t="85255" x="7113588" y="5380038"/>
          <p14:tracePt t="85264" x="7104063" y="5395913"/>
          <p14:tracePt t="85270" x="7096125" y="5395913"/>
          <p14:tracePt t="85281" x="7096125" y="5413375"/>
          <p14:tracePt t="85287" x="7096125" y="5438775"/>
          <p14:tracePt t="85301" x="7096125" y="5464175"/>
          <p14:tracePt t="85313" x="7096125" y="5472113"/>
          <p14:tracePt t="85319" x="7096125" y="5481638"/>
          <p14:tracePt t="85327" x="7096125" y="5497513"/>
          <p14:tracePt t="85335" x="7096125" y="5514975"/>
          <p14:tracePt t="85341" x="7088188" y="5540375"/>
          <p14:tracePt t="85358" x="7088188" y="5557838"/>
          <p14:tracePt t="85366" x="7088188" y="5583238"/>
          <p14:tracePt t="85374" x="7088188" y="5591175"/>
          <p14:tracePt t="85383" x="7088188" y="5608638"/>
          <p14:tracePt t="85390" x="7088188" y="5626100"/>
          <p14:tracePt t="85405" x="7096125" y="5641975"/>
          <p14:tracePt t="85413" x="7104063" y="5651500"/>
          <p14:tracePt t="85421" x="7113588" y="5651500"/>
          <p14:tracePt t="85431" x="7113588" y="5659438"/>
          <p14:tracePt t="85437" x="7121525" y="5668963"/>
          <p14:tracePt t="85542" x="7129463" y="5668963"/>
          <p14:tracePt t="85558" x="7138988" y="5676900"/>
          <p14:tracePt t="85574" x="7146925" y="5684838"/>
          <p14:tracePt t="85590" x="7154863" y="5694363"/>
          <p14:tracePt t="85606" x="7164388" y="5694363"/>
          <p14:tracePt t="85614" x="7172325" y="5702300"/>
          <p14:tracePt t="85622" x="7180263" y="5702300"/>
          <p14:tracePt t="85631" x="7197725" y="5702300"/>
          <p14:tracePt t="85638" x="7205663" y="5710238"/>
          <p14:tracePt t="85647" x="7215188" y="5710238"/>
          <p14:tracePt t="85655" x="7223125" y="5719763"/>
          <p14:tracePt t="85664" x="7232650" y="5719763"/>
          <p14:tracePt t="85671" x="7240588" y="5719763"/>
          <p14:tracePt t="85680" x="7248525" y="5719763"/>
          <p14:tracePt t="85687" x="7258050" y="5719763"/>
          <p14:tracePt t="85742" x="7265988" y="5719763"/>
          <p14:tracePt t="85750" x="7273925" y="5719763"/>
          <p14:tracePt t="85758" x="7283450" y="5727700"/>
          <p14:tracePt t="85782" x="7291388" y="5727700"/>
          <p14:tracePt t="85862" x="7299325" y="5727700"/>
          <p14:tracePt t="85999" x="7308850" y="5727700"/>
          <p14:tracePt t="86015" x="7316788" y="5727700"/>
          <p14:tracePt t="86021" x="7316788" y="5719763"/>
          <p14:tracePt t="86032" x="7324725" y="5702300"/>
          <p14:tracePt t="86039" x="7334250" y="5702300"/>
          <p14:tracePt t="86048" x="7342188" y="5684838"/>
          <p14:tracePt t="86071" x="7359650" y="5668963"/>
          <p14:tracePt t="86231" x="7342188" y="5668963"/>
          <p14:tracePt t="86248" x="7334250" y="5668963"/>
          <p14:tracePt t="86264" x="7316788" y="5668963"/>
          <p14:tracePt t="86270" x="7291388" y="5668963"/>
          <p14:tracePt t="86286" x="7273925" y="5668963"/>
          <p14:tracePt t="86296" x="7248525" y="5668963"/>
          <p14:tracePt t="86302" x="7232650" y="5668963"/>
          <p14:tracePt t="86311" x="7223125" y="5668963"/>
          <p14:tracePt t="86319" x="7205663" y="5668963"/>
          <p14:tracePt t="86325" x="7189788" y="5668963"/>
          <p14:tracePt t="86335" x="7164388" y="5668963"/>
          <p14:tracePt t="86342" x="7154863" y="5668963"/>
          <p14:tracePt t="86351" x="7121525" y="5668963"/>
          <p14:tracePt t="86359" x="7104063" y="5668963"/>
          <p14:tracePt t="86367" x="7078663" y="5668963"/>
          <p14:tracePt t="86374" x="7053263" y="5668963"/>
          <p14:tracePt t="86382" x="7027863" y="5668963"/>
          <p14:tracePt t="86390" x="7010400" y="5668963"/>
          <p14:tracePt t="86398" x="6994525" y="5668963"/>
          <p14:tracePt t="86406" x="6969125" y="5668963"/>
          <p14:tracePt t="86415" x="6951663" y="5668963"/>
          <p14:tracePt t="86422" x="6943725" y="5668963"/>
          <p14:tracePt t="86432" x="6934200" y="5668963"/>
          <p14:tracePt t="86438" x="6926263" y="5668963"/>
          <p14:tracePt t="86448" x="6916738" y="5668963"/>
          <p14:tracePt t="86454" x="6908800" y="5668963"/>
          <p14:tracePt t="86486" x="6900863" y="5668963"/>
          <p14:tracePt t="86502" x="6891338" y="5668963"/>
          <p14:tracePt t="86533" x="6883400" y="5659438"/>
          <p14:tracePt t="86542" x="6883400" y="5651500"/>
          <p14:tracePt t="86574" x="6883400" y="5626100"/>
          <p14:tracePt t="86590" x="6883400" y="5616575"/>
          <p14:tracePt t="86605" x="6883400" y="5608638"/>
          <p14:tracePt t="86615" x="6891338" y="5600700"/>
          <p14:tracePt t="86621" x="6900863" y="5591175"/>
          <p14:tracePt t="86633" x="6908800" y="5583238"/>
          <p14:tracePt t="86637" x="6916738" y="5575300"/>
          <p14:tracePt t="86648" x="6934200" y="5565775"/>
          <p14:tracePt t="86654" x="6943725" y="5557838"/>
          <p14:tracePt t="86665" x="6959600" y="5557838"/>
          <p14:tracePt t="86669" x="6985000" y="5549900"/>
          <p14:tracePt t="86681" x="6994525" y="5540375"/>
          <p14:tracePt t="86685" x="7010400" y="5540375"/>
          <p14:tracePt t="86693" x="7035800" y="5532438"/>
          <p14:tracePt t="86701" x="7045325" y="5524500"/>
          <p14:tracePt t="86710" x="7070725" y="5514975"/>
          <p14:tracePt t="86718" x="7104063" y="5507038"/>
          <p14:tracePt t="86725" x="7121525" y="5507038"/>
          <p14:tracePt t="86733" x="7129463" y="5497513"/>
          <p14:tracePt t="86742" x="7146925" y="5497513"/>
          <p14:tracePt t="86750" x="7154863" y="5497513"/>
          <p14:tracePt t="86758" x="7180263" y="5497513"/>
          <p14:tracePt t="86765" x="7197725" y="5497513"/>
          <p14:tracePt t="86773" x="7205663" y="5497513"/>
          <p14:tracePt t="86781" x="7223125" y="5497513"/>
          <p14:tracePt t="86789" x="7248525" y="5497513"/>
          <p14:tracePt t="86798" x="7273925" y="5497513"/>
          <p14:tracePt t="86805" x="7283450" y="5497513"/>
          <p14:tracePt t="86814" x="7299325" y="5497513"/>
          <p14:tracePt t="86821" x="7316788" y="5497513"/>
          <p14:tracePt t="86831" x="7334250" y="5497513"/>
          <p14:tracePt t="86838" x="7342188" y="5497513"/>
          <p14:tracePt t="86849" x="7359650" y="5497513"/>
          <p14:tracePt t="86855" x="7367588" y="5497513"/>
          <p14:tracePt t="86870" x="7377113" y="5497513"/>
          <p14:tracePt t="87423" x="7392988" y="5489575"/>
          <p14:tracePt t="87430" x="7410450" y="5472113"/>
          <p14:tracePt t="87438" x="7435850" y="5438775"/>
          <p14:tracePt t="87449" x="7443788" y="5421313"/>
          <p14:tracePt t="87455" x="7494588" y="5387975"/>
          <p14:tracePt t="87464" x="7529513" y="5370513"/>
          <p14:tracePt t="87471" x="7546975" y="5362575"/>
          <p14:tracePt t="87481" x="7554913" y="5362575"/>
          <p14:tracePt t="87485" x="7562850" y="5362575"/>
          <p14:tracePt t="87525" x="7546975" y="5362575"/>
          <p14:tracePt t="87535" x="7512050" y="5370513"/>
          <p14:tracePt t="87542" x="7486650" y="5370513"/>
          <p14:tracePt t="87550" x="7469188" y="5370513"/>
          <p14:tracePt t="87558" x="7443788" y="5370513"/>
          <p14:tracePt t="87566" x="7410450" y="5370513"/>
          <p14:tracePt t="87574" x="7385050" y="5362575"/>
          <p14:tracePt t="87583" x="7342188" y="5353050"/>
          <p14:tracePt t="87590" x="7324725" y="5353050"/>
          <p14:tracePt t="87598" x="7283450" y="5353050"/>
          <p14:tracePt t="87606" x="7248525" y="5353050"/>
          <p14:tracePt t="87615" x="7215188" y="5370513"/>
          <p14:tracePt t="87621" x="7189788" y="5395913"/>
          <p14:tracePt t="87632" x="7138988" y="5438775"/>
          <p14:tracePt t="87639" x="7078663" y="5514975"/>
          <p14:tracePt t="87648" x="7019925" y="5583238"/>
          <p14:tracePt t="87655" x="6951663" y="5659438"/>
          <p14:tracePt t="87664" x="6891338" y="5710238"/>
          <p14:tracePt t="87671" x="6865938" y="5770563"/>
          <p14:tracePt t="87681" x="6815138" y="5864225"/>
          <p14:tracePt t="87686" x="6772275" y="5965825"/>
          <p14:tracePt t="87697" x="6696075" y="6102350"/>
          <p14:tracePt t="87701" x="6654800" y="6178550"/>
          <p14:tracePt t="87709" x="6594475" y="6280150"/>
          <p14:tracePt t="87718" x="6561138" y="6356350"/>
          <p14:tracePt t="87726" x="6551613" y="6416675"/>
          <p14:tracePt t="87734" x="6543675" y="6475413"/>
          <p14:tracePt t="87743" x="6543675" y="6526213"/>
          <p14:tracePt t="87751" x="6543675" y="6569075"/>
          <p14:tracePt t="87758" x="6543675" y="6586538"/>
          <p14:tracePt t="87767" x="6543675" y="6602413"/>
          <p14:tracePt t="87774" x="6551613" y="6627813"/>
          <p14:tracePt t="87783" x="6551613" y="6637338"/>
          <p14:tracePt t="87791" x="6569075" y="6654800"/>
          <p14:tracePt t="87798" x="6569075" y="6662738"/>
          <p14:tracePt t="87807" x="6586538" y="6662738"/>
          <p14:tracePt t="87823" x="6594475" y="6670675"/>
          <p14:tracePt t="87832" x="6602413" y="6670675"/>
          <p14:tracePt t="87838" x="6611938" y="6670675"/>
          <p14:tracePt t="87854" x="6627813" y="6670675"/>
          <p14:tracePt t="87864" x="6637338" y="6670675"/>
          <p14:tracePt t="87887" x="6645275" y="6670675"/>
          <p14:tracePt t="87903" x="6654800" y="6670675"/>
          <p14:tracePt t="87926" x="6662738" y="6662738"/>
          <p14:tracePt t="87933" x="6662738" y="6654800"/>
          <p14:tracePt t="87943" x="6680200" y="6645275"/>
          <p14:tracePt t="87951" x="6680200" y="6637338"/>
          <p14:tracePt t="87957" x="6680200" y="6627813"/>
          <p14:tracePt t="87974" x="6688138" y="6602413"/>
          <p14:tracePt t="87983" x="6696075" y="6594475"/>
          <p14:tracePt t="87990" x="6705600" y="6586538"/>
          <p14:tracePt t="87999" x="6705600" y="6577013"/>
          <p14:tracePt t="88006" x="6705600" y="6569075"/>
          <p14:tracePt t="88015" x="6721475" y="6551613"/>
          <p14:tracePt t="88023" x="6731000" y="6543675"/>
          <p14:tracePt t="88039" x="6731000" y="6535738"/>
          <p14:tracePt t="88055" x="6731000" y="6526213"/>
          <p14:tracePt t="88062" x="6731000" y="6510338"/>
          <p14:tracePt t="88077" x="6731000" y="6483350"/>
          <p14:tracePt t="88086" x="6731000" y="6475413"/>
          <p14:tracePt t="88098" x="6721475" y="6450013"/>
          <p14:tracePt t="88115" x="6688138" y="6391275"/>
          <p14:tracePt t="88120" x="6688138" y="6373813"/>
          <p14:tracePt t="88126" x="6670675" y="6356350"/>
          <p14:tracePt t="88134" x="6662738" y="6330950"/>
          <p14:tracePt t="88143" x="6637338" y="6305550"/>
          <p14:tracePt t="88150" x="6627813" y="6297613"/>
          <p14:tracePt t="88158" x="6619875" y="6288088"/>
          <p14:tracePt t="88166" x="6611938" y="6272213"/>
          <p14:tracePt t="88173" x="6594475" y="6254750"/>
          <p14:tracePt t="88181" x="6586538" y="6246813"/>
          <p14:tracePt t="88189" x="6577013" y="6237288"/>
          <p14:tracePt t="88198" x="6577013" y="6229350"/>
          <p14:tracePt t="88205" x="6569075" y="6211888"/>
          <p14:tracePt t="88215" x="6561138" y="6194425"/>
          <p14:tracePt t="88223" x="6561138" y="6186488"/>
          <p14:tracePt t="88238" x="6561138" y="6178550"/>
          <p14:tracePt t="88248" x="6561138" y="6169025"/>
          <p14:tracePt t="88264" x="6561138" y="6161088"/>
          <p14:tracePt t="88270" x="6561138" y="6153150"/>
          <p14:tracePt t="88281" x="6561138" y="6135688"/>
          <p14:tracePt t="88303" x="6561138" y="6127750"/>
          <p14:tracePt t="88310" x="6561138" y="6118225"/>
          <p14:tracePt t="88318" x="6561138" y="6110288"/>
          <p14:tracePt t="88326" x="6561138" y="6102350"/>
          <p14:tracePt t="88334" x="6561138" y="6092825"/>
          <p14:tracePt t="88343" x="6561138" y="6084888"/>
          <p14:tracePt t="88350" x="6561138" y="6076950"/>
          <p14:tracePt t="88358" x="6561138" y="6059488"/>
          <p14:tracePt t="88367" x="6561138" y="6049963"/>
          <p14:tracePt t="88374" x="6561138" y="6042025"/>
          <p14:tracePt t="88381" x="6569075" y="6024563"/>
          <p14:tracePt t="88390" x="6577013" y="6008688"/>
          <p14:tracePt t="88398" x="6577013" y="5999163"/>
          <p14:tracePt t="88406" x="6586538" y="5983288"/>
          <p14:tracePt t="88416" x="6594475" y="5973763"/>
          <p14:tracePt t="88422" x="6594475" y="5965825"/>
          <p14:tracePt t="88432" x="6602413" y="5948363"/>
          <p14:tracePt t="88448" x="6602413" y="5940425"/>
          <p14:tracePt t="88455" x="6602413" y="5932488"/>
          <p14:tracePt t="88465" x="6602413" y="5922963"/>
          <p14:tracePt t="88702" x="6602413" y="5948363"/>
          <p14:tracePt t="88709" x="6602413" y="5957888"/>
          <p14:tracePt t="88717" x="6602413" y="5999163"/>
          <p14:tracePt t="88726" x="6602413" y="6034088"/>
          <p14:tracePt t="88733" x="6602413" y="6067425"/>
          <p14:tracePt t="88742" x="6602413" y="6092825"/>
          <p14:tracePt t="88750" x="6602413" y="6127750"/>
          <p14:tracePt t="88758" x="6602413" y="6153150"/>
          <p14:tracePt t="88767" x="6602413" y="6186488"/>
          <p14:tracePt t="88774" x="6602413" y="6203950"/>
          <p14:tracePt t="88783" x="6602413" y="6229350"/>
          <p14:tracePt t="88790" x="6602413" y="6254750"/>
          <p14:tracePt t="88799" x="6602413" y="6262688"/>
          <p14:tracePt t="88806" x="6602413" y="6272213"/>
          <p14:tracePt t="88816" x="6602413" y="6288088"/>
          <p14:tracePt t="88823" x="6611938" y="6305550"/>
          <p14:tracePt t="88833" x="6619875" y="6313488"/>
          <p14:tracePt t="88837" x="6627813" y="6323013"/>
          <p14:tracePt t="88848" x="6637338" y="6338888"/>
          <p14:tracePt t="88854" x="6645275" y="6348413"/>
          <p14:tracePt t="88864" x="6662738" y="6356350"/>
          <p14:tracePt t="88879" x="6670675" y="6373813"/>
          <p14:tracePt t="88887" x="6680200" y="6381750"/>
          <p14:tracePt t="88893" x="6696075" y="6391275"/>
          <p14:tracePt t="88902" x="6713538" y="6399213"/>
          <p14:tracePt t="88909" x="6731000" y="6407150"/>
          <p14:tracePt t="88928" x="6764338" y="6416675"/>
          <p14:tracePt t="88934" x="6781800" y="6424613"/>
          <p14:tracePt t="88943" x="6807200" y="6424613"/>
          <p14:tracePt t="88951" x="6832600" y="6424613"/>
          <p14:tracePt t="88958" x="6850063" y="6424613"/>
          <p14:tracePt t="88966" x="6875463" y="6424613"/>
          <p14:tracePt t="88974" x="6900863" y="6424613"/>
          <p14:tracePt t="88984" x="6908800" y="6424613"/>
          <p14:tracePt t="88990" x="6934200" y="6424613"/>
          <p14:tracePt t="88999" x="6943725" y="6432550"/>
          <p14:tracePt t="89006" x="6969125" y="6432550"/>
          <p14:tracePt t="89015" x="6977063" y="6432550"/>
          <p14:tracePt t="89021" x="7002463" y="6432550"/>
          <p14:tracePt t="89032" x="7027863" y="6442075"/>
          <p14:tracePt t="89039" x="7053263" y="6442075"/>
          <p14:tracePt t="89048" x="7070725" y="6450013"/>
          <p14:tracePt t="89054" x="7088188" y="6450013"/>
          <p14:tracePt t="89065" x="7113588" y="6450013"/>
          <p14:tracePt t="89070" x="7138988" y="6450013"/>
          <p14:tracePt t="89077" x="7154863" y="6450013"/>
          <p14:tracePt t="89087" x="7180263" y="6450013"/>
          <p14:tracePt t="89093" x="7197725" y="6450013"/>
          <p14:tracePt t="89102" x="7205663" y="6450013"/>
          <p14:tracePt t="89110" x="7215188" y="6450013"/>
          <p14:tracePt t="89117" x="7223125" y="6450013"/>
          <p14:tracePt t="89127" x="7232650" y="6450013"/>
          <p14:tracePt t="89135" x="7240588" y="6450013"/>
          <p14:tracePt t="89166" x="7248525" y="6450013"/>
          <p14:tracePt t="89830" x="7215188" y="6450013"/>
          <p14:tracePt t="89838" x="7172325" y="6442075"/>
          <p14:tracePt t="89848" x="7138988" y="6432550"/>
          <p14:tracePt t="89854" x="7078663" y="6407150"/>
          <p14:tracePt t="89865" x="7019925" y="6391275"/>
          <p14:tracePt t="89871" x="6969125" y="6381750"/>
          <p14:tracePt t="89878" x="6926263" y="6356350"/>
          <p14:tracePt t="89887" x="6891338" y="6338888"/>
          <p14:tracePt t="89893" x="6840538" y="6323013"/>
          <p14:tracePt t="89902" x="6824663" y="6305550"/>
          <p14:tracePt t="89910" x="6799263" y="6297613"/>
          <p14:tracePt t="89927" x="6772275" y="6280150"/>
          <p14:tracePt t="89934" x="6756400" y="6262688"/>
          <p14:tracePt t="89942" x="6738938" y="6254750"/>
          <p14:tracePt t="89952" x="6738938" y="6246813"/>
          <p14:tracePt t="89957" x="6731000" y="6246813"/>
          <p14:tracePt t="89966" x="6713538" y="6237288"/>
          <p14:tracePt t="89974" x="6696075" y="6221413"/>
          <p14:tracePt t="89983" x="6680200" y="6203950"/>
          <p14:tracePt t="89990" x="6670675" y="6203950"/>
          <p14:tracePt t="90000" x="6662738" y="6186488"/>
          <p14:tracePt t="90006" x="6654800" y="6178550"/>
          <p14:tracePt t="90016" x="6637338" y="6169025"/>
          <p14:tracePt t="90022" x="6637338" y="6161088"/>
          <p14:tracePt t="90033" x="6627813" y="6153150"/>
          <p14:tracePt t="90038" x="6619875" y="6153150"/>
          <p14:tracePt t="90048" x="6619875" y="6143625"/>
          <p14:tracePt t="90054" x="6602413" y="6127750"/>
          <p14:tracePt t="90064" x="6586538" y="6110288"/>
          <p14:tracePt t="90071" x="6577013" y="6102350"/>
          <p14:tracePt t="90078" x="6569075" y="6084888"/>
          <p14:tracePt t="90086" x="6561138" y="6076950"/>
          <p14:tracePt t="90094" x="6543675" y="6067425"/>
          <p14:tracePt t="90110" x="6535738" y="6049963"/>
          <p14:tracePt t="90118" x="6526213" y="6042025"/>
          <p14:tracePt t="90126" x="6518275" y="6042025"/>
          <p14:tracePt t="90141" x="6518275" y="6034088"/>
          <p14:tracePt t="90159" x="6510338" y="6024563"/>
          <p14:tracePt t="90190" x="6510338" y="6016625"/>
          <p14:tracePt t="90238" x="6510338" y="5999163"/>
          <p14:tracePt t="90262" x="6510338" y="5991225"/>
          <p14:tracePt t="90270" x="6510338" y="5983288"/>
          <p14:tracePt t="90279" x="6510338" y="5973763"/>
          <p14:tracePt t="90293" x="6510338" y="5965825"/>
          <p14:tracePt t="90303" x="6510338" y="5957888"/>
          <p14:tracePt t="90326" x="6510338" y="5948363"/>
          <p14:tracePt t="90335" x="6510338" y="5932488"/>
          <p14:tracePt t="90350" x="6518275" y="5915025"/>
          <p14:tracePt t="90358" x="6526213" y="5905500"/>
          <p14:tracePt t="90367" x="6543675" y="5905500"/>
          <p14:tracePt t="90374" x="6551613" y="5897563"/>
          <p14:tracePt t="90383" x="6569075" y="5889625"/>
          <p14:tracePt t="90390" x="6594475" y="5872163"/>
          <p14:tracePt t="90400" x="6611938" y="5864225"/>
          <p14:tracePt t="90405" x="6627813" y="5854700"/>
          <p14:tracePt t="90416" x="6637338" y="5846763"/>
          <p14:tracePt t="90423" x="6654800" y="5829300"/>
          <p14:tracePt t="90663" x="6637338" y="5829300"/>
          <p14:tracePt t="90670" x="6627813" y="5829300"/>
          <p14:tracePt t="90678" x="6619875" y="5829300"/>
          <p14:tracePt t="90686" x="6602413" y="5829300"/>
          <p14:tracePt t="90694" x="6594475" y="5829300"/>
          <p14:tracePt t="90702" x="6577013" y="5829300"/>
          <p14:tracePt t="90717" x="6561138" y="5829300"/>
          <p14:tracePt t="90735" x="6551613" y="5829300"/>
          <p14:tracePt t="90742" x="6543675" y="5821363"/>
          <p14:tracePt t="90758" x="6535738" y="5813425"/>
          <p14:tracePt t="90790" x="6535738" y="5803900"/>
          <p14:tracePt t="90801" x="6535738" y="5795963"/>
          <p14:tracePt t="90999" x="6535738" y="5813425"/>
          <p14:tracePt t="91006" x="6543675" y="5821363"/>
          <p14:tracePt t="91016" x="6543675" y="5829300"/>
          <p14:tracePt t="91022" x="6551613" y="5829300"/>
          <p14:tracePt t="91033" x="6561138" y="5829300"/>
          <p14:tracePt t="91039" x="6577013" y="5829300"/>
          <p14:tracePt t="91053" x="6586538" y="5838825"/>
          <p14:tracePt t="91071" x="6594475" y="5838825"/>
          <p14:tracePt t="91087" x="6611938" y="5838825"/>
          <p14:tracePt t="91094" x="6627813" y="5838825"/>
          <p14:tracePt t="91101" x="6637338" y="5838825"/>
          <p14:tracePt t="91111" x="6654800" y="5838825"/>
          <p14:tracePt t="91119" x="6662738" y="5838825"/>
          <p14:tracePt t="91126" x="6680200" y="5838825"/>
          <p14:tracePt t="91134" x="6696075" y="5838825"/>
          <p14:tracePt t="91151" x="6713538" y="5838825"/>
          <p14:tracePt t="91158" x="6721475" y="5838825"/>
          <p14:tracePt t="91167" x="6731000" y="5838825"/>
          <p14:tracePt t="91173" x="6738938" y="5838825"/>
          <p14:tracePt t="91184" x="6746875" y="5838825"/>
          <p14:tracePt t="91190" x="6764338" y="5829300"/>
          <p14:tracePt t="91200" x="6781800" y="5821363"/>
          <p14:tracePt t="91206" x="6789738" y="5821363"/>
          <p14:tracePt t="91216" x="6799263" y="5813425"/>
          <p14:tracePt t="91222" x="6815138" y="5795963"/>
          <p14:tracePt t="91232" x="6824663" y="5795963"/>
          <p14:tracePt t="91238" x="6840538" y="5788025"/>
          <p14:tracePt t="91248" x="6858000" y="5788025"/>
          <p14:tracePt t="91254" x="6858000" y="5778500"/>
          <p14:tracePt t="91261" x="6883400" y="5770563"/>
          <p14:tracePt t="91270" x="6900863" y="5761038"/>
          <p14:tracePt t="91277" x="6908800" y="5753100"/>
          <p14:tracePt t="91286" x="6926263" y="5753100"/>
          <p14:tracePt t="91294" x="6943725" y="5745163"/>
          <p14:tracePt t="91302" x="6951663" y="5735638"/>
          <p14:tracePt t="91310" x="6969125" y="5735638"/>
          <p14:tracePt t="91318" x="6985000" y="5727700"/>
          <p14:tracePt t="91326" x="6994525" y="5719763"/>
          <p14:tracePt t="91334" x="7002463" y="5719763"/>
          <p14:tracePt t="91342" x="7010400" y="5719763"/>
          <p14:tracePt t="91358" x="7019925" y="5719763"/>
          <p14:tracePt t="91367" x="7027863" y="5719763"/>
          <p14:tracePt t="91384" x="7045325" y="5710238"/>
          <p14:tracePt t="91432" x="7061200" y="5710238"/>
          <p14:tracePt t="91448" x="7070725" y="5710238"/>
          <p14:tracePt t="91478" x="7078663" y="5710238"/>
          <p14:tracePt t="91487" x="7088188" y="5710238"/>
          <p14:tracePt t="91518" x="7096125" y="5710238"/>
          <p14:tracePt t="91535" x="7096125" y="5719763"/>
          <p14:tracePt t="91558" x="7096125" y="5727700"/>
          <p14:tracePt t="91583" x="7096125" y="5745163"/>
          <p14:tracePt t="91600" x="7096125" y="5753100"/>
          <p14:tracePt t="91630" x="7096125" y="5761038"/>
          <p14:tracePt t="91648" x="7078663" y="5770563"/>
          <p14:tracePt t="91654" x="7070725" y="5770563"/>
          <p14:tracePt t="91661" x="7045325" y="5770563"/>
          <p14:tracePt t="91670" x="7019925" y="5770563"/>
          <p14:tracePt t="91677" x="7002463" y="5770563"/>
          <p14:tracePt t="91686" x="6977063" y="5770563"/>
          <p14:tracePt t="91694" x="6951663" y="5770563"/>
          <p14:tracePt t="91701" x="6934200" y="5770563"/>
          <p14:tracePt t="91710" x="6908800" y="5770563"/>
          <p14:tracePt t="91717" x="6883400" y="5770563"/>
          <p14:tracePt t="91725" x="6865938" y="5770563"/>
          <p14:tracePt t="91734" x="6850063" y="5770563"/>
          <p14:tracePt t="91741" x="6824663" y="5770563"/>
          <p14:tracePt t="91757" x="6799263" y="5770563"/>
          <p14:tracePt t="91767" x="6789738" y="5770563"/>
          <p14:tracePt t="91773" x="6772275" y="5770563"/>
          <p14:tracePt t="91784" x="6756400" y="5770563"/>
          <p14:tracePt t="91800" x="6746875" y="5770563"/>
          <p14:tracePt t="91805" x="6738938" y="5770563"/>
          <p14:tracePt t="91816" x="6731000" y="5778500"/>
          <p14:tracePt t="91821" x="6721475" y="5778500"/>
          <p14:tracePt t="91832" x="6713538" y="5778500"/>
          <p14:tracePt t="91837" x="6705600" y="5778500"/>
          <p14:tracePt t="91845" x="6696075" y="5778500"/>
          <p14:tracePt t="91853" x="6688138" y="5778500"/>
          <p14:tracePt t="91861" x="6680200" y="5778500"/>
          <p14:tracePt t="91869" x="6670675" y="5778500"/>
          <p14:tracePt t="91877" x="6662738" y="5778500"/>
          <p14:tracePt t="91886" x="6662738" y="5788025"/>
          <p14:tracePt t="91894" x="6654800" y="5788025"/>
          <p14:tracePt t="91902" x="6645275" y="5788025"/>
          <p14:tracePt t="91912" x="6637338" y="5788025"/>
          <p14:tracePt t="91919" x="6627813" y="5795963"/>
          <p14:tracePt t="91926" x="6619875" y="5803900"/>
          <p14:tracePt t="91936" x="6602413" y="5821363"/>
          <p14:tracePt t="91942" x="6594475" y="5821363"/>
          <p14:tracePt t="91958" x="6586538" y="5821363"/>
          <p14:tracePt t="91990" x="6586538" y="5829300"/>
          <p14:tracePt t="92023" x="6586538" y="5846763"/>
          <p14:tracePt t="92032" x="6586538" y="5854700"/>
          <p14:tracePt t="92039" x="6586538" y="5872163"/>
          <p14:tracePt t="92070" x="6586538" y="5889625"/>
          <p14:tracePt t="92077" x="6594475" y="5897563"/>
          <p14:tracePt t="92086" x="6602413" y="5897563"/>
          <p14:tracePt t="92094" x="6611938" y="5905500"/>
          <p14:tracePt t="92102" x="6619875" y="5915025"/>
          <p14:tracePt t="92110" x="6627813" y="5915025"/>
          <p14:tracePt t="92126" x="6645275" y="5922963"/>
          <p14:tracePt t="92133" x="6654800" y="5922963"/>
          <p14:tracePt t="92142" x="6662738" y="5932488"/>
          <p14:tracePt t="92150" x="6670675" y="5932488"/>
          <p14:tracePt t="92158" x="6680200" y="5932488"/>
          <p14:tracePt t="92167" x="6688138" y="5940425"/>
          <p14:tracePt t="92175" x="6696075" y="5940425"/>
          <p14:tracePt t="92184" x="6705600" y="5948363"/>
          <p14:tracePt t="92189" x="6713538" y="5948363"/>
          <p14:tracePt t="92201" x="6731000" y="5957888"/>
          <p14:tracePt t="92216" x="6738938" y="5957888"/>
          <p14:tracePt t="92223" x="6756400" y="5957888"/>
          <p14:tracePt t="92230" x="6764338" y="5957888"/>
          <p14:tracePt t="92237" x="6781800" y="5957888"/>
          <p14:tracePt t="92247" x="6789738" y="5957888"/>
          <p14:tracePt t="92254" x="6789738" y="5965825"/>
          <p14:tracePt t="92261" x="6799263" y="5965825"/>
          <p14:tracePt t="92271" x="6807200" y="5965825"/>
          <p14:tracePt t="92278" x="6815138" y="5965825"/>
          <p14:tracePt t="92286" x="6824663" y="5965825"/>
          <p14:tracePt t="92295" x="6832600" y="5965825"/>
          <p14:tracePt t="92310" x="6840538" y="5973763"/>
          <p14:tracePt t="92318" x="6865938" y="5983288"/>
          <p14:tracePt t="92334" x="6883400" y="5983288"/>
          <p14:tracePt t="92342" x="6891338" y="5983288"/>
          <p14:tracePt t="92350" x="6908800" y="5983288"/>
          <p14:tracePt t="92357" x="6926263" y="5983288"/>
          <p14:tracePt t="92367" x="6934200" y="5991225"/>
          <p14:tracePt t="92373" x="6943725" y="5991225"/>
          <p14:tracePt t="92384" x="6959600" y="5991225"/>
          <p14:tracePt t="92389" x="6959600" y="5999163"/>
          <p14:tracePt t="92400" x="6977063" y="5999163"/>
          <p14:tracePt t="92416" x="6985000" y="6008688"/>
          <p14:tracePt t="92423" x="7002463" y="6008688"/>
          <p14:tracePt t="92438" x="7019925" y="6008688"/>
          <p14:tracePt t="92445" x="7045325" y="6008688"/>
          <p14:tracePt t="92454" x="7053263" y="6016625"/>
          <p14:tracePt t="92461" x="7061200" y="6016625"/>
          <p14:tracePt t="92471" x="7078663" y="6016625"/>
          <p14:tracePt t="92478" x="7088188" y="6016625"/>
          <p14:tracePt t="92486" x="7113588" y="6016625"/>
          <p14:tracePt t="92495" x="7113588" y="6024563"/>
          <p14:tracePt t="92982" x="7113588" y="6034088"/>
          <p14:tracePt t="93001" x="7113588" y="6042025"/>
          <p14:tracePt t="93006" x="7096125" y="6042025"/>
          <p14:tracePt t="93016" x="7078663" y="6042025"/>
          <p14:tracePt t="93023" x="7045325" y="6042025"/>
          <p14:tracePt t="93030" x="7002463" y="6042025"/>
          <p14:tracePt t="93039" x="6977063" y="6042025"/>
          <p14:tracePt t="93046" x="6934200" y="6042025"/>
          <p14:tracePt t="93055" x="6891338" y="6034088"/>
          <p14:tracePt t="93061" x="6858000" y="6034088"/>
          <p14:tracePt t="93071" x="6824663" y="6024563"/>
          <p14:tracePt t="93078" x="6764338" y="6008688"/>
          <p14:tracePt t="93086" x="6731000" y="5991225"/>
          <p14:tracePt t="93094" x="6696075" y="5991225"/>
          <p14:tracePt t="93102" x="6662738" y="5983288"/>
          <p14:tracePt t="93110" x="6637338" y="5965825"/>
          <p14:tracePt t="93118" x="6611938" y="5965825"/>
          <p14:tracePt t="93126" x="6586538" y="5965825"/>
          <p14:tracePt t="93134" x="6561138" y="5957888"/>
          <p14:tracePt t="93142" x="6551613" y="5957888"/>
          <p14:tracePt t="93151" x="6526213" y="5948363"/>
          <p14:tracePt t="93159" x="6500813" y="5948363"/>
          <p14:tracePt t="93175" x="6483350" y="5948363"/>
          <p14:tracePt t="93185" x="6475413" y="5948363"/>
          <p14:tracePt t="93200" x="6467475" y="5940425"/>
          <p14:tracePt t="93207" x="6457950" y="5940425"/>
          <p14:tracePt t="93216" x="6450013" y="5940425"/>
          <p14:tracePt t="93223" x="6442075" y="5940425"/>
          <p14:tracePt t="93229" x="6424613" y="5940425"/>
          <p14:tracePt t="93245" x="6416675" y="5940425"/>
          <p14:tracePt t="93302" x="6407150" y="5940425"/>
          <p14:tracePt t="93310" x="6399213" y="5932488"/>
          <p14:tracePt t="93317" x="6391275" y="5932488"/>
          <p14:tracePt t="93326" x="6373813" y="5922963"/>
          <p14:tracePt t="93334" x="6348413" y="5915025"/>
          <p14:tracePt t="93342" x="6330950" y="5905500"/>
          <p14:tracePt t="93350" x="6297613" y="5880100"/>
          <p14:tracePt t="93358" x="6262688" y="5854700"/>
          <p14:tracePt t="93368" x="6237288" y="5829300"/>
          <p14:tracePt t="93373" x="6211888" y="5813425"/>
          <p14:tracePt t="93384" x="6186488" y="5788025"/>
          <p14:tracePt t="93390" x="6161088" y="5761038"/>
          <p14:tracePt t="93400" x="6135688" y="5727700"/>
          <p14:tracePt t="93407" x="6135688" y="5702300"/>
          <p14:tracePt t="93417" x="6110288" y="5676900"/>
          <p14:tracePt t="93423" x="6092825" y="5634038"/>
          <p14:tracePt t="93432" x="6076950" y="5608638"/>
          <p14:tracePt t="93438" x="6059488" y="5575300"/>
          <p14:tracePt t="93445" x="6059488" y="5549900"/>
          <p14:tracePt t="93455" x="6042025" y="5507038"/>
          <p14:tracePt t="93462" x="6034088" y="5481638"/>
          <p14:tracePt t="93470" x="6034088" y="5456238"/>
          <p14:tracePt t="93479" x="6016625" y="5438775"/>
          <p14:tracePt t="93487" x="6008688" y="5413375"/>
          <p14:tracePt t="93494" x="6008688" y="5387975"/>
          <p14:tracePt t="93502" x="5991225" y="5362575"/>
          <p14:tracePt t="93510" x="5991225" y="5353050"/>
          <p14:tracePt t="93518" x="5983288" y="5327650"/>
          <p14:tracePt t="93526" x="5983288" y="5311775"/>
          <p14:tracePt t="93534" x="5965825" y="5276850"/>
          <p14:tracePt t="93543" x="5965825" y="5268913"/>
          <p14:tracePt t="93550" x="5965825" y="5243513"/>
          <p14:tracePt t="93558" x="5965825" y="5218113"/>
          <p14:tracePt t="93568" x="5965825" y="5208588"/>
          <p14:tracePt t="93574" x="5957888" y="5175250"/>
          <p14:tracePt t="93584" x="5957888" y="5167313"/>
          <p14:tracePt t="93591" x="5957888" y="5149850"/>
          <p14:tracePt t="93601" x="5957888" y="5141913"/>
          <p14:tracePt t="93607" x="5948363" y="5132388"/>
          <p14:tracePt t="93623" x="5948363" y="5116513"/>
          <p14:tracePt t="93630" x="5948363" y="5106988"/>
          <p14:tracePt t="93639" x="5940425" y="5099050"/>
          <p14:tracePt t="93645" x="5932488" y="5091113"/>
          <p14:tracePt t="93654" x="5932488" y="5081588"/>
          <p14:tracePt t="93662" x="5922963" y="5073650"/>
          <p14:tracePt t="93669" x="5905500" y="5056188"/>
          <p14:tracePt t="93678" x="5897563" y="5038725"/>
          <p14:tracePt t="93686" x="5880100" y="5022850"/>
          <p14:tracePt t="93694" x="5872163" y="5013325"/>
          <p14:tracePt t="93702" x="5854700" y="5005388"/>
          <p14:tracePt t="93710" x="5854700" y="4997450"/>
          <p14:tracePt t="93718" x="5838825" y="4987925"/>
          <p14:tracePt t="93735" x="5829300" y="4979988"/>
          <p14:tracePt t="93807" x="5846763" y="4979988"/>
          <p14:tracePt t="93814" x="5854700" y="4979988"/>
          <p14:tracePt t="93821" x="5880100" y="4979988"/>
          <p14:tracePt t="93831" x="5905500" y="4979988"/>
          <p14:tracePt t="93838" x="5915025" y="4979988"/>
          <p14:tracePt t="93845" x="5940425" y="4979988"/>
          <p14:tracePt t="93855" x="5965825" y="4979988"/>
          <p14:tracePt t="93862" x="5983288" y="4979988"/>
          <p14:tracePt t="93871" x="6008688" y="4979988"/>
          <p14:tracePt t="93879" x="6016625" y="4979988"/>
          <p14:tracePt t="93885" x="6034088" y="4979988"/>
          <p14:tracePt t="93894" x="6059488" y="4979988"/>
          <p14:tracePt t="93910" x="6076950" y="4979988"/>
          <p14:tracePt t="93935" x="6084888" y="4979988"/>
          <p14:tracePt t="93975" x="6084888" y="4997450"/>
          <p14:tracePt t="93989" x="6067425" y="5022850"/>
          <p14:tracePt t="94007" x="6067425" y="5030788"/>
          <p14:tracePt t="94017" x="6067425" y="5038725"/>
          <p14:tracePt t="94022" x="6059488" y="5048250"/>
          <p14:tracePt t="94029" x="6049963" y="5056188"/>
          <p14:tracePt t="94039" x="6042025" y="5064125"/>
          <p14:tracePt t="94045" x="6042025" y="5073650"/>
          <p14:tracePt t="94054" x="6024563" y="5081588"/>
          <p14:tracePt t="94062" x="6008688" y="5081588"/>
          <p14:tracePt t="94071" x="5999163" y="5099050"/>
          <p14:tracePt t="94079" x="5973763" y="5106988"/>
          <p14:tracePt t="94087" x="5948363" y="5116513"/>
          <p14:tracePt t="94094" x="5932488" y="5124450"/>
          <p14:tracePt t="94103" x="5915025" y="5132388"/>
          <p14:tracePt t="94110" x="5897563" y="5132388"/>
          <p14:tracePt t="94118" x="5872163" y="5141913"/>
          <p14:tracePt t="94126" x="5864225" y="5141913"/>
          <p14:tracePt t="94135" x="5838825" y="5141913"/>
          <p14:tracePt t="94142" x="5813425" y="5141913"/>
          <p14:tracePt t="94159" x="5778500" y="5141913"/>
          <p14:tracePt t="94168" x="5770563" y="5141913"/>
          <p14:tracePt t="94174" x="5745163" y="5141913"/>
          <p14:tracePt t="94185" x="5719763" y="5141913"/>
          <p14:tracePt t="94191" x="5710238" y="5141913"/>
          <p14:tracePt t="94201" x="5694363" y="5141913"/>
          <p14:tracePt t="94205" x="5676900" y="5141913"/>
          <p14:tracePt t="94215" x="5659438" y="5141913"/>
          <p14:tracePt t="94222" x="5641975" y="5141913"/>
          <p14:tracePt t="94229" x="5626100" y="5132388"/>
          <p14:tracePt t="94239" x="5600700" y="5124450"/>
          <p14:tracePt t="94245" x="5583238" y="5116513"/>
          <p14:tracePt t="94254" x="5575300" y="5116513"/>
          <p14:tracePt t="94262" x="5565775" y="5106988"/>
          <p14:tracePt t="94269" x="5549900" y="5099050"/>
          <p14:tracePt t="94278" x="5540375" y="5099050"/>
          <p14:tracePt t="94326" x="5540375" y="5081588"/>
          <p14:tracePt t="94391" x="5549900" y="5073650"/>
          <p14:tracePt t="94401" x="5557838" y="5073650"/>
          <p14:tracePt t="94418" x="5565775" y="5073650"/>
          <p14:tracePt t="94423" x="5583238" y="5073650"/>
          <p14:tracePt t="94430" x="5600700" y="5073650"/>
          <p14:tracePt t="94439" x="5616575" y="5073650"/>
          <p14:tracePt t="94445" x="5634038" y="5073650"/>
          <p14:tracePt t="94454" x="5659438" y="5073650"/>
          <p14:tracePt t="94462" x="5684838" y="5073650"/>
          <p14:tracePt t="94470" x="5702300" y="5073650"/>
          <p14:tracePt t="94478" x="5727700" y="5073650"/>
          <p14:tracePt t="94485" x="5753100" y="5073650"/>
          <p14:tracePt t="94493" x="5761038" y="5073650"/>
          <p14:tracePt t="94503" x="5778500" y="5073650"/>
          <p14:tracePt t="94510" x="5788025" y="5073650"/>
          <p14:tracePt t="94525" x="5795963" y="5081588"/>
          <p14:tracePt t="94534" x="5813425" y="5091113"/>
          <p14:tracePt t="94541" x="5821363" y="5091113"/>
          <p14:tracePt t="94551" x="5829300" y="5091113"/>
          <p14:tracePt t="94557" x="5846763" y="5091113"/>
          <p14:tracePt t="94568" x="5864225" y="5099050"/>
          <p14:tracePt t="94573" x="5872163" y="5099050"/>
          <p14:tracePt t="94585" x="5880100" y="5099050"/>
          <p14:tracePt t="94589" x="5897563" y="5106988"/>
          <p14:tracePt t="94601" x="5905500" y="5106988"/>
          <p14:tracePt t="94694" x="5915025" y="5106988"/>
          <p14:tracePt t="94718" x="5915025" y="5116513"/>
          <p14:tracePt t="94735" x="5905500" y="5124450"/>
          <p14:tracePt t="94743" x="5897563" y="5132388"/>
          <p14:tracePt t="94759" x="5897563" y="5141913"/>
          <p14:tracePt t="94767" x="5889625" y="5149850"/>
          <p14:tracePt t="94775" x="5880100" y="5167313"/>
          <p14:tracePt t="94784" x="5880100" y="5175250"/>
          <p14:tracePt t="94790" x="5872163" y="5183188"/>
          <p14:tracePt t="94801" x="5872163" y="5208588"/>
          <p14:tracePt t="94806" x="5872163" y="5226050"/>
          <p14:tracePt t="94814" x="5854700" y="5251450"/>
          <p14:tracePt t="94822" x="5854700" y="5268913"/>
          <p14:tracePt t="94830" x="5854700" y="5294313"/>
          <p14:tracePt t="94837" x="5846763" y="5319713"/>
          <p14:tracePt t="94846" x="5846763" y="5345113"/>
          <p14:tracePt t="94853" x="5846763" y="5370513"/>
          <p14:tracePt t="94862" x="5838825" y="5387975"/>
          <p14:tracePt t="94869" x="5838825" y="5405438"/>
          <p14:tracePt t="94878" x="5829300" y="5430838"/>
          <p14:tracePt t="94885" x="5829300" y="5456238"/>
          <p14:tracePt t="94893" x="5829300" y="5464175"/>
          <p14:tracePt t="94903" x="5829300" y="5489575"/>
          <p14:tracePt t="94913" x="5829300" y="5497513"/>
          <p14:tracePt t="94918" x="5829300" y="5514975"/>
          <p14:tracePt t="94925" x="5829300" y="5532438"/>
          <p14:tracePt t="94936" x="5829300" y="5540375"/>
          <p14:tracePt t="94941" x="5829300" y="5557838"/>
          <p14:tracePt t="94952" x="5829300" y="5583238"/>
          <p14:tracePt t="94969" x="5829300" y="5591175"/>
          <p14:tracePt t="94974" x="5829300" y="5608638"/>
          <p14:tracePt t="94984" x="5829300" y="5616575"/>
          <p14:tracePt t="94990" x="5829300" y="5641975"/>
          <p14:tracePt t="95001" x="5829300" y="5659438"/>
          <p14:tracePt t="95007" x="5829300" y="5668963"/>
          <p14:tracePt t="95014" x="5838825" y="5694363"/>
          <p14:tracePt t="95023" x="5838825" y="5702300"/>
          <p14:tracePt t="95038" x="5846763" y="5735638"/>
          <p14:tracePt t="95055" x="5854700" y="5753100"/>
          <p14:tracePt t="95063" x="5854700" y="5770563"/>
          <p14:tracePt t="95070" x="5854700" y="5778500"/>
          <p14:tracePt t="95078" x="5854700" y="5795963"/>
          <p14:tracePt t="95086" x="5864225" y="5813425"/>
          <p14:tracePt t="95094" x="5864225" y="5821363"/>
          <p14:tracePt t="95103" x="5872163" y="5838825"/>
          <p14:tracePt t="95110" x="5880100" y="5854700"/>
          <p14:tracePt t="95126" x="5889625" y="5872163"/>
          <p14:tracePt t="95135" x="5889625" y="5880100"/>
          <p14:tracePt t="95143" x="5897563" y="5889625"/>
          <p14:tracePt t="95151" x="5905500" y="5897563"/>
          <p14:tracePt t="95159" x="5915025" y="5905500"/>
          <p14:tracePt t="95168" x="5915025" y="5915025"/>
          <p14:tracePt t="95175" x="5932488" y="5932488"/>
          <p14:tracePt t="95185" x="5940425" y="5932488"/>
          <p14:tracePt t="95190" x="5948363" y="5948363"/>
          <p14:tracePt t="95201" x="5957888" y="5957888"/>
          <p14:tracePt t="95207" x="5965825" y="5957888"/>
          <p14:tracePt t="95215" x="5965825" y="5965825"/>
          <p14:tracePt t="95223" x="5983288" y="5983288"/>
          <p14:tracePt t="95229" x="5999163" y="5991225"/>
          <p14:tracePt t="95239" x="6008688" y="5999163"/>
          <p14:tracePt t="95246" x="6016625" y="5999163"/>
          <p14:tracePt t="95253" x="6024563" y="6008688"/>
          <p14:tracePt t="95262" x="6034088" y="6016625"/>
          <p14:tracePt t="95270" x="6034088" y="6024563"/>
          <p14:tracePt t="95278" x="6042025" y="6024563"/>
          <p14:tracePt t="95286" x="6049963" y="6034088"/>
          <p14:tracePt t="95294" x="6049963" y="6042025"/>
          <p14:tracePt t="95309" x="6049963" y="6049963"/>
          <p14:tracePt t="95327" x="6059488" y="6067425"/>
          <p14:tracePt t="95342" x="6059488" y="6076950"/>
          <p14:tracePt t="95358" x="6067425" y="6084888"/>
          <p14:tracePt t="95368" x="6067425" y="6092825"/>
          <p14:tracePt t="95400" x="6067425" y="6102350"/>
          <p14:tracePt t="95416" x="6076950" y="6102350"/>
          <p14:tracePt t="95446" x="6076950" y="6110288"/>
          <p14:tracePt t="95709" x="6076950" y="6118225"/>
          <p14:tracePt t="96205" x="6059488" y="6110288"/>
          <p14:tracePt t="96213" x="6042025" y="6084888"/>
          <p14:tracePt t="96221" x="6034088" y="6067425"/>
          <p14:tracePt t="96229" x="6008688" y="6034088"/>
          <p14:tracePt t="96238" x="5983288" y="6008688"/>
          <p14:tracePt t="96246" x="5965825" y="5973763"/>
          <p14:tracePt t="96254" x="5922963" y="5922963"/>
          <p14:tracePt t="96262" x="5889625" y="5864225"/>
          <p14:tracePt t="96270" x="5864225" y="5813425"/>
          <p14:tracePt t="96278" x="5838825" y="5761038"/>
          <p14:tracePt t="96287" x="5813425" y="5702300"/>
          <p14:tracePt t="96294" x="5795963" y="5641975"/>
          <p14:tracePt t="96302" x="5778500" y="5591175"/>
          <p14:tracePt t="96310" x="5778500" y="5549900"/>
          <p14:tracePt t="96319" x="5770563" y="5524500"/>
          <p14:tracePt t="96326" x="5770563" y="5507038"/>
          <p14:tracePt t="96336" x="5770563" y="5489575"/>
          <p14:tracePt t="96341" x="5770563" y="5464175"/>
          <p14:tracePt t="96359" x="5770563" y="5446713"/>
          <p14:tracePt t="96368" x="5770563" y="5438775"/>
          <p14:tracePt t="96373" x="5770563" y="5430838"/>
          <p14:tracePt t="96384" x="5770563" y="5413375"/>
          <p14:tracePt t="96389" x="5770563" y="5405438"/>
          <p14:tracePt t="96398" x="5770563" y="5387975"/>
          <p14:tracePt t="96406" x="5770563" y="5362575"/>
          <p14:tracePt t="96423" x="5770563" y="5345113"/>
          <p14:tracePt t="96438" x="5770563" y="5337175"/>
          <p14:tracePt t="96447" x="5770563" y="5327650"/>
          <p14:tracePt t="96454" x="5770563" y="5311775"/>
          <p14:tracePt t="96462" x="5770563" y="5302250"/>
          <p14:tracePt t="96470" x="5770563" y="5286375"/>
          <p14:tracePt t="96478" x="5770563" y="5268913"/>
          <p14:tracePt t="96487" x="5770563" y="5243513"/>
          <p14:tracePt t="96494" x="5770563" y="5218113"/>
          <p14:tracePt t="96510" x="5761038" y="5200650"/>
          <p14:tracePt t="96519" x="5761038" y="5192713"/>
          <p14:tracePt t="96526" x="5745163" y="5167313"/>
          <p14:tracePt t="96536" x="5745163" y="5157788"/>
          <p14:tracePt t="96542" x="5735638" y="5141913"/>
          <p14:tracePt t="96558" x="5735638" y="5124450"/>
          <p14:tracePt t="96568" x="5735638" y="5116513"/>
          <p14:tracePt t="96584" x="5735638" y="5099050"/>
          <p14:tracePt t="96598" x="5735638" y="5091113"/>
          <p14:tracePt t="96607" x="5735638" y="5081588"/>
          <p14:tracePt t="96629" x="5735638" y="5073650"/>
          <p14:tracePt t="96638" x="5735638" y="5064125"/>
          <p14:tracePt t="96653" x="5727700" y="5056188"/>
          <p14:tracePt t="96687" x="5727700" y="5048250"/>
          <p14:tracePt t="96767" x="5719763" y="5038725"/>
          <p14:tracePt t="96991" x="5727700" y="5038725"/>
          <p14:tracePt t="97007" x="5745163" y="5038725"/>
          <p14:tracePt t="97013" x="5753100" y="5038725"/>
          <p14:tracePt t="97022" x="5778500" y="5038725"/>
          <p14:tracePt t="97029" x="5788025" y="5038725"/>
          <p14:tracePt t="97039" x="5795963" y="5038725"/>
          <p14:tracePt t="97047" x="5821363" y="5038725"/>
          <p14:tracePt t="97054" x="5829300" y="5038725"/>
          <p14:tracePt t="97062" x="5838825" y="5030788"/>
          <p14:tracePt t="97070" x="5846763" y="5030788"/>
          <p14:tracePt t="97078" x="5854700" y="5030788"/>
          <p14:tracePt t="97087" x="5864225" y="5030788"/>
          <p14:tracePt t="97094" x="5880100" y="5030788"/>
          <p14:tracePt t="97135" x="5889625" y="5022850"/>
          <p14:tracePt t="97142" x="5897563" y="5022850"/>
          <p14:tracePt t="97152" x="5905500" y="5022850"/>
          <p14:tracePt t="97170" x="5922963" y="5022850"/>
          <p14:tracePt t="97184" x="5932488" y="5022850"/>
          <p14:tracePt t="97190" x="5940425" y="5022850"/>
          <p14:tracePt t="97199" x="5957888" y="5022850"/>
          <p14:tracePt t="97214" x="5965825" y="5022850"/>
          <p14:tracePt t="97222" x="5973763" y="5022850"/>
          <p14:tracePt t="97246" x="5983288" y="5022850"/>
          <p14:tracePt t="97262" x="6008688" y="5013325"/>
          <p14:tracePt t="97278" x="6024563" y="5013325"/>
          <p14:tracePt t="97286" x="6034088" y="5013325"/>
          <p14:tracePt t="97294" x="6049963" y="5013325"/>
          <p14:tracePt t="97303" x="6059488" y="5013325"/>
          <p14:tracePt t="97310" x="6067425" y="5013325"/>
          <p14:tracePt t="97319" x="6084888" y="5013325"/>
          <p14:tracePt t="97326" x="6092825" y="5013325"/>
          <p14:tracePt t="97336" x="6102350" y="5013325"/>
          <p14:tracePt t="97342" x="6110288" y="5013325"/>
          <p14:tracePt t="97384" x="6118225" y="5013325"/>
          <p14:tracePt t="97485" x="6127750" y="5013325"/>
          <p14:tracePt t="97519" x="6135688" y="5013325"/>
          <p14:tracePt t="97678" x="6135688" y="5005388"/>
          <p14:tracePt t="97734" x="6135688" y="4997450"/>
          <p14:tracePt t="97767" x="6135688" y="4987925"/>
          <p14:tracePt t="97782" x="6127750" y="4987925"/>
          <p14:tracePt t="97790" x="6118225" y="4979988"/>
          <p14:tracePt t="97799" x="6102350" y="4979988"/>
          <p14:tracePt t="97822" x="6084888" y="4979988"/>
          <p14:tracePt t="97943" x="6067425" y="4979988"/>
          <p14:tracePt t="97958" x="6059488" y="4979988"/>
          <p14:tracePt t="97974" x="6049963" y="4979988"/>
          <p14:tracePt t="97984" x="6034088" y="4979988"/>
          <p14:tracePt t="97990" x="6024563" y="4979988"/>
          <p14:tracePt t="97997" x="6016625" y="4987925"/>
          <p14:tracePt t="98007" x="6008688" y="4987925"/>
          <p14:tracePt t="98014" x="5999163" y="4997450"/>
          <p14:tracePt t="98022" x="5991225" y="4997450"/>
          <p14:tracePt t="98030" x="5983288" y="4997450"/>
          <p14:tracePt t="98037" x="5973763" y="4997450"/>
          <p14:tracePt t="98046" x="5957888" y="5005388"/>
          <p14:tracePt t="98054" x="5940425" y="5013325"/>
          <p14:tracePt t="98071" x="5932488" y="5013325"/>
          <p14:tracePt t="98078" x="5922963" y="5013325"/>
          <p14:tracePt t="98088" x="5915025" y="5022850"/>
          <p14:tracePt t="98094" x="5915025" y="5030788"/>
          <p14:tracePt t="98111" x="5905500" y="5030788"/>
          <p14:tracePt t="98120" x="5897563" y="5030788"/>
          <p14:tracePt t="98126" x="5889625" y="5030788"/>
          <p14:tracePt t="98142" x="5880100" y="5030788"/>
          <p14:tracePt t="98152" x="5864225" y="5048250"/>
          <p14:tracePt t="98158" x="5864225" y="5056188"/>
          <p14:tracePt t="98167" x="5854700" y="5056188"/>
          <p14:tracePt t="98174" x="5846763" y="5056188"/>
          <p14:tracePt t="98478" x="5838825" y="5056188"/>
          <p14:tracePt t="98487" x="5838825" y="5048250"/>
          <p14:tracePt t="98494" x="5838825" y="5038725"/>
          <p14:tracePt t="98503" x="5838825" y="5030788"/>
          <p14:tracePt t="98511" x="5838825" y="5013325"/>
          <p14:tracePt t="98526" x="5838825" y="5005388"/>
          <p14:tracePt t="98536" x="5838825" y="4987925"/>
          <p14:tracePt t="98543" x="5838825" y="4979988"/>
          <p14:tracePt t="98552" x="5838825" y="4972050"/>
          <p14:tracePt t="98559" x="5838825" y="4962525"/>
          <p14:tracePt t="98568" x="5838825" y="4954588"/>
          <p14:tracePt t="98574" x="5838825" y="4946650"/>
          <p14:tracePt t="98582" x="5838825" y="4937125"/>
          <p14:tracePt t="98597" x="5838825" y="4919663"/>
          <p14:tracePt t="98614" x="5838825" y="4911725"/>
          <p14:tracePt t="98622" x="5838825" y="4894263"/>
          <p14:tracePt t="98646" x="5838825" y="4886325"/>
          <p14:tracePt t="98662" x="5838825" y="4878388"/>
          <p14:tracePt t="98669" x="5838825" y="4868863"/>
          <p14:tracePt t="98687" x="5838825" y="4860925"/>
          <p14:tracePt t="98694" x="5829300" y="4852988"/>
          <p14:tracePt t="98750" x="5829300" y="4843463"/>
          <p14:tracePt t="98769" x="5829300" y="4835525"/>
          <p14:tracePt t="98774" x="5829300" y="4827588"/>
          <p14:tracePt t="98789" x="5829300" y="4810125"/>
          <p14:tracePt t="98797" x="5829300" y="4802188"/>
          <p14:tracePt t="98814" x="5829300" y="4784725"/>
          <p14:tracePt t="98822" x="5829300" y="4775200"/>
          <p14:tracePt t="98838" x="5829300" y="4767263"/>
          <p14:tracePt t="98846" x="5838825" y="4749800"/>
          <p14:tracePt t="98862" x="5838825" y="4741863"/>
          <p14:tracePt t="98870" x="5838825" y="4724400"/>
          <p14:tracePt t="98877" x="5846763" y="4716463"/>
          <p14:tracePt t="98888" x="5846763" y="4708525"/>
          <p14:tracePt t="98894" x="5846763" y="4699000"/>
          <p14:tracePt t="98903" x="5854700" y="4691063"/>
          <p14:tracePt t="98911" x="5854700" y="4683125"/>
          <p14:tracePt t="98931" x="5864225" y="4665663"/>
          <p14:tracePt t="98936" x="5872163" y="4648200"/>
          <p14:tracePt t="98942" x="5880100" y="4630738"/>
          <p14:tracePt t="98951" x="5880100" y="4622800"/>
          <p14:tracePt t="98958" x="5889625" y="4605338"/>
          <p14:tracePt t="98965" x="5897563" y="4597400"/>
          <p14:tracePt t="98974" x="5905500" y="4597400"/>
          <p14:tracePt t="98981" x="5905500" y="4589463"/>
          <p14:tracePt t="98990" x="5915025" y="4572000"/>
          <p14:tracePt t="98998" x="5922963" y="4564063"/>
          <p14:tracePt t="99006" x="5932488" y="4546600"/>
          <p14:tracePt t="99014" x="5940425" y="4538663"/>
          <p14:tracePt t="99022" x="5940425" y="4529138"/>
          <p14:tracePt t="99030" x="5940425" y="4521200"/>
          <p14:tracePt t="99038" x="5957888" y="4503738"/>
          <p14:tracePt t="99046" x="5957888" y="4495800"/>
          <p14:tracePt t="99055" x="5973763" y="4478338"/>
          <p14:tracePt t="99061" x="5983288" y="4470400"/>
          <p14:tracePt t="99071" x="5983288" y="4460875"/>
          <p14:tracePt t="99077" x="5991225" y="4452938"/>
          <p14:tracePt t="99088" x="5999163" y="4445000"/>
          <p14:tracePt t="99105" x="6016625" y="4427538"/>
          <p14:tracePt t="99109" x="6024563" y="4419600"/>
          <p14:tracePt t="99121" x="6034088" y="4410075"/>
          <p14:tracePt t="99125" x="6034088" y="4402138"/>
          <p14:tracePt t="99141" x="6042025" y="4384675"/>
          <p14:tracePt t="99151" x="6049963" y="4384675"/>
          <p14:tracePt t="99157" x="6049963" y="4376738"/>
          <p14:tracePt t="99166" x="6067425" y="4359275"/>
          <p14:tracePt t="99173" x="6076950" y="4359275"/>
          <p14:tracePt t="99181" x="6084888" y="4341813"/>
          <p14:tracePt t="99197" x="6102350" y="4333875"/>
          <p14:tracePt t="99206" x="6118225" y="4325938"/>
          <p14:tracePt t="99221" x="6127750" y="4325938"/>
          <p14:tracePt t="99230" x="6135688" y="4316413"/>
          <p14:tracePt t="99237" x="6143625" y="4308475"/>
          <p14:tracePt t="99261" x="6153150" y="4308475"/>
          <p14:tracePt t="99277" x="6169025" y="4291013"/>
          <p14:tracePt t="99295" x="6178550" y="4283075"/>
          <p14:tracePt t="99310" x="6194425" y="4275138"/>
          <p14:tracePt t="99320" x="6203950" y="4275138"/>
          <p14:tracePt t="99326" x="6211888" y="4265613"/>
          <p14:tracePt t="99337" x="6229350" y="4265613"/>
          <p14:tracePt t="99342" x="6237288" y="4257675"/>
          <p14:tracePt t="99352" x="6246813" y="4249738"/>
          <p14:tracePt t="99358" x="6254750" y="4249738"/>
          <p14:tracePt t="99365" x="6262688" y="4249738"/>
          <p14:tracePt t="99374" x="6280150" y="4240213"/>
          <p14:tracePt t="99381" x="6297613" y="4232275"/>
          <p14:tracePt t="99391" x="6305550" y="4224338"/>
          <p14:tracePt t="99406" x="6323013" y="4214813"/>
          <p14:tracePt t="99414" x="6338888" y="4206875"/>
          <p14:tracePt t="99430" x="6365875" y="4197350"/>
          <p14:tracePt t="99446" x="6381750" y="4189413"/>
          <p14:tracePt t="99454" x="6407150" y="4181475"/>
          <p14:tracePt t="99470" x="6432550" y="4171950"/>
          <p14:tracePt t="99478" x="6442075" y="4171950"/>
          <p14:tracePt t="99495" x="6450013" y="4171950"/>
          <p14:tracePt t="99505" x="6457950" y="4164013"/>
          <p14:tracePt t="99511" x="6467475" y="4164013"/>
          <p14:tracePt t="99520" x="6475413" y="4164013"/>
          <p14:tracePt t="99526" x="6483350" y="4156075"/>
          <p14:tracePt t="99536" x="6492875" y="4156075"/>
          <p14:tracePt t="99542" x="6500813" y="4156075"/>
          <p14:tracePt t="99552" x="6510338" y="4146550"/>
          <p14:tracePt t="99568" x="6518275" y="4146550"/>
          <p14:tracePt t="99574" x="6526213" y="4138613"/>
          <p14:tracePt t="99590" x="6535738" y="4130675"/>
          <p14:tracePt t="99726" x="6510338" y="4138613"/>
          <p14:tracePt t="99736" x="6483350" y="4138613"/>
          <p14:tracePt t="99742" x="6467475" y="4146550"/>
          <p14:tracePt t="99752" x="6450013" y="4164013"/>
          <p14:tracePt t="99757" x="6416675" y="4181475"/>
          <p14:tracePt t="99765" x="6381750" y="4197350"/>
          <p14:tracePt t="99773" x="6356350" y="4214813"/>
          <p14:tracePt t="99781" x="6338888" y="4224338"/>
          <p14:tracePt t="99789" x="6305550" y="4257675"/>
          <p14:tracePt t="99798" x="6280150" y="4275138"/>
          <p14:tracePt t="99805" x="6262688" y="4291013"/>
          <p14:tracePt t="99814" x="6229350" y="4325938"/>
          <p14:tracePt t="99822" x="6211888" y="4341813"/>
          <p14:tracePt t="99830" x="6194425" y="4359275"/>
          <p14:tracePt t="99837" x="6161088" y="4402138"/>
          <p14:tracePt t="99846" x="6135688" y="4435475"/>
          <p14:tracePt t="99855" x="6118225" y="4470400"/>
          <p14:tracePt t="99862" x="6092825" y="4513263"/>
          <p14:tracePt t="99871" x="6076950" y="4529138"/>
          <p14:tracePt t="99878" x="6059488" y="4554538"/>
          <p14:tracePt t="99888" x="6049963" y="4572000"/>
          <p14:tracePt t="99894" x="6034088" y="4589463"/>
          <p14:tracePt t="99904" x="6024563" y="4605338"/>
          <p14:tracePt t="99910" x="6016625" y="4622800"/>
          <p14:tracePt t="99921" x="6008688" y="4648200"/>
          <p14:tracePt t="99926" x="5991225" y="4665663"/>
          <p14:tracePt t="99933" x="5983288" y="4673600"/>
          <p14:tracePt t="99942" x="5973763" y="4691063"/>
          <p14:tracePt t="99953" x="5965825" y="4708525"/>
          <p14:tracePt t="99958" x="5957888" y="4733925"/>
          <p14:tracePt t="99966" x="5957888" y="4741863"/>
          <p14:tracePt t="99974" x="5957888" y="4759325"/>
          <p14:tracePt t="99981" x="5948363" y="4775200"/>
          <p14:tracePt t="99990" x="5940425" y="4784725"/>
          <p14:tracePt t="99998" x="5940425" y="4802188"/>
          <p14:tracePt t="100007" x="5932488" y="4835525"/>
          <p14:tracePt t="100015" x="5932488" y="4843463"/>
          <p14:tracePt t="100030" x="5932488" y="4860925"/>
          <p14:tracePt t="100046" x="5932488" y="4868863"/>
          <p14:tracePt t="100071" x="5932488" y="4878388"/>
          <p14:tracePt t="100150" x="5932488" y="4886325"/>
          <p14:tracePt t="100174" x="5940425" y="4868863"/>
          <p14:tracePt t="100181" x="5957888" y="4860925"/>
          <p14:tracePt t="100190" x="5965825" y="4852988"/>
          <p14:tracePt t="100198" x="5983288" y="4835525"/>
          <p14:tracePt t="100206" x="5999163" y="4827588"/>
          <p14:tracePt t="100215" x="6024563" y="4810125"/>
          <p14:tracePt t="100222" x="6042025" y="4792663"/>
          <p14:tracePt t="100230" x="6059488" y="4775200"/>
          <p14:tracePt t="100239" x="6067425" y="4767263"/>
          <p14:tracePt t="100246" x="6092825" y="4749800"/>
          <p14:tracePt t="100254" x="6102350" y="4741863"/>
          <p14:tracePt t="100262" x="6118225" y="4733925"/>
          <p14:tracePt t="100271" x="6143625" y="4716463"/>
          <p14:tracePt t="100279" x="6161088" y="4699000"/>
          <p14:tracePt t="100295" x="6194425" y="4683125"/>
          <p14:tracePt t="100305" x="6221413" y="4673600"/>
          <p14:tracePt t="100320" x="6237288" y="4665663"/>
          <p14:tracePt t="100327" x="6246813" y="4665663"/>
          <p14:tracePt t="100336" x="6254750" y="4657725"/>
          <p14:tracePt t="100343" x="6272213" y="4648200"/>
          <p14:tracePt t="100350" x="6297613" y="4648200"/>
          <p14:tracePt t="100359" x="6305550" y="4640263"/>
          <p14:tracePt t="100365" x="6330950" y="4622800"/>
          <p14:tracePt t="100375" x="6338888" y="4622800"/>
          <p14:tracePt t="100382" x="6356350" y="4614863"/>
          <p14:tracePt t="100391" x="6373813" y="4605338"/>
          <p14:tracePt t="100398" x="6381750" y="4605338"/>
          <p14:tracePt t="100407" x="6399213" y="4597400"/>
          <p14:tracePt t="100414" x="6407150" y="4597400"/>
          <p14:tracePt t="100422" x="6416675" y="4597400"/>
          <p14:tracePt t="100430" x="6432550" y="4589463"/>
          <p14:tracePt t="100438" x="6450013" y="4589463"/>
          <p14:tracePt t="100446" x="6467475" y="4589463"/>
          <p14:tracePt t="100454" x="6492875" y="4589463"/>
          <p14:tracePt t="100462" x="6518275" y="4589463"/>
          <p14:tracePt t="100471" x="6535738" y="4579938"/>
          <p14:tracePt t="100479" x="6561138" y="4579938"/>
          <p14:tracePt t="100487" x="6577013" y="4579938"/>
          <p14:tracePt t="100494" x="6586538" y="4579938"/>
          <p14:tracePt t="100505" x="6594475" y="4572000"/>
          <p14:tracePt t="100510" x="6602413" y="4572000"/>
          <p14:tracePt t="100630" x="6594475" y="4572000"/>
          <p14:tracePt t="100639" x="6586538" y="4572000"/>
          <p14:tracePt t="100646" x="6543675" y="4605338"/>
          <p14:tracePt t="100654" x="6518275" y="4605338"/>
          <p14:tracePt t="100662" x="6467475" y="4630738"/>
          <p14:tracePt t="100670" x="6407150" y="4657725"/>
          <p14:tracePt t="100679" x="6356350" y="4691063"/>
          <p14:tracePt t="100688" x="6288088" y="4724400"/>
          <p14:tracePt t="100694" x="6229350" y="4749800"/>
          <p14:tracePt t="100703" x="6194425" y="4749800"/>
          <p14:tracePt t="100711" x="6135688" y="4810125"/>
          <p14:tracePt t="100721" x="6102350" y="4835525"/>
          <p14:tracePt t="100727" x="6076950" y="4852988"/>
          <p14:tracePt t="100736" x="6042025" y="4894263"/>
          <p14:tracePt t="100743" x="6016625" y="4894263"/>
          <p14:tracePt t="100751" x="5991225" y="4919663"/>
          <p14:tracePt t="100759" x="5965825" y="4946650"/>
          <p14:tracePt t="100765" x="5965825" y="4962525"/>
          <p14:tracePt t="100774" x="5940425" y="4987925"/>
          <p14:tracePt t="100782" x="5932488" y="4997450"/>
          <p14:tracePt t="100791" x="5915025" y="5005388"/>
          <p14:tracePt t="100798" x="5905500" y="5022850"/>
          <p14:tracePt t="100806" x="5905500" y="5030788"/>
          <p14:tracePt t="100814" x="5897563" y="5030788"/>
          <p14:tracePt t="100822" x="5897563" y="5038725"/>
          <p14:tracePt t="100830" x="5897563" y="5048250"/>
          <p14:tracePt t="100838" x="5889625" y="5048250"/>
          <p14:tracePt t="100845" x="5889625" y="5056188"/>
          <p14:tracePt t="100855" x="5889625" y="5073650"/>
          <p14:tracePt t="100871" x="5889625" y="5081588"/>
          <p14:tracePt t="100887" x="5889625" y="5091113"/>
          <p14:tracePt t="100904" x="5889625" y="5099050"/>
          <p14:tracePt t="100932" x="5905500" y="5099050"/>
          <p14:tracePt t="100942" x="5922963" y="5099050"/>
          <p14:tracePt t="100949" x="5932488" y="5099050"/>
          <p14:tracePt t="100958" x="5948363" y="5099050"/>
          <p14:tracePt t="100965" x="5973763" y="5099050"/>
          <p14:tracePt t="100974" x="5983288" y="5099050"/>
          <p14:tracePt t="100982" x="6016625" y="5099050"/>
          <p14:tracePt t="100990" x="6049963" y="5099050"/>
          <p14:tracePt t="100999" x="6084888" y="5099050"/>
          <p14:tracePt t="101006" x="6102350" y="5091113"/>
          <p14:tracePt t="101014" x="6127750" y="5081588"/>
          <p14:tracePt t="101022" x="6161088" y="5073650"/>
          <p14:tracePt t="101030" x="6186488" y="5064125"/>
          <p14:tracePt t="101038" x="6211888" y="5056188"/>
          <p14:tracePt t="101045" x="6246813" y="5056188"/>
          <p14:tracePt t="101055" x="6262688" y="5048250"/>
          <p14:tracePt t="101061" x="6297613" y="5048250"/>
          <p14:tracePt t="101071" x="6305550" y="5038725"/>
          <p14:tracePt t="101077" x="6323013" y="5038725"/>
          <p14:tracePt t="101088" x="6338888" y="5038725"/>
          <p14:tracePt t="101105" x="6356350" y="5038725"/>
          <p14:tracePt t="101142" x="6365875" y="5038725"/>
          <p14:tracePt t="101230" x="6365875" y="5048250"/>
          <p14:tracePt t="101239" x="6356350" y="5064125"/>
          <p14:tracePt t="101246" x="6338888" y="5073650"/>
          <p14:tracePt t="101263" x="6297613" y="5099050"/>
          <p14:tracePt t="101271" x="6280150" y="5099050"/>
          <p14:tracePt t="101277" x="6237288" y="5124450"/>
          <p14:tracePt t="101287" x="6211888" y="5124450"/>
          <p14:tracePt t="101295" x="6161088" y="5157788"/>
          <p14:tracePt t="101304" x="6135688" y="5167313"/>
          <p14:tracePt t="101311" x="6110288" y="5175250"/>
          <p14:tracePt t="101320" x="6092825" y="5183188"/>
          <p14:tracePt t="101327" x="6076950" y="5192713"/>
          <p14:tracePt t="101336" x="6067425" y="5200650"/>
          <p14:tracePt t="101343" x="6059488" y="5208588"/>
          <p14:tracePt t="101353" x="6049963" y="5218113"/>
          <p14:tracePt t="101398" x="6049963" y="5235575"/>
          <p14:tracePt t="101414" x="6049963" y="5251450"/>
          <p14:tracePt t="101430" x="6049963" y="5260975"/>
          <p14:tracePt t="101445" x="6059488" y="5286375"/>
          <p14:tracePt t="101455" x="6059488" y="5294313"/>
          <p14:tracePt t="101463" x="6067425" y="5294313"/>
          <p14:tracePt t="101471" x="6076950" y="5311775"/>
          <p14:tracePt t="101477" x="6084888" y="5319713"/>
          <p14:tracePt t="101488" x="6102350" y="5319713"/>
          <p14:tracePt t="101493" x="6110288" y="5327650"/>
          <p14:tracePt t="101504" x="6135688" y="5345113"/>
          <p14:tracePt t="101510" x="6153150" y="5345113"/>
          <p14:tracePt t="101520" x="6169025" y="5353050"/>
          <p14:tracePt t="101527" x="6194425" y="5362575"/>
          <p14:tracePt t="101535" x="6211888" y="5370513"/>
          <p14:tracePt t="101542" x="6237288" y="5370513"/>
          <p14:tracePt t="101550" x="6254750" y="5370513"/>
          <p14:tracePt t="101558" x="6280150" y="5380038"/>
          <p14:tracePt t="101565" x="6297613" y="5380038"/>
          <p14:tracePt t="101575" x="6313488" y="5380038"/>
          <p14:tracePt t="101583" x="6330950" y="5380038"/>
          <p14:tracePt t="101590" x="6338888" y="5380038"/>
          <p14:tracePt t="101598" x="6348413" y="5380038"/>
          <p14:tracePt t="101606" x="6373813" y="5380038"/>
          <p14:tracePt t="101614" x="6373813" y="5387975"/>
          <p14:tracePt t="101622" x="6381750" y="5387975"/>
          <p14:tracePt t="101630" x="6391275" y="5387975"/>
          <p14:tracePt t="101638" x="6416675" y="5387975"/>
          <p14:tracePt t="101646" x="6424613" y="5387975"/>
          <p14:tracePt t="101656" x="6442075" y="5387975"/>
          <p14:tracePt t="101661" x="6457950" y="5387975"/>
          <p14:tracePt t="101671" x="6483350" y="5387975"/>
          <p14:tracePt t="101677" x="6500813" y="5387975"/>
          <p14:tracePt t="101688" x="6518275" y="5387975"/>
          <p14:tracePt t="101694" x="6535738" y="5387975"/>
          <p14:tracePt t="101704" x="6551613" y="5387975"/>
          <p14:tracePt t="101710" x="6569075" y="5387975"/>
          <p14:tracePt t="101726" x="6577013" y="5387975"/>
          <p14:tracePt t="101863" x="6551613" y="5387975"/>
          <p14:tracePt t="101870" x="6535738" y="5387975"/>
          <p14:tracePt t="101877" x="6492875" y="5387975"/>
          <p14:tracePt t="101889" x="6467475" y="5387975"/>
          <p14:tracePt t="101893" x="6432550" y="5387975"/>
          <p14:tracePt t="101904" x="6399213" y="5387975"/>
          <p14:tracePt t="101911" x="6348413" y="5387975"/>
          <p14:tracePt t="101921" x="6288088" y="5387975"/>
          <p14:tracePt t="101932" x="6254750" y="5387975"/>
          <p14:tracePt t="101933" x="6203950" y="5387975"/>
          <p14:tracePt t="101942" x="6143625" y="5387975"/>
          <p14:tracePt t="101949" x="6118225" y="5387975"/>
          <p14:tracePt t="101958" x="6076950" y="5380038"/>
          <p14:tracePt t="101966" x="6059488" y="5380038"/>
          <p14:tracePt t="101975" x="6034088" y="5370513"/>
          <p14:tracePt t="101982" x="6008688" y="5370513"/>
          <p14:tracePt t="101990" x="5991225" y="5362575"/>
          <p14:tracePt t="101998" x="5973763" y="5353050"/>
          <p14:tracePt t="102006" x="5965825" y="5345113"/>
          <p14:tracePt t="102014" x="5948363" y="5345113"/>
          <p14:tracePt t="102023" x="5948363" y="5337175"/>
          <p14:tracePt t="102030" x="5922963" y="5327650"/>
          <p14:tracePt t="102038" x="5915025" y="5319713"/>
          <p14:tracePt t="102046" x="5889625" y="5311775"/>
          <p14:tracePt t="102056" x="5880100" y="5302250"/>
          <p14:tracePt t="102061" x="5872163" y="5302250"/>
          <p14:tracePt t="102072" x="5864225" y="5302250"/>
          <p14:tracePt t="102078" x="5846763" y="5302250"/>
          <p14:tracePt t="102088" x="5846763" y="5294313"/>
          <p14:tracePt t="102166" x="5838825" y="5294313"/>
          <p14:tracePt t="102198" x="5821363" y="5294313"/>
          <p14:tracePt t="102206" x="5821363" y="5302250"/>
          <p14:tracePt t="102214" x="5821363" y="5319713"/>
          <p14:tracePt t="102222" x="5821363" y="5337175"/>
          <p14:tracePt t="102230" x="5821363" y="5362575"/>
          <p14:tracePt t="102239" x="5821363" y="5380038"/>
          <p14:tracePt t="102246" x="5821363" y="5405438"/>
          <p14:tracePt t="102255" x="5821363" y="5421313"/>
          <p14:tracePt t="102263" x="5821363" y="5456238"/>
          <p14:tracePt t="102271" x="5838825" y="5489575"/>
          <p14:tracePt t="102277" x="5838825" y="5524500"/>
          <p14:tracePt t="102289" x="5854700" y="5540375"/>
          <p14:tracePt t="102294" x="5889625" y="5591175"/>
          <p14:tracePt t="102304" x="5905500" y="5626100"/>
          <p14:tracePt t="102311" x="5932488" y="5668963"/>
          <p14:tracePt t="102320" x="5948363" y="5702300"/>
          <p14:tracePt t="102327" x="5991225" y="5735638"/>
          <p14:tracePt t="102334" x="6016625" y="5761038"/>
          <p14:tracePt t="102343" x="6042025" y="5778500"/>
          <p14:tracePt t="102349" x="6049963" y="5788025"/>
          <p14:tracePt t="102358" x="6092825" y="5821363"/>
          <p14:tracePt t="102366" x="6110288" y="5838825"/>
          <p14:tracePt t="102374" x="6135688" y="5854700"/>
          <p14:tracePt t="102382" x="6186488" y="5880100"/>
          <p14:tracePt t="102390" x="6194425" y="5889625"/>
          <p14:tracePt t="102398" x="6229350" y="5915025"/>
          <p14:tracePt t="102407" x="6246813" y="5915025"/>
          <p14:tracePt t="102414" x="6272213" y="5932488"/>
          <p14:tracePt t="102422" x="6280150" y="5940425"/>
          <p14:tracePt t="102430" x="6297613" y="5948363"/>
          <p14:tracePt t="102438" x="6323013" y="5965825"/>
          <p14:tracePt t="102446" x="6330950" y="5965825"/>
          <p14:tracePt t="102455" x="6338888" y="5965825"/>
          <p14:tracePt t="102462" x="6348413" y="5973763"/>
          <p14:tracePt t="102471" x="6365875" y="5983288"/>
          <p14:tracePt t="102575" x="6373813" y="5983288"/>
          <p14:tracePt t="102590" x="6373813" y="5973763"/>
          <p14:tracePt t="102598" x="6373813" y="5948363"/>
          <p14:tracePt t="102606" x="6365875" y="5932488"/>
          <p14:tracePt t="102614" x="6338888" y="5897563"/>
          <p14:tracePt t="102622" x="6297613" y="5846763"/>
          <p14:tracePt t="102630" x="6262688" y="5813425"/>
          <p14:tracePt t="102638" x="6246813" y="5778500"/>
          <p14:tracePt t="102647" x="6203950" y="5735638"/>
          <p14:tracePt t="102655" x="6169025" y="5702300"/>
          <p14:tracePt t="102662" x="6143625" y="5676900"/>
          <p14:tracePt t="102672" x="6102350" y="5634038"/>
          <p14:tracePt t="102678" x="6049963" y="5583238"/>
          <p14:tracePt t="102688" x="6024563" y="5557838"/>
          <p14:tracePt t="102694" x="5999163" y="5540375"/>
          <p14:tracePt t="102705" x="5983288" y="5514975"/>
          <p14:tracePt t="102711" x="5957888" y="5489575"/>
          <p14:tracePt t="102719" x="5940425" y="5456238"/>
          <p14:tracePt t="102727" x="5922963" y="5430838"/>
          <p14:tracePt t="102735" x="5915025" y="5405438"/>
          <p14:tracePt t="102743" x="5915025" y="5387975"/>
          <p14:tracePt t="102749" x="5905500" y="5362575"/>
          <p14:tracePt t="102766" x="5905500" y="5345113"/>
          <p14:tracePt t="102774" x="5905500" y="5319713"/>
          <p14:tracePt t="102782" x="5905500" y="5311775"/>
          <p14:tracePt t="102790" x="5905500" y="5302250"/>
          <p14:tracePt t="102797" x="5897563" y="5276850"/>
          <p14:tracePt t="102807" x="5889625" y="5268913"/>
          <p14:tracePt t="102814" x="5880100" y="5251450"/>
          <p14:tracePt t="102822" x="5880100" y="5243513"/>
          <p14:tracePt t="102831" x="5880100" y="5235575"/>
          <p14:tracePt t="102838" x="5872163" y="5235575"/>
          <p14:tracePt t="102846" x="5872163" y="5226050"/>
          <p14:tracePt t="102862" x="5872163" y="5218113"/>
          <p14:tracePt t="102871" x="5864225" y="5218113"/>
          <p14:tracePt t="102959" x="5854700" y="5218113"/>
          <p14:tracePt t="102966" x="5846763" y="5218113"/>
          <p14:tracePt t="102974" x="5838825" y="5226050"/>
          <p14:tracePt t="102982" x="5829300" y="5251450"/>
          <p14:tracePt t="102991" x="5829300" y="5268913"/>
          <p14:tracePt t="102998" x="5821363" y="5302250"/>
          <p14:tracePt t="103006" x="5821363" y="5337175"/>
          <p14:tracePt t="103014" x="5821363" y="5362575"/>
          <p14:tracePt t="103022" x="5821363" y="5405438"/>
          <p14:tracePt t="103029" x="5821363" y="5430838"/>
          <p14:tracePt t="103039" x="5821363" y="5472113"/>
          <p14:tracePt t="103046" x="5821363" y="5514975"/>
          <p14:tracePt t="103056" x="5821363" y="5549900"/>
          <p14:tracePt t="103062" x="5821363" y="5591175"/>
          <p14:tracePt t="103073" x="5821363" y="5634038"/>
          <p14:tracePt t="103077" x="5821363" y="5668963"/>
          <p14:tracePt t="103088" x="5821363" y="5694363"/>
          <p14:tracePt t="103094" x="5829300" y="5727700"/>
          <p14:tracePt t="103104" x="5829300" y="5753100"/>
          <p14:tracePt t="103110" x="5838825" y="5778500"/>
          <p14:tracePt t="103120" x="5838825" y="5795963"/>
          <p14:tracePt t="103125" x="5838825" y="5803900"/>
          <p14:tracePt t="103134" x="5846763" y="5829300"/>
          <p14:tracePt t="103142" x="5846763" y="5864225"/>
          <p14:tracePt t="103150" x="5846763" y="5889625"/>
          <p14:tracePt t="103157" x="5864225" y="5905500"/>
          <p14:tracePt t="103166" x="5864225" y="5932488"/>
          <p14:tracePt t="103173" x="5864225" y="5957888"/>
          <p14:tracePt t="103182" x="5872163" y="5983288"/>
          <p14:tracePt t="103190" x="5872163" y="5999163"/>
          <p14:tracePt t="103198" x="5872163" y="6016625"/>
          <p14:tracePt t="103207" x="5880100" y="6059488"/>
          <p14:tracePt t="103213" x="5889625" y="6084888"/>
          <p14:tracePt t="103230" x="5897563" y="6102350"/>
          <p14:tracePt t="103239" x="5915025" y="6118225"/>
          <p14:tracePt t="103256" x="5915025" y="6135688"/>
          <p14:tracePt t="103262" x="5922963" y="6161088"/>
          <p14:tracePt t="103272" x="5932488" y="6169025"/>
          <p14:tracePt t="103279" x="5932488" y="6178550"/>
          <p14:tracePt t="103289" x="5940425" y="6186488"/>
          <p14:tracePt t="103294" x="5940425" y="6194425"/>
          <p14:tracePt t="103310" x="5948363" y="6203950"/>
          <p14:tracePt t="103327" x="5948363" y="6221413"/>
          <p14:tracePt t="103333" x="5957888" y="6221413"/>
          <p14:tracePt t="103343" x="5965825" y="6237288"/>
          <p14:tracePt t="103358" x="5973763" y="6237288"/>
          <p14:tracePt t="103366" x="5973763" y="6246813"/>
          <p14:tracePt t="103374" x="5983288" y="6254750"/>
          <p14:tracePt t="103383" x="5991225" y="6262688"/>
          <p14:tracePt t="103414" x="6008688" y="6280150"/>
          <p14:tracePt t="103663" x="5999163" y="6280150"/>
          <p14:tracePt t="103670" x="5983288" y="6280150"/>
          <p14:tracePt t="103678" x="5965825" y="6280150"/>
          <p14:tracePt t="103688" x="5932488" y="6280150"/>
          <p14:tracePt t="103694" x="5915025" y="6262688"/>
          <p14:tracePt t="103704" x="5915025" y="6254750"/>
          <p14:tracePt t="103710" x="5897563" y="6237288"/>
          <p14:tracePt t="103718" x="5897563" y="6211888"/>
          <p14:tracePt t="103726" x="5897563" y="6194425"/>
          <p14:tracePt t="103733" x="5897563" y="6178550"/>
          <p14:tracePt t="103742" x="5897563" y="6153150"/>
          <p14:tracePt t="103750" x="5915025" y="6135688"/>
          <p14:tracePt t="103758" x="5948363" y="6102350"/>
          <p14:tracePt t="103767" x="5973763" y="6084888"/>
          <p14:tracePt t="103774" x="5999163" y="6076950"/>
          <p14:tracePt t="103783" x="6049963" y="6059488"/>
          <p14:tracePt t="103790" x="6076950" y="6049963"/>
          <p14:tracePt t="103798" x="6110288" y="6034088"/>
          <p14:tracePt t="103806" x="6135688" y="6024563"/>
          <p14:tracePt t="103814" x="6153150" y="6016625"/>
          <p14:tracePt t="103822" x="6178550" y="5999163"/>
          <p14:tracePt t="103831" x="6194425" y="5999163"/>
          <p14:tracePt t="103840" x="6211888" y="5991225"/>
          <p14:tracePt t="103847" x="6221413" y="5991225"/>
          <p14:tracePt t="103856" x="6237288" y="5991225"/>
          <p14:tracePt t="103863" x="6237288" y="5983288"/>
          <p14:tracePt t="103872" x="6262688" y="5983288"/>
          <p14:tracePt t="103879" x="6288088" y="5965825"/>
          <p14:tracePt t="103894" x="6313488" y="5965825"/>
          <p14:tracePt t="103904" x="6313488" y="5957888"/>
          <p14:tracePt t="103911" x="6330950" y="5957888"/>
          <p14:tracePt t="103918" x="6348413" y="5957888"/>
          <p14:tracePt t="103927" x="6356350" y="5957888"/>
          <p14:tracePt t="103933" x="6365875" y="5957888"/>
          <p14:tracePt t="103943" x="6373813" y="5957888"/>
          <p14:tracePt t="103957" x="6381750" y="5957888"/>
          <p14:tracePt t="103967" x="6399213" y="5957888"/>
          <p14:tracePt t="103974" x="6407150" y="5940425"/>
          <p14:tracePt t="103983" x="6424613" y="5940425"/>
          <p14:tracePt t="103991" x="6442075" y="5940425"/>
          <p14:tracePt t="103998" x="6450013" y="5932488"/>
          <p14:tracePt t="104006" x="6457950" y="5932488"/>
          <p14:tracePt t="104079" x="6467475" y="5932488"/>
          <p14:tracePt t="104088" x="6475413" y="5932488"/>
          <p14:tracePt t="104093" x="6500813" y="5932488"/>
          <p14:tracePt t="104109" x="6526213" y="5932488"/>
          <p14:tracePt t="104136" x="6535738" y="5932488"/>
          <p14:tracePt t="104149" x="6543675" y="5932488"/>
          <p14:tracePt t="104166" x="6561138" y="5932488"/>
          <p14:tracePt t="104182" x="6577013" y="5922963"/>
          <p14:tracePt t="104198" x="6586538" y="5922963"/>
          <p14:tracePt t="104286" x="6594475" y="5922963"/>
          <p14:tracePt t="104518" x="6602413" y="5915025"/>
          <p14:tracePt t="104533" x="6611938" y="5905500"/>
          <p14:tracePt t="104582" x="6619875" y="5897563"/>
          <p14:tracePt t="104606" x="6627813" y="5897563"/>
          <p14:tracePt t="104630" x="6637338" y="5889625"/>
          <p14:tracePt t="104647" x="6645275" y="5889625"/>
          <p14:tracePt t="104656" x="6662738" y="5880100"/>
          <p14:tracePt t="104679" x="6680200" y="5880100"/>
          <p14:tracePt t="104688" x="6688138" y="5872163"/>
          <p14:tracePt t="104704" x="6705600" y="5872163"/>
          <p14:tracePt t="104711" x="6721475" y="5872163"/>
          <p14:tracePt t="104727" x="6746875" y="5872163"/>
          <p14:tracePt t="104742" x="6764338" y="5864225"/>
          <p14:tracePt t="104750" x="6789738" y="5864225"/>
          <p14:tracePt t="104766" x="6807200" y="5854700"/>
          <p14:tracePt t="104775" x="6824663" y="5854700"/>
          <p14:tracePt t="104791" x="6832600" y="5854700"/>
          <p14:tracePt t="104798" x="6850063" y="5846763"/>
          <p14:tracePt t="104807" x="6865938" y="5846763"/>
          <p14:tracePt t="104814" x="6883400" y="5846763"/>
          <p14:tracePt t="104823" x="6891338" y="5846763"/>
          <p14:tracePt t="104829" x="6916738" y="5838825"/>
          <p14:tracePt t="104839" x="6943725" y="5838825"/>
          <p14:tracePt t="104845" x="6959600" y="5838825"/>
          <p14:tracePt t="104856" x="6977063" y="5838825"/>
          <p14:tracePt t="104861" x="7002463" y="5829300"/>
          <p14:tracePt t="104877" x="7019925" y="5829300"/>
          <p14:tracePt t="104888" x="7027863" y="5829300"/>
          <p14:tracePt t="104893" x="7035800" y="5829300"/>
          <p14:tracePt t="104902" x="7053263" y="5829300"/>
          <p14:tracePt t="104917" x="7061200" y="5829300"/>
          <p14:tracePt t="104935" x="7088188" y="5829300"/>
          <p14:tracePt t="104941" x="7096125" y="5829300"/>
          <p14:tracePt t="104951" x="7104063" y="5829300"/>
          <p14:tracePt t="104959" x="7113588" y="5829300"/>
          <p14:tracePt t="104965" x="7129463" y="5829300"/>
          <p14:tracePt t="104991" x="7138988" y="5829300"/>
          <p14:tracePt t="104997" x="7146925" y="5829300"/>
          <p14:tracePt t="105005" x="7154863" y="5829300"/>
          <p14:tracePt t="105150" x="7129463" y="5829300"/>
          <p14:tracePt t="105159" x="7121525" y="5829300"/>
          <p14:tracePt t="105167" x="7096125" y="5829300"/>
          <p14:tracePt t="105174" x="7078663" y="5829300"/>
          <p14:tracePt t="105182" x="7053263" y="5829300"/>
          <p14:tracePt t="105190" x="7027863" y="5829300"/>
          <p14:tracePt t="105198" x="7002463" y="5829300"/>
          <p14:tracePt t="105207" x="6985000" y="5821363"/>
          <p14:tracePt t="105214" x="6969125" y="5813425"/>
          <p14:tracePt t="105224" x="6951663" y="5813425"/>
          <p14:tracePt t="105229" x="6934200" y="5813425"/>
          <p14:tracePt t="105240" x="6916738" y="5813425"/>
          <p14:tracePt t="105247" x="6900863" y="5803900"/>
          <p14:tracePt t="105257" x="6883400" y="5803900"/>
          <p14:tracePt t="105262" x="6865938" y="5803900"/>
          <p14:tracePt t="105272" x="6840538" y="5803900"/>
          <p14:tracePt t="105277" x="6824663" y="5803900"/>
          <p14:tracePt t="105287" x="6807200" y="5803900"/>
          <p14:tracePt t="105293" x="6781800" y="5803900"/>
          <p14:tracePt t="105309" x="6764338" y="5803900"/>
          <p14:tracePt t="105325" x="6746875" y="5803900"/>
          <p14:tracePt t="105334" x="6738938" y="5803900"/>
          <p14:tracePt t="105341" x="6731000" y="5803900"/>
          <p14:tracePt t="105351" x="6713538" y="5795963"/>
          <p14:tracePt t="105358" x="6696075" y="5795963"/>
          <p14:tracePt t="105366" x="6680200" y="5795963"/>
          <p14:tracePt t="105374" x="6670675" y="5795963"/>
          <p14:tracePt t="105381" x="6662738" y="5795963"/>
          <p14:tracePt t="105391" x="6654800" y="5795963"/>
          <p14:tracePt t="105397" x="6645275" y="5795963"/>
          <p14:tracePt t="105407" x="6637338" y="5795963"/>
          <p14:tracePt t="105456" x="6619875" y="5795963"/>
          <p14:tracePt t="105472" x="6611938" y="5795963"/>
          <p14:tracePt t="105487" x="6602413" y="5795963"/>
          <p14:tracePt t="105493" x="6594475" y="5803900"/>
          <p14:tracePt t="105519" x="6586538" y="5803900"/>
          <p14:tracePt t="105542" x="6586538" y="5813425"/>
          <p14:tracePt t="105557" x="6586538" y="5829300"/>
          <p14:tracePt t="105582" x="6586538" y="5854700"/>
          <p14:tracePt t="105597" x="6586538" y="5864225"/>
          <p14:tracePt t="105608" x="6586538" y="5872163"/>
          <p14:tracePt t="105614" x="6586538" y="5880100"/>
          <p14:tracePt t="105624" x="6586538" y="5889625"/>
          <p14:tracePt t="105640" x="6586538" y="5905500"/>
          <p14:tracePt t="105646" x="6594475" y="5915025"/>
          <p14:tracePt t="105656" x="6602413" y="5922963"/>
          <p14:tracePt t="105662" x="6602413" y="5932488"/>
          <p14:tracePt t="105678" x="6611938" y="5940425"/>
          <p14:tracePt t="105687" x="6619875" y="5948363"/>
          <p14:tracePt t="105694" x="6627813" y="5957888"/>
          <p14:tracePt t="105710" x="6645275" y="5973763"/>
          <p14:tracePt t="105717" x="6654800" y="5983288"/>
          <p14:tracePt t="105726" x="6662738" y="5983288"/>
          <p14:tracePt t="105734" x="6670675" y="5991225"/>
          <p14:tracePt t="105743" x="6680200" y="5991225"/>
          <p14:tracePt t="105750" x="6696075" y="6008688"/>
          <p14:tracePt t="105759" x="6713538" y="6016625"/>
          <p14:tracePt t="105774" x="6738938" y="6024563"/>
          <p14:tracePt t="105782" x="6746875" y="6034088"/>
          <p14:tracePt t="105790" x="6772275" y="6034088"/>
          <p14:tracePt t="105798" x="6799263" y="6049963"/>
          <p14:tracePt t="105814" x="6824663" y="6059488"/>
          <p14:tracePt t="105824" x="6850063" y="6059488"/>
          <p14:tracePt t="105830" x="6865938" y="6059488"/>
          <p14:tracePt t="105841" x="6908800" y="6067425"/>
          <p14:tracePt t="105847" x="6943725" y="6067425"/>
          <p14:tracePt t="105857" x="6977063" y="6067425"/>
          <p14:tracePt t="105863" x="7019925" y="6067425"/>
          <p14:tracePt t="105872" x="7061200" y="6067425"/>
          <p14:tracePt t="105878" x="7096125" y="6067425"/>
          <p14:tracePt t="105888" x="7121525" y="6067425"/>
          <p14:tracePt t="105894" x="7138988" y="6067425"/>
          <p14:tracePt t="105901" x="7146925" y="6067425"/>
          <p14:tracePt t="106013" x="7138988" y="6067425"/>
          <p14:tracePt t="106022" x="7113588" y="6059488"/>
          <p14:tracePt t="106030" x="7078663" y="6049963"/>
          <p14:tracePt t="106040" x="7053263" y="6042025"/>
          <p14:tracePt t="106046" x="7002463" y="6034088"/>
          <p14:tracePt t="106056" x="6959600" y="6024563"/>
          <p14:tracePt t="106062" x="6916738" y="6024563"/>
          <p14:tracePt t="106073" x="6850063" y="6008688"/>
          <p14:tracePt t="106078" x="6807200" y="5991225"/>
          <p14:tracePt t="106088" x="6746875" y="5991225"/>
          <p14:tracePt t="106094" x="6705600" y="5973763"/>
          <p14:tracePt t="106103" x="6662738" y="5957888"/>
          <p14:tracePt t="106109" x="6619875" y="5948363"/>
          <p14:tracePt t="106117" x="6602413" y="5948363"/>
          <p14:tracePt t="106125" x="6586538" y="5948363"/>
          <p14:tracePt t="106134" x="6569075" y="5940425"/>
          <p14:tracePt t="106142" x="6551613" y="5940425"/>
          <p14:tracePt t="106151" x="6543675" y="5940425"/>
          <p14:tracePt t="106158" x="6526213" y="5940425"/>
          <p14:tracePt t="106166" x="6510338" y="5940425"/>
          <p14:tracePt t="106278" x="6500813" y="5940425"/>
          <p14:tracePt t="106289" x="6500813" y="5948363"/>
          <p14:tracePt t="106295" x="6500813" y="5957888"/>
          <p14:tracePt t="106302" x="6500813" y="5973763"/>
          <p14:tracePt t="106317" x="6500813" y="5991225"/>
          <p14:tracePt t="106325" x="6500813" y="6008688"/>
          <p14:tracePt t="106334" x="6500813" y="6024563"/>
          <p14:tracePt t="106342" x="6510338" y="6042025"/>
          <p14:tracePt t="106350" x="6510338" y="6049963"/>
          <p14:tracePt t="106358" x="6518275" y="6067425"/>
          <p14:tracePt t="106366" x="6535738" y="6092825"/>
          <p14:tracePt t="106373" x="6543675" y="6102350"/>
          <p14:tracePt t="106382" x="6551613" y="6110288"/>
          <p14:tracePt t="106391" x="6569075" y="6135688"/>
          <p14:tracePt t="106398" x="6586538" y="6143625"/>
          <p14:tracePt t="106407" x="6611938" y="6161088"/>
          <p14:tracePt t="106415" x="6627813" y="6178550"/>
          <p14:tracePt t="106430" x="6662738" y="6194425"/>
          <p14:tracePt t="106440" x="6688138" y="6211888"/>
          <p14:tracePt t="106446" x="6688138" y="6221413"/>
          <p14:tracePt t="106456" x="6713538" y="6229350"/>
          <p14:tracePt t="106462" x="6746875" y="6237288"/>
          <p14:tracePt t="106472" x="6772275" y="6254750"/>
          <p14:tracePt t="106479" x="6789738" y="6262688"/>
          <p14:tracePt t="106487" x="6824663" y="6280150"/>
          <p14:tracePt t="106494" x="6850063" y="6288088"/>
          <p14:tracePt t="106502" x="6865938" y="6288088"/>
          <p14:tracePt t="106510" x="6883400" y="6297613"/>
          <p14:tracePt t="106518" x="6900863" y="6297613"/>
          <p14:tracePt t="106527" x="6908800" y="6305550"/>
          <p14:tracePt t="106534" x="6916738" y="6305550"/>
          <p14:tracePt t="106543" x="6926263" y="6305550"/>
          <p14:tracePt t="106775" x="6934200" y="6305550"/>
          <p14:tracePt t="106790" x="6934200" y="6313488"/>
          <p14:tracePt t="106862" x="6943725" y="6323013"/>
          <p14:tracePt t="106872" x="6943725" y="6330950"/>
          <p14:tracePt t="106894" x="6943725" y="6338888"/>
          <p14:tracePt t="107015" x="6951663" y="6348413"/>
          <p14:tracePt t="107071" x="6943725" y="6338888"/>
          <p14:tracePt t="107078" x="6934200" y="6338888"/>
          <p14:tracePt t="107087" x="6908800" y="6323013"/>
          <p14:tracePt t="107094" x="6891338" y="6323013"/>
          <p14:tracePt t="107101" x="6858000" y="6313488"/>
          <p14:tracePt t="107118" x="6824663" y="6288088"/>
          <p14:tracePt t="107126" x="6824663" y="6262688"/>
          <p14:tracePt t="107135" x="6815138" y="6246813"/>
          <p14:tracePt t="107141" x="6815138" y="6229350"/>
          <p14:tracePt t="107150" x="6815138" y="6211888"/>
          <p14:tracePt t="107157" x="6815138" y="6203950"/>
          <p14:tracePt t="107166" x="6815138" y="6178550"/>
          <p14:tracePt t="107175" x="6815138" y="6143625"/>
          <p14:tracePt t="107182" x="6824663" y="6135688"/>
          <p14:tracePt t="107191" x="6832600" y="6127750"/>
          <p14:tracePt t="107198" x="6858000" y="6110288"/>
          <p14:tracePt t="107208" x="6891338" y="6092825"/>
          <p14:tracePt t="107214" x="6916738" y="6092825"/>
          <p14:tracePt t="107225" x="6934200" y="6076950"/>
          <p14:tracePt t="107231" x="6943725" y="6076950"/>
          <p14:tracePt t="107241" x="6969125" y="6049963"/>
          <p14:tracePt t="107247" x="6985000" y="6049963"/>
          <p14:tracePt t="107255" x="6994525" y="6042025"/>
          <p14:tracePt t="107261" x="6994525" y="6034088"/>
          <p14:tracePt t="107566" x="6994525" y="6024563"/>
          <p14:tracePt t="107598" x="6994525" y="6016625"/>
          <p14:tracePt t="107607" x="6994525" y="5999163"/>
          <p14:tracePt t="107639" x="6994525" y="5991225"/>
          <p14:tracePt t="107645" x="6994525" y="5983288"/>
          <p14:tracePt t="107678" x="6994525" y="5973763"/>
          <p14:tracePt t="107688" x="6994525" y="5965825"/>
          <p14:tracePt t="107695" x="6994525" y="5957888"/>
          <p14:tracePt t="107701" x="6994525" y="5948363"/>
          <p14:tracePt t="107711" x="6994525" y="5940425"/>
          <p14:tracePt t="107718" x="6985000" y="5932488"/>
          <p14:tracePt t="107727" x="6977063" y="5932488"/>
          <p14:tracePt t="107735" x="6969125" y="5915025"/>
          <p14:tracePt t="107886" x="6969125" y="5905500"/>
          <p14:tracePt t="107895" x="6977063" y="5905500"/>
          <p14:tracePt t="107910" x="6985000" y="5897563"/>
          <p14:tracePt t="108006" x="6994525" y="5897563"/>
          <p14:tracePt t="108014" x="7010400" y="5897563"/>
          <p14:tracePt t="108024" x="7019925" y="5889625"/>
          <p14:tracePt t="108030" x="7035800" y="5889625"/>
          <p14:tracePt t="108041" x="7061200" y="5889625"/>
          <p14:tracePt t="108047" x="7088188" y="5880100"/>
          <p14:tracePt t="108057" x="7121525" y="5872163"/>
          <p14:tracePt t="108062" x="7146925" y="5872163"/>
          <p14:tracePt t="108073" x="7164388" y="5872163"/>
          <p14:tracePt t="108077" x="7172325" y="5864225"/>
          <p14:tracePt t="108085" x="7189788" y="5864225"/>
          <p14:tracePt t="108093" x="7205663" y="5854700"/>
          <p14:tracePt t="108254" x="7205663" y="5838825"/>
          <p14:tracePt t="108262" x="7223125" y="5821363"/>
          <p14:tracePt t="108272" x="7232650" y="5821363"/>
          <p14:tracePt t="108278" x="7240588" y="5813425"/>
          <p14:tracePt t="108294" x="7240588" y="5803900"/>
          <p14:tracePt t="108302" x="7248525" y="5795963"/>
          <p14:tracePt t="108311" x="7258050" y="5795963"/>
          <p14:tracePt t="108318" x="7258050" y="5778500"/>
          <p14:tracePt t="108326" x="7265988" y="5770563"/>
          <p14:tracePt t="108334" x="7273925" y="5770563"/>
          <p14:tracePt t="108342" x="7283450" y="5761038"/>
          <p14:tracePt t="108350" x="7283450" y="5753100"/>
          <p14:tracePt t="108359" x="7283450" y="5745163"/>
          <p14:tracePt t="108365" x="7291388" y="5735638"/>
          <p14:tracePt t="108374" x="7291388" y="5727700"/>
          <p14:tracePt t="108454" x="7299325" y="5719763"/>
          <p14:tracePt t="108471" x="7308850" y="5719763"/>
          <p14:tracePt t="108479" x="7308850" y="5727700"/>
          <p14:tracePt t="108485" x="7316788" y="5761038"/>
          <p14:tracePt t="108495" x="7342188" y="5788025"/>
          <p14:tracePt t="108502" x="7359650" y="5795963"/>
          <p14:tracePt t="108511" x="7367588" y="5795963"/>
          <p14:tracePt t="108518" x="7427913" y="5795963"/>
          <p14:tracePt t="108526" x="7494588" y="5795963"/>
          <p14:tracePt t="108534" x="7572375" y="5745163"/>
          <p14:tracePt t="108542" x="7648575" y="5727700"/>
          <p14:tracePt t="108550" x="7750175" y="5727700"/>
          <p14:tracePt t="108559" x="7818438" y="5727700"/>
          <p14:tracePt t="108566" x="7869238" y="5745163"/>
          <p14:tracePt t="108574" x="7937500" y="5813425"/>
          <p14:tracePt t="108582" x="7962900" y="5846763"/>
          <p14:tracePt t="108591" x="7980363" y="5897563"/>
          <p14:tracePt t="108598" x="7988300" y="5932488"/>
          <p14:tracePt t="108608" x="7988300" y="5940425"/>
          <p14:tracePt t="108615" x="7980363" y="5999163"/>
          <p14:tracePt t="108625" x="7962900" y="6034088"/>
          <p14:tracePt t="108630" x="7937500" y="6076950"/>
          <p14:tracePt t="108640" x="7920038" y="6102350"/>
          <p14:tracePt t="108646" x="7902575" y="6118225"/>
          <p14:tracePt t="108656" x="7894638" y="6135688"/>
          <p14:tracePt t="108687" x="7877175" y="6135688"/>
          <p14:tracePt t="108702" x="7869238" y="6135688"/>
          <p14:tracePt t="108710" x="7861300" y="6135688"/>
          <p14:tracePt t="108719" x="7851775" y="6135688"/>
          <p14:tracePt t="108727" x="7835900" y="6135688"/>
          <p14:tracePt t="108734" x="7826375" y="6135688"/>
          <p14:tracePt t="108741" x="7810500" y="6127750"/>
          <p14:tracePt t="108750" x="7793038" y="6110288"/>
          <p14:tracePt t="108759" x="7767638" y="6110288"/>
          <p14:tracePt t="108766" x="7750175" y="6092825"/>
          <p14:tracePt t="108775" x="7732713" y="6084888"/>
          <p14:tracePt t="108783" x="7716838" y="6076950"/>
          <p14:tracePt t="108792" x="7699375" y="6059488"/>
          <p14:tracePt t="108798" x="7666038" y="6042025"/>
          <p14:tracePt t="108808" x="7656513" y="6042025"/>
          <p14:tracePt t="108814" x="7639050" y="6024563"/>
          <p14:tracePt t="108824" x="7623175" y="6016625"/>
          <p14:tracePt t="108830" x="7597775" y="6016625"/>
          <p14:tracePt t="108840" x="7572375" y="6016625"/>
          <p14:tracePt t="108846" x="7537450" y="6016625"/>
          <p14:tracePt t="108854" x="7504113" y="6016625"/>
          <p14:tracePt t="108862" x="7461250" y="6016625"/>
          <p14:tracePt t="108870" x="7418388" y="5999163"/>
          <p14:tracePt t="108878" x="7385050" y="5999163"/>
          <p14:tracePt t="108885" x="7350125" y="5991225"/>
          <p14:tracePt t="108894" x="7316788" y="5973763"/>
          <p14:tracePt t="108902" x="7291388" y="5965825"/>
          <p14:tracePt t="108911" x="7273925" y="5957888"/>
          <p14:tracePt t="108919" x="7248525" y="5957888"/>
          <p14:tracePt t="108936" x="7197725" y="5940425"/>
          <p14:tracePt t="108943" x="7189788" y="5940425"/>
          <p14:tracePt t="108950" x="7146925" y="5932488"/>
          <p14:tracePt t="108960" x="7121525" y="5932488"/>
          <p14:tracePt t="108965" x="7078663" y="5932488"/>
          <p14:tracePt t="108976" x="7045325" y="5932488"/>
          <p14:tracePt t="108983" x="7002463" y="5932488"/>
          <p14:tracePt t="108993" x="6977063" y="5932488"/>
          <p14:tracePt t="108998" x="6916738" y="5932488"/>
          <p14:tracePt t="109008" x="6858000" y="5932488"/>
          <p14:tracePt t="109014" x="6807200" y="5932488"/>
          <p14:tracePt t="109024" x="6746875" y="5932488"/>
          <p14:tracePt t="109030" x="6688138" y="5932488"/>
          <p14:tracePt t="109040" x="6627813" y="5932488"/>
          <p14:tracePt t="109046" x="6561138" y="5932488"/>
          <p14:tracePt t="109056" x="6500813" y="5932488"/>
          <p14:tracePt t="109061" x="6442075" y="5932488"/>
          <p14:tracePt t="109069" x="6391275" y="5932488"/>
          <p14:tracePt t="109078" x="6330950" y="5932488"/>
          <p14:tracePt t="109085" x="6297613" y="5932488"/>
          <p14:tracePt t="109094" x="6254750" y="5932488"/>
          <p14:tracePt t="109102" x="6229350" y="5932488"/>
          <p14:tracePt t="109109" x="6186488" y="5948363"/>
          <p14:tracePt t="109118" x="6153150" y="5948363"/>
          <p14:tracePt t="109126" x="6127750" y="5948363"/>
          <p14:tracePt t="109134" x="6092825" y="5957888"/>
          <p14:tracePt t="109142" x="6059488" y="5965825"/>
          <p14:tracePt t="109150" x="6034088" y="5973763"/>
          <p14:tracePt t="109158" x="6024563" y="5973763"/>
          <p14:tracePt t="109166" x="5999163" y="5973763"/>
          <p14:tracePt t="109174" x="5983288" y="5973763"/>
          <p14:tracePt t="109182" x="5973763" y="5983288"/>
          <p14:tracePt t="109192" x="5948363" y="5983288"/>
          <p14:tracePt t="109198" x="5922963" y="5983288"/>
          <p14:tracePt t="109208" x="5922963" y="5991225"/>
          <p14:tracePt t="109215" x="5889625" y="5999163"/>
          <p14:tracePt t="109224" x="5864225" y="6008688"/>
          <p14:tracePt t="109231" x="5838825" y="6016625"/>
          <p14:tracePt t="109241" x="5795963" y="6034088"/>
          <p14:tracePt t="109246" x="5753100" y="6042025"/>
          <p14:tracePt t="109253" x="5710238" y="6049963"/>
          <p14:tracePt t="109262" x="5684838" y="6059488"/>
          <p14:tracePt t="109269" x="5641975" y="6067425"/>
          <p14:tracePt t="109278" x="5591175" y="6084888"/>
          <p14:tracePt t="109285" x="5565775" y="6092825"/>
          <p14:tracePt t="109293" x="5540375" y="6092825"/>
          <p14:tracePt t="109302" x="5507038" y="6092825"/>
          <p14:tracePt t="109309" x="5472113" y="6110288"/>
          <p14:tracePt t="109318" x="5446713" y="6110288"/>
          <p14:tracePt t="109325" x="5421313" y="6118225"/>
          <p14:tracePt t="109334" x="5405438" y="6118225"/>
          <p14:tracePt t="109343" x="5380038" y="6127750"/>
          <p14:tracePt t="109349" x="5345113" y="6127750"/>
          <p14:tracePt t="109359" x="5311775" y="6135688"/>
          <p14:tracePt t="109366" x="5268913" y="6143625"/>
          <p14:tracePt t="109376" x="5243513" y="6143625"/>
          <p14:tracePt t="109382" x="5200650" y="6153150"/>
          <p14:tracePt t="109393" x="5167313" y="6161088"/>
          <p14:tracePt t="109399" x="5106988" y="6169025"/>
          <p14:tracePt t="109408" x="5081588" y="6169025"/>
          <p14:tracePt t="109414" x="5022850" y="6169025"/>
          <p14:tracePt t="109424" x="4972050" y="6169025"/>
          <p14:tracePt t="109430" x="4919663" y="6178550"/>
          <p14:tracePt t="109440" x="4886325" y="6178550"/>
          <p14:tracePt t="109446" x="4860925" y="6186488"/>
          <p14:tracePt t="109456" x="4810125" y="6186488"/>
          <p14:tracePt t="109461" x="4802188" y="6194425"/>
          <p14:tracePt t="109470" x="4767263" y="6194425"/>
          <p14:tracePt t="109478" x="4733925" y="6194425"/>
          <p14:tracePt t="109486" x="4699000" y="6194425"/>
          <p14:tracePt t="109495" x="4683125" y="6194425"/>
          <p14:tracePt t="109503" x="4648200" y="6194425"/>
          <p14:tracePt t="109509" x="4622800" y="6203950"/>
          <p14:tracePt t="109518" x="4605338" y="6203950"/>
          <p14:tracePt t="109526" x="4572000" y="6211888"/>
          <p14:tracePt t="109534" x="4546600" y="6221413"/>
          <p14:tracePt t="109542" x="4513263" y="6221413"/>
          <p14:tracePt t="109550" x="4486275" y="6221413"/>
          <p14:tracePt t="109558" x="4470400" y="6229350"/>
          <p14:tracePt t="109566" x="4445000" y="6229350"/>
          <p14:tracePt t="109576" x="4419600" y="6229350"/>
          <p14:tracePt t="109583" x="4410075" y="6237288"/>
          <p14:tracePt t="109593" x="4384675" y="6237288"/>
          <p14:tracePt t="109599" x="4351338" y="6237288"/>
          <p14:tracePt t="109609" x="4333875" y="6237288"/>
          <p14:tracePt t="109615" x="4300538" y="6246813"/>
          <p14:tracePt t="109625" x="4249738" y="6254750"/>
          <p14:tracePt t="109630" x="4224338" y="6254750"/>
          <p14:tracePt t="109640" x="4189413" y="6254750"/>
          <p14:tracePt t="109646" x="4156075" y="6262688"/>
          <p14:tracePt t="109653" x="4113213" y="6262688"/>
          <p14:tracePt t="109662" x="4070350" y="6262688"/>
          <p14:tracePt t="109669" x="4027488" y="6262688"/>
          <p14:tracePt t="109678" x="3951288" y="6262688"/>
          <p14:tracePt t="109686" x="3917950" y="6262688"/>
          <p14:tracePt t="109694" x="3867150" y="6262688"/>
          <p14:tracePt t="109703" x="3806825" y="6262688"/>
          <p14:tracePt t="109709" x="3790950" y="6262688"/>
          <p14:tracePt t="109718" x="3730625" y="6262688"/>
          <p14:tracePt t="109727" x="3713163" y="6262688"/>
          <p14:tracePt t="109734" x="3671888" y="6262688"/>
          <p14:tracePt t="109743" x="3636963" y="6262688"/>
          <p14:tracePt t="109750" x="3586163" y="6262688"/>
          <p14:tracePt t="109758" x="3535363" y="6262688"/>
          <p14:tracePt t="109767" x="3484563" y="6262688"/>
          <p14:tracePt t="109775" x="3441700" y="6262688"/>
          <p14:tracePt t="109782" x="3365500" y="6262688"/>
          <p14:tracePt t="109792" x="3305175" y="6262688"/>
          <p14:tracePt t="109798" x="3263900" y="6262688"/>
          <p14:tracePt t="109808" x="3221038" y="6262688"/>
          <p14:tracePt t="109815" x="3160713" y="6262688"/>
          <p14:tracePt t="109824" x="3119438" y="6262688"/>
          <p14:tracePt t="109831" x="3076575" y="6262688"/>
          <p14:tracePt t="109840" x="3041650" y="6262688"/>
          <p14:tracePt t="109847" x="2990850" y="6262688"/>
          <p14:tracePt t="109854" x="2949575" y="6262688"/>
          <p14:tracePt t="109862" x="2914650" y="6262688"/>
          <p14:tracePt t="109869" x="2863850" y="6262688"/>
          <p14:tracePt t="109878" x="2830513" y="6262688"/>
          <p14:tracePt t="109886" x="2787650" y="6262688"/>
          <p14:tracePt t="109894" x="2752725" y="6262688"/>
          <p14:tracePt t="109903" x="2719388" y="6262688"/>
          <p14:tracePt t="109910" x="2701925" y="6262688"/>
          <p14:tracePt t="109918" x="2668588" y="6262688"/>
          <p14:tracePt t="109937" x="2633663" y="6262688"/>
          <p14:tracePt t="109942" x="2608263" y="6262688"/>
          <p14:tracePt t="109950" x="2582863" y="6262688"/>
          <p14:tracePt t="109961" x="2541588" y="6262688"/>
          <p14:tracePt t="109966" x="2489200" y="6262688"/>
          <p14:tracePt t="109976" x="2413000" y="6262688"/>
          <p14:tracePt t="109981" x="2344738" y="6280150"/>
          <p14:tracePt t="109993" x="2286000" y="6280150"/>
          <p14:tracePt t="109997" x="2227263" y="6280150"/>
          <p14:tracePt t="110009" x="2166938" y="6280150"/>
          <p14:tracePt t="110013" x="2098675" y="6280150"/>
          <p14:tracePt t="110025" x="2055813" y="6280150"/>
          <p14:tracePt t="110029" x="1997075" y="6280150"/>
          <p14:tracePt t="110038" x="1954213" y="6280150"/>
          <p14:tracePt t="110045" x="1920875" y="6280150"/>
          <p14:tracePt t="110053" x="1870075" y="6280150"/>
          <p14:tracePt t="110061" x="1835150" y="6280150"/>
          <p14:tracePt t="110069" x="1793875" y="6280150"/>
          <p14:tracePt t="110077" x="1751013" y="6280150"/>
          <p14:tracePt t="110086" x="1708150" y="6280150"/>
          <p14:tracePt t="110093" x="1674813" y="6280150"/>
          <p14:tracePt t="110103" x="1631950" y="6280150"/>
          <p14:tracePt t="110109" x="1597025" y="6280150"/>
          <p14:tracePt t="110118" x="1581150" y="6280150"/>
          <p14:tracePt t="110126" x="1555750" y="6280150"/>
          <p14:tracePt t="110133" x="1530350" y="6280150"/>
          <p14:tracePt t="110142" x="1495425" y="6272213"/>
          <p14:tracePt t="110149" x="1477963" y="6262688"/>
          <p14:tracePt t="110160" x="1452563" y="6254750"/>
          <p14:tracePt t="110165" x="1411288" y="6237288"/>
          <p14:tracePt t="110175" x="1393825" y="6229350"/>
          <p14:tracePt t="110181" x="1368425" y="6211888"/>
          <p14:tracePt t="110191" x="1343025" y="6203950"/>
          <p14:tracePt t="110197" x="1333500" y="6194425"/>
          <p14:tracePt t="110208" x="1308100" y="6186488"/>
          <p14:tracePt t="110213" x="1292225" y="6178550"/>
          <p14:tracePt t="110223" x="1266825" y="6161088"/>
          <p14:tracePt t="110229" x="1257300" y="6143625"/>
          <p14:tracePt t="110241" x="1249363" y="6127750"/>
          <p14:tracePt t="110246" x="1241425" y="6118225"/>
          <p14:tracePt t="110257" x="1223963" y="6110288"/>
          <p14:tracePt t="110262" x="1198563" y="6076950"/>
          <p14:tracePt t="110269" x="1189038" y="6059488"/>
          <p14:tracePt t="110278" x="1181100" y="6042025"/>
          <p14:tracePt t="110286" x="1163638" y="6016625"/>
          <p14:tracePt t="110294" x="1155700" y="6008688"/>
          <p14:tracePt t="110302" x="1138238" y="5983288"/>
          <p14:tracePt t="110310" x="1130300" y="5965825"/>
          <p14:tracePt t="110317" x="1112838" y="5940425"/>
          <p14:tracePt t="110326" x="1104900" y="5932488"/>
          <p14:tracePt t="110334" x="1104900" y="5905500"/>
          <p14:tracePt t="110342" x="1104900" y="5880100"/>
          <p14:tracePt t="110349" x="1104900" y="5854700"/>
          <p14:tracePt t="110358" x="1096963" y="5829300"/>
          <p14:tracePt t="110367" x="1087438" y="5803900"/>
          <p14:tracePt t="110376" x="1079500" y="5770563"/>
          <p14:tracePt t="110382" x="1079500" y="5753100"/>
          <p14:tracePt t="110392" x="1079500" y="5727700"/>
          <p14:tracePt t="110399" x="1069975" y="5694363"/>
          <p14:tracePt t="110408" x="1069975" y="5668963"/>
          <p14:tracePt t="110413" x="1062038" y="5641975"/>
          <p14:tracePt t="110425" x="1062038" y="5616575"/>
          <p14:tracePt t="110429" x="1062038" y="5583238"/>
          <p14:tracePt t="110438" x="1062038" y="5549900"/>
          <p14:tracePt t="110445" x="1062038" y="5532438"/>
          <p14:tracePt t="110454" x="1062038" y="5497513"/>
          <p14:tracePt t="110462" x="1062038" y="5464175"/>
          <p14:tracePt t="110469" x="1062038" y="5421313"/>
          <p14:tracePt t="110479" x="1062038" y="5395913"/>
          <p14:tracePt t="110486" x="1062038" y="5353050"/>
          <p14:tracePt t="110494" x="1062038" y="5302250"/>
          <p14:tracePt t="110502" x="1062038" y="5260975"/>
          <p14:tracePt t="110510" x="1062038" y="5218113"/>
          <p14:tracePt t="110518" x="1062038" y="5183188"/>
          <p14:tracePt t="110526" x="1062038" y="5157788"/>
          <p14:tracePt t="110534" x="1062038" y="5124450"/>
          <p14:tracePt t="110542" x="1062038" y="5091113"/>
          <p14:tracePt t="110550" x="1062038" y="5038725"/>
          <p14:tracePt t="110558" x="1062038" y="5005388"/>
          <p14:tracePt t="110567" x="1062038" y="4962525"/>
          <p14:tracePt t="110575" x="1062038" y="4919663"/>
          <p14:tracePt t="110583" x="1062038" y="4886325"/>
          <p14:tracePt t="110592" x="1062038" y="4835525"/>
          <p14:tracePt t="110599" x="1062038" y="4802188"/>
          <p14:tracePt t="110609" x="1062038" y="4759325"/>
          <p14:tracePt t="110614" x="1062038" y="4724400"/>
          <p14:tracePt t="110624" x="1062038" y="4699000"/>
          <p14:tracePt t="110631" x="1062038" y="4665663"/>
          <p14:tracePt t="110638" x="1054100" y="4622800"/>
          <p14:tracePt t="110647" x="1054100" y="4589463"/>
          <p14:tracePt t="110654" x="1054100" y="4554538"/>
          <p14:tracePt t="110663" x="1054100" y="4529138"/>
          <p14:tracePt t="110670" x="1054100" y="4495800"/>
          <p14:tracePt t="110679" x="1054100" y="4460875"/>
          <p14:tracePt t="110686" x="1054100" y="4427538"/>
          <p14:tracePt t="110695" x="1054100" y="4384675"/>
          <p14:tracePt t="110702" x="1054100" y="4359275"/>
          <p14:tracePt t="110710" x="1054100" y="4325938"/>
          <p14:tracePt t="110718" x="1054100" y="4275138"/>
          <p14:tracePt t="110726" x="1054100" y="4240213"/>
          <p14:tracePt t="110733" x="1054100" y="4197350"/>
          <p14:tracePt t="110743" x="1054100" y="4156075"/>
          <p14:tracePt t="110750" x="1054100" y="4121150"/>
          <p14:tracePt t="110758" x="1044575" y="4079875"/>
          <p14:tracePt t="110766" x="1044575" y="4044950"/>
          <p14:tracePt t="110776" x="1044575" y="4002088"/>
          <p14:tracePt t="110782" x="1044575" y="3960813"/>
          <p14:tracePt t="110792" x="1044575" y="3925888"/>
          <p14:tracePt t="110798" x="1044575" y="3892550"/>
          <p14:tracePt t="110809" x="1044575" y="3867150"/>
          <p14:tracePt t="110815" x="1044575" y="3824288"/>
          <p14:tracePt t="110825" x="1044575" y="3781425"/>
          <p14:tracePt t="110831" x="1044575" y="3748088"/>
          <p14:tracePt t="110838" x="1044575" y="3705225"/>
          <p14:tracePt t="110846" x="1044575" y="3671888"/>
          <p14:tracePt t="110853" x="1044575" y="3636963"/>
          <p14:tracePt t="110863" x="1044575" y="3594100"/>
          <p14:tracePt t="110870" x="1044575" y="3578225"/>
          <p14:tracePt t="110879" x="1044575" y="3543300"/>
          <p14:tracePt t="110886" x="1044575" y="3517900"/>
          <p14:tracePt t="110895" x="1044575" y="3492500"/>
          <p14:tracePt t="110902" x="1044575" y="3459163"/>
          <p14:tracePt t="110910" x="1044575" y="3424238"/>
          <p14:tracePt t="110921" x="1044575" y="3398838"/>
          <p14:tracePt t="110926" x="1044575" y="3390900"/>
          <p14:tracePt t="110935" x="1036638" y="3365500"/>
          <p14:tracePt t="110944" x="1028700" y="3340100"/>
          <p14:tracePt t="110950" x="1028700" y="3314700"/>
          <p14:tracePt t="110960" x="1028700" y="3289300"/>
          <p14:tracePt t="110967" x="1028700" y="3263900"/>
          <p14:tracePt t="110976" x="1028700" y="3254375"/>
          <p14:tracePt t="110981" x="1028700" y="3221038"/>
          <p14:tracePt t="110993" x="1028700" y="3195638"/>
          <p14:tracePt t="110999" x="1028700" y="3178175"/>
          <p14:tracePt t="111008" x="1028700" y="3152775"/>
          <p14:tracePt t="111015" x="1028700" y="3127375"/>
          <p14:tracePt t="111023" x="1028700" y="3094038"/>
          <p14:tracePt t="111031" x="1028700" y="3076575"/>
          <p14:tracePt t="111039" x="1028700" y="3041650"/>
          <p14:tracePt t="111047" x="1028700" y="3016250"/>
          <p14:tracePt t="111053" x="1028700" y="3000375"/>
          <p14:tracePt t="111063" x="1028700" y="2974975"/>
          <p14:tracePt t="111070" x="1028700" y="2940050"/>
          <p14:tracePt t="111078" x="1028700" y="2914650"/>
          <p14:tracePt t="111086" x="1028700" y="2881313"/>
          <p14:tracePt t="111095" x="1028700" y="2871788"/>
          <p14:tracePt t="111102" x="1028700" y="2846388"/>
          <p14:tracePt t="111110" x="1028700" y="2830513"/>
          <p14:tracePt t="111118" x="1028700" y="2795588"/>
          <p14:tracePt t="111126" x="1028700" y="2787650"/>
          <p14:tracePt t="111134" x="1028700" y="2762250"/>
          <p14:tracePt t="111142" x="1028700" y="2752725"/>
          <p14:tracePt t="111151" x="1028700" y="2727325"/>
          <p14:tracePt t="111159" x="1028700" y="2711450"/>
          <p14:tracePt t="111168" x="1028700" y="2701925"/>
          <p14:tracePt t="111176" x="1028700" y="2686050"/>
          <p14:tracePt t="111181" x="1028700" y="2660650"/>
          <p14:tracePt t="111193" x="1028700" y="2651125"/>
          <p14:tracePt t="111198" x="1028700" y="2625725"/>
          <p14:tracePt t="111209" x="1028700" y="2617788"/>
          <p14:tracePt t="111213" x="1028700" y="2582863"/>
          <p14:tracePt t="111223" x="1028700" y="2566988"/>
          <p14:tracePt t="111230" x="1028700" y="2541588"/>
          <p14:tracePt t="111237" x="1028700" y="2524125"/>
          <p14:tracePt t="111247" x="1028700" y="2498725"/>
          <p14:tracePt t="111253" x="1036638" y="2473325"/>
          <p14:tracePt t="111263" x="1044575" y="2455863"/>
          <p14:tracePt t="111270" x="1044575" y="2438400"/>
          <p14:tracePt t="111279" x="1044575" y="2405063"/>
          <p14:tracePt t="111294" x="1054100" y="2387600"/>
          <p14:tracePt t="111302" x="1054100" y="2362200"/>
          <p14:tracePt t="111310" x="1062038" y="2354263"/>
          <p14:tracePt t="111318" x="1062038" y="2336800"/>
          <p14:tracePt t="111326" x="1062038" y="2319338"/>
          <p14:tracePt t="111334" x="1079500" y="2303463"/>
          <p14:tracePt t="111343" x="1079500" y="2293938"/>
          <p14:tracePt t="111350" x="1087438" y="2278063"/>
          <p14:tracePt t="111358" x="1087438" y="2268538"/>
          <p14:tracePt t="111365" x="1087438" y="2260600"/>
          <p14:tracePt t="111376" x="1096963" y="2252663"/>
          <p14:tracePt t="111381" x="1122363" y="2227263"/>
          <p14:tracePt t="111393" x="1122363" y="2217738"/>
          <p14:tracePt t="111397" x="1138238" y="2192338"/>
          <p14:tracePt t="111408" x="1147763" y="2184400"/>
          <p14:tracePt t="111414" x="1155700" y="2174875"/>
          <p14:tracePt t="111425" x="1173163" y="2159000"/>
          <p14:tracePt t="111438" x="1181100" y="2149475"/>
          <p14:tracePt t="111445" x="1198563" y="2124075"/>
          <p14:tracePt t="111453" x="1206500" y="2124075"/>
          <p14:tracePt t="111463" x="1216025" y="2108200"/>
          <p14:tracePt t="111470" x="1223963" y="2098675"/>
          <p14:tracePt t="111487" x="1231900" y="2098675"/>
          <p14:tracePt t="111494" x="1231900" y="2090738"/>
          <p14:tracePt t="111510" x="1257300" y="2082800"/>
          <p14:tracePt t="111541" x="1266825" y="2082800"/>
          <p14:tracePt t="111550" x="1282700" y="2073275"/>
          <p14:tracePt t="111558" x="1292225" y="2073275"/>
          <p14:tracePt t="111565" x="1308100" y="2073275"/>
          <p14:tracePt t="111577" x="1325563" y="2073275"/>
          <p14:tracePt t="111581" x="1333500" y="2073275"/>
          <p14:tracePt t="111597" x="1360488" y="2073275"/>
          <p14:tracePt t="111607" x="1368425" y="2065338"/>
          <p14:tracePt t="111613" x="1385888" y="2065338"/>
          <p14:tracePt t="111622" x="1401763" y="2065338"/>
          <p14:tracePt t="111629" x="1419225" y="2065338"/>
          <p14:tracePt t="111637" x="1444625" y="2065338"/>
          <p14:tracePt t="111645" x="1470025" y="2065338"/>
          <p14:tracePt t="111653" x="1477963" y="2065338"/>
          <p14:tracePt t="111661" x="1512888" y="2065338"/>
          <p14:tracePt t="111670" x="1546225" y="2065338"/>
          <p14:tracePt t="111677" x="1571625" y="2065338"/>
          <p14:tracePt t="111687" x="1606550" y="2065338"/>
          <p14:tracePt t="111693" x="1639888" y="2065338"/>
          <p14:tracePt t="111701" x="1690688" y="2065338"/>
          <p14:tracePt t="111710" x="1733550" y="2065338"/>
          <p14:tracePt t="111717" x="1793875" y="2065338"/>
          <p14:tracePt t="111726" x="1852613" y="2065338"/>
          <p14:tracePt t="111733" x="1895475" y="2065338"/>
          <p14:tracePt t="111744" x="1954213" y="2065338"/>
          <p14:tracePt t="111749" x="1997075" y="2065338"/>
          <p14:tracePt t="111760" x="2073275" y="2073275"/>
          <p14:tracePt t="111765" x="2141538" y="2073275"/>
          <p14:tracePt t="111777" x="2192338" y="2082800"/>
          <p14:tracePt t="111781" x="2260600" y="2082800"/>
          <p14:tracePt t="111792" x="2319338" y="2090738"/>
          <p14:tracePt t="111797" x="2379663" y="2090738"/>
          <p14:tracePt t="111809" x="2447925" y="2090738"/>
          <p14:tracePt t="111813" x="2506663" y="2098675"/>
          <p14:tracePt t="111822" x="2566988" y="2098675"/>
          <p14:tracePt t="111829" x="2625725" y="2098675"/>
          <p14:tracePt t="111837" x="2686050" y="2098675"/>
          <p14:tracePt t="111846" x="2744788" y="2116138"/>
          <p14:tracePt t="111854" x="2795588" y="2116138"/>
          <p14:tracePt t="111862" x="2846388" y="2116138"/>
          <p14:tracePt t="111870" x="2871788" y="2116138"/>
          <p14:tracePt t="111878" x="2906713" y="2116138"/>
          <p14:tracePt t="111887" x="2965450" y="2133600"/>
          <p14:tracePt t="111895" x="3008313" y="2133600"/>
          <p14:tracePt t="111902" x="3051175" y="2133600"/>
          <p14:tracePt t="111910" x="3127375" y="2141538"/>
          <p14:tracePt t="111922" x="3211513" y="2141538"/>
          <p14:tracePt t="111927" x="3279775" y="2141538"/>
          <p14:tracePt t="111934" x="3365500" y="2141538"/>
          <p14:tracePt t="111944" x="3449638" y="2149475"/>
          <p14:tracePt t="111950" x="3509963" y="2149475"/>
          <p14:tracePt t="111960" x="3578225" y="2149475"/>
          <p14:tracePt t="111966" x="3654425" y="2166938"/>
          <p14:tracePt t="111977" x="3697288" y="2166938"/>
          <p14:tracePt t="111983" x="3748088" y="2174875"/>
          <p14:tracePt t="111992" x="3790950" y="2174875"/>
          <p14:tracePt t="111998" x="3824288" y="2174875"/>
          <p14:tracePt t="112009" x="3867150" y="2174875"/>
          <p14:tracePt t="112015" x="3892550" y="2174875"/>
          <p14:tracePt t="112025" x="3935413" y="2184400"/>
          <p14:tracePt t="112031" x="3994150" y="2184400"/>
          <p14:tracePt t="112038" x="4037013" y="2184400"/>
          <p14:tracePt t="112046" x="4130675" y="2192338"/>
          <p14:tracePt t="112053" x="4197350" y="2200275"/>
          <p14:tracePt t="112063" x="4275138" y="2200275"/>
          <p14:tracePt t="112070" x="4368800" y="2200275"/>
          <p14:tracePt t="112078" x="4452938" y="2209800"/>
          <p14:tracePt t="112087" x="4529138" y="2209800"/>
          <p14:tracePt t="112095" x="4630738" y="2209800"/>
          <p14:tracePt t="112102" x="4699000" y="2227263"/>
          <p14:tracePt t="112111" x="4759325" y="2227263"/>
          <p14:tracePt t="112117" x="4827588" y="2235200"/>
          <p14:tracePt t="112126" x="4886325" y="2235200"/>
          <p14:tracePt t="112133" x="4962525" y="2235200"/>
          <p14:tracePt t="112143" x="5030788" y="2235200"/>
          <p14:tracePt t="112150" x="5091113" y="2235200"/>
          <p14:tracePt t="112159" x="5149850" y="2243138"/>
          <p14:tracePt t="112166" x="5208588" y="2243138"/>
          <p14:tracePt t="112176" x="5251450" y="2243138"/>
          <p14:tracePt t="112181" x="5311775" y="2243138"/>
          <p14:tracePt t="112192" x="5362575" y="2243138"/>
          <p14:tracePt t="112199" x="5413375" y="2243138"/>
          <p14:tracePt t="112209" x="5456238" y="2243138"/>
          <p14:tracePt t="112213" x="5507038" y="2243138"/>
          <p14:tracePt t="112222" x="5557838" y="2243138"/>
          <p14:tracePt t="112230" x="5608638" y="2243138"/>
          <p14:tracePt t="112238" x="5659438" y="2243138"/>
          <p14:tracePt t="112246" x="5702300" y="2243138"/>
          <p14:tracePt t="112254" x="5719763" y="2243138"/>
          <p14:tracePt t="112263" x="5761038" y="2243138"/>
          <p14:tracePt t="112270" x="5795963" y="2243138"/>
          <p14:tracePt t="112279" x="5821363" y="2243138"/>
          <p14:tracePt t="112286" x="5864225" y="2243138"/>
          <p14:tracePt t="112295" x="5897563" y="2243138"/>
          <p14:tracePt t="112302" x="5922963" y="2243138"/>
          <p14:tracePt t="112311" x="5965825" y="2243138"/>
          <p14:tracePt t="112318" x="5999163" y="2243138"/>
          <p14:tracePt t="112327" x="6034088" y="2243138"/>
          <p14:tracePt t="112334" x="6076950" y="2243138"/>
          <p14:tracePt t="112343" x="6118225" y="2243138"/>
          <p14:tracePt t="112350" x="6153150" y="2243138"/>
          <p14:tracePt t="112360" x="6194425" y="2243138"/>
          <p14:tracePt t="112365" x="6221413" y="2243138"/>
          <p14:tracePt t="112377" x="6246813" y="2243138"/>
          <p14:tracePt t="112383" x="6288088" y="2243138"/>
          <p14:tracePt t="112392" x="6330950" y="2243138"/>
          <p14:tracePt t="112399" x="6373813" y="2243138"/>
          <p14:tracePt t="112408" x="6424613" y="2252663"/>
          <p14:tracePt t="112414" x="6467475" y="2252663"/>
          <p14:tracePt t="112424" x="6526213" y="2260600"/>
          <p14:tracePt t="112431" x="6586538" y="2260600"/>
          <p14:tracePt t="112437" x="6627813" y="2260600"/>
          <p14:tracePt t="112446" x="6688138" y="2260600"/>
          <p14:tracePt t="112454" x="6738938" y="2260600"/>
          <p14:tracePt t="112463" x="6789738" y="2260600"/>
          <p14:tracePt t="112471" x="6840538" y="2260600"/>
          <p14:tracePt t="112477" x="6883400" y="2260600"/>
          <p14:tracePt t="112486" x="6916738" y="2260600"/>
          <p14:tracePt t="112494" x="6959600" y="2260600"/>
          <p14:tracePt t="112502" x="7002463" y="2260600"/>
          <p14:tracePt t="112511" x="7035800" y="2260600"/>
          <p14:tracePt t="112518" x="7078663" y="2268538"/>
          <p14:tracePt t="112527" x="7104063" y="2268538"/>
          <p14:tracePt t="112534" x="7138988" y="2278063"/>
          <p14:tracePt t="112544" x="7180263" y="2278063"/>
          <p14:tracePt t="112550" x="7205663" y="2286000"/>
          <p14:tracePt t="112560" x="7248525" y="2286000"/>
          <p14:tracePt t="112567" x="7273925" y="2286000"/>
          <p14:tracePt t="112576" x="7299325" y="2286000"/>
          <p14:tracePt t="112582" x="7324725" y="2286000"/>
          <p14:tracePt t="112592" x="7367588" y="2303463"/>
          <p14:tracePt t="112599" x="7385050" y="2303463"/>
          <p14:tracePt t="112609" x="7410450" y="2303463"/>
          <p14:tracePt t="112614" x="7435850" y="2311400"/>
          <p14:tracePt t="112621" x="7461250" y="2311400"/>
          <p14:tracePt t="112631" x="7478713" y="2311400"/>
          <p14:tracePt t="112637" x="7504113" y="2311400"/>
          <p14:tracePt t="112646" x="7537450" y="2319338"/>
          <p14:tracePt t="112654" x="7554913" y="2328863"/>
          <p14:tracePt t="112662" x="7562850" y="2328863"/>
          <p14:tracePt t="112670" x="7588250" y="2336800"/>
          <p14:tracePt t="112679" x="7605713" y="2336800"/>
          <p14:tracePt t="112686" x="7613650" y="2336800"/>
          <p14:tracePt t="112695" x="7631113" y="2336800"/>
          <p14:tracePt t="112702" x="7666038" y="2344738"/>
          <p14:tracePt t="112718" x="7673975" y="2354263"/>
          <p14:tracePt t="112727" x="7681913" y="2354263"/>
          <p14:tracePt t="112734" x="7691438" y="2354263"/>
          <p14:tracePt t="112743" x="7707313" y="2362200"/>
          <p14:tracePt t="112751" x="7724775" y="2362200"/>
          <p14:tracePt t="112760" x="7732713" y="2362200"/>
          <p14:tracePt t="112766" x="7750175" y="2362200"/>
          <p14:tracePt t="112776" x="7758113" y="2362200"/>
          <p14:tracePt t="112783" x="7767638" y="2371725"/>
          <p14:tracePt t="112792" x="7783513" y="2379663"/>
          <p14:tracePt t="112797" x="7793038" y="2379663"/>
          <p14:tracePt t="112809" x="7793038" y="2387600"/>
          <p14:tracePt t="112813" x="7810500" y="2387600"/>
          <p14:tracePt t="112823" x="7818438" y="2397125"/>
          <p14:tracePt t="112831" x="7835900" y="2405063"/>
          <p14:tracePt t="112837" x="7861300" y="2422525"/>
          <p14:tracePt t="112846" x="7877175" y="2422525"/>
          <p14:tracePt t="112854" x="7902575" y="2430463"/>
          <p14:tracePt t="112863" x="7945438" y="2455863"/>
          <p14:tracePt t="112871" x="7980363" y="2463800"/>
          <p14:tracePt t="112878" x="7996238" y="2473325"/>
          <p14:tracePt t="112886" x="8021638" y="2489200"/>
          <p14:tracePt t="112894" x="8056563" y="2506663"/>
          <p14:tracePt t="112902" x="8064500" y="2516188"/>
          <p14:tracePt t="112911" x="8074025" y="2516188"/>
          <p14:tracePt t="112918" x="8089900" y="2524125"/>
          <p14:tracePt t="112927" x="8099425" y="2532063"/>
          <p14:tracePt t="112944" x="8107363" y="2541588"/>
          <p14:tracePt t="112983" x="8107363" y="2549525"/>
          <p14:tracePt t="112992" x="8107363" y="2557463"/>
          <p14:tracePt t="113008" x="8124825" y="2574925"/>
          <p14:tracePt t="113015" x="8124825" y="2582863"/>
          <p14:tracePt t="113031" x="8132763" y="2600325"/>
          <p14:tracePt t="113037" x="8132763" y="2617788"/>
          <p14:tracePt t="113046" x="8140700" y="2625725"/>
          <p14:tracePt t="113054" x="8140700" y="2633663"/>
          <p14:tracePt t="113063" x="8140700" y="2651125"/>
          <p14:tracePt t="113071" x="8150225" y="2668588"/>
          <p14:tracePt t="113078" x="8158163" y="2676525"/>
          <p14:tracePt t="113086" x="8166100" y="2701925"/>
          <p14:tracePt t="113094" x="8166100" y="2711450"/>
          <p14:tracePt t="113102" x="8166100" y="2727325"/>
          <p14:tracePt t="113110" x="8175625" y="2736850"/>
          <p14:tracePt t="113118" x="8175625" y="2762250"/>
          <p14:tracePt t="113127" x="8183563" y="2787650"/>
          <p14:tracePt t="113134" x="8183563" y="2795588"/>
          <p14:tracePt t="113143" x="8183563" y="2813050"/>
          <p14:tracePt t="113150" x="8183563" y="2830513"/>
          <p14:tracePt t="113160" x="8183563" y="2846388"/>
          <p14:tracePt t="113166" x="8191500" y="2871788"/>
          <p14:tracePt t="113176" x="8191500" y="2897188"/>
          <p14:tracePt t="113182" x="8201025" y="2914650"/>
          <p14:tracePt t="113192" x="8201025" y="2932113"/>
          <p14:tracePt t="113199" x="8208963" y="2957513"/>
          <p14:tracePt t="113209" x="8208963" y="2982913"/>
          <p14:tracePt t="113213" x="8208963" y="3000375"/>
          <p14:tracePt t="113221" x="8208963" y="3008313"/>
          <p14:tracePt t="113229" x="8208963" y="3041650"/>
          <p14:tracePt t="113237" x="8208963" y="3059113"/>
          <p14:tracePt t="113245" x="8208963" y="3101975"/>
          <p14:tracePt t="113254" x="8208963" y="3135313"/>
          <p14:tracePt t="113261" x="8208963" y="3152775"/>
          <p14:tracePt t="113271" x="8208963" y="3186113"/>
          <p14:tracePt t="113277" x="8208963" y="3221038"/>
          <p14:tracePt t="113286" x="8208963" y="3254375"/>
          <p14:tracePt t="113294" x="8208963" y="3279775"/>
          <p14:tracePt t="113302" x="8208963" y="3305175"/>
          <p14:tracePt t="113310" x="8208963" y="3330575"/>
          <p14:tracePt t="113318" x="8208963" y="3355975"/>
          <p14:tracePt t="113327" x="8208963" y="3382963"/>
          <p14:tracePt t="113333" x="8218488" y="3424238"/>
          <p14:tracePt t="113344" x="8218488" y="3459163"/>
          <p14:tracePt t="113351" x="8218488" y="3492500"/>
          <p14:tracePt t="113360" x="8234363" y="3535363"/>
          <p14:tracePt t="113367" x="8234363" y="3578225"/>
          <p14:tracePt t="113376" x="8234363" y="3611563"/>
          <p14:tracePt t="113382" x="8234363" y="3654425"/>
          <p14:tracePt t="113392" x="8234363" y="3697288"/>
          <p14:tracePt t="113398" x="8234363" y="3738563"/>
          <p14:tracePt t="113407" x="8234363" y="3781425"/>
          <p14:tracePt t="113414" x="8234363" y="3824288"/>
          <p14:tracePt t="113421" x="8234363" y="3875088"/>
          <p14:tracePt t="113430" x="8234363" y="3917950"/>
          <p14:tracePt t="113437" x="8234363" y="3960813"/>
          <p14:tracePt t="113445" x="8243888" y="4019550"/>
          <p14:tracePt t="113454" x="8251825" y="4062413"/>
          <p14:tracePt t="113462" x="8269288" y="4121150"/>
          <p14:tracePt t="113471" x="8269288" y="4181475"/>
          <p14:tracePt t="113478" x="8269288" y="4224338"/>
          <p14:tracePt t="113486" x="8269288" y="4283075"/>
          <p14:tracePt t="113494" x="8277225" y="4341813"/>
          <p14:tracePt t="113502" x="8277225" y="4384675"/>
          <p14:tracePt t="113510" x="8285163" y="4435475"/>
          <p14:tracePt t="113517" x="8285163" y="4478338"/>
          <p14:tracePt t="113527" x="8294688" y="4513263"/>
          <p14:tracePt t="113534" x="8294688" y="4538663"/>
          <p14:tracePt t="113543" x="8294688" y="4564063"/>
          <p14:tracePt t="113549" x="8302625" y="4605338"/>
          <p14:tracePt t="113560" x="8310563" y="4657725"/>
          <p14:tracePt t="113566" x="8320088" y="4673600"/>
          <p14:tracePt t="113577" x="8320088" y="4716463"/>
          <p14:tracePt t="113582" x="8320088" y="4749800"/>
          <p14:tracePt t="113592" x="8320088" y="4784725"/>
          <p14:tracePt t="113598" x="8320088" y="4818063"/>
          <p14:tracePt t="113607" x="8320088" y="4835525"/>
          <p14:tracePt t="113614" x="8328025" y="4868863"/>
          <p14:tracePt t="113622" x="8328025" y="4903788"/>
          <p14:tracePt t="113630" x="8335963" y="4937125"/>
          <p14:tracePt t="113638" x="8345488" y="4954588"/>
          <p14:tracePt t="113646" x="8345488" y="4979988"/>
          <p14:tracePt t="113654" x="8345488" y="5013325"/>
          <p14:tracePt t="113662" x="8353425" y="5030788"/>
          <p14:tracePt t="113670" x="8370888" y="5064125"/>
          <p14:tracePt t="113678" x="8370888" y="5073650"/>
          <p14:tracePt t="113686" x="8370888" y="5099050"/>
          <p14:tracePt t="113693" x="8370888" y="5124450"/>
          <p14:tracePt t="113702" x="8370888" y="5149850"/>
          <p14:tracePt t="113710" x="8370888" y="5175250"/>
          <p14:tracePt t="113718" x="8378825" y="5208588"/>
          <p14:tracePt t="113727" x="8378825" y="5235575"/>
          <p14:tracePt t="113735" x="8378825" y="5260975"/>
          <p14:tracePt t="113745" x="8388350" y="5294313"/>
          <p14:tracePt t="113751" x="8388350" y="5327650"/>
          <p14:tracePt t="113760" x="8388350" y="5362575"/>
          <p14:tracePt t="113765" x="8388350" y="5405438"/>
          <p14:tracePt t="113776" x="8396288" y="5421313"/>
          <p14:tracePt t="113782" x="8396288" y="5456238"/>
          <p14:tracePt t="113792" x="8396288" y="5481638"/>
          <p14:tracePt t="113798" x="8404225" y="5514975"/>
          <p14:tracePt t="113806" x="8404225" y="5540375"/>
          <p14:tracePt t="113814" x="8404225" y="5557838"/>
          <p14:tracePt t="113822" x="8404225" y="5583238"/>
          <p14:tracePt t="113830" x="8404225" y="5600700"/>
          <p14:tracePt t="113838" x="8413750" y="5616575"/>
          <p14:tracePt t="113845" x="8413750" y="5651500"/>
          <p14:tracePt t="113854" x="8421688" y="5676900"/>
          <p14:tracePt t="113862" x="8421688" y="5684838"/>
          <p14:tracePt t="113871" x="8429625" y="5702300"/>
          <p14:tracePt t="113878" x="8429625" y="5753100"/>
          <p14:tracePt t="113886" x="8429625" y="5770563"/>
          <p14:tracePt t="113894" x="8439150" y="5803900"/>
          <p14:tracePt t="113902" x="8447088" y="5813425"/>
          <p14:tracePt t="113921" x="8447088" y="5864225"/>
          <p14:tracePt t="113929" x="8447088" y="5880100"/>
          <p14:tracePt t="113935" x="8447088" y="5905500"/>
          <p14:tracePt t="113945" x="8447088" y="5932488"/>
          <p14:tracePt t="113951" x="8447088" y="5940425"/>
          <p14:tracePt t="113961" x="8447088" y="5965825"/>
          <p14:tracePt t="113966" x="8447088" y="5991225"/>
          <p14:tracePt t="113977" x="8455025" y="6008688"/>
          <p14:tracePt t="113982" x="8455025" y="6034088"/>
          <p14:tracePt t="113992" x="8455025" y="6042025"/>
          <p14:tracePt t="113999" x="8455025" y="6059488"/>
          <p14:tracePt t="114007" x="8455025" y="6076950"/>
          <p14:tracePt t="114014" x="8464550" y="6076950"/>
          <p14:tracePt t="114022" x="8464550" y="6092825"/>
          <p14:tracePt t="114030" x="8472488" y="6110288"/>
          <p14:tracePt t="114038" x="8472488" y="6118225"/>
          <p14:tracePt t="114047" x="8489950" y="6135688"/>
          <p14:tracePt t="114054" x="8489950" y="6153150"/>
          <p14:tracePt t="114062" x="8489950" y="6161088"/>
          <p14:tracePt t="114071" x="8489950" y="6169025"/>
          <p14:tracePt t="114078" x="8489950" y="6178550"/>
          <p14:tracePt t="114086" x="8489950" y="6186488"/>
          <p14:tracePt t="114094" x="8489950" y="6194425"/>
          <p14:tracePt t="114102" x="8489950" y="6203950"/>
          <p14:tracePt t="114127" x="8489950" y="6211888"/>
          <p14:tracePt t="114135" x="8489950" y="6221413"/>
          <p14:tracePt t="114151" x="8489950" y="6229350"/>
          <p14:tracePt t="114160" x="8489950" y="6237288"/>
          <p14:tracePt t="114166" x="8489950" y="6246813"/>
          <p14:tracePt t="114176" x="8489950" y="6254750"/>
          <p14:tracePt t="114183" x="8489950" y="6262688"/>
          <p14:tracePt t="114191" x="8489950" y="6272213"/>
          <p14:tracePt t="114198" x="8489950" y="6288088"/>
          <p14:tracePt t="114207" x="8489950" y="6305550"/>
          <p14:tracePt t="114214" x="8472488" y="6323013"/>
          <p14:tracePt t="114222" x="8464550" y="6323013"/>
          <p14:tracePt t="114230" x="8455025" y="6338888"/>
          <p14:tracePt t="114238" x="8447088" y="6348413"/>
          <p14:tracePt t="114246" x="8439150" y="6348413"/>
          <p14:tracePt t="114254" x="8439150" y="6356350"/>
          <p14:tracePt t="114262" x="8429625" y="6365875"/>
          <p14:tracePt t="114270" x="8421688" y="6365875"/>
          <p14:tracePt t="114277" x="8413750" y="6373813"/>
          <p14:tracePt t="114285" x="8404225" y="6373813"/>
          <p14:tracePt t="114294" x="8388350" y="6381750"/>
          <p14:tracePt t="114302" x="8370888" y="6399213"/>
          <p14:tracePt t="114311" x="8362950" y="6407150"/>
          <p14:tracePt t="114317" x="8335963" y="6416675"/>
          <p14:tracePt t="114327" x="8310563" y="6424613"/>
          <p14:tracePt t="114333" x="8302625" y="6424613"/>
          <p14:tracePt t="114344" x="8269288" y="6432550"/>
          <p14:tracePt t="114350" x="8234363" y="6442075"/>
          <p14:tracePt t="114360" x="8218488" y="6450013"/>
          <p14:tracePt t="114367" x="8183563" y="6457950"/>
          <p14:tracePt t="114377" x="8175625" y="6457950"/>
          <p14:tracePt t="114381" x="8158163" y="6467475"/>
          <p14:tracePt t="114390" x="8132763" y="6475413"/>
          <p14:tracePt t="114398" x="8107363" y="6475413"/>
          <p14:tracePt t="114408" x="8089900" y="6475413"/>
          <p14:tracePt t="114414" x="8064500" y="6483350"/>
          <p14:tracePt t="114421" x="8047038" y="6483350"/>
          <p14:tracePt t="114430" x="8039100" y="6492875"/>
          <p14:tracePt t="114438" x="8013700" y="6492875"/>
          <p14:tracePt t="114447" x="7996238" y="6492875"/>
          <p14:tracePt t="114455" x="7970838" y="6492875"/>
          <p14:tracePt t="114462" x="7954963" y="6492875"/>
          <p14:tracePt t="114470" x="7937500" y="6492875"/>
          <p14:tracePt t="114478" x="7912100" y="6500813"/>
          <p14:tracePt t="114485" x="7886700" y="6510338"/>
          <p14:tracePt t="114494" x="7877175" y="6518275"/>
          <p14:tracePt t="114502" x="7861300" y="6518275"/>
          <p14:tracePt t="114510" x="7835900" y="6518275"/>
          <p14:tracePt t="114519" x="7818438" y="6518275"/>
          <p14:tracePt t="114527" x="7810500" y="6518275"/>
          <p14:tracePt t="114534" x="7793038" y="6518275"/>
          <p14:tracePt t="114544" x="7767638" y="6526213"/>
          <p14:tracePt t="114549" x="7758113" y="6535738"/>
          <p14:tracePt t="114561" x="7742238" y="6543675"/>
          <p14:tracePt t="114567" x="7716838" y="6543675"/>
          <p14:tracePt t="114577" x="7707313" y="6543675"/>
          <p14:tracePt t="114583" x="7699375" y="6543675"/>
          <p14:tracePt t="114592" x="7673975" y="6551613"/>
          <p14:tracePt t="114599" x="7656513" y="6561138"/>
          <p14:tracePt t="114631" x="7648575" y="6561138"/>
          <p14:tracePt t="114647" x="7639050" y="6561138"/>
          <p14:tracePt t="115086" x="7631113" y="6561138"/>
          <p14:tracePt t="115974" x="7631113" y="6551613"/>
          <p14:tracePt t="115982" x="7631113" y="6543675"/>
          <p14:tracePt t="115998" x="7631113" y="6535738"/>
          <p14:tracePt t="116030" x="7631113" y="6526213"/>
          <p14:tracePt t="116046" x="7623175" y="6510338"/>
          <p14:tracePt t="116079" x="7613650" y="6510338"/>
          <p14:tracePt t="116094" x="7613650" y="6500813"/>
          <p14:tracePt t="116102" x="7613650" y="6492875"/>
          <p14:tracePt t="116134" x="7613650" y="6483350"/>
          <p14:tracePt t="116167" x="7605713" y="6475413"/>
          <p14:tracePt t="116182" x="7605713" y="6467475"/>
          <p14:tracePt t="116205" x="7605713" y="6457950"/>
          <p14:tracePt t="116238" x="7605713" y="6450013"/>
          <p14:tracePt t="116270" x="7597775" y="6450013"/>
          <p14:tracePt t="116357" x="7588250" y="6442075"/>
          <p14:tracePt t="116367" x="7588250" y="6432550"/>
          <p14:tracePt t="116376" x="7580313" y="6424613"/>
          <p14:tracePt t="116390" x="7572375" y="6416675"/>
          <p14:tracePt t="116405" x="7572375" y="6407150"/>
          <p14:tracePt t="116415" x="7562850" y="6399213"/>
          <p14:tracePt t="116422" x="7554913" y="6391275"/>
          <p14:tracePt t="116438" x="7546975" y="6381750"/>
          <p14:tracePt t="116454" x="7546975" y="6373813"/>
          <p14:tracePt t="116470" x="7546975" y="6356350"/>
          <p14:tracePt t="116478" x="7537450" y="6348413"/>
          <p14:tracePt t="116486" x="7529513" y="6348413"/>
          <p14:tracePt t="116498" x="7529513" y="6338888"/>
          <p14:tracePt t="116503" x="7521575" y="6330950"/>
          <p14:tracePt t="116510" x="7521575" y="6323013"/>
          <p14:tracePt t="116517" x="7521575" y="6313488"/>
          <p14:tracePt t="116529" x="7512050" y="6305550"/>
          <p14:tracePt t="116533" x="7504113" y="6297613"/>
          <p14:tracePt t="116544" x="7494588" y="6288088"/>
          <p14:tracePt t="116551" x="7494588" y="6280150"/>
          <p14:tracePt t="116567" x="7486650" y="6272213"/>
          <p14:tracePt t="116573" x="7478713" y="6262688"/>
          <p14:tracePt t="116583" x="7478713" y="6254750"/>
          <p14:tracePt t="116589" x="7469188" y="6246813"/>
          <p14:tracePt t="116606" x="7461250" y="6237288"/>
          <p14:tracePt t="116613" x="7453313" y="6229350"/>
          <p14:tracePt t="116630" x="7453313" y="6221413"/>
          <p14:tracePt t="116647" x="7453313" y="6211888"/>
          <p14:tracePt t="116830" x="7453313" y="6203950"/>
          <p14:tracePt t="116846" x="7453313" y="6194425"/>
          <p14:tracePt t="116862" x="7453313" y="6186488"/>
          <p14:tracePt t="116870" x="7453313" y="6178550"/>
          <p14:tracePt t="116919" x="7453313" y="6169025"/>
          <p14:tracePt t="117142" x="7453313" y="6161088"/>
          <p14:tracePt t="117175" x="7461250" y="6161088"/>
          <p14:tracePt t="117206" x="7461250" y="6153150"/>
          <p14:tracePt t="117222" x="7461250" y="6143625"/>
          <p14:tracePt t="117263" x="7461250" y="6135688"/>
          <p14:tracePt t="117279" x="7453313" y="6127750"/>
          <p14:tracePt t="117295" x="7443788" y="6110288"/>
          <p14:tracePt t="117302" x="7435850" y="6102350"/>
          <p14:tracePt t="117318" x="7427913" y="6076950"/>
          <p14:tracePt t="117329" x="7427913" y="6067425"/>
          <p14:tracePt t="117335" x="7418388" y="6059488"/>
          <p14:tracePt t="117344" x="7402513" y="6034088"/>
          <p14:tracePt t="117351" x="7377113" y="6008688"/>
          <p14:tracePt t="117360" x="7367588" y="5999163"/>
          <p14:tracePt t="122735" x="7377113" y="5999163"/>
          <p14:tracePt t="122741" x="7385050" y="5999163"/>
          <p14:tracePt t="122750" x="7392988" y="5999163"/>
          <p14:tracePt t="122783" x="7402513" y="5999163"/>
          <p14:tracePt t="122790" x="7410450" y="5999163"/>
          <p14:tracePt t="122798" x="7418388" y="5999163"/>
          <p14:tracePt t="122806" x="7427913" y="5991225"/>
          <p14:tracePt t="122813" x="7435850" y="5983288"/>
          <p14:tracePt t="122830" x="7453313" y="5983288"/>
          <p14:tracePt t="122839" x="7453313" y="5973763"/>
          <p14:tracePt t="122847" x="7478713" y="5957888"/>
          <p14:tracePt t="122854" x="7494588" y="5948363"/>
          <p14:tracePt t="122880" x="7504113" y="5940425"/>
          <p14:tracePt t="122886" x="7521575" y="5932488"/>
          <p14:tracePt t="122903" x="7537450" y="5922963"/>
          <p14:tracePt t="122925" x="7554913" y="5915025"/>
          <p14:tracePt t="122934" x="7554913" y="5905500"/>
          <p14:tracePt t="122942" x="7562850" y="5897563"/>
          <p14:tracePt t="122958" x="7572375" y="5897563"/>
          <p14:tracePt t="122974" x="7580313" y="5889625"/>
          <p14:tracePt t="122990" x="7588250" y="5880100"/>
          <p14:tracePt t="123006" x="7588250" y="5872163"/>
          <p14:tracePt t="123062" x="7605713" y="5854700"/>
          <p14:tracePt t="123141" x="7613650" y="5846763"/>
          <p14:tracePt t="125863" x="7605713" y="5838825"/>
          <p14:tracePt t="125870" x="7605713" y="5829300"/>
          <p14:tracePt t="126006" x="7605713" y="5838825"/>
          <p14:tracePt t="126015" x="7623175" y="5854700"/>
          <p14:tracePt t="126054" x="7613650" y="5846763"/>
          <p14:tracePt t="126065" x="7572375" y="5846763"/>
          <p14:tracePt t="126070" x="7512050" y="5846763"/>
          <p14:tracePt t="126078" x="7443788" y="5846763"/>
          <p14:tracePt t="126087" x="7385050" y="5846763"/>
          <p14:tracePt t="126093" x="7334250" y="5872163"/>
          <p14:tracePt t="126103" x="7308850" y="5889625"/>
          <p14:tracePt t="126126" x="7342188" y="5897563"/>
          <p14:tracePt t="126133" x="7418388" y="5897563"/>
          <p14:tracePt t="126142" x="7486650" y="5897563"/>
          <p14:tracePt t="126150" x="7529513" y="5905500"/>
          <p14:tracePt t="126158" x="7605713" y="5897563"/>
          <p14:tracePt t="126167" x="7648575" y="5897563"/>
          <p14:tracePt t="126174" x="7691438" y="5897563"/>
          <p14:tracePt t="126182" x="7732713" y="5872163"/>
          <p14:tracePt t="126190" x="7750175" y="5846763"/>
          <p14:tracePt t="126399" x="7742238" y="5821363"/>
          <p14:tracePt t="126406" x="7724775" y="5803900"/>
          <p14:tracePt t="126415" x="7707313" y="5795963"/>
          <p14:tracePt t="126422" x="7681913" y="5788025"/>
          <p14:tracePt t="126432" x="7648575" y="5778500"/>
          <p14:tracePt t="126438" x="7613650" y="5770563"/>
          <p14:tracePt t="126448" x="7580313" y="5753100"/>
          <p14:tracePt t="126454" x="7546975" y="5745163"/>
          <p14:tracePt t="126464" x="7521575" y="5735638"/>
          <p14:tracePt t="126470" x="7478713" y="5727700"/>
          <p14:tracePt t="126478" x="7443788" y="5727700"/>
          <p14:tracePt t="126485" x="7427913" y="5727700"/>
          <p14:tracePt t="126493" x="7402513" y="5727700"/>
          <p14:tracePt t="126503" x="7385050" y="5727700"/>
          <p14:tracePt t="126510" x="7377113" y="5727700"/>
          <p14:tracePt t="126519" x="7359650" y="5727700"/>
          <p14:tracePt t="126527" x="7342188" y="5727700"/>
          <p14:tracePt t="126534" x="7324725" y="5727700"/>
          <p14:tracePt t="126542" x="7299325" y="5719763"/>
          <p14:tracePt t="126550" x="7291388" y="5710238"/>
          <p14:tracePt t="126558" x="7291388" y="5702300"/>
          <p14:tracePt t="126567" x="7291388" y="5676900"/>
          <p14:tracePt t="126574" x="7291388" y="5641975"/>
          <p14:tracePt t="126584" x="7291388" y="5634038"/>
          <p14:tracePt t="126590" x="7291388" y="5608638"/>
          <p14:tracePt t="126600" x="7291388" y="5591175"/>
          <p14:tracePt t="126606" x="7291388" y="5583238"/>
          <p14:tracePt t="126616" x="7291388" y="5557838"/>
          <p14:tracePt t="126621" x="7283450" y="5549900"/>
          <p14:tracePt t="126632" x="7283450" y="5540375"/>
          <p14:tracePt t="126637" x="7283450" y="5532438"/>
          <p14:tracePt t="126648" x="7273925" y="5524500"/>
          <p14:tracePt t="126671" x="7265988" y="5524500"/>
          <p14:tracePt t="126679" x="7265988" y="5514975"/>
          <p14:tracePt t="126686" x="7265988" y="5507038"/>
          <p14:tracePt t="126693" x="7258050" y="5507038"/>
          <p14:tracePt t="126702" x="7248525" y="5507038"/>
          <p14:tracePt t="126710" x="7240588" y="5489575"/>
          <p14:tracePt t="126718" x="7232650" y="5481638"/>
          <p14:tracePt t="126726" x="7223125" y="5472113"/>
          <p14:tracePt t="126750" x="7205663" y="5472113"/>
          <p14:tracePt t="126766" x="7189788" y="5456238"/>
          <p14:tracePt t="126774" x="7180263" y="5446713"/>
          <p14:tracePt t="126783" x="7172325" y="5446713"/>
          <p14:tracePt t="126790" x="7154863" y="5438775"/>
          <p14:tracePt t="126806" x="7138988" y="5438775"/>
          <p14:tracePt t="126817" x="7129463" y="5438775"/>
          <p14:tracePt t="126854" x="7121525" y="5438775"/>
          <p14:tracePt t="126865" x="7104063" y="5438775"/>
          <p14:tracePt t="126878" x="7078663" y="5438775"/>
          <p14:tracePt t="126885" x="7061200" y="5438775"/>
          <p14:tracePt t="126893" x="7045325" y="5438775"/>
          <p14:tracePt t="126902" x="7035800" y="5438775"/>
          <p14:tracePt t="126926" x="7010400" y="5438775"/>
          <p14:tracePt t="126934" x="6994525" y="5438775"/>
          <p14:tracePt t="126942" x="6959600" y="5438775"/>
          <p14:tracePt t="126952" x="6926263" y="5438775"/>
          <p14:tracePt t="126958" x="6891338" y="5438775"/>
          <p14:tracePt t="126968" x="6850063" y="5446713"/>
          <p14:tracePt t="126974" x="6815138" y="5446713"/>
          <p14:tracePt t="126983" x="6789738" y="5446713"/>
          <p14:tracePt t="126991" x="6781800" y="5446713"/>
          <p14:tracePt t="127000" x="6756400" y="5446713"/>
          <p14:tracePt t="127279" x="6738938" y="5446713"/>
          <p14:tracePt t="127293" x="6713538" y="5464175"/>
          <p14:tracePt t="127302" x="6688138" y="5464175"/>
          <p14:tracePt t="127310" x="6619875" y="5464175"/>
          <p14:tracePt t="127318" x="6543675" y="5456238"/>
          <p14:tracePt t="127326" x="6442075" y="5405438"/>
          <p14:tracePt t="127334" x="6323013" y="5370513"/>
          <p14:tracePt t="127342" x="6237288" y="5327650"/>
          <p14:tracePt t="127351" x="6135688" y="5302250"/>
          <p14:tracePt t="127358" x="6034088" y="5286375"/>
          <p14:tracePt t="127366" x="5991225" y="5235575"/>
          <p14:tracePt t="127374" x="5922963" y="5141913"/>
          <p14:tracePt t="127384" x="5880100" y="5048250"/>
          <p14:tracePt t="127390" x="5795963" y="4972050"/>
          <p14:tracePt t="127401" x="5719763" y="4886325"/>
          <p14:tracePt t="127407" x="5651500" y="4810125"/>
          <p14:tracePt t="127416" x="5608638" y="4733925"/>
          <p14:tracePt t="127423" x="5557838" y="4640263"/>
          <p14:tracePt t="127432" x="5540375" y="4579938"/>
          <p14:tracePt t="127438" x="5497513" y="4503738"/>
          <p14:tracePt t="127447" x="5464175" y="4427538"/>
          <p14:tracePt t="127455" x="5456238" y="4368800"/>
          <p14:tracePt t="127463" x="5421313" y="4291013"/>
          <p14:tracePt t="127470" x="5413375" y="4249738"/>
          <p14:tracePt t="127477" x="5387975" y="4189413"/>
          <p14:tracePt t="127486" x="5370513" y="4121150"/>
          <p14:tracePt t="127494" x="5362575" y="4079875"/>
          <p14:tracePt t="127503" x="5362575" y="4044950"/>
          <p14:tracePt t="127511" x="5362575" y="4002088"/>
          <p14:tracePt t="127517" x="5362575" y="3976688"/>
          <p14:tracePt t="127526" x="5362575" y="3917950"/>
          <p14:tracePt t="127534" x="5370513" y="3875088"/>
          <p14:tracePt t="127542" x="5405438" y="3824288"/>
          <p14:tracePt t="127550" x="5430838" y="3781425"/>
          <p14:tracePt t="127559" x="5456238" y="3748088"/>
          <p14:tracePt t="127566" x="5472113" y="3722688"/>
          <p14:tracePt t="127574" x="5497513" y="3687763"/>
          <p14:tracePt t="127582" x="5514975" y="3671888"/>
          <p14:tracePt t="127591" x="5532438" y="3662363"/>
          <p14:tracePt t="127599" x="5549900" y="3646488"/>
          <p14:tracePt t="127607" x="5549900" y="3636963"/>
          <p14:tracePt t="127616" x="5565775" y="3636963"/>
          <p14:tracePt t="127637" x="5575300" y="3629025"/>
          <p14:tracePt t="127677" x="5583238" y="3629025"/>
          <p14:tracePt t="127693" x="5591175" y="3629025"/>
          <p14:tracePt t="127710" x="5600700" y="3636963"/>
          <p14:tracePt t="127718" x="5608638" y="3662363"/>
          <p14:tracePt t="127726" x="5608638" y="3687763"/>
          <p14:tracePt t="127734" x="5608638" y="3697288"/>
          <p14:tracePt t="127741" x="5608638" y="3722688"/>
          <p14:tracePt t="127750" x="5608638" y="3748088"/>
          <p14:tracePt t="127757" x="5608638" y="3773488"/>
          <p14:tracePt t="127767" x="5600700" y="3790950"/>
          <p14:tracePt t="127774" x="5583238" y="3816350"/>
          <p14:tracePt t="127783" x="5565775" y="3832225"/>
          <p14:tracePt t="127790" x="5549900" y="3867150"/>
          <p14:tracePt t="127800" x="5524500" y="3892550"/>
          <p14:tracePt t="127807" x="5507038" y="3917950"/>
          <p14:tracePt t="127816" x="5497513" y="3925888"/>
          <p14:tracePt t="127822" x="5481638" y="3951288"/>
          <p14:tracePt t="127833" x="5456238" y="3976688"/>
          <p14:tracePt t="127838" x="5430838" y="3994150"/>
          <p14:tracePt t="127848" x="5421313" y="4002088"/>
          <p14:tracePt t="127854" x="5413375" y="4002088"/>
          <p14:tracePt t="127864" x="5395913" y="4019550"/>
          <p14:tracePt t="127870" x="5362575" y="4027488"/>
          <p14:tracePt t="127877" x="5345113" y="4027488"/>
          <p14:tracePt t="127886" x="5327650" y="4037013"/>
          <p14:tracePt t="127894" x="5302250" y="4044950"/>
          <p14:tracePt t="127903" x="5276850" y="4044950"/>
          <p14:tracePt t="127911" x="5268913" y="4044950"/>
          <p14:tracePt t="127918" x="5243513" y="4044950"/>
          <p14:tracePt t="127926" x="5226050" y="4044950"/>
          <p14:tracePt t="127935" x="5208588" y="4044950"/>
          <p14:tracePt t="127942" x="5183188" y="4044950"/>
          <p14:tracePt t="127951" x="5157788" y="4044950"/>
          <p14:tracePt t="127958" x="5132388" y="4044950"/>
          <p14:tracePt t="127967" x="5116513" y="4044950"/>
          <p14:tracePt t="127973" x="5081588" y="4044950"/>
          <p14:tracePt t="127983" x="5064125" y="4044950"/>
          <p14:tracePt t="127991" x="5030788" y="4044950"/>
          <p14:tracePt t="128000" x="5005388" y="4044950"/>
          <p14:tracePt t="128007" x="4972050" y="4044950"/>
          <p14:tracePt t="128017" x="4954588" y="4044950"/>
          <p14:tracePt t="128022" x="4911725" y="4044950"/>
          <p14:tracePt t="128034" x="4878388" y="4044950"/>
          <p14:tracePt t="128038" x="4843463" y="4044950"/>
          <p14:tracePt t="128048" x="4827588" y="4037013"/>
          <p14:tracePt t="128055" x="4802188" y="4037013"/>
          <p14:tracePt t="128062" x="4767263" y="4027488"/>
          <p14:tracePt t="128070" x="4749800" y="4027488"/>
          <p14:tracePt t="128077" x="4724400" y="4019550"/>
          <p14:tracePt t="128087" x="4699000" y="4002088"/>
          <p14:tracePt t="128094" x="4683125" y="4002088"/>
          <p14:tracePt t="128102" x="4648200" y="3994150"/>
          <p14:tracePt t="128118" x="4630738" y="3986213"/>
          <p14:tracePt t="128126" x="4605338" y="3976688"/>
          <p14:tracePt t="128134" x="4597400" y="3960813"/>
          <p14:tracePt t="128142" x="4579938" y="3951288"/>
          <p14:tracePt t="128150" x="4554538" y="3935413"/>
          <p14:tracePt t="128158" x="4529138" y="3925888"/>
          <p14:tracePt t="128167" x="4486275" y="3892550"/>
          <p14:tracePt t="128175" x="4470400" y="3883025"/>
          <p14:tracePt t="128183" x="4445000" y="3867150"/>
          <p14:tracePt t="128189" x="4427538" y="3849688"/>
          <p14:tracePt t="128201" x="4419600" y="3832225"/>
          <p14:tracePt t="128206" x="4368800" y="3806825"/>
          <p14:tracePt t="128217" x="4359275" y="3790950"/>
          <p14:tracePt t="128222" x="4341813" y="3773488"/>
          <p14:tracePt t="128232" x="4316413" y="3748088"/>
          <p14:tracePt t="128238" x="4308475" y="3738563"/>
          <p14:tracePt t="128245" x="4300538" y="3722688"/>
          <p14:tracePt t="128254" x="4291013" y="3705225"/>
          <p14:tracePt t="128261" x="4283075" y="3687763"/>
          <p14:tracePt t="128271" x="4283075" y="3662363"/>
          <p14:tracePt t="128278" x="4283075" y="3646488"/>
          <p14:tracePt t="128286" x="4275138" y="3619500"/>
          <p14:tracePt t="128294" x="4275138" y="3603625"/>
          <p14:tracePt t="128301" x="4265613" y="3586163"/>
          <p14:tracePt t="128310" x="4265613" y="3552825"/>
          <p14:tracePt t="128319" x="4265613" y="3535363"/>
          <p14:tracePt t="128326" x="4265613" y="3492500"/>
          <p14:tracePt t="128334" x="4257675" y="3467100"/>
          <p14:tracePt t="128342" x="4257675" y="3433763"/>
          <p14:tracePt t="128350" x="4257675" y="3408363"/>
          <p14:tracePt t="128358" x="4257675" y="3382963"/>
          <p14:tracePt t="128367" x="4257675" y="3348038"/>
          <p14:tracePt t="128374" x="4257675" y="3314700"/>
          <p14:tracePt t="128383" x="4257675" y="3297238"/>
          <p14:tracePt t="128390" x="4257675" y="3271838"/>
          <p14:tracePt t="128400" x="4257675" y="3246438"/>
          <p14:tracePt t="128405" x="4257675" y="3228975"/>
          <p14:tracePt t="128416" x="4257675" y="3195638"/>
          <p14:tracePt t="128423" x="4257675" y="3160713"/>
          <p14:tracePt t="128431" x="4265613" y="3135313"/>
          <p14:tracePt t="128438" x="4283075" y="3109913"/>
          <p14:tracePt t="128447" x="4291013" y="3094038"/>
          <p14:tracePt t="128455" x="4300538" y="3067050"/>
          <p14:tracePt t="128461" x="4308475" y="3033713"/>
          <p14:tracePt t="128471" x="4325938" y="3008313"/>
          <p14:tracePt t="128478" x="4341813" y="2982913"/>
          <p14:tracePt t="128486" x="4359275" y="2965450"/>
          <p14:tracePt t="128494" x="4368800" y="2940050"/>
          <p14:tracePt t="128502" x="4384675" y="2914650"/>
          <p14:tracePt t="128510" x="4394200" y="2897188"/>
          <p14:tracePt t="128518" x="4402138" y="2889250"/>
          <p14:tracePt t="128526" x="4410075" y="2871788"/>
          <p14:tracePt t="128540" x="4427538" y="2846388"/>
          <p14:tracePt t="128542" x="4435475" y="2838450"/>
          <p14:tracePt t="128553" x="4445000" y="2820988"/>
          <p14:tracePt t="128558" x="4460875" y="2805113"/>
          <p14:tracePt t="128568" x="4470400" y="2795588"/>
          <p14:tracePt t="128574" x="4486275" y="2787650"/>
          <p14:tracePt t="128584" x="4486275" y="2778125"/>
          <p14:tracePt t="128589" x="4495800" y="2770188"/>
          <p14:tracePt t="128601" x="4503738" y="2770188"/>
          <p14:tracePt t="128605" x="4513263" y="2770188"/>
          <p14:tracePt t="128617" x="4538663" y="2752725"/>
          <p14:tracePt t="128621" x="4538663" y="2744788"/>
          <p14:tracePt t="128632" x="4554538" y="2744788"/>
          <p14:tracePt t="128637" x="4564063" y="2744788"/>
          <p14:tracePt t="128647" x="4572000" y="2727325"/>
          <p14:tracePt t="128653" x="4597400" y="2711450"/>
          <p14:tracePt t="128661" x="4614863" y="2701925"/>
          <p14:tracePt t="128669" x="4630738" y="2693988"/>
          <p14:tracePt t="128677" x="4657725" y="2686050"/>
          <p14:tracePt t="128685" x="4673600" y="2686050"/>
          <p14:tracePt t="128694" x="4708525" y="2668588"/>
          <p14:tracePt t="128702" x="4724400" y="2660650"/>
          <p14:tracePt t="128710" x="4749800" y="2660650"/>
          <p14:tracePt t="128717" x="4784725" y="2643188"/>
          <p14:tracePt t="128726" x="4810125" y="2633663"/>
          <p14:tracePt t="128734" x="4843463" y="2625725"/>
          <p14:tracePt t="128742" x="4868863" y="2617788"/>
          <p14:tracePt t="128750" x="4878388" y="2617788"/>
          <p14:tracePt t="128758" x="4911725" y="2608263"/>
          <p14:tracePt t="128768" x="4929188" y="2608263"/>
          <p14:tracePt t="128774" x="4946650" y="2608263"/>
          <p14:tracePt t="128784" x="4972050" y="2600325"/>
          <p14:tracePt t="128791" x="4997450" y="2592388"/>
          <p14:tracePt t="128800" x="5022850" y="2592388"/>
          <p14:tracePt t="128807" x="5038725" y="2582863"/>
          <p14:tracePt t="128817" x="5064125" y="2582863"/>
          <p14:tracePt t="128822" x="5099050" y="2582863"/>
          <p14:tracePt t="128832" x="5141913" y="2582863"/>
          <p14:tracePt t="128839" x="5183188" y="2582863"/>
          <p14:tracePt t="128847" x="5218113" y="2582863"/>
          <p14:tracePt t="128855" x="5260975" y="2582863"/>
          <p14:tracePt t="128861" x="5311775" y="2582863"/>
          <p14:tracePt t="128871" x="5345113" y="2582863"/>
          <p14:tracePt t="128878" x="5387975" y="2582863"/>
          <p14:tracePt t="128886" x="5446713" y="2582863"/>
          <p14:tracePt t="128895" x="5507038" y="2582863"/>
          <p14:tracePt t="128902" x="5532438" y="2582863"/>
          <p14:tracePt t="128910" x="5591175" y="2582863"/>
          <p14:tracePt t="128918" x="5634038" y="2582863"/>
          <p14:tracePt t="128929" x="5668963" y="2582863"/>
          <p14:tracePt t="128935" x="5710238" y="2582863"/>
          <p14:tracePt t="128942" x="5735638" y="2582863"/>
          <p14:tracePt t="128952" x="5770563" y="2582863"/>
          <p14:tracePt t="128958" x="5795963" y="2582863"/>
          <p14:tracePt t="128968" x="5829300" y="2582863"/>
          <p14:tracePt t="128975" x="5846763" y="2600325"/>
          <p14:tracePt t="128985" x="5872163" y="2600325"/>
          <p14:tracePt t="128990" x="5897563" y="2608263"/>
          <p14:tracePt t="129000" x="5922963" y="2617788"/>
          <p14:tracePt t="129005" x="5940425" y="2625725"/>
          <p14:tracePt t="129016" x="5965825" y="2633663"/>
          <p14:tracePt t="129023" x="5991225" y="2633663"/>
          <p14:tracePt t="129033" x="6008688" y="2643188"/>
          <p14:tracePt t="129039" x="6042025" y="2660650"/>
          <p14:tracePt t="129047" x="6059488" y="2660650"/>
          <p14:tracePt t="129054" x="6076950" y="2668588"/>
          <p14:tracePt t="129061" x="6084888" y="2676525"/>
          <p14:tracePt t="129071" x="6110288" y="2693988"/>
          <p14:tracePt t="129078" x="6127750" y="2701925"/>
          <p14:tracePt t="129086" x="6153150" y="2711450"/>
          <p14:tracePt t="129095" x="6178550" y="2727325"/>
          <p14:tracePt t="129102" x="6186488" y="2736850"/>
          <p14:tracePt t="129110" x="6203950" y="2744788"/>
          <p14:tracePt t="129118" x="6229350" y="2752725"/>
          <p14:tracePt t="129126" x="6237288" y="2762250"/>
          <p14:tracePt t="129134" x="6246813" y="2770188"/>
          <p14:tracePt t="129142" x="6262688" y="2787650"/>
          <p14:tracePt t="129150" x="6272213" y="2787650"/>
          <p14:tracePt t="129158" x="6280150" y="2805113"/>
          <p14:tracePt t="129167" x="6288088" y="2813050"/>
          <p14:tracePt t="129175" x="6305550" y="2838450"/>
          <p14:tracePt t="129183" x="6305550" y="2846388"/>
          <p14:tracePt t="129191" x="6305550" y="2863850"/>
          <p14:tracePt t="129200" x="6305550" y="2881313"/>
          <p14:tracePt t="129206" x="6305550" y="2914650"/>
          <p14:tracePt t="129217" x="6313488" y="2922588"/>
          <p14:tracePt t="129221" x="6323013" y="2957513"/>
          <p14:tracePt t="129232" x="6338888" y="2990850"/>
          <p14:tracePt t="129237" x="6338888" y="3008313"/>
          <p14:tracePt t="129248" x="6348413" y="3041650"/>
          <p14:tracePt t="129255" x="6356350" y="3051175"/>
          <p14:tracePt t="129262" x="6365875" y="3076575"/>
          <p14:tracePt t="129270" x="6365875" y="3119438"/>
          <p14:tracePt t="129278" x="6365875" y="3152775"/>
          <p14:tracePt t="129287" x="6373813" y="3186113"/>
          <p14:tracePt t="129295" x="6373813" y="3228975"/>
          <p14:tracePt t="129303" x="6373813" y="3263900"/>
          <p14:tracePt t="129310" x="6373813" y="3305175"/>
          <p14:tracePt t="129318" x="6373813" y="3348038"/>
          <p14:tracePt t="129326" x="6373813" y="3398838"/>
          <p14:tracePt t="129335" x="6373813" y="3449638"/>
          <p14:tracePt t="129342" x="6373813" y="3492500"/>
          <p14:tracePt t="129351" x="6338888" y="3586163"/>
          <p14:tracePt t="129359" x="6330950" y="3646488"/>
          <p14:tracePt t="129367" x="6288088" y="3722688"/>
          <p14:tracePt t="129375" x="6237288" y="3798888"/>
          <p14:tracePt t="129383" x="6194425" y="3857625"/>
          <p14:tracePt t="129391" x="6169025" y="3908425"/>
          <p14:tracePt t="129400" x="6084888" y="4002088"/>
          <p14:tracePt t="129407" x="6042025" y="4070350"/>
          <p14:tracePt t="129417" x="5991225" y="4121150"/>
          <p14:tracePt t="129423" x="5965825" y="4146550"/>
          <p14:tracePt t="129433" x="5932488" y="4164013"/>
          <p14:tracePt t="129439" x="5922963" y="4164013"/>
          <p14:tracePt t="129446" x="5915025" y="4181475"/>
          <p14:tracePt t="129471" x="5948363" y="4181475"/>
          <p14:tracePt t="129478" x="5965825" y="4181475"/>
          <p14:tracePt t="129487" x="5973763" y="4181475"/>
          <p14:tracePt t="129494" x="5983288" y="4171950"/>
          <p14:tracePt t="129662" x="5957888" y="4171950"/>
          <p14:tracePt t="129669" x="5915025" y="4171950"/>
          <p14:tracePt t="129677" x="5889625" y="4171950"/>
          <p14:tracePt t="129687" x="5846763" y="4171950"/>
          <p14:tracePt t="129695" x="5795963" y="4197350"/>
          <p14:tracePt t="129701" x="5753100" y="4197350"/>
          <p14:tracePt t="129709" x="5702300" y="4232275"/>
          <p14:tracePt t="129718" x="5641975" y="4257675"/>
          <p14:tracePt t="129726" x="5583238" y="4291013"/>
          <p14:tracePt t="129735" x="5489575" y="4333875"/>
          <p14:tracePt t="129743" x="5395913" y="4419600"/>
          <p14:tracePt t="129752" x="5345113" y="4486275"/>
          <p14:tracePt t="129758" x="5268913" y="4572000"/>
          <p14:tracePt t="129767" x="5243513" y="4640263"/>
          <p14:tracePt t="129774" x="5226050" y="4665663"/>
          <p14:tracePt t="129785" x="5226050" y="4673600"/>
          <p14:tracePt t="129789" x="5226050" y="4716463"/>
          <p14:tracePt t="129801" x="5192713" y="4784725"/>
          <p14:tracePt t="129805" x="5157788" y="4852988"/>
          <p14:tracePt t="129816" x="5106988" y="4919663"/>
          <p14:tracePt t="129821" x="5056188" y="4972050"/>
          <p14:tracePt t="129833" x="5005388" y="5022850"/>
          <p14:tracePt t="129838" x="4987925" y="5064125"/>
          <p14:tracePt t="129846" x="4979988" y="5081588"/>
          <p14:tracePt t="129854" x="4962525" y="5132388"/>
          <p14:tracePt t="129862" x="4962525" y="5149850"/>
          <p14:tracePt t="129870" x="4946650" y="5183188"/>
          <p14:tracePt t="129878" x="4929188" y="5200650"/>
          <p14:tracePt t="129886" x="4919663" y="5208588"/>
          <p14:tracePt t="129895" x="4911725" y="5226050"/>
          <p14:tracePt t="129902" x="4903788" y="5251450"/>
          <p14:tracePt t="129910" x="4886325" y="5260975"/>
          <p14:tracePt t="129919" x="4878388" y="5268913"/>
          <p14:tracePt t="129925" x="4860925" y="5294313"/>
          <p14:tracePt t="129935" x="4843463" y="5311775"/>
          <p14:tracePt t="129942" x="4843463" y="5319713"/>
          <p14:tracePt t="129953" x="4827588" y="5327650"/>
          <p14:tracePt t="129958" x="4810125" y="5345113"/>
          <p14:tracePt t="129967" x="4802188" y="5362575"/>
          <p14:tracePt t="129974" x="4792663" y="5370513"/>
          <p14:tracePt t="129984" x="4775200" y="5380038"/>
          <p14:tracePt t="129990" x="4767263" y="5387975"/>
          <p14:tracePt t="130006" x="4749800" y="5405438"/>
          <p14:tracePt t="130017" x="4741863" y="5405438"/>
          <p14:tracePt t="130022" x="4741863" y="5413375"/>
          <p14:tracePt t="130032" x="4741863" y="5421313"/>
          <p14:tracePt t="130037" x="4733925" y="5430838"/>
          <p14:tracePt t="130045" x="4724400" y="5446713"/>
          <p14:tracePt t="130054" x="4716463" y="5456238"/>
          <p14:tracePt t="130078" x="4716463" y="5464175"/>
          <p14:tracePt t="130086" x="4708525" y="5481638"/>
          <p14:tracePt t="130095" x="4699000" y="5481638"/>
          <p14:tracePt t="130101" x="4691063" y="5489575"/>
          <p14:tracePt t="130110" x="4691063" y="5497513"/>
          <p14:tracePt t="130118" x="4691063" y="5507038"/>
          <p14:tracePt t="130183" x="4683125" y="5514975"/>
          <p14:tracePt t="130230" x="4673600" y="5524500"/>
          <p14:tracePt t="130405" x="4665663" y="5532438"/>
          <p14:tracePt t="130518" x="4665663" y="5549900"/>
          <p14:tracePt t="131030" x="4657725" y="5557838"/>
          <p14:tracePt t="131045" x="4657725" y="5565775"/>
          <p14:tracePt t="131062" x="4648200" y="5575300"/>
          <p14:tracePt t="131069" x="4640263" y="5583238"/>
          <p14:tracePt t="131078" x="4630738" y="5591175"/>
          <p14:tracePt t="131094" x="4622800" y="5600700"/>
          <p14:tracePt t="131101" x="4605338" y="5600700"/>
          <p14:tracePt t="131110" x="4597400" y="5608638"/>
          <p14:tracePt t="131118" x="4579938" y="5616575"/>
          <p14:tracePt t="131126" x="4572000" y="5626100"/>
          <p14:tracePt t="131134" x="4564063" y="5626100"/>
          <p14:tracePt t="131142" x="4546600" y="5626100"/>
          <p14:tracePt t="131151" x="4529138" y="5634038"/>
          <p14:tracePt t="131157" x="4513263" y="5641975"/>
          <p14:tracePt t="131168" x="4495800" y="5651500"/>
          <p14:tracePt t="131175" x="4478338" y="5659438"/>
          <p14:tracePt t="131184" x="4452938" y="5659438"/>
          <p14:tracePt t="131191" x="4445000" y="5676900"/>
          <p14:tracePt t="131200" x="4435475" y="5676900"/>
          <p14:tracePt t="131207" x="4427538" y="5676900"/>
          <p14:tracePt t="131214" x="4419600" y="5676900"/>
          <p14:tracePt t="131245" x="4402138" y="5684838"/>
          <p14:tracePt t="131286" x="4384675" y="5702300"/>
          <p14:tracePt t="131366" x="4384675" y="5710238"/>
          <p14:tracePt t="131439" x="4384675" y="5719763"/>
          <p14:tracePt t="131559" x="4384675" y="5727700"/>
          <p14:tracePt t="131574" x="4384675" y="5735638"/>
          <p14:tracePt t="131584" x="4394200" y="5735638"/>
          <p14:tracePt t="131590" x="4394200" y="5745163"/>
          <p14:tracePt t="131607" x="4410075" y="5761038"/>
          <p14:tracePt t="131622" x="4419600" y="5761038"/>
          <p14:tracePt t="131629" x="4427538" y="5778500"/>
          <p14:tracePt t="131645" x="4427538" y="5788025"/>
          <p14:tracePt t="131655" x="4435475" y="5788025"/>
          <p14:tracePt t="131678" x="4435475" y="5795963"/>
          <p14:tracePt t="131686" x="4445000" y="5813425"/>
          <p14:tracePt t="131694" x="4452938" y="5813425"/>
          <p14:tracePt t="131710" x="4452938" y="5821363"/>
          <p14:tracePt t="131727" x="4452938" y="5829300"/>
          <p14:tracePt t="131861" x="4452938" y="5838825"/>
          <p14:tracePt t="131869" x="4460875" y="5846763"/>
          <p14:tracePt t="131885" x="4470400" y="5854700"/>
          <p14:tracePt t="131901" x="4470400" y="5864225"/>
          <p14:tracePt t="131918" x="4470400" y="5872163"/>
          <p14:tracePt t="131936" x="4478338" y="5880100"/>
          <p14:tracePt t="131952" x="4478338" y="5889625"/>
          <p14:tracePt t="131969" x="4478338" y="5897563"/>
          <p14:tracePt t="131984" x="4486275" y="5905500"/>
          <p14:tracePt t="131990" x="4486275" y="5922963"/>
          <p14:tracePt t="131998" x="4495800" y="5922963"/>
          <p14:tracePt t="132007" x="4495800" y="5932488"/>
          <p14:tracePt t="132023" x="4495800" y="5957888"/>
          <p14:tracePt t="132053" x="4495800" y="5965825"/>
          <p14:tracePt t="132069" x="4495800" y="5973763"/>
          <p14:tracePt t="132150" x="4503738" y="5983288"/>
          <p14:tracePt t="132174" x="4513263" y="5983288"/>
          <p14:tracePt t="132190" x="4521200" y="5983288"/>
          <p14:tracePt t="132206" x="4538663" y="5983288"/>
          <p14:tracePt t="132222" x="4554538" y="5973763"/>
          <p14:tracePt t="132230" x="4554538" y="5965825"/>
          <p14:tracePt t="132238" x="4564063" y="5965825"/>
          <p14:tracePt t="132246" x="4572000" y="5957888"/>
          <p14:tracePt t="132254" x="4572000" y="5948363"/>
          <p14:tracePt t="132263" x="4579938" y="5940425"/>
          <p14:tracePt t="132270" x="4589463" y="5932488"/>
          <p14:tracePt t="132278" x="4589463" y="5922963"/>
          <p14:tracePt t="132286" x="4597400" y="5922963"/>
          <p14:tracePt t="132294" x="4597400" y="5915025"/>
          <p14:tracePt t="132302" x="4597400" y="5897563"/>
          <p14:tracePt t="132309" x="4605338" y="5880100"/>
          <p14:tracePt t="132319" x="4605338" y="5854700"/>
          <p14:tracePt t="132326" x="4605338" y="5829300"/>
          <p14:tracePt t="132342" x="4605338" y="5813425"/>
          <p14:tracePt t="132352" x="4614863" y="5803900"/>
          <p14:tracePt t="132358" x="4614863" y="5795963"/>
          <p14:tracePt t="132368" x="4614863" y="5778500"/>
          <p14:tracePt t="132375" x="4614863" y="5770563"/>
          <p14:tracePt t="132385" x="4614863" y="5761038"/>
          <p14:tracePt t="132390" x="4614863" y="5753100"/>
          <p14:tracePt t="132400" x="4614863" y="5745163"/>
          <p14:tracePt t="132413" x="4614863" y="5727700"/>
          <p14:tracePt t="132423" x="4605338" y="5719763"/>
          <p14:tracePt t="132429" x="4605338" y="5710238"/>
          <p14:tracePt t="132438" x="4589463" y="5694363"/>
          <p14:tracePt t="132446" x="4579938" y="5684838"/>
          <p14:tracePt t="132454" x="4564063" y="5676900"/>
          <p14:tracePt t="132463" x="4546600" y="5668963"/>
          <p14:tracePt t="132469" x="4538663" y="5659438"/>
          <p14:tracePt t="132478" x="4521200" y="5641975"/>
          <p14:tracePt t="132486" x="4486275" y="5626100"/>
          <p14:tracePt t="132494" x="4470400" y="5616575"/>
          <p14:tracePt t="132502" x="4445000" y="5600700"/>
          <p14:tracePt t="132511" x="4419600" y="5583238"/>
          <p14:tracePt t="132519" x="4410075" y="5565775"/>
          <p14:tracePt t="132526" x="4394200" y="5549900"/>
          <p14:tracePt t="132535" x="4368800" y="5524500"/>
          <p14:tracePt t="132543" x="4351338" y="5507038"/>
          <p14:tracePt t="132552" x="4341813" y="5497513"/>
          <p14:tracePt t="132568" x="4341813" y="5489575"/>
          <p14:tracePt t="132584" x="4341813" y="5481638"/>
          <p14:tracePt t="132615" x="4341813" y="5472113"/>
          <p14:tracePt t="132629" x="4341813" y="5464175"/>
          <p14:tracePt t="132646" x="4341813" y="5456238"/>
          <p14:tracePt t="132655" x="4341813" y="5438775"/>
          <p14:tracePt t="132670" x="4341813" y="5430838"/>
          <p14:tracePt t="132686" x="4341813" y="5421313"/>
          <p14:tracePt t="132694" x="4341813" y="5413375"/>
          <p14:tracePt t="132702" x="4333875" y="5405438"/>
          <p14:tracePt t="132719" x="4333875" y="5395913"/>
          <p14:tracePt t="132735" x="4333875" y="5387975"/>
          <p14:tracePt t="132838" x="4341813" y="5395913"/>
          <p14:tracePt t="132846" x="4351338" y="5405438"/>
          <p14:tracePt t="132853" x="4359275" y="5413375"/>
          <p14:tracePt t="132862" x="4359275" y="5421313"/>
          <p14:tracePt t="132869" x="4368800" y="5430838"/>
          <p14:tracePt t="132877" x="4376738" y="5438775"/>
          <p14:tracePt t="132886" x="4376738" y="5456238"/>
          <p14:tracePt t="132902" x="4384675" y="5481638"/>
          <p14:tracePt t="132914" x="4384675" y="5489575"/>
          <p14:tracePt t="132919" x="4384675" y="5507038"/>
          <p14:tracePt t="132927" x="4394200" y="5540375"/>
          <p14:tracePt t="132937" x="4402138" y="5565775"/>
          <p14:tracePt t="132941" x="4402138" y="5583238"/>
          <p14:tracePt t="132953" x="4402138" y="5600700"/>
          <p14:tracePt t="132959" x="4402138" y="5634038"/>
          <p14:tracePt t="132968" x="4402138" y="5641975"/>
          <p14:tracePt t="132974" x="4402138" y="5659438"/>
          <p14:tracePt t="132984" x="4402138" y="5684838"/>
          <p14:tracePt t="132991" x="4402138" y="5702300"/>
          <p14:tracePt t="132999" x="4402138" y="5719763"/>
          <p14:tracePt t="133006" x="4402138" y="5735638"/>
          <p14:tracePt t="133014" x="4402138" y="5745163"/>
          <p14:tracePt t="133023" x="4402138" y="5770563"/>
          <p14:tracePt t="133030" x="4402138" y="5778500"/>
          <p14:tracePt t="133039" x="4402138" y="5788025"/>
          <p14:tracePt t="133046" x="4402138" y="5795963"/>
          <p14:tracePt t="133055" x="4402138" y="5813425"/>
          <p14:tracePt t="133062" x="4402138" y="5829300"/>
          <p14:tracePt t="133078" x="4402138" y="5838825"/>
          <p14:tracePt t="133087" x="4402138" y="5846763"/>
          <p14:tracePt t="133094" x="4410075" y="5846763"/>
          <p14:tracePt t="133215" x="4410075" y="5854700"/>
          <p14:tracePt t="133222" x="4419600" y="5864225"/>
          <p14:tracePt t="133278" x="4419600" y="5872163"/>
          <p14:tracePt t="133294" x="4427538" y="5872163"/>
          <p14:tracePt t="133310" x="4445000" y="5872163"/>
          <p14:tracePt t="133334" x="4460875" y="5864225"/>
          <p14:tracePt t="133341" x="4470400" y="5854700"/>
          <p14:tracePt t="133358" x="4495800" y="5829300"/>
          <p14:tracePt t="133368" x="4495800" y="5821363"/>
          <p14:tracePt t="133374" x="4503738" y="5803900"/>
          <p14:tracePt t="133385" x="4521200" y="5778500"/>
          <p14:tracePt t="133390" x="4521200" y="5770563"/>
          <p14:tracePt t="133398" x="4529138" y="5719763"/>
          <p14:tracePt t="133406" x="4529138" y="5710238"/>
          <p14:tracePt t="133413" x="4529138" y="5676900"/>
          <p14:tracePt t="133422" x="4529138" y="5651500"/>
          <p14:tracePt t="133430" x="4529138" y="5634038"/>
          <p14:tracePt t="133439" x="4529138" y="5626100"/>
          <p14:tracePt t="133447" x="4529138" y="5608638"/>
          <p14:tracePt t="133454" x="4529138" y="5591175"/>
          <p14:tracePt t="133462" x="4529138" y="5575300"/>
          <p14:tracePt t="133470" x="4529138" y="5565775"/>
          <p14:tracePt t="133478" x="4529138" y="5549900"/>
          <p14:tracePt t="133486" x="4529138" y="5532438"/>
          <p14:tracePt t="133494" x="4529138" y="5524500"/>
          <p14:tracePt t="133503" x="4521200" y="5497513"/>
          <p14:tracePt t="133510" x="4513263" y="5481638"/>
          <p14:tracePt t="133519" x="4503738" y="5464175"/>
          <p14:tracePt t="133527" x="4495800" y="5438775"/>
          <p14:tracePt t="133536" x="4478338" y="5413375"/>
          <p14:tracePt t="133543" x="4478338" y="5395913"/>
          <p14:tracePt t="133552" x="4470400" y="5395913"/>
          <p14:tracePt t="133559" x="4460875" y="5370513"/>
          <p14:tracePt t="133569" x="4452938" y="5353050"/>
          <p14:tracePt t="133574" x="4445000" y="5353050"/>
          <p14:tracePt t="133585" x="4445000" y="5345113"/>
          <p14:tracePt t="133590" x="4435475" y="5337175"/>
          <p14:tracePt t="133598" x="4427538" y="5337175"/>
          <p14:tracePt t="133743" x="4419600" y="5337175"/>
          <p14:tracePt t="133783" x="4427538" y="5362575"/>
          <p14:tracePt t="133791" x="4435475" y="5387975"/>
          <p14:tracePt t="133800" x="4452938" y="5413375"/>
          <p14:tracePt t="133805" x="4460875" y="5430838"/>
          <p14:tracePt t="133813" x="4470400" y="5456238"/>
          <p14:tracePt t="133821" x="4478338" y="5481638"/>
          <p14:tracePt t="133830" x="4486275" y="5497513"/>
          <p14:tracePt t="133838" x="4486275" y="5532438"/>
          <p14:tracePt t="133846" x="4495800" y="5565775"/>
          <p14:tracePt t="133854" x="4495800" y="5591175"/>
          <p14:tracePt t="133862" x="4503738" y="5608638"/>
          <p14:tracePt t="133870" x="4503738" y="5626100"/>
          <p14:tracePt t="133878" x="4503738" y="5651500"/>
          <p14:tracePt t="133887" x="4503738" y="5659438"/>
          <p14:tracePt t="133894" x="4503738" y="5676900"/>
          <p14:tracePt t="133903" x="4503738" y="5702300"/>
          <p14:tracePt t="133919" x="4503738" y="5727700"/>
          <p14:tracePt t="133925" x="4503738" y="5735638"/>
          <p14:tracePt t="133937" x="4503738" y="5745163"/>
          <p14:tracePt t="133942" x="4503738" y="5770563"/>
          <p14:tracePt t="133952" x="4495800" y="5788025"/>
          <p14:tracePt t="133968" x="4495800" y="5813425"/>
          <p14:tracePt t="133975" x="4486275" y="5829300"/>
          <p14:tracePt t="133984" x="4478338" y="5838825"/>
          <p14:tracePt t="133991" x="4470400" y="5854700"/>
          <p14:tracePt t="133998" x="4470400" y="5864225"/>
          <p14:tracePt t="134173" x="4470400" y="5872163"/>
          <p14:tracePt t="134185" x="4470400" y="5880100"/>
          <p14:tracePt t="134190" x="4470400" y="5889625"/>
          <p14:tracePt t="134197" x="4470400" y="5897563"/>
          <p14:tracePt t="134206" x="4470400" y="5905500"/>
          <p14:tracePt t="134214" x="4470400" y="5922963"/>
          <p14:tracePt t="134222" x="4470400" y="5940425"/>
          <p14:tracePt t="134230" x="4470400" y="5948363"/>
          <p14:tracePt t="134238" x="4470400" y="5957888"/>
          <p14:tracePt t="134246" x="4470400" y="5965825"/>
          <p14:tracePt t="134254" x="4470400" y="5983288"/>
          <p14:tracePt t="134262" x="4470400" y="6008688"/>
          <p14:tracePt t="134270" x="4470400" y="6024563"/>
          <p14:tracePt t="134287" x="4470400" y="6034088"/>
          <p14:tracePt t="134294" x="4470400" y="6049963"/>
          <p14:tracePt t="134310" x="4470400" y="6067425"/>
          <p14:tracePt t="134320" x="4470400" y="6076950"/>
          <p14:tracePt t="134336" x="4470400" y="6084888"/>
          <p14:tracePt t="134342" x="4470400" y="6092825"/>
          <p14:tracePt t="134358" x="4460875" y="6102350"/>
          <p14:tracePt t="134590" x="4460875" y="6110288"/>
          <p14:tracePt t="134606" x="4460875" y="6118225"/>
          <p14:tracePt t="134710" x="4460875" y="6127750"/>
          <p14:tracePt t="134758" x="4460875" y="6135688"/>
          <p14:tracePt t="135254" x="4478338" y="6118225"/>
          <p14:tracePt t="135311" x="4478338" y="6110288"/>
          <p14:tracePt t="135326" x="4486275" y="6102350"/>
          <p14:tracePt t="135406" x="4503738" y="6084888"/>
          <p14:tracePt t="135414" x="4521200" y="6076950"/>
          <p14:tracePt t="135422" x="4538663" y="6067425"/>
          <p14:tracePt t="135430" x="4564063" y="6059488"/>
          <p14:tracePt t="135438" x="4589463" y="6049963"/>
          <p14:tracePt t="135446" x="4630738" y="6034088"/>
          <p14:tracePt t="135453" x="4683125" y="6008688"/>
          <p14:tracePt t="135462" x="4741863" y="5973763"/>
          <p14:tracePt t="135470" x="4818063" y="5932488"/>
          <p14:tracePt t="135478" x="4894263" y="5897563"/>
          <p14:tracePt t="135487" x="5005388" y="5829300"/>
          <p14:tracePt t="135495" x="5124450" y="5770563"/>
          <p14:tracePt t="135503" x="5226050" y="5719763"/>
          <p14:tracePt t="135511" x="5327650" y="5668963"/>
          <p14:tracePt t="135520" x="5430838" y="5616575"/>
          <p14:tracePt t="135527" x="5524500" y="5549900"/>
          <p14:tracePt t="135536" x="5583238" y="5514975"/>
          <p14:tracePt t="135543" x="5659438" y="5497513"/>
          <p14:tracePt t="135552" x="5702300" y="5497513"/>
          <p14:tracePt t="135559" x="5727700" y="5507038"/>
          <p14:tracePt t="135567" x="5761038" y="5507038"/>
          <p14:tracePt t="135575" x="5778500" y="5507038"/>
          <p14:tracePt t="135582" x="5788025" y="5507038"/>
          <p14:tracePt t="135597" x="5813425" y="5489575"/>
          <p14:tracePt t="135606" x="5813425" y="5481638"/>
          <p14:tracePt t="135614" x="5813425" y="5464175"/>
          <p14:tracePt t="135623" x="5813425" y="5446713"/>
          <p14:tracePt t="135630" x="5813425" y="5421313"/>
          <p14:tracePt t="135638" x="5813425" y="5413375"/>
          <p14:tracePt t="135646" x="5813425" y="5405438"/>
          <p14:tracePt t="135662" x="5821363" y="5395913"/>
          <p14:tracePt t="135678" x="5829300" y="5380038"/>
          <p14:tracePt t="135688" x="5838825" y="5362575"/>
          <p14:tracePt t="135694" x="5846763" y="5362575"/>
          <p14:tracePt t="135704" x="5864225" y="5353050"/>
          <p14:tracePt t="135709" x="5872163" y="5345113"/>
          <p14:tracePt t="135721" x="5880100" y="5337175"/>
          <p14:tracePt t="135725" x="5889625" y="5337175"/>
          <p14:tracePt t="135737" x="5905500" y="5327650"/>
          <p14:tracePt t="135741" x="5915025" y="5319713"/>
          <p14:tracePt t="135753" x="5922963" y="5319713"/>
          <p14:tracePt t="135757" x="5922963" y="5311775"/>
          <p14:tracePt t="135766" x="5932488" y="5311775"/>
          <p14:tracePt t="135773" x="5940425" y="5311775"/>
          <p14:tracePt t="135797" x="5940425" y="5302250"/>
          <p14:tracePt t="136271" x="5957888" y="5302250"/>
          <p14:tracePt t="136295" x="5983288" y="5294313"/>
          <p14:tracePt t="136302" x="5991225" y="5294313"/>
          <p14:tracePt t="136311" x="6016625" y="5286375"/>
          <p14:tracePt t="136321" x="6059488" y="5268913"/>
          <p14:tracePt t="136327" x="6110288" y="5260975"/>
          <p14:tracePt t="136336" x="6135688" y="5243513"/>
          <p14:tracePt t="136343" x="6186488" y="5226050"/>
          <p14:tracePt t="136352" x="6246813" y="5200650"/>
          <p14:tracePt t="136358" x="6297613" y="5183188"/>
          <p14:tracePt t="136366" x="6373813" y="5149850"/>
          <p14:tracePt t="136374" x="6432550" y="5124450"/>
          <p14:tracePt t="136381" x="6483350" y="5091113"/>
          <p14:tracePt t="136390" x="6551613" y="5056188"/>
          <p14:tracePt t="136398" x="6611938" y="5030788"/>
          <p14:tracePt t="136406" x="6670675" y="4997450"/>
          <p14:tracePt t="136414" x="6713538" y="4972050"/>
          <p14:tracePt t="136422" x="6756400" y="4937125"/>
          <p14:tracePt t="136430" x="6781800" y="4919663"/>
          <p14:tracePt t="136437" x="6815138" y="4903788"/>
          <p14:tracePt t="136446" x="6858000" y="4878388"/>
          <p14:tracePt t="136454" x="6875463" y="4852988"/>
          <p14:tracePt t="136462" x="6900863" y="4835525"/>
          <p14:tracePt t="136471" x="6926263" y="4810125"/>
          <p14:tracePt t="136478" x="6969125" y="4784725"/>
          <p14:tracePt t="136488" x="7002463" y="4759325"/>
          <p14:tracePt t="136493" x="7027863" y="4741863"/>
          <p14:tracePt t="136504" x="7061200" y="4716463"/>
          <p14:tracePt t="136509" x="7088188" y="4691063"/>
          <p14:tracePt t="136521" x="7129463" y="4665663"/>
          <p14:tracePt t="136525" x="7154863" y="4648200"/>
          <p14:tracePt t="136535" x="7205663" y="4605338"/>
          <p14:tracePt t="136541" x="7232650" y="4589463"/>
          <p14:tracePt t="136550" x="7265988" y="4564063"/>
          <p14:tracePt t="136557" x="7299325" y="4538663"/>
          <p14:tracePt t="136565" x="7334250" y="4513263"/>
          <p14:tracePt t="136574" x="7377113" y="4486275"/>
          <p14:tracePt t="136582" x="7402513" y="4460875"/>
          <p14:tracePt t="136591" x="7443788" y="4427538"/>
          <p14:tracePt t="136598" x="7486650" y="4402138"/>
          <p14:tracePt t="136610" x="7537450" y="4368800"/>
          <p14:tracePt t="136613" x="7572375" y="4341813"/>
          <p14:tracePt t="136622" x="7623175" y="4316413"/>
          <p14:tracePt t="136640" x="7681913" y="4283075"/>
          <p14:tracePt t="136647" x="7707313" y="4265613"/>
          <p14:tracePt t="136656" x="7716838" y="4249738"/>
          <p14:tracePt t="136662" x="7750175" y="4224338"/>
          <p14:tracePt t="136672" x="7775575" y="4214813"/>
          <p14:tracePt t="136677" x="7800975" y="4189413"/>
          <p14:tracePt t="136688" x="7826375" y="4171950"/>
          <p14:tracePt t="136693" x="7843838" y="4164013"/>
          <p14:tracePt t="136705" x="7851775" y="4146550"/>
          <p14:tracePt t="136709" x="7894638" y="4121150"/>
          <p14:tracePt t="136721" x="7894638" y="4113213"/>
          <p14:tracePt t="136726" x="7912100" y="4095750"/>
          <p14:tracePt t="136734" x="7927975" y="4087813"/>
          <p14:tracePt t="136741" x="7927975" y="4079875"/>
          <p14:tracePt t="136750" x="7945438" y="4062413"/>
          <p14:tracePt t="136757" x="7962900" y="4052888"/>
          <p14:tracePt t="136766" x="7962900" y="4044950"/>
          <p14:tracePt t="136773" x="7970838" y="4027488"/>
          <p14:tracePt t="136781" x="7988300" y="4019550"/>
          <p14:tracePt t="136789" x="7996238" y="3994150"/>
          <p14:tracePt t="136798" x="8005763" y="3976688"/>
          <p14:tracePt t="136805" x="8013700" y="3960813"/>
          <p14:tracePt t="136814" x="8013700" y="3951288"/>
          <p14:tracePt t="136821" x="8013700" y="3935413"/>
          <p14:tracePt t="136830" x="8021638" y="3908425"/>
          <p14:tracePt t="136838" x="8021638" y="3892550"/>
          <p14:tracePt t="136846" x="8021638" y="3875088"/>
          <p14:tracePt t="136854" x="8021638" y="3857625"/>
          <p14:tracePt t="136862" x="8021638" y="3841750"/>
          <p14:tracePt t="136870" x="8021638" y="3824288"/>
          <p14:tracePt t="136878" x="8021638" y="3798888"/>
          <p14:tracePt t="136893" x="8021638" y="3773488"/>
          <p14:tracePt t="136904" x="8021638" y="3763963"/>
          <p14:tracePt t="136910" x="8021638" y="3738563"/>
          <p14:tracePt t="136931" x="7996238" y="3713163"/>
          <p14:tracePt t="136937" x="7980363" y="3697288"/>
          <p14:tracePt t="136942" x="7962900" y="3679825"/>
          <p14:tracePt t="136949" x="7962900" y="3662363"/>
          <p14:tracePt t="136958" x="7954963" y="3646488"/>
          <p14:tracePt t="136966" x="7937500" y="3629025"/>
          <p14:tracePt t="136974" x="7920038" y="3611563"/>
          <p14:tracePt t="136982" x="7902575" y="3594100"/>
          <p14:tracePt t="136991" x="7902575" y="3586163"/>
          <p14:tracePt t="136998" x="7886700" y="3568700"/>
          <p14:tracePt t="137006" x="7877175" y="3552825"/>
          <p14:tracePt t="137014" x="7861300" y="3543300"/>
          <p14:tracePt t="137023" x="7851775" y="3527425"/>
          <p14:tracePt t="137030" x="7843838" y="3517900"/>
          <p14:tracePt t="137038" x="7835900" y="3509963"/>
          <p14:tracePt t="137046" x="7818438" y="3502025"/>
          <p14:tracePt t="137054" x="7810500" y="3484563"/>
          <p14:tracePt t="137062" x="7793038" y="3467100"/>
          <p14:tracePt t="137071" x="7775575" y="3449638"/>
          <p14:tracePt t="137079" x="7758113" y="3449638"/>
          <p14:tracePt t="137087" x="7742238" y="3433763"/>
          <p14:tracePt t="137095" x="7724775" y="3424238"/>
          <p14:tracePt t="137103" x="7707313" y="3408363"/>
          <p14:tracePt t="137111" x="7699375" y="3398838"/>
          <p14:tracePt t="137121" x="7673975" y="3390900"/>
          <p14:tracePt t="137126" x="7666038" y="3382963"/>
          <p14:tracePt t="137142" x="7656513" y="3373438"/>
          <p14:tracePt t="137152" x="7623175" y="3365500"/>
          <p14:tracePt t="137165" x="7605713" y="3365500"/>
          <p14:tracePt t="137174" x="7597775" y="3365500"/>
          <p14:tracePt t="137182" x="7580313" y="3355975"/>
          <p14:tracePt t="137190" x="7572375" y="3348038"/>
          <p14:tracePt t="137198" x="7562850" y="3348038"/>
          <p14:tracePt t="137205" x="7546975" y="3348038"/>
          <p14:tracePt t="137215" x="7537450" y="3348038"/>
          <p14:tracePt t="137223" x="7529513" y="3348038"/>
          <p14:tracePt t="137229" x="7504113" y="3348038"/>
          <p14:tracePt t="137238" x="7494588" y="3348038"/>
          <p14:tracePt t="137246" x="7469188" y="3348038"/>
          <p14:tracePt t="137254" x="7443788" y="3348038"/>
          <p14:tracePt t="137262" x="7418388" y="3348038"/>
          <p14:tracePt t="137271" x="7392988" y="3348038"/>
          <p14:tracePt t="137277" x="7367588" y="3348038"/>
          <p14:tracePt t="137288" x="7334250" y="3348038"/>
          <p14:tracePt t="137294" x="7308850" y="3348038"/>
          <p14:tracePt t="137303" x="7273925" y="3348038"/>
          <p14:tracePt t="137311" x="7248525" y="3348038"/>
          <p14:tracePt t="137321" x="7205663" y="3348038"/>
          <p14:tracePt t="137327" x="7180263" y="3348038"/>
          <p14:tracePt t="137336" x="7138988" y="3348038"/>
          <p14:tracePt t="137343" x="7104063" y="3348038"/>
          <p14:tracePt t="137353" x="7070725" y="3348038"/>
          <p14:tracePt t="137359" x="7027863" y="3348038"/>
          <p14:tracePt t="137365" x="6985000" y="3355975"/>
          <p14:tracePt t="137375" x="6934200" y="3365500"/>
          <p14:tracePt t="137381" x="6900863" y="3373438"/>
          <p14:tracePt t="137391" x="6865938" y="3390900"/>
          <p14:tracePt t="137398" x="6824663" y="3390900"/>
          <p14:tracePt t="137406" x="6789738" y="3424238"/>
          <p14:tracePt t="137413" x="6772275" y="3424238"/>
          <p14:tracePt t="137422" x="6738938" y="3441700"/>
          <p14:tracePt t="137430" x="6713538" y="3449638"/>
          <p14:tracePt t="137438" x="6696075" y="3459163"/>
          <p14:tracePt t="137445" x="6670675" y="3467100"/>
          <p14:tracePt t="137456" x="6645275" y="3475038"/>
          <p14:tracePt t="137461" x="6627813" y="3484563"/>
          <p14:tracePt t="137472" x="6611938" y="3492500"/>
          <p14:tracePt t="137478" x="6586538" y="3509963"/>
          <p14:tracePt t="137487" x="6569075" y="3517900"/>
          <p14:tracePt t="137494" x="6535738" y="3535363"/>
          <p14:tracePt t="137504" x="6500813" y="3543300"/>
          <p14:tracePt t="137511" x="6483350" y="3552825"/>
          <p14:tracePt t="137520" x="6457950" y="3560763"/>
          <p14:tracePt t="137527" x="6416675" y="3578225"/>
          <p14:tracePt t="137536" x="6399213" y="3586163"/>
          <p14:tracePt t="137543" x="6373813" y="3603625"/>
          <p14:tracePt t="137551" x="6338888" y="3619500"/>
          <p14:tracePt t="137559" x="6313488" y="3636963"/>
          <p14:tracePt t="137565" x="6288088" y="3654425"/>
          <p14:tracePt t="137574" x="6272213" y="3662363"/>
          <p14:tracePt t="137582" x="6246813" y="3679825"/>
          <p14:tracePt t="137591" x="6229350" y="3687763"/>
          <p14:tracePt t="137599" x="6203950" y="3705225"/>
          <p14:tracePt t="137608" x="6178550" y="3722688"/>
          <p14:tracePt t="137614" x="6178550" y="3730625"/>
          <p14:tracePt t="137623" x="6153150" y="3748088"/>
          <p14:tracePt t="137630" x="6127750" y="3756025"/>
          <p14:tracePt t="137638" x="6118225" y="3773488"/>
          <p14:tracePt t="137646" x="6092825" y="3790950"/>
          <p14:tracePt t="137654" x="6076950" y="3806825"/>
          <p14:tracePt t="137662" x="6049963" y="3824288"/>
          <p14:tracePt t="137671" x="6034088" y="3841750"/>
          <p14:tracePt t="137679" x="6016625" y="3849688"/>
          <p14:tracePt t="137687" x="5999163" y="3857625"/>
          <p14:tracePt t="137694" x="5973763" y="3875088"/>
          <p14:tracePt t="137704" x="5957888" y="3892550"/>
          <p14:tracePt t="137711" x="5940425" y="3900488"/>
          <p14:tracePt t="137721" x="5915025" y="3917950"/>
          <p14:tracePt t="137727" x="5897563" y="3925888"/>
          <p14:tracePt t="137735" x="5880100" y="3943350"/>
          <p14:tracePt t="137741" x="5854700" y="3960813"/>
          <p14:tracePt t="137749" x="5838825" y="3986213"/>
          <p14:tracePt t="137758" x="5821363" y="4002088"/>
          <p14:tracePt t="137765" x="5803900" y="4027488"/>
          <p14:tracePt t="137775" x="5778500" y="4037013"/>
          <p14:tracePt t="137782" x="5761038" y="4052888"/>
          <p14:tracePt t="137791" x="5753100" y="4070350"/>
          <p14:tracePt t="137799" x="5735638" y="4087813"/>
          <p14:tracePt t="137807" x="5719763" y="4113213"/>
          <p14:tracePt t="137814" x="5702300" y="4130675"/>
          <p14:tracePt t="137822" x="5684838" y="4146550"/>
          <p14:tracePt t="137830" x="5668963" y="4171950"/>
          <p14:tracePt t="137838" x="5668963" y="4189413"/>
          <p14:tracePt t="137846" x="5668963" y="4197350"/>
          <p14:tracePt t="137855" x="5659438" y="4214813"/>
          <p14:tracePt t="137862" x="5651500" y="4232275"/>
          <p14:tracePt t="137870" x="5626100" y="4257675"/>
          <p14:tracePt t="137878" x="5616575" y="4265613"/>
          <p14:tracePt t="137889" x="5600700" y="4283075"/>
          <p14:tracePt t="137894" x="5591175" y="4308475"/>
          <p14:tracePt t="137916" x="5575300" y="4341813"/>
          <p14:tracePt t="137922" x="5557838" y="4368800"/>
          <p14:tracePt t="137925" x="5549900" y="4384675"/>
          <p14:tracePt t="137933" x="5532438" y="4410075"/>
          <p14:tracePt t="137943" x="5532438" y="4419600"/>
          <p14:tracePt t="137949" x="5524500" y="4445000"/>
          <p14:tracePt t="137957" x="5507038" y="4486275"/>
          <p14:tracePt t="137965" x="5489575" y="4513263"/>
          <p14:tracePt t="137974" x="5481638" y="4538663"/>
          <p14:tracePt t="137982" x="5464175" y="4572000"/>
          <p14:tracePt t="137990" x="5456238" y="4597400"/>
          <p14:tracePt t="137999" x="5456238" y="4614863"/>
          <p14:tracePt t="138005" x="5456238" y="4648200"/>
          <p14:tracePt t="138014" x="5438775" y="4673600"/>
          <p14:tracePt t="138022" x="5438775" y="4708525"/>
          <p14:tracePt t="138029" x="5438775" y="4733925"/>
          <p14:tracePt t="138038" x="5438775" y="4759325"/>
          <p14:tracePt t="138046" x="5430838" y="4792663"/>
          <p14:tracePt t="138055" x="5421313" y="4810125"/>
          <p14:tracePt t="138062" x="5421313" y="4835525"/>
          <p14:tracePt t="138071" x="5413375" y="4860925"/>
          <p14:tracePt t="138079" x="5413375" y="4886325"/>
          <p14:tracePt t="138089" x="5413375" y="4903788"/>
          <p14:tracePt t="138095" x="5405438" y="4929188"/>
          <p14:tracePt t="138104" x="5405438" y="4946650"/>
          <p14:tracePt t="138111" x="5405438" y="4962525"/>
          <p14:tracePt t="138121" x="5405438" y="4987925"/>
          <p14:tracePt t="138126" x="5395913" y="4997450"/>
          <p14:tracePt t="138137" x="5395913" y="5022850"/>
          <p14:tracePt t="138142" x="5395913" y="5048250"/>
          <p14:tracePt t="138152" x="5395913" y="5056188"/>
          <p14:tracePt t="138158" x="5395913" y="5081588"/>
          <p14:tracePt t="138166" x="5395913" y="5099050"/>
          <p14:tracePt t="138174" x="5387975" y="5124450"/>
          <p14:tracePt t="138182" x="5387975" y="5149850"/>
          <p14:tracePt t="138190" x="5387975" y="5175250"/>
          <p14:tracePt t="138199" x="5387975" y="5200650"/>
          <p14:tracePt t="138206" x="5380038" y="5226050"/>
          <p14:tracePt t="138214" x="5380038" y="5243513"/>
          <p14:tracePt t="138222" x="5380038" y="5260975"/>
          <p14:tracePt t="138230" x="5380038" y="5286375"/>
          <p14:tracePt t="138238" x="5380038" y="5311775"/>
          <p14:tracePt t="138246" x="5380038" y="5337175"/>
          <p14:tracePt t="138255" x="5380038" y="5353050"/>
          <p14:tracePt t="138262" x="5380038" y="5370513"/>
          <p14:tracePt t="138271" x="5380038" y="5387975"/>
          <p14:tracePt t="138279" x="5380038" y="5413375"/>
          <p14:tracePt t="138288" x="5380038" y="5438775"/>
          <p14:tracePt t="138294" x="5380038" y="5446713"/>
          <p14:tracePt t="138304" x="5380038" y="5464175"/>
          <p14:tracePt t="138311" x="5380038" y="5481638"/>
          <p14:tracePt t="138321" x="5380038" y="5497513"/>
          <p14:tracePt t="138325" x="5380038" y="5514975"/>
          <p14:tracePt t="138335" x="5380038" y="5532438"/>
          <p14:tracePt t="138343" x="5380038" y="5540375"/>
          <p14:tracePt t="138350" x="5387975" y="5549900"/>
          <p14:tracePt t="138359" x="5387975" y="5565775"/>
          <p14:tracePt t="138365" x="5395913" y="5575300"/>
          <p14:tracePt t="138374" x="5395913" y="5591175"/>
          <p14:tracePt t="138382" x="5395913" y="5608638"/>
          <p14:tracePt t="138390" x="5405438" y="5626100"/>
          <p14:tracePt t="138399" x="5405438" y="5651500"/>
          <p14:tracePt t="138406" x="5421313" y="5668963"/>
          <p14:tracePt t="138414" x="5430838" y="5694363"/>
          <p14:tracePt t="138421" x="5430838" y="5710238"/>
          <p14:tracePt t="138430" x="5438775" y="5727700"/>
          <p14:tracePt t="138438" x="5446713" y="5753100"/>
          <p14:tracePt t="138446" x="5456238" y="5770563"/>
          <p14:tracePt t="138455" x="5456238" y="5788025"/>
          <p14:tracePt t="138462" x="5472113" y="5813425"/>
          <p14:tracePt t="138471" x="5472113" y="5829300"/>
          <p14:tracePt t="138478" x="5489575" y="5846763"/>
          <p14:tracePt t="138488" x="5497513" y="5880100"/>
          <p14:tracePt t="138493" x="5507038" y="5880100"/>
          <p14:tracePt t="138505" x="5514975" y="5905500"/>
          <p14:tracePt t="138511" x="5532438" y="5940425"/>
          <p14:tracePt t="138521" x="5532438" y="5948363"/>
          <p14:tracePt t="138527" x="5549900" y="5965825"/>
          <p14:tracePt t="138533" x="5557838" y="5983288"/>
          <p14:tracePt t="138543" x="5575300" y="6008688"/>
          <p14:tracePt t="138552" x="5583238" y="6016625"/>
          <p14:tracePt t="138558" x="5600700" y="6042025"/>
          <p14:tracePt t="138565" x="5616575" y="6067425"/>
          <p14:tracePt t="138574" x="5626100" y="6084888"/>
          <p14:tracePt t="138582" x="5641975" y="6102350"/>
          <p14:tracePt t="138590" x="5659438" y="6110288"/>
          <p14:tracePt t="138598" x="5684838" y="6135688"/>
          <p14:tracePt t="138606" x="5702300" y="6153150"/>
          <p14:tracePt t="138613" x="5710238" y="6169025"/>
          <p14:tracePt t="138622" x="5735638" y="6203950"/>
          <p14:tracePt t="138630" x="5753100" y="6221413"/>
          <p14:tracePt t="138638" x="5778500" y="6246813"/>
          <p14:tracePt t="138646" x="5795963" y="6254750"/>
          <p14:tracePt t="138655" x="5813425" y="6272213"/>
          <p14:tracePt t="138662" x="5821363" y="6288088"/>
          <p14:tracePt t="138671" x="5846763" y="6313488"/>
          <p14:tracePt t="138679" x="5864225" y="6330950"/>
          <p14:tracePt t="138689" x="5889625" y="6338888"/>
          <p14:tracePt t="138694" x="5915025" y="6356350"/>
          <p14:tracePt t="138705" x="5940425" y="6381750"/>
          <p14:tracePt t="138710" x="5957888" y="6391275"/>
          <p14:tracePt t="138721" x="5983288" y="6407150"/>
          <p14:tracePt t="138726" x="6008688" y="6432550"/>
          <p14:tracePt t="138734" x="6034088" y="6450013"/>
          <p14:tracePt t="138743" x="6059488" y="6467475"/>
          <p14:tracePt t="138749" x="6076950" y="6467475"/>
          <p14:tracePt t="138759" x="6102350" y="6483350"/>
          <p14:tracePt t="138766" x="6118225" y="6492875"/>
          <p14:tracePt t="138773" x="6143625" y="6510338"/>
          <p14:tracePt t="138782" x="6153150" y="6518275"/>
          <p14:tracePt t="138791" x="6178550" y="6526213"/>
          <p14:tracePt t="138797" x="6203950" y="6543675"/>
          <p14:tracePt t="138806" x="6221413" y="6551613"/>
          <p14:tracePt t="138814" x="6237288" y="6561138"/>
          <p14:tracePt t="138822" x="6254750" y="6561138"/>
          <p14:tracePt t="138830" x="6288088" y="6569075"/>
          <p14:tracePt t="138838" x="6323013" y="6586538"/>
          <p14:tracePt t="138846" x="6338888" y="6586538"/>
          <p14:tracePt t="138856" x="6356350" y="6594475"/>
          <p14:tracePt t="138862" x="6373813" y="6594475"/>
          <p14:tracePt t="138871" x="6399213" y="6611938"/>
          <p14:tracePt t="138879" x="6407150" y="6619875"/>
          <p14:tracePt t="138888" x="6432550" y="6619875"/>
          <p14:tracePt t="138895" x="6457950" y="6627813"/>
          <p14:tracePt t="138904" x="6483350" y="6637338"/>
          <p14:tracePt t="138911" x="6510338" y="6637338"/>
          <p14:tracePt t="138932" x="6569075" y="6645275"/>
          <p14:tracePt t="138936" x="6602413" y="6645275"/>
          <p14:tracePt t="138943" x="6627813" y="6654800"/>
          <p14:tracePt t="138950" x="6662738" y="6662738"/>
          <p14:tracePt t="138959" x="6688138" y="6662738"/>
          <p14:tracePt t="138966" x="6713538" y="6670675"/>
          <p14:tracePt t="138974" x="6731000" y="6670675"/>
          <p14:tracePt t="138983" x="6756400" y="6670675"/>
          <p14:tracePt t="138990" x="6781800" y="6670675"/>
          <p14:tracePt t="138999" x="6799263" y="6670675"/>
          <p14:tracePt t="139006" x="6807200" y="6670675"/>
          <p14:tracePt t="139014" x="6824663" y="6670675"/>
          <p14:tracePt t="139022" x="6840538" y="6670675"/>
          <p14:tracePt t="139030" x="6865938" y="6670675"/>
          <p14:tracePt t="139037" x="6891338" y="6680200"/>
          <p14:tracePt t="139047" x="6908800" y="6680200"/>
          <p14:tracePt t="139054" x="6943725" y="6688138"/>
          <p14:tracePt t="139063" x="6969125" y="6688138"/>
          <p14:tracePt t="139071" x="7010400" y="6696075"/>
          <p14:tracePt t="139079" x="7027863" y="6696075"/>
          <p14:tracePt t="139089" x="7045325" y="6696075"/>
          <p14:tracePt t="139094" x="7070725" y="6696075"/>
          <p14:tracePt t="139105" x="7096125" y="6696075"/>
          <p14:tracePt t="139110" x="7113588" y="6696075"/>
          <p14:tracePt t="139119" x="7138988" y="6696075"/>
          <p14:tracePt t="139126" x="7164388" y="6696075"/>
          <p14:tracePt t="139133" x="7189788" y="6696075"/>
          <p14:tracePt t="139142" x="7223125" y="6696075"/>
          <p14:tracePt t="139149" x="7258050" y="6696075"/>
          <p14:tracePt t="139158" x="7283450" y="6696075"/>
          <p14:tracePt t="139166" x="7299325" y="6696075"/>
          <p14:tracePt t="139174" x="7324725" y="6696075"/>
          <p14:tracePt t="139182" x="7342188" y="6696075"/>
          <p14:tracePt t="139190" x="7359650" y="6696075"/>
          <p14:tracePt t="139198" x="7377113" y="6696075"/>
          <p14:tracePt t="139206" x="7385050" y="6696075"/>
          <p14:tracePt t="139214" x="7410450" y="6696075"/>
          <p14:tracePt t="139222" x="7435850" y="6696075"/>
          <p14:tracePt t="139229" x="7461250" y="6696075"/>
          <p14:tracePt t="139238" x="7478713" y="6696075"/>
          <p14:tracePt t="139247" x="7512050" y="6696075"/>
          <p14:tracePt t="139255" x="7546975" y="6696075"/>
          <p14:tracePt t="139263" x="7580313" y="6688138"/>
          <p14:tracePt t="139272" x="7605713" y="6688138"/>
          <p14:tracePt t="139279" x="7639050" y="6688138"/>
          <p14:tracePt t="139287" x="7666038" y="6680200"/>
          <p14:tracePt t="139295" x="7681913" y="6680200"/>
          <p14:tracePt t="139304" x="7716838" y="6680200"/>
          <p14:tracePt t="139311" x="7742238" y="6680200"/>
          <p14:tracePt t="139320" x="7767638" y="6670675"/>
          <p14:tracePt t="139327" x="7783513" y="6662738"/>
          <p14:tracePt t="139336" x="7800975" y="6654800"/>
          <p14:tracePt t="139343" x="7826375" y="6654800"/>
          <p14:tracePt t="139349" x="7826375" y="6645275"/>
          <p14:tracePt t="139358" x="7851775" y="6645275"/>
          <p14:tracePt t="139366" x="7877175" y="6645275"/>
          <p14:tracePt t="139374" x="7886700" y="6627813"/>
          <p14:tracePt t="139383" x="7912100" y="6619875"/>
          <p14:tracePt t="139390" x="7927975" y="6619875"/>
          <p14:tracePt t="139398" x="7945438" y="6602413"/>
          <p14:tracePt t="139406" x="7962900" y="6594475"/>
          <p14:tracePt t="139414" x="7988300" y="6586538"/>
          <p14:tracePt t="139423" x="8005763" y="6577013"/>
          <p14:tracePt t="139430" x="8013700" y="6569075"/>
          <p14:tracePt t="139438" x="8031163" y="6569075"/>
          <p14:tracePt t="139447" x="8056563" y="6551613"/>
          <p14:tracePt t="139455" x="8064500" y="6551613"/>
          <p14:tracePt t="139463" x="8074025" y="6535738"/>
          <p14:tracePt t="139473" x="8089900" y="6526213"/>
          <p14:tracePt t="139479" x="8115300" y="6510338"/>
          <p14:tracePt t="139488" x="8124825" y="6500813"/>
          <p14:tracePt t="139494" x="8140700" y="6483350"/>
          <p14:tracePt t="139504" x="8158163" y="6467475"/>
          <p14:tracePt t="139510" x="8175625" y="6450013"/>
          <p14:tracePt t="139518" x="8183563" y="6450013"/>
          <p14:tracePt t="139525" x="8201025" y="6424613"/>
          <p14:tracePt t="139533" x="8208963" y="6416675"/>
          <p14:tracePt t="139543" x="8226425" y="6399213"/>
          <p14:tracePt t="139549" x="8243888" y="6381750"/>
          <p14:tracePt t="139558" x="8259763" y="6356350"/>
          <p14:tracePt t="139566" x="8277225" y="6338888"/>
          <p14:tracePt t="139574" x="8302625" y="6323013"/>
          <p14:tracePt t="139582" x="8302625" y="6313488"/>
          <p14:tracePt t="139590" x="8310563" y="6297613"/>
          <p14:tracePt t="139598" x="8320088" y="6280150"/>
          <p14:tracePt t="139606" x="8335963" y="6262688"/>
          <p14:tracePt t="139614" x="8345488" y="6246813"/>
          <p14:tracePt t="139622" x="8353425" y="6229350"/>
          <p14:tracePt t="139630" x="8370888" y="6194425"/>
          <p14:tracePt t="139646" x="8370888" y="6169025"/>
          <p14:tracePt t="139656" x="8388350" y="6135688"/>
          <p14:tracePt t="139663" x="8396288" y="6110288"/>
          <p14:tracePt t="139672" x="8413750" y="6092825"/>
          <p14:tracePt t="139679" x="8421688" y="6059488"/>
          <p14:tracePt t="139688" x="8439150" y="6024563"/>
          <p14:tracePt t="139694" x="8447088" y="5991225"/>
          <p14:tracePt t="139705" x="8464550" y="5965825"/>
          <p14:tracePt t="139711" x="8480425" y="5932488"/>
          <p14:tracePt t="139720" x="8497888" y="5905500"/>
          <p14:tracePt t="139726" x="8507413" y="5889625"/>
          <p14:tracePt t="139734" x="8523288" y="5864225"/>
          <p14:tracePt t="139742" x="8532813" y="5838825"/>
          <p14:tracePt t="139749" x="8532813" y="5813425"/>
          <p14:tracePt t="139758" x="8540750" y="5788025"/>
          <p14:tracePt t="139766" x="8558213" y="5753100"/>
          <p14:tracePt t="139774" x="8566150" y="5727700"/>
          <p14:tracePt t="139782" x="8583613" y="5702300"/>
          <p14:tracePt t="139789" x="8583613" y="5659438"/>
          <p14:tracePt t="139798" x="8599488" y="5634038"/>
          <p14:tracePt t="139805" x="8609013" y="5591175"/>
          <p14:tracePt t="139814" x="8624888" y="5557838"/>
          <p14:tracePt t="139822" x="8634413" y="5524500"/>
          <p14:tracePt t="139830" x="8634413" y="5489575"/>
          <p14:tracePt t="139840" x="8642350" y="5456238"/>
          <p14:tracePt t="139845" x="8651875" y="5438775"/>
          <p14:tracePt t="139856" x="8659813" y="5405438"/>
          <p14:tracePt t="139861" x="8659813" y="5370513"/>
          <p14:tracePt t="139872" x="8659813" y="5353050"/>
          <p14:tracePt t="139878" x="8659813" y="5337175"/>
          <p14:tracePt t="139888" x="8659813" y="5311775"/>
          <p14:tracePt t="139895" x="8659813" y="5286375"/>
          <p14:tracePt t="139904" x="8659813" y="5260975"/>
          <p14:tracePt t="139910" x="8659813" y="5235575"/>
          <p14:tracePt t="139917" x="8659813" y="5208588"/>
          <p14:tracePt t="139926" x="8659813" y="5183188"/>
          <p14:tracePt t="139933" x="8659813" y="5157788"/>
          <p14:tracePt t="139942" x="8659813" y="5124450"/>
          <p14:tracePt t="139949" x="8659813" y="5091113"/>
          <p14:tracePt t="139958" x="8659813" y="5073650"/>
          <p14:tracePt t="139966" x="8659813" y="5048250"/>
          <p14:tracePt t="139975" x="8659813" y="5013325"/>
          <p14:tracePt t="139982" x="8659813" y="4997450"/>
          <p14:tracePt t="139990" x="8659813" y="4962525"/>
          <p14:tracePt t="139998" x="8659813" y="4929188"/>
          <p14:tracePt t="140006" x="8659813" y="4911725"/>
          <p14:tracePt t="140014" x="8659813" y="4886325"/>
          <p14:tracePt t="140023" x="8659813" y="4868863"/>
          <p14:tracePt t="140030" x="8651875" y="4843463"/>
          <p14:tracePt t="140039" x="8642350" y="4827588"/>
          <p14:tracePt t="140046" x="8642350" y="4802188"/>
          <p14:tracePt t="140056" x="8642350" y="4775200"/>
          <p14:tracePt t="140061" x="8624888" y="4759325"/>
          <p14:tracePt t="140072" x="8624888" y="4733925"/>
          <p14:tracePt t="140077" x="8616950" y="4708525"/>
          <p14:tracePt t="140088" x="8616950" y="4673600"/>
          <p14:tracePt t="140094" x="8616950" y="4657725"/>
          <p14:tracePt t="140105" x="8609013" y="4630738"/>
          <p14:tracePt t="140110" x="8599488" y="4597400"/>
          <p14:tracePt t="140119" x="8591550" y="4572000"/>
          <p14:tracePt t="140126" x="8583613" y="4554538"/>
          <p14:tracePt t="140134" x="8583613" y="4538663"/>
          <p14:tracePt t="140142" x="8574088" y="4503738"/>
          <p14:tracePt t="140149" x="8566150" y="4478338"/>
          <p14:tracePt t="140159" x="8566150" y="4470400"/>
          <p14:tracePt t="140166" x="8558213" y="4445000"/>
          <p14:tracePt t="140174" x="8548688" y="4419600"/>
          <p14:tracePt t="140183" x="8540750" y="4384675"/>
          <p14:tracePt t="140190" x="8540750" y="4376738"/>
          <p14:tracePt t="140198" x="8532813" y="4351338"/>
          <p14:tracePt t="140206" x="8523288" y="4325938"/>
          <p14:tracePt t="140214" x="8515350" y="4308475"/>
          <p14:tracePt t="140222" x="8515350" y="4291013"/>
          <p14:tracePt t="140230" x="8515350" y="4283075"/>
          <p14:tracePt t="140239" x="8507413" y="4257675"/>
          <p14:tracePt t="140247" x="8489950" y="4232275"/>
          <p14:tracePt t="140256" x="8480425" y="4197350"/>
          <p14:tracePt t="140263" x="8464550" y="4171950"/>
          <p14:tracePt t="140272" x="8464550" y="4164013"/>
          <p14:tracePt t="140279" x="8455025" y="4138613"/>
          <p14:tracePt t="140289" x="8447088" y="4121150"/>
          <p14:tracePt t="140294" x="8439150" y="4113213"/>
          <p14:tracePt t="140304" x="8429625" y="4079875"/>
          <p14:tracePt t="140310" x="8429625" y="4052888"/>
          <p14:tracePt t="140319" x="8421688" y="4027488"/>
          <p14:tracePt t="140326" x="8404225" y="4019550"/>
          <p14:tracePt t="140334" x="8396288" y="4002088"/>
          <p14:tracePt t="140342" x="8388350" y="3968750"/>
          <p14:tracePt t="140349" x="8378825" y="3960813"/>
          <p14:tracePt t="140366" x="8378825" y="3935413"/>
          <p14:tracePt t="140374" x="8362950" y="3917950"/>
          <p14:tracePt t="140390" x="8353425" y="3900488"/>
          <p14:tracePt t="140398" x="8335963" y="3883025"/>
          <p14:tracePt t="140414" x="8328025" y="3867150"/>
          <p14:tracePt t="140422" x="8320088" y="3857625"/>
          <p14:tracePt t="140431" x="8310563" y="3849688"/>
          <p14:tracePt t="140439" x="8294688" y="3832225"/>
          <p14:tracePt t="140447" x="8285163" y="3816350"/>
          <p14:tracePt t="140456" x="8277225" y="3798888"/>
          <p14:tracePt t="140461" x="8269288" y="3798888"/>
          <p14:tracePt t="140473" x="8259763" y="3790950"/>
          <p14:tracePt t="140479" x="8259763" y="3781425"/>
          <p14:tracePt t="140488" x="8243888" y="3773488"/>
          <p14:tracePt t="140495" x="8226425" y="3748088"/>
          <p14:tracePt t="140504" x="8208963" y="3738563"/>
          <p14:tracePt t="140511" x="8208963" y="3730625"/>
          <p14:tracePt t="140519" x="8191500" y="3722688"/>
          <p14:tracePt t="140526" x="8175625" y="3713163"/>
          <p14:tracePt t="140534" x="8166100" y="3705225"/>
          <p14:tracePt t="140542" x="8150225" y="3687763"/>
          <p14:tracePt t="140550" x="8140700" y="3687763"/>
          <p14:tracePt t="140557" x="8115300" y="3671888"/>
          <p14:tracePt t="140566" x="8107363" y="3671888"/>
          <p14:tracePt t="140574" x="8089900" y="3662363"/>
          <p14:tracePt t="140581" x="8064500" y="3646488"/>
          <p14:tracePt t="140590" x="8047038" y="3636963"/>
          <p14:tracePt t="140598" x="8031163" y="3619500"/>
          <p14:tracePt t="140606" x="8005763" y="3611563"/>
          <p14:tracePt t="140614" x="7980363" y="3594100"/>
          <p14:tracePt t="140630" x="7954963" y="3586163"/>
          <p14:tracePt t="140638" x="7937500" y="3568700"/>
          <p14:tracePt t="140646" x="7927975" y="3560763"/>
          <p14:tracePt t="140656" x="7912100" y="3552825"/>
          <p14:tracePt t="140663" x="7886700" y="3552825"/>
          <p14:tracePt t="140673" x="7877175" y="3543300"/>
          <p14:tracePt t="140678" x="7851775" y="3535363"/>
          <p14:tracePt t="140688" x="7826375" y="3527425"/>
          <p14:tracePt t="140694" x="7800975" y="3517900"/>
          <p14:tracePt t="140704" x="7783513" y="3517900"/>
          <p14:tracePt t="140710" x="7750175" y="3502025"/>
          <p14:tracePt t="140719" x="7724775" y="3492500"/>
          <p14:tracePt t="140726" x="7707313" y="3492500"/>
          <p14:tracePt t="140733" x="7691438" y="3484563"/>
          <p14:tracePt t="140742" x="7666038" y="3484563"/>
          <p14:tracePt t="140750" x="7639050" y="3475038"/>
          <p14:tracePt t="140758" x="7623175" y="3467100"/>
          <p14:tracePt t="140766" x="7605713" y="3467100"/>
          <p14:tracePt t="140774" x="7588250" y="3459163"/>
          <p14:tracePt t="140782" x="7572375" y="3459163"/>
          <p14:tracePt t="140789" x="7562850" y="3459163"/>
          <p14:tracePt t="140798" x="7546975" y="3449638"/>
          <p14:tracePt t="140806" x="7529513" y="3449638"/>
          <p14:tracePt t="140822" x="7494588" y="3441700"/>
          <p14:tracePt t="140829" x="7486650" y="3441700"/>
          <p14:tracePt t="140840" x="7453313" y="3433763"/>
          <p14:tracePt t="140845" x="7427913" y="3433763"/>
          <p14:tracePt t="140857" x="7392988" y="3424238"/>
          <p14:tracePt t="140861" x="7367588" y="3424238"/>
          <p14:tracePt t="140872" x="7342188" y="3424238"/>
          <p14:tracePt t="140877" x="7308850" y="3424238"/>
          <p14:tracePt t="140889" x="7291388" y="3424238"/>
          <p14:tracePt t="140893" x="7265988" y="3416300"/>
          <p14:tracePt t="140903" x="7240588" y="3416300"/>
          <p14:tracePt t="140909" x="7232650" y="3416300"/>
          <p14:tracePt t="140918" x="7215188" y="3416300"/>
          <p14:tracePt t="140925" x="7197725" y="3416300"/>
          <p14:tracePt t="140933" x="7180263" y="3416300"/>
          <p14:tracePt t="140941" x="7154863" y="3416300"/>
          <p14:tracePt t="140950" x="7129463" y="3416300"/>
          <p14:tracePt t="140957" x="7113588" y="3416300"/>
          <p14:tracePt t="140966" x="7088188" y="3416300"/>
          <p14:tracePt t="140974" x="7045325" y="3416300"/>
          <p14:tracePt t="140981" x="7002463" y="3416300"/>
          <p14:tracePt t="140989" x="6951663" y="3433763"/>
          <p14:tracePt t="140997" x="6908800" y="3441700"/>
          <p14:tracePt t="141006" x="6850063" y="3467100"/>
          <p14:tracePt t="141013" x="6799263" y="3484563"/>
          <p14:tracePt t="141023" x="6746875" y="3492500"/>
          <p14:tracePt t="141029" x="6705600" y="3509963"/>
          <p14:tracePt t="141040" x="6654800" y="3527425"/>
          <p14:tracePt t="141045" x="6619875" y="3543300"/>
          <p14:tracePt t="141056" x="6561138" y="3552825"/>
          <p14:tracePt t="141061" x="6526213" y="3568700"/>
          <p14:tracePt t="141072" x="6492875" y="3586163"/>
          <p14:tracePt t="141077" x="6467475" y="3594100"/>
          <p14:tracePt t="141088" x="6424613" y="3603625"/>
          <p14:tracePt t="141093" x="6391275" y="3619500"/>
          <p14:tracePt t="141104" x="6356350" y="3629025"/>
          <p14:tracePt t="141110" x="6323013" y="3646488"/>
          <p14:tracePt t="141118" x="6280150" y="3654425"/>
          <p14:tracePt t="141126" x="6237288" y="3671888"/>
          <p14:tracePt t="141133" x="6221413" y="3679825"/>
          <p14:tracePt t="141142" x="6169025" y="3697288"/>
          <p14:tracePt t="141150" x="6135688" y="3713163"/>
          <p14:tracePt t="141158" x="6092825" y="3730625"/>
          <p14:tracePt t="141167" x="6067425" y="3748088"/>
          <p14:tracePt t="141174" x="6024563" y="3763963"/>
          <p14:tracePt t="141182" x="6008688" y="3773488"/>
          <p14:tracePt t="141190" x="5973763" y="3798888"/>
          <p14:tracePt t="141198" x="5957888" y="3806825"/>
          <p14:tracePt t="141206" x="5922963" y="3824288"/>
          <p14:tracePt t="141215" x="5897563" y="3841750"/>
          <p14:tracePt t="141222" x="5872163" y="3867150"/>
          <p14:tracePt t="141230" x="5838825" y="3883025"/>
          <p14:tracePt t="141239" x="5821363" y="3900488"/>
          <p14:tracePt t="141245" x="5788025" y="3917950"/>
          <p14:tracePt t="141256" x="5753100" y="3943350"/>
          <p14:tracePt t="141263" x="5727700" y="3960813"/>
          <p14:tracePt t="141272" x="5710238" y="3976688"/>
          <p14:tracePt t="141279" x="5684838" y="3994150"/>
          <p14:tracePt t="141286" x="5651500" y="4011613"/>
          <p14:tracePt t="141294" x="5641975" y="4011613"/>
          <p14:tracePt t="141304" x="5626100" y="4027488"/>
          <p14:tracePt t="141310" x="5608638" y="4044950"/>
          <p14:tracePt t="141319" x="5600700" y="4052888"/>
          <p14:tracePt t="141327" x="5583238" y="4062413"/>
          <p14:tracePt t="141333" x="5575300" y="4079875"/>
          <p14:tracePt t="141343" x="5565775" y="4095750"/>
          <p14:tracePt t="141350" x="5549900" y="4105275"/>
          <p14:tracePt t="141358" x="5540375" y="4113213"/>
          <p14:tracePt t="141366" x="5540375" y="4130675"/>
          <p14:tracePt t="141374" x="5524500" y="4146550"/>
          <p14:tracePt t="141382" x="5524500" y="4164013"/>
          <p14:tracePt t="141390" x="5507038" y="4189413"/>
          <p14:tracePt t="141398" x="5507038" y="4224338"/>
          <p14:tracePt t="141406" x="5481638" y="4257675"/>
          <p14:tracePt t="141414" x="5481638" y="4265613"/>
          <p14:tracePt t="141423" x="5464175" y="4316413"/>
          <p14:tracePt t="141430" x="5464175" y="4341813"/>
          <p14:tracePt t="141439" x="5456238" y="4376738"/>
          <p14:tracePt t="141447" x="5456238" y="4402138"/>
          <p14:tracePt t="141457" x="5446713" y="4435475"/>
          <p14:tracePt t="141463" x="5446713" y="4452938"/>
          <p14:tracePt t="141473" x="5446713" y="4486275"/>
          <p14:tracePt t="141478" x="5446713" y="4513263"/>
          <p14:tracePt t="141488" x="5446713" y="4546600"/>
          <p14:tracePt t="141494" x="5446713" y="4564063"/>
          <p14:tracePt t="141504" x="5446713" y="4605338"/>
          <p14:tracePt t="141510" x="5446713" y="4640263"/>
          <p14:tracePt t="141519" x="5446713" y="4673600"/>
          <p14:tracePt t="141526" x="5446713" y="4699000"/>
          <p14:tracePt t="141533" x="5446713" y="4733925"/>
          <p14:tracePt t="141543" x="5446713" y="4767263"/>
          <p14:tracePt t="141550" x="5446713" y="4810125"/>
          <p14:tracePt t="141558" x="5446713" y="4835525"/>
          <p14:tracePt t="141566" x="5446713" y="4860925"/>
          <p14:tracePt t="141574" x="5446713" y="4894263"/>
          <p14:tracePt t="141582" x="5446713" y="4929188"/>
          <p14:tracePt t="141590" x="5446713" y="4946650"/>
          <p14:tracePt t="141598" x="5446713" y="4979988"/>
          <p14:tracePt t="141606" x="5446713" y="4997450"/>
          <p14:tracePt t="141614" x="5446713" y="5038725"/>
          <p14:tracePt t="141623" x="5446713" y="5056188"/>
          <p14:tracePt t="141631" x="5446713" y="5081588"/>
          <p14:tracePt t="141639" x="5446713" y="5106988"/>
          <p14:tracePt t="141646" x="5446713" y="5132388"/>
          <p14:tracePt t="141656" x="5446713" y="5141913"/>
          <p14:tracePt t="141663" x="5446713" y="5167313"/>
          <p14:tracePt t="141673" x="5446713" y="5192713"/>
          <p14:tracePt t="141678" x="5446713" y="5200650"/>
          <p14:tracePt t="141688" x="5456238" y="5226050"/>
          <p14:tracePt t="141694" x="5456238" y="5235575"/>
          <p14:tracePt t="141701" x="5456238" y="5251450"/>
          <p14:tracePt t="141710" x="5456238" y="5268913"/>
          <p14:tracePt t="141717" x="5456238" y="5276850"/>
          <p14:tracePt t="141726" x="5456238" y="5294313"/>
          <p14:tracePt t="141734" x="5456238" y="5302250"/>
          <p14:tracePt t="141742" x="5456238" y="5311775"/>
          <p14:tracePt t="141751" x="5456238" y="5337175"/>
          <p14:tracePt t="141759" x="5456238" y="5353050"/>
          <p14:tracePt t="141767" x="5456238" y="5370513"/>
          <p14:tracePt t="141774" x="5464175" y="5405438"/>
          <p14:tracePt t="141782" x="5464175" y="5413375"/>
          <p14:tracePt t="141791" x="5464175" y="5446713"/>
          <p14:tracePt t="141798" x="5464175" y="5472113"/>
          <p14:tracePt t="141806" x="5464175" y="5489575"/>
          <p14:tracePt t="141814" x="5472113" y="5514975"/>
          <p14:tracePt t="141823" x="5481638" y="5540375"/>
          <p14:tracePt t="141829" x="5481638" y="5549900"/>
          <p14:tracePt t="141839" x="5481638" y="5575300"/>
          <p14:tracePt t="141847" x="5481638" y="5600700"/>
          <p14:tracePt t="141856" x="5489575" y="5616575"/>
          <p14:tracePt t="141863" x="5489575" y="5634038"/>
          <p14:tracePt t="141873" x="5489575" y="5651500"/>
          <p14:tracePt t="141877" x="5489575" y="5659438"/>
          <p14:tracePt t="141888" x="5497513" y="5676900"/>
          <p14:tracePt t="141893" x="5497513" y="5694363"/>
          <p14:tracePt t="141902" x="5507038" y="5702300"/>
          <p14:tracePt t="141910" x="5514975" y="5719763"/>
          <p14:tracePt t="141919" x="5514975" y="5735638"/>
          <p14:tracePt t="141926" x="5514975" y="5745163"/>
          <p14:tracePt t="141934" x="5524500" y="5770563"/>
          <p14:tracePt t="141942" x="5524500" y="5778500"/>
          <p14:tracePt t="141950" x="5532438" y="5795963"/>
          <p14:tracePt t="141958" x="5532438" y="5813425"/>
          <p14:tracePt t="141966" x="5532438" y="5821363"/>
          <p14:tracePt t="141974" x="5540375" y="5846763"/>
          <p14:tracePt t="141982" x="5549900" y="5864225"/>
          <p14:tracePt t="141990" x="5557838" y="5872163"/>
          <p14:tracePt t="141998" x="5557838" y="5889625"/>
          <p14:tracePt t="142006" x="5565775" y="5915025"/>
          <p14:tracePt t="142023" x="5575300" y="5940425"/>
          <p14:tracePt t="142031" x="5583238" y="5957888"/>
          <p14:tracePt t="142040" x="5591175" y="5965825"/>
          <p14:tracePt t="142046" x="5600700" y="5983288"/>
          <p14:tracePt t="142056" x="5600700" y="5999163"/>
          <p14:tracePt t="142061" x="5608638" y="6008688"/>
          <p14:tracePt t="142073" x="5616575" y="6024563"/>
          <p14:tracePt t="142077" x="5616575" y="6034088"/>
          <p14:tracePt t="142088" x="5634038" y="6049963"/>
          <p14:tracePt t="142095" x="5641975" y="6059488"/>
          <p14:tracePt t="142102" x="5641975" y="6076950"/>
          <p14:tracePt t="142109" x="5659438" y="6084888"/>
          <p14:tracePt t="142117" x="5668963" y="6102350"/>
          <p14:tracePt t="142125" x="5676900" y="6127750"/>
          <p14:tracePt t="142134" x="5684838" y="6135688"/>
          <p14:tracePt t="142141" x="5684838" y="6143625"/>
          <p14:tracePt t="142150" x="5694363" y="6153150"/>
          <p14:tracePt t="142158" x="5702300" y="6161088"/>
          <p14:tracePt t="142166" x="5719763" y="6169025"/>
          <p14:tracePt t="142175" x="5719763" y="6186488"/>
          <p14:tracePt t="142182" x="5727700" y="6194425"/>
          <p14:tracePt t="142190" x="5745163" y="6203950"/>
          <p14:tracePt t="142198" x="5753100" y="6221413"/>
          <p14:tracePt t="142207" x="5761038" y="6229350"/>
          <p14:tracePt t="142214" x="5770563" y="6246813"/>
          <p14:tracePt t="142223" x="5788025" y="6262688"/>
          <p14:tracePt t="142231" x="5803900" y="6280150"/>
          <p14:tracePt t="142247" x="5829300" y="6297613"/>
          <p14:tracePt t="142256" x="5838825" y="6313488"/>
          <p14:tracePt t="142263" x="5864225" y="6330950"/>
          <p14:tracePt t="142272" x="5880100" y="6338888"/>
          <p14:tracePt t="142278" x="5905500" y="6348413"/>
          <p14:tracePt t="142288" x="5922963" y="6356350"/>
          <p14:tracePt t="142294" x="5932488" y="6365875"/>
          <p14:tracePt t="142301" x="5948363" y="6381750"/>
          <p14:tracePt t="142311" x="5973763" y="6391275"/>
          <p14:tracePt t="142326" x="5999163" y="6407150"/>
          <p14:tracePt t="142334" x="6016625" y="6424613"/>
          <p14:tracePt t="142343" x="6034088" y="6432550"/>
          <p14:tracePt t="142351" x="6049963" y="6450013"/>
          <p14:tracePt t="142359" x="6059488" y="6450013"/>
          <p14:tracePt t="142366" x="6076950" y="6457950"/>
          <p14:tracePt t="142373" x="6084888" y="6467475"/>
          <p14:tracePt t="142382" x="6092825" y="6467475"/>
          <p14:tracePt t="142390" x="6110288" y="6475413"/>
          <p14:tracePt t="142398" x="6127750" y="6492875"/>
          <p14:tracePt t="142406" x="6143625" y="6492875"/>
          <p14:tracePt t="142413" x="6161088" y="6510338"/>
          <p14:tracePt t="142423" x="6178550" y="6510338"/>
          <p14:tracePt t="142430" x="6186488" y="6518275"/>
          <p14:tracePt t="142440" x="6211888" y="6535738"/>
          <p14:tracePt t="142445" x="6221413" y="6535738"/>
          <p14:tracePt t="142457" x="6229350" y="6543675"/>
          <p14:tracePt t="142462" x="6246813" y="6551613"/>
          <p14:tracePt t="142478" x="6254750" y="6551613"/>
          <p14:tracePt t="142488" x="6272213" y="6569075"/>
          <p14:tracePt t="142503" x="6280150" y="6569075"/>
          <p14:tracePt t="142526" x="6288088" y="6577013"/>
          <p14:tracePt t="142550" x="6288088" y="6586538"/>
          <p14:tracePt t="142582" x="6297613" y="6586538"/>
          <p14:tracePt t="142630" x="6305550" y="6586538"/>
          <p14:tracePt t="143062" x="6237288" y="6586538"/>
          <p14:tracePt t="143073" x="6102350" y="6586538"/>
          <p14:tracePt t="143078" x="5932488" y="6586538"/>
          <p14:tracePt t="143089" x="5684838" y="6569075"/>
          <p14:tracePt t="143093" x="5481638" y="6510338"/>
          <p14:tracePt t="143101" x="5395913" y="6416675"/>
          <p14:tracePt t="143109" x="5353050" y="6338888"/>
          <p14:tracePt t="143118" x="5327650" y="6305550"/>
          <p14:tracePt t="143127" x="5286375" y="6272213"/>
          <p14:tracePt t="143423" x="5235575" y="6272213"/>
          <p14:tracePt t="143430" x="5183188" y="6254750"/>
          <p14:tracePt t="143440" x="5141913" y="6254750"/>
          <p14:tracePt t="143447" x="5124450" y="6254750"/>
          <p14:tracePt t="143456" x="5099050" y="6254750"/>
          <p14:tracePt t="143462" x="5073650" y="6254750"/>
          <p14:tracePt t="143471" x="5022850" y="6246813"/>
          <p14:tracePt t="143477" x="4979988" y="6221413"/>
          <p14:tracePt t="143486" x="4919663" y="6178550"/>
          <p14:tracePt t="143493" x="4827588" y="6127750"/>
          <p14:tracePt t="143501" x="4775200" y="6092825"/>
          <p14:tracePt t="143510" x="4716463" y="6034088"/>
          <p14:tracePt t="143517" x="4683125" y="5973763"/>
          <p14:tracePt t="143526" x="4665663" y="5922963"/>
          <p14:tracePt t="143534" x="4630738" y="5821363"/>
          <p14:tracePt t="143542" x="4622800" y="5761038"/>
          <p14:tracePt t="143551" x="4589463" y="5684838"/>
          <p14:tracePt t="143557" x="4589463" y="5641975"/>
          <p14:tracePt t="143566" x="4579938" y="5583238"/>
          <p14:tracePt t="143574" x="4579938" y="5557838"/>
          <p14:tracePt t="143582" x="4579938" y="5507038"/>
          <p14:tracePt t="143591" x="4564063" y="5464175"/>
          <p14:tracePt t="143598" x="4554538" y="5430838"/>
          <p14:tracePt t="143608" x="4554538" y="5395913"/>
          <p14:tracePt t="143615" x="4546600" y="5353050"/>
          <p14:tracePt t="143625" x="4538663" y="5294313"/>
          <p14:tracePt t="143631" x="4529138" y="5243513"/>
          <p14:tracePt t="143641" x="4529138" y="5218113"/>
          <p14:tracePt t="143645" x="4521200" y="5175250"/>
          <p14:tracePt t="143656" x="4503738" y="5106988"/>
          <p14:tracePt t="143663" x="4503738" y="5064125"/>
          <p14:tracePt t="143672" x="4486275" y="5022850"/>
          <p14:tracePt t="143679" x="4470400" y="4962525"/>
          <p14:tracePt t="143686" x="4460875" y="4929188"/>
          <p14:tracePt t="143695" x="4452938" y="4894263"/>
          <p14:tracePt t="143701" x="4435475" y="4843463"/>
          <p14:tracePt t="143710" x="4427538" y="4818063"/>
          <p14:tracePt t="143718" x="4427538" y="4792663"/>
          <p14:tracePt t="143727" x="4402138" y="4759325"/>
          <p14:tracePt t="143734" x="4402138" y="4741863"/>
          <p14:tracePt t="143742" x="4384675" y="4708525"/>
          <p14:tracePt t="143750" x="4376738" y="4683125"/>
          <p14:tracePt t="143758" x="4351338" y="4648200"/>
          <p14:tracePt t="143766" x="4351338" y="4622800"/>
          <p14:tracePt t="143774" x="4333875" y="4605338"/>
          <p14:tracePt t="143782" x="4325938" y="4579938"/>
          <p14:tracePt t="143790" x="4325938" y="4564063"/>
          <p14:tracePt t="143797" x="4316413" y="4538663"/>
          <p14:tracePt t="143807" x="4308475" y="4521200"/>
          <p14:tracePt t="143814" x="4300538" y="4503738"/>
          <p14:tracePt t="143824" x="4291013" y="4495800"/>
          <p14:tracePt t="143830" x="4283075" y="4486275"/>
          <p14:tracePt t="143840" x="4265613" y="4460875"/>
          <p14:tracePt t="143847" x="4249738" y="4435475"/>
          <p14:tracePt t="143857" x="4249738" y="4427538"/>
          <p14:tracePt t="143861" x="4240213" y="4410075"/>
          <p14:tracePt t="143872" x="4224338" y="4394200"/>
          <p14:tracePt t="143879" x="4224338" y="4384675"/>
          <p14:tracePt t="143886" x="4214813" y="4384675"/>
          <p14:tracePt t="143895" x="4206875" y="4368800"/>
          <p14:tracePt t="143910" x="4197350" y="4359275"/>
          <p14:tracePt t="143919" x="4189413" y="4359275"/>
          <p14:tracePt t="143926" x="4189413" y="4351338"/>
          <p14:tracePt t="143943" x="4171950" y="4333875"/>
          <p14:tracePt t="143950" x="4164013" y="4333875"/>
          <p14:tracePt t="143966" x="4164013" y="4325938"/>
          <p14:tracePt t="143975" x="4156075" y="4316413"/>
          <p14:tracePt t="143983" x="4146550" y="4316413"/>
          <p14:tracePt t="143990" x="4138613" y="4308475"/>
          <p14:tracePt t="143999" x="4113213" y="4300538"/>
          <p14:tracePt t="144014" x="4105275" y="4291013"/>
          <p14:tracePt t="144024" x="4105275" y="4283075"/>
          <p14:tracePt t="144031" x="4095750" y="4283075"/>
          <p14:tracePt t="144040" x="4070350" y="4275138"/>
          <p14:tracePt t="144045" x="4070350" y="4265613"/>
          <p14:tracePt t="144056" x="4044950" y="4257675"/>
          <p14:tracePt t="144069" x="4037013" y="4257675"/>
          <p14:tracePt t="144078" x="4019550" y="4249738"/>
          <p14:tracePt t="144086" x="4002088" y="4249738"/>
          <p14:tracePt t="144094" x="3994150" y="4240213"/>
          <p14:tracePt t="144101" x="3986213" y="4232275"/>
          <p14:tracePt t="144110" x="3976688" y="4232275"/>
          <p14:tracePt t="144118" x="3968750" y="4232275"/>
          <p14:tracePt t="144126" x="3960813" y="4232275"/>
          <p14:tracePt t="144135" x="3943350" y="4224338"/>
          <p14:tracePt t="144141" x="3925888" y="4214813"/>
          <p14:tracePt t="144150" x="3917950" y="4214813"/>
          <p14:tracePt t="144158" x="3917950" y="4206875"/>
          <p14:tracePt t="144165" x="3892550" y="4206875"/>
          <p14:tracePt t="144175" x="3883025" y="4206875"/>
          <p14:tracePt t="144181" x="3857625" y="4197350"/>
          <p14:tracePt t="144191" x="3849688" y="4197350"/>
          <p14:tracePt t="144197" x="3832225" y="4197350"/>
          <p14:tracePt t="144208" x="3816350" y="4197350"/>
          <p14:tracePt t="144214" x="3806825" y="4197350"/>
          <p14:tracePt t="144224" x="3790950" y="4197350"/>
          <p14:tracePt t="144230" x="3781425" y="4197350"/>
          <p14:tracePt t="144240" x="3763963" y="4197350"/>
          <p14:tracePt t="144247" x="3748088" y="4189413"/>
          <p14:tracePt t="144256" x="3730625" y="4189413"/>
          <p14:tracePt t="144263" x="3705225" y="4181475"/>
          <p14:tracePt t="144270" x="3697288" y="4181475"/>
          <p14:tracePt t="144279" x="3679825" y="4171950"/>
          <p14:tracePt t="144288" x="3662363" y="4171950"/>
          <p14:tracePt t="144295" x="3646488" y="4171950"/>
          <p14:tracePt t="144301" x="3629025" y="4171950"/>
          <p14:tracePt t="144311" x="3603625" y="4171950"/>
          <p14:tracePt t="144318" x="3578225" y="4164013"/>
          <p14:tracePt t="144327" x="3568700" y="4164013"/>
          <p14:tracePt t="144335" x="3560763" y="4164013"/>
          <p14:tracePt t="144342" x="3552825" y="4164013"/>
          <p14:tracePt t="144350" x="3543300" y="4164013"/>
          <p14:tracePt t="144358" x="3535363" y="4156075"/>
          <p14:tracePt t="144366" x="3527425" y="4156075"/>
          <p14:tracePt t="144382" x="3509963" y="4156075"/>
          <p14:tracePt t="144390" x="3502025" y="4156075"/>
          <p14:tracePt t="144399" x="3492500" y="4156075"/>
          <p14:tracePt t="144407" x="3484563" y="4156075"/>
          <p14:tracePt t="144414" x="3475038" y="4156075"/>
          <p14:tracePt t="144424" x="3467100" y="4156075"/>
          <p14:tracePt t="144429" x="3459163" y="4156075"/>
          <p14:tracePt t="144441" x="3441700" y="4156075"/>
          <p14:tracePt t="144447" x="3424238" y="4156075"/>
          <p14:tracePt t="144463" x="3408363" y="4156075"/>
          <p14:tracePt t="144470" x="3398838" y="4156075"/>
          <p14:tracePt t="144478" x="3382963" y="4156075"/>
          <p14:tracePt t="144485" x="3373438" y="4156075"/>
          <p14:tracePt t="144494" x="3365500" y="4156075"/>
          <p14:tracePt t="144510" x="3355975" y="4156075"/>
          <p14:tracePt t="144526" x="3348038" y="4156075"/>
          <p14:tracePt t="144558" x="3340100" y="4156075"/>
          <p14:tracePt t="144566" x="3330575" y="4156075"/>
          <p14:tracePt t="144599" x="3322638" y="4156075"/>
          <p14:tracePt t="144614" x="3305175" y="4156075"/>
          <p14:tracePt t="144646" x="3297238" y="4156075"/>
          <p14:tracePt t="144661" x="3289300" y="4156075"/>
          <p14:tracePt t="144677" x="3279775" y="4156075"/>
          <p14:tracePt t="144685" x="3271838" y="4156075"/>
          <p14:tracePt t="144693" x="3263900" y="4156075"/>
          <p14:tracePt t="144701" x="3254375" y="4156075"/>
          <p14:tracePt t="144709" x="3228975" y="4156075"/>
          <p14:tracePt t="144718" x="3211513" y="4156075"/>
          <p14:tracePt t="144734" x="3203575" y="4156075"/>
          <p14:tracePt t="144742" x="3186113" y="4156075"/>
          <p14:tracePt t="144758" x="3170238" y="4156075"/>
          <p14:tracePt t="144766" x="3160713" y="4156075"/>
          <p14:tracePt t="144775" x="3152775" y="4156075"/>
          <p14:tracePt t="144782" x="3144838" y="4156075"/>
          <p14:tracePt t="144791" x="3135313" y="4156075"/>
          <p14:tracePt t="144798" x="3127375" y="4156075"/>
          <p14:tracePt t="144808" x="3119438" y="4156075"/>
          <p14:tracePt t="144815" x="3109913" y="4156075"/>
          <p14:tracePt t="144824" x="3094038" y="4156075"/>
          <p14:tracePt t="144831" x="3076575" y="4156075"/>
          <p14:tracePt t="144847" x="3051175" y="4156075"/>
          <p14:tracePt t="144862" x="3033713" y="4156075"/>
          <p14:tracePt t="144870" x="3025775" y="4156075"/>
          <p14:tracePt t="144877" x="3016250" y="4156075"/>
          <p14:tracePt t="144885" x="3008313" y="4156075"/>
          <p14:tracePt t="144902" x="3000375" y="4156075"/>
          <p14:tracePt t="144973" x="2990850" y="4156075"/>
          <p14:tracePt t="144982" x="2974975" y="4156075"/>
          <p14:tracePt t="144993" x="2965450" y="4156075"/>
          <p14:tracePt t="145008" x="2957513" y="4164013"/>
          <p14:tracePt t="145015" x="2949575" y="4171950"/>
          <p14:tracePt t="145031" x="2949575" y="4181475"/>
          <p14:tracePt t="145041" x="2949575" y="4197350"/>
          <p14:tracePt t="145045" x="2932113" y="4206875"/>
          <p14:tracePt t="145056" x="2932113" y="4224338"/>
          <p14:tracePt t="145072" x="2922588" y="4232275"/>
          <p14:tracePt t="145085" x="2922588" y="4240213"/>
          <p14:tracePt t="145094" x="2914650" y="4265613"/>
          <p14:tracePt t="145102" x="2914650" y="4275138"/>
          <p14:tracePt t="145111" x="2914650" y="4283075"/>
          <p14:tracePt t="145126" x="2914650" y="4291013"/>
          <p14:tracePt t="145134" x="2914650" y="4300538"/>
          <p14:tracePt t="145142" x="2914650" y="4316413"/>
          <p14:tracePt t="145174" x="2914650" y="4333875"/>
          <p14:tracePt t="145182" x="2914650" y="4341813"/>
          <p14:tracePt t="145214" x="2914650" y="4351338"/>
          <p14:tracePt t="145230" x="2914650" y="4359275"/>
          <p14:tracePt t="145246" x="2914650" y="4368800"/>
          <p14:tracePt t="145261" x="2914650" y="4376738"/>
          <p14:tracePt t="145294" x="2914650" y="4384675"/>
          <p14:tracePt t="145366" x="2914650" y="4394200"/>
          <p14:tracePt t="145382" x="2914650" y="4402138"/>
          <p14:tracePt t="145430" x="2922588" y="4410075"/>
          <p14:tracePt t="145440" x="2932113" y="4410075"/>
          <p14:tracePt t="145445" x="2940050" y="4410075"/>
          <p14:tracePt t="145456" x="2949575" y="4410075"/>
          <p14:tracePt t="145471" x="2957513" y="4410075"/>
          <p14:tracePt t="145479" x="2974975" y="4410075"/>
          <p14:tracePt t="145485" x="2974975" y="4419600"/>
          <p14:tracePt t="145494" x="2990850" y="4419600"/>
          <p14:tracePt t="145502" x="3000375" y="4419600"/>
          <p14:tracePt t="145511" x="3008313" y="4419600"/>
          <p14:tracePt t="145519" x="3033713" y="4419600"/>
          <p14:tracePt t="145526" x="3041650" y="4419600"/>
          <p14:tracePt t="145534" x="3059113" y="4419600"/>
          <p14:tracePt t="145542" x="3076575" y="4419600"/>
          <p14:tracePt t="145550" x="3094038" y="4419600"/>
          <p14:tracePt t="145558" x="3119438" y="4419600"/>
          <p14:tracePt t="145566" x="3144838" y="4419600"/>
          <p14:tracePt t="145575" x="3160713" y="4419600"/>
          <p14:tracePt t="145582" x="3186113" y="4419600"/>
          <p14:tracePt t="145591" x="3195638" y="4419600"/>
          <p14:tracePt t="145598" x="3203575" y="4427538"/>
          <p14:tracePt t="145608" x="3228975" y="4427538"/>
          <p14:tracePt t="145614" x="3238500" y="4427538"/>
          <p14:tracePt t="145624" x="3254375" y="4427538"/>
          <p14:tracePt t="145629" x="3279775" y="4427538"/>
          <p14:tracePt t="145641" x="3297238" y="4427538"/>
          <p14:tracePt t="145646" x="3314700" y="4427538"/>
          <p14:tracePt t="145656" x="3340100" y="4427538"/>
          <p14:tracePt t="145663" x="3355975" y="4427538"/>
          <p14:tracePt t="145669" x="3382963" y="4427538"/>
          <p14:tracePt t="145678" x="3398838" y="4427538"/>
          <p14:tracePt t="145695" x="3424238" y="4427538"/>
          <p14:tracePt t="145702" x="3441700" y="4427538"/>
          <p14:tracePt t="145709" x="3467100" y="4427538"/>
          <p14:tracePt t="145719" x="3484563" y="4427538"/>
          <p14:tracePt t="145726" x="3509963" y="4427538"/>
          <p14:tracePt t="145734" x="3535363" y="4427538"/>
          <p14:tracePt t="145742" x="3560763" y="4427538"/>
          <p14:tracePt t="145750" x="3568700" y="4427538"/>
          <p14:tracePt t="145758" x="3594100" y="4427538"/>
          <p14:tracePt t="145766" x="3611563" y="4427538"/>
          <p14:tracePt t="145775" x="3619500" y="4427538"/>
          <p14:tracePt t="145782" x="3636963" y="4427538"/>
          <p14:tracePt t="145791" x="3646488" y="4427538"/>
          <p14:tracePt t="145799" x="3654425" y="4427538"/>
          <p14:tracePt t="145824" x="3662363" y="4427538"/>
          <p14:tracePt t="145862" x="3671888" y="4427538"/>
          <p14:tracePt t="147247" x="3662363" y="4435475"/>
          <p14:tracePt t="147327" x="3654425" y="4435475"/>
          <p14:tracePt t="147366" x="3646488" y="4445000"/>
          <p14:tracePt t="147478" x="3636963" y="4445000"/>
          <p14:tracePt t="147501" x="3629025" y="4445000"/>
          <p14:tracePt t="147534" x="3619500" y="4445000"/>
          <p14:tracePt t="147551" x="3611563" y="4445000"/>
          <p14:tracePt t="147583" x="3594100" y="4445000"/>
          <p14:tracePt t="147623" x="3586163" y="4452938"/>
          <p14:tracePt t="147655" x="3578225" y="4452938"/>
          <p14:tracePt t="147743" x="3568700" y="4452938"/>
          <p14:tracePt t="147774" x="3560763" y="4452938"/>
          <p14:tracePt t="147806" x="3552825" y="4452938"/>
          <p14:tracePt t="147855" x="3535363" y="4452938"/>
          <p14:tracePt t="147862" x="3535363" y="4460875"/>
          <p14:tracePt t="147910" x="3527425" y="4470400"/>
          <p14:tracePt t="148070" x="3517900" y="4470400"/>
          <p14:tracePt t="149270" x="3509963" y="4478338"/>
          <p14:tracePt t="149278" x="3502025" y="4486275"/>
          <p14:tracePt t="149285" x="3492500" y="4495800"/>
          <p14:tracePt t="149318" x="3475038" y="4503738"/>
          <p14:tracePt t="149367" x="3467100" y="4513263"/>
          <p14:tracePt t="149662" x="3467100" y="4521200"/>
          <p14:tracePt t="150518" x="3475038" y="4521200"/>
          <p14:tracePt t="150527" x="3475038" y="4538663"/>
          <p14:tracePt t="150543" x="3484563" y="4554538"/>
          <p14:tracePt t="150550" x="3484563" y="4572000"/>
          <p14:tracePt t="150560" x="3484563" y="4579938"/>
          <p14:tracePt t="150567" x="3484563" y="4597400"/>
          <p14:tracePt t="150576" x="3484563" y="4605338"/>
          <p14:tracePt t="150583" x="3484563" y="4622800"/>
          <p14:tracePt t="150592" x="3484563" y="4648200"/>
          <p14:tracePt t="150598" x="3484563" y="4657725"/>
          <p14:tracePt t="150608" x="3484563" y="4683125"/>
          <p14:tracePt t="150614" x="3484563" y="4691063"/>
          <p14:tracePt t="150621" x="3484563" y="4699000"/>
          <p14:tracePt t="150638" x="3484563" y="4724400"/>
          <p14:tracePt t="150654" x="3484563" y="4733925"/>
          <p14:tracePt t="150677" x="3492500" y="4749800"/>
          <p14:tracePt t="150711" x="3502025" y="4749800"/>
          <p14:tracePt t="150728" x="3509963" y="4767263"/>
          <p14:tracePt t="150734" x="3517900" y="4767263"/>
          <p14:tracePt t="150745" x="3527425" y="4784725"/>
          <p14:tracePt t="150750" x="3527425" y="4810125"/>
          <p14:tracePt t="150760" x="3535363" y="4810125"/>
          <p14:tracePt t="150765" x="3543300" y="4835525"/>
          <p14:tracePt t="150782" x="3552825" y="4852988"/>
          <p14:tracePt t="150792" x="3568700" y="4868863"/>
          <p14:tracePt t="150798" x="3578225" y="4868863"/>
          <p14:tracePt t="150806" x="3578225" y="4886325"/>
          <p14:tracePt t="150814" x="3586163" y="4894263"/>
          <p14:tracePt t="150821" x="3603625" y="4903788"/>
          <p14:tracePt t="150829" x="3603625" y="4911725"/>
          <p14:tracePt t="150838" x="3629025" y="4937125"/>
          <p14:tracePt t="150847" x="3654425" y="4946650"/>
          <p14:tracePt t="150854" x="3662363" y="4962525"/>
          <p14:tracePt t="150862" x="3679825" y="4979988"/>
          <p14:tracePt t="150871" x="3697288" y="5005388"/>
          <p14:tracePt t="150878" x="3713163" y="5030788"/>
          <p14:tracePt t="150886" x="3722688" y="5030788"/>
          <p14:tracePt t="150894" x="3722688" y="5038725"/>
          <p14:tracePt t="150911" x="3730625" y="5056188"/>
          <p14:tracePt t="150918" x="3748088" y="5056188"/>
          <p14:tracePt t="150937" x="3773488" y="5056188"/>
          <p14:tracePt t="150945" x="3781425" y="5056188"/>
          <p14:tracePt t="150950" x="3790950" y="5056188"/>
          <p14:tracePt t="150961" x="3798888" y="5056188"/>
          <p14:tracePt t="150982" x="3806825" y="5056188"/>
          <p14:tracePt t="150998" x="3816350" y="5064125"/>
          <p14:tracePt t="151007" x="3824288" y="5073650"/>
          <p14:tracePt t="151021" x="3824288" y="5091113"/>
          <p14:tracePt t="151030" x="3841750" y="5106988"/>
          <p14:tracePt t="151038" x="3849688" y="5106988"/>
          <p14:tracePt t="151046" x="3857625" y="5124450"/>
          <p14:tracePt t="151054" x="3857625" y="5132388"/>
          <p14:tracePt t="151086" x="3867150" y="5132388"/>
          <p14:tracePt t="151189" x="3883025" y="5141913"/>
          <p14:tracePt t="151197" x="3883025" y="5149850"/>
          <p14:tracePt t="151206" x="3900488" y="5157788"/>
          <p14:tracePt t="151213" x="3917950" y="5167313"/>
          <p14:tracePt t="151221" x="3943350" y="5175250"/>
          <p14:tracePt t="151229" x="3943350" y="5183188"/>
          <p14:tracePt t="151238" x="3968750" y="5200650"/>
          <p14:tracePt t="151245" x="3994150" y="5226050"/>
          <p14:tracePt t="151255" x="4002088" y="5235575"/>
          <p14:tracePt t="151261" x="4019550" y="5243513"/>
          <p14:tracePt t="151269" x="4037013" y="5260975"/>
          <p14:tracePt t="151278" x="4062413" y="5268913"/>
          <p14:tracePt t="151285" x="4079875" y="5286375"/>
          <p14:tracePt t="151295" x="4105275" y="5294313"/>
          <p14:tracePt t="151301" x="4130675" y="5319713"/>
          <p14:tracePt t="151311" x="4138613" y="5319713"/>
          <p14:tracePt t="151318" x="4156075" y="5319713"/>
          <p14:tracePt t="151327" x="4197350" y="5327650"/>
          <p14:tracePt t="151333" x="4224338" y="5337175"/>
          <p14:tracePt t="151344" x="4249738" y="5345113"/>
          <p14:tracePt t="151349" x="4265613" y="5345113"/>
          <p14:tracePt t="151359" x="4291013" y="5345113"/>
          <p14:tracePt t="151365" x="4316413" y="5345113"/>
          <p14:tracePt t="151376" x="4341813" y="5345113"/>
          <p14:tracePt t="151381" x="4359275" y="5345113"/>
          <p14:tracePt t="151392" x="4384675" y="5353050"/>
          <p14:tracePt t="151398" x="4410075" y="5362575"/>
          <p14:tracePt t="151405" x="4427538" y="5362575"/>
          <p14:tracePt t="151413" x="4460875" y="5362575"/>
          <p14:tracePt t="151421" x="4503738" y="5370513"/>
          <p14:tracePt t="151431" x="4546600" y="5370513"/>
          <p14:tracePt t="151438" x="4572000" y="5370513"/>
          <p14:tracePt t="151447" x="4597400" y="5370513"/>
          <p14:tracePt t="151455" x="4605338" y="5370513"/>
          <p14:tracePt t="151462" x="4622800" y="5370513"/>
          <p14:tracePt t="151470" x="4630738" y="5370513"/>
          <p14:tracePt t="151544" x="4640263" y="5370513"/>
          <p14:tracePt t="151709" x="4648200" y="5370513"/>
          <p14:tracePt t="151733" x="4657725" y="5380038"/>
          <p14:tracePt t="151744" x="4665663" y="5387975"/>
          <p14:tracePt t="151749" x="4673600" y="5387975"/>
          <p14:tracePt t="151919" x="4673600" y="5395913"/>
          <p14:tracePt t="151945" x="4683125" y="5405438"/>
          <p14:tracePt t="152094" x="4691063" y="5413375"/>
          <p14:tracePt t="152143" x="4691063" y="5421313"/>
          <p14:tracePt t="152161" x="4691063" y="5430838"/>
          <p14:tracePt t="152176" x="4691063" y="5438775"/>
          <p14:tracePt t="152183" x="4691063" y="5446713"/>
          <p14:tracePt t="152191" x="4691063" y="5456238"/>
          <p14:tracePt t="152199" x="4691063" y="5464175"/>
          <p14:tracePt t="152205" x="4683125" y="5472113"/>
          <p14:tracePt t="152214" x="4673600" y="5481638"/>
          <p14:tracePt t="152222" x="4673600" y="5489575"/>
          <p14:tracePt t="152231" x="4673600" y="5497513"/>
          <p14:tracePt t="152238" x="4673600" y="5507038"/>
          <p14:tracePt t="152254" x="4665663" y="5514975"/>
          <p14:tracePt t="152567" x="4665663" y="5507038"/>
          <p14:tracePt t="152599" x="4665663" y="5497513"/>
          <p14:tracePt t="152662" x="4665663" y="5489575"/>
          <p14:tracePt t="152678" x="4665663" y="5481638"/>
          <p14:tracePt t="152694" x="4665663" y="5464175"/>
          <p14:tracePt t="152717" x="4657725" y="5446713"/>
          <p14:tracePt t="152734" x="4640263" y="5430838"/>
          <p14:tracePt t="153085" x="4630738" y="5430838"/>
          <p14:tracePt t="153102" x="4622800" y="5430838"/>
          <p14:tracePt t="153270" x="4622800" y="5446713"/>
          <p14:tracePt t="153285" x="4630738" y="5464175"/>
          <p14:tracePt t="153294" x="4640263" y="5472113"/>
          <p14:tracePt t="153301" x="4648200" y="5489575"/>
          <p14:tracePt t="153311" x="4657725" y="5497513"/>
          <p14:tracePt t="153318" x="4665663" y="5497513"/>
          <p14:tracePt t="153328" x="4665663" y="5507038"/>
          <p14:tracePt t="153334" x="4673600" y="5514975"/>
          <p14:tracePt t="153345" x="4673600" y="5524500"/>
          <p14:tracePt t="153349" x="4683125" y="5524500"/>
          <p14:tracePt t="153358" x="4683125" y="5532438"/>
          <p14:tracePt t="153365" x="4691063" y="5540375"/>
          <p14:tracePt t="153382" x="4708525" y="5540375"/>
          <p14:tracePt t="153391" x="4716463" y="5549900"/>
          <p14:tracePt t="153399" x="4724400" y="5549900"/>
          <p14:tracePt t="153405" x="4741863" y="5557838"/>
          <p14:tracePt t="153422" x="4759325" y="5565775"/>
          <p14:tracePt t="153430" x="4775200" y="5575300"/>
          <p14:tracePt t="153438" x="4802188" y="5591175"/>
          <p14:tracePt t="153446" x="4810125" y="5608638"/>
          <p14:tracePt t="153454" x="4827588" y="5608638"/>
          <p14:tracePt t="153462" x="4852988" y="5626100"/>
          <p14:tracePt t="153470" x="4860925" y="5634038"/>
          <p14:tracePt t="153479" x="4878388" y="5651500"/>
          <p14:tracePt t="153486" x="4903788" y="5668963"/>
          <p14:tracePt t="153495" x="4919663" y="5684838"/>
          <p14:tracePt t="153502" x="4937125" y="5702300"/>
          <p14:tracePt t="153512" x="4954588" y="5710238"/>
          <p14:tracePt t="153518" x="4979988" y="5727700"/>
          <p14:tracePt t="153528" x="4987925" y="5727700"/>
          <p14:tracePt t="153534" x="4997450" y="5745163"/>
          <p14:tracePt t="153549" x="5013325" y="5761038"/>
          <p14:tracePt t="153567" x="5022850" y="5770563"/>
          <p14:tracePt t="153576" x="5030788" y="5770563"/>
          <p14:tracePt t="153583" x="5038725" y="5778500"/>
          <p14:tracePt t="153589" x="5048250" y="5788025"/>
          <p14:tracePt t="153621" x="5056188" y="5795963"/>
          <p14:tracePt t="153654" x="5056188" y="5803900"/>
          <p14:tracePt t="153670" x="5073650" y="5813425"/>
          <p14:tracePt t="153686" x="5073650" y="5821363"/>
          <p14:tracePt t="153702" x="5073650" y="5829300"/>
          <p14:tracePt t="153711" x="5081588" y="5838825"/>
          <p14:tracePt t="153719" x="5091113" y="5846763"/>
          <p14:tracePt t="153728" x="5099050" y="5854700"/>
          <p14:tracePt t="153734" x="5099050" y="5864225"/>
          <p14:tracePt t="153744" x="5106988" y="5864225"/>
          <p14:tracePt t="153751" x="5116513" y="5864225"/>
          <p14:tracePt t="153808" x="5124450" y="5864225"/>
          <p14:tracePt t="153878" x="5132388" y="5864225"/>
          <p14:tracePt t="153885" x="5141913" y="5864225"/>
          <p14:tracePt t="153911" x="5141913" y="5854700"/>
          <p14:tracePt t="153929" x="5141913" y="5846763"/>
          <p14:tracePt t="153945" x="5141913" y="5838825"/>
          <p14:tracePt t="153961" x="5141913" y="5829300"/>
          <p14:tracePt t="153976" x="5141913" y="5821363"/>
          <p14:tracePt t="153982" x="5141913" y="5813425"/>
          <p14:tracePt t="153989" x="5132388" y="5803900"/>
          <p14:tracePt t="153998" x="5116513" y="5788025"/>
          <p14:tracePt t="154014" x="5116513" y="5778500"/>
          <p14:tracePt t="154023" x="5116513" y="5770563"/>
          <p14:tracePt t="154030" x="5106988" y="5770563"/>
          <p14:tracePt t="154047" x="5099050" y="5761038"/>
          <p14:tracePt t="154350" x="5099050" y="5770563"/>
          <p14:tracePt t="154822" x="5106988" y="5770563"/>
          <p14:tracePt t="154918" x="5106988" y="5761038"/>
          <p14:tracePt t="154982" x="5106988" y="5753100"/>
          <p14:tracePt t="154989" x="5116513" y="5753100"/>
          <p14:tracePt t="155006" x="5132388" y="5753100"/>
          <p14:tracePt t="155054" x="5141913" y="5761038"/>
          <p14:tracePt t="155070" x="5149850" y="5761038"/>
          <p14:tracePt t="155087" x="5149850" y="5770563"/>
          <p14:tracePt t="155103" x="5157788" y="5788025"/>
          <p14:tracePt t="155135" x="5167313" y="5803900"/>
          <p14:tracePt t="155144" x="5175250" y="5813425"/>
          <p14:tracePt t="155173" x="5175250" y="5821363"/>
          <p14:tracePt t="155189" x="5183188" y="5838825"/>
          <p14:tracePt t="155213" x="5183188" y="5846763"/>
          <p14:tracePt t="155238" x="5192713" y="5854700"/>
          <p14:tracePt t="155263" x="5200650" y="5864225"/>
          <p14:tracePt t="155309" x="5200650" y="5880100"/>
          <p14:tracePt t="155328" x="5208588" y="5880100"/>
          <p14:tracePt t="155359" x="5218113" y="5889625"/>
          <p14:tracePt t="155430" x="5218113" y="5897563"/>
          <p14:tracePt t="155734" x="5218113" y="5905500"/>
          <p14:tracePt t="156029" x="5226050" y="5905500"/>
          <p14:tracePt t="156262" x="5235575" y="5905500"/>
          <p14:tracePt t="156287" x="5243513" y="5905500"/>
          <p14:tracePt t="156366" x="5251450" y="5905500"/>
          <p14:tracePt t="156397" x="5268913" y="5905500"/>
          <p14:tracePt t="156766" x="5268913" y="5897563"/>
          <p14:tracePt t="156773" x="5251450" y="5889625"/>
          <p14:tracePt t="156782" x="5243513" y="5889625"/>
          <p14:tracePt t="156790" x="5235575" y="5889625"/>
          <p14:tracePt t="156863" x="5226050" y="5889625"/>
          <p14:tracePt t="156910" x="5218113" y="5880100"/>
          <p14:tracePt t="156919" x="5208588" y="5872163"/>
          <p14:tracePt t="156928" x="5200650" y="5864225"/>
          <p14:tracePt t="156934" x="5200650" y="5854700"/>
          <p14:tracePt t="156950" x="5192713" y="5846763"/>
          <p14:tracePt t="156982" x="5183188" y="5838825"/>
          <p14:tracePt t="157047" x="5175250" y="5829300"/>
          <p14:tracePt t="157271" x="5167313" y="5821363"/>
          <p14:tracePt t="166246" x="5167313" y="5813425"/>
          <p14:tracePt t="166319" x="5167313" y="5803900"/>
          <p14:tracePt t="166351" x="5167313" y="5788025"/>
          <p14:tracePt t="166717" x="5157788" y="5788025"/>
          <p14:tracePt t="166725" x="5149850" y="5788025"/>
          <p14:tracePt t="166734" x="5141913" y="5788025"/>
          <p14:tracePt t="166741" x="5132388" y="5788025"/>
          <p14:tracePt t="166750" x="5124450" y="5788025"/>
          <p14:tracePt t="167023" x="5132388" y="5788025"/>
          <p14:tracePt t="167086" x="5141913" y="5795963"/>
          <p14:tracePt t="167327" x="5132388" y="5795963"/>
          <p14:tracePt t="167342" x="5132388" y="5788025"/>
          <p14:tracePt t="167767" x="5132388" y="5795963"/>
          <p14:tracePt t="167775" x="5132388" y="5803900"/>
          <p14:tracePt t="167894" x="5132388" y="5813425"/>
          <p14:tracePt t="167919" x="5132388" y="5821363"/>
          <p14:tracePt t="167927" x="5132388" y="5829300"/>
          <p14:tracePt t="167983" x="5132388" y="5846763"/>
          <p14:tracePt t="168022" x="5132388" y="5854700"/>
          <p14:tracePt t="168423" x="5124450" y="5838825"/>
          <p14:tracePt t="168551" x="5116513" y="5838825"/>
          <p14:tracePt t="168558" x="5106988" y="5821363"/>
          <p14:tracePt t="168568" x="5106988" y="5813425"/>
          <p14:tracePt t="168575" x="5099050" y="5813425"/>
          <p14:tracePt t="168590" x="5091113" y="5803900"/>
          <p14:tracePt t="168601" x="5081588" y="5795963"/>
          <p14:tracePt t="168607" x="5081588" y="5788025"/>
          <p14:tracePt t="168791" x="5073650" y="5788025"/>
          <p14:tracePt t="168801" x="5064125" y="5788025"/>
          <p14:tracePt t="168845" x="5056188" y="5788025"/>
          <p14:tracePt t="168862" x="5048250" y="5788025"/>
          <p14:tracePt t="168870" x="5038725" y="5788025"/>
          <p14:tracePt t="168910" x="5030788" y="5788025"/>
          <p14:tracePt t="168951" x="5022850" y="5788025"/>
          <p14:tracePt t="169238" x="5022850" y="5795963"/>
          <p14:tracePt t="169293" x="5030788" y="5795963"/>
          <p14:tracePt t="169302" x="5048250" y="5795963"/>
          <p14:tracePt t="169310" x="5073650" y="5795963"/>
          <p14:tracePt t="169318" x="5099050" y="5788025"/>
          <p14:tracePt t="169327" x="5132388" y="5788025"/>
          <p14:tracePt t="169336" x="5149850" y="5770563"/>
          <p14:tracePt t="169341" x="5200650" y="5753100"/>
          <p14:tracePt t="169352" x="5235575" y="5735638"/>
          <p14:tracePt t="169359" x="5260975" y="5735638"/>
          <p14:tracePt t="169368" x="5302250" y="5710238"/>
          <p14:tracePt t="169375" x="5327650" y="5702300"/>
          <p14:tracePt t="169385" x="5362575" y="5684838"/>
          <p14:tracePt t="169390" x="5387975" y="5659438"/>
          <p14:tracePt t="169401" x="5413375" y="5651500"/>
          <p14:tracePt t="169406" x="5464175" y="5634038"/>
          <p14:tracePt t="169414" x="5497513" y="5600700"/>
          <p14:tracePt t="169422" x="5549900" y="5583238"/>
          <p14:tracePt t="169429" x="5583238" y="5575300"/>
          <p14:tracePt t="169439" x="5616575" y="5557838"/>
          <p14:tracePt t="169446" x="5676900" y="5549900"/>
          <p14:tracePt t="169454" x="5735638" y="5514975"/>
          <p14:tracePt t="169462" x="5770563" y="5514975"/>
          <p14:tracePt t="169470" x="5813425" y="5507038"/>
          <p14:tracePt t="169478" x="5829300" y="5497513"/>
          <p14:tracePt t="169487" x="5838825" y="5497513"/>
          <p14:tracePt t="169543" x="5829300" y="5497513"/>
          <p14:tracePt t="169550" x="5803900" y="5497513"/>
          <p14:tracePt t="169558" x="5770563" y="5507038"/>
          <p14:tracePt t="169568" x="5761038" y="5514975"/>
          <p14:tracePt t="169575" x="5753100" y="5540375"/>
          <p14:tracePt t="169585" x="5753100" y="5549900"/>
          <p14:tracePt t="169591" x="5745163" y="5565775"/>
          <p14:tracePt t="169598" x="5735638" y="5575300"/>
          <p14:tracePt t="169607" x="5727700" y="5583238"/>
          <p14:tracePt t="169613" x="5719763" y="5591175"/>
          <p14:tracePt t="169622" x="5710238" y="5608638"/>
          <p14:tracePt t="169629" x="5702300" y="5616575"/>
          <p14:tracePt t="169639" x="5684838" y="5634038"/>
          <p14:tracePt t="169646" x="5651500" y="5659438"/>
          <p14:tracePt t="169654" x="5616575" y="5676900"/>
          <p14:tracePt t="169661" x="5583238" y="5710238"/>
          <p14:tracePt t="169669" x="5557838" y="5710238"/>
          <p14:tracePt t="169677" x="5524500" y="5745163"/>
          <p14:tracePt t="169685" x="5489575" y="5761038"/>
          <p14:tracePt t="169693" x="5464175" y="5761038"/>
          <p14:tracePt t="169702" x="5438775" y="5761038"/>
          <p14:tracePt t="169709" x="5421313" y="5761038"/>
          <p14:tracePt t="169719" x="5405438" y="5761038"/>
          <p14:tracePt t="169725" x="5395913" y="5761038"/>
          <p14:tracePt t="169735" x="5387975" y="5761038"/>
          <p14:tracePt t="169741" x="5380038" y="5761038"/>
          <p14:tracePt t="169753" x="5370513" y="5761038"/>
          <p14:tracePt t="169769" x="5362575" y="5761038"/>
          <p14:tracePt t="169773" x="5353050" y="5761038"/>
          <p14:tracePt t="169801" x="5345113" y="5761038"/>
          <p14:tracePt t="169805" x="5337175" y="5761038"/>
          <p14:tracePt t="169813" x="5327650" y="5761038"/>
          <p14:tracePt t="169823" x="5319713" y="5761038"/>
          <p14:tracePt t="169830" x="5294313" y="5761038"/>
          <p14:tracePt t="169839" x="5276850" y="5761038"/>
          <p14:tracePt t="169846" x="5268913" y="5761038"/>
          <p14:tracePt t="169854" x="5251450" y="5770563"/>
          <p14:tracePt t="169862" x="5235575" y="5770563"/>
          <p14:tracePt t="169870" x="5208588" y="5770563"/>
          <p14:tracePt t="169878" x="5200650" y="5788025"/>
          <p14:tracePt t="169886" x="5192713" y="5788025"/>
          <p14:tracePt t="169894" x="5183188" y="5795963"/>
          <p14:tracePt t="169901" x="5175250" y="5795963"/>
          <p14:tracePt t="169943" x="5175250" y="5803900"/>
          <p14:tracePt t="169990" x="5167313" y="5813425"/>
          <p14:tracePt t="170022" x="5157788" y="5813425"/>
          <p14:tracePt t="170037" x="5157788" y="5821363"/>
          <p14:tracePt t="170054" x="5149850" y="5821363"/>
          <p14:tracePt t="170062" x="5141913" y="5821363"/>
          <p14:tracePt t="170070" x="5132388" y="5829300"/>
          <p14:tracePt t="170077" x="5132388" y="5838825"/>
          <p14:tracePt t="170086" x="5124450" y="5838825"/>
          <p14:tracePt t="170094" x="5116513" y="5838825"/>
          <p14:tracePt t="170102" x="5116513" y="5846763"/>
          <p14:tracePt t="170110" x="5099050" y="5864225"/>
          <p14:tracePt t="170142" x="5091113" y="5864225"/>
          <p14:tracePt t="170175" x="5091113" y="5872163"/>
          <p14:tracePt t="170199" x="5073650" y="5880100"/>
          <p14:tracePt t="170245" x="5073650" y="5889625"/>
          <p14:tracePt t="170270" x="5064125" y="5897563"/>
          <p14:tracePt t="170278" x="5064125" y="5905500"/>
          <p14:tracePt t="170293" x="5064125" y="5915025"/>
          <p14:tracePt t="170318" x="5064125" y="5922963"/>
          <p14:tracePt t="170351" x="5064125" y="5932488"/>
          <p14:tracePt t="170478" x="5056188" y="5922963"/>
          <p14:tracePt t="170502" x="5048250" y="5915025"/>
          <p14:tracePt t="170918" x="5038725" y="5905500"/>
          <p14:tracePt t="170942" x="5038725" y="5897563"/>
          <p14:tracePt t="170953" x="5038725" y="5889625"/>
          <p14:tracePt t="171215" x="5038725" y="5897563"/>
          <p14:tracePt t="171294" x="5038725" y="5905500"/>
          <p14:tracePt t="171590" x="5038725" y="5915025"/>
          <p14:tracePt t="171654" x="5038725" y="5932488"/>
          <p14:tracePt t="171727" x="5038725" y="5940425"/>
          <p14:tracePt t="171837" x="5038725" y="5948363"/>
          <p14:tracePt t="172014" x="5038725" y="5957888"/>
          <p14:tracePt t="172030" x="5038725" y="5965825"/>
          <p14:tracePt t="172271" x="5038725" y="5973763"/>
          <p14:tracePt t="172383" x="5030788" y="5973763"/>
          <p14:tracePt t="173151" x="5022850" y="5973763"/>
          <p14:tracePt t="173239" x="5013325" y="5973763"/>
          <p14:tracePt t="173287" x="5005388" y="5973763"/>
          <p14:tracePt t="173294" x="4997450" y="5973763"/>
          <p14:tracePt t="173320" x="4987925" y="5973763"/>
          <p14:tracePt t="173336" x="4979988" y="5973763"/>
          <p14:tracePt t="173341" x="4972050" y="5973763"/>
          <p14:tracePt t="173373" x="4962525" y="5973763"/>
          <p14:tracePt t="174103" x="4962525" y="5983288"/>
          <p14:tracePt t="174120" x="4972050" y="5991225"/>
          <p14:tracePt t="174136" x="4979988" y="5991225"/>
          <p14:tracePt t="174181" x="4979988" y="5999163"/>
          <p14:tracePt t="174293" x="4987925" y="6008688"/>
          <p14:tracePt t="174558" x="4997450" y="6008688"/>
          <p14:tracePt t="174615" x="5005388" y="5999163"/>
          <p14:tracePt t="174799" x="5013325" y="5999163"/>
          <p14:tracePt t="174814" x="5022850" y="5999163"/>
          <p14:tracePt t="174933" x="5030788" y="5999163"/>
          <p14:tracePt t="174991" x="5038725" y="5999163"/>
          <p14:tracePt t="175007" x="5048250" y="5999163"/>
          <p14:tracePt t="175038" x="5056188" y="5999163"/>
          <p14:tracePt t="175054" x="5064125" y="5999163"/>
          <p14:tracePt t="175071" x="5073650" y="5999163"/>
          <p14:tracePt t="175101" x="5081588" y="5999163"/>
          <p14:tracePt t="175110" x="5091113" y="5999163"/>
          <p14:tracePt t="175127" x="5099050" y="5999163"/>
          <p14:tracePt t="175133" x="5106988" y="5999163"/>
          <p14:tracePt t="175143" x="5116513" y="5999163"/>
          <p14:tracePt t="175166" x="5124450" y="6008688"/>
          <p14:tracePt t="175637" x="5132388" y="6008688"/>
          <p14:tracePt t="175773" x="5132388" y="5999163"/>
          <p14:tracePt t="175789" x="5141913" y="5999163"/>
          <p14:tracePt t="175838" x="5149850" y="6008688"/>
          <p14:tracePt t="176543" x="5149850" y="5999163"/>
          <p14:tracePt t="176589" x="5149850" y="5991225"/>
          <p14:tracePt t="176622" x="5149850" y="5983288"/>
          <p14:tracePt t="176710" x="5149850" y="5973763"/>
          <p14:tracePt t="176893" x="5157788" y="5973763"/>
          <p14:tracePt t="178173" x="5149850" y="5973763"/>
          <p14:tracePt t="178191" x="5141913" y="5965825"/>
          <p14:tracePt t="178198" x="5141913" y="5957888"/>
          <p14:tracePt t="178222" x="5132388" y="5948363"/>
          <p14:tracePt t="178239" x="5116513" y="5948363"/>
          <p14:tracePt t="178256" x="5091113" y="5940425"/>
          <p14:tracePt t="178272" x="5073650" y="5940425"/>
          <p14:tracePt t="178278" x="5056188" y="5940425"/>
          <p14:tracePt t="178310" x="5048250" y="5940425"/>
          <p14:tracePt t="178326" x="5038725" y="5940425"/>
          <p14:tracePt t="178343" x="5030788" y="5940425"/>
          <p14:tracePt t="178750" x="5038725" y="5940425"/>
          <p14:tracePt t="178774" x="5048250" y="5940425"/>
          <p14:tracePt t="178782" x="5056188" y="5948363"/>
          <p14:tracePt t="178790" x="5064125" y="5948363"/>
          <p14:tracePt t="178798" x="5073650" y="5957888"/>
          <p14:tracePt t="178807" x="5081588" y="5957888"/>
          <p14:tracePt t="178830" x="5091113" y="5965825"/>
          <p14:tracePt t="178840" x="5099050" y="5965825"/>
          <p14:tracePt t="178846" x="5106988" y="5965825"/>
          <p14:tracePt t="178862" x="5124450" y="5965825"/>
          <p14:tracePt t="178872" x="5132388" y="5965825"/>
          <p14:tracePt t="178888" x="5141913" y="5965825"/>
          <p14:tracePt t="178894" x="5167313" y="5965825"/>
          <p14:tracePt t="178902" x="5183188" y="5957888"/>
          <p14:tracePt t="178918" x="5200650" y="5948363"/>
          <p14:tracePt t="178925" x="5208588" y="5948363"/>
          <p14:tracePt t="178973" x="5208588" y="5940425"/>
          <p14:tracePt t="179134" x="5218113" y="5940425"/>
          <p14:tracePt t="179158" x="5226050" y="5940425"/>
          <p14:tracePt t="179206" x="5235575" y="5940425"/>
          <p14:tracePt t="179605" x="5260975" y="5940425"/>
          <p14:tracePt t="179624" x="5260975" y="5932488"/>
          <p14:tracePt t="179726" x="5268913" y="5932488"/>
          <p14:tracePt t="179774" x="5276850" y="5932488"/>
          <p14:tracePt t="179814" x="5286375" y="5932488"/>
          <p14:tracePt t="179862" x="5286375" y="5940425"/>
          <p14:tracePt t="179879" x="5294313" y="5940425"/>
          <p14:tracePt t="179895" x="5311775" y="5940425"/>
          <p14:tracePt t="179910" x="5327650" y="5932488"/>
          <p14:tracePt t="179917" x="5345113" y="5922963"/>
          <p14:tracePt t="179926" x="5362575" y="5905500"/>
          <p14:tracePt t="179934" x="5380038" y="5905500"/>
          <p14:tracePt t="179942" x="5413375" y="5889625"/>
          <p14:tracePt t="179949" x="5438775" y="5880100"/>
          <p14:tracePt t="179958" x="5472113" y="5854700"/>
          <p14:tracePt t="179966" x="5489575" y="5854700"/>
          <p14:tracePt t="179974" x="5507038" y="5838825"/>
          <p14:tracePt t="179982" x="5524500" y="5838825"/>
          <p14:tracePt t="179990" x="5532438" y="5829300"/>
          <p14:tracePt t="180053" x="5540375" y="5829300"/>
          <p14:tracePt t="180085" x="5540375" y="5821363"/>
          <p14:tracePt t="180101" x="5540375" y="5813425"/>
          <p14:tracePt t="180117" x="5540375" y="5803900"/>
          <p14:tracePt t="180615" x="5540375" y="5795963"/>
          <p14:tracePt t="180703" x="5540375" y="5788025"/>
          <p14:tracePt t="180717" x="5549900" y="5788025"/>
          <p14:tracePt t="180726" x="5549900" y="5778500"/>
          <p14:tracePt t="180734" x="5557838" y="5778500"/>
          <p14:tracePt t="180742" x="5583238" y="5778500"/>
          <p14:tracePt t="180750" x="5591175" y="5778500"/>
          <p14:tracePt t="180758" x="5634038" y="5778500"/>
          <p14:tracePt t="180766" x="5676900" y="5778500"/>
          <p14:tracePt t="180774" x="5727700" y="5770563"/>
          <p14:tracePt t="180782" x="5813425" y="5761038"/>
          <p14:tracePt t="180791" x="5897563" y="5745163"/>
          <p14:tracePt t="180798" x="6042025" y="5710238"/>
          <p14:tracePt t="180807" x="6203950" y="5676900"/>
          <p14:tracePt t="180815" x="6543675" y="5600700"/>
          <p14:tracePt t="180823" x="6891338" y="5514975"/>
          <p14:tracePt t="180830" x="7418388" y="5430838"/>
          <p14:tracePt t="180840" x="7851775" y="5311775"/>
          <p14:tracePt t="180847" x="8396288" y="5167313"/>
          <p14:tracePt t="180856" x="8847138" y="50911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02340-0300-49B9-BA48-32E040D070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602" y="984920"/>
            <a:ext cx="8424862" cy="42481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 프로세스의 특성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소프트웨어 공학이 추구하는 목적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성공적인 소프트웨어 제품을 만들자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고객의 요구사항 충족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성공적인 프로세스를 달성하자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프로젝트의 수행 성공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객체지향 방법론의 주요 특성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반복적인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(Iterative)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프로세스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솔기 없는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(Seamless)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프로세스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상향식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(Bottom Up)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접근 방식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재사용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(Reuse)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고려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8" name="슬라이드 번호 개체 틀 3">
            <a:extLst>
              <a:ext uri="{FF2B5EF4-FFF2-40B4-BE49-F238E27FC236}">
                <a16:creationId xmlns:a16="http://schemas.microsoft.com/office/drawing/2014/main" id="{D2C83A4E-7F35-445C-94DF-7197F9D21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8474F-6309-4883-8D58-41ECCDB70D2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A41BC-C2C7-47B2-864D-9B466C8ECEA4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650"/>
    </mc:Choice>
    <mc:Fallback>
      <p:transition spd="slow" advTm="112650"/>
    </mc:Fallback>
  </mc:AlternateContent>
  <p:extLst>
    <p:ext uri="{3A86A75C-4F4B-4683-9AE1-C65F6400EC91}">
      <p14:laserTraceLst xmlns:p14="http://schemas.microsoft.com/office/powerpoint/2010/main">
        <p14:tracePtLst>
          <p14:tracePt t="497" x="8693150" y="3968750"/>
          <p14:tracePt t="506" x="8447088" y="4019550"/>
          <p14:tracePt t="514" x="8140700" y="4070350"/>
          <p14:tracePt t="521" x="7894638" y="4105275"/>
          <p14:tracePt t="529" x="7648575" y="4130675"/>
          <p14:tracePt t="539" x="7453313" y="4156075"/>
          <p14:tracePt t="545" x="7164388" y="4240213"/>
          <p14:tracePt t="554" x="6969125" y="4283075"/>
          <p14:tracePt t="561" x="6815138" y="4300538"/>
          <p14:tracePt t="572" x="6688138" y="4325938"/>
          <p14:tracePt t="578" x="6526213" y="4333875"/>
          <p14:tracePt t="588" x="6432550" y="4333875"/>
          <p14:tracePt t="594" x="6313488" y="4333875"/>
          <p14:tracePt t="604" x="6288088" y="4333875"/>
          <p14:tracePt t="610" x="6272213" y="4333875"/>
          <p14:tracePt t="617" x="6246813" y="4316413"/>
          <p14:tracePt t="626" x="6246813" y="4308475"/>
          <p14:tracePt t="632" x="6237288" y="4308475"/>
          <p14:tracePt t="642" x="6237288" y="4300538"/>
          <p14:tracePt t="649" x="6229350" y="4283075"/>
          <p14:tracePt t="658" x="6229350" y="4275138"/>
          <p14:tracePt t="666" x="6229350" y="4265613"/>
          <p14:tracePt t="953" x="6221413" y="4265613"/>
          <p14:tracePt t="973" x="6194425" y="4265613"/>
          <p14:tracePt t="977" x="6169025" y="4275138"/>
          <p14:tracePt t="989" x="6143625" y="4275138"/>
          <p14:tracePt t="993" x="6084888" y="4275138"/>
          <p14:tracePt t="1003" x="6049963" y="4283075"/>
          <p14:tracePt t="1009" x="6008688" y="4283075"/>
          <p14:tracePt t="1017" x="5983288" y="4283075"/>
          <p14:tracePt t="1026" x="5948363" y="4283075"/>
          <p14:tracePt t="1032" x="5872163" y="4283075"/>
          <p14:tracePt t="1042" x="5846763" y="4283075"/>
          <p14:tracePt t="1049" x="5821363" y="4291013"/>
          <p14:tracePt t="1058" x="5795963" y="4291013"/>
          <p14:tracePt t="1066" x="5761038" y="4291013"/>
          <p14:tracePt t="1073" x="5727700" y="4291013"/>
          <p14:tracePt t="1081" x="5702300" y="4291013"/>
          <p14:tracePt t="1090" x="5641975" y="4291013"/>
          <p14:tracePt t="1097" x="5600700" y="4291013"/>
          <p14:tracePt t="1105" x="5524500" y="4275138"/>
          <p14:tracePt t="1113" x="5464175" y="4232275"/>
          <p14:tracePt t="1121" x="5405438" y="4197350"/>
          <p14:tracePt t="1130" x="5337175" y="4156075"/>
          <p14:tracePt t="1139" x="5276850" y="4130675"/>
          <p14:tracePt t="1146" x="5183188" y="4079875"/>
          <p14:tracePt t="1156" x="5124450" y="4052888"/>
          <p14:tracePt t="1162" x="5048250" y="4011613"/>
          <p14:tracePt t="1172" x="4979988" y="3976688"/>
          <p14:tracePt t="1178" x="4919663" y="3925888"/>
          <p14:tracePt t="1188" x="4878388" y="3892550"/>
          <p14:tracePt t="1194" x="4818063" y="3849688"/>
          <p14:tracePt t="1204" x="4749800" y="3798888"/>
          <p14:tracePt t="1209" x="4716463" y="3773488"/>
          <p14:tracePt t="1217" x="4648200" y="3705225"/>
          <p14:tracePt t="1226" x="4597400" y="3671888"/>
          <p14:tracePt t="1232" x="4546600" y="3636963"/>
          <p14:tracePt t="1242" x="4513263" y="3611563"/>
          <p14:tracePt t="1249" x="4478338" y="3586163"/>
          <p14:tracePt t="1257" x="4427538" y="3560763"/>
          <p14:tracePt t="1266" x="4384675" y="3527425"/>
          <p14:tracePt t="1274" x="4351338" y="3502025"/>
          <p14:tracePt t="1281" x="4316413" y="3484563"/>
          <p14:tracePt t="1289" x="4283075" y="3467100"/>
          <p14:tracePt t="1298" x="4249738" y="3449638"/>
          <p14:tracePt t="1305" x="4214813" y="3433763"/>
          <p14:tracePt t="1313" x="4171950" y="3416300"/>
          <p14:tracePt t="1321" x="4138613" y="3398838"/>
          <p14:tracePt t="1329" x="4095750" y="3398838"/>
          <p14:tracePt t="1339" x="4019550" y="3373438"/>
          <p14:tracePt t="1346" x="3951288" y="3373438"/>
          <p14:tracePt t="1356" x="3849688" y="3365500"/>
          <p14:tracePt t="1361" x="3763963" y="3365500"/>
          <p14:tracePt t="1372" x="3722688" y="3355975"/>
          <p14:tracePt t="1377" x="3679825" y="3314700"/>
          <p14:tracePt t="1388" x="3654425" y="3305175"/>
          <p14:tracePt t="1394" x="3654425" y="3289300"/>
          <p14:tracePt t="1401" x="3654425" y="3271838"/>
          <p14:tracePt t="1410" x="3654425" y="3246438"/>
          <p14:tracePt t="1419" x="3697288" y="3238500"/>
          <p14:tracePt t="1426" x="3713163" y="3228975"/>
          <p14:tracePt t="1432" x="3730625" y="3228975"/>
          <p14:tracePt t="1698" x="3722688" y="3228975"/>
          <p14:tracePt t="1705" x="3687763" y="3228975"/>
          <p14:tracePt t="1714" x="3662363" y="3238500"/>
          <p14:tracePt t="1722" x="3594100" y="3271838"/>
          <p14:tracePt t="1730" x="3568700" y="3289300"/>
          <p14:tracePt t="1738" x="3517900" y="3297238"/>
          <p14:tracePt t="1746" x="3484563" y="3314700"/>
          <p14:tracePt t="1756" x="3441700" y="3340100"/>
          <p14:tracePt t="1761" x="3416300" y="3348038"/>
          <p14:tracePt t="1772" x="3390900" y="3355975"/>
          <p14:tracePt t="1778" x="3382963" y="3355975"/>
          <p14:tracePt t="1788" x="3373438" y="3355975"/>
          <p14:tracePt t="1818" x="3365500" y="3365500"/>
          <p14:tracePt t="1832" x="3365500" y="3373438"/>
          <p14:tracePt t="1849" x="3365500" y="3382963"/>
          <p14:tracePt t="1905" x="3365500" y="3390900"/>
          <p14:tracePt t="2018" x="3365500" y="3382963"/>
          <p14:tracePt t="2032" x="3365500" y="3373438"/>
          <p14:tracePt t="2041" x="3365500" y="3365500"/>
          <p14:tracePt t="2058" x="3365500" y="3355975"/>
          <p14:tracePt t="2065" x="3365500" y="3348038"/>
          <p14:tracePt t="2074" x="3365500" y="3340100"/>
          <p14:tracePt t="2105" x="3348038" y="3322638"/>
          <p14:tracePt t="2114" x="3340100" y="3314700"/>
          <p14:tracePt t="2178" x="3340100" y="3305175"/>
          <p14:tracePt t="2211" x="3330575" y="3297238"/>
          <p14:tracePt t="2226" x="3322638" y="3289300"/>
          <p14:tracePt t="2466" x="3305175" y="3279775"/>
          <p14:tracePt t="2481" x="3297238" y="3271838"/>
          <p14:tracePt t="2490" x="3297238" y="3263900"/>
          <p14:tracePt t="2497" x="3289300" y="3263900"/>
          <p14:tracePt t="2554" x="3279775" y="3263900"/>
          <p14:tracePt t="2690" x="3271838" y="3254375"/>
          <p14:tracePt t="2705" x="3271838" y="3246438"/>
          <p14:tracePt t="2722" x="3254375" y="3238500"/>
          <p14:tracePt t="2730" x="3246438" y="3228975"/>
          <p14:tracePt t="2738" x="3246438" y="3211513"/>
          <p14:tracePt t="2745" x="3228975" y="3186113"/>
          <p14:tracePt t="2755" x="3221038" y="3170238"/>
          <p14:tracePt t="2762" x="3203575" y="3144838"/>
          <p14:tracePt t="2772" x="3178175" y="3109913"/>
          <p14:tracePt t="2778" x="3170238" y="3076575"/>
          <p14:tracePt t="2788" x="3152775" y="3041650"/>
          <p14:tracePt t="2794" x="3119438" y="2982913"/>
          <p14:tracePt t="2805" x="3084513" y="2949575"/>
          <p14:tracePt t="2809" x="3067050" y="2914650"/>
          <p14:tracePt t="2816" x="3025775" y="2863850"/>
          <p14:tracePt t="2826" x="2982913" y="2813050"/>
          <p14:tracePt t="2834" x="2940050" y="2762250"/>
          <p14:tracePt t="2841" x="2889250" y="2727325"/>
          <p14:tracePt t="2850" x="2846388" y="2693988"/>
          <p14:tracePt t="2857" x="2795588" y="2676525"/>
          <p14:tracePt t="2865" x="2744788" y="2643188"/>
          <p14:tracePt t="2873" x="2693988" y="2617788"/>
          <p14:tracePt t="2881" x="2660650" y="2600325"/>
          <p14:tracePt t="2890" x="2643188" y="2532063"/>
          <p14:tracePt t="2901" x="2625725" y="2498725"/>
          <p14:tracePt t="2907" x="2608263" y="2463800"/>
          <p14:tracePt t="2913" x="2608263" y="2430463"/>
          <p14:tracePt t="2924" x="2625725" y="2397125"/>
          <p14:tracePt t="2941" x="2643188" y="2387600"/>
          <p14:tracePt t="2945" x="2651125" y="2387600"/>
          <p14:tracePt t="3226" x="2582863" y="2387600"/>
          <p14:tracePt t="3233" x="2481263" y="2387600"/>
          <p14:tracePt t="3242" x="2371725" y="2387600"/>
          <p14:tracePt t="3249" x="2260600" y="2387600"/>
          <p14:tracePt t="3258" x="2133600" y="2387600"/>
          <p14:tracePt t="3265" x="2022475" y="2387600"/>
          <p14:tracePt t="3273" x="1895475" y="2387600"/>
          <p14:tracePt t="3281" x="1776413" y="2387600"/>
          <p14:tracePt t="3289" x="1665288" y="2362200"/>
          <p14:tracePt t="3297" x="1563688" y="2336800"/>
          <p14:tracePt t="3306" x="1462088" y="2303463"/>
          <p14:tracePt t="3313" x="1343025" y="2243138"/>
          <p14:tracePt t="3323" x="1266825" y="2217738"/>
          <p14:tracePt t="3329" x="1147763" y="2166938"/>
          <p14:tracePt t="3340" x="1069975" y="2133600"/>
          <p14:tracePt t="3346" x="1011238" y="2116138"/>
          <p14:tracePt t="3355" x="935038" y="2082800"/>
          <p14:tracePt t="3362" x="849313" y="2055813"/>
          <p14:tracePt t="3372" x="790575" y="2030413"/>
          <p14:tracePt t="3377" x="739775" y="1997075"/>
          <p14:tracePt t="3388" x="663575" y="1954213"/>
          <p14:tracePt t="3394" x="620713" y="1928813"/>
          <p14:tracePt t="3400" x="585788" y="1911350"/>
          <p14:tracePt t="3409" x="534988" y="1878013"/>
          <p14:tracePt t="3417" x="501650" y="1852613"/>
          <p14:tracePt t="3425" x="484188" y="1835150"/>
          <p14:tracePt t="3434" x="466725" y="1809750"/>
          <p14:tracePt t="3442" x="458788" y="1801813"/>
          <p14:tracePt t="3450" x="458788" y="1784350"/>
          <p14:tracePt t="3458" x="458788" y="1776413"/>
          <p14:tracePt t="3465" x="458788" y="1766888"/>
          <p14:tracePt t="3474" x="458788" y="1741488"/>
          <p14:tracePt t="3490" x="458788" y="1733550"/>
          <p14:tracePt t="3498" x="458788" y="1716088"/>
          <p14:tracePt t="3506" x="466725" y="1716088"/>
          <p14:tracePt t="3514" x="466725" y="1708150"/>
          <p14:tracePt t="3523" x="476250" y="1700213"/>
          <p14:tracePt t="3539" x="476250" y="1690688"/>
          <p14:tracePt t="3562" x="484188" y="1682750"/>
          <p14:tracePt t="3571" x="492125" y="1674813"/>
          <p14:tracePt t="3594" x="501650" y="1649413"/>
          <p14:tracePt t="3610" x="509588" y="1649413"/>
          <p14:tracePt t="3617" x="519113" y="1649413"/>
          <p14:tracePt t="3625" x="527050" y="1639888"/>
          <p14:tracePt t="3634" x="534988" y="1639888"/>
          <p14:tracePt t="3642" x="552450" y="1639888"/>
          <p14:tracePt t="3649" x="560388" y="1631950"/>
          <p14:tracePt t="3657" x="569913" y="1631950"/>
          <p14:tracePt t="3665" x="585788" y="1631950"/>
          <p14:tracePt t="3673" x="595313" y="1631950"/>
          <p14:tracePt t="3681" x="620713" y="1622425"/>
          <p14:tracePt t="3689" x="646113" y="1614488"/>
          <p14:tracePt t="3697" x="663575" y="1606550"/>
          <p14:tracePt t="3706" x="688975" y="1606550"/>
          <p14:tracePt t="3714" x="714375" y="1606550"/>
          <p14:tracePt t="3724" x="730250" y="1597025"/>
          <p14:tracePt t="3730" x="765175" y="1597025"/>
          <p14:tracePt t="3739" x="798513" y="1589088"/>
          <p14:tracePt t="3746" x="823913" y="1589088"/>
          <p14:tracePt t="3756" x="841375" y="1581150"/>
          <p14:tracePt t="3762" x="884238" y="1581150"/>
          <p14:tracePt t="3773" x="917575" y="1571625"/>
          <p14:tracePt t="3777" x="942975" y="1563688"/>
          <p14:tracePt t="3785" x="968375" y="1563688"/>
          <p14:tracePt t="3794" x="985838" y="1563688"/>
          <p14:tracePt t="3800" x="1019175" y="1555750"/>
          <p14:tracePt t="3810" x="1036638" y="1555750"/>
          <p14:tracePt t="3817" x="1069975" y="1555750"/>
          <p14:tracePt t="3826" x="1087438" y="1555750"/>
          <p14:tracePt t="3834" x="1122363" y="1546225"/>
          <p14:tracePt t="3842" x="1155700" y="1546225"/>
          <p14:tracePt t="3849" x="1181100" y="1546225"/>
          <p14:tracePt t="3858" x="1206500" y="1546225"/>
          <p14:tracePt t="3865" x="1231900" y="1546225"/>
          <p14:tracePt t="3874" x="1266825" y="1546225"/>
          <p14:tracePt t="3884" x="1282700" y="1546225"/>
          <p14:tracePt t="3899" x="1333500" y="1546225"/>
          <p14:tracePt t="3911" x="1343025" y="1546225"/>
          <p14:tracePt t="3914" x="1368425" y="1546225"/>
          <p14:tracePt t="3925" x="1385888" y="1546225"/>
          <p14:tracePt t="3929" x="1393825" y="1546225"/>
          <p14:tracePt t="3942" x="1411288" y="1546225"/>
          <p14:tracePt t="3945" x="1427163" y="1546225"/>
          <p14:tracePt t="3955" x="1452563" y="1546225"/>
          <p14:tracePt t="3961" x="1470025" y="1546225"/>
          <p14:tracePt t="3972" x="1477963" y="1546225"/>
          <p14:tracePt t="3977" x="1504950" y="1546225"/>
          <p14:tracePt t="3985" x="1530350" y="1546225"/>
          <p14:tracePt t="3993" x="1571625" y="1546225"/>
          <p14:tracePt t="4000" x="1589088" y="1546225"/>
          <p14:tracePt t="4009" x="1614488" y="1546225"/>
          <p14:tracePt t="4017" x="1649413" y="1546225"/>
          <p14:tracePt t="4025" x="1674813" y="1546225"/>
          <p14:tracePt t="4034" x="1700213" y="1546225"/>
          <p14:tracePt t="4041" x="1741488" y="1546225"/>
          <p14:tracePt t="4049" x="1784350" y="1546225"/>
          <p14:tracePt t="4057" x="1819275" y="1546225"/>
          <p14:tracePt t="4065" x="1852613" y="1546225"/>
          <p14:tracePt t="4074" x="1903413" y="1546225"/>
          <p14:tracePt t="4081" x="1938338" y="1546225"/>
          <p14:tracePt t="4091" x="1979613" y="1546225"/>
          <p14:tracePt t="4097" x="2014538" y="1546225"/>
          <p14:tracePt t="4107" x="2047875" y="1546225"/>
          <p14:tracePt t="4112" x="2098675" y="1530350"/>
          <p14:tracePt t="4123" x="2133600" y="1530350"/>
          <p14:tracePt t="4129" x="2174875" y="1530350"/>
          <p14:tracePt t="4140" x="2200275" y="1530350"/>
          <p14:tracePt t="4145" x="2243138" y="1530350"/>
          <p14:tracePt t="4156" x="2293938" y="1530350"/>
          <p14:tracePt t="4161" x="2311400" y="1530350"/>
          <p14:tracePt t="4169" x="2344738" y="1530350"/>
          <p14:tracePt t="4177" x="2371725" y="1530350"/>
          <p14:tracePt t="4185" x="2387600" y="1530350"/>
          <p14:tracePt t="4193" x="2413000" y="1530350"/>
          <p14:tracePt t="4200" x="2438400" y="1530350"/>
          <p14:tracePt t="4209" x="2455863" y="1530350"/>
          <p14:tracePt t="4217" x="2481263" y="1530350"/>
          <p14:tracePt t="4225" x="2506663" y="1530350"/>
          <p14:tracePt t="4234" x="2532063" y="1530350"/>
          <p14:tracePt t="4241" x="2566988" y="1530350"/>
          <p14:tracePt t="4249" x="2600325" y="1530350"/>
          <p14:tracePt t="4257" x="2633663" y="1530350"/>
          <p14:tracePt t="4265" x="2660650" y="1530350"/>
          <p14:tracePt t="4273" x="2701925" y="1530350"/>
          <p14:tracePt t="4281" x="2752725" y="1530350"/>
          <p14:tracePt t="4290" x="2778125" y="1530350"/>
          <p14:tracePt t="4298" x="2838450" y="1530350"/>
          <p14:tracePt t="4307" x="2889250" y="1530350"/>
          <p14:tracePt t="4314" x="2940050" y="1530350"/>
          <p14:tracePt t="4324" x="2965450" y="1530350"/>
          <p14:tracePt t="4330" x="3033713" y="1530350"/>
          <p14:tracePt t="4340" x="3076575" y="1530350"/>
          <p14:tracePt t="4345" x="3135313" y="1530350"/>
          <p14:tracePt t="4356" x="3178175" y="1530350"/>
          <p14:tracePt t="4361" x="3221038" y="1530350"/>
          <p14:tracePt t="4372" x="3271838" y="1512888"/>
          <p14:tracePt t="4378" x="3289300" y="1512888"/>
          <p14:tracePt t="4387" x="3322638" y="1512888"/>
          <p14:tracePt t="4394" x="3348038" y="1512888"/>
          <p14:tracePt t="4401" x="3373438" y="1512888"/>
          <p14:tracePt t="4410" x="3390900" y="1512888"/>
          <p14:tracePt t="4417" x="3408363" y="1512888"/>
          <p14:tracePt t="4435" x="3416300" y="1512888"/>
          <p14:tracePt t="4441" x="3424238" y="1512888"/>
          <p14:tracePt t="4449" x="3433763" y="1512888"/>
          <p14:tracePt t="4497" x="3449638" y="1512888"/>
          <p14:tracePt t="4905" x="3459163" y="1504950"/>
          <p14:tracePt t="5130" x="3459163" y="1487488"/>
          <p14:tracePt t="5442" x="3459163" y="1477963"/>
          <p14:tracePt t="5674" x="3475038" y="1470025"/>
          <p14:tracePt t="5746" x="3484563" y="1470025"/>
          <p14:tracePt t="5762" x="3492500" y="1470025"/>
          <p14:tracePt t="5834" x="3509963" y="1470025"/>
          <p14:tracePt t="6603" x="3517900" y="1470025"/>
          <p14:tracePt t="6617" x="3535363" y="1487488"/>
          <p14:tracePt t="6626" x="3552825" y="1504950"/>
          <p14:tracePt t="6633" x="3560763" y="1530350"/>
          <p14:tracePt t="6642" x="3578225" y="1563688"/>
          <p14:tracePt t="6650" x="3594100" y="1597025"/>
          <p14:tracePt t="6658" x="3619500" y="1631950"/>
          <p14:tracePt t="6666" x="3636963" y="1665288"/>
          <p14:tracePt t="6675" x="3636963" y="1682750"/>
          <p14:tracePt t="6682" x="3646488" y="1725613"/>
          <p14:tracePt t="6690" x="3654425" y="1758950"/>
          <p14:tracePt t="6698" x="3662363" y="1793875"/>
          <p14:tracePt t="6708" x="3662363" y="1819275"/>
          <p14:tracePt t="6713" x="3662363" y="1844675"/>
          <p14:tracePt t="6724" x="3671888" y="1878013"/>
          <p14:tracePt t="6730" x="3671888" y="1903413"/>
          <p14:tracePt t="6739" x="3671888" y="1911350"/>
          <p14:tracePt t="6746" x="3671888" y="1938338"/>
          <p14:tracePt t="6753" x="3671888" y="1954213"/>
          <p14:tracePt t="6762" x="3679825" y="1979613"/>
          <p14:tracePt t="6768" x="3679825" y="2005013"/>
          <p14:tracePt t="6777" x="3679825" y="2030413"/>
          <p14:tracePt t="6785" x="3679825" y="2047875"/>
          <p14:tracePt t="6793" x="3671888" y="2098675"/>
          <p14:tracePt t="6802" x="3671888" y="2108200"/>
          <p14:tracePt t="6809" x="3662363" y="2133600"/>
          <p14:tracePt t="6817" x="3646488" y="2149475"/>
          <p14:tracePt t="6825" x="3646488" y="2159000"/>
          <p14:tracePt t="6833" x="3629025" y="2192338"/>
          <p14:tracePt t="6841" x="3629025" y="2209800"/>
          <p14:tracePt t="6849" x="3611563" y="2227263"/>
          <p14:tracePt t="6858" x="3594100" y="2243138"/>
          <p14:tracePt t="6866" x="3586163" y="2243138"/>
          <p14:tracePt t="6885" x="3560763" y="2268538"/>
          <p14:tracePt t="6893" x="3543300" y="2278063"/>
          <p14:tracePt t="6897" x="3527425" y="2286000"/>
          <p14:tracePt t="6908" x="3509963" y="2286000"/>
          <p14:tracePt t="6914" x="3484563" y="2293938"/>
          <p14:tracePt t="6924" x="3459163" y="2293938"/>
          <p14:tracePt t="6930" x="3441700" y="2303463"/>
          <p14:tracePt t="6940" x="3408363" y="2311400"/>
          <p14:tracePt t="6946" x="3373438" y="2319338"/>
          <p14:tracePt t="6953" x="3340100" y="2319338"/>
          <p14:tracePt t="6961" x="3297238" y="2336800"/>
          <p14:tracePt t="6968" x="3263900" y="2344738"/>
          <p14:tracePt t="6977" x="3221038" y="2354263"/>
          <p14:tracePt t="6985" x="3195638" y="2362200"/>
          <p14:tracePt t="6993" x="3178175" y="2371725"/>
          <p14:tracePt t="7002" x="3144838" y="2387600"/>
          <p14:tracePt t="7010" x="3144838" y="2397125"/>
          <p14:tracePt t="7017" x="3135313" y="2397125"/>
          <p14:tracePt t="7025" x="3119438" y="2405063"/>
          <p14:tracePt t="7074" x="3119438" y="2413000"/>
          <p14:tracePt t="7505" x="3127375" y="2413000"/>
          <p14:tracePt t="7530" x="3135313" y="2422525"/>
          <p14:tracePt t="7545" x="3152775" y="2422525"/>
          <p14:tracePt t="7763" x="3160713" y="2422525"/>
          <p14:tracePt t="7906" x="3170238" y="2430463"/>
          <p14:tracePt t="7969" x="3186113" y="2430463"/>
          <p14:tracePt t="8009" x="3195638" y="2430463"/>
          <p14:tracePt t="8073" x="3221038" y="2438400"/>
          <p14:tracePt t="8177" x="3228975" y="2438400"/>
          <p14:tracePt t="8810" x="3238500" y="2438400"/>
          <p14:tracePt t="8826" x="3254375" y="2438400"/>
          <p14:tracePt t="8841" x="3289300" y="2438400"/>
          <p14:tracePt t="8849" x="3314700" y="2438400"/>
          <p14:tracePt t="8858" x="3365500" y="2422525"/>
          <p14:tracePt t="8866" x="3416300" y="2387600"/>
          <p14:tracePt t="8886" x="3492500" y="2362200"/>
          <p14:tracePt t="8892" x="3517900" y="2328863"/>
          <p14:tracePt t="8898" x="3568700" y="2311400"/>
          <p14:tracePt t="8906" x="3594100" y="2293938"/>
          <p14:tracePt t="8913" x="3629025" y="2286000"/>
          <p14:tracePt t="8921" x="3636963" y="2286000"/>
          <p14:tracePt t="8930" x="3646488" y="2286000"/>
          <p14:tracePt t="9338" x="3636963" y="2278063"/>
          <p14:tracePt t="9345" x="3619500" y="2278063"/>
          <p14:tracePt t="9352" x="3603625" y="2278063"/>
          <p14:tracePt t="9362" x="3560763" y="2286000"/>
          <p14:tracePt t="9369" x="3527425" y="2303463"/>
          <p14:tracePt t="9378" x="3467100" y="2319338"/>
          <p14:tracePt t="9385" x="3441700" y="2328863"/>
          <p14:tracePt t="9393" x="3416300" y="2344738"/>
          <p14:tracePt t="9401" x="3408363" y="2354263"/>
          <p14:tracePt t="9417" x="3398838" y="2362200"/>
          <p14:tracePt t="9474" x="3408363" y="2362200"/>
          <p14:tracePt t="9482" x="3424238" y="2362200"/>
          <p14:tracePt t="10161" x="3416300" y="2362200"/>
          <p14:tracePt t="10969" x="3408363" y="2362200"/>
          <p14:tracePt t="10977" x="3390900" y="2362200"/>
          <p14:tracePt t="10993" x="3373438" y="2362200"/>
          <p14:tracePt t="11001" x="3365500" y="2362200"/>
          <p14:tracePt t="11010" x="3348038" y="2362200"/>
          <p14:tracePt t="11017" x="3330575" y="2362200"/>
          <p14:tracePt t="11025" x="3322638" y="2362200"/>
          <p14:tracePt t="11034" x="3297238" y="2362200"/>
          <p14:tracePt t="11043" x="3271838" y="2362200"/>
          <p14:tracePt t="11050" x="3254375" y="2362200"/>
          <p14:tracePt t="11060" x="3221038" y="2362200"/>
          <p14:tracePt t="11065" x="3186113" y="2362200"/>
          <p14:tracePt t="11076" x="3144838" y="2362200"/>
          <p14:tracePt t="11081" x="3119438" y="2362200"/>
          <p14:tracePt t="11091" x="3084513" y="2354263"/>
          <p14:tracePt t="11097" x="3041650" y="2354263"/>
          <p14:tracePt t="11105" x="3008313" y="2354263"/>
          <p14:tracePt t="11114" x="2974975" y="2354263"/>
          <p14:tracePt t="11120" x="2949575" y="2354263"/>
          <p14:tracePt t="11129" x="2922588" y="2354263"/>
          <p14:tracePt t="11137" x="2897188" y="2354263"/>
          <p14:tracePt t="11145" x="2871788" y="2354263"/>
          <p14:tracePt t="11154" x="2846388" y="2354263"/>
          <p14:tracePt t="11161" x="2813050" y="2354263"/>
          <p14:tracePt t="11169" x="2787650" y="2354263"/>
          <p14:tracePt t="11177" x="2752725" y="2354263"/>
          <p14:tracePt t="11185" x="2711450" y="2354263"/>
          <p14:tracePt t="11194" x="2693988" y="2354263"/>
          <p14:tracePt t="11202" x="2660650" y="2354263"/>
          <p14:tracePt t="11210" x="2643188" y="2354263"/>
          <p14:tracePt t="11217" x="2625725" y="2354263"/>
          <p14:tracePt t="11227" x="2600325" y="2354263"/>
          <p14:tracePt t="11234" x="2592388" y="2354263"/>
          <p14:tracePt t="11259" x="2582863" y="2354263"/>
          <p14:tracePt t="11345" x="2574925" y="2354263"/>
          <p14:tracePt t="11521" x="2582863" y="2354263"/>
          <p14:tracePt t="11530" x="2600325" y="2354263"/>
          <p14:tracePt t="11537" x="2608263" y="2354263"/>
          <p14:tracePt t="11546" x="2625725" y="2354263"/>
          <p14:tracePt t="11554" x="2660650" y="2354263"/>
          <p14:tracePt t="11562" x="2686050" y="2354263"/>
          <p14:tracePt t="11569" x="2711450" y="2354263"/>
          <p14:tracePt t="11578" x="2744788" y="2354263"/>
          <p14:tracePt t="11586" x="2787650" y="2354263"/>
          <p14:tracePt t="11593" x="2820988" y="2354263"/>
          <p14:tracePt t="11601" x="2871788" y="2354263"/>
          <p14:tracePt t="11610" x="2932113" y="2354263"/>
          <p14:tracePt t="11617" x="2974975" y="2354263"/>
          <p14:tracePt t="11626" x="3016250" y="2354263"/>
          <p14:tracePt t="11634" x="3076575" y="2354263"/>
          <p14:tracePt t="11643" x="3119438" y="2354263"/>
          <p14:tracePt t="11650" x="3152775" y="2354263"/>
          <p14:tracePt t="11660" x="3221038" y="2354263"/>
          <p14:tracePt t="11666" x="3246438" y="2354263"/>
          <p14:tracePt t="11677" x="3289300" y="2354263"/>
          <p14:tracePt t="11681" x="3348038" y="2354263"/>
          <p14:tracePt t="11690" x="3408363" y="2354263"/>
          <p14:tracePt t="11698" x="3441700" y="2354263"/>
          <p14:tracePt t="11705" x="3484563" y="2354263"/>
          <p14:tracePt t="11714" x="3509963" y="2354263"/>
          <p14:tracePt t="11720" x="3535363" y="2354263"/>
          <p14:tracePt t="11730" x="3568700" y="2354263"/>
          <p14:tracePt t="11737" x="3586163" y="2354263"/>
          <p14:tracePt t="11746" x="3603625" y="2354263"/>
          <p14:tracePt t="11754" x="3619500" y="2354263"/>
          <p14:tracePt t="11762" x="3629025" y="2354263"/>
          <p14:tracePt t="11769" x="3636963" y="2354263"/>
          <p14:tracePt t="12066" x="3646488" y="2354263"/>
          <p14:tracePt t="12076" x="3662363" y="2354263"/>
          <p14:tracePt t="12082" x="3679825" y="2354263"/>
          <p14:tracePt t="12091" x="3687763" y="2354263"/>
          <p14:tracePt t="12098" x="3713163" y="2354263"/>
          <p14:tracePt t="12105" x="3748088" y="2354263"/>
          <p14:tracePt t="12113" x="3781425" y="2362200"/>
          <p14:tracePt t="12121" x="3824288" y="2362200"/>
          <p14:tracePt t="12130" x="3867150" y="2379663"/>
          <p14:tracePt t="12137" x="3917950" y="2379663"/>
          <p14:tracePt t="12145" x="3935413" y="2379663"/>
          <p14:tracePt t="12153" x="3994150" y="2379663"/>
          <p14:tracePt t="12161" x="4062413" y="2387600"/>
          <p14:tracePt t="12169" x="4113213" y="2397125"/>
          <p14:tracePt t="12177" x="4156075" y="2397125"/>
          <p14:tracePt t="12186" x="4224338" y="2413000"/>
          <p14:tracePt t="12194" x="4265613" y="2413000"/>
          <p14:tracePt t="12201" x="4291013" y="2413000"/>
          <p14:tracePt t="12211" x="4341813" y="2413000"/>
          <p14:tracePt t="12217" x="4368800" y="2413000"/>
          <p14:tracePt t="12227" x="4427538" y="2422525"/>
          <p14:tracePt t="12234" x="4445000" y="2422525"/>
          <p14:tracePt t="12243" x="4486275" y="2422525"/>
          <p14:tracePt t="12249" x="4521200" y="2422525"/>
          <p14:tracePt t="12260" x="4564063" y="2422525"/>
          <p14:tracePt t="12266" x="4597400" y="2422525"/>
          <p14:tracePt t="12276" x="4640263" y="2422525"/>
          <p14:tracePt t="12281" x="4683125" y="2422525"/>
          <p14:tracePt t="12289" x="4724400" y="2422525"/>
          <p14:tracePt t="12298" x="4767263" y="2422525"/>
          <p14:tracePt t="12305" x="4827588" y="2422525"/>
          <p14:tracePt t="12314" x="4860925" y="2422525"/>
          <p14:tracePt t="12321" x="4886325" y="2422525"/>
          <p14:tracePt t="12330" x="4929188" y="2422525"/>
          <p14:tracePt t="12338" x="4979988" y="2422525"/>
          <p14:tracePt t="12345" x="5005388" y="2422525"/>
          <p14:tracePt t="12354" x="5048250" y="2422525"/>
          <p14:tracePt t="12362" x="5091113" y="2422525"/>
          <p14:tracePt t="12369" x="5141913" y="2422525"/>
          <p14:tracePt t="12378" x="5183188" y="2422525"/>
          <p14:tracePt t="12386" x="5226050" y="2422525"/>
          <p14:tracePt t="12394" x="5268913" y="2422525"/>
          <p14:tracePt t="12401" x="5302250" y="2422525"/>
          <p14:tracePt t="12410" x="5337175" y="2422525"/>
          <p14:tracePt t="12418" x="5362575" y="2422525"/>
          <p14:tracePt t="12427" x="5387975" y="2422525"/>
          <p14:tracePt t="12433" x="5421313" y="2422525"/>
          <p14:tracePt t="12443" x="5430838" y="2422525"/>
          <p14:tracePt t="12450" x="5446713" y="2422525"/>
          <p14:tracePt t="12460" x="5456238" y="2422525"/>
          <p14:tracePt t="12513" x="5464175" y="2422525"/>
          <p14:tracePt t="12929" x="5472113" y="2422525"/>
          <p14:tracePt t="12969" x="5489575" y="2422525"/>
          <p14:tracePt t="12978" x="5507038" y="2422525"/>
          <p14:tracePt t="12995" x="5524500" y="2422525"/>
          <p14:tracePt t="13011" x="5540375" y="2422525"/>
          <p14:tracePt t="13017" x="5549900" y="2422525"/>
          <p14:tracePt t="13027" x="5557838" y="2422525"/>
          <p14:tracePt t="13033" x="5575300" y="2422525"/>
          <p14:tracePt t="13044" x="5583238" y="2422525"/>
          <p14:tracePt t="13059" x="5591175" y="2422525"/>
          <p14:tracePt t="13066" x="5600700" y="2422525"/>
          <p14:tracePt t="13076" x="5608638" y="2422525"/>
          <p14:tracePt t="13081" x="5616575" y="2422525"/>
          <p14:tracePt t="13113" x="5626100" y="2422525"/>
          <p14:tracePt t="13153" x="5634038" y="2422525"/>
          <p14:tracePt t="13169" x="5651500" y="2422525"/>
          <p14:tracePt t="13185" x="5659438" y="2422525"/>
          <p14:tracePt t="13194" x="5668963" y="2422525"/>
          <p14:tracePt t="13201" x="5676900" y="2422525"/>
          <p14:tracePt t="13217" x="5702300" y="2422525"/>
          <p14:tracePt t="13243" x="5710238" y="2422525"/>
          <p14:tracePt t="13250" x="5727700" y="2422525"/>
          <p14:tracePt t="13265" x="5735638" y="2422525"/>
          <p14:tracePt t="13291" x="5753100" y="2422525"/>
          <p14:tracePt t="13321" x="5761038" y="2422525"/>
          <p14:tracePt t="13337" x="5770563" y="2422525"/>
          <p14:tracePt t="13353" x="5778500" y="2422525"/>
          <p14:tracePt t="13369" x="5788025" y="2422525"/>
          <p14:tracePt t="13378" x="5795963" y="2422525"/>
          <p14:tracePt t="13426" x="5813425" y="2422525"/>
          <p14:tracePt t="13473" x="5829300" y="2413000"/>
          <p14:tracePt t="14209" x="5829300" y="2405063"/>
          <p14:tracePt t="14229" x="5813425" y="2397125"/>
          <p14:tracePt t="14245" x="5803900" y="2397125"/>
          <p14:tracePt t="14249" x="5795963" y="2397125"/>
          <p14:tracePt t="14260" x="5770563" y="2379663"/>
          <p14:tracePt t="14265" x="5745163" y="2379663"/>
          <p14:tracePt t="14273" x="5727700" y="2371725"/>
          <p14:tracePt t="14282" x="5702300" y="2371725"/>
          <p14:tracePt t="14289" x="5668963" y="2354263"/>
          <p14:tracePt t="14298" x="5641975" y="2354263"/>
          <p14:tracePt t="14305" x="5600700" y="2344738"/>
          <p14:tracePt t="14314" x="5575300" y="2344738"/>
          <p14:tracePt t="14322" x="5524500" y="2344738"/>
          <p14:tracePt t="14330" x="5481638" y="2344738"/>
          <p14:tracePt t="14337" x="5446713" y="2344738"/>
          <p14:tracePt t="14345" x="5387975" y="2344738"/>
          <p14:tracePt t="14353" x="5337175" y="2344738"/>
          <p14:tracePt t="14362" x="5286375" y="2344738"/>
          <p14:tracePt t="14369" x="5235575" y="2344738"/>
          <p14:tracePt t="14378" x="5183188" y="2344738"/>
          <p14:tracePt t="14385" x="5124450" y="2344738"/>
          <p14:tracePt t="14394" x="5048250" y="2344738"/>
          <p14:tracePt t="14402" x="4979988" y="2344738"/>
          <p14:tracePt t="14411" x="4911725" y="2344738"/>
          <p14:tracePt t="14418" x="4835525" y="2344738"/>
          <p14:tracePt t="14428" x="4775200" y="2344738"/>
          <p14:tracePt t="14434" x="4724400" y="2344738"/>
          <p14:tracePt t="14444" x="4665663" y="2344738"/>
          <p14:tracePt t="14450" x="4605338" y="2344738"/>
          <p14:tracePt t="14460" x="4546600" y="2344738"/>
          <p14:tracePt t="14466" x="4521200" y="2344738"/>
          <p14:tracePt t="14473" x="4486275" y="2344738"/>
          <p14:tracePt t="14481" x="4452938" y="2344738"/>
          <p14:tracePt t="14488" x="4394200" y="2344738"/>
          <p14:tracePt t="14497" x="4359275" y="2354263"/>
          <p14:tracePt t="14505" x="4333875" y="2362200"/>
          <p14:tracePt t="14514" x="4283075" y="2371725"/>
          <p14:tracePt t="14522" x="4232275" y="2387600"/>
          <p14:tracePt t="14530" x="4206875" y="2387600"/>
          <p14:tracePt t="14538" x="4171950" y="2397125"/>
          <p14:tracePt t="14546" x="4121150" y="2422525"/>
          <p14:tracePt t="14553" x="4079875" y="2422525"/>
          <p14:tracePt t="14562" x="4037013" y="2430463"/>
          <p14:tracePt t="14569" x="4011613" y="2438400"/>
          <p14:tracePt t="14578" x="3976688" y="2447925"/>
          <p14:tracePt t="14586" x="3951288" y="2447925"/>
          <p14:tracePt t="14594" x="3935413" y="2447925"/>
          <p14:tracePt t="14602" x="3917950" y="2447925"/>
          <p14:tracePt t="14611" x="3883025" y="2455863"/>
          <p14:tracePt t="14617" x="3875088" y="2455863"/>
          <p14:tracePt t="14627" x="3867150" y="2463800"/>
          <p14:tracePt t="14634" x="3849688" y="2463800"/>
          <p14:tracePt t="14660" x="3832225" y="2473325"/>
          <p14:tracePt t="14665" x="3824288" y="2473325"/>
          <p14:tracePt t="14673" x="3816350" y="2481263"/>
          <p14:tracePt t="14681" x="3806825" y="2481263"/>
          <p14:tracePt t="14688" x="3798888" y="2481263"/>
          <p14:tracePt t="14697" x="3790950" y="2481263"/>
          <p14:tracePt t="14705" x="3773488" y="2481263"/>
          <p14:tracePt t="14722" x="3756025" y="2489200"/>
          <p14:tracePt t="14730" x="3748088" y="2498725"/>
          <p14:tracePt t="14745" x="3738563" y="2506663"/>
          <p14:tracePt t="14753" x="3730625" y="2506663"/>
          <p14:tracePt t="14762" x="3713163" y="2516188"/>
          <p14:tracePt t="14769" x="3705225" y="2516188"/>
          <p14:tracePt t="14778" x="3697288" y="2516188"/>
          <p14:tracePt t="14794" x="3687763" y="2516188"/>
          <p14:tracePt t="14801" x="3679825" y="2524125"/>
          <p14:tracePt t="14811" x="3671888" y="2524125"/>
          <p14:tracePt t="14818" x="3662363" y="2532063"/>
          <p14:tracePt t="14844" x="3646488" y="2532063"/>
          <p14:tracePt t="14866" x="3636963" y="2532063"/>
          <p14:tracePt t="14876" x="3629025" y="2532063"/>
          <p14:tracePt t="14882" x="3619500" y="2532063"/>
          <p14:tracePt t="14889" x="3603625" y="2541588"/>
          <p14:tracePt t="14898" x="3594100" y="2541588"/>
          <p14:tracePt t="14906" x="3586163" y="2549525"/>
          <p14:tracePt t="14913" x="3568700" y="2557463"/>
          <p14:tracePt t="14922" x="3552825" y="2557463"/>
          <p14:tracePt t="14930" x="3552825" y="2566988"/>
          <p14:tracePt t="14937" x="3527425" y="2574925"/>
          <p14:tracePt t="14946" x="3517900" y="2574925"/>
          <p14:tracePt t="14954" x="3492500" y="2592388"/>
          <p14:tracePt t="14961" x="3459163" y="2600325"/>
          <p14:tracePt t="14969" x="3398838" y="2600325"/>
          <p14:tracePt t="14978" x="3314700" y="2608263"/>
          <p14:tracePt t="14985" x="3238500" y="2617788"/>
          <p14:tracePt t="14994" x="3195638" y="2633663"/>
          <p14:tracePt t="15001" x="3170238" y="2633663"/>
          <p14:tracePt t="15027" x="3160713" y="2625725"/>
          <p14:tracePt t="15034" x="3160713" y="2617788"/>
          <p14:tracePt t="15044" x="3186113" y="2592388"/>
          <p14:tracePt t="15049" x="3221038" y="2574925"/>
          <p14:tracePt t="15060" x="3246438" y="2566988"/>
          <p14:tracePt t="15065" x="3271838" y="2566988"/>
          <p14:tracePt t="15073" x="3305175" y="2566988"/>
          <p14:tracePt t="15082" x="3314700" y="2557463"/>
          <p14:tracePt t="15089" x="3340100" y="2549525"/>
          <p14:tracePt t="15297" x="3305175" y="2549525"/>
          <p14:tracePt t="15305" x="3246438" y="2549525"/>
          <p14:tracePt t="15313" x="3203575" y="2549525"/>
          <p14:tracePt t="15321" x="3144838" y="2549525"/>
          <p14:tracePt t="15329" x="3101975" y="2549525"/>
          <p14:tracePt t="15337" x="3051175" y="2566988"/>
          <p14:tracePt t="15345" x="3008313" y="2574925"/>
          <p14:tracePt t="15353" x="2957513" y="2582863"/>
          <p14:tracePt t="15362" x="2889250" y="2600325"/>
          <p14:tracePt t="15369" x="2855913" y="2617788"/>
          <p14:tracePt t="15377" x="2744788" y="2660650"/>
          <p14:tracePt t="15385" x="2701925" y="2676525"/>
          <p14:tracePt t="15394" x="2676525" y="2686050"/>
          <p14:tracePt t="15401" x="2633663" y="2693988"/>
          <p14:tracePt t="15411" x="2617788" y="2701925"/>
          <p14:tracePt t="15433" x="2608263" y="2711450"/>
          <p14:tracePt t="15449" x="2592388" y="2719388"/>
          <p14:tracePt t="15481" x="2582863" y="2727325"/>
          <p14:tracePt t="15488" x="2574925" y="2727325"/>
          <p14:tracePt t="15513" x="2574925" y="2736850"/>
          <p14:tracePt t="15530" x="2557463" y="2752725"/>
          <p14:tracePt t="15570" x="2541588" y="2752725"/>
          <p14:tracePt t="15593" x="2532063" y="2752725"/>
          <p14:tracePt t="15602" x="2524125" y="2752725"/>
          <p14:tracePt t="15611" x="2524125" y="2762250"/>
          <p14:tracePt t="15618" x="2516188" y="2762250"/>
          <p14:tracePt t="15633" x="2506663" y="2762250"/>
          <p14:tracePt t="15666" x="2498725" y="2770188"/>
          <p14:tracePt t="15721" x="2498725" y="2778125"/>
          <p14:tracePt t="15737" x="2498725" y="2787650"/>
          <p14:tracePt t="15769" x="2498725" y="2795588"/>
          <p14:tracePt t="15785" x="2498725" y="2805113"/>
          <p14:tracePt t="15794" x="2498725" y="2813050"/>
          <p14:tracePt t="15810" x="2506663" y="2820988"/>
          <p14:tracePt t="15817" x="2516188" y="2830513"/>
          <p14:tracePt t="15828" x="2524125" y="2838450"/>
          <p14:tracePt t="15834" x="2541588" y="2846388"/>
          <p14:tracePt t="15843" x="2566988" y="2846388"/>
          <p14:tracePt t="15849" x="2574925" y="2846388"/>
          <p14:tracePt t="15859" x="2592388" y="2855913"/>
          <p14:tracePt t="15866" x="2617788" y="2863850"/>
          <p14:tracePt t="15872" x="2625725" y="2863850"/>
          <p14:tracePt t="15890" x="2660650" y="2863850"/>
          <p14:tracePt t="15897" x="2660650" y="2871788"/>
          <p14:tracePt t="15906" x="2668588" y="2871788"/>
          <p14:tracePt t="15914" x="2676525" y="2871788"/>
          <p14:tracePt t="15921" x="2686050" y="2871788"/>
          <p14:tracePt t="15929" x="2693988" y="2871788"/>
          <p14:tracePt t="15937" x="2711450" y="2871788"/>
          <p14:tracePt t="15946" x="2727325" y="2871788"/>
          <p14:tracePt t="15954" x="2752725" y="2881313"/>
          <p14:tracePt t="15969" x="2778125" y="2881313"/>
          <p14:tracePt t="15979" x="2795588" y="2881313"/>
          <p14:tracePt t="15985" x="2820988" y="2881313"/>
          <p14:tracePt t="15994" x="2855913" y="2889250"/>
          <p14:tracePt t="16001" x="2871788" y="2889250"/>
          <p14:tracePt t="16011" x="2906713" y="2889250"/>
          <p14:tracePt t="16018" x="2932113" y="2889250"/>
          <p14:tracePt t="16027" x="2965450" y="2889250"/>
          <p14:tracePt t="16034" x="2990850" y="2889250"/>
          <p14:tracePt t="16043" x="3016250" y="2897188"/>
          <p14:tracePt t="16050" x="3067050" y="2906713"/>
          <p14:tracePt t="16059" x="3094038" y="2906713"/>
          <p14:tracePt t="16065" x="3109913" y="2906713"/>
          <p14:tracePt t="16072" x="3135313" y="2906713"/>
          <p14:tracePt t="16082" x="3144838" y="2906713"/>
          <p14:tracePt t="16089" x="3160713" y="2914650"/>
          <p14:tracePt t="16097" x="3170238" y="2914650"/>
          <p14:tracePt t="16641" x="3178175" y="2914650"/>
          <p14:tracePt t="16673" x="3186113" y="2914650"/>
          <p14:tracePt t="16689" x="3195638" y="2914650"/>
          <p14:tracePt t="16729" x="3203575" y="2914650"/>
          <p14:tracePt t="16737" x="3211513" y="2914650"/>
          <p14:tracePt t="16762" x="3228975" y="2914650"/>
          <p14:tracePt t="16770" x="3238500" y="2914650"/>
          <p14:tracePt t="16779" x="3246438" y="2914650"/>
          <p14:tracePt t="16786" x="3254375" y="2914650"/>
          <p14:tracePt t="16796" x="3263900" y="2914650"/>
          <p14:tracePt t="16802" x="3279775" y="2914650"/>
          <p14:tracePt t="16811" x="3297238" y="2914650"/>
          <p14:tracePt t="16828" x="3322638" y="2914650"/>
          <p14:tracePt t="16833" x="3330575" y="2914650"/>
          <p14:tracePt t="16842" x="3348038" y="2914650"/>
          <p14:tracePt t="16849" x="3365500" y="2914650"/>
          <p14:tracePt t="16857" x="3382963" y="2914650"/>
          <p14:tracePt t="16866" x="3408363" y="2922588"/>
          <p14:tracePt t="16873" x="3433763" y="2932113"/>
          <p14:tracePt t="16882" x="3459163" y="2932113"/>
          <p14:tracePt t="16891" x="3492500" y="2940050"/>
          <p14:tracePt t="16897" x="3543300" y="2949575"/>
          <p14:tracePt t="16906" x="3603625" y="2965450"/>
          <p14:tracePt t="16914" x="3662363" y="2974975"/>
          <p14:tracePt t="16921" x="3722688" y="2974975"/>
          <p14:tracePt t="16930" x="3790950" y="2982913"/>
          <p14:tracePt t="16937" x="3875088" y="2990850"/>
          <p14:tracePt t="16946" x="3968750" y="3000375"/>
          <p14:tracePt t="16954" x="4052888" y="3016250"/>
          <p14:tracePt t="16963" x="4121150" y="3016250"/>
          <p14:tracePt t="16970" x="4181475" y="3016250"/>
          <p14:tracePt t="16979" x="4240213" y="3016250"/>
          <p14:tracePt t="16986" x="4283075" y="3016250"/>
          <p14:tracePt t="16997" x="4325938" y="3016250"/>
          <p14:tracePt t="17001" x="4359275" y="3016250"/>
          <p14:tracePt t="17012" x="4376738" y="3016250"/>
          <p14:tracePt t="17018" x="4384675" y="3016250"/>
          <p14:tracePt t="17026" x="4410075" y="3016250"/>
          <p14:tracePt t="17034" x="4419600" y="3016250"/>
          <p14:tracePt t="17049" x="4427538" y="3016250"/>
          <p14:tracePt t="17066" x="4435475" y="3016250"/>
          <p14:tracePt t="17089" x="4445000" y="3016250"/>
          <p14:tracePt t="17105" x="4452938" y="3016250"/>
          <p14:tracePt t="17153" x="4460875" y="3016250"/>
          <p14:tracePt t="17305" x="4470400" y="3016250"/>
          <p14:tracePt t="17314" x="4478338" y="3016250"/>
          <p14:tracePt t="17321" x="4486275" y="3016250"/>
          <p14:tracePt t="17329" x="4495800" y="3016250"/>
          <p14:tracePt t="17346" x="4503738" y="3016250"/>
          <p14:tracePt t="17354" x="4521200" y="3016250"/>
          <p14:tracePt t="17362" x="4538663" y="3008313"/>
          <p14:tracePt t="17370" x="4554538" y="3008313"/>
          <p14:tracePt t="17379" x="4589463" y="3008313"/>
          <p14:tracePt t="17386" x="4622800" y="3008313"/>
          <p14:tracePt t="17396" x="4673600" y="3008313"/>
          <p14:tracePt t="17401" x="4716463" y="3008313"/>
          <p14:tracePt t="17412" x="4775200" y="3008313"/>
          <p14:tracePt t="17417" x="4835525" y="3008313"/>
          <p14:tracePt t="17427" x="4878388" y="3008313"/>
          <p14:tracePt t="17434" x="4937125" y="3008313"/>
          <p14:tracePt t="17441" x="4979988" y="3008313"/>
          <p14:tracePt t="17450" x="5022850" y="3008313"/>
          <p14:tracePt t="17456" x="5056188" y="3008313"/>
          <p14:tracePt t="17466" x="5099050" y="3008313"/>
          <p14:tracePt t="17473" x="5124450" y="3008313"/>
          <p14:tracePt t="17482" x="5141913" y="3008313"/>
          <p14:tracePt t="17490" x="5167313" y="3008313"/>
          <p14:tracePt t="17497" x="5183188" y="3008313"/>
          <p14:tracePt t="17513" x="5192713" y="3008313"/>
          <p14:tracePt t="17522" x="5200650" y="3008313"/>
          <p14:tracePt t="17529" x="5208588" y="3008313"/>
          <p14:tracePt t="17545" x="5226050" y="3008313"/>
          <p14:tracePt t="17570" x="5243513" y="3008313"/>
          <p14:tracePt t="17586" x="5251450" y="3008313"/>
          <p14:tracePt t="17597" x="5260975" y="3008313"/>
          <p14:tracePt t="17618" x="5268913" y="3008313"/>
          <p14:tracePt t="17625" x="5276850" y="3008313"/>
          <p14:tracePt t="17650" x="5286375" y="3008313"/>
          <p14:tracePt t="17656" x="5294313" y="3008313"/>
          <p14:tracePt t="17673" x="5311775" y="3000375"/>
          <p14:tracePt t="17682" x="5319713" y="3000375"/>
          <p14:tracePt t="17705" x="5337175" y="3000375"/>
          <p14:tracePt t="17714" x="5345113" y="3000375"/>
          <p14:tracePt t="17722" x="5353050" y="3000375"/>
          <p14:tracePt t="17729" x="5362575" y="2990850"/>
          <p14:tracePt t="17737" x="5370513" y="2990850"/>
          <p14:tracePt t="17746" x="5395913" y="2990850"/>
          <p14:tracePt t="17754" x="5421313" y="2990850"/>
          <p14:tracePt t="17770" x="5438775" y="2982913"/>
          <p14:tracePt t="17780" x="5464175" y="2982913"/>
          <p14:tracePt t="17796" x="5481638" y="2974975"/>
          <p14:tracePt t="17802" x="5497513" y="2974975"/>
          <p14:tracePt t="17812" x="5507038" y="2974975"/>
          <p14:tracePt t="17818" x="5532438" y="2974975"/>
          <p14:tracePt t="17827" x="5540375" y="2974975"/>
          <p14:tracePt t="17834" x="5565775" y="2974975"/>
          <p14:tracePt t="17841" x="5600700" y="2974975"/>
          <p14:tracePt t="17850" x="5626100" y="2974975"/>
          <p14:tracePt t="17856" x="5641975" y="2974975"/>
          <p14:tracePt t="17866" x="5676900" y="2974975"/>
          <p14:tracePt t="17875" x="5710238" y="2965450"/>
          <p14:tracePt t="17882" x="5727700" y="2965450"/>
          <p14:tracePt t="17890" x="5753100" y="2965450"/>
          <p14:tracePt t="17898" x="5778500" y="2965450"/>
          <p14:tracePt t="17905" x="5788025" y="2965450"/>
          <p14:tracePt t="17913" x="5795963" y="2965450"/>
          <p14:tracePt t="17922" x="5803900" y="2965450"/>
          <p14:tracePt t="17931" x="5813425" y="2965450"/>
          <p14:tracePt t="20169" x="5803900" y="2965450"/>
          <p14:tracePt t="20186" x="5795963" y="2974975"/>
          <p14:tracePt t="20210" x="5788025" y="2982913"/>
          <p14:tracePt t="20233" x="5770563" y="2982913"/>
          <p14:tracePt t="20241" x="5761038" y="2982913"/>
          <p14:tracePt t="20250" x="5753100" y="2990850"/>
          <p14:tracePt t="20266" x="5745163" y="3000375"/>
          <p14:tracePt t="20305" x="5735638" y="3000375"/>
          <p14:tracePt t="20354" x="5727700" y="3008313"/>
          <p14:tracePt t="20385" x="5727700" y="3016250"/>
          <p14:tracePt t="20393" x="5727700" y="3025775"/>
          <p14:tracePt t="20425" x="5727700" y="3033713"/>
          <p14:tracePt t="20433" x="5727700" y="3051175"/>
          <p14:tracePt t="20473" x="5727700" y="3059113"/>
          <p14:tracePt t="20481" x="5719763" y="3076575"/>
          <p14:tracePt t="20489" x="5719763" y="3084513"/>
          <p14:tracePt t="20505" x="5719763" y="3094038"/>
          <p14:tracePt t="20521" x="5702300" y="3109913"/>
          <p14:tracePt t="20682" x="5694363" y="3119438"/>
          <p14:tracePt t="20689" x="5694363" y="3135313"/>
          <p14:tracePt t="20697" x="5684838" y="3160713"/>
          <p14:tracePt t="20706" x="5684838" y="3170238"/>
          <p14:tracePt t="20714" x="5684838" y="3178175"/>
          <p14:tracePt t="20721" x="5676900" y="3203575"/>
          <p14:tracePt t="20732" x="5676900" y="3211513"/>
          <p14:tracePt t="20738" x="5676900" y="3221038"/>
          <p14:tracePt t="20748" x="5676900" y="3228975"/>
          <p14:tracePt t="20754" x="5676900" y="3238500"/>
          <p14:tracePt t="20764" x="5676900" y="3246438"/>
          <p14:tracePt t="20914" x="5668963" y="3246438"/>
          <p14:tracePt t="20945" x="5659438" y="3254375"/>
          <p14:tracePt t="20965" x="5651500" y="3254375"/>
          <p14:tracePt t="20970" x="5641975" y="3263900"/>
          <p14:tracePt t="20980" x="5634038" y="3263900"/>
          <p14:tracePt t="20995" x="5608638" y="3263900"/>
          <p14:tracePt t="21002" x="5600700" y="3263900"/>
          <p14:tracePt t="21009" x="5591175" y="3263900"/>
          <p14:tracePt t="21018" x="5575300" y="3263900"/>
          <p14:tracePt t="21034" x="5549900" y="3263900"/>
          <p14:tracePt t="21050" x="5532438" y="3263900"/>
          <p14:tracePt t="21057" x="5514975" y="3263900"/>
          <p14:tracePt t="21073" x="5497513" y="3263900"/>
          <p14:tracePt t="21081" x="5489575" y="3263900"/>
          <p14:tracePt t="21090" x="5472113" y="3263900"/>
          <p14:tracePt t="21097" x="5456238" y="3254375"/>
          <p14:tracePt t="21114" x="5430838" y="3246438"/>
          <p14:tracePt t="21121" x="5413375" y="3238500"/>
          <p14:tracePt t="21130" x="5405438" y="3228975"/>
          <p14:tracePt t="21137" x="5387975" y="3228975"/>
          <p14:tracePt t="21147" x="5380038" y="3228975"/>
          <p14:tracePt t="21154" x="5370513" y="3228975"/>
          <p14:tracePt t="21164" x="5345113" y="3211513"/>
          <p14:tracePt t="21329" x="5337175" y="3203575"/>
          <p14:tracePt t="21417" x="5327650" y="3195638"/>
          <p14:tracePt t="21473" x="5327650" y="3186113"/>
          <p14:tracePt t="21489" x="5319713" y="3178175"/>
          <p14:tracePt t="21498" x="5319713" y="3170238"/>
          <p14:tracePt t="21505" x="5319713" y="3160713"/>
          <p14:tracePt t="21537" x="5319713" y="3135313"/>
          <p14:tracePt t="21554" x="5319713" y="3119438"/>
          <p14:tracePt t="21564" x="5319713" y="3109913"/>
          <p14:tracePt t="21596" x="5319713" y="3101975"/>
          <p14:tracePt t="21609" x="5319713" y="3084513"/>
          <p14:tracePt t="21641" x="5319713" y="3076575"/>
          <p14:tracePt t="21649" x="5319713" y="3067050"/>
          <p14:tracePt t="21674" x="5319713" y="3051175"/>
          <p14:tracePt t="21682" x="5319713" y="3041650"/>
          <p14:tracePt t="21746" x="5319713" y="3033713"/>
          <p14:tracePt t="21778" x="5319713" y="3025775"/>
          <p14:tracePt t="22234" x="5311775" y="3025775"/>
          <p14:tracePt t="22249" x="5311775" y="3033713"/>
          <p14:tracePt t="22266" x="5302250" y="3033713"/>
          <p14:tracePt t="22281" x="5302250" y="3041650"/>
          <p14:tracePt t="22298" x="5286375" y="3059113"/>
          <p14:tracePt t="22497" x="5286375" y="3067050"/>
          <p14:tracePt t="22994" x="5286375" y="3076575"/>
          <p14:tracePt t="23009" x="5276850" y="3076575"/>
          <p14:tracePt t="23025" x="5268913" y="3076575"/>
          <p14:tracePt t="23042" x="5260975" y="3084513"/>
          <p14:tracePt t="23057" x="5251450" y="3084513"/>
          <p14:tracePt t="23073" x="5243513" y="3094038"/>
          <p14:tracePt t="23082" x="5235575" y="3101975"/>
          <p14:tracePt t="23098" x="5226050" y="3101975"/>
          <p14:tracePt t="23114" x="5218113" y="3101975"/>
          <p14:tracePt t="23121" x="5208588" y="3109913"/>
          <p14:tracePt t="23132" x="5200650" y="3119438"/>
          <p14:tracePt t="23137" x="5192713" y="3119438"/>
          <p14:tracePt t="23148" x="5183188" y="3119438"/>
          <p14:tracePt t="23162" x="5175250" y="3127375"/>
          <p14:tracePt t="23177" x="5167313" y="3135313"/>
          <p14:tracePt t="23250" x="5157788" y="3144838"/>
          <p14:tracePt t="23282" x="5149850" y="3144838"/>
          <p14:tracePt t="23298" x="5141913" y="3144838"/>
          <p14:tracePt t="23329" x="5132388" y="3144838"/>
          <p14:tracePt t="23338" x="5149850" y="3144838"/>
          <p14:tracePt t="23348" x="5175250" y="3135313"/>
          <p14:tracePt t="23353" x="5200650" y="3127375"/>
          <p14:tracePt t="23362" x="5235575" y="3119438"/>
          <p14:tracePt t="23377" x="5251450" y="3109913"/>
          <p14:tracePt t="23625" x="5226050" y="3109913"/>
          <p14:tracePt t="23634" x="5183188" y="3109913"/>
          <p14:tracePt t="23641" x="5157788" y="3109913"/>
          <p14:tracePt t="23649" x="5116513" y="3127375"/>
          <p14:tracePt t="23657" x="5081588" y="3144838"/>
          <p14:tracePt t="23666" x="5022850" y="3160713"/>
          <p14:tracePt t="23674" x="4997450" y="3170238"/>
          <p14:tracePt t="23682" x="4972050" y="3170238"/>
          <p14:tracePt t="23689" x="4937125" y="3186113"/>
          <p14:tracePt t="23698" x="4911725" y="3186113"/>
          <p14:tracePt t="23706" x="4894263" y="3186113"/>
          <p14:tracePt t="23715" x="4886325" y="3186113"/>
          <p14:tracePt t="23721" x="4868863" y="3186113"/>
          <p14:tracePt t="23733" x="4860925" y="3186113"/>
          <p14:tracePt t="23737" x="4852988" y="3178175"/>
          <p14:tracePt t="23779" x="4843463" y="3178175"/>
          <p14:tracePt t="23825" x="4835525" y="3178175"/>
          <p14:tracePt t="23850" x="4835525" y="3170238"/>
          <p14:tracePt t="23865" x="4835525" y="3160713"/>
          <p14:tracePt t="23913" x="4835525" y="3152775"/>
          <p14:tracePt t="23970" x="4827588" y="3144838"/>
          <p14:tracePt t="23986" x="4827588" y="3135313"/>
          <p14:tracePt t="24002" x="4818063" y="3127375"/>
          <p14:tracePt t="24018" x="4810125" y="3127375"/>
          <p14:tracePt t="24034" x="4810125" y="3119438"/>
          <p14:tracePt t="24050" x="4792663" y="3109913"/>
          <p14:tracePt t="24066" x="4784725" y="3101975"/>
          <p14:tracePt t="24081" x="4775200" y="3094038"/>
          <p14:tracePt t="24089" x="4767263" y="3084513"/>
          <p14:tracePt t="24106" x="4759325" y="3084513"/>
          <p14:tracePt t="24115" x="4759325" y="3076575"/>
          <p14:tracePt t="24122" x="4749800" y="3067050"/>
          <p14:tracePt t="24137" x="4741863" y="3067050"/>
          <p14:tracePt t="24250" x="4741863" y="3059113"/>
          <p14:tracePt t="24321" x="4741863" y="3051175"/>
          <p14:tracePt t="24362" x="4733925" y="3041650"/>
          <p14:tracePt t="24458" x="4724400" y="3041650"/>
          <p14:tracePt t="24466" x="4716463" y="3041650"/>
          <p14:tracePt t="24514" x="4716463" y="3033713"/>
          <p14:tracePt t="24532" x="4716463" y="3025775"/>
          <p14:tracePt t="24682" x="4708525" y="3025775"/>
          <p14:tracePt t="24722" x="4699000" y="3025775"/>
          <p14:tracePt t="25241" x="4691063" y="3025775"/>
          <p14:tracePt t="25257" x="4691063" y="3033713"/>
          <p14:tracePt t="25266" x="4691063" y="3051175"/>
          <p14:tracePt t="25274" x="4691063" y="3076575"/>
          <p14:tracePt t="25283" x="4691063" y="3094038"/>
          <p14:tracePt t="25290" x="4691063" y="3119438"/>
          <p14:tracePt t="25299" x="4691063" y="3152775"/>
          <p14:tracePt t="25306" x="4691063" y="3186113"/>
          <p14:tracePt t="25316" x="4699000" y="3203575"/>
          <p14:tracePt t="25322" x="4699000" y="3211513"/>
          <p14:tracePt t="25332" x="4716463" y="3238500"/>
          <p14:tracePt t="25338" x="4733925" y="3238500"/>
          <p14:tracePt t="25348" x="4767263" y="3238500"/>
          <p14:tracePt t="25354" x="4818063" y="3263900"/>
          <p14:tracePt t="25361" x="4868863" y="3263900"/>
          <p14:tracePt t="25370" x="4911725" y="3271838"/>
          <p14:tracePt t="25377" x="4929188" y="3271838"/>
          <p14:tracePt t="25385" x="4937125" y="3271838"/>
          <p14:tracePt t="25617" x="4919663" y="3289300"/>
          <p14:tracePt t="25625" x="4894263" y="3289300"/>
          <p14:tracePt t="25633" x="4860925" y="3297238"/>
          <p14:tracePt t="25641" x="4792663" y="3322638"/>
          <p14:tracePt t="25649" x="4749800" y="3355975"/>
          <p14:tracePt t="25657" x="4708525" y="3382963"/>
          <p14:tracePt t="25667" x="4630738" y="3416300"/>
          <p14:tracePt t="25673" x="4572000" y="3433763"/>
          <p14:tracePt t="25683" x="4495800" y="3467100"/>
          <p14:tracePt t="25690" x="4419600" y="3492500"/>
          <p14:tracePt t="25699" x="4359275" y="3502025"/>
          <p14:tracePt t="25706" x="4316413" y="3509963"/>
          <p14:tracePt t="25716" x="4283075" y="3509963"/>
          <p14:tracePt t="25721" x="4240213" y="3517900"/>
          <p14:tracePt t="25732" x="4197350" y="3517900"/>
          <p14:tracePt t="25738" x="4156075" y="3517900"/>
          <p14:tracePt t="25748" x="4105275" y="3527425"/>
          <p14:tracePt t="25754" x="4070350" y="3535363"/>
          <p14:tracePt t="25760" x="4052888" y="3535363"/>
          <p14:tracePt t="25770" x="4027488" y="3543300"/>
          <p14:tracePt t="25777" x="4002088" y="3543300"/>
          <p14:tracePt t="25786" x="3986213" y="3552825"/>
          <p14:tracePt t="25794" x="3968750" y="3560763"/>
          <p14:tracePt t="25801" x="3951288" y="3560763"/>
          <p14:tracePt t="25810" x="3943350" y="3560763"/>
          <p14:tracePt t="25818" x="3917950" y="3560763"/>
          <p14:tracePt t="25825" x="3892550" y="3568700"/>
          <p14:tracePt t="25834" x="3867150" y="3578225"/>
          <p14:tracePt t="25841" x="3849688" y="3586163"/>
          <p14:tracePt t="25849" x="3824288" y="3586163"/>
          <p14:tracePt t="25857" x="3798888" y="3594100"/>
          <p14:tracePt t="25866" x="3773488" y="3594100"/>
          <p14:tracePt t="25873" x="3722688" y="3603625"/>
          <p14:tracePt t="25883" x="3671888" y="3603625"/>
          <p14:tracePt t="25893" x="3619500" y="3611563"/>
          <p14:tracePt t="25900" x="3560763" y="3611563"/>
          <p14:tracePt t="25905" x="3509963" y="3611563"/>
          <p14:tracePt t="25914" x="3433763" y="3611563"/>
          <p14:tracePt t="25921" x="3373438" y="3611563"/>
          <p14:tracePt t="25933" x="3322638" y="3611563"/>
          <p14:tracePt t="25938" x="3263900" y="3611563"/>
          <p14:tracePt t="25948" x="3203575" y="3611563"/>
          <p14:tracePt t="25954" x="3135313" y="3611563"/>
          <p14:tracePt t="25960" x="3076575" y="3611563"/>
          <p14:tracePt t="25970" x="3000375" y="3611563"/>
          <p14:tracePt t="25977" x="2932113" y="3611563"/>
          <p14:tracePt t="25986" x="2846388" y="3611563"/>
          <p14:tracePt t="25994" x="2778125" y="3611563"/>
          <p14:tracePt t="26002" x="2701925" y="3611563"/>
          <p14:tracePt t="26009" x="2660650" y="3629025"/>
          <p14:tracePt t="26018" x="2608263" y="3629025"/>
          <p14:tracePt t="26025" x="2557463" y="3629025"/>
          <p14:tracePt t="26034" x="2506663" y="3629025"/>
          <p14:tracePt t="26041" x="2481263" y="3629025"/>
          <p14:tracePt t="26050" x="2447925" y="3629025"/>
          <p14:tracePt t="26058" x="2413000" y="3629025"/>
          <p14:tracePt t="26067" x="2387600" y="3629025"/>
          <p14:tracePt t="26074" x="2354263" y="3629025"/>
          <p14:tracePt t="26083" x="2319338" y="3629025"/>
          <p14:tracePt t="26089" x="2286000" y="3629025"/>
          <p14:tracePt t="26100" x="2260600" y="3629025"/>
          <p14:tracePt t="26106" x="2235200" y="3629025"/>
          <p14:tracePt t="26115" x="2209800" y="3629025"/>
          <p14:tracePt t="26122" x="2192338" y="3629025"/>
          <p14:tracePt t="26132" x="2184400" y="3629025"/>
          <p14:tracePt t="26138" x="2159000" y="3629025"/>
          <p14:tracePt t="26153" x="2141538" y="3629025"/>
          <p14:tracePt t="26434" x="2149475" y="3629025"/>
          <p14:tracePt t="26442" x="2149475" y="3636963"/>
          <p14:tracePt t="26451" x="2166938" y="3654425"/>
          <p14:tracePt t="26457" x="2174875" y="3654425"/>
          <p14:tracePt t="26468" x="2174875" y="3671888"/>
          <p14:tracePt t="26474" x="2192338" y="3687763"/>
          <p14:tracePt t="26483" x="2200275" y="3697288"/>
          <p14:tracePt t="26490" x="2209800" y="3705225"/>
          <p14:tracePt t="26499" x="2217738" y="3722688"/>
          <p14:tracePt t="26505" x="2227263" y="3738563"/>
          <p14:tracePt t="26516" x="2227263" y="3748088"/>
          <p14:tracePt t="26522" x="2235200" y="3763963"/>
          <p14:tracePt t="26529" x="2252663" y="3790950"/>
          <p14:tracePt t="26537" x="2260600" y="3798888"/>
          <p14:tracePt t="26547" x="2268538" y="3816350"/>
          <p14:tracePt t="26553" x="2293938" y="3849688"/>
          <p14:tracePt t="26560" x="2311400" y="3867150"/>
          <p14:tracePt t="26570" x="2319338" y="3892550"/>
          <p14:tracePt t="26577" x="2319338" y="3908425"/>
          <p14:tracePt t="26586" x="2328863" y="3917950"/>
          <p14:tracePt t="26594" x="2336800" y="3943350"/>
          <p14:tracePt t="26601" x="2344738" y="3951288"/>
          <p14:tracePt t="26609" x="2354263" y="3976688"/>
          <p14:tracePt t="26618" x="2354263" y="3986213"/>
          <p14:tracePt t="26626" x="2354263" y="3994150"/>
          <p14:tracePt t="26633" x="2354263" y="4002088"/>
          <p14:tracePt t="26641" x="2354263" y="4011613"/>
          <p14:tracePt t="26650" x="2362200" y="4019550"/>
          <p14:tracePt t="26658" x="2362200" y="4027488"/>
          <p14:tracePt t="26667" x="2362200" y="4037013"/>
          <p14:tracePt t="26705" x="2362200" y="4044950"/>
          <p14:tracePt t="26716" x="2362200" y="4052888"/>
          <p14:tracePt t="26737" x="2362200" y="4062413"/>
          <p14:tracePt t="26761" x="2362200" y="4070350"/>
          <p14:tracePt t="26769" x="2362200" y="4079875"/>
          <p14:tracePt t="26841" x="2362200" y="4087813"/>
          <p14:tracePt t="26857" x="2362200" y="4095750"/>
          <p14:tracePt t="26900" x="2362200" y="4113213"/>
          <p14:tracePt t="26906" x="2362200" y="4121150"/>
          <p14:tracePt t="26916" x="2362200" y="4130675"/>
          <p14:tracePt t="26921" x="2354263" y="4146550"/>
          <p14:tracePt t="26930" x="2336800" y="4164013"/>
          <p14:tracePt t="26937" x="2328863" y="4164013"/>
          <p14:tracePt t="26961" x="2319338" y="4164013"/>
          <p14:tracePt t="26970" x="2319338" y="4146550"/>
          <p14:tracePt t="26978" x="2354263" y="4095750"/>
          <p14:tracePt t="26985" x="2430463" y="4052888"/>
          <p14:tracePt t="26994" x="2447925" y="4044950"/>
          <p14:tracePt t="27002" x="2498725" y="4027488"/>
          <p14:tracePt t="27009" x="2524125" y="4002088"/>
          <p14:tracePt t="27017" x="2524125" y="3994150"/>
          <p14:tracePt t="27274" x="2516188" y="3994150"/>
          <p14:tracePt t="27281" x="2506663" y="3994150"/>
          <p14:tracePt t="27289" x="2489200" y="3994150"/>
          <p14:tracePt t="27300" x="2463800" y="4027488"/>
          <p14:tracePt t="27306" x="2438400" y="4044950"/>
          <p14:tracePt t="27316" x="2422525" y="4070350"/>
          <p14:tracePt t="27322" x="2413000" y="4079875"/>
          <p14:tracePt t="27332" x="2413000" y="4087813"/>
          <p14:tracePt t="27338" x="2405063" y="4113213"/>
          <p14:tracePt t="27344" x="2405063" y="4138613"/>
          <p14:tracePt t="27353" x="2397125" y="4171950"/>
          <p14:tracePt t="27361" x="2387600" y="4197350"/>
          <p14:tracePt t="27370" x="2362200" y="4249738"/>
          <p14:tracePt t="27378" x="2362200" y="4275138"/>
          <p14:tracePt t="27385" x="2344738" y="4300538"/>
          <p14:tracePt t="27393" x="2336800" y="4308475"/>
          <p14:tracePt t="27401" x="2328863" y="4316413"/>
          <p14:tracePt t="27409" x="2328863" y="4325938"/>
          <p14:tracePt t="27417" x="2328863" y="4333875"/>
          <p14:tracePt t="27433" x="2328863" y="4351338"/>
          <p14:tracePt t="27451" x="2328863" y="4359275"/>
          <p14:tracePt t="27457" x="2328863" y="4376738"/>
          <p14:tracePt t="27467" x="2328863" y="4384675"/>
          <p14:tracePt t="27473" x="2328863" y="4394200"/>
          <p14:tracePt t="27485" x="2328863" y="4402138"/>
          <p14:tracePt t="27500" x="2328863" y="4427538"/>
          <p14:tracePt t="27505" x="2328863" y="4435475"/>
          <p14:tracePt t="27522" x="2328863" y="4460875"/>
          <p14:tracePt t="27529" x="2328863" y="4470400"/>
          <p14:tracePt t="27538" x="2328863" y="4478338"/>
          <p14:tracePt t="27561" x="2328863" y="4486275"/>
          <p14:tracePt t="27578" x="2328863" y="4495800"/>
          <p14:tracePt t="27626" x="2328863" y="4503738"/>
          <p14:tracePt t="27650" x="2328863" y="4513263"/>
          <p14:tracePt t="27666" x="2328863" y="4529138"/>
          <p14:tracePt t="27684" x="2328863" y="4538663"/>
          <p14:tracePt t="27689" x="2328863" y="4546600"/>
          <p14:tracePt t="27700" x="2328863" y="4572000"/>
          <p14:tracePt t="27717" x="2328863" y="4589463"/>
          <p14:tracePt t="27721" x="2328863" y="4614863"/>
          <p14:tracePt t="27730" x="2328863" y="4640263"/>
          <p14:tracePt t="27738" x="2328863" y="4648200"/>
          <p14:tracePt t="27744" x="2319338" y="4683125"/>
          <p14:tracePt t="27754" x="2319338" y="4699000"/>
          <p14:tracePt t="27761" x="2311400" y="4708525"/>
          <p14:tracePt t="27769" x="2311400" y="4733925"/>
          <p14:tracePt t="27778" x="2303463" y="4749800"/>
          <p14:tracePt t="27786" x="2303463" y="4759325"/>
          <p14:tracePt t="27793" x="2303463" y="4775200"/>
          <p14:tracePt t="27802" x="2293938" y="4802188"/>
          <p14:tracePt t="27809" x="2293938" y="4810125"/>
          <p14:tracePt t="27818" x="2286000" y="4827588"/>
          <p14:tracePt t="27826" x="2286000" y="4843463"/>
          <p14:tracePt t="27842" x="2286000" y="4860925"/>
          <p14:tracePt t="27850" x="2286000" y="4886325"/>
          <p14:tracePt t="27867" x="2278063" y="4911725"/>
          <p14:tracePt t="27874" x="2268538" y="4919663"/>
          <p14:tracePt t="27884" x="2268538" y="4937125"/>
          <p14:tracePt t="27894" x="2260600" y="4954588"/>
          <p14:tracePt t="27901" x="2252663" y="4962525"/>
          <p14:tracePt t="27906" x="2252663" y="4979988"/>
          <p14:tracePt t="27913" x="2243138" y="4997450"/>
          <p14:tracePt t="27922" x="2235200" y="4997450"/>
          <p14:tracePt t="27930" x="2217738" y="5013325"/>
          <p14:tracePt t="27938" x="2217738" y="5022850"/>
          <p14:tracePt t="27954" x="2209800" y="5038725"/>
          <p14:tracePt t="27969" x="2200275" y="5048250"/>
          <p14:tracePt t="27978" x="2192338" y="5048250"/>
          <p14:tracePt t="27985" x="2192338" y="5056188"/>
          <p14:tracePt t="28002" x="2192338" y="5064125"/>
          <p14:tracePt t="28018" x="2184400" y="5081588"/>
          <p14:tracePt t="29497" x="2174875" y="5073650"/>
          <p14:tracePt t="29537" x="2166938" y="5064125"/>
          <p14:tracePt t="29633" x="2166938" y="5056188"/>
          <p14:tracePt t="29666" x="2159000" y="5038725"/>
          <p14:tracePt t="29706" x="2159000" y="5030788"/>
          <p14:tracePt t="29722" x="2149475" y="5013325"/>
          <p14:tracePt t="29770" x="2141538" y="5005388"/>
          <p14:tracePt t="29809" x="2141538" y="4997450"/>
          <p14:tracePt t="29817" x="2141538" y="4987925"/>
          <p14:tracePt t="29889" x="2141538" y="4972050"/>
          <p14:tracePt t="29906" x="2141538" y="4962525"/>
          <p14:tracePt t="29915" x="2141538" y="4954588"/>
          <p14:tracePt t="29929" x="2141538" y="4946650"/>
          <p14:tracePt t="29945" x="2133600" y="4937125"/>
          <p14:tracePt t="29954" x="2133600" y="4929188"/>
          <p14:tracePt t="29961" x="2133600" y="4911725"/>
          <p14:tracePt t="29977" x="2124075" y="4886325"/>
          <p14:tracePt t="29993" x="2124075" y="4860925"/>
          <p14:tracePt t="30001" x="2124075" y="4852988"/>
          <p14:tracePt t="30009" x="2116138" y="4835525"/>
          <p14:tracePt t="30018" x="2116138" y="4810125"/>
          <p14:tracePt t="30025" x="2116138" y="4792663"/>
          <p14:tracePt t="30035" x="2098675" y="4775200"/>
          <p14:tracePt t="30041" x="2098675" y="4759325"/>
          <p14:tracePt t="30051" x="2098675" y="4741863"/>
          <p14:tracePt t="30058" x="2098675" y="4716463"/>
          <p14:tracePt t="30068" x="2098675" y="4691063"/>
          <p14:tracePt t="30073" x="2098675" y="4665663"/>
          <p14:tracePt t="30085" x="2098675" y="4648200"/>
          <p14:tracePt t="30089" x="2098675" y="4622800"/>
          <p14:tracePt t="30098" x="2098675" y="4605338"/>
          <p14:tracePt t="30106" x="2098675" y="4579938"/>
          <p14:tracePt t="30113" x="2098675" y="4554538"/>
          <p14:tracePt t="30122" x="2098675" y="4538663"/>
          <p14:tracePt t="30129" x="2098675" y="4513263"/>
          <p14:tracePt t="30138" x="2098675" y="4495800"/>
          <p14:tracePt t="30146" x="2098675" y="4486275"/>
          <p14:tracePt t="30153" x="2098675" y="4470400"/>
          <p14:tracePt t="30161" x="2090738" y="4452938"/>
          <p14:tracePt t="30170" x="2090738" y="4427538"/>
          <p14:tracePt t="30177" x="2090738" y="4410075"/>
          <p14:tracePt t="30187" x="2082800" y="4394200"/>
          <p14:tracePt t="30193" x="2082800" y="4384675"/>
          <p14:tracePt t="30202" x="2073275" y="4376738"/>
          <p14:tracePt t="30209" x="2073275" y="4359275"/>
          <p14:tracePt t="30218" x="2065338" y="4341813"/>
          <p14:tracePt t="30225" x="2055813" y="4325938"/>
          <p14:tracePt t="30241" x="2055813" y="4300538"/>
          <p14:tracePt t="30258" x="2055813" y="4283075"/>
          <p14:tracePt t="30269" x="2055813" y="4257675"/>
          <p14:tracePt t="30274" x="2055813" y="4240213"/>
          <p14:tracePt t="30285" x="2055813" y="4224338"/>
          <p14:tracePt t="30290" x="2055813" y="4206875"/>
          <p14:tracePt t="30298" x="2055813" y="4189413"/>
          <p14:tracePt t="30306" x="2055813" y="4164013"/>
          <p14:tracePt t="30312" x="2055813" y="4138613"/>
          <p14:tracePt t="30322" x="2055813" y="4121150"/>
          <p14:tracePt t="30329" x="2055813" y="4105275"/>
          <p14:tracePt t="30338" x="2055813" y="4095750"/>
          <p14:tracePt t="30346" x="2055813" y="4070350"/>
          <p14:tracePt t="30354" x="2055813" y="4052888"/>
          <p14:tracePt t="30362" x="2055813" y="4037013"/>
          <p14:tracePt t="30370" x="2055813" y="4027488"/>
          <p14:tracePt t="30377" x="2055813" y="4002088"/>
          <p14:tracePt t="30386" x="2055813" y="3986213"/>
          <p14:tracePt t="30394" x="2055813" y="3968750"/>
          <p14:tracePt t="30401" x="2055813" y="3960813"/>
          <p14:tracePt t="30409" x="2055813" y="3943350"/>
          <p14:tracePt t="30418" x="2055813" y="3935413"/>
          <p14:tracePt t="30426" x="2055813" y="3925888"/>
          <p14:tracePt t="30435" x="2055813" y="3908425"/>
          <p14:tracePt t="30441" x="2055813" y="3892550"/>
          <p14:tracePt t="30451" x="2055813" y="3883025"/>
          <p14:tracePt t="30458" x="2055813" y="3875088"/>
          <p14:tracePt t="30468" x="2055813" y="3867150"/>
          <p14:tracePt t="30474" x="2055813" y="3849688"/>
          <p14:tracePt t="30485" x="2065338" y="3849688"/>
          <p14:tracePt t="30489" x="2073275" y="3841750"/>
          <p14:tracePt t="30500" x="2073275" y="3832225"/>
          <p14:tracePt t="30506" x="2090738" y="3798888"/>
          <p14:tracePt t="30522" x="2090738" y="3790950"/>
          <p14:tracePt t="30529" x="2090738" y="3781425"/>
          <p14:tracePt t="30538" x="2090738" y="3773488"/>
          <p14:tracePt t="30546" x="2098675" y="3756025"/>
          <p14:tracePt t="30553" x="2098675" y="3748088"/>
          <p14:tracePt t="30561" x="2098675" y="3738563"/>
          <p14:tracePt t="30577" x="2116138" y="3730625"/>
          <p14:tracePt t="30593" x="2116138" y="3722688"/>
          <p14:tracePt t="30602" x="2116138" y="3713163"/>
          <p14:tracePt t="30609" x="2116138" y="3697288"/>
          <p14:tracePt t="30625" x="2124075" y="3687763"/>
          <p14:tracePt t="30641" x="2133600" y="3679825"/>
          <p14:tracePt t="30684" x="2133600" y="3662363"/>
          <p14:tracePt t="30729" x="2149475" y="3646488"/>
          <p14:tracePt t="30761" x="2159000" y="3636963"/>
          <p14:tracePt t="31346" x="2159000" y="3629025"/>
          <p14:tracePt t="31449" x="2159000" y="3619500"/>
          <p14:tracePt t="31490" x="2166938" y="3619500"/>
          <p14:tracePt t="31506" x="2174875" y="3619500"/>
          <p14:tracePt t="31538" x="2184400" y="3619500"/>
          <p14:tracePt t="31569" x="2192338" y="3619500"/>
          <p14:tracePt t="31626" x="2200275" y="3619500"/>
          <p14:tracePt t="31658" x="2209800" y="3619500"/>
          <p14:tracePt t="31690" x="2227263" y="3619500"/>
          <p14:tracePt t="31746" x="2243138" y="3619500"/>
          <p14:tracePt t="31777" x="2252663" y="3619500"/>
          <p14:tracePt t="31786" x="2260600" y="3619500"/>
          <p14:tracePt t="31793" x="2268538" y="3619500"/>
          <p14:tracePt t="31810" x="2278063" y="3619500"/>
          <p14:tracePt t="31818" x="2286000" y="3619500"/>
          <p14:tracePt t="31826" x="2293938" y="3619500"/>
          <p14:tracePt t="31842" x="2303463" y="3619500"/>
          <p14:tracePt t="31852" x="2311400" y="3619500"/>
          <p14:tracePt t="31857" x="2319338" y="3619500"/>
          <p14:tracePt t="31867" x="2336800" y="3619500"/>
          <p14:tracePt t="31896" x="2371725" y="3619500"/>
          <p14:tracePt t="31913" x="2379663" y="3619500"/>
          <p14:tracePt t="31922" x="2387600" y="3619500"/>
          <p14:tracePt t="31938" x="2405063" y="3611563"/>
          <p14:tracePt t="31945" x="2413000" y="3611563"/>
          <p14:tracePt t="31954" x="2430463" y="3611563"/>
          <p14:tracePt t="31961" x="2438400" y="3603625"/>
          <p14:tracePt t="31970" x="2447925" y="3603625"/>
          <p14:tracePt t="31977" x="2473325" y="3594100"/>
          <p14:tracePt t="31985" x="2498725" y="3594100"/>
          <p14:tracePt t="31994" x="2516188" y="3594100"/>
          <p14:tracePt t="32002" x="2532063" y="3586163"/>
          <p14:tracePt t="32010" x="2549525" y="3586163"/>
          <p14:tracePt t="32020" x="2557463" y="3586163"/>
          <p14:tracePt t="32026" x="2582863" y="3578225"/>
          <p14:tracePt t="32035" x="2608263" y="3578225"/>
          <p14:tracePt t="32052" x="2633663" y="3578225"/>
          <p14:tracePt t="32057" x="2643188" y="3578225"/>
          <p14:tracePt t="32068" x="2668588" y="3578225"/>
          <p14:tracePt t="32073" x="2676525" y="3578225"/>
          <p14:tracePt t="32089" x="2693988" y="3578225"/>
          <p14:tracePt t="32096" x="2711450" y="3578225"/>
          <p14:tracePt t="32138" x="2727325" y="3578225"/>
          <p14:tracePt t="32554" x="2719388" y="3578225"/>
          <p14:tracePt t="32570" x="2711450" y="3586163"/>
          <p14:tracePt t="32586" x="2693988" y="3594100"/>
          <p14:tracePt t="32594" x="2686050" y="3594100"/>
          <p14:tracePt t="32642" x="2668588" y="3594100"/>
          <p14:tracePt t="32652" x="2660650" y="3594100"/>
          <p14:tracePt t="32658" x="2651125" y="3594100"/>
          <p14:tracePt t="32668" x="2643188" y="3594100"/>
          <p14:tracePt t="32674" x="2625725" y="3594100"/>
          <p14:tracePt t="32682" x="2600325" y="3594100"/>
          <p14:tracePt t="32690" x="2574925" y="3594100"/>
          <p14:tracePt t="32697" x="2557463" y="3594100"/>
          <p14:tracePt t="32705" x="2532063" y="3594100"/>
          <p14:tracePt t="32714" x="2498725" y="3594100"/>
          <p14:tracePt t="32721" x="2455863" y="3594100"/>
          <p14:tracePt t="32729" x="2430463" y="3594100"/>
          <p14:tracePt t="32737" x="2387600" y="3594100"/>
          <p14:tracePt t="32745" x="2362200" y="3603625"/>
          <p14:tracePt t="32754" x="2328863" y="3603625"/>
          <p14:tracePt t="32761" x="2319338" y="3603625"/>
          <p14:tracePt t="32770" x="2293938" y="3611563"/>
          <p14:tracePt t="32777" x="2268538" y="3611563"/>
          <p14:tracePt t="32786" x="2235200" y="3619500"/>
          <p14:tracePt t="32794" x="2217738" y="3619500"/>
          <p14:tracePt t="32803" x="2192338" y="3619500"/>
          <p14:tracePt t="32809" x="2159000" y="3619500"/>
          <p14:tracePt t="32819" x="2133600" y="3629025"/>
          <p14:tracePt t="32826" x="2124075" y="3629025"/>
          <p14:tracePt t="32836" x="2098675" y="3636963"/>
          <p14:tracePt t="32842" x="2073275" y="3636963"/>
          <p14:tracePt t="32852" x="2047875" y="3636963"/>
          <p14:tracePt t="32857" x="2022475" y="3646488"/>
          <p14:tracePt t="32865" x="1997075" y="3654425"/>
          <p14:tracePt t="32873" x="1989138" y="3654425"/>
          <p14:tracePt t="32881" x="1963738" y="3662363"/>
          <p14:tracePt t="32898" x="1903413" y="3662363"/>
          <p14:tracePt t="32906" x="1895475" y="3671888"/>
          <p14:tracePt t="32914" x="1860550" y="3671888"/>
          <p14:tracePt t="32923" x="1835150" y="3687763"/>
          <p14:tracePt t="32929" x="1819275" y="3687763"/>
          <p14:tracePt t="32938" x="1784350" y="3687763"/>
          <p14:tracePt t="32945" x="1758950" y="3697288"/>
          <p14:tracePt t="32954" x="1725613" y="3705225"/>
          <p14:tracePt t="32961" x="1716088" y="3705225"/>
          <p14:tracePt t="32970" x="1700213" y="3705225"/>
          <p14:tracePt t="32977" x="1690688" y="3705225"/>
          <p14:tracePt t="32987" x="1674813" y="3705225"/>
          <p14:tracePt t="32994" x="1657350" y="3713163"/>
          <p14:tracePt t="33003" x="1649413" y="3722688"/>
          <p14:tracePt t="33090" x="1649413" y="3730625"/>
          <p14:tracePt t="33274" x="1639888" y="3730625"/>
          <p14:tracePt t="33330" x="1657350" y="3738563"/>
          <p14:tracePt t="33338" x="1674813" y="3738563"/>
          <p14:tracePt t="33345" x="1690688" y="3738563"/>
          <p14:tracePt t="33353" x="1700213" y="3738563"/>
          <p14:tracePt t="33361" x="1716088" y="3738563"/>
          <p14:tracePt t="33369" x="1725613" y="3738563"/>
          <p14:tracePt t="33378" x="1733550" y="3738563"/>
          <p14:tracePt t="33386" x="1751013" y="3738563"/>
          <p14:tracePt t="33394" x="1766888" y="3738563"/>
          <p14:tracePt t="33403" x="1793875" y="3738563"/>
          <p14:tracePt t="33409" x="1801813" y="3738563"/>
          <p14:tracePt t="33420" x="1827213" y="3738563"/>
          <p14:tracePt t="33426" x="1852613" y="3738563"/>
          <p14:tracePt t="33436" x="1885950" y="3738563"/>
          <p14:tracePt t="33442" x="1903413" y="3738563"/>
          <p14:tracePt t="33452" x="1938338" y="3738563"/>
          <p14:tracePt t="33458" x="1963738" y="3738563"/>
          <p14:tracePt t="33465" x="1989138" y="3738563"/>
          <p14:tracePt t="33473" x="2030413" y="3738563"/>
          <p14:tracePt t="33480" x="2055813" y="3738563"/>
          <p14:tracePt t="33490" x="2098675" y="3738563"/>
          <p14:tracePt t="33498" x="2141538" y="3738563"/>
          <p14:tracePt t="33506" x="2200275" y="3748088"/>
          <p14:tracePt t="33514" x="2243138" y="3748088"/>
          <p14:tracePt t="33522" x="2286000" y="3748088"/>
          <p14:tracePt t="33529" x="2336800" y="3748088"/>
          <p14:tracePt t="33538" x="2379663" y="3763963"/>
          <p14:tracePt t="33545" x="2438400" y="3763963"/>
          <p14:tracePt t="33554" x="2498725" y="3763963"/>
          <p14:tracePt t="33561" x="2549525" y="3763963"/>
          <p14:tracePt t="33569" x="2608263" y="3763963"/>
          <p14:tracePt t="33578" x="2668588" y="3763963"/>
          <p14:tracePt t="33586" x="2711450" y="3763963"/>
          <p14:tracePt t="33594" x="2744788" y="3763963"/>
          <p14:tracePt t="33603" x="2795588" y="3763963"/>
          <p14:tracePt t="33609" x="2830513" y="3763963"/>
          <p14:tracePt t="33620" x="2863850" y="3763963"/>
          <p14:tracePt t="33625" x="2889250" y="3763963"/>
          <p14:tracePt t="33636" x="2914650" y="3763963"/>
          <p14:tracePt t="33641" x="2940050" y="3763963"/>
          <p14:tracePt t="33653" x="2957513" y="3763963"/>
          <p14:tracePt t="33657" x="2974975" y="3763963"/>
          <p14:tracePt t="33665" x="2982913" y="3763963"/>
          <p14:tracePt t="34961" x="2990850" y="3763963"/>
          <p14:tracePt t="34978" x="3000375" y="3763963"/>
          <p14:tracePt t="34988" x="3008313" y="3763963"/>
          <p14:tracePt t="35003" x="3016250" y="3763963"/>
          <p14:tracePt t="35036" x="3025775" y="3763963"/>
          <p14:tracePt t="35066" x="3033713" y="3763963"/>
          <p14:tracePt t="35153" x="3041650" y="3763963"/>
          <p14:tracePt t="35233" x="3059113" y="3763963"/>
          <p14:tracePt t="35785" x="3067050" y="3763963"/>
          <p14:tracePt t="35818" x="3076575" y="3763963"/>
          <p14:tracePt t="35905" x="3084513" y="3763963"/>
          <p14:tracePt t="36106" x="3094038" y="3763963"/>
          <p14:tracePt t="36146" x="3101975" y="3763963"/>
          <p14:tracePt t="36161" x="3109913" y="3763963"/>
          <p14:tracePt t="36177" x="3119438" y="3763963"/>
          <p14:tracePt t="36193" x="3127375" y="3763963"/>
          <p14:tracePt t="36225" x="3135313" y="3763963"/>
          <p14:tracePt t="36242" x="3144838" y="3763963"/>
          <p14:tracePt t="38010" x="3152775" y="3763963"/>
          <p14:tracePt t="38019" x="3152775" y="3773488"/>
          <p14:tracePt t="38033" x="3135313" y="3781425"/>
          <p14:tracePt t="38048" x="3127375" y="3790950"/>
          <p14:tracePt t="38065" x="3109913" y="3798888"/>
          <p14:tracePt t="38073" x="3084513" y="3806825"/>
          <p14:tracePt t="38081" x="3084513" y="3816350"/>
          <p14:tracePt t="38097" x="3067050" y="3824288"/>
          <p14:tracePt t="38106" x="3059113" y="3824288"/>
          <p14:tracePt t="38113" x="3051175" y="3832225"/>
          <p14:tracePt t="38122" x="3033713" y="3849688"/>
          <p14:tracePt t="38130" x="3008313" y="3857625"/>
          <p14:tracePt t="38139" x="3000375" y="3857625"/>
          <p14:tracePt t="38145" x="2974975" y="3867150"/>
          <p14:tracePt t="38155" x="2949575" y="3875088"/>
          <p14:tracePt t="38161" x="2932113" y="3892550"/>
          <p14:tracePt t="38171" x="2897188" y="3900488"/>
          <p14:tracePt t="38178" x="2871788" y="3917950"/>
          <p14:tracePt t="38187" x="2846388" y="3925888"/>
          <p14:tracePt t="38194" x="2805113" y="3951288"/>
          <p14:tracePt t="38201" x="2787650" y="3951288"/>
          <p14:tracePt t="38209" x="2762250" y="3968750"/>
          <p14:tracePt t="38217" x="2752725" y="3976688"/>
          <p14:tracePt t="38225" x="2719388" y="3994150"/>
          <p14:tracePt t="38232" x="2701925" y="4002088"/>
          <p14:tracePt t="38241" x="2676525" y="4011613"/>
          <p14:tracePt t="38249" x="2668588" y="4019550"/>
          <p14:tracePt t="38257" x="2660650" y="4027488"/>
          <p14:tracePt t="38266" x="2643188" y="4027488"/>
          <p14:tracePt t="38273" x="2633663" y="4044950"/>
          <p14:tracePt t="38281" x="2617788" y="4052888"/>
          <p14:tracePt t="38289" x="2600325" y="4062413"/>
          <p14:tracePt t="38297" x="2582863" y="4079875"/>
          <p14:tracePt t="38321" x="2566988" y="4087813"/>
          <p14:tracePt t="38329" x="2557463" y="4095750"/>
          <p14:tracePt t="38410" x="2549525" y="4105275"/>
          <p14:tracePt t="38522" x="2549525" y="4113213"/>
          <p14:tracePt t="38562" x="2549525" y="4121150"/>
          <p14:tracePt t="38571" x="2549525" y="4130675"/>
          <p14:tracePt t="38578" x="2549525" y="4138613"/>
          <p14:tracePt t="38594" x="2557463" y="4156075"/>
          <p14:tracePt t="38604" x="2566988" y="4156075"/>
          <p14:tracePt t="38619" x="2582863" y="4164013"/>
          <p14:tracePt t="38626" x="2600325" y="4164013"/>
          <p14:tracePt t="38633" x="2608263" y="4171950"/>
          <p14:tracePt t="38642" x="2617788" y="4171950"/>
          <p14:tracePt t="38650" x="2643188" y="4171950"/>
          <p14:tracePt t="38658" x="2651125" y="4181475"/>
          <p14:tracePt t="38665" x="2668588" y="4181475"/>
          <p14:tracePt t="38673" x="2701925" y="4197350"/>
          <p14:tracePt t="38681" x="2727325" y="4197350"/>
          <p14:tracePt t="38690" x="2752725" y="4197350"/>
          <p14:tracePt t="38698" x="2778125" y="4197350"/>
          <p14:tracePt t="38706" x="2820988" y="4214813"/>
          <p14:tracePt t="38714" x="2855913" y="4224338"/>
          <p14:tracePt t="38723" x="2889250" y="4224338"/>
          <p14:tracePt t="38730" x="2922588" y="4224338"/>
          <p14:tracePt t="38739" x="2949575" y="4232275"/>
          <p14:tracePt t="38745" x="2974975" y="4240213"/>
          <p14:tracePt t="38755" x="3000375" y="4249738"/>
          <p14:tracePt t="38761" x="3008313" y="4249738"/>
          <p14:tracePt t="38771" x="3016250" y="4249738"/>
          <p14:tracePt t="38778" x="3025775" y="4249738"/>
          <p14:tracePt t="39153" x="3033713" y="4249738"/>
          <p14:tracePt t="39172" x="3041650" y="4257675"/>
          <p14:tracePt t="39225" x="3051175" y="4257675"/>
          <p14:tracePt t="39233" x="3051175" y="4265613"/>
          <p14:tracePt t="39241" x="3059113" y="4265613"/>
          <p14:tracePt t="39258" x="3067050" y="4265613"/>
          <p14:tracePt t="39273" x="3076575" y="4265613"/>
          <p14:tracePt t="39281" x="3084513" y="4265613"/>
          <p14:tracePt t="39289" x="3109913" y="4275138"/>
          <p14:tracePt t="39298" x="3119438" y="4275138"/>
          <p14:tracePt t="39313" x="3127375" y="4275138"/>
          <p14:tracePt t="39322" x="3144838" y="4275138"/>
          <p14:tracePt t="39340" x="3160713" y="4275138"/>
          <p14:tracePt t="39346" x="3170238" y="4283075"/>
          <p14:tracePt t="39362" x="3178175" y="4283075"/>
          <p14:tracePt t="39372" x="3186113" y="4283075"/>
          <p14:tracePt t="39387" x="3195638" y="4283075"/>
          <p14:tracePt t="39394" x="3203575" y="4283075"/>
          <p14:tracePt t="39410" x="3211513" y="4283075"/>
          <p14:tracePt t="39586" x="3221038" y="4283075"/>
          <p14:tracePt t="39649" x="3228975" y="4283075"/>
          <p14:tracePt t="39873" x="3246438" y="4283075"/>
          <p14:tracePt t="39994" x="3263900" y="4283075"/>
          <p14:tracePt t="40026" x="3271838" y="4283075"/>
          <p14:tracePt t="40049" x="3289300" y="4283075"/>
          <p14:tracePt t="40114" x="3297238" y="4283075"/>
          <p14:tracePt t="40178" x="3305175" y="4283075"/>
          <p14:tracePt t="40642" x="3314700" y="4283075"/>
          <p14:tracePt t="40713" x="3322638" y="4283075"/>
          <p14:tracePt t="40746" x="3322638" y="4265613"/>
          <p14:tracePt t="40778" x="3322638" y="4257675"/>
          <p14:tracePt t="40850" x="3322638" y="4249738"/>
          <p14:tracePt t="41153" x="3314700" y="4249738"/>
          <p14:tracePt t="41172" x="3305175" y="4249738"/>
          <p14:tracePt t="41193" x="3297238" y="4257675"/>
          <p14:tracePt t="41209" x="3289300" y="4265613"/>
          <p14:tracePt t="41602" x="3289300" y="4257675"/>
          <p14:tracePt t="41722" x="3289300" y="4249738"/>
          <p14:tracePt t="41834" x="3279775" y="4240213"/>
          <p14:tracePt t="41922" x="3279775" y="4232275"/>
          <p14:tracePt t="41941" x="3279775" y="4214813"/>
          <p14:tracePt t="41957" x="3271838" y="4206875"/>
          <p14:tracePt t="41961" x="3271838" y="4197350"/>
          <p14:tracePt t="41994" x="3271838" y="4189413"/>
          <p14:tracePt t="42010" x="3271838" y="4181475"/>
          <p14:tracePt t="42233" x="3263900" y="4171950"/>
          <p14:tracePt t="42314" x="3254375" y="4171950"/>
          <p14:tracePt t="42321" x="3254375" y="4189413"/>
          <p14:tracePt t="42340" x="3263900" y="4197350"/>
          <p14:tracePt t="48449" x="3263900" y="4189413"/>
          <p14:tracePt t="48465" x="3263900" y="4181475"/>
          <p14:tracePt t="48481" x="3263900" y="4171950"/>
          <p14:tracePt t="48562" x="3263900" y="4164013"/>
          <p14:tracePt t="48594" x="3263900" y="4156075"/>
          <p14:tracePt t="48617" x="3246438" y="4146550"/>
          <p14:tracePt t="48626" x="3238500" y="4146550"/>
          <p14:tracePt t="48634" x="3238500" y="4138613"/>
          <p14:tracePt t="48649" x="3228975" y="4138613"/>
          <p14:tracePt t="48660" x="3221038" y="4138613"/>
          <p14:tracePt t="48676" x="3203575" y="4138613"/>
          <p14:tracePt t="48682" x="3170238" y="4130675"/>
          <p14:tracePt t="48697" x="3160713" y="4121150"/>
          <p14:tracePt t="48714" x="3144838" y="4121150"/>
          <p14:tracePt t="48720" x="3135313" y="4121150"/>
          <p14:tracePt t="48730" x="3119438" y="4113213"/>
          <p14:tracePt t="48737" x="3094038" y="4113213"/>
          <p14:tracePt t="48745" x="3084513" y="4113213"/>
          <p14:tracePt t="48753" x="3076575" y="4113213"/>
          <p14:tracePt t="48761" x="3059113" y="4113213"/>
          <p14:tracePt t="48777" x="3051175" y="4113213"/>
          <p14:tracePt t="48786" x="3033713" y="4113213"/>
          <p14:tracePt t="48818" x="3025775" y="4113213"/>
          <p14:tracePt t="48833" x="3016250" y="4113213"/>
          <p14:tracePt t="48850" x="3008313" y="4113213"/>
          <p14:tracePt t="48876" x="3000375" y="4113213"/>
          <p14:tracePt t="49065" x="2990850" y="4113213"/>
          <p14:tracePt t="49114" x="2982913" y="4113213"/>
          <p14:tracePt t="49120" x="2974975" y="4113213"/>
          <p14:tracePt t="49137" x="2965450" y="4113213"/>
          <p14:tracePt t="49169" x="2957513" y="4113213"/>
          <p14:tracePt t="49218" x="2949575" y="4113213"/>
          <p14:tracePt t="49273" x="2940050" y="4113213"/>
          <p14:tracePt t="49306" x="2932113" y="4113213"/>
          <p14:tracePt t="49354" x="2922588" y="4113213"/>
          <p14:tracePt t="49362" x="2914650" y="4113213"/>
          <p14:tracePt t="49378" x="2906713" y="4113213"/>
          <p14:tracePt t="49394" x="2897188" y="4113213"/>
          <p14:tracePt t="49410" x="2889250" y="4113213"/>
          <p14:tracePt t="49426" x="2881313" y="4113213"/>
          <p14:tracePt t="49473" x="2871788" y="4113213"/>
          <p14:tracePt t="49578" x="2855913" y="4113213"/>
          <p14:tracePt t="49682" x="2846388" y="4113213"/>
          <p14:tracePt t="49698" x="2838450" y="4113213"/>
          <p14:tracePt t="49802" x="2830513" y="4113213"/>
          <p14:tracePt t="49818" x="2820988" y="4113213"/>
          <p14:tracePt t="50154" x="2813050" y="4113213"/>
          <p14:tracePt t="50162" x="2805113" y="4113213"/>
          <p14:tracePt t="50185" x="2795588" y="4113213"/>
          <p14:tracePt t="50196" x="2787650" y="4113213"/>
          <p14:tracePt t="50218" x="2762250" y="4113213"/>
          <p14:tracePt t="50243" x="2752725" y="4113213"/>
          <p14:tracePt t="50250" x="2744788" y="4113213"/>
          <p14:tracePt t="50260" x="2736850" y="4113213"/>
          <p14:tracePt t="50266" x="2727325" y="4113213"/>
          <p14:tracePt t="50275" x="2719388" y="4113213"/>
          <p14:tracePt t="50281" x="2711450" y="4113213"/>
          <p14:tracePt t="50289" x="2711450" y="4105275"/>
          <p14:tracePt t="50321" x="2701925" y="4105275"/>
          <p14:tracePt t="59049" x="2693988" y="4105275"/>
          <p14:tracePt t="59081" x="2686050" y="4105275"/>
          <p14:tracePt t="59089" x="2676525" y="4105275"/>
          <p14:tracePt t="59100" x="2668588" y="4105275"/>
          <p14:tracePt t="59105" x="2651125" y="4105275"/>
          <p14:tracePt t="59116" x="2617788" y="4130675"/>
          <p14:tracePt t="59121" x="2592388" y="4146550"/>
          <p14:tracePt t="59132" x="2574925" y="4164013"/>
          <p14:tracePt t="59137" x="2549525" y="4189413"/>
          <p14:tracePt t="59149" x="2506663" y="4240213"/>
          <p14:tracePt t="59153" x="2506663" y="4265613"/>
          <p14:tracePt t="59162" x="2481263" y="4308475"/>
          <p14:tracePt t="59169" x="2473325" y="4351338"/>
          <p14:tracePt t="59177" x="2463800" y="4384675"/>
          <p14:tracePt t="59185" x="2463800" y="4419600"/>
          <p14:tracePt t="59192" x="2463800" y="4452938"/>
          <p14:tracePt t="59201" x="2463800" y="4478338"/>
          <p14:tracePt t="59209" x="2455863" y="4513263"/>
          <p14:tracePt t="59217" x="2455863" y="4521200"/>
          <p14:tracePt t="59226" x="2455863" y="4529138"/>
          <p14:tracePt t="59233" x="2455863" y="4538663"/>
          <p14:tracePt t="59241" x="2447925" y="4554538"/>
          <p14:tracePt t="59250" x="2447925" y="4564063"/>
          <p14:tracePt t="59305" x="2447925" y="4572000"/>
          <p14:tracePt t="59337" x="2438400" y="4579938"/>
          <p14:tracePt t="59349" x="2438400" y="4589463"/>
          <p14:tracePt t="59353" x="2422525" y="4597400"/>
          <p14:tracePt t="59369" x="2413000" y="4605338"/>
          <p14:tracePt t="59377" x="2405063" y="4614863"/>
          <p14:tracePt t="59385" x="2387600" y="4622800"/>
          <p14:tracePt t="59392" x="2379663" y="4622800"/>
          <p14:tracePt t="59401" x="2362200" y="4622800"/>
          <p14:tracePt t="59409" x="2344738" y="4640263"/>
          <p14:tracePt t="59426" x="2319338" y="4640263"/>
          <p14:tracePt t="59433" x="2311400" y="4648200"/>
          <p14:tracePt t="59441" x="2303463" y="4648200"/>
          <p14:tracePt t="59450" x="2293938" y="4648200"/>
          <p14:tracePt t="59457" x="2286000" y="4648200"/>
          <p14:tracePt t="59513" x="2268538" y="4657725"/>
          <p14:tracePt t="60657" x="2260600" y="4657725"/>
          <p14:tracePt t="60857" x="2268538" y="4657725"/>
          <p14:tracePt t="60905" x="2278063" y="4657725"/>
          <p14:tracePt t="60937" x="2286000" y="4657725"/>
          <p14:tracePt t="60969" x="2293938" y="4657725"/>
          <p14:tracePt t="60985" x="2303463" y="4657725"/>
          <p14:tracePt t="61001" x="2311400" y="4657725"/>
          <p14:tracePt t="61017" x="2328863" y="4657725"/>
          <p14:tracePt t="61041" x="2336800" y="4657725"/>
          <p14:tracePt t="61089" x="2344738" y="4657725"/>
          <p14:tracePt t="61121" x="2354263" y="4657725"/>
          <p14:tracePt t="61137" x="2362200" y="4657725"/>
          <p14:tracePt t="61153" x="2371725" y="4657725"/>
          <p14:tracePt t="61169" x="2387600" y="4657725"/>
          <p14:tracePt t="61241" x="2405063" y="4657725"/>
          <p14:tracePt t="61273" x="2413000" y="4657725"/>
          <p14:tracePt t="61361" x="2422525" y="4657725"/>
          <p14:tracePt t="61729" x="2430463" y="4657725"/>
          <p14:tracePt t="61745" x="2438400" y="4657725"/>
          <p14:tracePt t="62913" x="2447925" y="4657725"/>
          <p14:tracePt t="62945" x="2455863" y="4665663"/>
          <p14:tracePt t="62977" x="2463800" y="4665663"/>
          <p14:tracePt t="62985" x="2473325" y="4673600"/>
          <p14:tracePt t="62993" x="2481263" y="4683125"/>
          <p14:tracePt t="63609" x="2481263" y="4673600"/>
          <p14:tracePt t="63617" x="2481263" y="4665663"/>
          <p14:tracePt t="63626" x="2489200" y="4665663"/>
          <p14:tracePt t="63658" x="2498725" y="4657725"/>
          <p14:tracePt t="64154" x="2498725" y="4640263"/>
          <p14:tracePt t="64330" x="2489200" y="4640263"/>
          <p14:tracePt t="64354" x="2481263" y="4640263"/>
          <p14:tracePt t="64393" x="2463800" y="4630738"/>
          <p14:tracePt t="64401" x="2447925" y="4614863"/>
          <p14:tracePt t="64586" x="2447925" y="4605338"/>
          <p14:tracePt t="64593" x="2447925" y="4597400"/>
          <p14:tracePt t="64770" x="2447925" y="4589463"/>
          <p14:tracePt t="64777" x="2438400" y="4589463"/>
          <p14:tracePt t="64785" x="2422525" y="4597400"/>
          <p14:tracePt t="64793" x="2422525" y="4605338"/>
          <p14:tracePt t="64801" x="2405063" y="4630738"/>
          <p14:tracePt t="64810" x="2397125" y="4640263"/>
          <p14:tracePt t="64818" x="2387600" y="4648200"/>
          <p14:tracePt t="64825" x="2379663" y="4665663"/>
          <p14:tracePt t="64834" x="2371725" y="4665663"/>
          <p14:tracePt t="64841" x="2362200" y="4673600"/>
          <p14:tracePt t="64850" x="2354263" y="4691063"/>
          <p14:tracePt t="64857" x="2336800" y="4699000"/>
          <p14:tracePt t="64867" x="2311400" y="4708525"/>
          <p14:tracePt t="64874" x="2303463" y="4716463"/>
          <p14:tracePt t="64894" x="2268538" y="4733925"/>
          <p14:tracePt t="64899" x="2252663" y="4749800"/>
          <p14:tracePt t="64906" x="2235200" y="4749800"/>
          <p14:tracePt t="64913" x="2200275" y="4759325"/>
          <p14:tracePt t="64922" x="2184400" y="4759325"/>
          <p14:tracePt t="64929" x="2159000" y="4767263"/>
          <p14:tracePt t="64938" x="2133600" y="4767263"/>
          <p14:tracePt t="64944" x="2098675" y="4767263"/>
          <p14:tracePt t="64954" x="2073275" y="4767263"/>
          <p14:tracePt t="64961" x="2047875" y="4767263"/>
          <p14:tracePt t="64970" x="2005013" y="4767263"/>
          <p14:tracePt t="64978" x="1979613" y="4767263"/>
          <p14:tracePt t="64986" x="1928813" y="4767263"/>
          <p14:tracePt t="64993" x="1903413" y="4767263"/>
          <p14:tracePt t="65001" x="1860550" y="4767263"/>
          <p14:tracePt t="65009" x="1844675" y="4767263"/>
          <p14:tracePt t="65018" x="1819275" y="4767263"/>
          <p14:tracePt t="65026" x="1793875" y="4767263"/>
          <p14:tracePt t="65033" x="1766888" y="4767263"/>
          <p14:tracePt t="65041" x="1741488" y="4767263"/>
          <p14:tracePt t="65051" x="1708150" y="4767263"/>
          <p14:tracePt t="65057" x="1690688" y="4759325"/>
          <p14:tracePt t="65068" x="1674813" y="4759325"/>
          <p14:tracePt t="65074" x="1649413" y="4749800"/>
          <p14:tracePt t="65084" x="1622425" y="4741863"/>
          <p14:tracePt t="65090" x="1597025" y="4733925"/>
          <p14:tracePt t="65100" x="1546225" y="4724400"/>
          <p14:tracePt t="65106" x="1512888" y="4716463"/>
          <p14:tracePt t="65115" x="1477963" y="4708525"/>
          <p14:tracePt t="65121" x="1444625" y="4691063"/>
          <p14:tracePt t="65129" x="1419225" y="4691063"/>
          <p14:tracePt t="65138" x="1393825" y="4683125"/>
          <p14:tracePt t="65145" x="1376363" y="4665663"/>
          <p14:tracePt t="65153" x="1360488" y="4665663"/>
          <p14:tracePt t="65169" x="1333500" y="4657725"/>
          <p14:tracePt t="65178" x="1325563" y="4657725"/>
          <p14:tracePt t="65554" x="1343025" y="4657725"/>
          <p14:tracePt t="65561" x="1360488" y="4665663"/>
          <p14:tracePt t="65570" x="1385888" y="4673600"/>
          <p14:tracePt t="65577" x="1411288" y="4673600"/>
          <p14:tracePt t="65586" x="1436688" y="4683125"/>
          <p14:tracePt t="65593" x="1470025" y="4683125"/>
          <p14:tracePt t="65601" x="1495425" y="4691063"/>
          <p14:tracePt t="65609" x="1520825" y="4691063"/>
          <p14:tracePt t="65617" x="1555750" y="4699000"/>
          <p14:tracePt t="65625" x="1571625" y="4699000"/>
          <p14:tracePt t="65634" x="1581150" y="4699000"/>
          <p14:tracePt t="65641" x="1597025" y="4699000"/>
          <p14:tracePt t="65651" x="1606550" y="4699000"/>
          <p14:tracePt t="65657" x="1614488" y="4699000"/>
          <p14:tracePt t="65668" x="1631950" y="4699000"/>
          <p14:tracePt t="65674" x="1649413" y="4699000"/>
          <p14:tracePt t="65683" x="1657350" y="4699000"/>
          <p14:tracePt t="65690" x="1665288" y="4699000"/>
          <p14:tracePt t="65701" x="1682750" y="4699000"/>
          <p14:tracePt t="65706" x="1690688" y="4699000"/>
          <p14:tracePt t="65713" x="1716088" y="4699000"/>
          <p14:tracePt t="65722" x="1741488" y="4699000"/>
          <p14:tracePt t="65728" x="1758950" y="4699000"/>
          <p14:tracePt t="65737" x="1784350" y="4699000"/>
          <p14:tracePt t="65745" x="1819275" y="4699000"/>
          <p14:tracePt t="65754" x="1844675" y="4699000"/>
          <p14:tracePt t="65762" x="1885950" y="4699000"/>
          <p14:tracePt t="65770" x="1903413" y="4699000"/>
          <p14:tracePt t="65777" x="1928813" y="4699000"/>
          <p14:tracePt t="65786" x="1971675" y="4699000"/>
          <p14:tracePt t="65793" x="2005013" y="4699000"/>
          <p14:tracePt t="65802" x="2022475" y="4699000"/>
          <p14:tracePt t="65809" x="2047875" y="4699000"/>
          <p14:tracePt t="65818" x="2082800" y="4699000"/>
          <p14:tracePt t="65826" x="2090738" y="4699000"/>
          <p14:tracePt t="65834" x="2116138" y="4699000"/>
          <p14:tracePt t="65842" x="2133600" y="4699000"/>
          <p14:tracePt t="65858" x="2149475" y="4699000"/>
          <p14:tracePt t="65868" x="2159000" y="4699000"/>
          <p14:tracePt t="65878" x="2166938" y="4699000"/>
          <p14:tracePt t="65885" x="2184400" y="4699000"/>
          <p14:tracePt t="65890" x="2184400" y="4708525"/>
          <p14:tracePt t="65898" x="2200275" y="4708525"/>
          <p14:tracePt t="65905" x="2217738" y="4716463"/>
          <p14:tracePt t="65915" x="2227263" y="4716463"/>
          <p14:tracePt t="65922" x="2252663" y="4716463"/>
          <p14:tracePt t="65928" x="2260600" y="4716463"/>
          <p14:tracePt t="65937" x="2268538" y="4716463"/>
          <p14:tracePt t="65945" x="2286000" y="4716463"/>
          <p14:tracePt t="65954" x="2303463" y="4716463"/>
          <p14:tracePt t="65962" x="2319338" y="4724400"/>
          <p14:tracePt t="65970" x="2344738" y="4733925"/>
          <p14:tracePt t="65977" x="2354263" y="4733925"/>
          <p14:tracePt t="65986" x="2371725" y="4733925"/>
          <p14:tracePt t="65993" x="2387600" y="4733925"/>
          <p14:tracePt t="66001" x="2405063" y="4741863"/>
          <p14:tracePt t="66009" x="2430463" y="4749800"/>
          <p14:tracePt t="66017" x="2447925" y="4749800"/>
          <p14:tracePt t="66025" x="2447925" y="4759325"/>
          <p14:tracePt t="66035" x="2463800" y="4759325"/>
          <p14:tracePt t="66041" x="2489200" y="4759325"/>
          <p14:tracePt t="66051" x="2498725" y="4767263"/>
          <p14:tracePt t="66058" x="2516188" y="4767263"/>
          <p14:tracePt t="66067" x="2532063" y="4767263"/>
          <p14:tracePt t="66074" x="2549525" y="4767263"/>
          <p14:tracePt t="66084" x="2566988" y="4775200"/>
          <p14:tracePt t="66089" x="2574925" y="4775200"/>
          <p14:tracePt t="66100" x="2592388" y="4775200"/>
          <p14:tracePt t="66106" x="2608263" y="4775200"/>
          <p14:tracePt t="66116" x="2625725" y="4784725"/>
          <p14:tracePt t="66122" x="2651125" y="4784725"/>
          <p14:tracePt t="66128" x="2676525" y="4792663"/>
          <p14:tracePt t="66138" x="2701925" y="4792663"/>
          <p14:tracePt t="66146" x="2727325" y="4802188"/>
          <p14:tracePt t="66154" x="2762250" y="4802188"/>
          <p14:tracePt t="66162" x="2795588" y="4802188"/>
          <p14:tracePt t="66169" x="2820988" y="4802188"/>
          <p14:tracePt t="66177" x="2855913" y="4802188"/>
          <p14:tracePt t="66186" x="2889250" y="4802188"/>
          <p14:tracePt t="66193" x="2914650" y="4802188"/>
          <p14:tracePt t="66202" x="2949575" y="4802188"/>
          <p14:tracePt t="66209" x="2965450" y="4802188"/>
          <p14:tracePt t="66218" x="3000375" y="4802188"/>
          <p14:tracePt t="66225" x="3025775" y="4802188"/>
          <p14:tracePt t="66234" x="3041650" y="4802188"/>
          <p14:tracePt t="66241" x="3059113" y="4802188"/>
          <p14:tracePt t="66251" x="3076575" y="4802188"/>
          <p14:tracePt t="66267" x="3084513" y="4802188"/>
          <p14:tracePt t="66274" x="3094038" y="4802188"/>
          <p14:tracePt t="66377" x="3109913" y="4802188"/>
          <p14:tracePt t="66417" x="3127375" y="4802188"/>
          <p14:tracePt t="67682" x="3119438" y="4802188"/>
          <p14:tracePt t="67697" x="3109913" y="4792663"/>
          <p14:tracePt t="72841" x="3084513" y="4775200"/>
          <p14:tracePt t="72849" x="3008313" y="4733925"/>
          <p14:tracePt t="72857" x="2889250" y="4699000"/>
          <p14:tracePt t="72864" x="2762250" y="4648200"/>
          <p14:tracePt t="72873" x="2600325" y="4622800"/>
          <p14:tracePt t="72882" x="2498725" y="4622800"/>
          <p14:tracePt t="72900" x="2397125" y="4605338"/>
          <p14:tracePt t="72913" x="2387600" y="4605338"/>
          <p14:tracePt t="72930" x="2379663" y="4605338"/>
          <p14:tracePt t="72946" x="2371725" y="4605338"/>
          <p14:tracePt t="72962" x="2362200" y="4605338"/>
          <p14:tracePt t="72977" x="2354263" y="4605338"/>
          <p14:tracePt t="72987" x="2344738" y="4605338"/>
          <p14:tracePt t="72994" x="2328863" y="4605338"/>
          <p14:tracePt t="73020" x="2311400" y="4605338"/>
          <p14:tracePt t="73026" x="2303463" y="4605338"/>
          <p14:tracePt t="73035" x="2293938" y="4605338"/>
          <p14:tracePt t="73042" x="2278063" y="4605338"/>
          <p14:tracePt t="73049" x="2260600" y="4605338"/>
          <p14:tracePt t="73058" x="2243138" y="4614863"/>
          <p14:tracePt t="73065" x="2217738" y="4622800"/>
          <p14:tracePt t="73073" x="2200275" y="4622800"/>
          <p14:tracePt t="73082" x="2192338" y="4630738"/>
          <p14:tracePt t="73090" x="2166938" y="4648200"/>
          <p14:tracePt t="73097" x="2149475" y="4657725"/>
          <p14:tracePt t="73105" x="2116138" y="4673600"/>
          <p14:tracePt t="73113" x="2108200" y="4683125"/>
          <p14:tracePt t="73121" x="2090738" y="4691063"/>
          <p14:tracePt t="73129" x="2065338" y="4699000"/>
          <p14:tracePt t="73138" x="2030413" y="4716463"/>
          <p14:tracePt t="73145" x="2014538" y="4724400"/>
          <p14:tracePt t="73154" x="1989138" y="4741863"/>
          <p14:tracePt t="73162" x="1963738" y="4759325"/>
          <p14:tracePt t="73171" x="1928813" y="4775200"/>
          <p14:tracePt t="73178" x="1903413" y="4792663"/>
          <p14:tracePt t="73188" x="1878013" y="4810125"/>
          <p14:tracePt t="73193" x="1860550" y="4827588"/>
          <p14:tracePt t="73204" x="1835150" y="4835525"/>
          <p14:tracePt t="73210" x="1809750" y="4852988"/>
          <p14:tracePt t="73220" x="1793875" y="4868863"/>
          <p14:tracePt t="73226" x="1776413" y="4886325"/>
          <p14:tracePt t="73233" x="1766888" y="4903788"/>
          <p14:tracePt t="73248" x="1758950" y="4919663"/>
          <p14:tracePt t="73258" x="1751013" y="4929188"/>
          <p14:tracePt t="73274" x="1751013" y="4937125"/>
          <p14:tracePt t="73282" x="1751013" y="4946650"/>
          <p14:tracePt t="73289" x="1741488" y="4954588"/>
          <p14:tracePt t="73297" x="1733550" y="4979988"/>
          <p14:tracePt t="73305" x="1733550" y="4987925"/>
          <p14:tracePt t="73313" x="1733550" y="4997450"/>
          <p14:tracePt t="73321" x="1733550" y="5005388"/>
          <p14:tracePt t="73329" x="1733550" y="5022850"/>
          <p14:tracePt t="73337" x="1733550" y="5030788"/>
          <p14:tracePt t="73354" x="1733550" y="5038725"/>
          <p14:tracePt t="73362" x="1733550" y="5048250"/>
          <p14:tracePt t="73371" x="1733550" y="5056188"/>
          <p14:tracePt t="73388" x="1733550" y="5073650"/>
          <p14:tracePt t="73404" x="1733550" y="5091113"/>
          <p14:tracePt t="73420" x="1733550" y="5099050"/>
          <p14:tracePt t="73426" x="1733550" y="5116513"/>
          <p14:tracePt t="73435" x="1725613" y="5124450"/>
          <p14:tracePt t="73442" x="1725613" y="5132388"/>
          <p14:tracePt t="73474" x="1725613" y="5141913"/>
          <p14:tracePt t="73481" x="1725613" y="5149850"/>
          <p14:tracePt t="73505" x="1716088" y="5167313"/>
          <p14:tracePt t="73513" x="1716088" y="5175250"/>
          <p14:tracePt t="73521" x="1708150" y="5183188"/>
          <p14:tracePt t="73529" x="1708150" y="5192713"/>
          <p14:tracePt t="73537" x="1690688" y="5200650"/>
          <p14:tracePt t="73546" x="1690688" y="5208588"/>
          <p14:tracePt t="73555" x="1682750" y="5218113"/>
          <p14:tracePt t="73562" x="1682750" y="5226050"/>
          <p14:tracePt t="73578" x="1674813" y="5235575"/>
          <p14:tracePt t="73588" x="1674813" y="5243513"/>
          <p14:tracePt t="73594" x="1665288" y="5243513"/>
          <p14:tracePt t="73604" x="1657350" y="5260975"/>
          <p14:tracePt t="73610" x="1657350" y="5276850"/>
          <p14:tracePt t="73626" x="1649413" y="5276850"/>
          <p14:tracePt t="73633" x="1639888" y="5286375"/>
          <p14:tracePt t="73642" x="1631950" y="5294313"/>
          <p14:tracePt t="73657" x="1622425" y="5302250"/>
          <p14:tracePt t="73665" x="1606550" y="5302250"/>
          <p14:tracePt t="73674" x="1597025" y="5302250"/>
          <p14:tracePt t="73682" x="1589088" y="5302250"/>
          <p14:tracePt t="73690" x="1571625" y="5311775"/>
          <p14:tracePt t="73705" x="1555750" y="5311775"/>
          <p14:tracePt t="73713" x="1546225" y="5311775"/>
          <p14:tracePt t="73794" x="1538288" y="5311775"/>
          <p14:tracePt t="73804" x="1530350" y="5311775"/>
          <p14:tracePt t="73818" x="1520825" y="5311775"/>
          <p14:tracePt t="73826" x="1504950" y="5311775"/>
          <p14:tracePt t="73833" x="1495425" y="5311775"/>
          <p14:tracePt t="73842" x="1477963" y="5311775"/>
          <p14:tracePt t="73849" x="1470025" y="5311775"/>
          <p14:tracePt t="73866" x="1462088" y="5311775"/>
          <p14:tracePt t="73873" x="1452563" y="5311775"/>
          <p14:tracePt t="73883" x="1444625" y="5311775"/>
          <p14:tracePt t="73929" x="1427163" y="5311775"/>
          <p14:tracePt t="73938" x="1419225" y="5311775"/>
          <p14:tracePt t="73986" x="1411288" y="5311775"/>
          <p14:tracePt t="73994" x="1401763" y="5311775"/>
          <p14:tracePt t="74003" x="1393825" y="5311775"/>
          <p14:tracePt t="74009" x="1385888" y="5311775"/>
          <p14:tracePt t="74019" x="1376363" y="5311775"/>
          <p14:tracePt t="74033" x="1360488" y="5311775"/>
          <p14:tracePt t="74042" x="1350963" y="5311775"/>
          <p14:tracePt t="74058" x="1343025" y="5311775"/>
          <p14:tracePt t="74297" x="1325563" y="5311775"/>
          <p14:tracePt t="74314" x="1317625" y="5311775"/>
          <p14:tracePt t="74321" x="1292225" y="5311775"/>
          <p14:tracePt t="74329" x="1292225" y="5302250"/>
          <p14:tracePt t="74338" x="1274763" y="5302250"/>
          <p14:tracePt t="74355" x="1257300" y="5302250"/>
          <p14:tracePt t="74362" x="1249363" y="5302250"/>
          <p14:tracePt t="74378" x="1241425" y="5302250"/>
          <p14:tracePt t="74406" x="1223963" y="5302250"/>
          <p14:tracePt t="74441" x="1206500" y="5302250"/>
          <p14:tracePt t="74457" x="1198563" y="5302250"/>
          <p14:tracePt t="74465" x="1189038" y="5294313"/>
          <p14:tracePt t="74474" x="1181100" y="5294313"/>
          <p14:tracePt t="74490" x="1173163" y="5294313"/>
          <p14:tracePt t="74497" x="1163638" y="5294313"/>
          <p14:tracePt t="74842" x="1181100" y="5294313"/>
          <p14:tracePt t="74849" x="1189038" y="5294313"/>
          <p14:tracePt t="74858" x="1198563" y="5294313"/>
          <p14:tracePt t="74866" x="1216025" y="5294313"/>
          <p14:tracePt t="74882" x="1231900" y="5294313"/>
          <p14:tracePt t="74890" x="1241425" y="5294313"/>
          <p14:tracePt t="74897" x="1249363" y="5294313"/>
          <p14:tracePt t="74908" x="1257300" y="5294313"/>
          <p14:tracePt t="74913" x="1274763" y="5294313"/>
          <p14:tracePt t="74923" x="1282700" y="5294313"/>
          <p14:tracePt t="74930" x="1292225" y="5294313"/>
          <p14:tracePt t="74939" x="1300163" y="5294313"/>
          <p14:tracePt t="74946" x="1308100" y="5294313"/>
          <p14:tracePt t="74955" x="1317625" y="5294313"/>
          <p14:tracePt t="74962" x="1325563" y="5294313"/>
          <p14:tracePt t="74971" x="1333500" y="5294313"/>
          <p14:tracePt t="74978" x="1343025" y="5294313"/>
          <p14:tracePt t="74994" x="1350963" y="5294313"/>
          <p14:tracePt t="75005" x="1360488" y="5294313"/>
          <p14:tracePt t="75017" x="1368425" y="5294313"/>
          <p14:tracePt t="75026" x="1385888" y="5294313"/>
          <p14:tracePt t="75041" x="1393825" y="5294313"/>
          <p14:tracePt t="75049" x="1401763" y="5294313"/>
          <p14:tracePt t="75066" x="1411288" y="5294313"/>
          <p14:tracePt t="75074" x="1419225" y="5294313"/>
          <p14:tracePt t="75081" x="1427163" y="5294313"/>
          <p14:tracePt t="75097" x="1444625" y="5294313"/>
          <p14:tracePt t="75105" x="1452563" y="5294313"/>
          <p14:tracePt t="75113" x="1462088" y="5294313"/>
          <p14:tracePt t="75122" x="1470025" y="5294313"/>
          <p14:tracePt t="75129" x="1477963" y="5294313"/>
          <p14:tracePt t="75140" x="1495425" y="5294313"/>
          <p14:tracePt t="75145" x="1504950" y="5294313"/>
          <p14:tracePt t="75155" x="1520825" y="5294313"/>
          <p14:tracePt t="75161" x="1538288" y="5294313"/>
          <p14:tracePt t="75172" x="1546225" y="5302250"/>
          <p14:tracePt t="75177" x="1563688" y="5302250"/>
          <p14:tracePt t="75188" x="1581150" y="5302250"/>
          <p14:tracePt t="75193" x="1589088" y="5302250"/>
          <p14:tracePt t="75202" x="1614488" y="5302250"/>
          <p14:tracePt t="75210" x="1622425" y="5302250"/>
          <p14:tracePt t="75219" x="1639888" y="5302250"/>
          <p14:tracePt t="75225" x="1657350" y="5302250"/>
          <p14:tracePt t="75233" x="1674813" y="5302250"/>
          <p14:tracePt t="75241" x="1708150" y="5311775"/>
          <p14:tracePt t="75249" x="1733550" y="5311775"/>
          <p14:tracePt t="75257" x="1766888" y="5319713"/>
          <p14:tracePt t="75266" x="1784350" y="5319713"/>
          <p14:tracePt t="75274" x="1809750" y="5319713"/>
          <p14:tracePt t="75281" x="1844675" y="5319713"/>
          <p14:tracePt t="75290" x="1860550" y="5319713"/>
          <p14:tracePt t="75297" x="1895475" y="5327650"/>
          <p14:tracePt t="75306" x="1946275" y="5337175"/>
          <p14:tracePt t="75313" x="1963738" y="5345113"/>
          <p14:tracePt t="75322" x="1997075" y="5345113"/>
          <p14:tracePt t="75330" x="2030413" y="5345113"/>
          <p14:tracePt t="75339" x="2065338" y="5353050"/>
          <p14:tracePt t="75346" x="2108200" y="5353050"/>
          <p14:tracePt t="75355" x="2124075" y="5353050"/>
          <p14:tracePt t="75362" x="2166938" y="5353050"/>
          <p14:tracePt t="75371" x="2192338" y="5353050"/>
          <p14:tracePt t="75377" x="2227263" y="5353050"/>
          <p14:tracePt t="75388" x="2243138" y="5353050"/>
          <p14:tracePt t="75393" x="2278063" y="5353050"/>
          <p14:tracePt t="75402" x="2303463" y="5353050"/>
          <p14:tracePt t="75410" x="2328863" y="5362575"/>
          <p14:tracePt t="75417" x="2344738" y="5362575"/>
          <p14:tracePt t="75425" x="2379663" y="5362575"/>
          <p14:tracePt t="75433" x="2397125" y="5362575"/>
          <p14:tracePt t="75442" x="2422525" y="5362575"/>
          <p14:tracePt t="75450" x="2455863" y="5370513"/>
          <p14:tracePt t="75458" x="2463800" y="5370513"/>
          <p14:tracePt t="75465" x="2489200" y="5370513"/>
          <p14:tracePt t="75474" x="2516188" y="5380038"/>
          <p14:tracePt t="75481" x="2532063" y="5380038"/>
          <p14:tracePt t="75490" x="2549525" y="5380038"/>
          <p14:tracePt t="75498" x="2574925" y="5380038"/>
          <p14:tracePt t="75505" x="2608263" y="5380038"/>
          <p14:tracePt t="75513" x="2633663" y="5380038"/>
          <p14:tracePt t="75522" x="2660650" y="5380038"/>
          <p14:tracePt t="75529" x="2686050" y="5380038"/>
          <p14:tracePt t="75538" x="2711450" y="5380038"/>
          <p14:tracePt t="75545" x="2736850" y="5380038"/>
          <p14:tracePt t="75555" x="2778125" y="5380038"/>
          <p14:tracePt t="75562" x="2813050" y="5380038"/>
          <p14:tracePt t="75571" x="2838450" y="5380038"/>
          <p14:tracePt t="75578" x="2863850" y="5380038"/>
          <p14:tracePt t="75588" x="2889250" y="5380038"/>
          <p14:tracePt t="75594" x="2932113" y="5380038"/>
          <p14:tracePt t="75604" x="2965450" y="5380038"/>
          <p14:tracePt t="75610" x="2982913" y="5380038"/>
          <p14:tracePt t="75618" x="3016250" y="5380038"/>
          <p14:tracePt t="75625" x="3051175" y="5380038"/>
          <p14:tracePt t="75633" x="3067050" y="5380038"/>
          <p14:tracePt t="75642" x="3094038" y="5380038"/>
          <p14:tracePt t="75649" x="3127375" y="5380038"/>
          <p14:tracePt t="75658" x="3135313" y="5380038"/>
          <p14:tracePt t="75665" x="3160713" y="5380038"/>
          <p14:tracePt t="75674" x="3186113" y="5380038"/>
          <p14:tracePt t="75681" x="3203575" y="5380038"/>
          <p14:tracePt t="75690" x="3221038" y="5380038"/>
          <p14:tracePt t="75697" x="3246438" y="5380038"/>
          <p14:tracePt t="75706" x="3263900" y="5380038"/>
          <p14:tracePt t="75713" x="3279775" y="5380038"/>
          <p14:tracePt t="75722" x="3289300" y="5380038"/>
          <p14:tracePt t="75730" x="3305175" y="5380038"/>
          <p14:tracePt t="75739" x="3322638" y="5380038"/>
          <p14:tracePt t="75745" x="3330575" y="5380038"/>
          <p14:tracePt t="75756" x="3348038" y="5380038"/>
          <p14:tracePt t="75761" x="3355975" y="5380038"/>
          <p14:tracePt t="75772" x="3373438" y="5380038"/>
          <p14:tracePt t="75778" x="3390900" y="5380038"/>
          <p14:tracePt t="75793" x="3408363" y="5380038"/>
          <p14:tracePt t="75805" x="3416300" y="5380038"/>
          <p14:tracePt t="75810" x="3433763" y="5380038"/>
          <p14:tracePt t="75816" x="3449638" y="5380038"/>
          <p14:tracePt t="75833" x="3467100" y="5380038"/>
          <p14:tracePt t="75841" x="3475038" y="5380038"/>
          <p14:tracePt t="75850" x="3484563" y="5380038"/>
          <p14:tracePt t="75858" x="3492500" y="5380038"/>
          <p14:tracePt t="75865" x="3502025" y="5370513"/>
          <p14:tracePt t="75884" x="3509963" y="5370513"/>
          <p14:tracePt t="75890" x="3517900" y="5370513"/>
          <p14:tracePt t="76538" x="3527425" y="5370513"/>
          <p14:tracePt t="76556" x="3527425" y="5362575"/>
          <p14:tracePt t="76585" x="3527425" y="5353050"/>
          <p14:tracePt t="76602" x="3527425" y="5345113"/>
          <p14:tracePt t="76626" x="3527425" y="5337175"/>
          <p14:tracePt t="100025" x="3509963" y="5362575"/>
          <p14:tracePt t="100034" x="3459163" y="5456238"/>
          <p14:tracePt t="100042" x="3408363" y="5507038"/>
          <p14:tracePt t="100051" x="3398838" y="5507038"/>
          <p14:tracePt t="100058" x="3382963" y="5507038"/>
          <p14:tracePt t="100066" x="3348038" y="5489575"/>
          <p14:tracePt t="100074" x="3305175" y="5421313"/>
          <p14:tracePt t="100083" x="3297238" y="5294313"/>
          <p14:tracePt t="100090" x="3279775" y="5251450"/>
          <p14:tracePt t="100101" x="3263900" y="5157788"/>
          <p14:tracePt t="100105" x="3228975" y="5132388"/>
          <p14:tracePt t="100117" x="3152775" y="5064125"/>
          <p14:tracePt t="100122" x="3059113" y="5022850"/>
          <p14:tracePt t="100129" x="3041650" y="5022850"/>
          <p14:tracePt t="100274" x="3033713" y="5022850"/>
          <p14:tracePt t="100282" x="2965450" y="5081588"/>
          <p14:tracePt t="100289" x="2906713" y="5141913"/>
          <p14:tracePt t="100299" x="2830513" y="5175250"/>
          <p14:tracePt t="100306" x="2770188" y="5208588"/>
          <p14:tracePt t="100316" x="2693988" y="5208588"/>
          <p14:tracePt t="100321" x="2633663" y="5218113"/>
          <p14:tracePt t="100332" x="2592388" y="5218113"/>
          <p14:tracePt t="100338" x="2574925" y="5218113"/>
          <p14:tracePt t="100345" x="2541588" y="5218113"/>
          <p14:tracePt t="100353" x="2524125" y="5218113"/>
          <p14:tracePt t="100360" x="2506663" y="5208588"/>
          <p14:tracePt t="100370" x="2498725" y="5208588"/>
          <p14:tracePt t="100378" x="2481263" y="5208588"/>
          <p14:tracePt t="100386" x="2473325" y="5208588"/>
          <p14:tracePt t="100394" x="2447925" y="5208588"/>
          <p14:tracePt t="100402" x="2422525" y="5208588"/>
          <p14:tracePt t="100409" x="2379663" y="5208588"/>
          <p14:tracePt t="100417" x="2319338" y="5235575"/>
          <p14:tracePt t="100433" x="2379663" y="5235575"/>
          <p14:tracePt t="100441" x="2463800" y="5235575"/>
          <p14:tracePt t="100450" x="2592388" y="5235575"/>
          <p14:tracePt t="100458" x="2752725" y="5260975"/>
          <p14:tracePt t="100467" x="2881313" y="5286375"/>
          <p14:tracePt t="100473" x="2990850" y="5294313"/>
          <p14:tracePt t="100483" x="3076575" y="5319713"/>
          <p14:tracePt t="100490" x="3195638" y="5353050"/>
          <p14:tracePt t="100499" x="3348038" y="5421313"/>
          <p14:tracePt t="100506" x="3467100" y="5456238"/>
          <p14:tracePt t="100515" x="3568700" y="5489575"/>
          <p14:tracePt t="100522" x="3636963" y="5507038"/>
          <p14:tracePt t="100530" x="3662363" y="5507038"/>
          <p14:tracePt t="100537" x="3687763" y="5514975"/>
          <p14:tracePt t="100545" x="3697288" y="5514975"/>
          <p14:tracePt t="100553" x="3705225" y="5524500"/>
          <p14:tracePt t="100561" x="3713163" y="5524500"/>
          <p14:tracePt t="100570" x="3730625" y="5524500"/>
          <p14:tracePt t="100578" x="3763963" y="5524500"/>
          <p14:tracePt t="100586" x="3790950" y="5524500"/>
          <p14:tracePt t="100594" x="3832225" y="5514975"/>
          <p14:tracePt t="100602" x="3867150" y="5507038"/>
          <p14:tracePt t="100609" x="3900488" y="5497513"/>
          <p14:tracePt t="100618" x="3925888" y="5489575"/>
          <p14:tracePt t="100625" x="3960813" y="5481638"/>
          <p14:tracePt t="100634" x="3994150" y="5472113"/>
          <p14:tracePt t="100641" x="4019550" y="5464175"/>
          <p14:tracePt t="100651" x="4052888" y="5456238"/>
          <p14:tracePt t="100658" x="4062413" y="5446713"/>
          <p14:tracePt t="100667" x="4095750" y="5438775"/>
          <p14:tracePt t="100674" x="4138613" y="5438775"/>
          <p14:tracePt t="100684" x="4164013" y="5438775"/>
          <p14:tracePt t="100690" x="4197350" y="5430838"/>
          <p14:tracePt t="100700" x="4224338" y="5430838"/>
          <p14:tracePt t="100706" x="4224338" y="5421313"/>
          <p14:tracePt t="100716" x="4232275" y="5421313"/>
          <p14:tracePt t="100754" x="4240213" y="5413375"/>
          <p14:tracePt t="100785" x="4240213" y="5405438"/>
          <p14:tracePt t="100826" x="4240213" y="5387975"/>
          <p14:tracePt t="100841" x="4240213" y="5380038"/>
          <p14:tracePt t="100873" x="4240213" y="5370513"/>
          <p14:tracePt t="100906" x="4240213" y="5362575"/>
          <p14:tracePt t="100929" x="4240213" y="5353050"/>
          <p14:tracePt t="100945" x="4240213" y="5345113"/>
          <p14:tracePt t="100960" x="4240213" y="5337175"/>
          <p14:tracePt t="100977" x="4240213" y="5327650"/>
          <p14:tracePt t="101137" x="4249738" y="5319713"/>
          <p14:tracePt t="106722" x="4240213" y="5319713"/>
          <p14:tracePt t="106730" x="4214813" y="5319713"/>
          <p14:tracePt t="106745" x="4197350" y="5319713"/>
          <p14:tracePt t="107033" x="4189413" y="5319713"/>
          <p14:tracePt t="107053" x="4181475" y="5311775"/>
          <p14:tracePt t="107057" x="4130675" y="5268913"/>
          <p14:tracePt t="107068" x="4079875" y="5226050"/>
          <p14:tracePt t="107074" x="4062413" y="5218113"/>
          <p14:tracePt t="107080" x="4019550" y="5175250"/>
          <p14:tracePt t="107089" x="3986213" y="5157788"/>
          <p14:tracePt t="107097" x="3951288" y="5141913"/>
          <p14:tracePt t="107106" x="3900488" y="5116513"/>
          <p14:tracePt t="107114" x="3875088" y="5099050"/>
          <p14:tracePt t="107122" x="3867150" y="5091113"/>
          <p14:tracePt t="107170" x="3857625" y="5081588"/>
          <p14:tracePt t="107177" x="3841750" y="5073650"/>
          <p14:tracePt t="107193" x="3832225" y="5064125"/>
          <p14:tracePt t="107203" x="3824288" y="5064125"/>
          <p14:tracePt t="107236" x="3824288" y="5056188"/>
          <p14:tracePt t="107266" x="3824288" y="5038725"/>
          <p14:tracePt t="107273" x="3824288" y="5030788"/>
          <p14:tracePt t="107281" x="3841750" y="5030788"/>
          <p14:tracePt t="107297" x="3857625" y="5022850"/>
          <p14:tracePt t="107306" x="3875088" y="5022850"/>
          <p14:tracePt t="107321" x="3883025" y="5022850"/>
          <p14:tracePt t="107329" x="3908425" y="5022850"/>
          <p14:tracePt t="107337" x="3917950" y="5013325"/>
          <p14:tracePt t="107345" x="3925888" y="5013325"/>
          <p14:tracePt t="107354" x="3943350" y="5013325"/>
          <p14:tracePt t="107361" x="3943350" y="5005388"/>
          <p14:tracePt t="107370" x="3968750" y="4997450"/>
          <p14:tracePt t="107377" x="3976688" y="4997450"/>
          <p14:tracePt t="107387" x="4002088" y="4987925"/>
          <p14:tracePt t="107393" x="4027488" y="4987925"/>
          <p14:tracePt t="107403" x="4052888" y="4979988"/>
          <p14:tracePt t="107409" x="4062413" y="4979988"/>
          <p14:tracePt t="107420" x="4079875" y="4972050"/>
          <p14:tracePt t="107425" x="4087813" y="4972050"/>
          <p14:tracePt t="107441" x="4095750" y="4962525"/>
          <p14:tracePt t="107721" x="4087813" y="4962525"/>
          <p14:tracePt t="107729" x="4087813" y="4972050"/>
          <p14:tracePt t="107738" x="4070350" y="4979988"/>
          <p14:tracePt t="107810" x="4062413" y="4987925"/>
          <p14:tracePt t="107826" x="4052888" y="4997450"/>
          <p14:tracePt t="107842" x="4044950" y="5005388"/>
          <p14:tracePt t="107858" x="4037013" y="5013325"/>
          <p14:tracePt t="109865" x="4044950" y="5013325"/>
          <p14:tracePt t="109873" x="4070350" y="5005388"/>
          <p14:tracePt t="109881" x="4105275" y="4997450"/>
          <p14:tracePt t="109889" x="4130675" y="4987925"/>
          <p14:tracePt t="109899" x="4171950" y="4979988"/>
          <p14:tracePt t="109906" x="4214813" y="4979988"/>
          <p14:tracePt t="109913" x="4275138" y="4972050"/>
          <p14:tracePt t="109924" x="4316413" y="4962525"/>
          <p14:tracePt t="109929" x="4376738" y="4954588"/>
          <p14:tracePt t="109940" x="4435475" y="4954588"/>
          <p14:tracePt t="109945" x="4470400" y="4946650"/>
          <p14:tracePt t="109956" x="4503738" y="4929188"/>
          <p14:tracePt t="109961" x="4538663" y="4929188"/>
          <p14:tracePt t="109971" x="4554538" y="4919663"/>
          <p14:tracePt t="109977" x="4572000" y="4911725"/>
          <p14:tracePt t="110009" x="4579938" y="4911725"/>
          <p14:tracePt t="110044" x="4597400" y="4903788"/>
          <p14:tracePt t="110065" x="4614863" y="4886325"/>
          <p14:tracePt t="110073" x="4622800" y="4878388"/>
          <p14:tracePt t="110089" x="4630738" y="4868863"/>
          <p14:tracePt t="110098" x="4657725" y="4852988"/>
          <p14:tracePt t="110145" x="4665663" y="4843463"/>
          <p14:tracePt t="110587" x="4673600" y="4843463"/>
          <p14:tracePt t="110604" x="4683125" y="4843463"/>
          <p14:tracePt t="110609" x="4691063" y="4835525"/>
          <p14:tracePt t="110618" x="4699000" y="4835525"/>
          <p14:tracePt t="110625" x="4708525" y="4835525"/>
          <p14:tracePt t="110633" x="4733925" y="4827588"/>
          <p14:tracePt t="110642" x="4759325" y="4818063"/>
          <p14:tracePt t="110649" x="4784725" y="4818063"/>
          <p14:tracePt t="110658" x="4818063" y="4802188"/>
          <p14:tracePt t="110666" x="4852988" y="4792663"/>
          <p14:tracePt t="110674" x="4903788" y="4759325"/>
          <p14:tracePt t="110681" x="4946650" y="4741863"/>
          <p14:tracePt t="110690" x="5022850" y="4708525"/>
          <p14:tracePt t="110697" x="5081588" y="4691063"/>
          <p14:tracePt t="110706" x="5149850" y="4665663"/>
          <p14:tracePt t="110713" x="5251450" y="4630738"/>
          <p14:tracePt t="110722" x="5327650" y="4597400"/>
          <p14:tracePt t="110729" x="5413375" y="4564063"/>
          <p14:tracePt t="110738" x="5464175" y="4538663"/>
          <p14:tracePt t="110745" x="5557838" y="4495800"/>
          <p14:tracePt t="110755" x="5600700" y="4470400"/>
          <p14:tracePt t="110762" x="5668963" y="4445000"/>
          <p14:tracePt t="110771" x="5745163" y="4410075"/>
          <p14:tracePt t="110776" x="5788025" y="4376738"/>
          <p14:tracePt t="110787" x="5880100" y="4341813"/>
          <p14:tracePt t="110794" x="5957888" y="4316413"/>
          <p14:tracePt t="110804" x="6034088" y="4283075"/>
          <p14:tracePt t="110809" x="6110288" y="4257675"/>
          <p14:tracePt t="110817" x="6178550" y="4240213"/>
          <p14:tracePt t="110825" x="6246813" y="4214813"/>
          <p14:tracePt t="110836" x="6297613" y="4214813"/>
          <p14:tracePt t="110841" x="6348413" y="4206875"/>
          <p14:tracePt t="110849" x="6407150" y="4206875"/>
          <p14:tracePt t="110857" x="6450013" y="4197350"/>
          <p14:tracePt t="110865" x="6492875" y="4189413"/>
          <p14:tracePt t="110873" x="6526213" y="4181475"/>
          <p14:tracePt t="110881" x="6561138" y="4181475"/>
          <p14:tracePt t="110900" x="6611938" y="4181475"/>
          <p14:tracePt t="110906" x="6645275" y="4181475"/>
          <p14:tracePt t="110914" x="6680200" y="4181475"/>
          <p14:tracePt t="110924" x="6713538" y="4181475"/>
          <p14:tracePt t="110929" x="6738938" y="4181475"/>
          <p14:tracePt t="110938" x="6789738" y="4189413"/>
          <p14:tracePt t="110945" x="6832600" y="4197350"/>
          <p14:tracePt t="110956" x="6865938" y="4197350"/>
          <p14:tracePt t="110961" x="6900863" y="4197350"/>
          <p14:tracePt t="110971" x="6916738" y="4197350"/>
          <p14:tracePt t="110978" x="6943725" y="4206875"/>
          <p14:tracePt t="110988" x="6951663" y="4206875"/>
          <p14:tracePt t="110994" x="6959600" y="4206875"/>
          <p14:tracePt t="111035" x="6969125" y="4214813"/>
          <p14:tracePt t="111065" x="6969125" y="4224338"/>
          <p14:tracePt t="111082" x="6969125" y="4232275"/>
          <p14:tracePt t="111170" x="6969125" y="4240213"/>
          <p14:tracePt t="111187" x="6969125" y="4249738"/>
          <p14:tracePt t="111204" x="7002463" y="4275138"/>
          <p14:tracePt t="111209" x="7019925" y="4283075"/>
          <p14:tracePt t="111219" x="7078663" y="4308475"/>
          <p14:tracePt t="111226" x="7113588" y="4333875"/>
          <p14:tracePt t="111233" x="7164388" y="4351338"/>
          <p14:tracePt t="111242" x="7240588" y="4376738"/>
          <p14:tracePt t="111249" x="7273925" y="4394200"/>
          <p14:tracePt t="111258" x="7334250" y="4402138"/>
          <p14:tracePt t="111265" x="7377113" y="4419600"/>
          <p14:tracePt t="111274" x="7469188" y="4427538"/>
          <p14:tracePt t="111281" x="7529513" y="4445000"/>
          <p14:tracePt t="111289" x="7588250" y="4452938"/>
          <p14:tracePt t="111297" x="7656513" y="4460875"/>
          <p14:tracePt t="111306" x="7732713" y="4470400"/>
          <p14:tracePt t="111314" x="7818438" y="4478338"/>
          <p14:tracePt t="111322" x="7920038" y="4495800"/>
          <p14:tracePt t="111329" x="8031163" y="4503738"/>
          <p14:tracePt t="111339" x="8150225" y="4503738"/>
          <p14:tracePt t="111345" x="8285163" y="4503738"/>
          <p14:tracePt t="111354" x="8396288" y="4503738"/>
          <p14:tracePt t="111362" x="8497888" y="4503738"/>
          <p14:tracePt t="111371" x="8609013" y="4503738"/>
          <p14:tracePt t="111378" x="8710613" y="4503738"/>
          <p14:tracePt t="111387" x="8812213" y="4503738"/>
          <p14:tracePt t="111394" x="8897938" y="4503738"/>
          <p14:tracePt t="111404" x="8982075" y="4503738"/>
          <p14:tracePt t="111409" x="9067800" y="4495800"/>
          <p14:tracePt t="111420" x="9136063" y="4495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86798-6953-4C5C-AE9C-5AD5D9A52E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933" y="993775"/>
            <a:ext cx="8137599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▷ 반복적인 프로세스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방법론에 따른 소프트웨어 개발 프로세스를 폭포수 모형이라 부름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3C6283A8-7BFC-4C66-A3F7-33C2EA58B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41C6-8DED-4C87-BD96-2D3AD8FD10F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73CBEFD8-FD20-4893-A9EA-7AE5563F0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08" y="2022748"/>
            <a:ext cx="6969014" cy="451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38A36-4E2F-42C5-B96E-6B8F09597F20}"/>
              </a:ext>
            </a:extLst>
          </p:cNvPr>
          <p:cNvSpPr txBox="1"/>
          <p:nvPr/>
        </p:nvSpPr>
        <p:spPr>
          <a:xfrm>
            <a:off x="332036" y="101600"/>
            <a:ext cx="7128792" cy="73511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13.2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방법론의 핵심 개념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72"/>
    </mc:Choice>
    <mc:Fallback>
      <p:transition spd="slow" advTm="36372"/>
    </mc:Fallback>
  </mc:AlternateContent>
  <p:extLst>
    <p:ext uri="{3A86A75C-4F4B-4683-9AE1-C65F6400EC91}">
      <p14:laserTraceLst xmlns:p14="http://schemas.microsoft.com/office/powerpoint/2010/main">
        <p14:tracePtLst>
          <p14:tracePt t="439" x="9024938" y="3730625"/>
          <p14:tracePt t="448" x="8897938" y="3730625"/>
          <p14:tracePt t="454" x="8796338" y="3738563"/>
          <p14:tracePt t="465" x="8685213" y="3738563"/>
          <p14:tracePt t="470" x="8472488" y="3738563"/>
          <p14:tracePt t="481" x="8269288" y="3738563"/>
          <p14:tracePt t="486" x="8064500" y="3738563"/>
          <p14:tracePt t="498" x="7793038" y="3756025"/>
          <p14:tracePt t="502" x="7588250" y="3756025"/>
          <p14:tracePt t="513" x="7334250" y="3756025"/>
          <p14:tracePt t="518" x="7035800" y="3773488"/>
          <p14:tracePt t="528" x="6807200" y="3773488"/>
          <p14:tracePt t="534" x="6569075" y="3773488"/>
          <p14:tracePt t="542" x="6338888" y="3773488"/>
          <p14:tracePt t="550" x="6049963" y="3773488"/>
          <p14:tracePt t="558" x="5813425" y="3773488"/>
          <p14:tracePt t="566" x="5583238" y="3773488"/>
          <p14:tracePt t="574" x="5268913" y="3773488"/>
          <p14:tracePt t="582" x="4919663" y="3773488"/>
          <p14:tracePt t="591" x="4572000" y="3773488"/>
          <p14:tracePt t="598" x="4257675" y="3773488"/>
          <p14:tracePt t="606" x="4070350" y="3713163"/>
          <p14:tracePt t="614" x="3908425" y="3568700"/>
          <p14:tracePt t="622" x="3875088" y="3517900"/>
          <p14:tracePt t="630" x="3875088" y="3484563"/>
          <p14:tracePt t="638" x="3875088" y="3459163"/>
          <p14:tracePt t="646" x="3875088" y="3408363"/>
          <p14:tracePt t="654" x="3849688" y="3355975"/>
          <p14:tracePt t="663" x="3849688" y="3314700"/>
          <p14:tracePt t="960" x="3875088" y="3314700"/>
          <p14:tracePt t="967" x="3892550" y="3314700"/>
          <p14:tracePt t="974" x="3900488" y="3297238"/>
          <p14:tracePt t="982" x="3943350" y="3297238"/>
          <p14:tracePt t="999" x="3968750" y="3305175"/>
          <p14:tracePt t="1006" x="3986213" y="3305175"/>
          <p14:tracePt t="1015" x="3994150" y="3263900"/>
          <p14:tracePt t="1023" x="3994150" y="3186113"/>
          <p14:tracePt t="1032" x="3986213" y="3119438"/>
          <p14:tracePt t="1039" x="3968750" y="3041650"/>
          <p14:tracePt t="1047" x="3935413" y="2965450"/>
          <p14:tracePt t="1055" x="3917950" y="2906713"/>
          <p14:tracePt t="1064" x="3883025" y="2830513"/>
          <p14:tracePt t="1070" x="3841750" y="2752725"/>
          <p14:tracePt t="1081" x="3790950" y="2676525"/>
          <p14:tracePt t="1086" x="3748088" y="2600325"/>
          <p14:tracePt t="1097" x="3705225" y="2532063"/>
          <p14:tracePt t="1102" x="3654425" y="2455863"/>
          <p14:tracePt t="1113" x="3603625" y="2362200"/>
          <p14:tracePt t="1119" x="3568700" y="2311400"/>
          <p14:tracePt t="1128" x="3527425" y="2260600"/>
          <p14:tracePt t="1135" x="3502025" y="2227263"/>
          <p14:tracePt t="1142" x="3441700" y="2174875"/>
          <p14:tracePt t="1151" x="3408363" y="2133600"/>
          <p14:tracePt t="1158" x="3355975" y="2082800"/>
          <p14:tracePt t="1167" x="3289300" y="2022475"/>
          <p14:tracePt t="1174" x="3238500" y="1989138"/>
          <p14:tracePt t="1183" x="3160713" y="1928813"/>
          <p14:tracePt t="1190" x="3101975" y="1903413"/>
          <p14:tracePt t="1198" x="3033713" y="1870075"/>
          <p14:tracePt t="1207" x="2957513" y="1827213"/>
          <p14:tracePt t="1215" x="2897188" y="1809750"/>
          <p14:tracePt t="1223" x="2820988" y="1758950"/>
          <p14:tracePt t="1232" x="2787650" y="1751013"/>
          <p14:tracePt t="1238" x="2711450" y="1725613"/>
          <p14:tracePt t="1248" x="2651125" y="1708150"/>
          <p14:tracePt t="1254" x="2574925" y="1690688"/>
          <p14:tracePt t="1264" x="2532063" y="1682750"/>
          <p14:tracePt t="1270" x="2473325" y="1657350"/>
          <p14:tracePt t="1280" x="2422525" y="1657350"/>
          <p14:tracePt t="1287" x="2362200" y="1649413"/>
          <p14:tracePt t="1297" x="2303463" y="1639888"/>
          <p14:tracePt t="1302" x="2243138" y="1631950"/>
          <p14:tracePt t="1313" x="2174875" y="1631950"/>
          <p14:tracePt t="1319" x="2116138" y="1631950"/>
          <p14:tracePt t="1329" x="2055813" y="1622425"/>
          <p14:tracePt t="1335" x="2014538" y="1622425"/>
          <p14:tracePt t="1341" x="1954213" y="1614488"/>
          <p14:tracePt t="1351" x="1920875" y="1614488"/>
          <p14:tracePt t="1358" x="1878013" y="1614488"/>
          <p14:tracePt t="1367" x="1835150" y="1597025"/>
          <p14:tracePt t="1375" x="1801813" y="1597025"/>
          <p14:tracePt t="1383" x="1766888" y="1597025"/>
          <p14:tracePt t="1390" x="1741488" y="1597025"/>
          <p14:tracePt t="1399" x="1716088" y="1597025"/>
          <p14:tracePt t="1406" x="1682750" y="1597025"/>
          <p14:tracePt t="1415" x="1649413" y="1597025"/>
          <p14:tracePt t="1423" x="1606550" y="1597025"/>
          <p14:tracePt t="1431" x="1581150" y="1589088"/>
          <p14:tracePt t="1438" x="1520825" y="1589088"/>
          <p14:tracePt t="1448" x="1477963" y="1589088"/>
          <p14:tracePt t="1455" x="1444625" y="1589088"/>
          <p14:tracePt t="1464" x="1393825" y="1589088"/>
          <p14:tracePt t="1471" x="1360488" y="1589088"/>
          <p14:tracePt t="1481" x="1325563" y="1589088"/>
          <p14:tracePt t="1486" x="1292225" y="1589088"/>
          <p14:tracePt t="1497" x="1282700" y="1589088"/>
          <p14:tracePt t="1502" x="1257300" y="1589088"/>
          <p14:tracePt t="1513" x="1249363" y="1589088"/>
          <p14:tracePt t="1518" x="1241425" y="1589088"/>
          <p14:tracePt t="1527" x="1231900" y="1589088"/>
          <p14:tracePt t="1535" x="1223963" y="1589088"/>
          <p14:tracePt t="1542" x="1216025" y="1589088"/>
          <p14:tracePt t="1550" x="1198563" y="1589088"/>
          <p14:tracePt t="1590" x="1189038" y="1589088"/>
          <p14:tracePt t="1599" x="1181100" y="1589088"/>
          <p14:tracePt t="1615" x="1163638" y="1589088"/>
          <p14:tracePt t="1622" x="1155700" y="1589088"/>
          <p14:tracePt t="1632" x="1155700" y="1581150"/>
          <p14:tracePt t="1638" x="1147763" y="1581150"/>
          <p14:tracePt t="1648" x="1130300" y="1581150"/>
          <p14:tracePt t="1664" x="1104900" y="1581150"/>
          <p14:tracePt t="1670" x="1096963" y="1571625"/>
          <p14:tracePt t="1680" x="1087438" y="1571625"/>
          <p14:tracePt t="1686" x="1079500" y="1571625"/>
          <p14:tracePt t="1697" x="1062038" y="1563688"/>
          <p14:tracePt t="1713" x="1054100" y="1555750"/>
          <p14:tracePt t="2175" x="1062038" y="1571625"/>
          <p14:tracePt t="2207" x="1079500" y="1571625"/>
          <p14:tracePt t="2215" x="1087438" y="1581150"/>
          <p14:tracePt t="2223" x="1096963" y="1581150"/>
          <p14:tracePt t="2232" x="1104900" y="1581150"/>
          <p14:tracePt t="2238" x="1112838" y="1581150"/>
          <p14:tracePt t="2248" x="1122363" y="1581150"/>
          <p14:tracePt t="2255" x="1138238" y="1581150"/>
          <p14:tracePt t="2265" x="1163638" y="1581150"/>
          <p14:tracePt t="2270" x="1189038" y="1581150"/>
          <p14:tracePt t="2281" x="1206500" y="1581150"/>
          <p14:tracePt t="2286" x="1231900" y="1581150"/>
          <p14:tracePt t="2297" x="1257300" y="1581150"/>
          <p14:tracePt t="2303" x="1300163" y="1581150"/>
          <p14:tracePt t="2313" x="1325563" y="1581150"/>
          <p14:tracePt t="2319" x="1368425" y="1581150"/>
          <p14:tracePt t="2326" x="1401763" y="1581150"/>
          <p14:tracePt t="2335" x="1444625" y="1581150"/>
          <p14:tracePt t="2342" x="1504950" y="1581150"/>
          <p14:tracePt t="2351" x="1546225" y="1581150"/>
          <p14:tracePt t="2359" x="1589088" y="1581150"/>
          <p14:tracePt t="2367" x="1649413" y="1581150"/>
          <p14:tracePt t="2375" x="1682750" y="1581150"/>
          <p14:tracePt t="2383" x="1733550" y="1581150"/>
          <p14:tracePt t="2390" x="1809750" y="1581150"/>
          <p14:tracePt t="2398" x="1870075" y="1597025"/>
          <p14:tracePt t="2407" x="1938338" y="1597025"/>
          <p14:tracePt t="2414" x="2005013" y="1597025"/>
          <p14:tracePt t="2422" x="2065338" y="1597025"/>
          <p14:tracePt t="2431" x="2124075" y="1597025"/>
          <p14:tracePt t="2439" x="2200275" y="1606550"/>
          <p14:tracePt t="2449" x="2260600" y="1614488"/>
          <p14:tracePt t="2455" x="2311400" y="1614488"/>
          <p14:tracePt t="2464" x="2354263" y="1614488"/>
          <p14:tracePt t="2471" x="2405063" y="1622425"/>
          <p14:tracePt t="2480" x="2438400" y="1622425"/>
          <p14:tracePt t="2487" x="2447925" y="1622425"/>
          <p14:tracePt t="2497" x="2473325" y="1622425"/>
          <p14:tracePt t="2503" x="2481263" y="1622425"/>
          <p14:tracePt t="3399" x="2481263" y="1631950"/>
          <p14:tracePt t="3406" x="2473325" y="1639888"/>
          <p14:tracePt t="3416" x="2463800" y="1649413"/>
          <p14:tracePt t="3422" x="2455863" y="1665288"/>
          <p14:tracePt t="3432" x="2438400" y="1674813"/>
          <p14:tracePt t="3439" x="2430463" y="1682750"/>
          <p14:tracePt t="3449" x="2413000" y="1700213"/>
          <p14:tracePt t="3455" x="2405063" y="1708150"/>
          <p14:tracePt t="3464" x="2387600" y="1716088"/>
          <p14:tracePt t="3471" x="2362200" y="1741488"/>
          <p14:tracePt t="3486" x="2354263" y="1751013"/>
          <p14:tracePt t="3495" x="2336800" y="1758950"/>
          <p14:tracePt t="3502" x="2303463" y="1776413"/>
          <p14:tracePt t="3510" x="2278063" y="1793875"/>
          <p14:tracePt t="3518" x="2243138" y="1819275"/>
          <p14:tracePt t="3526" x="2192338" y="1852613"/>
          <p14:tracePt t="3534" x="2159000" y="1870075"/>
          <p14:tracePt t="3543" x="2116138" y="1903413"/>
          <p14:tracePt t="3550" x="2090738" y="1928813"/>
          <p14:tracePt t="3559" x="2055813" y="1963738"/>
          <p14:tracePt t="3567" x="2022475" y="1989138"/>
          <p14:tracePt t="3574" x="1997075" y="2005013"/>
          <p14:tracePt t="3583" x="1979613" y="2022475"/>
          <p14:tracePt t="3590" x="1954213" y="2030413"/>
          <p14:tracePt t="3600" x="1938338" y="2039938"/>
          <p14:tracePt t="3606" x="1938338" y="2047875"/>
          <p14:tracePt t="3616" x="1920875" y="2055813"/>
          <p14:tracePt t="3622" x="1903413" y="2065338"/>
          <p14:tracePt t="3632" x="1895475" y="2065338"/>
          <p14:tracePt t="3638" x="1885950" y="2073275"/>
          <p14:tracePt t="3649" x="1870075" y="2090738"/>
          <p14:tracePt t="3665" x="1852613" y="2098675"/>
          <p14:tracePt t="3670" x="1835150" y="2108200"/>
          <p14:tracePt t="3681" x="1835150" y="2116138"/>
          <p14:tracePt t="3686" x="1827213" y="2124075"/>
          <p14:tracePt t="3695" x="1809750" y="2133600"/>
          <p14:tracePt t="3702" x="1809750" y="2141538"/>
          <p14:tracePt t="3710" x="1793875" y="2149475"/>
          <p14:tracePt t="3718" x="1784350" y="2149475"/>
          <p14:tracePt t="3726" x="1784350" y="2159000"/>
          <p14:tracePt t="3734" x="1766888" y="2184400"/>
          <p14:tracePt t="3743" x="1766888" y="2192338"/>
          <p14:tracePt t="3750" x="1766888" y="2217738"/>
          <p14:tracePt t="3758" x="1766888" y="2235200"/>
          <p14:tracePt t="3766" x="1766888" y="2252663"/>
          <p14:tracePt t="3774" x="1766888" y="2268538"/>
          <p14:tracePt t="3783" x="1766888" y="2286000"/>
          <p14:tracePt t="3790" x="1766888" y="2303463"/>
          <p14:tracePt t="3798" x="1766888" y="2319338"/>
          <p14:tracePt t="3806" x="1766888" y="2336800"/>
          <p14:tracePt t="3814" x="1766888" y="2362200"/>
          <p14:tracePt t="3822" x="1766888" y="2387600"/>
          <p14:tracePt t="3833" x="1766888" y="2397125"/>
          <p14:tracePt t="3838" x="1766888" y="2422525"/>
          <p14:tracePt t="3850" x="1776413" y="2455863"/>
          <p14:tracePt t="3854" x="1784350" y="2473325"/>
          <p14:tracePt t="3864" x="1784350" y="2481263"/>
          <p14:tracePt t="3870" x="1801813" y="2506663"/>
          <p14:tracePt t="3879" x="1809750" y="2541588"/>
          <p14:tracePt t="3886" x="1819275" y="2566988"/>
          <p14:tracePt t="3895" x="1819275" y="2582863"/>
          <p14:tracePt t="3902" x="1819275" y="2600325"/>
          <p14:tracePt t="3910" x="1835150" y="2625725"/>
          <p14:tracePt t="3918" x="1844675" y="2643188"/>
          <p14:tracePt t="3926" x="1860550" y="2693988"/>
          <p14:tracePt t="3935" x="1870075" y="2701925"/>
          <p14:tracePt t="3943" x="1878013" y="2727325"/>
          <p14:tracePt t="3950" x="1895475" y="2752725"/>
          <p14:tracePt t="3958" x="1911350" y="2787650"/>
          <p14:tracePt t="3966" x="1928813" y="2813050"/>
          <p14:tracePt t="3974" x="1954213" y="2846388"/>
          <p14:tracePt t="3983" x="1971675" y="2871788"/>
          <p14:tracePt t="3990" x="1997075" y="2897188"/>
          <p14:tracePt t="3999" x="2022475" y="2914650"/>
          <p14:tracePt t="4006" x="2055813" y="2957513"/>
          <p14:tracePt t="4016" x="2082800" y="2982913"/>
          <p14:tracePt t="4022" x="2116138" y="3000375"/>
          <p14:tracePt t="4033" x="2141538" y="3025775"/>
          <p14:tracePt t="4038" x="2166938" y="3041650"/>
          <p14:tracePt t="4049" x="2184400" y="3051175"/>
          <p14:tracePt t="4054" x="2184400" y="3059113"/>
          <p14:tracePt t="4065" x="2192338" y="3067050"/>
          <p14:tracePt t="4070" x="2200275" y="3076575"/>
          <p14:tracePt t="4086" x="2209800" y="3094038"/>
          <p14:tracePt t="4096" x="2217738" y="3109913"/>
          <p14:tracePt t="4118" x="2227263" y="3109913"/>
          <p14:tracePt t="4126" x="2235200" y="3119438"/>
          <p14:tracePt t="4158" x="2235200" y="3127375"/>
          <p14:tracePt t="4343" x="2227263" y="3119438"/>
          <p14:tracePt t="4350" x="2200275" y="3094038"/>
          <p14:tracePt t="4359" x="2184400" y="3067050"/>
          <p14:tracePt t="4366" x="2159000" y="3033713"/>
          <p14:tracePt t="4374" x="2124075" y="2982913"/>
          <p14:tracePt t="4383" x="2090738" y="2932113"/>
          <p14:tracePt t="4391" x="2055813" y="2881313"/>
          <p14:tracePt t="4399" x="2014538" y="2820988"/>
          <p14:tracePt t="4407" x="1997075" y="2787650"/>
          <p14:tracePt t="4415" x="1963738" y="2736850"/>
          <p14:tracePt t="4423" x="1946275" y="2701925"/>
          <p14:tracePt t="4433" x="1928813" y="2668588"/>
          <p14:tracePt t="4439" x="1920875" y="2633663"/>
          <p14:tracePt t="4449" x="1920875" y="2600325"/>
          <p14:tracePt t="4455" x="1920875" y="2574925"/>
          <p14:tracePt t="4465" x="1920875" y="2557463"/>
          <p14:tracePt t="4471" x="1920875" y="2532063"/>
          <p14:tracePt t="4480" x="1920875" y="2506663"/>
          <p14:tracePt t="4487" x="1920875" y="2489200"/>
          <p14:tracePt t="4496" x="1920875" y="2463800"/>
          <p14:tracePt t="4503" x="1938338" y="2447925"/>
          <p14:tracePt t="4509" x="1954213" y="2430463"/>
          <p14:tracePt t="4519" x="1971675" y="2413000"/>
          <p14:tracePt t="4526" x="1997075" y="2387600"/>
          <p14:tracePt t="4535" x="2005013" y="2371725"/>
          <p14:tracePt t="4543" x="2022475" y="2362200"/>
          <p14:tracePt t="4551" x="2047875" y="2344738"/>
          <p14:tracePt t="4559" x="2082800" y="2336800"/>
          <p14:tracePt t="4566" x="2116138" y="2328863"/>
          <p14:tracePt t="4575" x="2141538" y="2319338"/>
          <p14:tracePt t="4582" x="2174875" y="2311400"/>
          <p14:tracePt t="4590" x="2235200" y="2311400"/>
          <p14:tracePt t="4600" x="2293938" y="2311400"/>
          <p14:tracePt t="4606" x="2354263" y="2311400"/>
          <p14:tracePt t="4617" x="2413000" y="2319338"/>
          <p14:tracePt t="4623" x="2463800" y="2319338"/>
          <p14:tracePt t="4633" x="2516188" y="2336800"/>
          <p14:tracePt t="4639" x="2592388" y="2344738"/>
          <p14:tracePt t="4648" x="2633663" y="2362200"/>
          <p14:tracePt t="4655" x="2686050" y="2387600"/>
          <p14:tracePt t="4665" x="2744788" y="2413000"/>
          <p14:tracePt t="4671" x="2813050" y="2447925"/>
          <p14:tracePt t="4681" x="2838450" y="2463800"/>
          <p14:tracePt t="4687" x="2871788" y="2489200"/>
          <p14:tracePt t="4695" x="2906713" y="2516188"/>
          <p14:tracePt t="4703" x="2940050" y="2541588"/>
          <p14:tracePt t="4709" x="2965450" y="2566988"/>
          <p14:tracePt t="4719" x="2990850" y="2592388"/>
          <p14:tracePt t="4727" x="3016250" y="2617788"/>
          <p14:tracePt t="4734" x="3025775" y="2633663"/>
          <p14:tracePt t="4743" x="3033713" y="2668588"/>
          <p14:tracePt t="4750" x="3033713" y="2693988"/>
          <p14:tracePt t="4758" x="3041650" y="2727325"/>
          <p14:tracePt t="4766" x="3059113" y="2762250"/>
          <p14:tracePt t="4774" x="3067050" y="2813050"/>
          <p14:tracePt t="4782" x="3084513" y="2846388"/>
          <p14:tracePt t="4791" x="3094038" y="2889250"/>
          <p14:tracePt t="4800" x="3109913" y="2922588"/>
          <p14:tracePt t="4806" x="3119438" y="2957513"/>
          <p14:tracePt t="4816" x="3144838" y="3000375"/>
          <p14:tracePt t="4823" x="3160713" y="3016250"/>
          <p14:tracePt t="4833" x="3178175" y="3067050"/>
          <p14:tracePt t="4838" x="3186113" y="3084513"/>
          <p14:tracePt t="4849" x="3203575" y="3109913"/>
          <p14:tracePt t="4854" x="3211513" y="3135313"/>
          <p14:tracePt t="4865" x="3221038" y="3160713"/>
          <p14:tracePt t="4871" x="3228975" y="3170238"/>
          <p14:tracePt t="4881" x="3238500" y="3186113"/>
          <p14:tracePt t="4886" x="3246438" y="3203575"/>
          <p14:tracePt t="4894" x="3246438" y="3221038"/>
          <p14:tracePt t="4902" x="3254375" y="3228975"/>
          <p14:tracePt t="4909" x="3254375" y="3238500"/>
          <p14:tracePt t="4919" x="3254375" y="3246438"/>
          <p14:tracePt t="4927" x="3254375" y="3254375"/>
          <p14:tracePt t="4935" x="3254375" y="3271838"/>
          <p14:tracePt t="4952" x="3254375" y="3297238"/>
          <p14:tracePt t="4958" x="3246438" y="3314700"/>
          <p14:tracePt t="4967" x="3228975" y="3322638"/>
          <p14:tracePt t="4974" x="3221038" y="3330575"/>
          <p14:tracePt t="4984" x="3203575" y="3355975"/>
          <p14:tracePt t="4990" x="3160713" y="3390900"/>
          <p14:tracePt t="5000" x="3144838" y="3408363"/>
          <p14:tracePt t="5007" x="3101975" y="3424238"/>
          <p14:tracePt t="5015" x="3051175" y="3459163"/>
          <p14:tracePt t="5023" x="3016250" y="3475038"/>
          <p14:tracePt t="5033" x="2957513" y="3492500"/>
          <p14:tracePt t="5039" x="2906713" y="3509963"/>
          <p14:tracePt t="5049" x="2863850" y="3543300"/>
          <p14:tracePt t="5055" x="2813050" y="3560763"/>
          <p14:tracePt t="5065" x="2744788" y="3594100"/>
          <p14:tracePt t="5071" x="2727325" y="3603625"/>
          <p14:tracePt t="5079" x="2686050" y="3611563"/>
          <p14:tracePt t="5087" x="2633663" y="3619500"/>
          <p14:tracePt t="5094" x="2617788" y="3629025"/>
          <p14:tracePt t="5103" x="2592388" y="3636963"/>
          <p14:tracePt t="5110" x="2566988" y="3636963"/>
          <p14:tracePt t="5118" x="2541588" y="3636963"/>
          <p14:tracePt t="5127" x="2524125" y="3636963"/>
          <p14:tracePt t="5135" x="2506663" y="3636963"/>
          <p14:tracePt t="5143" x="2489200" y="3636963"/>
          <p14:tracePt t="5151" x="2481263" y="3636963"/>
          <p14:tracePt t="5158" x="2455863" y="3636963"/>
          <p14:tracePt t="5166" x="2430463" y="3636963"/>
          <p14:tracePt t="5175" x="2397125" y="3611563"/>
          <p14:tracePt t="5183" x="2371725" y="3603625"/>
          <p14:tracePt t="5191" x="2328863" y="3560763"/>
          <p14:tracePt t="5199" x="2278063" y="3543300"/>
          <p14:tracePt t="5206" x="2227263" y="3502025"/>
          <p14:tracePt t="5215" x="2192338" y="3467100"/>
          <p14:tracePt t="5223" x="2149475" y="3433763"/>
          <p14:tracePt t="5233" x="2133600" y="3408363"/>
          <p14:tracePt t="5239" x="2073275" y="3373438"/>
          <p14:tracePt t="5248" x="2039938" y="3322638"/>
          <p14:tracePt t="5255" x="1997075" y="3271838"/>
          <p14:tracePt t="5265" x="1971675" y="3228975"/>
          <p14:tracePt t="5271" x="1954213" y="3195638"/>
          <p14:tracePt t="5278" x="1946275" y="3160713"/>
          <p14:tracePt t="5287" x="1928813" y="3144838"/>
          <p14:tracePt t="5297" x="1920875" y="3119438"/>
          <p14:tracePt t="5303" x="1911350" y="3094038"/>
          <p14:tracePt t="5310" x="1903413" y="3059113"/>
          <p14:tracePt t="5319" x="1885950" y="3033713"/>
          <p14:tracePt t="5327" x="1878013" y="2990850"/>
          <p14:tracePt t="5335" x="1870075" y="2949575"/>
          <p14:tracePt t="5343" x="1860550" y="2914650"/>
          <p14:tracePt t="5350" x="1852613" y="2871788"/>
          <p14:tracePt t="5358" x="1835150" y="2830513"/>
          <p14:tracePt t="5367" x="1835150" y="2805113"/>
          <p14:tracePt t="5374" x="1835150" y="2770188"/>
          <p14:tracePt t="5383" x="1835150" y="2744788"/>
          <p14:tracePt t="5391" x="1835150" y="2701925"/>
          <p14:tracePt t="5399" x="1827213" y="2668588"/>
          <p14:tracePt t="5406" x="1827213" y="2651125"/>
          <p14:tracePt t="5415" x="1827213" y="2625725"/>
          <p14:tracePt t="5423" x="1827213" y="2600325"/>
          <p14:tracePt t="5433" x="1827213" y="2592388"/>
          <p14:tracePt t="5439" x="1827213" y="2582863"/>
          <p14:tracePt t="5449" x="1827213" y="2574925"/>
          <p14:tracePt t="5455" x="1827213" y="2557463"/>
          <p14:tracePt t="5543" x="1827213" y="2566988"/>
          <p14:tracePt t="5550" x="1827213" y="2592388"/>
          <p14:tracePt t="5558" x="1827213" y="2633663"/>
          <p14:tracePt t="5566" x="1827213" y="2686050"/>
          <p14:tracePt t="5574" x="1827213" y="2727325"/>
          <p14:tracePt t="5582" x="1835150" y="2770188"/>
          <p14:tracePt t="5591" x="1835150" y="2805113"/>
          <p14:tracePt t="5599" x="1844675" y="2846388"/>
          <p14:tracePt t="5606" x="1860550" y="2897188"/>
          <p14:tracePt t="5616" x="1895475" y="2957513"/>
          <p14:tracePt t="5622" x="1903413" y="2990850"/>
          <p14:tracePt t="5633" x="1938338" y="3051175"/>
          <p14:tracePt t="5638" x="1954213" y="3076575"/>
          <p14:tracePt t="5649" x="1979613" y="3127375"/>
          <p14:tracePt t="5654" x="2005013" y="3152775"/>
          <p14:tracePt t="5664" x="2014538" y="3178175"/>
          <p14:tracePt t="5670" x="2022475" y="3195638"/>
          <p14:tracePt t="5678" x="2047875" y="3221038"/>
          <p14:tracePt t="5686" x="2073275" y="3246438"/>
          <p14:tracePt t="5693" x="2098675" y="3271838"/>
          <p14:tracePt t="5702" x="2116138" y="3289300"/>
          <p14:tracePt t="5710" x="2133600" y="3297238"/>
          <p14:tracePt t="5718" x="2149475" y="3314700"/>
          <p14:tracePt t="5727" x="2166938" y="3314700"/>
          <p14:tracePt t="5734" x="2192338" y="3322638"/>
          <p14:tracePt t="5742" x="2227263" y="3330575"/>
          <p14:tracePt t="5750" x="2235200" y="3330575"/>
          <p14:tracePt t="5758" x="2278063" y="3330575"/>
          <p14:tracePt t="5766" x="2311400" y="3330575"/>
          <p14:tracePt t="5774" x="2344738" y="3330575"/>
          <p14:tracePt t="5782" x="2371725" y="3330575"/>
          <p14:tracePt t="5790" x="2422525" y="3322638"/>
          <p14:tracePt t="5799" x="2481263" y="3305175"/>
          <p14:tracePt t="5806" x="2524125" y="3297238"/>
          <p14:tracePt t="5815" x="2574925" y="3279775"/>
          <p14:tracePt t="5822" x="2633663" y="3279775"/>
          <p14:tracePt t="5832" x="2693988" y="3263900"/>
          <p14:tracePt t="5838" x="2736850" y="3263900"/>
          <p14:tracePt t="5849" x="2795588" y="3254375"/>
          <p14:tracePt t="5854" x="2855913" y="3246438"/>
          <p14:tracePt t="5863" x="2897188" y="3246438"/>
          <p14:tracePt t="5871" x="2940050" y="3246438"/>
          <p14:tracePt t="5881" x="3000375" y="3246438"/>
          <p14:tracePt t="5886" x="3041650" y="3246438"/>
          <p14:tracePt t="5893" x="3127375" y="3246438"/>
          <p14:tracePt t="5903" x="3186113" y="3246438"/>
          <p14:tracePt t="5910" x="3271838" y="3246438"/>
          <p14:tracePt t="5919" x="3355975" y="3246438"/>
          <p14:tracePt t="5927" x="3416300" y="3246438"/>
          <p14:tracePt t="5934" x="3502025" y="3246438"/>
          <p14:tracePt t="5942" x="3586163" y="3246438"/>
          <p14:tracePt t="5950" x="3671888" y="3246438"/>
          <p14:tracePt t="5959" x="3773488" y="3246438"/>
          <p14:tracePt t="5966" x="3841750" y="3246438"/>
          <p14:tracePt t="5975" x="3925888" y="3246438"/>
          <p14:tracePt t="5983" x="4011613" y="3246438"/>
          <p14:tracePt t="5991" x="4079875" y="3246438"/>
          <p14:tracePt t="5999" x="4156075" y="3246438"/>
          <p14:tracePt t="6006" x="4224338" y="3246438"/>
          <p14:tracePt t="6017" x="4275138" y="3254375"/>
          <p14:tracePt t="6023" x="4308475" y="3271838"/>
          <p14:tracePt t="6033" x="4333875" y="3279775"/>
          <p14:tracePt t="6039" x="4351338" y="3297238"/>
          <p14:tracePt t="6049" x="4368800" y="3314700"/>
          <p14:tracePt t="6055" x="4384675" y="3322638"/>
          <p14:tracePt t="6065" x="4402138" y="3340100"/>
          <p14:tracePt t="6071" x="4419600" y="3355975"/>
          <p14:tracePt t="6082" x="4435475" y="3382963"/>
          <p14:tracePt t="6086" x="4435475" y="3398838"/>
          <p14:tracePt t="6093" x="4452938" y="3433763"/>
          <p14:tracePt t="6103" x="4460875" y="3449638"/>
          <p14:tracePt t="6110" x="4486275" y="3492500"/>
          <p14:tracePt t="6119" x="4495800" y="3517900"/>
          <p14:tracePt t="6127" x="4503738" y="3543300"/>
          <p14:tracePt t="6135" x="4521200" y="3578225"/>
          <p14:tracePt t="6143" x="4529138" y="3611563"/>
          <p14:tracePt t="6150" x="4529138" y="3636963"/>
          <p14:tracePt t="6159" x="4529138" y="3654425"/>
          <p14:tracePt t="6166" x="4529138" y="3679825"/>
          <p14:tracePt t="6174" x="4529138" y="3705225"/>
          <p14:tracePt t="6183" x="4529138" y="3722688"/>
          <p14:tracePt t="6190" x="4529138" y="3738563"/>
          <p14:tracePt t="6199" x="4529138" y="3756025"/>
          <p14:tracePt t="6207" x="4529138" y="3763963"/>
          <p14:tracePt t="6216" x="4529138" y="3790950"/>
          <p14:tracePt t="6232" x="4529138" y="3816350"/>
          <p14:tracePt t="6239" x="4529138" y="3824288"/>
          <p14:tracePt t="6248" x="4529138" y="3841750"/>
          <p14:tracePt t="6255" x="4521200" y="3867150"/>
          <p14:tracePt t="6265" x="4521200" y="3875088"/>
          <p14:tracePt t="6271" x="4495800" y="3892550"/>
          <p14:tracePt t="6278" x="4470400" y="3917950"/>
          <p14:tracePt t="6286" x="4435475" y="3960813"/>
          <p14:tracePt t="6293" x="4410075" y="3968750"/>
          <p14:tracePt t="6303" x="4351338" y="4011613"/>
          <p14:tracePt t="6310" x="4291013" y="4044950"/>
          <p14:tracePt t="6319" x="4240213" y="4070350"/>
          <p14:tracePt t="6327" x="4181475" y="4095750"/>
          <p14:tracePt t="6335" x="4087813" y="4130675"/>
          <p14:tracePt t="6342" x="4027488" y="4146550"/>
          <p14:tracePt t="6351" x="3951288" y="4171950"/>
          <p14:tracePt t="6359" x="3875088" y="4206875"/>
          <p14:tracePt t="6366" x="3816350" y="4224338"/>
          <p14:tracePt t="6374" x="3738563" y="4232275"/>
          <p14:tracePt t="6384" x="3679825" y="4240213"/>
          <p14:tracePt t="6391" x="3654425" y="4240213"/>
          <p14:tracePt t="6401" x="3629025" y="4249738"/>
          <p14:tracePt t="6407" x="3619500" y="4249738"/>
          <p14:tracePt t="6416" x="3611563" y="4249738"/>
          <p14:tracePt t="6433" x="3603625" y="4249738"/>
          <p14:tracePt t="6439" x="3586163" y="4240213"/>
          <p14:tracePt t="6449" x="3578225" y="4224338"/>
          <p14:tracePt t="6455" x="3568700" y="4206875"/>
          <p14:tracePt t="6466" x="3552825" y="4189413"/>
          <p14:tracePt t="6471" x="3535363" y="4164013"/>
          <p14:tracePt t="6481" x="3517900" y="4138613"/>
          <p14:tracePt t="6486" x="3502025" y="4113213"/>
          <p14:tracePt t="6493" x="3467100" y="4070350"/>
          <p14:tracePt t="6503" x="3449638" y="4044950"/>
          <p14:tracePt t="6510" x="3433763" y="4002088"/>
          <p14:tracePt t="6519" x="3408363" y="3960813"/>
          <p14:tracePt t="6527" x="3398838" y="3900488"/>
          <p14:tracePt t="6534" x="3382963" y="3857625"/>
          <p14:tracePt t="6543" x="3373438" y="3798888"/>
          <p14:tracePt t="6550" x="3365500" y="3738563"/>
          <p14:tracePt t="6559" x="3365500" y="3705225"/>
          <p14:tracePt t="6566" x="3365500" y="3662363"/>
          <p14:tracePt t="6574" x="3365500" y="3619500"/>
          <p14:tracePt t="6584" x="3365500" y="3586163"/>
          <p14:tracePt t="6591" x="3365500" y="3543300"/>
          <p14:tracePt t="6600" x="3365500" y="3484563"/>
          <p14:tracePt t="6607" x="3365500" y="3467100"/>
          <p14:tracePt t="6617" x="3365500" y="3424238"/>
          <p14:tracePt t="6622" x="3365500" y="3390900"/>
          <p14:tracePt t="6633" x="3365500" y="3355975"/>
          <p14:tracePt t="6639" x="3365500" y="3330575"/>
          <p14:tracePt t="6650" x="3365500" y="3305175"/>
          <p14:tracePt t="6654" x="3365500" y="3289300"/>
          <p14:tracePt t="6663" x="3365500" y="3279775"/>
          <p14:tracePt t="6670" x="3365500" y="3271838"/>
          <p14:tracePt t="7167" x="3365500" y="3263900"/>
          <p14:tracePt t="7214" x="3373438" y="3263900"/>
          <p14:tracePt t="7233" x="3382963" y="3271838"/>
          <p14:tracePt t="7239" x="3398838" y="3271838"/>
          <p14:tracePt t="7255" x="3424238" y="3271838"/>
          <p14:tracePt t="7262" x="3441700" y="3271838"/>
          <p14:tracePt t="7271" x="3467100" y="3271838"/>
          <p14:tracePt t="7277" x="3492500" y="3271838"/>
          <p14:tracePt t="7287" x="3509963" y="3271838"/>
          <p14:tracePt t="7294" x="3535363" y="3271838"/>
          <p14:tracePt t="7303" x="3568700" y="3271838"/>
          <p14:tracePt t="7311" x="3594100" y="3271838"/>
          <p14:tracePt t="7318" x="3629025" y="3271838"/>
          <p14:tracePt t="7328" x="3654425" y="3271838"/>
          <p14:tracePt t="7334" x="3713163" y="3263900"/>
          <p14:tracePt t="7342" x="3738563" y="3254375"/>
          <p14:tracePt t="7350" x="3773488" y="3246438"/>
          <p14:tracePt t="7359" x="3816350" y="3246438"/>
          <p14:tracePt t="7366" x="3849688" y="3238500"/>
          <p14:tracePt t="7375" x="3883025" y="3228975"/>
          <p14:tracePt t="7383" x="3925888" y="3228975"/>
          <p14:tracePt t="7391" x="3960813" y="3221038"/>
          <p14:tracePt t="7400" x="3994150" y="3211513"/>
          <p14:tracePt t="7406" x="4027488" y="3211513"/>
          <p14:tracePt t="7417" x="4044950" y="3211513"/>
          <p14:tracePt t="7422" x="4070350" y="3211513"/>
          <p14:tracePt t="7433" x="4105275" y="3211513"/>
          <p14:tracePt t="7439" x="4138613" y="3211513"/>
          <p14:tracePt t="7447" x="4156075" y="3211513"/>
          <p14:tracePt t="7455" x="4171950" y="3211513"/>
          <p14:tracePt t="7463" x="4214813" y="3238500"/>
          <p14:tracePt t="7471" x="4232275" y="3238500"/>
          <p14:tracePt t="7478" x="4265613" y="3263900"/>
          <p14:tracePt t="7487" x="4283075" y="3263900"/>
          <p14:tracePt t="7494" x="4316413" y="3289300"/>
          <p14:tracePt t="7503" x="4325938" y="3297238"/>
          <p14:tracePt t="7511" x="4368800" y="3322638"/>
          <p14:tracePt t="7519" x="4376738" y="3330575"/>
          <p14:tracePt t="7526" x="4402138" y="3348038"/>
          <p14:tracePt t="7534" x="4419600" y="3373438"/>
          <p14:tracePt t="7543" x="4435475" y="3390900"/>
          <p14:tracePt t="7550" x="4460875" y="3416300"/>
          <p14:tracePt t="7558" x="4470400" y="3433763"/>
          <p14:tracePt t="7566" x="4495800" y="3449638"/>
          <p14:tracePt t="7575" x="4521200" y="3475038"/>
          <p14:tracePt t="7584" x="4546600" y="3502025"/>
          <p14:tracePt t="7591" x="4572000" y="3527425"/>
          <p14:tracePt t="7601" x="4597400" y="3552825"/>
          <p14:tracePt t="7607" x="4622800" y="3568700"/>
          <p14:tracePt t="7616" x="4648200" y="3594100"/>
          <p14:tracePt t="7623" x="4665663" y="3619500"/>
          <p14:tracePt t="7633" x="4683125" y="3636963"/>
          <p14:tracePt t="7638" x="4699000" y="3654425"/>
          <p14:tracePt t="7649" x="4716463" y="3671888"/>
          <p14:tracePt t="7655" x="4733925" y="3687763"/>
          <p14:tracePt t="7665" x="4733925" y="3697288"/>
          <p14:tracePt t="7671" x="4741863" y="3722688"/>
          <p14:tracePt t="7678" x="4741863" y="3730625"/>
          <p14:tracePt t="7687" x="4749800" y="3730625"/>
          <p14:tracePt t="7694" x="4749800" y="3756025"/>
          <p14:tracePt t="7702" x="4749800" y="3763963"/>
          <p14:tracePt t="7711" x="4749800" y="3773488"/>
          <p14:tracePt t="7718" x="4749800" y="3781425"/>
          <p14:tracePt t="7727" x="4749800" y="3790950"/>
          <p14:tracePt t="7734" x="4749800" y="3798888"/>
          <p14:tracePt t="7743" x="4749800" y="3816350"/>
          <p14:tracePt t="7751" x="4749800" y="3824288"/>
          <p14:tracePt t="7758" x="4749800" y="3832225"/>
          <p14:tracePt t="7767" x="4749800" y="3841750"/>
          <p14:tracePt t="7775" x="4749800" y="3849688"/>
          <p14:tracePt t="7784" x="4741863" y="3867150"/>
          <p14:tracePt t="7791" x="4724400" y="3892550"/>
          <p14:tracePt t="7801" x="4708525" y="3917950"/>
          <p14:tracePt t="7806" x="4683125" y="3935413"/>
          <p14:tracePt t="7817" x="4640263" y="3968750"/>
          <p14:tracePt t="7823" x="4605338" y="3986213"/>
          <p14:tracePt t="7833" x="4554538" y="4027488"/>
          <p14:tracePt t="7838" x="4503738" y="4052888"/>
          <p14:tracePt t="7847" x="4486275" y="4070350"/>
          <p14:tracePt t="7854" x="4427538" y="4095750"/>
          <p14:tracePt t="7862" x="4368800" y="4121150"/>
          <p14:tracePt t="7871" x="4341813" y="4130675"/>
          <p14:tracePt t="7877" x="4308475" y="4146550"/>
          <p14:tracePt t="7886" x="4275138" y="4156075"/>
          <p14:tracePt t="7895" x="4240213" y="4156075"/>
          <p14:tracePt t="7902" x="4224338" y="4156075"/>
          <p14:tracePt t="7911" x="4197350" y="4156075"/>
          <p14:tracePt t="7918" x="4171950" y="4156075"/>
          <p14:tracePt t="7926" x="4130675" y="4156075"/>
          <p14:tracePt t="7935" x="4113213" y="4156075"/>
          <p14:tracePt t="7943" x="4070350" y="4156075"/>
          <p14:tracePt t="7950" x="4037013" y="4156075"/>
          <p14:tracePt t="7959" x="4011613" y="4156075"/>
          <p14:tracePt t="7968" x="3986213" y="4156075"/>
          <p14:tracePt t="7975" x="3935413" y="4146550"/>
          <p14:tracePt t="7984" x="3892550" y="4138613"/>
          <p14:tracePt t="7991" x="3841750" y="4121150"/>
          <p14:tracePt t="8001" x="3798888" y="4113213"/>
          <p14:tracePt t="8007" x="3763963" y="4095750"/>
          <p14:tracePt t="8016" x="3713163" y="4062413"/>
          <p14:tracePt t="8023" x="3662363" y="4037013"/>
          <p14:tracePt t="8033" x="3611563" y="4002088"/>
          <p14:tracePt t="8039" x="3578225" y="3968750"/>
          <p14:tracePt t="8047" x="3535363" y="3943350"/>
          <p14:tracePt t="8055" x="3509963" y="3900488"/>
          <p14:tracePt t="8062" x="3484563" y="3875088"/>
          <p14:tracePt t="8071" x="3467100" y="3857625"/>
          <p14:tracePt t="8078" x="3449638" y="3824288"/>
          <p14:tracePt t="8087" x="3441700" y="3798888"/>
          <p14:tracePt t="8094" x="3424238" y="3763963"/>
          <p14:tracePt t="8103" x="3416300" y="3738563"/>
          <p14:tracePt t="8111" x="3416300" y="3705225"/>
          <p14:tracePt t="8118" x="3408363" y="3687763"/>
          <p14:tracePt t="8127" x="3398838" y="3662363"/>
          <p14:tracePt t="8134" x="3398838" y="3646488"/>
          <p14:tracePt t="8146" x="3390900" y="3611563"/>
          <p14:tracePt t="8158" x="3390900" y="3586163"/>
          <p14:tracePt t="8169" x="3390900" y="3578225"/>
          <p14:tracePt t="8175" x="3390900" y="3560763"/>
          <p14:tracePt t="8185" x="3390900" y="3552825"/>
          <p14:tracePt t="8190" x="3390900" y="3543300"/>
          <p14:tracePt t="8201" x="3390900" y="3527425"/>
          <p14:tracePt t="8207" x="3398838" y="3527425"/>
          <p14:tracePt t="8216" x="3408363" y="3517900"/>
          <p14:tracePt t="8223" x="3416300" y="3509963"/>
          <p14:tracePt t="8231" x="3416300" y="3502025"/>
          <p14:tracePt t="8239" x="3424238" y="3502025"/>
          <p14:tracePt t="8255" x="3433763" y="3492500"/>
          <p14:tracePt t="8271" x="3433763" y="3484563"/>
          <p14:tracePt t="8278" x="3441700" y="3484563"/>
          <p14:tracePt t="8287" x="3449638" y="3484563"/>
          <p14:tracePt t="8295" x="3459163" y="3475038"/>
          <p14:tracePt t="8303" x="3475038" y="3467100"/>
          <p14:tracePt t="8311" x="3484563" y="3459163"/>
          <p14:tracePt t="8318" x="3492500" y="3449638"/>
          <p14:tracePt t="8327" x="3502025" y="3449638"/>
          <p14:tracePt t="8334" x="3517900" y="3441700"/>
          <p14:tracePt t="8343" x="3535363" y="3424238"/>
          <p14:tracePt t="8351" x="3543300" y="3416300"/>
          <p14:tracePt t="8359" x="3560763" y="3416300"/>
          <p14:tracePt t="8367" x="3578225" y="3408363"/>
          <p14:tracePt t="8375" x="3594100" y="3408363"/>
          <p14:tracePt t="8384" x="3603625" y="3398838"/>
          <p14:tracePt t="8391" x="3611563" y="3398838"/>
          <p14:tracePt t="8401" x="3619500" y="3390900"/>
          <p14:tracePt t="8407" x="3654425" y="3382963"/>
          <p14:tracePt t="8417" x="3671888" y="3373438"/>
          <p14:tracePt t="8422" x="3713163" y="3373438"/>
          <p14:tracePt t="8432" x="3748088" y="3365500"/>
          <p14:tracePt t="8438" x="3773488" y="3355975"/>
          <p14:tracePt t="8446" x="3824288" y="3355975"/>
          <p14:tracePt t="8454" x="3867150" y="3348038"/>
          <p14:tracePt t="8462" x="3908425" y="3340100"/>
          <p14:tracePt t="8470" x="3960813" y="3330575"/>
          <p14:tracePt t="8478" x="4002088" y="3330575"/>
          <p14:tracePt t="8486" x="4044950" y="3322638"/>
          <p14:tracePt t="8495" x="4079875" y="3322638"/>
          <p14:tracePt t="8503" x="4121150" y="3314700"/>
          <p14:tracePt t="8510" x="4156075" y="3314700"/>
          <p14:tracePt t="8519" x="4171950" y="3314700"/>
          <p14:tracePt t="8526" x="4181475" y="3314700"/>
          <p14:tracePt t="8535" x="4197350" y="3314700"/>
          <p14:tracePt t="8567" x="4206875" y="3314700"/>
          <p14:tracePt t="8584" x="4214813" y="3314700"/>
          <p14:tracePt t="8591" x="4224338" y="3314700"/>
          <p14:tracePt t="8601" x="4232275" y="3314700"/>
          <p14:tracePt t="8606" x="4240213" y="3314700"/>
          <p14:tracePt t="8617" x="4257675" y="3314700"/>
          <p14:tracePt t="8623" x="4275138" y="3314700"/>
          <p14:tracePt t="8633" x="4283075" y="3314700"/>
          <p14:tracePt t="8639" x="4300538" y="3322638"/>
          <p14:tracePt t="8646" x="4308475" y="3322638"/>
          <p14:tracePt t="8654" x="4325938" y="3322638"/>
          <p14:tracePt t="8661" x="4333875" y="3330575"/>
          <p14:tracePt t="8670" x="4341813" y="3330575"/>
          <p14:tracePt t="8678" x="4368800" y="3348038"/>
          <p14:tracePt t="8687" x="4368800" y="3355975"/>
          <p14:tracePt t="8695" x="4376738" y="3355975"/>
          <p14:tracePt t="8702" x="4384675" y="3355975"/>
          <p14:tracePt t="8734" x="4394200" y="3373438"/>
          <p14:tracePt t="9294" x="4402138" y="3373438"/>
          <p14:tracePt t="9303" x="4410075" y="3373438"/>
          <p14:tracePt t="9310" x="4419600" y="3365500"/>
          <p14:tracePt t="9319" x="4427538" y="3365500"/>
          <p14:tracePt t="9326" x="4445000" y="3355975"/>
          <p14:tracePt t="9335" x="4460875" y="3348038"/>
          <p14:tracePt t="9342" x="4478338" y="3340100"/>
          <p14:tracePt t="9351" x="4495800" y="3330575"/>
          <p14:tracePt t="9359" x="4503738" y="3330575"/>
          <p14:tracePt t="9368" x="4503738" y="3322638"/>
          <p14:tracePt t="9375" x="4529138" y="3314700"/>
          <p14:tracePt t="9384" x="4529138" y="3305175"/>
          <p14:tracePt t="9391" x="4538663" y="3305175"/>
          <p14:tracePt t="9400" x="4546600" y="3305175"/>
          <p14:tracePt t="9406" x="4554538" y="3297238"/>
          <p14:tracePt t="9417" x="4564063" y="3289300"/>
          <p14:tracePt t="9432" x="4572000" y="3289300"/>
          <p14:tracePt t="9439" x="4579938" y="3289300"/>
          <p14:tracePt t="9448" x="4589463" y="3279775"/>
          <p14:tracePt t="9455" x="4597400" y="3271838"/>
          <p14:tracePt t="9462" x="4605338" y="3263900"/>
          <p14:tracePt t="9470" x="4614863" y="3263900"/>
          <p14:tracePt t="9478" x="4622800" y="3263900"/>
          <p14:tracePt t="9486" x="4640263" y="3246438"/>
          <p14:tracePt t="9503" x="4648200" y="3246438"/>
          <p14:tracePt t="9510" x="4665663" y="3238500"/>
          <p14:tracePt t="9518" x="4683125" y="3221038"/>
          <p14:tracePt t="9526" x="4699000" y="3221038"/>
          <p14:tracePt t="9535" x="4724400" y="3211513"/>
          <p14:tracePt t="9542" x="4741863" y="3203575"/>
          <p14:tracePt t="9551" x="4775200" y="3195638"/>
          <p14:tracePt t="9559" x="4802188" y="3195638"/>
          <p14:tracePt t="9567" x="4827588" y="3195638"/>
          <p14:tracePt t="9575" x="4835525" y="3195638"/>
          <p14:tracePt t="9584" x="4852988" y="3186113"/>
          <p14:tracePt t="9591" x="4868863" y="3178175"/>
          <p14:tracePt t="9601" x="4878388" y="3178175"/>
          <p14:tracePt t="9607" x="4894263" y="3170238"/>
          <p14:tracePt t="9617" x="4929188" y="3160713"/>
          <p14:tracePt t="9623" x="4937125" y="3160713"/>
          <p14:tracePt t="9631" x="4946650" y="3152775"/>
          <p14:tracePt t="9639" x="4954588" y="3152775"/>
          <p14:tracePt t="9647" x="4962525" y="3152775"/>
          <p14:tracePt t="9655" x="4972050" y="3152775"/>
          <p14:tracePt t="9670" x="4979988" y="3152775"/>
          <p14:tracePt t="9695" x="4987925" y="3152775"/>
          <p14:tracePt t="9710" x="5005388" y="3152775"/>
          <p14:tracePt t="9719" x="5013325" y="3152775"/>
          <p14:tracePt t="9726" x="5030788" y="3152775"/>
          <p14:tracePt t="9742" x="5038725" y="3152775"/>
          <p14:tracePt t="9751" x="5056188" y="3144838"/>
          <p14:tracePt t="9758" x="5081588" y="3144838"/>
          <p14:tracePt t="9768" x="5099050" y="3135313"/>
          <p14:tracePt t="9775" x="5116513" y="3135313"/>
          <p14:tracePt t="9784" x="5132388" y="3135313"/>
          <p14:tracePt t="9790" x="5141913" y="3135313"/>
          <p14:tracePt t="9801" x="5149850" y="3127375"/>
          <p14:tracePt t="9806" x="5157788" y="3127375"/>
          <p14:tracePt t="9822" x="5167313" y="3127375"/>
          <p14:tracePt t="10111" x="5175250" y="3127375"/>
          <p14:tracePt t="10119" x="5183188" y="3127375"/>
          <p14:tracePt t="10127" x="5200650" y="3127375"/>
          <p14:tracePt t="10135" x="5218113" y="3127375"/>
          <p14:tracePt t="10142" x="5235575" y="3127375"/>
          <p14:tracePt t="10153" x="5260975" y="3127375"/>
          <p14:tracePt t="10159" x="5276850" y="3127375"/>
          <p14:tracePt t="10168" x="5302250" y="3152775"/>
          <p14:tracePt t="10174" x="5327650" y="3186113"/>
          <p14:tracePt t="10184" x="5362575" y="3228975"/>
          <p14:tracePt t="10191" x="5405438" y="3263900"/>
          <p14:tracePt t="10201" x="5430838" y="3289300"/>
          <p14:tracePt t="10207" x="5446713" y="3322638"/>
          <p14:tracePt t="10217" x="5456238" y="3330575"/>
          <p14:tracePt t="26551" x="5413375" y="3263900"/>
          <p14:tracePt t="26559" x="5362575" y="3152775"/>
          <p14:tracePt t="26566" x="5362575" y="3067050"/>
          <p14:tracePt t="26577" x="5362575" y="2982913"/>
          <p14:tracePt t="26583" x="5370513" y="2871788"/>
          <p14:tracePt t="26593" x="5456238" y="2693988"/>
          <p14:tracePt t="26599" x="5549900" y="2549525"/>
          <p14:tracePt t="26609" x="5676900" y="2371725"/>
          <p14:tracePt t="26615" x="5753100" y="2252663"/>
          <p14:tracePt t="26625" x="5795963" y="2149475"/>
          <p14:tracePt t="26631" x="5821363" y="2073275"/>
          <p14:tracePt t="26640" x="5838825" y="2030413"/>
          <p14:tracePt t="26647" x="5838825" y="1997075"/>
          <p14:tracePt t="26799" x="5829300" y="1971675"/>
          <p14:tracePt t="26806" x="5745163" y="1878013"/>
          <p14:tracePt t="26814" x="5626100" y="1784350"/>
          <p14:tracePt t="26826" x="5387975" y="1682750"/>
          <p14:tracePt t="26830" x="5091113" y="1597025"/>
          <p14:tracePt t="26839" x="4614863" y="1520825"/>
          <p14:tracePt t="26846" x="4062413" y="1462088"/>
          <p14:tracePt t="26854" x="3697288" y="1401763"/>
          <p14:tracePt t="26862" x="3390900" y="1350963"/>
          <p14:tracePt t="26869" x="3160713" y="1350963"/>
          <p14:tracePt t="26878" x="2940050" y="1376363"/>
          <p14:tracePt t="26886" x="2582863" y="1504950"/>
          <p14:tracePt t="26894" x="2252663" y="1690688"/>
          <p14:tracePt t="26903" x="1725613" y="2055813"/>
          <p14:tracePt t="26921" x="595313" y="2922588"/>
          <p14:tracePt t="26927" x="7938" y="3467100"/>
          <p14:tracePt t="27342" x="314325" y="4351338"/>
          <p14:tracePt t="27350" x="433388" y="4283075"/>
          <p14:tracePt t="27360" x="527050" y="4206875"/>
          <p14:tracePt t="27366" x="628650" y="4130675"/>
          <p14:tracePt t="27376" x="696913" y="4070350"/>
          <p14:tracePt t="27382" x="755650" y="4011613"/>
          <p14:tracePt t="27393" x="798513" y="3976688"/>
          <p14:tracePt t="27398" x="833438" y="3951288"/>
          <p14:tracePt t="27409" x="841375" y="3925888"/>
          <p14:tracePt t="27414" x="858838" y="3883025"/>
          <p14:tracePt t="27425" x="866775" y="3849688"/>
          <p14:tracePt t="27430" x="917575" y="3790950"/>
          <p14:tracePt t="27438" x="960438" y="3756025"/>
          <p14:tracePt t="27446" x="1036638" y="3713163"/>
          <p14:tracePt t="27454" x="1087438" y="3697288"/>
          <p14:tracePt t="27462" x="1122363" y="3679825"/>
          <p14:tracePt t="27470" x="1138238" y="3671888"/>
          <p14:tracePt t="27478" x="1147763" y="3671888"/>
          <p14:tracePt t="27646" x="1138238" y="3671888"/>
          <p14:tracePt t="27662" x="1112838" y="3671888"/>
          <p14:tracePt t="27669" x="1087438" y="3671888"/>
          <p14:tracePt t="27678" x="1069975" y="3671888"/>
          <p14:tracePt t="27686" x="1044575" y="3671888"/>
          <p14:tracePt t="27694" x="1019175" y="3671888"/>
          <p14:tracePt t="27702" x="993775" y="3654425"/>
          <p14:tracePt t="27710" x="985838" y="3646488"/>
          <p14:tracePt t="27718" x="968375" y="3629025"/>
          <p14:tracePt t="27727" x="942975" y="3611563"/>
          <p14:tracePt t="27734" x="925513" y="3603625"/>
          <p14:tracePt t="27743" x="917575" y="3586163"/>
          <p14:tracePt t="27750" x="917575" y="3578225"/>
          <p14:tracePt t="27758" x="935038" y="3552825"/>
          <p14:tracePt t="27766" x="1003300" y="3467100"/>
          <p14:tracePt t="27776" x="1087438" y="3373438"/>
          <p14:tracePt t="27782" x="1163638" y="3297238"/>
          <p14:tracePt t="27792" x="1241425" y="3228975"/>
          <p14:tracePt t="27798" x="1308100" y="3160713"/>
          <p14:tracePt t="27809" x="1376363" y="3101975"/>
          <p14:tracePt t="27814" x="1419225" y="3051175"/>
          <p14:tracePt t="27824" x="1444625" y="3008313"/>
          <p14:tracePt t="27830" x="1495425" y="2957513"/>
          <p14:tracePt t="27839" x="1538288" y="2922588"/>
          <p14:tracePt t="27846" x="1571625" y="2871788"/>
          <p14:tracePt t="27854" x="1614488" y="2820988"/>
          <p14:tracePt t="27862" x="1649413" y="2778125"/>
          <p14:tracePt t="27870" x="1674813" y="2727325"/>
          <p14:tracePt t="27879" x="1708150" y="2701925"/>
          <p14:tracePt t="27887" x="1741488" y="2668588"/>
          <p14:tracePt t="27895" x="1766888" y="2643188"/>
          <p14:tracePt t="27902" x="1801813" y="2600325"/>
          <p14:tracePt t="27921" x="1860550" y="2557463"/>
          <p14:tracePt t="27927" x="1878013" y="2549525"/>
          <p14:tracePt t="27934" x="1903413" y="2532063"/>
          <p14:tracePt t="27944" x="1911350" y="2524125"/>
          <p14:tracePt t="27951" x="1920875" y="2516188"/>
          <p14:tracePt t="27961" x="1938338" y="2506663"/>
          <p14:tracePt t="27977" x="1946275" y="2498725"/>
          <p14:tracePt t="27992" x="1954213" y="2498725"/>
          <p14:tracePt t="27999" x="1963738" y="2489200"/>
          <p14:tracePt t="28009" x="1971675" y="2489200"/>
          <p14:tracePt t="28014" x="1979613" y="2489200"/>
          <p14:tracePt t="28025" x="1997075" y="2481263"/>
          <p14:tracePt t="28030" x="2022475" y="2463800"/>
          <p14:tracePt t="28038" x="2047875" y="2463800"/>
          <p14:tracePt t="28046" x="2073275" y="2455863"/>
          <p14:tracePt t="28053" x="2124075" y="2455863"/>
          <p14:tracePt t="28062" x="2166938" y="2447925"/>
          <p14:tracePt t="28070" x="2200275" y="2438400"/>
          <p14:tracePt t="28079" x="2235200" y="2438400"/>
          <p14:tracePt t="28087" x="2260600" y="2430463"/>
          <p14:tracePt t="28095" x="2278063" y="2422525"/>
          <p14:tracePt t="28102" x="2293938" y="2413000"/>
          <p14:tracePt t="28111" x="2303463" y="2413000"/>
          <p14:tracePt t="28118" x="2319338" y="2397125"/>
          <p14:tracePt t="28127" x="2328863" y="2397125"/>
          <p14:tracePt t="28134" x="2336800" y="2379663"/>
          <p14:tracePt t="28143" x="2344738" y="2371725"/>
          <p14:tracePt t="28150" x="2354263" y="2371725"/>
          <p14:tracePt t="28262" x="2362200" y="2371725"/>
          <p14:tracePt t="28302" x="2379663" y="2371725"/>
          <p14:tracePt t="28310" x="2422525" y="2371725"/>
          <p14:tracePt t="28318" x="2498725" y="2413000"/>
          <p14:tracePt t="28327" x="2574925" y="2463800"/>
          <p14:tracePt t="28334" x="2676525" y="2498725"/>
          <p14:tracePt t="28343" x="2813050" y="2557463"/>
          <p14:tracePt t="28350" x="2957513" y="2608263"/>
          <p14:tracePt t="28360" x="3094038" y="2668588"/>
          <p14:tracePt t="28366" x="3263900" y="2736850"/>
          <p14:tracePt t="28377" x="3416300" y="2805113"/>
          <p14:tracePt t="28382" x="3586163" y="2838450"/>
          <p14:tracePt t="28393" x="3748088" y="2906713"/>
          <p14:tracePt t="28398" x="3883025" y="2940050"/>
          <p14:tracePt t="28409" x="4019550" y="2990850"/>
          <p14:tracePt t="28414" x="4105275" y="3025775"/>
          <p14:tracePt t="28423" x="4197350" y="3059113"/>
          <p14:tracePt t="28430" x="4249738" y="3084513"/>
          <p14:tracePt t="28438" x="4283075" y="3109913"/>
          <p14:tracePt t="28446" x="4308475" y="3135313"/>
          <p14:tracePt t="28454" x="4316413" y="3144838"/>
          <p14:tracePt t="28462" x="4316413" y="3186113"/>
          <p14:tracePt t="28470" x="4333875" y="3203575"/>
          <p14:tracePt t="28478" x="4333875" y="3228975"/>
          <p14:tracePt t="28487" x="4333875" y="3263900"/>
          <p14:tracePt t="28494" x="4351338" y="3297238"/>
          <p14:tracePt t="28502" x="4359275" y="3314700"/>
          <p14:tracePt t="28511" x="4368800" y="3365500"/>
          <p14:tracePt t="28518" x="4384675" y="3398838"/>
          <p14:tracePt t="28527" x="4394200" y="3424238"/>
          <p14:tracePt t="28534" x="4410075" y="3449638"/>
          <p14:tracePt t="28543" x="4419600" y="3484563"/>
          <p14:tracePt t="28550" x="4435475" y="3517900"/>
          <p14:tracePt t="28560" x="4445000" y="3552825"/>
          <p14:tracePt t="28566" x="4460875" y="3586163"/>
          <p14:tracePt t="28578" x="4478338" y="3611563"/>
          <p14:tracePt t="28582" x="4486275" y="3654425"/>
          <p14:tracePt t="28593" x="4495800" y="3679825"/>
          <p14:tracePt t="28598" x="4503738" y="3713163"/>
          <p14:tracePt t="28609" x="4503738" y="3738563"/>
          <p14:tracePt t="28614" x="4503738" y="3748088"/>
          <p14:tracePt t="28623" x="4513263" y="3763963"/>
          <p14:tracePt t="28630" x="4513263" y="3781425"/>
          <p14:tracePt t="28638" x="4513263" y="3790950"/>
          <p14:tracePt t="28646" x="4513263" y="3806825"/>
          <p14:tracePt t="28662" x="4513263" y="3832225"/>
          <p14:tracePt t="28671" x="4513263" y="3841750"/>
          <p14:tracePt t="28678" x="4513263" y="3857625"/>
          <p14:tracePt t="28686" x="4503738" y="3883025"/>
          <p14:tracePt t="28694" x="4495800" y="3892550"/>
          <p14:tracePt t="28702" x="4478338" y="3908425"/>
          <p14:tracePt t="28711" x="4478338" y="3925888"/>
          <p14:tracePt t="28718" x="4452938" y="3951288"/>
          <p14:tracePt t="28727" x="4435475" y="3960813"/>
          <p14:tracePt t="28734" x="4410075" y="3976688"/>
          <p14:tracePt t="28744" x="4376738" y="3986213"/>
          <p14:tracePt t="28750" x="4341813" y="4002088"/>
          <p14:tracePt t="28760" x="4325938" y="4002088"/>
          <p14:tracePt t="28766" x="4275138" y="4011613"/>
          <p14:tracePt t="28777" x="4249738" y="4019550"/>
          <p14:tracePt t="28782" x="4214813" y="4019550"/>
          <p14:tracePt t="28793" x="4189413" y="4019550"/>
          <p14:tracePt t="28798" x="4156075" y="4019550"/>
          <p14:tracePt t="28809" x="4130675" y="4027488"/>
          <p14:tracePt t="28814" x="4095750" y="4027488"/>
          <p14:tracePt t="28823" x="4062413" y="4027488"/>
          <p14:tracePt t="28830" x="4037013" y="4027488"/>
          <p14:tracePt t="28838" x="3994150" y="4027488"/>
          <p14:tracePt t="28846" x="3968750" y="4027488"/>
          <p14:tracePt t="28854" x="3935413" y="4027488"/>
          <p14:tracePt t="28862" x="3900488" y="4027488"/>
          <p14:tracePt t="28870" x="3857625" y="4027488"/>
          <p14:tracePt t="28878" x="3798888" y="4019550"/>
          <p14:tracePt t="28887" x="3763963" y="4019550"/>
          <p14:tracePt t="28894" x="3713163" y="4019550"/>
          <p14:tracePt t="28902" x="3671888" y="4019550"/>
          <p14:tracePt t="28910" x="3629025" y="4011613"/>
          <p14:tracePt t="28918" x="3594100" y="4011613"/>
          <p14:tracePt t="28926" x="3535363" y="4002088"/>
          <p14:tracePt t="28934" x="3492500" y="4002088"/>
          <p14:tracePt t="28943" x="3459163" y="4002088"/>
          <p14:tracePt t="28950" x="3416300" y="4002088"/>
          <p14:tracePt t="28961" x="3373438" y="3994150"/>
          <p14:tracePt t="28966" x="3348038" y="3994150"/>
          <p14:tracePt t="28977" x="3305175" y="3986213"/>
          <p14:tracePt t="28982" x="3279775" y="3986213"/>
          <p14:tracePt t="28993" x="3228975" y="3976688"/>
          <p14:tracePt t="28998" x="3186113" y="3968750"/>
          <p14:tracePt t="29007" x="3152775" y="3960813"/>
          <p14:tracePt t="29014" x="3094038" y="3951288"/>
          <p14:tracePt t="29023" x="3041650" y="3935413"/>
          <p14:tracePt t="29030" x="3000375" y="3925888"/>
          <p14:tracePt t="29041" x="2965450" y="3900488"/>
          <p14:tracePt t="29046" x="2914650" y="3875088"/>
          <p14:tracePt t="29053" x="2855913" y="3857625"/>
          <p14:tracePt t="29062" x="2820988" y="3849688"/>
          <p14:tracePt t="29070" x="2762250" y="3824288"/>
          <p14:tracePt t="29078" x="2727325" y="3816350"/>
          <p14:tracePt t="29086" x="2668588" y="3790950"/>
          <p14:tracePt t="29094" x="2633663" y="3781425"/>
          <p14:tracePt t="29102" x="2582863" y="3756025"/>
          <p14:tracePt t="29110" x="2524125" y="3738563"/>
          <p14:tracePt t="29119" x="2473325" y="3722688"/>
          <p14:tracePt t="29127" x="2422525" y="3687763"/>
          <p14:tracePt t="29134" x="2405063" y="3671888"/>
          <p14:tracePt t="29143" x="2344738" y="3646488"/>
          <p14:tracePt t="29151" x="2328863" y="3629025"/>
          <p14:tracePt t="29160" x="2293938" y="3611563"/>
          <p14:tracePt t="29167" x="2260600" y="3594100"/>
          <p14:tracePt t="29177" x="2235200" y="3568700"/>
          <p14:tracePt t="29183" x="2209800" y="3543300"/>
          <p14:tracePt t="29203" x="2174875" y="3509963"/>
          <p14:tracePt t="29207" x="2166938" y="3484563"/>
          <p14:tracePt t="29214" x="2159000" y="3459163"/>
          <p14:tracePt t="29222" x="2141538" y="3424238"/>
          <p14:tracePt t="29230" x="2141538" y="3416300"/>
          <p14:tracePt t="29238" x="2133600" y="3365500"/>
          <p14:tracePt t="29246" x="2124075" y="3340100"/>
          <p14:tracePt t="29254" x="2116138" y="3314700"/>
          <p14:tracePt t="29262" x="2098675" y="3279775"/>
          <p14:tracePt t="29271" x="2090738" y="3246438"/>
          <p14:tracePt t="29279" x="2082800" y="3221038"/>
          <p14:tracePt t="29286" x="2065338" y="3195638"/>
          <p14:tracePt t="29294" x="2047875" y="3160713"/>
          <p14:tracePt t="29303" x="2039938" y="3152775"/>
          <p14:tracePt t="29310" x="2039938" y="3135313"/>
          <p14:tracePt t="29318" x="2022475" y="3101975"/>
          <p14:tracePt t="29328" x="2022475" y="3094038"/>
          <p14:tracePt t="29335" x="2014538" y="3076575"/>
          <p14:tracePt t="29344" x="2014538" y="3059113"/>
          <p14:tracePt t="29351" x="2005013" y="3041650"/>
          <p14:tracePt t="29377" x="2005013" y="3033713"/>
          <p14:tracePt t="29383" x="2005013" y="3025775"/>
          <p14:tracePt t="29398" x="2005013" y="3016250"/>
          <p14:tracePt t="29409" x="2005013" y="3008313"/>
          <p14:tracePt t="29415" x="2005013" y="3000375"/>
          <p14:tracePt t="29424" x="1997075" y="3000375"/>
          <p14:tracePt t="29431" x="1989138" y="2982913"/>
          <p14:tracePt t="29437" x="1979613" y="2974975"/>
          <p14:tracePt t="29446" x="1979613" y="2965450"/>
          <p14:tracePt t="29454" x="1971675" y="2957513"/>
          <p14:tracePt t="29462" x="1963738" y="2949575"/>
          <p14:tracePt t="29583" x="1971675" y="2957513"/>
          <p14:tracePt t="29599" x="1989138" y="2982913"/>
          <p14:tracePt t="29609" x="1997075" y="3000375"/>
          <p14:tracePt t="29615" x="2005013" y="3016250"/>
          <p14:tracePt t="29625" x="2039938" y="3059113"/>
          <p14:tracePt t="29631" x="2047875" y="3076575"/>
          <p14:tracePt t="29637" x="2073275" y="3101975"/>
          <p14:tracePt t="29647" x="2090738" y="3109913"/>
          <p14:tracePt t="29654" x="2108200" y="3127375"/>
          <p14:tracePt t="29663" x="2124075" y="3144838"/>
          <p14:tracePt t="29671" x="2141538" y="3152775"/>
          <p14:tracePt t="29679" x="2166938" y="3170238"/>
          <p14:tracePt t="29687" x="2192338" y="3186113"/>
          <p14:tracePt t="29695" x="2200275" y="3195638"/>
          <p14:tracePt t="29703" x="2217738" y="3211513"/>
          <p14:tracePt t="29710" x="2235200" y="3211513"/>
          <p14:tracePt t="29718" x="2252663" y="3221038"/>
          <p14:tracePt t="29726" x="2268538" y="3221038"/>
          <p14:tracePt t="29734" x="2286000" y="3228975"/>
          <p14:tracePt t="29744" x="2293938" y="3238500"/>
          <p14:tracePt t="29751" x="2319338" y="3246438"/>
          <p14:tracePt t="29760" x="2336800" y="3254375"/>
          <p14:tracePt t="29767" x="2344738" y="3254375"/>
          <p14:tracePt t="29777" x="2362200" y="3254375"/>
          <p14:tracePt t="29783" x="2387600" y="3254375"/>
          <p14:tracePt t="29793" x="2405063" y="3271838"/>
          <p14:tracePt t="29799" x="2455863" y="3279775"/>
          <p14:tracePt t="29807" x="2481263" y="3289300"/>
          <p14:tracePt t="29815" x="2532063" y="3289300"/>
          <p14:tracePt t="29822" x="2600325" y="3314700"/>
          <p14:tracePt t="29831" x="2660650" y="3322638"/>
          <p14:tracePt t="29838" x="2727325" y="3340100"/>
          <p14:tracePt t="29846" x="2795588" y="3355975"/>
          <p14:tracePt t="29854" x="2838450" y="3355975"/>
          <p14:tracePt t="29863" x="2914650" y="3373438"/>
          <p14:tracePt t="29871" x="2974975" y="3373438"/>
          <p14:tracePt t="29879" x="3033713" y="3382963"/>
          <p14:tracePt t="29886" x="3119438" y="3382963"/>
          <p14:tracePt t="29894" x="3178175" y="3408363"/>
          <p14:tracePt t="29903" x="3279775" y="3416300"/>
          <p14:tracePt t="29910" x="3382963" y="3424238"/>
          <p14:tracePt t="29921" x="3484563" y="3449638"/>
          <p14:tracePt t="29928" x="3594100" y="3475038"/>
          <p14:tracePt t="29935" x="3713163" y="3484563"/>
          <p14:tracePt t="29945" x="3841750" y="3492500"/>
          <p14:tracePt t="29951" x="3976688" y="3509963"/>
          <p14:tracePt t="29961" x="4095750" y="3527425"/>
          <p14:tracePt t="29967" x="4197350" y="3543300"/>
          <p14:tracePt t="29978" x="4300538" y="3560763"/>
          <p14:tracePt t="29982" x="4410075" y="3586163"/>
          <p14:tracePt t="29994" x="4513263" y="3594100"/>
          <p14:tracePt t="29998" x="4589463" y="3619500"/>
          <p14:tracePt t="30009" x="4673600" y="3654425"/>
          <p14:tracePt t="30014" x="4767263" y="3687763"/>
          <p14:tracePt t="30022" x="4868863" y="3722688"/>
          <p14:tracePt t="30030" x="4954588" y="3738563"/>
          <p14:tracePt t="30038" x="5030788" y="3790950"/>
          <p14:tracePt t="30046" x="5141913" y="3832225"/>
          <p14:tracePt t="30054" x="5286375" y="3892550"/>
          <p14:tracePt t="30062" x="5421313" y="3943350"/>
          <p14:tracePt t="30071" x="5565775" y="3994150"/>
          <p14:tracePt t="30078" x="5719763" y="4044950"/>
          <p14:tracePt t="30086" x="5872163" y="4105275"/>
          <p14:tracePt t="30094" x="6016625" y="4146550"/>
          <p14:tracePt t="30102" x="6161088" y="4181475"/>
          <p14:tracePt t="30110" x="6262688" y="4214813"/>
          <p14:tracePt t="30118" x="6348413" y="4232275"/>
          <p14:tracePt t="30127" x="6442075" y="4283075"/>
          <p14:tracePt t="30134" x="6526213" y="4316413"/>
          <p14:tracePt t="30144" x="6602413" y="4351338"/>
          <p14:tracePt t="30150" x="6680200" y="4394200"/>
          <p14:tracePt t="30160" x="6746875" y="4419600"/>
          <p14:tracePt t="30166" x="6807200" y="4478338"/>
          <p14:tracePt t="30177" x="6875463" y="4503738"/>
          <p14:tracePt t="30182" x="6926263" y="4564063"/>
          <p14:tracePt t="30193" x="6977063" y="4597400"/>
          <p14:tracePt t="30198" x="7027863" y="4640263"/>
          <p14:tracePt t="30207" x="7070725" y="4683125"/>
          <p14:tracePt t="30214" x="7121525" y="4733925"/>
          <p14:tracePt t="30222" x="7172325" y="4775200"/>
          <p14:tracePt t="30230" x="7223125" y="4810125"/>
          <p14:tracePt t="30238" x="7273925" y="4868863"/>
          <p14:tracePt t="30246" x="7299325" y="4894263"/>
          <p14:tracePt t="30254" x="7350125" y="4946650"/>
          <p14:tracePt t="30262" x="7402513" y="4979988"/>
          <p14:tracePt t="30270" x="7427913" y="5005388"/>
          <p14:tracePt t="30278" x="7478713" y="5048250"/>
          <p14:tracePt t="30286" x="7504113" y="5073650"/>
          <p14:tracePt t="30294" x="7554913" y="5124450"/>
          <p14:tracePt t="30302" x="7580313" y="5149850"/>
          <p14:tracePt t="30310" x="7613650" y="5175250"/>
          <p14:tracePt t="30318" x="7681913" y="5235575"/>
          <p14:tracePt t="30326" x="7732713" y="5260975"/>
          <p14:tracePt t="30334" x="7793038" y="5294313"/>
          <p14:tracePt t="30344" x="7851775" y="5302250"/>
          <p14:tracePt t="30350" x="7912100" y="5311775"/>
          <p14:tracePt t="30361" x="7945438" y="5319713"/>
          <p14:tracePt t="30366" x="7980363" y="5353050"/>
          <p14:tracePt t="30377" x="7996238" y="5370513"/>
          <p14:tracePt t="30382" x="8005763" y="5370513"/>
          <p14:tracePt t="30392" x="8021638" y="5370513"/>
          <p14:tracePt t="30398" x="8031163" y="5370513"/>
          <p14:tracePt t="30415" x="8013700" y="5327650"/>
          <p14:tracePt t="30422" x="7980363" y="5294313"/>
          <p14:tracePt t="30431" x="7980363" y="5286375"/>
          <p14:tracePt t="30647" x="7920038" y="5286375"/>
          <p14:tracePt t="30654" x="7861300" y="5286375"/>
          <p14:tracePt t="30663" x="7800975" y="5268913"/>
          <p14:tracePt t="30671" x="7767638" y="5260975"/>
          <p14:tracePt t="30679" x="7707313" y="5260975"/>
          <p14:tracePt t="30686" x="7648575" y="5235575"/>
          <p14:tracePt t="30695" x="7605713" y="5235575"/>
          <p14:tracePt t="30702" x="7562850" y="5235575"/>
          <p14:tracePt t="30711" x="7504113" y="5235575"/>
          <p14:tracePt t="30718" x="7469188" y="5243513"/>
          <p14:tracePt t="30727" x="7418388" y="5268913"/>
          <p14:tracePt t="30735" x="7385050" y="5268913"/>
          <p14:tracePt t="30744" x="7350125" y="5294313"/>
          <p14:tracePt t="30751" x="7291388" y="5302250"/>
          <p14:tracePt t="30761" x="7265988" y="5302250"/>
          <p14:tracePt t="30767" x="7248525" y="5302250"/>
          <p14:tracePt t="30777" x="7223125" y="5302250"/>
          <p14:tracePt t="30782" x="7215188" y="5302250"/>
          <p14:tracePt t="30793" x="7205663" y="5302250"/>
          <p14:tracePt t="30799" x="7197725" y="5294313"/>
          <p14:tracePt t="30806" x="7197725" y="5286375"/>
          <p14:tracePt t="30815" x="7197725" y="5276850"/>
          <p14:tracePt t="30821" x="7197725" y="5260975"/>
          <p14:tracePt t="30831" x="7197725" y="5251450"/>
          <p14:tracePt t="30838" x="7197725" y="5243513"/>
          <p14:tracePt t="30847" x="7197725" y="5235575"/>
          <p14:tracePt t="30863" x="7197725" y="5218113"/>
          <p14:tracePt t="30886" x="7197725" y="5200650"/>
          <p14:tracePt t="30911" x="7197725" y="5183188"/>
          <p14:tracePt t="30918" x="7189788" y="5157788"/>
          <p14:tracePt t="30943" x="7180263" y="5132388"/>
          <p14:tracePt t="30960" x="7172325" y="5116513"/>
          <p14:tracePt t="30967" x="7172325" y="5099050"/>
          <p14:tracePt t="30977" x="7164388" y="5091113"/>
          <p14:tracePt t="30982" x="7154863" y="5064125"/>
          <p14:tracePt t="30994" x="7146925" y="5056188"/>
          <p14:tracePt t="31010" x="7146925" y="5030788"/>
          <p14:tracePt t="31015" x="7146925" y="5022850"/>
          <p14:tracePt t="31022" x="7129463" y="5013325"/>
          <p14:tracePt t="31030" x="7121525" y="5005388"/>
          <p14:tracePt t="31038" x="7113588" y="4987925"/>
          <p14:tracePt t="31046" x="7104063" y="4972050"/>
          <p14:tracePt t="31055" x="7096125" y="4962525"/>
          <p14:tracePt t="31063" x="7088188" y="4962525"/>
          <p14:tracePt t="31070" x="7088188" y="4946650"/>
          <p14:tracePt t="31078" x="7078663" y="4929188"/>
          <p14:tracePt t="31086" x="7070725" y="4929188"/>
          <p14:tracePt t="31094" x="7061200" y="4919663"/>
          <p14:tracePt t="31102" x="7053263" y="4903788"/>
          <p14:tracePt t="31111" x="7045325" y="4894263"/>
          <p14:tracePt t="31118" x="7035800" y="4886325"/>
          <p14:tracePt t="31127" x="7027863" y="4878388"/>
          <p14:tracePt t="31134" x="7019925" y="4860925"/>
          <p14:tracePt t="31145" x="7002463" y="4852988"/>
          <p14:tracePt t="31150" x="6994525" y="4843463"/>
          <p14:tracePt t="31161" x="6985000" y="4827588"/>
          <p14:tracePt t="31166" x="6977063" y="4827588"/>
          <p14:tracePt t="31178" x="6969125" y="4818063"/>
          <p14:tracePt t="31188" x="6969125" y="4810125"/>
          <p14:tracePt t="31194" x="6959600" y="4810125"/>
          <p14:tracePt t="31206" x="6951663" y="4810125"/>
          <p14:tracePt t="31246" x="6943725" y="4802188"/>
          <p14:tracePt t="31262" x="6943725" y="4792663"/>
          <p14:tracePt t="31310" x="6934200" y="4784725"/>
          <p14:tracePt t="31334" x="6926263" y="4784725"/>
          <p14:tracePt t="31518" x="6926263" y="4775200"/>
          <p14:tracePt t="31550" x="6934200" y="4767263"/>
          <p14:tracePt t="32135" x="6916738" y="4759325"/>
          <p14:tracePt t="32143" x="6875463" y="4749800"/>
          <p14:tracePt t="32151" x="6815138" y="4749800"/>
          <p14:tracePt t="32161" x="6756400" y="4741863"/>
          <p14:tracePt t="32167" x="6696075" y="4741863"/>
          <p14:tracePt t="32177" x="6627813" y="4741863"/>
          <p14:tracePt t="32183" x="6543675" y="4741863"/>
          <p14:tracePt t="32190" x="6467475" y="4741863"/>
          <p14:tracePt t="32199" x="6381750" y="4741863"/>
          <p14:tracePt t="32205" x="6297613" y="4767263"/>
          <p14:tracePt t="32215" x="6194425" y="4792663"/>
          <p14:tracePt t="32222" x="6118225" y="4802188"/>
          <p14:tracePt t="32231" x="6034088" y="4835525"/>
          <p14:tracePt t="32239" x="5973763" y="4852988"/>
          <p14:tracePt t="32246" x="5880100" y="4878388"/>
          <p14:tracePt t="32255" x="5821363" y="4894263"/>
          <p14:tracePt t="32262" x="5761038" y="4903788"/>
          <p14:tracePt t="32271" x="5702300" y="4929188"/>
          <p14:tracePt t="32278" x="5626100" y="4937125"/>
          <p14:tracePt t="32287" x="5583238" y="4954588"/>
          <p14:tracePt t="32295" x="5514975" y="4962525"/>
          <p14:tracePt t="32302" x="5472113" y="4987925"/>
          <p14:tracePt t="32312" x="5421313" y="5013325"/>
          <p14:tracePt t="32319" x="5387975" y="5022850"/>
          <p14:tracePt t="32327" x="5353050" y="5038725"/>
          <p14:tracePt t="32335" x="5319713" y="5073650"/>
          <p14:tracePt t="32345" x="5294313" y="5081588"/>
          <p14:tracePt t="32350" x="5276850" y="5099050"/>
          <p14:tracePt t="32361" x="5260975" y="5132388"/>
          <p14:tracePt t="32367" x="5251450" y="5149850"/>
          <p14:tracePt t="32377" x="5243513" y="5175250"/>
          <p14:tracePt t="32383" x="5243513" y="5192713"/>
          <p14:tracePt t="32390" x="5243513" y="5208588"/>
          <p14:tracePt t="32399" x="5243513" y="5235575"/>
          <p14:tracePt t="32405" x="5243513" y="5243513"/>
          <p14:tracePt t="32415" x="5243513" y="5260975"/>
          <p14:tracePt t="32422" x="5251450" y="5268913"/>
          <p14:tracePt t="32431" x="5260975" y="5268913"/>
          <p14:tracePt t="32439" x="5268913" y="5276850"/>
          <p14:tracePt t="32446" x="5276850" y="5286375"/>
          <p14:tracePt t="32455" x="5286375" y="5286375"/>
          <p14:tracePt t="32471" x="5302250" y="5294313"/>
          <p14:tracePt t="32479" x="5311775" y="5294313"/>
          <p14:tracePt t="32486" x="5319713" y="5294313"/>
          <p14:tracePt t="32495" x="5337175" y="5302250"/>
          <p14:tracePt t="32502" x="5345113" y="5302250"/>
          <p14:tracePt t="32512" x="5362575" y="5311775"/>
          <p14:tracePt t="32519" x="5387975" y="5319713"/>
          <p14:tracePt t="32529" x="5413375" y="5327650"/>
          <p14:tracePt t="32535" x="5430838" y="5345113"/>
          <p14:tracePt t="32544" x="5456238" y="5353050"/>
          <p14:tracePt t="32551" x="5514975" y="5380038"/>
          <p14:tracePt t="32561" x="5549900" y="5395913"/>
          <p14:tracePt t="32567" x="5600700" y="5413375"/>
          <p14:tracePt t="32577" x="5641975" y="5438775"/>
          <p14:tracePt t="32583" x="5710238" y="5464175"/>
          <p14:tracePt t="32592" x="5753100" y="5489575"/>
          <p14:tracePt t="32599" x="5803900" y="5497513"/>
          <p14:tracePt t="32605" x="5864225" y="5524500"/>
          <p14:tracePt t="32615" x="5897563" y="5532438"/>
          <p14:tracePt t="32622" x="5922963" y="5549900"/>
          <p14:tracePt t="32631" x="5965825" y="5565775"/>
          <p14:tracePt t="32639" x="5991225" y="5575300"/>
          <p14:tracePt t="32647" x="6008688" y="5591175"/>
          <p14:tracePt t="32654" x="6034088" y="5600700"/>
          <p14:tracePt t="32662" x="6067425" y="5608638"/>
          <p14:tracePt t="32670" x="6092825" y="5626100"/>
          <p14:tracePt t="32678" x="6135688" y="5641975"/>
          <p14:tracePt t="32686" x="6169025" y="5651500"/>
          <p14:tracePt t="32694" x="6203950" y="5668963"/>
          <p14:tracePt t="32703" x="6254750" y="5676900"/>
          <p14:tracePt t="32712" x="6280150" y="5676900"/>
          <p14:tracePt t="32719" x="6313488" y="5676900"/>
          <p14:tracePt t="32728" x="6348413" y="5676900"/>
          <p14:tracePt t="32734" x="6381750" y="5676900"/>
          <p14:tracePt t="32744" x="6399213" y="5676900"/>
          <p14:tracePt t="32750" x="6424613" y="5676900"/>
          <p14:tracePt t="32761" x="6450013" y="5676900"/>
          <p14:tracePt t="32777" x="6467475" y="5676900"/>
          <p14:tracePt t="32792" x="6483350" y="5676900"/>
          <p14:tracePt t="32798" x="6492875" y="5676900"/>
          <p14:tracePt t="32806" x="6500813" y="5676900"/>
          <p14:tracePt t="32814" x="6510338" y="5676900"/>
          <p14:tracePt t="32823" x="6518275" y="5676900"/>
          <p14:tracePt t="32831" x="6526213" y="5676900"/>
          <p14:tracePt t="32847" x="6535738" y="5676900"/>
          <p14:tracePt t="32854" x="6543675" y="5684838"/>
          <p14:tracePt t="32870" x="6543675" y="5694363"/>
          <p14:tracePt t="32902" x="6543675" y="5702300"/>
          <p14:tracePt t="32934" x="6543675" y="5710238"/>
          <p14:tracePt t="32958" x="6526213" y="5710238"/>
          <p14:tracePt t="32966" x="6518275" y="5710238"/>
          <p14:tracePt t="32978" x="6492875" y="5710238"/>
          <p14:tracePt t="32982" x="6457950" y="5710238"/>
          <p14:tracePt t="32992" x="6450013" y="5710238"/>
          <p14:tracePt t="32998" x="6416675" y="5710238"/>
          <p14:tracePt t="33006" x="6391275" y="5702300"/>
          <p14:tracePt t="33014" x="6365875" y="5694363"/>
          <p14:tracePt t="33023" x="6330950" y="5676900"/>
          <p14:tracePt t="33030" x="6297613" y="5668963"/>
          <p14:tracePt t="33039" x="6288088" y="5651500"/>
          <p14:tracePt t="33046" x="6272213" y="5634038"/>
          <p14:tracePt t="33054" x="6254750" y="5608638"/>
          <p14:tracePt t="33062" x="6237288" y="5591175"/>
          <p14:tracePt t="33070" x="6229350" y="5575300"/>
          <p14:tracePt t="33078" x="6221413" y="5549900"/>
          <p14:tracePt t="33086" x="6221413" y="5524500"/>
          <p14:tracePt t="33095" x="6221413" y="5507038"/>
          <p14:tracePt t="33102" x="6221413" y="5489575"/>
          <p14:tracePt t="33112" x="6221413" y="5481638"/>
          <p14:tracePt t="33118" x="6221413" y="5456238"/>
          <p14:tracePt t="33128" x="6221413" y="5430838"/>
          <p14:tracePt t="33134" x="6221413" y="5421313"/>
          <p14:tracePt t="33145" x="6221413" y="5413375"/>
          <p14:tracePt t="33150" x="6221413" y="5387975"/>
          <p14:tracePt t="33161" x="6221413" y="5380038"/>
          <p14:tracePt t="33167" x="6221413" y="5370513"/>
          <p14:tracePt t="33178" x="6221413" y="5362575"/>
          <p14:tracePt t="33294" x="6203950" y="5353050"/>
          <p14:tracePt t="33302" x="6178550" y="5353050"/>
          <p14:tracePt t="33313" x="6143625" y="5345113"/>
          <p14:tracePt t="33318" x="6118225" y="5337175"/>
          <p14:tracePt t="33328" x="6067425" y="5327650"/>
          <p14:tracePt t="33334" x="5983288" y="5319713"/>
          <p14:tracePt t="33346" x="5897563" y="5302250"/>
          <p14:tracePt t="33350" x="5821363" y="5286375"/>
          <p14:tracePt t="33360" x="5735638" y="5286375"/>
          <p14:tracePt t="33366" x="5651500" y="5276850"/>
          <p14:tracePt t="33375" x="5575300" y="5251450"/>
          <p14:tracePt t="33382" x="5497513" y="5218113"/>
          <p14:tracePt t="33389" x="5438775" y="5208588"/>
          <p14:tracePt t="33398" x="5387975" y="5192713"/>
          <p14:tracePt t="33406" x="5345113" y="5157788"/>
          <p14:tracePt t="33414" x="5319713" y="5149850"/>
          <p14:tracePt t="33422" x="5302250" y="5141913"/>
          <p14:tracePt t="33430" x="5286375" y="5132388"/>
          <p14:tracePt t="33438" x="5276850" y="5124450"/>
          <p14:tracePt t="33447" x="5268913" y="5116513"/>
          <p14:tracePt t="33454" x="5251450" y="5106988"/>
          <p14:tracePt t="33462" x="5251450" y="5091113"/>
          <p14:tracePt t="33470" x="5235575" y="5073650"/>
          <p14:tracePt t="33479" x="5235575" y="5064125"/>
          <p14:tracePt t="33486" x="5235575" y="5056188"/>
          <p14:tracePt t="33495" x="5226050" y="5048250"/>
          <p14:tracePt t="33502" x="5208588" y="5038725"/>
          <p14:tracePt t="33512" x="5208588" y="5022850"/>
          <p14:tracePt t="33518" x="5200650" y="5013325"/>
          <p14:tracePt t="33530" x="5192713" y="5013325"/>
          <p14:tracePt t="33534" x="5192713" y="5005388"/>
          <p14:tracePt t="33546" x="5183188" y="4997450"/>
          <p14:tracePt t="33550" x="5183188" y="4987925"/>
          <p14:tracePt t="33702" x="5149850" y="4979988"/>
          <p14:tracePt t="33710" x="5124450" y="4972050"/>
          <p14:tracePt t="33718" x="5099050" y="4962525"/>
          <p14:tracePt t="33728" x="5064125" y="4962525"/>
          <p14:tracePt t="33734" x="5030788" y="4946650"/>
          <p14:tracePt t="33745" x="5005388" y="4937125"/>
          <p14:tracePt t="33750" x="4972050" y="4911725"/>
          <p14:tracePt t="33760" x="4946650" y="4903788"/>
          <p14:tracePt t="33766" x="4911725" y="4886325"/>
          <p14:tracePt t="33777" x="4878388" y="4868863"/>
          <p14:tracePt t="33782" x="4868863" y="4852988"/>
          <p14:tracePt t="33789" x="4843463" y="4835525"/>
          <p14:tracePt t="33798" x="4827588" y="4827588"/>
          <p14:tracePt t="33806" x="4818063" y="4818063"/>
          <p14:tracePt t="33815" x="4810125" y="4802188"/>
          <p14:tracePt t="33823" x="4802188" y="4792663"/>
          <p14:tracePt t="33830" x="4792663" y="4784725"/>
          <p14:tracePt t="33838" x="4792663" y="4759325"/>
          <p14:tracePt t="33847" x="4792663" y="4741863"/>
          <p14:tracePt t="33854" x="4792663" y="4724400"/>
          <p14:tracePt t="33863" x="4792663" y="4716463"/>
          <p14:tracePt t="33870" x="4792663" y="4691063"/>
          <p14:tracePt t="33880" x="4792663" y="4673600"/>
          <p14:tracePt t="33895" x="4792663" y="4657725"/>
          <p14:tracePt t="33907" x="4792663" y="4648200"/>
          <p14:tracePt t="33999" x="4784725" y="4648200"/>
          <p14:tracePt t="34006" x="4759325" y="4648200"/>
          <p14:tracePt t="34014" x="4724400" y="4640263"/>
          <p14:tracePt t="34023" x="4691063" y="4630738"/>
          <p14:tracePt t="34030" x="4622800" y="4614863"/>
          <p14:tracePt t="34038" x="4564063" y="4605338"/>
          <p14:tracePt t="34047" x="4486275" y="4597400"/>
          <p14:tracePt t="34054" x="4419600" y="4589463"/>
          <p14:tracePt t="34063" x="4341813" y="4579938"/>
          <p14:tracePt t="34071" x="4265613" y="4554538"/>
          <p14:tracePt t="34079" x="4164013" y="4546600"/>
          <p14:tracePt t="34087" x="4105275" y="4521200"/>
          <p14:tracePt t="34097" x="4037013" y="4513263"/>
          <p14:tracePt t="34102" x="3968750" y="4495800"/>
          <p14:tracePt t="34113" x="3925888" y="4495800"/>
          <p14:tracePt t="34118" x="3900488" y="4478338"/>
          <p14:tracePt t="34130" x="3883025" y="4470400"/>
          <p14:tracePt t="34135" x="3857625" y="4460875"/>
          <p14:tracePt t="34145" x="3849688" y="4452938"/>
          <p14:tracePt t="34161" x="3841750" y="4435475"/>
          <p14:tracePt t="34167" x="3832225" y="4427538"/>
          <p14:tracePt t="34176" x="3832225" y="4419600"/>
          <p14:tracePt t="34183" x="3832225" y="4410075"/>
          <p14:tracePt t="34189" x="3832225" y="4402138"/>
          <p14:tracePt t="34199" x="3832225" y="4384675"/>
          <p14:tracePt t="34207" x="3832225" y="4368800"/>
          <p14:tracePt t="34214" x="3832225" y="4359275"/>
          <p14:tracePt t="34223" x="3832225" y="4341813"/>
          <p14:tracePt t="34239" x="3832225" y="4333875"/>
          <p14:tracePt t="34246" x="3841750" y="4333875"/>
          <p14:tracePt t="34295" x="3841750" y="4325938"/>
          <p14:tracePt t="34342" x="3841750" y="4316413"/>
          <p14:tracePt t="34351" x="3824288" y="4308475"/>
          <p14:tracePt t="34360" x="3763963" y="4283075"/>
          <p14:tracePt t="34366" x="3705225" y="4275138"/>
          <p14:tracePt t="34374" x="3646488" y="4257675"/>
          <p14:tracePt t="34382" x="3586163" y="4224338"/>
          <p14:tracePt t="34390" x="3509963" y="4197350"/>
          <p14:tracePt t="34398" x="3449638" y="4189413"/>
          <p14:tracePt t="34406" x="3373438" y="4156075"/>
          <p14:tracePt t="34414" x="3297238" y="4130675"/>
          <p14:tracePt t="34423" x="3221038" y="4095750"/>
          <p14:tracePt t="34431" x="3152775" y="4079875"/>
          <p14:tracePt t="34438" x="3084513" y="4062413"/>
          <p14:tracePt t="34446" x="3025775" y="4027488"/>
          <p14:tracePt t="34454" x="2974975" y="4002088"/>
          <p14:tracePt t="34463" x="2949575" y="3986213"/>
          <p14:tracePt t="34470" x="2932113" y="3968750"/>
          <p14:tracePt t="34479" x="2922588" y="3960813"/>
          <p14:tracePt t="34486" x="2914650" y="3951288"/>
          <p14:tracePt t="34496" x="2914650" y="3935413"/>
          <p14:tracePt t="34513" x="2914650" y="3917950"/>
          <p14:tracePt t="34518" x="2914650" y="3908425"/>
          <p14:tracePt t="34534" x="2906713" y="3908425"/>
          <p14:tracePt t="34550" x="2906713" y="3900488"/>
          <p14:tracePt t="34630" x="2906713" y="3892550"/>
          <p14:tracePt t="34638" x="2922588" y="3892550"/>
          <p14:tracePt t="34646" x="2940050" y="3892550"/>
          <p14:tracePt t="34654" x="2974975" y="3892550"/>
          <p14:tracePt t="34663" x="3016250" y="3892550"/>
          <p14:tracePt t="34670" x="3051175" y="3892550"/>
          <p14:tracePt t="34679" x="3094038" y="3892550"/>
          <p14:tracePt t="34686" x="3152775" y="3892550"/>
          <p14:tracePt t="34696" x="3238500" y="3925888"/>
          <p14:tracePt t="34702" x="3355975" y="3951288"/>
          <p14:tracePt t="34713" x="3484563" y="3976688"/>
          <p14:tracePt t="34718" x="3629025" y="3986213"/>
          <p14:tracePt t="34730" x="3773488" y="4019550"/>
          <p14:tracePt t="34734" x="3908425" y="4062413"/>
          <p14:tracePt t="34745" x="4052888" y="4079875"/>
          <p14:tracePt t="34750" x="4316413" y="4113213"/>
          <p14:tracePt t="34759" x="4564063" y="4138613"/>
          <p14:tracePt t="34766" x="5116513" y="4164013"/>
          <p14:tracePt t="34773" x="5370513" y="4164013"/>
          <p14:tracePt t="34782" x="5694363" y="4164013"/>
          <p14:tracePt t="34790" x="5957888" y="4164013"/>
          <p14:tracePt t="34798" x="6161088" y="4164013"/>
          <p14:tracePt t="34807" x="6313488" y="4164013"/>
          <p14:tracePt t="34814" x="6424613" y="4164013"/>
          <p14:tracePt t="34822" x="6526213" y="4164013"/>
          <p14:tracePt t="34830" x="6594475" y="4164013"/>
          <p14:tracePt t="34838" x="6619875" y="4164013"/>
          <p14:tracePt t="34854" x="6619875" y="4171950"/>
          <p14:tracePt t="34896" x="6637338" y="4171950"/>
          <p14:tracePt t="34914" x="6688138" y="4171950"/>
          <p14:tracePt t="34918" x="6721475" y="4171950"/>
          <p14:tracePt t="34928" x="6764338" y="4189413"/>
          <p14:tracePt t="34934" x="6832600" y="4232275"/>
          <p14:tracePt t="34945" x="6875463" y="4275138"/>
          <p14:tracePt t="35118" x="6824663" y="4316413"/>
          <p14:tracePt t="35129" x="6764338" y="4325938"/>
          <p14:tracePt t="35134" x="6688138" y="4359275"/>
          <p14:tracePt t="35144" x="6627813" y="4368800"/>
          <p14:tracePt t="35150" x="6594475" y="4376738"/>
          <p14:tracePt t="35158" x="6569075" y="4394200"/>
          <p14:tracePt t="35166" x="6561138" y="4402138"/>
          <p14:tracePt t="35174" x="6551613" y="4410075"/>
          <p14:tracePt t="35182" x="6551613" y="4419600"/>
          <p14:tracePt t="35190" x="6551613" y="4460875"/>
          <p14:tracePt t="35198" x="6561138" y="4486275"/>
          <p14:tracePt t="35207" x="6602413" y="4538663"/>
          <p14:tracePt t="35214" x="6680200" y="4579938"/>
          <p14:tracePt t="35222" x="6756400" y="4579938"/>
          <p14:tracePt t="35230" x="6850063" y="4579938"/>
          <p14:tracePt t="35238" x="6951663" y="4579938"/>
          <p14:tracePt t="35247" x="7035800" y="4579938"/>
          <p14:tracePt t="35254" x="7138988" y="4579938"/>
          <p14:tracePt t="35263" x="7205663" y="4579938"/>
          <p14:tracePt t="35270" x="7248525" y="4579938"/>
          <p14:tracePt t="35280" x="7308850" y="4579938"/>
          <p14:tracePt t="35286" x="7367588" y="4579938"/>
          <p14:tracePt t="35296" x="7427913" y="4579938"/>
          <p14:tracePt t="35302" x="7478713" y="4579938"/>
          <p14:tracePt t="35313" x="7529513" y="4579938"/>
          <p14:tracePt t="35318" x="7554913" y="4579938"/>
          <p14:tracePt t="35329" x="7588250" y="4579938"/>
          <p14:tracePt t="35334" x="7631113" y="4579938"/>
          <p14:tracePt t="35344" x="7666038" y="4579938"/>
          <p14:tracePt t="35350" x="7707313" y="4579938"/>
          <p14:tracePt t="35358" x="7750175" y="4589463"/>
          <p14:tracePt t="35366" x="7783513" y="4589463"/>
          <p14:tracePt t="35373" x="7835900" y="4597400"/>
          <p14:tracePt t="35382" x="7886700" y="4597400"/>
          <p14:tracePt t="35390" x="7937500" y="4597400"/>
          <p14:tracePt t="35398" x="7996238" y="4597400"/>
          <p14:tracePt t="35407" x="8056563" y="4597400"/>
          <p14:tracePt t="35414" x="8124825" y="4605338"/>
          <p14:tracePt t="35422" x="8183563" y="4614863"/>
          <p14:tracePt t="35430" x="8277225" y="4614863"/>
          <p14:tracePt t="35438" x="8362950" y="4614863"/>
          <p14:tracePt t="35447" x="8447088" y="4614863"/>
          <p14:tracePt t="35454" x="8497888" y="4614863"/>
          <p14:tracePt t="35463" x="8599488" y="4614863"/>
          <p14:tracePt t="35470" x="8659813" y="4614863"/>
          <p14:tracePt t="35480" x="8728075" y="4614863"/>
          <p14:tracePt t="35486" x="8786813" y="4614863"/>
          <p14:tracePt t="35496" x="8855075" y="4614863"/>
          <p14:tracePt t="35502" x="8940800" y="4614863"/>
          <p14:tracePt t="35513" x="9024938" y="4614863"/>
          <p14:tracePt t="35518" x="9126538" y="4614863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1307</Words>
  <Application>Microsoft Office PowerPoint</Application>
  <PresentationFormat>화면 슬라이드 쇼(4:3)</PresentationFormat>
  <Paragraphs>251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맑은 고딕</vt:lpstr>
      <vt:lpstr>Arial</vt:lpstr>
      <vt:lpstr>Wingdings</vt:lpstr>
      <vt:lpstr>Office 테마</vt:lpstr>
      <vt:lpstr>Chapter 13  객체지향 방법론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Prof.Lee</cp:lastModifiedBy>
  <cp:revision>472</cp:revision>
  <dcterms:created xsi:type="dcterms:W3CDTF">2012-07-11T10:23:22Z</dcterms:created>
  <dcterms:modified xsi:type="dcterms:W3CDTF">2021-11-10T06:48:01Z</dcterms:modified>
</cp:coreProperties>
</file>