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6" r:id="rId3"/>
    <p:sldId id="325" r:id="rId4"/>
    <p:sldId id="375" r:id="rId5"/>
    <p:sldId id="353" r:id="rId6"/>
    <p:sldId id="354" r:id="rId7"/>
    <p:sldId id="355" r:id="rId8"/>
    <p:sldId id="356" r:id="rId9"/>
    <p:sldId id="357" r:id="rId10"/>
    <p:sldId id="371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4" r:id="rId25"/>
    <p:sldId id="373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>
        <p:scale>
          <a:sx n="75" d="100"/>
          <a:sy n="75" d="100"/>
        </p:scale>
        <p:origin x="1915" y="187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6D76076-74A4-4AC3-9296-93C9FDA1B4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B88ED-5BE4-4DDA-B5A6-AB77E60A54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2CA681-BAD5-480E-AEF0-5A4AD6103114}" type="datetimeFigureOut">
              <a:rPr lang="ko-KR" altLang="en-US"/>
              <a:pPr>
                <a:defRPr/>
              </a:pPr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BBB60F-84F9-4F69-ABA5-C19A55347A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DDF3C7-E1DC-446E-B9F0-9F3187C1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657163-AA22-4CD8-9353-DF03C087B58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6A6112-182D-4903-8E42-763F5FF27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37603-27CB-4201-A174-62EAF84B0C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4FB5BE49-3B39-46C0-8BD8-87FACF33BA30}" type="datetimeFigureOut">
              <a:rPr lang="ko-KR" altLang="en-US"/>
              <a:pPr>
                <a:defRPr/>
              </a:pPr>
              <a:t>2021-10-07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3707CF0E-506A-46DE-81F1-831C28D05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109B96C-5315-44C8-968A-114CA76B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28D5A-B69C-4E00-96E2-30BCCD639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0851B-F312-41F8-BBC1-E97C65ED0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C7D380DA-AD43-47F6-B5DE-AD3F54858C7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84DB45B4-291B-45CE-8D20-278F4CD95D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73B0FE4-622A-48B3-B3FD-465445833F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81F2877A-B0F8-45DC-B374-752EE4EBD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501F7DF-7940-4F79-9938-B244E3E0EC4A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A3DF1357-2B82-459A-AF45-E28E4DBAF0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7E927E44-56F7-42FC-8FAC-562E1CA39C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2F700874-8067-47EC-BD25-7A2AE83AF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F3124FF-2AB7-456E-BC90-0777A22EE5E4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D71ABA41-8A3B-4C4D-9CAF-6E1711F1F5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23A849BF-633E-45AD-9945-9E15CF5D8F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6224461D-AAA6-434F-AF26-801B126D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F0230B5-7C1E-433E-B935-FF0636477625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5651AFDF-2189-4F13-94A1-518978F390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A188626D-781E-479C-A903-076F5ABA8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67B63760-1E18-4AE7-B58E-170C54E7D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B07823C-4E1B-43C2-9C6E-7E97650CCDE2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969D3626-38A4-4C1A-901D-FF94C30F90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FB69A791-E1BD-4963-9C61-52FE48599C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D5BB235F-47FD-4E69-8FB9-3D4CBAADE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34E35A4-85E9-4838-92C8-9E1E933C1F35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102D47D7-0E2C-4730-8F16-F00DB440FA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A548EDDD-9A3F-4CEB-AC35-D53781E911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1CC0DD8B-A8E5-470F-9389-6A880CA40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21172C7-4720-49BD-8F13-B892EC2D74F8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E033BEC0-3403-40F4-8C43-82DA733D91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D807BEC4-DDDD-4E71-BA8A-34F78470CA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7784B853-8F79-4179-8B74-5E0C6FA76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11E2538-46DB-45EE-9C61-91215197DB80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48705E84-FB3F-405E-A171-0575BE8A31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E3CAD623-3BE5-4303-BA10-F562A7C35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8D8E7586-4E75-41E3-8BDD-DCB4FC8AE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9295BE9-44D7-46CC-8D2B-CB9F84BD8C21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0C1D3494-6068-4F5E-99C3-B68309CC5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DB576D27-267D-4E49-9A5B-CF8DCF995A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35E108D9-37D9-4136-A160-DB77D488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D1CCA66-9CF1-40DD-BEA1-F0578F28F729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A94D6A42-83CC-4A4F-A9AC-1823B1B87A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71294AEB-22AD-4F5B-8DED-FABF4624D0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FD89DC61-7568-4988-B80B-8F16C5B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3ECCB5-0433-43F3-B01A-E53A66333DD2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99809A40-7B5F-4688-B945-F3BAB315C7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205A101B-440E-4249-911E-1BC5AFF287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D2D0C7F0-EFEB-4B76-BD8B-58F39AD89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BA7EF9C-B97B-4DCD-BF5C-F2D4F128F099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84DB45B4-291B-45CE-8D20-278F4CD95D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73B0FE4-622A-48B3-B3FD-465445833F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81F2877A-B0F8-45DC-B374-752EE4EBD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501F7DF-7940-4F79-9938-B244E3E0EC4A}" type="slidenum">
              <a:rPr lang="ko-KR" altLang="en-US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35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76970559-23A4-4F9E-A336-0B29C7FF9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4A23AC4E-7A32-4DCE-B4D0-DB30A24088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B43CB139-EA53-4B64-A87C-7CA83B181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DF7DA2F-D54F-4E79-9D93-B1222B6DFD78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676F513A-A084-452E-9B4D-57AAD7D1F0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AE6E344D-0855-4B9D-8346-0C137D90B3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0172F94A-F4B6-4AB3-B46A-C4A0A7D5A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CC097BB-057D-48D0-94CC-24FDE80350D9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76970559-23A4-4F9E-A336-0B29C7FF9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4A23AC4E-7A32-4DCE-B4D0-DB30A24088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B43CB139-EA53-4B64-A87C-7CA83B181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DF7DA2F-D54F-4E79-9D93-B1222B6DFD78}" type="slidenum">
              <a:rPr lang="ko-KR" altLang="en-US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85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676F513A-A084-452E-9B4D-57AAD7D1F0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AE6E344D-0855-4B9D-8346-0C137D90B3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0172F94A-F4B6-4AB3-B46A-C4A0A7D5A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CC097BB-057D-48D0-94CC-24FDE80350D9}" type="slidenum">
              <a:rPr lang="ko-KR" altLang="en-US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1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532F303D-A708-441E-8BF6-DC620FA6F3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F23F3E09-C483-4419-837F-E3D6D7919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09BCE669-4FE5-4D42-B764-407F58A60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F64560-1D68-460C-81E3-F8D51F1EA336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529BD34B-88BB-48D1-97FB-0998822A8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CF60A52C-BB01-48A3-9500-DBE16691E2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6EBA638-083B-467F-8D26-5A821FB50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513A085-9137-4E3E-9534-380AD5762581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F914A5BD-C179-4C67-95FE-A53CACD0F7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8C841CB6-E84D-4461-B578-229709528A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D87811F1-44FA-46E4-818A-7DF65DE8F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BB6FF56-9645-4391-BB4C-31AF0946B532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ED9BD1FD-EAFD-498C-9AF9-F791B27D70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3C476A13-832E-4ABE-B258-AA4196EABA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836A4BDB-02E9-4038-9826-42E5FBC80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A662565-833F-4987-9734-71D0175A800E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AF54BF0-C476-4817-894C-2DEE2AFA7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87D62C53-D198-441D-B9E2-5A814D8F3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39BD0B52-52C9-4DF2-B81E-E84D83159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BDC2A11-032B-44AF-911A-E1CED7C9CDBD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9350ED2D-D988-497C-97DE-25A8D20A6A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10A588DC-E0EA-48F9-A1EB-BC713B662F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DAD90518-3A1D-486B-82F0-69ADB1C96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F0451D3-2843-4FB5-B057-958F9DD7DB0D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4571BDA4-F271-4765-BFEC-960A3092D1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B54BFE50-E62B-4603-A289-CA768BC1C2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B4A36B3E-EAB2-45C8-8332-B65CD7CB2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F51DF24-2115-4C4B-8F46-FD4B66DFB3E5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0C206-DA0F-4D6B-83BA-5E0FF880EDBA}"/>
              </a:ext>
            </a:extLst>
          </p:cNvPr>
          <p:cNvSpPr txBox="1"/>
          <p:nvPr userDrawn="1"/>
        </p:nvSpPr>
        <p:spPr>
          <a:xfrm>
            <a:off x="2195736" y="989236"/>
            <a:ext cx="4752528" cy="1440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7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</a:t>
            </a:r>
          </a:p>
        </p:txBody>
      </p:sp>
    </p:spTree>
    <p:extLst>
      <p:ext uri="{BB962C8B-B14F-4D97-AF65-F5344CB8AC3E}">
        <p14:creationId xmlns:p14="http://schemas.microsoft.com/office/powerpoint/2010/main" val="75474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5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0E63BD-7F2D-4A58-B2B9-8DD73397BCA6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A7FDDE-AB70-416E-99E0-2CF9AC95B884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77CDB1-B695-42D9-874B-4702532F34E6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E8553E-FCE0-4A66-92BD-94CC2FD4A57A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ABA8CEE6-E2DA-4661-8BD3-F64FCAAC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6112" y="6545237"/>
            <a:ext cx="442392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8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933ECAAD-DE3E-4867-950C-8354841F5E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3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4142E-DD25-4D21-88B4-BECE2F56D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6112" y="6545237"/>
            <a:ext cx="442392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8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933ECAAD-DE3E-4867-950C-8354841F5E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4" r:id="rId2"/>
    <p:sldLayoutId id="2147484125" r:id="rId3"/>
    <p:sldLayoutId id="2147484126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7E60E531-695D-4F7B-8D4E-CD4D8F643E1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825" y="4868863"/>
            <a:ext cx="8066088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bg1"/>
                </a:solidFill>
              </a:rPr>
              <a:t>Chapter 07 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ko-KR" altLang="en-US" sz="3600">
                <a:solidFill>
                  <a:schemeClr val="bg1"/>
                </a:solidFill>
              </a:rPr>
              <a:t>소단위 명세서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96BCF-C4F6-4E30-8B7A-AD795B0E554E}"/>
              </a:ext>
            </a:extLst>
          </p:cNvPr>
          <p:cNvSpPr txBox="1"/>
          <p:nvPr/>
        </p:nvSpPr>
        <p:spPr>
          <a:xfrm>
            <a:off x="3013224" y="3866142"/>
            <a:ext cx="3150096" cy="18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명세서의 특성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7.3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선후 조건문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7.4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의사결정표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9"/>
    </mc:Choice>
    <mc:Fallback xmlns="">
      <p:transition spd="slow" advTm="43299"/>
    </mc:Fallback>
  </mc:AlternateContent>
  <p:extLst>
    <p:ext uri="{3A86A75C-4F4B-4683-9AE1-C65F6400EC91}">
      <p14:laserTraceLst xmlns:p14="http://schemas.microsoft.com/office/powerpoint/2010/main">
        <p14:tracePtLst>
          <p14:tracePt t="4697" x="3890963" y="2543175"/>
          <p14:tracePt t="4857" x="3883025" y="2543175"/>
          <p14:tracePt t="5793" x="3890963" y="2543175"/>
          <p14:tracePt t="5801" x="3906838" y="2543175"/>
          <p14:tracePt t="5809" x="3914775" y="2551113"/>
          <p14:tracePt t="5817" x="3922713" y="2551113"/>
          <p14:tracePt t="5825" x="3938588" y="2551113"/>
          <p14:tracePt t="5833" x="3938588" y="2559050"/>
          <p14:tracePt t="5841" x="3946525" y="2559050"/>
          <p14:tracePt t="5849" x="3954463" y="2566988"/>
          <p14:tracePt t="5857" x="3962400" y="2566988"/>
          <p14:tracePt t="5865" x="3970338" y="2566988"/>
          <p14:tracePt t="5873" x="3986213" y="2584450"/>
          <p14:tracePt t="5881" x="3994150" y="2592388"/>
          <p14:tracePt t="5890" x="4025900" y="2616200"/>
          <p14:tracePt t="5897" x="4049713" y="2647950"/>
          <p14:tracePt t="5907" x="4089400" y="2679700"/>
          <p14:tracePt t="5913" x="4129088" y="2703513"/>
          <p14:tracePt t="5921" x="4184650" y="2719388"/>
          <p14:tracePt t="5929" x="4241800" y="2727325"/>
          <p14:tracePt t="5937" x="4281488" y="2727325"/>
          <p14:tracePt t="5946" x="4321175" y="2727325"/>
          <p14:tracePt t="5953" x="4352925" y="2719388"/>
          <p14:tracePt t="5961" x="4368800" y="2703513"/>
          <p14:tracePt t="5969" x="4392613" y="2679700"/>
          <p14:tracePt t="5977" x="4400550" y="2663825"/>
          <p14:tracePt t="5985" x="4408488" y="2647950"/>
          <p14:tracePt t="5993" x="4416425" y="2608263"/>
          <p14:tracePt t="6001" x="4416425" y="2592388"/>
          <p14:tracePt t="6009" x="4416425" y="2559050"/>
          <p14:tracePt t="6265" x="4416425" y="2551113"/>
          <p14:tracePt t="6273" x="4408488" y="2551113"/>
          <p14:tracePt t="6281" x="4392613" y="2543175"/>
          <p14:tracePt t="6289" x="4384675" y="2535238"/>
          <p14:tracePt t="6297" x="4376738" y="2519363"/>
          <p14:tracePt t="6305" x="4344988" y="2503488"/>
          <p14:tracePt t="6313" x="4289425" y="2495550"/>
          <p14:tracePt t="6321" x="4249738" y="2487613"/>
          <p14:tracePt t="6329" x="4200525" y="2471738"/>
          <p14:tracePt t="6337" x="4152900" y="2455863"/>
          <p14:tracePt t="6345" x="4113213" y="2447925"/>
          <p14:tracePt t="6353" x="4057650" y="2432050"/>
          <p14:tracePt t="6361" x="4017963" y="2416175"/>
          <p14:tracePt t="6369" x="3970338" y="2408238"/>
          <p14:tracePt t="6377" x="3914775" y="2392363"/>
          <p14:tracePt t="6385" x="3875088" y="2376488"/>
          <p14:tracePt t="6393" x="3817938" y="2368550"/>
          <p14:tracePt t="6401" x="3770313" y="2360613"/>
          <p14:tracePt t="6409" x="3714750" y="2352675"/>
          <p14:tracePt t="6417" x="3651250" y="2344738"/>
          <p14:tracePt t="6425" x="3611563" y="2344738"/>
          <p14:tracePt t="6433" x="3556000" y="2344738"/>
          <p14:tracePt t="6441" x="3500438" y="2344738"/>
          <p14:tracePt t="6449" x="3451225" y="2352675"/>
          <p14:tracePt t="6457" x="3419475" y="2360613"/>
          <p14:tracePt t="6465" x="3379788" y="2384425"/>
          <p14:tracePt t="6473" x="3348038" y="2400300"/>
          <p14:tracePt t="6480" x="3332163" y="2408238"/>
          <p14:tracePt t="6497" x="3332163" y="2416175"/>
          <p14:tracePt t="6633" x="3340100" y="2416175"/>
          <p14:tracePt t="6641" x="3348038" y="2416175"/>
          <p14:tracePt t="6649" x="3348038" y="2424113"/>
          <p14:tracePt t="6665" x="3355975" y="2424113"/>
          <p14:tracePt t="6681" x="3363913" y="2424113"/>
          <p14:tracePt t="6697" x="3371850" y="2432050"/>
          <p14:tracePt t="6705" x="3379788" y="2432050"/>
          <p14:tracePt t="6721" x="3387725" y="2432050"/>
          <p14:tracePt t="6737" x="3395663" y="2439988"/>
          <p14:tracePt t="6753" x="3403600" y="2439988"/>
          <p14:tracePt t="6761" x="3411538" y="2439988"/>
          <p14:tracePt t="6777" x="3419475" y="2439988"/>
          <p14:tracePt t="6785" x="3427413" y="2447925"/>
          <p14:tracePt t="6793" x="3435350" y="2455863"/>
          <p14:tracePt t="6801" x="3443288" y="2455863"/>
          <p14:tracePt t="6809" x="3459163" y="2455863"/>
          <p14:tracePt t="6817" x="3467100" y="2463800"/>
          <p14:tracePt t="6825" x="3476625" y="2463800"/>
          <p14:tracePt t="6833" x="3492500" y="2463800"/>
          <p14:tracePt t="6841" x="3500438" y="2471738"/>
          <p14:tracePt t="6849" x="3508375" y="2471738"/>
          <p14:tracePt t="6857" x="3524250" y="2471738"/>
          <p14:tracePt t="6865" x="3540125" y="2471738"/>
          <p14:tracePt t="6872" x="3556000" y="2471738"/>
          <p14:tracePt t="6881" x="3571875" y="2471738"/>
          <p14:tracePt t="6890" x="3603625" y="2471738"/>
          <p14:tracePt t="6897" x="3627438" y="2479675"/>
          <p14:tracePt t="6905" x="3675063" y="2479675"/>
          <p14:tracePt t="6913" x="3698875" y="2479675"/>
          <p14:tracePt t="6921" x="3738563" y="2479675"/>
          <p14:tracePt t="6929" x="3778250" y="2487613"/>
          <p14:tracePt t="6937" x="3810000" y="2487613"/>
          <p14:tracePt t="6945" x="3851275" y="2487613"/>
          <p14:tracePt t="6953" x="3890963" y="2495550"/>
          <p14:tracePt t="6961" x="3914775" y="2495550"/>
          <p14:tracePt t="6969" x="3946525" y="2495550"/>
          <p14:tracePt t="6977" x="3994150" y="2503488"/>
          <p14:tracePt t="6985" x="4017963" y="2511425"/>
          <p14:tracePt t="6993" x="4041775" y="2511425"/>
          <p14:tracePt t="7002" x="4065588" y="2511425"/>
          <p14:tracePt t="7009" x="4081463" y="2519363"/>
          <p14:tracePt t="7017" x="4097338" y="2519363"/>
          <p14:tracePt t="7025" x="4113213" y="2527300"/>
          <p14:tracePt t="7032" x="4121150" y="2527300"/>
          <p14:tracePt t="7049" x="4129088" y="2527300"/>
          <p14:tracePt t="7057" x="4137025" y="2527300"/>
          <p14:tracePt t="7072" x="4144963" y="2527300"/>
          <p14:tracePt t="7121" x="4152900" y="2527300"/>
          <p14:tracePt t="7497" x="4152900" y="2535238"/>
          <p14:tracePt t="8233" x="4152900" y="2543175"/>
          <p14:tracePt t="8241" x="4168775" y="2551113"/>
          <p14:tracePt t="8249" x="4176713" y="2559050"/>
          <p14:tracePt t="8257" x="4192588" y="2559050"/>
          <p14:tracePt t="8265" x="4200525" y="2576513"/>
          <p14:tracePt t="8273" x="4217988" y="2584450"/>
          <p14:tracePt t="8281" x="4233863" y="2592388"/>
          <p14:tracePt t="8290" x="4257675" y="2600325"/>
          <p14:tracePt t="8297" x="4281488" y="2608263"/>
          <p14:tracePt t="8305" x="4305300" y="2624138"/>
          <p14:tracePt t="8313" x="4321175" y="2632075"/>
          <p14:tracePt t="8321" x="4352925" y="2640013"/>
          <p14:tracePt t="8329" x="4384675" y="2655888"/>
          <p14:tracePt t="8337" x="4408488" y="2663825"/>
          <p14:tracePt t="8345" x="4432300" y="2663825"/>
          <p14:tracePt t="8353" x="4464050" y="2671763"/>
          <p14:tracePt t="8361" x="4487863" y="2679700"/>
          <p14:tracePt t="8369" x="4511675" y="2687638"/>
          <p14:tracePt t="8377" x="4527550" y="2687638"/>
          <p14:tracePt t="8385" x="4551363" y="2687638"/>
          <p14:tracePt t="8393" x="4576763" y="2687638"/>
          <p14:tracePt t="8401" x="4592638" y="2695575"/>
          <p14:tracePt t="8409" x="4608513" y="2695575"/>
          <p14:tracePt t="8417" x="4616450" y="2695575"/>
          <p14:tracePt t="8424" x="4632325" y="2695575"/>
          <p14:tracePt t="8441" x="4640263" y="2695575"/>
          <p14:tracePt t="8457" x="4648200" y="2695575"/>
          <p14:tracePt t="8489" x="4656138" y="2695575"/>
          <p14:tracePt t="8537" x="4656138" y="2703513"/>
          <p14:tracePt t="8545" x="4664075" y="2711450"/>
          <p14:tracePt t="8553" x="4672013" y="2719388"/>
          <p14:tracePt t="8568" x="4687888" y="2719388"/>
          <p14:tracePt t="8577" x="4703763" y="2719388"/>
          <p14:tracePt t="8585" x="4727575" y="2719388"/>
          <p14:tracePt t="8593" x="4751388" y="2719388"/>
          <p14:tracePt t="8601" x="4775200" y="2719388"/>
          <p14:tracePt t="8609" x="4791075" y="2719388"/>
          <p14:tracePt t="8617" x="4830763" y="2719388"/>
          <p14:tracePt t="8625" x="4854575" y="2703513"/>
          <p14:tracePt t="8633" x="4862513" y="2703513"/>
          <p14:tracePt t="8985" x="4854575" y="2703513"/>
          <p14:tracePt t="8993" x="4838700" y="2703513"/>
          <p14:tracePt t="9000" x="4830763" y="2703513"/>
          <p14:tracePt t="9017" x="4822825" y="2703513"/>
          <p14:tracePt t="9041" x="4814888" y="2695575"/>
          <p14:tracePt t="9049" x="4814888" y="2687638"/>
          <p14:tracePt t="9065" x="4806950" y="2679700"/>
          <p14:tracePt t="9072" x="4799013" y="2679700"/>
          <p14:tracePt t="9081" x="4791075" y="2679700"/>
          <p14:tracePt t="9089" x="4783138" y="2679700"/>
          <p14:tracePt t="9129" x="4775200" y="2679700"/>
          <p14:tracePt t="9161" x="4767263" y="2671763"/>
          <p14:tracePt t="9177" x="4759325" y="2671763"/>
          <p14:tracePt t="9385" x="4751388" y="2671763"/>
          <p14:tracePt t="9409" x="4743450" y="2671763"/>
          <p14:tracePt t="9417" x="4735513" y="2671763"/>
          <p14:tracePt t="9433" x="4735513" y="2679700"/>
          <p14:tracePt t="9441" x="4727575" y="2679700"/>
          <p14:tracePt t="9449" x="4727575" y="2687638"/>
          <p14:tracePt t="9456" x="4719638" y="2687638"/>
          <p14:tracePt t="9465" x="4711700" y="2703513"/>
          <p14:tracePt t="9472" x="4711700" y="2711450"/>
          <p14:tracePt t="9481" x="4711700" y="2719388"/>
          <p14:tracePt t="9489" x="4695825" y="2735263"/>
          <p14:tracePt t="9497" x="4695825" y="2743200"/>
          <p14:tracePt t="9505" x="4695825" y="2759075"/>
          <p14:tracePt t="9513" x="4695825" y="2774950"/>
          <p14:tracePt t="9521" x="4695825" y="2798763"/>
          <p14:tracePt t="9529" x="4695825" y="2830513"/>
          <p14:tracePt t="9537" x="4695825" y="2878138"/>
          <p14:tracePt t="9545" x="4695825" y="2927350"/>
          <p14:tracePt t="9553" x="4695825" y="2982913"/>
          <p14:tracePt t="9561" x="4695825" y="3046413"/>
          <p14:tracePt t="9569" x="4695825" y="3094038"/>
          <p14:tracePt t="9577" x="4703763" y="3149600"/>
          <p14:tracePt t="9585" x="4703763" y="3189288"/>
          <p14:tracePt t="9593" x="4703763" y="3221038"/>
          <p14:tracePt t="9601" x="4703763" y="3244850"/>
          <p14:tracePt t="9609" x="4695825" y="3286125"/>
          <p14:tracePt t="9617" x="4695825" y="3302000"/>
          <p14:tracePt t="9625" x="4695825" y="3333750"/>
          <p14:tracePt t="9633" x="4695825" y="3357563"/>
          <p14:tracePt t="9641" x="4695825" y="3389313"/>
          <p14:tracePt t="9649" x="4695825" y="3421063"/>
          <p14:tracePt t="9657" x="4711700" y="3452813"/>
          <p14:tracePt t="9665" x="4711700" y="3468688"/>
          <p14:tracePt t="9673" x="4719638" y="3492500"/>
          <p14:tracePt t="9681" x="4727575" y="3516313"/>
          <p14:tracePt t="9690" x="4727575" y="3532188"/>
          <p14:tracePt t="9697" x="4727575" y="3540125"/>
          <p14:tracePt t="9705" x="4727575" y="3548063"/>
          <p14:tracePt t="9713" x="4727575" y="3563938"/>
          <p14:tracePt t="9729" x="4727575" y="3571875"/>
          <p14:tracePt t="9737" x="4735513" y="3579813"/>
          <p14:tracePt t="9753" x="4735513" y="3587750"/>
          <p14:tracePt t="9777" x="4735513" y="3595688"/>
          <p14:tracePt t="9905" x="4735513" y="3605213"/>
          <p14:tracePt t="9921" x="4735513" y="3613150"/>
          <p14:tracePt t="9929" x="4735513" y="3621088"/>
          <p14:tracePt t="9937" x="4735513" y="3629025"/>
          <p14:tracePt t="9953" x="4735513" y="3636963"/>
          <p14:tracePt t="9969" x="4735513" y="3652838"/>
          <p14:tracePt t="9977" x="4735513" y="3660775"/>
          <p14:tracePt t="9985" x="4735513" y="3668713"/>
          <p14:tracePt t="9993" x="4735513" y="3676650"/>
          <p14:tracePt t="10009" x="4735513" y="3692525"/>
          <p14:tracePt t="10025" x="4727575" y="3700463"/>
          <p14:tracePt t="10041" x="4727575" y="3708400"/>
          <p14:tracePt t="10049" x="4719638" y="3716338"/>
          <p14:tracePt t="10057" x="4719638" y="3724275"/>
          <p14:tracePt t="10072" x="4719638" y="3740150"/>
          <p14:tracePt t="10081" x="4719638" y="3748088"/>
          <p14:tracePt t="10090" x="4719638" y="3756025"/>
          <p14:tracePt t="10097" x="4719638" y="3763963"/>
          <p14:tracePt t="10129" x="4711700" y="3763963"/>
          <p14:tracePt t="10137" x="4711700" y="3732213"/>
          <p14:tracePt t="10145" x="4695825" y="3692525"/>
          <p14:tracePt t="10153" x="4695825" y="3668713"/>
          <p14:tracePt t="10161" x="4695825" y="3644900"/>
          <p14:tracePt t="10169" x="4679950" y="3629025"/>
          <p14:tracePt t="10177" x="4679950" y="3587750"/>
          <p14:tracePt t="10394" x="4687888" y="3587750"/>
          <p14:tracePt t="10401" x="4703763" y="3579813"/>
          <p14:tracePt t="10417" x="4703763" y="3587750"/>
          <p14:tracePt t="10425" x="4695825" y="3605213"/>
          <p14:tracePt t="10433" x="4687888" y="3605213"/>
          <p14:tracePt t="10441" x="4687888" y="3613150"/>
          <p14:tracePt t="10457" x="4656138" y="3613150"/>
          <p14:tracePt t="10465" x="4640263" y="3605213"/>
          <p14:tracePt t="10472" x="4624388" y="3595688"/>
          <p14:tracePt t="10481" x="4608513" y="3579813"/>
          <p14:tracePt t="10489" x="4600575" y="3579813"/>
          <p14:tracePt t="10497" x="4584700" y="3571875"/>
          <p14:tracePt t="10505" x="4576763" y="3556000"/>
          <p14:tracePt t="10513" x="4576763" y="3548063"/>
          <p14:tracePt t="10529" x="4576763" y="3540125"/>
          <p14:tracePt t="10537" x="4576763" y="3532188"/>
          <p14:tracePt t="10553" x="4576763" y="3524250"/>
          <p14:tracePt t="10561" x="4567238" y="3524250"/>
          <p14:tracePt t="10569" x="4567238" y="3516313"/>
          <p14:tracePt t="10577" x="4567238" y="3508375"/>
          <p14:tracePt t="10601" x="4567238" y="3500438"/>
          <p14:tracePt t="10649" x="4567238" y="3492500"/>
          <p14:tracePt t="12217" x="4567238" y="3508375"/>
          <p14:tracePt t="12225" x="4576763" y="3516313"/>
          <p14:tracePt t="12233" x="4576763" y="3524250"/>
          <p14:tracePt t="12241" x="4584700" y="3540125"/>
          <p14:tracePt t="12249" x="4592638" y="3556000"/>
          <p14:tracePt t="12257" x="4600575" y="3571875"/>
          <p14:tracePt t="12265" x="4608513" y="3587750"/>
          <p14:tracePt t="12273" x="4624388" y="3621088"/>
          <p14:tracePt t="12281" x="4632325" y="3636963"/>
          <p14:tracePt t="12289" x="4648200" y="3652838"/>
          <p14:tracePt t="12297" x="4664075" y="3668713"/>
          <p14:tracePt t="12305" x="4679950" y="3700463"/>
          <p14:tracePt t="12313" x="4703763" y="3724275"/>
          <p14:tracePt t="12321" x="4735513" y="3756025"/>
          <p14:tracePt t="12329" x="4751388" y="3779838"/>
          <p14:tracePt t="12337" x="4783138" y="3819525"/>
          <p14:tracePt t="12345" x="4814888" y="3851275"/>
          <p14:tracePt t="12353" x="4830763" y="3875088"/>
          <p14:tracePt t="12361" x="4862513" y="3906838"/>
          <p14:tracePt t="12369" x="4878388" y="3922713"/>
          <p14:tracePt t="12377" x="4894263" y="3948113"/>
          <p14:tracePt t="12385" x="4910138" y="3956050"/>
          <p14:tracePt t="12393" x="4918075" y="3971925"/>
          <p14:tracePt t="12401" x="4926013" y="3979863"/>
          <p14:tracePt t="12409" x="4943475" y="3987800"/>
          <p14:tracePt t="12433" x="4951413" y="3987800"/>
          <p14:tracePt t="12441" x="4959350" y="3987800"/>
          <p14:tracePt t="12449" x="4967288" y="3979863"/>
          <p14:tracePt t="12457" x="4975225" y="3963988"/>
          <p14:tracePt t="12465" x="4991100" y="3938588"/>
          <p14:tracePt t="12472" x="4991100" y="3930650"/>
          <p14:tracePt t="12481" x="4991100" y="3914775"/>
          <p14:tracePt t="12490" x="4991100" y="3898900"/>
          <p14:tracePt t="12497" x="4991100" y="3883025"/>
          <p14:tracePt t="12505" x="4983163" y="3875088"/>
          <p14:tracePt t="12513" x="4983163" y="3859213"/>
          <p14:tracePt t="12521" x="4983163" y="3851275"/>
          <p14:tracePt t="12529" x="4983163" y="3843338"/>
          <p14:tracePt t="12545" x="4983163" y="3835400"/>
          <p14:tracePt t="12562" x="4991100" y="3827463"/>
          <p14:tracePt t="12569" x="4999038" y="3827463"/>
          <p14:tracePt t="12577" x="5014913" y="3819525"/>
          <p14:tracePt t="12585" x="5022850" y="3819525"/>
          <p14:tracePt t="12601" x="5038725" y="3819525"/>
          <p14:tracePt t="12609" x="5062538" y="3827463"/>
          <p14:tracePt t="12617" x="5062538" y="3835400"/>
          <p14:tracePt t="12625" x="5078413" y="3835400"/>
          <p14:tracePt t="12633" x="5094288" y="3843338"/>
          <p14:tracePt t="12641" x="5094288" y="3851275"/>
          <p14:tracePt t="12649" x="5102225" y="3859213"/>
          <p14:tracePt t="12673" x="5102225" y="3875088"/>
          <p14:tracePt t="12697" x="5094288" y="3867150"/>
          <p14:tracePt t="12705" x="5070475" y="3851275"/>
          <p14:tracePt t="12713" x="5054600" y="3835400"/>
          <p14:tracePt t="12721" x="5030788" y="3819525"/>
          <p14:tracePt t="12729" x="4991100" y="3803650"/>
          <p14:tracePt t="12737" x="4959350" y="3787775"/>
          <p14:tracePt t="12745" x="4910138" y="3763963"/>
          <p14:tracePt t="12753" x="4878388" y="3748088"/>
          <p14:tracePt t="12761" x="4854575" y="3732213"/>
          <p14:tracePt t="12769" x="4830763" y="3716338"/>
          <p14:tracePt t="12777" x="4799013" y="3708400"/>
          <p14:tracePt t="12785" x="4767263" y="3708400"/>
          <p14:tracePt t="12793" x="4751388" y="3700463"/>
          <p14:tracePt t="12801" x="4735513" y="3692525"/>
          <p14:tracePt t="12809" x="4727575" y="3692525"/>
          <p14:tracePt t="12817" x="4711700" y="3692525"/>
          <p14:tracePt t="12825" x="4703763" y="3692525"/>
          <p14:tracePt t="12841" x="4695825" y="3692525"/>
          <p14:tracePt t="12937" x="4679950" y="3692525"/>
          <p14:tracePt t="12945" x="4679950" y="3700463"/>
          <p14:tracePt t="12953" x="4672013" y="3700463"/>
          <p14:tracePt t="12961" x="4664075" y="3708400"/>
          <p14:tracePt t="12977" x="4656138" y="3716338"/>
          <p14:tracePt t="12985" x="4648200" y="3724275"/>
          <p14:tracePt t="13009" x="4640263" y="3724275"/>
          <p14:tracePt t="13017" x="4640263" y="3732213"/>
          <p14:tracePt t="13025" x="4632325" y="3732213"/>
          <p14:tracePt t="13049" x="4624388" y="3740150"/>
          <p14:tracePt t="13057" x="4624388" y="3748088"/>
          <p14:tracePt t="13065" x="4616450" y="3756025"/>
          <p14:tracePt t="13073" x="4608513" y="3771900"/>
          <p14:tracePt t="13081" x="4608513" y="3779838"/>
          <p14:tracePt t="13090" x="4600575" y="3795713"/>
          <p14:tracePt t="13097" x="4592638" y="3811588"/>
          <p14:tracePt t="13105" x="4584700" y="3835400"/>
          <p14:tracePt t="13113" x="4584700" y="3859213"/>
          <p14:tracePt t="13121" x="4584700" y="3883025"/>
          <p14:tracePt t="13129" x="4576763" y="3898900"/>
          <p14:tracePt t="13137" x="4567238" y="3914775"/>
          <p14:tracePt t="13145" x="4567238" y="3922713"/>
          <p14:tracePt t="13153" x="4567238" y="3938588"/>
          <p14:tracePt t="13161" x="4567238" y="3956050"/>
          <p14:tracePt t="13169" x="4567238" y="3971925"/>
          <p14:tracePt t="13185" x="4567238" y="3987800"/>
          <p14:tracePt t="13193" x="4567238" y="3995738"/>
          <p14:tracePt t="13201" x="4567238" y="4003675"/>
          <p14:tracePt t="13209" x="4567238" y="4011613"/>
          <p14:tracePt t="13217" x="4567238" y="4019550"/>
          <p14:tracePt t="13225" x="4567238" y="4027488"/>
          <p14:tracePt t="13233" x="4567238" y="4043363"/>
          <p14:tracePt t="13241" x="4567238" y="4059238"/>
          <p14:tracePt t="13249" x="4567238" y="4067175"/>
          <p14:tracePt t="13256" x="4567238" y="4075113"/>
          <p14:tracePt t="13265" x="4567238" y="4090988"/>
          <p14:tracePt t="13272" x="4567238" y="4098925"/>
          <p14:tracePt t="13281" x="4567238" y="4106863"/>
          <p14:tracePt t="13289" x="4567238" y="4114800"/>
          <p14:tracePt t="13297" x="4567238" y="4130675"/>
          <p14:tracePt t="13305" x="4567238" y="4146550"/>
          <p14:tracePt t="13313" x="4576763" y="4154488"/>
          <p14:tracePt t="13321" x="4576763" y="4162425"/>
          <p14:tracePt t="13329" x="4576763" y="4178300"/>
          <p14:tracePt t="13337" x="4584700" y="4178300"/>
          <p14:tracePt t="13345" x="4584700" y="4194175"/>
          <p14:tracePt t="13361" x="4584700" y="4202113"/>
          <p14:tracePt t="13369" x="4592638" y="4217988"/>
          <p14:tracePt t="13385" x="4600575" y="4233863"/>
          <p14:tracePt t="13393" x="4600575" y="4249738"/>
          <p14:tracePt t="13402" x="4616450" y="4257675"/>
          <p14:tracePt t="13409" x="4624388" y="4273550"/>
          <p14:tracePt t="13417" x="4624388" y="4298950"/>
          <p14:tracePt t="13425" x="4640263" y="4314825"/>
          <p14:tracePt t="13433" x="4648200" y="4330700"/>
          <p14:tracePt t="13441" x="4656138" y="4338638"/>
          <p14:tracePt t="13449" x="4664075" y="4362450"/>
          <p14:tracePt t="13457" x="4672013" y="4378325"/>
          <p14:tracePt t="13465" x="4687888" y="4386263"/>
          <p14:tracePt t="13473" x="4687888" y="4402138"/>
          <p14:tracePt t="13481" x="4703763" y="4410075"/>
          <p14:tracePt t="13489" x="4703763" y="4418013"/>
          <p14:tracePt t="13497" x="4719638" y="4433888"/>
          <p14:tracePt t="13505" x="4727575" y="4449763"/>
          <p14:tracePt t="13513" x="4743450" y="4465638"/>
          <p14:tracePt t="13521" x="4759325" y="4497388"/>
          <p14:tracePt t="13529" x="4775200" y="4529138"/>
          <p14:tracePt t="13537" x="4799013" y="4560888"/>
          <p14:tracePt t="13545" x="4830763" y="4608513"/>
          <p14:tracePt t="13553" x="4846638" y="4641850"/>
          <p14:tracePt t="13561" x="4854575" y="4681538"/>
          <p14:tracePt t="13569" x="4862513" y="4713288"/>
          <p14:tracePt t="13577" x="4886325" y="4760913"/>
          <p14:tracePt t="13585" x="4902200" y="4776788"/>
          <p14:tracePt t="13593" x="4902200" y="4784725"/>
          <p14:tracePt t="13601" x="4910138" y="4784725"/>
          <p14:tracePt t="13609" x="4910138" y="4760913"/>
          <p14:tracePt t="13617" x="4933950" y="4729163"/>
          <p14:tracePt t="13633" x="4933950" y="4697413"/>
          <p14:tracePt t="13641" x="4933950" y="4673600"/>
          <p14:tracePt t="13649" x="4951413" y="4673600"/>
          <p14:tracePt t="13898" x="4959350" y="4673600"/>
          <p14:tracePt t="13905" x="4959350" y="4657725"/>
          <p14:tracePt t="13913" x="4967288" y="4657725"/>
          <p14:tracePt t="13921" x="4975225" y="4649788"/>
          <p14:tracePt t="13945" x="4967288" y="4633913"/>
          <p14:tracePt t="13953" x="4951413" y="4633913"/>
          <p14:tracePt t="13961" x="4933950" y="4633913"/>
          <p14:tracePt t="13969" x="4918075" y="4624388"/>
          <p14:tracePt t="13977" x="4902200" y="4624388"/>
          <p14:tracePt t="13984" x="4878388" y="4624388"/>
          <p14:tracePt t="14001" x="4870450" y="4624388"/>
          <p14:tracePt t="14025" x="4862513" y="4624388"/>
          <p14:tracePt t="14041" x="4854575" y="4624388"/>
          <p14:tracePt t="14081" x="4846638" y="4633913"/>
          <p14:tracePt t="14089" x="4846638" y="4641850"/>
          <p14:tracePt t="14097" x="4846638" y="4649788"/>
          <p14:tracePt t="14105" x="4846638" y="4673600"/>
          <p14:tracePt t="14113" x="4846638" y="4705350"/>
          <p14:tracePt t="14121" x="4846638" y="4737100"/>
          <p14:tracePt t="14129" x="4846638" y="4784725"/>
          <p14:tracePt t="14137" x="4846638" y="4824413"/>
          <p14:tracePt t="14145" x="4846638" y="4879975"/>
          <p14:tracePt t="14153" x="4846638" y="4911725"/>
          <p14:tracePt t="14161" x="4846638" y="4943475"/>
          <p14:tracePt t="14173" x="4838700" y="4976813"/>
          <p14:tracePt t="14177" x="4830763" y="5016500"/>
          <p14:tracePt t="14185" x="4830763" y="5040313"/>
          <p14:tracePt t="14192" x="4830763" y="5072063"/>
          <p14:tracePt t="14201" x="4830763" y="5095875"/>
          <p14:tracePt t="14209" x="4830763" y="5119688"/>
          <p14:tracePt t="14217" x="4830763" y="5143500"/>
          <p14:tracePt t="14225" x="4830763" y="5167313"/>
          <p14:tracePt t="14233" x="4830763" y="5191125"/>
          <p14:tracePt t="14241" x="4830763" y="5214938"/>
          <p14:tracePt t="14249" x="4830763" y="5254625"/>
          <p14:tracePt t="14257" x="4830763" y="5286375"/>
          <p14:tracePt t="14265" x="4838700" y="5335588"/>
          <p14:tracePt t="14273" x="4838700" y="5375275"/>
          <p14:tracePt t="14281" x="4846638" y="5399088"/>
          <p14:tracePt t="14289" x="4854575" y="5446713"/>
          <p14:tracePt t="14297" x="4870450" y="5470525"/>
          <p14:tracePt t="14305" x="4886325" y="5502275"/>
          <p14:tracePt t="14313" x="4886325" y="5526088"/>
          <p14:tracePt t="14321" x="4894263" y="5541963"/>
          <p14:tracePt t="14329" x="4902200" y="5557838"/>
          <p14:tracePt t="14337" x="4902200" y="5565775"/>
          <p14:tracePt t="14345" x="4910138" y="5589588"/>
          <p14:tracePt t="14353" x="4918075" y="5597525"/>
          <p14:tracePt t="14361" x="4918075" y="5605463"/>
          <p14:tracePt t="14369" x="4918075" y="5621338"/>
          <p14:tracePt t="14377" x="4918075" y="5629275"/>
          <p14:tracePt t="14385" x="4926013" y="5645150"/>
          <p14:tracePt t="14393" x="4926013" y="5653088"/>
          <p14:tracePt t="14401" x="4926013" y="5670550"/>
          <p14:tracePt t="14409" x="4933950" y="5686425"/>
          <p14:tracePt t="14417" x="4933950" y="5694363"/>
          <p14:tracePt t="14425" x="4933950" y="5702300"/>
          <p14:tracePt t="14433" x="4933950" y="5718175"/>
          <p14:tracePt t="14441" x="4943475" y="5718175"/>
          <p14:tracePt t="14449" x="4943475" y="5726113"/>
          <p14:tracePt t="14481" x="4943475" y="5741988"/>
          <p14:tracePt t="14753" x="4951413" y="5741988"/>
          <p14:tracePt t="14769" x="4959350" y="5741988"/>
          <p14:tracePt t="14777" x="4967288" y="5741988"/>
          <p14:tracePt t="14785" x="4967288" y="5734050"/>
          <p14:tracePt t="14793" x="4967288" y="5726113"/>
          <p14:tracePt t="14809" x="4975225" y="5710238"/>
          <p14:tracePt t="14817" x="4983163" y="5694363"/>
          <p14:tracePt t="14824" x="4983163" y="5670550"/>
          <p14:tracePt t="14833" x="4983163" y="5653088"/>
          <p14:tracePt t="14841" x="4983163" y="5629275"/>
          <p14:tracePt t="14849" x="4983163" y="5597525"/>
          <p14:tracePt t="14857" x="4983163" y="5565775"/>
          <p14:tracePt t="14865" x="4983163" y="5526088"/>
          <p14:tracePt t="14873" x="4983163" y="5478463"/>
          <p14:tracePt t="14881" x="4983163" y="5422900"/>
          <p14:tracePt t="14891" x="4975225" y="5359400"/>
          <p14:tracePt t="14897" x="4967288" y="5302250"/>
          <p14:tracePt t="14905" x="4951413" y="5238750"/>
          <p14:tracePt t="14913" x="4933950" y="5191125"/>
          <p14:tracePt t="14921" x="4926013" y="5151438"/>
          <p14:tracePt t="14929" x="4910138" y="5080000"/>
          <p14:tracePt t="14937" x="4894263" y="5024438"/>
          <p14:tracePt t="14945" x="4870450" y="4976813"/>
          <p14:tracePt t="14953" x="4846638" y="4919663"/>
          <p14:tracePt t="14961" x="4822825" y="4872038"/>
          <p14:tracePt t="14968" x="4799013" y="4816475"/>
          <p14:tracePt t="14977" x="4775200" y="4768850"/>
          <p14:tracePt t="14985" x="4751388" y="4729163"/>
          <p14:tracePt t="14993" x="4727575" y="4705350"/>
          <p14:tracePt t="15001" x="4695825" y="4673600"/>
          <p14:tracePt t="15009" x="4672013" y="4657725"/>
          <p14:tracePt t="15017" x="4648200" y="4641850"/>
          <p14:tracePt t="15025" x="4608513" y="4616450"/>
          <p14:tracePt t="15033" x="4576763" y="4608513"/>
          <p14:tracePt t="15041" x="4543425" y="4592638"/>
          <p14:tracePt t="15049" x="4519613" y="4584700"/>
          <p14:tracePt t="15057" x="4495800" y="4568825"/>
          <p14:tracePt t="15065" x="4471988" y="4568825"/>
          <p14:tracePt t="15072" x="4448175" y="4568825"/>
          <p14:tracePt t="15081" x="4432300" y="4560888"/>
          <p14:tracePt t="15090" x="4424363" y="4552950"/>
          <p14:tracePt t="15097" x="4408488" y="4552950"/>
          <p14:tracePt t="15105" x="4400550" y="4552950"/>
          <p14:tracePt t="15113" x="4392613" y="4545013"/>
          <p14:tracePt t="15121" x="4384675" y="4545013"/>
          <p14:tracePt t="15129" x="4368800" y="4537075"/>
          <p14:tracePt t="15145" x="4352925" y="4537075"/>
          <p14:tracePt t="15153" x="4344988" y="4529138"/>
          <p14:tracePt t="15161" x="4329113" y="4521200"/>
          <p14:tracePt t="15169" x="4313238" y="4513263"/>
          <p14:tracePt t="15177" x="4289425" y="4513263"/>
          <p14:tracePt t="15185" x="4257675" y="4505325"/>
          <p14:tracePt t="15193" x="4233863" y="4489450"/>
          <p14:tracePt t="15201" x="4200525" y="4481513"/>
          <p14:tracePt t="15209" x="4176713" y="4473575"/>
          <p14:tracePt t="15217" x="4129088" y="4473575"/>
          <p14:tracePt t="15225" x="4105275" y="4457700"/>
          <p14:tracePt t="15233" x="4081463" y="4457700"/>
          <p14:tracePt t="15241" x="4049713" y="4441825"/>
          <p14:tracePt t="15249" x="4017963" y="4441825"/>
          <p14:tracePt t="15257" x="3986213" y="4425950"/>
          <p14:tracePt t="15265" x="3962400" y="4418013"/>
          <p14:tracePt t="15273" x="3930650" y="4410075"/>
          <p14:tracePt t="15281" x="3898900" y="4402138"/>
          <p14:tracePt t="15289" x="3875088" y="4394200"/>
          <p14:tracePt t="15297" x="3851275" y="4386263"/>
          <p14:tracePt t="15306" x="3833813" y="4378325"/>
          <p14:tracePt t="15313" x="3810000" y="4370388"/>
          <p14:tracePt t="15321" x="3802063" y="4370388"/>
          <p14:tracePt t="15329" x="3778250" y="4370388"/>
          <p14:tracePt t="15345" x="3770313" y="4370388"/>
          <p14:tracePt t="15370" x="3762375" y="4370388"/>
          <p14:tracePt t="15465" x="3754438" y="4370388"/>
          <p14:tracePt t="15873" x="3754438" y="4378325"/>
          <p14:tracePt t="16097" x="3762375" y="4386263"/>
          <p14:tracePt t="16185" x="3770313" y="4386263"/>
          <p14:tracePt t="16265" x="3778250" y="4386263"/>
          <p14:tracePt t="16272" x="3778250" y="4394200"/>
          <p14:tracePt t="16305" x="3786188" y="4394200"/>
          <p14:tracePt t="16345" x="3786188" y="4402138"/>
          <p14:tracePt t="16353" x="3794125" y="4402138"/>
          <p14:tracePt t="16425" x="3802063" y="4402138"/>
          <p14:tracePt t="16521" x="3810000" y="4402138"/>
          <p14:tracePt t="16553" x="3825875" y="4402138"/>
          <p14:tracePt t="16561" x="3825875" y="4410075"/>
          <p14:tracePt t="16569" x="3833813" y="4410075"/>
          <p14:tracePt t="16585" x="3843338" y="4410075"/>
          <p14:tracePt t="16601" x="3851275" y="4410075"/>
          <p14:tracePt t="16617" x="3859213" y="4410075"/>
          <p14:tracePt t="16625" x="3875088" y="4410075"/>
          <p14:tracePt t="16633" x="3883025" y="4410075"/>
          <p14:tracePt t="16641" x="3890963" y="4410075"/>
          <p14:tracePt t="16649" x="3898900" y="4410075"/>
          <p14:tracePt t="16657" x="3914775" y="4410075"/>
          <p14:tracePt t="16665" x="3922713" y="4410075"/>
          <p14:tracePt t="16672" x="3930650" y="4410075"/>
          <p14:tracePt t="16681" x="3954463" y="4418013"/>
          <p14:tracePt t="16689" x="3962400" y="4418013"/>
          <p14:tracePt t="16697" x="3970338" y="4418013"/>
          <p14:tracePt t="16705" x="3978275" y="4418013"/>
          <p14:tracePt t="16713" x="3994150" y="4418013"/>
          <p14:tracePt t="16721" x="4002088" y="4418013"/>
          <p14:tracePt t="16729" x="4017963" y="4418013"/>
          <p14:tracePt t="16737" x="4025900" y="4418013"/>
          <p14:tracePt t="16745" x="4033838" y="4418013"/>
          <p14:tracePt t="16753" x="4041775" y="4418013"/>
          <p14:tracePt t="16761" x="4049713" y="4418013"/>
          <p14:tracePt t="16769" x="4065588" y="4418013"/>
          <p14:tracePt t="16776" x="4073525" y="4418013"/>
          <p14:tracePt t="16785" x="4081463" y="4418013"/>
          <p14:tracePt t="16793" x="4097338" y="4418013"/>
          <p14:tracePt t="16801" x="4105275" y="4418013"/>
          <p14:tracePt t="16809" x="4113213" y="4418013"/>
          <p14:tracePt t="16817" x="4121150" y="4418013"/>
          <p14:tracePt t="16825" x="4144963" y="4418013"/>
          <p14:tracePt t="16833" x="4160838" y="4418013"/>
          <p14:tracePt t="16849" x="4176713" y="4418013"/>
          <p14:tracePt t="16857" x="4184650" y="4418013"/>
          <p14:tracePt t="16865" x="4210050" y="4418013"/>
          <p14:tracePt t="16873" x="4217988" y="4418013"/>
          <p14:tracePt t="16881" x="4241800" y="4418013"/>
          <p14:tracePt t="16889" x="4257675" y="4418013"/>
          <p14:tracePt t="16905" x="4265613" y="4418013"/>
          <p14:tracePt t="16913" x="4281488" y="4418013"/>
          <p14:tracePt t="16929" x="4297363" y="4418013"/>
          <p14:tracePt t="16945" x="4305300" y="4410075"/>
          <p14:tracePt t="16961" x="4313238" y="4410075"/>
          <p14:tracePt t="16977" x="4321175" y="4410075"/>
          <p14:tracePt t="16993" x="4329113" y="4410075"/>
          <p14:tracePt t="17009" x="4337050" y="4410075"/>
          <p14:tracePt t="17026" x="4344988" y="4410075"/>
          <p14:tracePt t="17041" x="4360863" y="4410075"/>
          <p14:tracePt t="17057" x="4368800" y="4410075"/>
          <p14:tracePt t="17065" x="4376738" y="4410075"/>
          <p14:tracePt t="17073" x="4384675" y="4410075"/>
          <p14:tracePt t="17089" x="4392613" y="4410075"/>
          <p14:tracePt t="17097" x="4400550" y="4410075"/>
          <p14:tracePt t="17113" x="4408488" y="4410075"/>
          <p14:tracePt t="17121" x="4416425" y="4410075"/>
          <p14:tracePt t="17137" x="4424363" y="4410075"/>
          <p14:tracePt t="17145" x="4432300" y="4410075"/>
          <p14:tracePt t="17152" x="4440238" y="4410075"/>
          <p14:tracePt t="17169" x="4448175" y="4410075"/>
          <p14:tracePt t="17189" x="4464050" y="4410075"/>
          <p14:tracePt t="17201" x="4471988" y="4410075"/>
          <p14:tracePt t="17217" x="4479925" y="4410075"/>
          <p14:tracePt t="17225" x="4487863" y="4410075"/>
          <p14:tracePt t="17241" x="4495800" y="4410075"/>
          <p14:tracePt t="17249" x="4503738" y="4410075"/>
          <p14:tracePt t="17257" x="4511675" y="4410075"/>
          <p14:tracePt t="17265" x="4519613" y="4410075"/>
          <p14:tracePt t="17272" x="4535488" y="4410075"/>
          <p14:tracePt t="17281" x="4551363" y="4410075"/>
          <p14:tracePt t="17289" x="4567238" y="4410075"/>
          <p14:tracePt t="17297" x="4584700" y="4410075"/>
          <p14:tracePt t="17305" x="4600575" y="4410075"/>
          <p14:tracePt t="17313" x="4616450" y="4402138"/>
          <p14:tracePt t="17321" x="4632325" y="4402138"/>
          <p14:tracePt t="17329" x="4648200" y="4402138"/>
          <p14:tracePt t="17337" x="4656138" y="4402138"/>
          <p14:tracePt t="17345" x="4664075" y="4402138"/>
          <p14:tracePt t="17353" x="4679950" y="4402138"/>
          <p14:tracePt t="17369" x="4687888" y="4402138"/>
          <p14:tracePt t="17377" x="4703763" y="4402138"/>
          <p14:tracePt t="17385" x="4711700" y="4402138"/>
          <p14:tracePt t="17393" x="4719638" y="4402138"/>
          <p14:tracePt t="17401" x="4735513" y="4402138"/>
          <p14:tracePt t="17409" x="4743450" y="4402138"/>
          <p14:tracePt t="17416" x="4751388" y="4402138"/>
          <p14:tracePt t="17424" x="4759325" y="4402138"/>
          <p14:tracePt t="17432" x="4783138" y="4402138"/>
          <p14:tracePt t="17441" x="4799013" y="4402138"/>
          <p14:tracePt t="17449" x="4822825" y="4402138"/>
          <p14:tracePt t="17457" x="4838700" y="4402138"/>
          <p14:tracePt t="17465" x="4862513" y="4410075"/>
          <p14:tracePt t="17473" x="4878388" y="4410075"/>
          <p14:tracePt t="17481" x="4894263" y="4418013"/>
          <p14:tracePt t="17489" x="4918075" y="4418013"/>
          <p14:tracePt t="17497" x="4933950" y="4418013"/>
          <p14:tracePt t="17505" x="4959350" y="4418013"/>
          <p14:tracePt t="17513" x="4975225" y="4418013"/>
          <p14:tracePt t="17521" x="4991100" y="4418013"/>
          <p14:tracePt t="17529" x="5006975" y="4418013"/>
          <p14:tracePt t="17537" x="5022850" y="4418013"/>
          <p14:tracePt t="17545" x="5038725" y="4418013"/>
          <p14:tracePt t="17553" x="5062538" y="4418013"/>
          <p14:tracePt t="17560" x="5078413" y="4418013"/>
          <p14:tracePt t="17569" x="5094288" y="4418013"/>
          <p14:tracePt t="17577" x="5110163" y="4418013"/>
          <p14:tracePt t="17585" x="5118100" y="4418013"/>
          <p14:tracePt t="17593" x="5126038" y="4418013"/>
          <p14:tracePt t="17601" x="5133975" y="4418013"/>
          <p14:tracePt t="17617" x="5141913" y="4418013"/>
          <p14:tracePt t="17681" x="5149850" y="4418013"/>
          <p14:tracePt t="17705" x="5157788" y="4418013"/>
          <p14:tracePt t="17729" x="5165725" y="4418013"/>
          <p14:tracePt t="17745" x="5173663" y="4418013"/>
          <p14:tracePt t="17753" x="5181600" y="4418013"/>
          <p14:tracePt t="17761" x="5189538" y="4418013"/>
          <p14:tracePt t="17777" x="5205413" y="4418013"/>
          <p14:tracePt t="17793" x="5213350" y="4418013"/>
          <p14:tracePt t="17801" x="5229225" y="4418013"/>
          <p14:tracePt t="17809" x="5237163" y="4418013"/>
          <p14:tracePt t="17817" x="5245100" y="4418013"/>
          <p14:tracePt t="17825" x="5253038" y="4418013"/>
          <p14:tracePt t="17833" x="5260975" y="4418013"/>
          <p14:tracePt t="17841" x="5268913" y="4418013"/>
          <p14:tracePt t="17849" x="5276850" y="4418013"/>
          <p14:tracePt t="17865" x="5284788" y="4418013"/>
          <p14:tracePt t="17873" x="5292725" y="4418013"/>
          <p14:tracePt t="17881" x="5300663" y="4418013"/>
          <p14:tracePt t="17905" x="5300663" y="4410075"/>
          <p14:tracePt t="17913" x="5310188" y="4410075"/>
          <p14:tracePt t="18177" x="5318125" y="4410075"/>
          <p14:tracePt t="18209" x="5326063" y="4410075"/>
          <p14:tracePt t="18497" x="5334000" y="4410075"/>
          <p14:tracePt t="18529" x="5341938" y="4410075"/>
          <p14:tracePt t="18537" x="5349875" y="4410075"/>
          <p14:tracePt t="18545" x="5357813" y="4410075"/>
          <p14:tracePt t="18553" x="5365750" y="4410075"/>
          <p14:tracePt t="18561" x="5373688" y="4410075"/>
          <p14:tracePt t="18568" x="5381625" y="4410075"/>
          <p14:tracePt t="18577" x="5397500" y="4410075"/>
          <p14:tracePt t="18585" x="5405438" y="4410075"/>
          <p14:tracePt t="18592" x="5413375" y="4410075"/>
          <p14:tracePt t="18601" x="5421313" y="4410075"/>
          <p14:tracePt t="18609" x="5429250" y="4402138"/>
          <p14:tracePt t="18617" x="5437188" y="4402138"/>
          <p14:tracePt t="18625" x="5445125" y="4402138"/>
          <p14:tracePt t="18633" x="5453063" y="4402138"/>
          <p14:tracePt t="18641" x="5461000" y="4402138"/>
          <p14:tracePt t="18649" x="5468938" y="4402138"/>
          <p14:tracePt t="18665" x="5484813" y="4402138"/>
          <p14:tracePt t="18681" x="5492750" y="4402138"/>
          <p14:tracePt t="18689" x="5500688" y="4402138"/>
          <p14:tracePt t="18713" x="5508625" y="4402138"/>
          <p14:tracePt t="20281" x="5500688" y="4402138"/>
          <p14:tracePt t="20297" x="5476875" y="4402138"/>
          <p14:tracePt t="20305" x="5468938" y="4410075"/>
          <p14:tracePt t="20313" x="5453063" y="4418013"/>
          <p14:tracePt t="20321" x="5429250" y="4425950"/>
          <p14:tracePt t="20329" x="5405438" y="4449763"/>
          <p14:tracePt t="20337" x="5381625" y="4473575"/>
          <p14:tracePt t="20345" x="5349875" y="4497388"/>
          <p14:tracePt t="20353" x="5300663" y="4529138"/>
          <p14:tracePt t="20361" x="5268913" y="4552950"/>
          <p14:tracePt t="20369" x="5221288" y="4600575"/>
          <p14:tracePt t="20377" x="5181600" y="4633913"/>
          <p14:tracePt t="20385" x="5149850" y="4657725"/>
          <p14:tracePt t="20392" x="5118100" y="4689475"/>
          <p14:tracePt t="20401" x="5078413" y="4713288"/>
          <p14:tracePt t="20409" x="5046663" y="4729163"/>
          <p14:tracePt t="20416" x="5030788" y="4745038"/>
          <p14:tracePt t="20424" x="4999038" y="4760913"/>
          <p14:tracePt t="20433" x="4983163" y="4768850"/>
          <p14:tracePt t="20441" x="4975225" y="4776788"/>
          <p14:tracePt t="20449" x="4959350" y="4784725"/>
          <p14:tracePt t="20457" x="4951413" y="4792663"/>
          <p14:tracePt t="20465" x="4943475" y="4792663"/>
          <p14:tracePt t="20473" x="4926013" y="4792663"/>
          <p14:tracePt t="20481" x="4926013" y="4800600"/>
          <p14:tracePt t="20489" x="4910138" y="4800600"/>
          <p14:tracePt t="20497" x="4902200" y="4808538"/>
          <p14:tracePt t="20505" x="4878388" y="4808538"/>
          <p14:tracePt t="20513" x="4862513" y="4808538"/>
          <p14:tracePt t="20521" x="4838700" y="4808538"/>
          <p14:tracePt t="20529" x="4814888" y="4808538"/>
          <p14:tracePt t="20537" x="4799013" y="4808538"/>
          <p14:tracePt t="20545" x="4767263" y="4808538"/>
          <p14:tracePt t="20553" x="4743450" y="4808538"/>
          <p14:tracePt t="20561" x="4719638" y="4808538"/>
          <p14:tracePt t="20569" x="4695825" y="4808538"/>
          <p14:tracePt t="20577" x="4672013" y="4808538"/>
          <p14:tracePt t="20585" x="4648200" y="4816475"/>
          <p14:tracePt t="20592" x="4616450" y="4816475"/>
          <p14:tracePt t="20601" x="4600575" y="4816475"/>
          <p14:tracePt t="20609" x="4576763" y="4816475"/>
          <p14:tracePt t="20617" x="4559300" y="4816475"/>
          <p14:tracePt t="20625" x="4535488" y="4816475"/>
          <p14:tracePt t="20633" x="4519613" y="4816475"/>
          <p14:tracePt t="20641" x="4487863" y="4816475"/>
          <p14:tracePt t="20649" x="4464050" y="4816475"/>
          <p14:tracePt t="20657" x="4432300" y="4816475"/>
          <p14:tracePt t="20665" x="4408488" y="4816475"/>
          <p14:tracePt t="20673" x="4384675" y="4816475"/>
          <p14:tracePt t="20681" x="4352925" y="4816475"/>
          <p14:tracePt t="20689" x="4329113" y="4816475"/>
          <p14:tracePt t="20696" x="4305300" y="4816475"/>
          <p14:tracePt t="20705" x="4289425" y="4816475"/>
          <p14:tracePt t="20713" x="4273550" y="4816475"/>
          <p14:tracePt t="20720" x="4265613" y="4816475"/>
          <p14:tracePt t="20729" x="4257675" y="4816475"/>
          <p14:tracePt t="21633" x="4265613" y="4824413"/>
          <p14:tracePt t="21641" x="4273550" y="4824413"/>
          <p14:tracePt t="21665" x="4281488" y="4824413"/>
          <p14:tracePt t="21689" x="4289425" y="4824413"/>
          <p14:tracePt t="21705" x="4297363" y="4824413"/>
          <p14:tracePt t="21713" x="4305300" y="4824413"/>
          <p14:tracePt t="21728" x="4321175" y="4824413"/>
          <p14:tracePt t="21737" x="4329113" y="4816475"/>
          <p14:tracePt t="21753" x="4344988" y="4816475"/>
          <p14:tracePt t="21761" x="4360863" y="4816475"/>
          <p14:tracePt t="21769" x="4376738" y="4808538"/>
          <p14:tracePt t="21777" x="4400550" y="4808538"/>
          <p14:tracePt t="21785" x="4424363" y="4808538"/>
          <p14:tracePt t="21793" x="4448175" y="4808538"/>
          <p14:tracePt t="21801" x="4479925" y="4808538"/>
          <p14:tracePt t="21808" x="4503738" y="4808538"/>
          <p14:tracePt t="21816" x="4535488" y="4808538"/>
          <p14:tracePt t="21825" x="4567238" y="4808538"/>
          <p14:tracePt t="21833" x="4600575" y="4808538"/>
          <p14:tracePt t="21841" x="4624388" y="4808538"/>
          <p14:tracePt t="21849" x="4656138" y="4808538"/>
          <p14:tracePt t="21857" x="4679950" y="4808538"/>
          <p14:tracePt t="21864" x="4703763" y="4808538"/>
          <p14:tracePt t="21873" x="4719638" y="4808538"/>
          <p14:tracePt t="21881" x="4743450" y="4808538"/>
          <p14:tracePt t="21889" x="4759325" y="4808538"/>
          <p14:tracePt t="21905" x="4767263" y="4808538"/>
          <p14:tracePt t="22217" x="4775200" y="4808538"/>
          <p14:tracePt t="22257" x="4783138" y="4808538"/>
          <p14:tracePt t="22305" x="4791075" y="4808538"/>
          <p14:tracePt t="22785" x="4791075" y="4816475"/>
          <p14:tracePt t="22793" x="4806950" y="4832350"/>
          <p14:tracePt t="22801" x="4806950" y="4848225"/>
          <p14:tracePt t="22809" x="4814888" y="4856163"/>
          <p14:tracePt t="22817" x="4814888" y="4879975"/>
          <p14:tracePt t="22825" x="4822825" y="4895850"/>
          <p14:tracePt t="22833" x="4830763" y="4911725"/>
          <p14:tracePt t="22841" x="4830763" y="4919663"/>
          <p14:tracePt t="22849" x="4830763" y="4935538"/>
          <p14:tracePt t="22857" x="4830763" y="4959350"/>
          <p14:tracePt t="22865" x="4830763" y="4976813"/>
          <p14:tracePt t="22873" x="4830763" y="4992688"/>
          <p14:tracePt t="22881" x="4830763" y="5008563"/>
          <p14:tracePt t="22889" x="4830763" y="5024438"/>
          <p14:tracePt t="22897" x="4830763" y="5048250"/>
          <p14:tracePt t="22906" x="4830763" y="5072063"/>
          <p14:tracePt t="22913" x="4830763" y="5087938"/>
          <p14:tracePt t="22921" x="4838700" y="5111750"/>
          <p14:tracePt t="22929" x="4838700" y="5127625"/>
          <p14:tracePt t="22937" x="4838700" y="5143500"/>
          <p14:tracePt t="22945" x="4838700" y="5159375"/>
          <p14:tracePt t="22953" x="4838700" y="5167313"/>
          <p14:tracePt t="22961" x="4838700" y="5183188"/>
          <p14:tracePt t="22969" x="4838700" y="5199063"/>
          <p14:tracePt t="22977" x="4838700" y="5207000"/>
          <p14:tracePt t="22985" x="4838700" y="5214938"/>
          <p14:tracePt t="22993" x="4830763" y="5222875"/>
          <p14:tracePt t="23002" x="4822825" y="5222875"/>
          <p14:tracePt t="23009" x="4806950" y="5230813"/>
          <p14:tracePt t="23017" x="4791075" y="5238750"/>
          <p14:tracePt t="23025" x="4783138" y="5246688"/>
          <p14:tracePt t="23033" x="4767263" y="5246688"/>
          <p14:tracePt t="23041" x="4759325" y="5246688"/>
          <p14:tracePt t="23049" x="4727575" y="5246688"/>
          <p14:tracePt t="23057" x="4711700" y="5246688"/>
          <p14:tracePt t="23065" x="4695825" y="5254625"/>
          <p14:tracePt t="23072" x="4679950" y="5254625"/>
          <p14:tracePt t="23081" x="4664075" y="5254625"/>
          <p14:tracePt t="23089" x="4648200" y="5254625"/>
          <p14:tracePt t="23097" x="4632325" y="5254625"/>
          <p14:tracePt t="23105" x="4608513" y="5262563"/>
          <p14:tracePt t="23113" x="4584700" y="5270500"/>
          <p14:tracePt t="23121" x="4559300" y="5278438"/>
          <p14:tracePt t="23129" x="4543425" y="5286375"/>
          <p14:tracePt t="23137" x="4527550" y="5294313"/>
          <p14:tracePt t="23145" x="4503738" y="5302250"/>
          <p14:tracePt t="23153" x="4495800" y="5319713"/>
          <p14:tracePt t="23161" x="4479925" y="5319713"/>
          <p14:tracePt t="23169" x="4471988" y="5319713"/>
          <p14:tracePt t="23177" x="4456113" y="5335588"/>
          <p14:tracePt t="23185" x="4448175" y="5335588"/>
          <p14:tracePt t="23193" x="4440238" y="5335588"/>
          <p14:tracePt t="23201" x="4432300" y="5335588"/>
          <p14:tracePt t="23209" x="4424363" y="5343525"/>
          <p14:tracePt t="23225" x="4416425" y="5343525"/>
          <p14:tracePt t="23233" x="4408488" y="5351463"/>
          <p14:tracePt t="23241" x="4400550" y="5351463"/>
          <p14:tracePt t="23249" x="4392613" y="5359400"/>
          <p14:tracePt t="23257" x="4368800" y="5359400"/>
          <p14:tracePt t="23265" x="4360863" y="5359400"/>
          <p14:tracePt t="23272" x="4344988" y="5359400"/>
          <p14:tracePt t="23281" x="4337050" y="5359400"/>
          <p14:tracePt t="23289" x="4321175" y="5359400"/>
          <p14:tracePt t="23297" x="4297363" y="5359400"/>
          <p14:tracePt t="23305" x="4289425" y="5359400"/>
          <p14:tracePt t="23313" x="4273550" y="5359400"/>
          <p14:tracePt t="23321" x="4257675" y="5367338"/>
          <p14:tracePt t="23329" x="4241800" y="5367338"/>
          <p14:tracePt t="23337" x="4225925" y="5367338"/>
          <p14:tracePt t="23344" x="4210050" y="5367338"/>
          <p14:tracePt t="23353" x="4192588" y="5367338"/>
          <p14:tracePt t="23360" x="4184650" y="5367338"/>
          <p14:tracePt t="23369" x="4168775" y="5367338"/>
          <p14:tracePt t="23377" x="4144963" y="5367338"/>
          <p14:tracePt t="23385" x="4121150" y="5367338"/>
          <p14:tracePt t="23392" x="4105275" y="5359400"/>
          <p14:tracePt t="23401" x="4089400" y="5351463"/>
          <p14:tracePt t="23408" x="4073525" y="5351463"/>
          <p14:tracePt t="23417" x="4065588" y="5351463"/>
          <p14:tracePt t="23425" x="4049713" y="5343525"/>
          <p14:tracePt t="23432" x="4041775" y="5343525"/>
          <p14:tracePt t="23441" x="4033838" y="5343525"/>
          <p14:tracePt t="23465" x="4025900" y="5335588"/>
          <p14:tracePt t="23497" x="4017963" y="5327650"/>
          <p14:tracePt t="24041" x="4025900" y="5327650"/>
          <p14:tracePt t="24057" x="4033838" y="5327650"/>
          <p14:tracePt t="24073" x="4041775" y="5327650"/>
          <p14:tracePt t="24089" x="4049713" y="5327650"/>
          <p14:tracePt t="24097" x="4065588" y="5327650"/>
          <p14:tracePt t="24113" x="4073525" y="5327650"/>
          <p14:tracePt t="24121" x="4089400" y="5319713"/>
          <p14:tracePt t="24129" x="4105275" y="5319713"/>
          <p14:tracePt t="24137" x="4113213" y="5319713"/>
          <p14:tracePt t="24145" x="4137025" y="5319713"/>
          <p14:tracePt t="24153" x="4160838" y="5319713"/>
          <p14:tracePt t="24161" x="4176713" y="5319713"/>
          <p14:tracePt t="24169" x="4200525" y="5319713"/>
          <p14:tracePt t="24189" x="4265613" y="5319713"/>
          <p14:tracePt t="24192" x="4313238" y="5319713"/>
          <p14:tracePt t="24201" x="4352925" y="5319713"/>
          <p14:tracePt t="24209" x="4400550" y="5327650"/>
          <p14:tracePt t="24217" x="4432300" y="5327650"/>
          <p14:tracePt t="24225" x="4464050" y="5327650"/>
          <p14:tracePt t="24233" x="4495800" y="5327650"/>
          <p14:tracePt t="24241" x="4527550" y="5327650"/>
          <p14:tracePt t="24249" x="4551363" y="5327650"/>
          <p14:tracePt t="24257" x="4584700" y="5327650"/>
          <p14:tracePt t="24265" x="4608513" y="5327650"/>
          <p14:tracePt t="24273" x="4632325" y="5327650"/>
          <p14:tracePt t="24281" x="4656138" y="5327650"/>
          <p14:tracePt t="24288" x="4679950" y="5327650"/>
          <p14:tracePt t="24297" x="4687888" y="5327650"/>
          <p14:tracePt t="24306" x="4703763" y="5327650"/>
          <p14:tracePt t="24312" x="4711700" y="5327650"/>
          <p14:tracePt t="24320" x="4727575" y="5327650"/>
          <p14:tracePt t="24329" x="4735513" y="5327650"/>
          <p14:tracePt t="24344" x="4751388" y="5335588"/>
          <p14:tracePt t="24360" x="4759325" y="5335588"/>
          <p14:tracePt t="24881" x="4767263" y="5335588"/>
          <p14:tracePt t="24937" x="4767263" y="5343525"/>
          <p14:tracePt t="24945" x="4775200" y="5343525"/>
          <p14:tracePt t="25785" x="4783138" y="5343525"/>
          <p14:tracePt t="25801" x="4791075" y="5343525"/>
          <p14:tracePt t="25825" x="4806950" y="5343525"/>
          <p14:tracePt t="25841" x="4814888" y="5343525"/>
          <p14:tracePt t="25857" x="4822825" y="5343525"/>
          <p14:tracePt t="25873" x="4830763" y="5343525"/>
          <p14:tracePt t="25881" x="4838700" y="5343525"/>
          <p14:tracePt t="25889" x="4846638" y="5343525"/>
          <p14:tracePt t="25897" x="4854575" y="5343525"/>
          <p14:tracePt t="25905" x="4862513" y="5343525"/>
          <p14:tracePt t="25913" x="4870450" y="5343525"/>
          <p14:tracePt t="25921" x="4878388" y="5343525"/>
          <p14:tracePt t="25929" x="4886325" y="5335588"/>
          <p14:tracePt t="25945" x="4902200" y="5335588"/>
          <p14:tracePt t="25961" x="4910138" y="5327650"/>
          <p14:tracePt t="25977" x="4918075" y="5319713"/>
          <p14:tracePt t="25994" x="4926013" y="5319713"/>
          <p14:tracePt t="27065" x="4933950" y="5319713"/>
          <p14:tracePt t="27073" x="4933950" y="5327650"/>
          <p14:tracePt t="27088" x="4943475" y="5327650"/>
          <p14:tracePt t="27097" x="4943475" y="5335588"/>
          <p14:tracePt t="27113" x="4951413" y="5335588"/>
          <p14:tracePt t="27425" x="4959350" y="5335588"/>
          <p14:tracePt t="27465" x="4967288" y="5335588"/>
          <p14:tracePt t="27481" x="4975225" y="5335588"/>
          <p14:tracePt t="27521" x="4983163" y="5335588"/>
          <p14:tracePt t="29329" x="4991100" y="5335588"/>
          <p14:tracePt t="30105" x="4983163" y="5327650"/>
          <p14:tracePt t="30113" x="4967288" y="5294313"/>
          <p14:tracePt t="30121" x="4951413" y="5246688"/>
          <p14:tracePt t="30129" x="4926013" y="5199063"/>
          <p14:tracePt t="30137" x="4902200" y="5143500"/>
          <p14:tracePt t="30145" x="4894263" y="5103813"/>
          <p14:tracePt t="30153" x="4870450" y="5095875"/>
          <p14:tracePt t="30161" x="4854575" y="5064125"/>
          <p14:tracePt t="30169" x="4846638" y="5056188"/>
          <p14:tracePt t="30337" x="4846638" y="5048250"/>
          <p14:tracePt t="30345" x="4846638" y="5032375"/>
          <p14:tracePt t="30353" x="4854575" y="5032375"/>
          <p14:tracePt t="30369" x="4854575" y="5040313"/>
          <p14:tracePt t="30377" x="4854575" y="5064125"/>
          <p14:tracePt t="30385" x="4854575" y="5072063"/>
          <p14:tracePt t="30393" x="4854575" y="5087938"/>
          <p14:tracePt t="30417" x="4846638" y="5087938"/>
          <p14:tracePt t="30425" x="4830763" y="5087938"/>
          <p14:tracePt t="30433" x="4814888" y="5087938"/>
          <p14:tracePt t="30440" x="4791075" y="5087938"/>
          <p14:tracePt t="30449" x="4767263" y="5080000"/>
          <p14:tracePt t="30457" x="4751388" y="5080000"/>
          <p14:tracePt t="30464" x="4735513" y="5080000"/>
          <p14:tracePt t="30474" x="4719638" y="5080000"/>
          <p14:tracePt t="30481" x="4711700" y="5080000"/>
          <p14:tracePt t="30489" x="4703763" y="5095875"/>
          <p14:tracePt t="30497" x="4679950" y="5095875"/>
          <p14:tracePt t="30506" x="4664075" y="5111750"/>
          <p14:tracePt t="30513" x="4648200" y="5119688"/>
          <p14:tracePt t="30521" x="4632325" y="5127625"/>
          <p14:tracePt t="30529" x="4624388" y="5143500"/>
          <p14:tracePt t="30537" x="4616450" y="5151438"/>
          <p14:tracePt t="30545" x="4600575" y="5159375"/>
          <p14:tracePt t="30553" x="4592638" y="5167313"/>
          <p14:tracePt t="30561" x="4584700" y="5175250"/>
          <p14:tracePt t="30569" x="4576763" y="5199063"/>
          <p14:tracePt t="30577" x="4559300" y="5199063"/>
          <p14:tracePt t="30585" x="4551363" y="5222875"/>
          <p14:tracePt t="30593" x="4535488" y="5230813"/>
          <p14:tracePt t="30601" x="4527550" y="5238750"/>
          <p14:tracePt t="30609" x="4527550" y="5246688"/>
          <p14:tracePt t="30617" x="4519613" y="5254625"/>
          <p14:tracePt t="30625" x="4511675" y="5262563"/>
          <p14:tracePt t="30633" x="4503738" y="5262563"/>
          <p14:tracePt t="30641" x="4495800" y="5270500"/>
          <p14:tracePt t="31145" x="4097338" y="5407025"/>
          <p14:tracePt t="31153" x="4105275" y="5383213"/>
          <p14:tracePt t="31161" x="4144963" y="5302250"/>
          <p14:tracePt t="31169" x="4144963" y="5294313"/>
          <p14:tracePt t="31513" x="4160838" y="5278438"/>
          <p14:tracePt t="31521" x="4160838" y="5294313"/>
          <p14:tracePt t="31529" x="4160838" y="5302250"/>
          <p14:tracePt t="31537" x="4160838" y="5310188"/>
          <p14:tracePt t="31545" x="4160838" y="5327650"/>
          <p14:tracePt t="31553" x="4160838" y="5335588"/>
          <p14:tracePt t="31561" x="4152900" y="5351463"/>
          <p14:tracePt t="31569" x="4144963" y="5351463"/>
          <p14:tracePt t="31577" x="4137025" y="5351463"/>
          <p14:tracePt t="31601" x="4129088" y="5351463"/>
          <p14:tracePt t="31609" x="4121150" y="5351463"/>
          <p14:tracePt t="31617" x="4113213" y="5351463"/>
          <p14:tracePt t="31625" x="4097338" y="5351463"/>
          <p14:tracePt t="31641" x="4089400" y="5351463"/>
          <p14:tracePt t="31657" x="4089400" y="5359400"/>
          <p14:tracePt t="31665" x="4081463" y="5367338"/>
          <p14:tracePt t="31673" x="4073525" y="5367338"/>
          <p14:tracePt t="31681" x="4057650" y="5383213"/>
          <p14:tracePt t="31689" x="4049713" y="5399088"/>
          <p14:tracePt t="31697" x="4033838" y="5414963"/>
          <p14:tracePt t="31705" x="4017963" y="5430838"/>
          <p14:tracePt t="31713" x="4002088" y="5446713"/>
          <p14:tracePt t="31721" x="3970338" y="5478463"/>
          <p14:tracePt t="31729" x="3954463" y="5494338"/>
          <p14:tracePt t="31737" x="3938588" y="5510213"/>
          <p14:tracePt t="31745" x="3906838" y="5526088"/>
          <p14:tracePt t="31753" x="3890963" y="5541963"/>
          <p14:tracePt t="31761" x="3875088" y="5557838"/>
          <p14:tracePt t="31769" x="3859213" y="5573713"/>
          <p14:tracePt t="31777" x="3843338" y="5589588"/>
          <p14:tracePt t="31785" x="3833813" y="5605463"/>
          <p14:tracePt t="31793" x="3825875" y="5605463"/>
          <p14:tracePt t="31801" x="3817938" y="5613400"/>
          <p14:tracePt t="31808" x="3810000" y="5613400"/>
          <p14:tracePt t="31816" x="3810000" y="5629275"/>
          <p14:tracePt t="31825" x="3786188" y="5629275"/>
          <p14:tracePt t="31833" x="3786188" y="5637213"/>
          <p14:tracePt t="31841" x="3778250" y="5645150"/>
          <p14:tracePt t="31849" x="3770313" y="5653088"/>
          <p14:tracePt t="31857" x="3762375" y="5662613"/>
          <p14:tracePt t="31864" x="3754438" y="5678488"/>
          <p14:tracePt t="31873" x="3754438" y="5694363"/>
          <p14:tracePt t="31881" x="3738563" y="5702300"/>
          <p14:tracePt t="31889" x="3730625" y="5718175"/>
          <p14:tracePt t="31906" x="3714750" y="5741988"/>
          <p14:tracePt t="31913" x="3714750" y="5749925"/>
          <p14:tracePt t="31921" x="3698875" y="5749925"/>
          <p14:tracePt t="31929" x="3690938" y="5757863"/>
          <p14:tracePt t="31937" x="3683000" y="5765800"/>
          <p14:tracePt t="31946" x="3675063" y="5765800"/>
          <p14:tracePt t="31953" x="3675063" y="5773738"/>
          <p14:tracePt t="31961" x="3659188" y="5781675"/>
          <p14:tracePt t="31977" x="3651250" y="5789613"/>
          <p14:tracePt t="31993" x="3643313" y="5789613"/>
          <p14:tracePt t="32001" x="3635375" y="5797550"/>
          <p14:tracePt t="32153" x="3635375" y="5805488"/>
          <p14:tracePt t="32193" x="3643313" y="5805488"/>
          <p14:tracePt t="32481" x="3651250" y="5813425"/>
          <p14:tracePt t="32513" x="3659188" y="5813425"/>
          <p14:tracePt t="32601" x="3667125" y="5813425"/>
          <p14:tracePt t="32625" x="3675063" y="5813425"/>
          <p14:tracePt t="32656" x="3683000" y="5813425"/>
          <p14:tracePt t="32680" x="3690938" y="5813425"/>
          <p14:tracePt t="32705" x="3698875" y="5813425"/>
          <p14:tracePt t="32712" x="3706813" y="5813425"/>
          <p14:tracePt t="32728" x="3714750" y="5813425"/>
          <p14:tracePt t="32736" x="3722688" y="5813425"/>
          <p14:tracePt t="32744" x="3730625" y="5813425"/>
          <p14:tracePt t="32752" x="3746500" y="5813425"/>
          <p14:tracePt t="32760" x="3762375" y="5813425"/>
          <p14:tracePt t="32769" x="3786188" y="5813425"/>
          <p14:tracePt t="32776" x="3802063" y="5813425"/>
          <p14:tracePt t="32785" x="3817938" y="5813425"/>
          <p14:tracePt t="32793" x="3843338" y="5813425"/>
          <p14:tracePt t="32801" x="3867150" y="5813425"/>
          <p14:tracePt t="32808" x="3890963" y="5813425"/>
          <p14:tracePt t="32817" x="3922713" y="5813425"/>
          <p14:tracePt t="32825" x="3962400" y="5813425"/>
          <p14:tracePt t="32833" x="4010025" y="5813425"/>
          <p14:tracePt t="32840" x="4049713" y="5805488"/>
          <p14:tracePt t="32849" x="4105275" y="5805488"/>
          <p14:tracePt t="32856" x="4160838" y="5805488"/>
          <p14:tracePt t="32865" x="4200525" y="5805488"/>
          <p14:tracePt t="32872" x="4257675" y="5805488"/>
          <p14:tracePt t="32889" x="4352925" y="5805488"/>
          <p14:tracePt t="32897" x="4384675" y="5805488"/>
          <p14:tracePt t="32905" x="4432300" y="5805488"/>
          <p14:tracePt t="32912" x="4456113" y="5805488"/>
          <p14:tracePt t="32920" x="4479925" y="5805488"/>
          <p14:tracePt t="32929" x="4495800" y="5805488"/>
          <p14:tracePt t="32937" x="4511675" y="5805488"/>
          <p14:tracePt t="32945" x="4527550" y="5805488"/>
          <p14:tracePt t="32953" x="4535488" y="5805488"/>
          <p14:tracePt t="32961" x="4551363" y="5813425"/>
          <p14:tracePt t="32969" x="4559300" y="5813425"/>
          <p14:tracePt t="32977" x="4567238" y="5821363"/>
          <p14:tracePt t="32985" x="4576763" y="5821363"/>
          <p14:tracePt t="33000" x="4592638" y="5821363"/>
          <p14:tracePt t="33008" x="4600575" y="5821363"/>
          <p14:tracePt t="33016" x="4608513" y="5821363"/>
          <p14:tracePt t="33025" x="4616450" y="5821363"/>
          <p14:tracePt t="33049" x="4624388" y="5821363"/>
          <p14:tracePt t="33056" x="4632325" y="5821363"/>
          <p14:tracePt t="33089" x="4640263" y="5821363"/>
          <p14:tracePt t="33113" x="4648200" y="5821363"/>
          <p14:tracePt t="33609" x="4664075" y="5821363"/>
          <p14:tracePt t="33633" x="4672013" y="5821363"/>
          <p14:tracePt t="33657" x="4687888" y="5813425"/>
          <p14:tracePt t="33672" x="4695825" y="5813425"/>
          <p14:tracePt t="33753" x="4703763" y="5805488"/>
          <p14:tracePt t="33777" x="4703763" y="5797550"/>
          <p14:tracePt t="33921" x="4711700" y="5797550"/>
          <p14:tracePt t="33929" x="4719638" y="5789613"/>
          <p14:tracePt t="33937" x="4727575" y="5789613"/>
          <p14:tracePt t="33985" x="4743450" y="5789613"/>
          <p14:tracePt t="33993" x="4759325" y="5789613"/>
          <p14:tracePt t="34001" x="4767263" y="5789613"/>
          <p14:tracePt t="34008" x="4783138" y="5789613"/>
          <p14:tracePt t="34017" x="4791075" y="5789613"/>
          <p14:tracePt t="34025" x="4806950" y="5781675"/>
          <p14:tracePt t="34033" x="4814888" y="5773738"/>
          <p14:tracePt t="34041" x="4822825" y="5773738"/>
          <p14:tracePt t="34057" x="4830763" y="5773738"/>
          <p14:tracePt t="40137" x="4830763" y="5765800"/>
          <p14:tracePt t="40145" x="4846638" y="5765800"/>
          <p14:tracePt t="40153" x="4854575" y="5757863"/>
          <p14:tracePt t="40161" x="4862513" y="5757863"/>
          <p14:tracePt t="40169" x="4870450" y="5757863"/>
          <p14:tracePt t="40177" x="4878388" y="5757863"/>
          <p14:tracePt t="40185" x="4886325" y="5757863"/>
          <p14:tracePt t="40193" x="4902200" y="5757863"/>
          <p14:tracePt t="40201" x="4918075" y="5757863"/>
          <p14:tracePt t="40209" x="4933950" y="5765800"/>
          <p14:tracePt t="40217" x="4951413" y="5773738"/>
          <p14:tracePt t="40225" x="4975225" y="5773738"/>
          <p14:tracePt t="40233" x="5006975" y="5773738"/>
          <p14:tracePt t="40241" x="5038725" y="5773738"/>
          <p14:tracePt t="40249" x="5054600" y="5757863"/>
          <p14:tracePt t="40257" x="5062538" y="5741988"/>
          <p14:tracePt t="40265" x="5070475" y="5734050"/>
          <p14:tracePt t="40273" x="5070475" y="5726113"/>
          <p14:tracePt t="40281" x="5070475" y="5710238"/>
          <p14:tracePt t="40289" x="5070475" y="5686425"/>
          <p14:tracePt t="40297" x="5070475" y="5670550"/>
          <p14:tracePt t="40305" x="5054600" y="5653088"/>
          <p14:tracePt t="40529" x="5038725" y="5637213"/>
          <p14:tracePt t="40537" x="5022850" y="5637213"/>
          <p14:tracePt t="40545" x="5014913" y="5637213"/>
          <p14:tracePt t="40561" x="4999038" y="5637213"/>
          <p14:tracePt t="40569" x="4999038" y="5645150"/>
          <p14:tracePt t="40577" x="4991100" y="5645150"/>
          <p14:tracePt t="40585" x="4983163" y="5653088"/>
          <p14:tracePt t="40601" x="4975225" y="5653088"/>
          <p14:tracePt t="40609" x="4967288" y="5637213"/>
          <p14:tracePt t="40616" x="4959350" y="5621338"/>
          <p14:tracePt t="40625" x="4943475" y="5597525"/>
          <p14:tracePt t="40633" x="4943475" y="5581650"/>
          <p14:tracePt t="40640" x="4926013" y="5565775"/>
          <p14:tracePt t="40648" x="4918075" y="5557838"/>
          <p14:tracePt t="40657" x="4918075" y="5549900"/>
          <p14:tracePt t="40681" x="4918075" y="5541963"/>
          <p14:tracePt t="40713" x="4894263" y="5541963"/>
          <p14:tracePt t="40721" x="4894263" y="5534025"/>
          <p14:tracePt t="40728" x="4902200" y="5518150"/>
          <p14:tracePt t="40736" x="4910138" y="5478463"/>
          <p14:tracePt t="40744" x="4926013" y="5462588"/>
          <p14:tracePt t="40752" x="4933950" y="5446713"/>
          <p14:tracePt t="40760" x="4933950" y="5430838"/>
          <p14:tracePt t="40769" x="4943475" y="5422900"/>
          <p14:tracePt t="40777" x="4951413" y="5422900"/>
          <p14:tracePt t="40784" x="4951413" y="5414963"/>
          <p14:tracePt t="40825" x="4959350" y="5407025"/>
          <p14:tracePt t="40833" x="4959350" y="5391150"/>
          <p14:tracePt t="40841" x="4967288" y="5383213"/>
          <p14:tracePt t="40848" x="4975225" y="5375275"/>
          <p14:tracePt t="40857" x="4975225" y="5367338"/>
          <p14:tracePt t="40864" x="4991100" y="5359400"/>
          <p14:tracePt t="40881" x="4991100" y="5351463"/>
          <p14:tracePt t="40888" x="4999038" y="5343525"/>
          <p14:tracePt t="40905" x="5006975" y="5343525"/>
          <p14:tracePt t="40913" x="5006975" y="5335588"/>
          <p14:tracePt t="40929" x="5006975" y="5327650"/>
          <p14:tracePt t="40937" x="5014913" y="5327650"/>
          <p14:tracePt t="40985" x="5022850" y="5327650"/>
          <p14:tracePt t="40993" x="5022850" y="5319713"/>
          <p14:tracePt t="41008" x="5030788" y="5319713"/>
          <p14:tracePt t="41025" x="5046663" y="5319713"/>
          <p14:tracePt t="41040" x="5054600" y="5302250"/>
          <p14:tracePt t="41048" x="5062538" y="5302250"/>
          <p14:tracePt t="41056" x="5070475" y="5302250"/>
          <p14:tracePt t="41161" x="5070475" y="5294313"/>
          <p14:tracePt t="41169" x="5078413" y="5294313"/>
          <p14:tracePt t="41193" x="5086350" y="5286375"/>
          <p14:tracePt t="41217" x="5094288" y="5286375"/>
          <p14:tracePt t="41225" x="5094288" y="5278438"/>
          <p14:tracePt t="41305" x="5094288" y="5270500"/>
          <p14:tracePt t="41361" x="5102225" y="5270500"/>
          <p14:tracePt t="41369" x="5102225" y="5262563"/>
          <p14:tracePt t="41481" x="5110163" y="5254625"/>
          <p14:tracePt t="41497" x="5110163" y="5246688"/>
          <p14:tracePt t="41505" x="5118100" y="5238750"/>
          <p14:tracePt t="41513" x="5118100" y="5230813"/>
          <p14:tracePt t="41521" x="5126038" y="5230813"/>
          <p14:tracePt t="41528" x="5126038" y="5214938"/>
          <p14:tracePt t="41537" x="5133975" y="5214938"/>
          <p14:tracePt t="41545" x="5133975" y="5199063"/>
          <p14:tracePt t="41553" x="5141913" y="5199063"/>
          <p14:tracePt t="41561" x="5141913" y="5191125"/>
          <p14:tracePt t="41569" x="5141913" y="5183188"/>
          <p14:tracePt t="41576" x="5141913" y="5175250"/>
          <p14:tracePt t="41584" x="5141913" y="5167313"/>
          <p14:tracePt t="41592" x="5141913" y="5151438"/>
          <p14:tracePt t="41600" x="5141913" y="5143500"/>
          <p14:tracePt t="41608" x="5141913" y="5119688"/>
          <p14:tracePt t="41616" x="5141913" y="5103813"/>
          <p14:tracePt t="41624" x="5141913" y="5080000"/>
          <p14:tracePt t="41632" x="5141913" y="5056188"/>
          <p14:tracePt t="41640" x="5141913" y="5032375"/>
          <p14:tracePt t="41648" x="5141913" y="5008563"/>
          <p14:tracePt t="41657" x="5141913" y="4976813"/>
          <p14:tracePt t="41664" x="5141913" y="4943475"/>
          <p14:tracePt t="41672" x="5133975" y="4903788"/>
          <p14:tracePt t="41681" x="5126038" y="4872038"/>
          <p14:tracePt t="41689" x="5118100" y="4824413"/>
          <p14:tracePt t="41697" x="5110163" y="4792663"/>
          <p14:tracePt t="41705" x="5102225" y="4760913"/>
          <p14:tracePt t="41712" x="5086350" y="4713288"/>
          <p14:tracePt t="41721" x="5078413" y="4665663"/>
          <p14:tracePt t="41729" x="5062538" y="4616450"/>
          <p14:tracePt t="41737" x="5038725" y="4568825"/>
          <p14:tracePt t="41744" x="5006975" y="4505325"/>
          <p14:tracePt t="41752" x="4967288" y="4449763"/>
          <p14:tracePt t="41761" x="4926013" y="4378325"/>
          <p14:tracePt t="41769" x="4878388" y="4306888"/>
          <p14:tracePt t="41777" x="4814888" y="4225925"/>
          <p14:tracePt t="41785" x="4759325" y="4162425"/>
          <p14:tracePt t="41793" x="4695825" y="4083050"/>
          <p14:tracePt t="41801" x="4648200" y="3995738"/>
          <p14:tracePt t="41808" x="4616450" y="3906838"/>
          <p14:tracePt t="41817" x="4584700" y="3819525"/>
          <p14:tracePt t="41825" x="4535488" y="3740150"/>
          <p14:tracePt t="41833" x="4456113" y="3692525"/>
          <p14:tracePt t="42145" x="4456113" y="3700463"/>
          <p14:tracePt t="42153" x="4456113" y="3708400"/>
          <p14:tracePt t="42161" x="4456113" y="3716338"/>
          <p14:tracePt t="42169" x="4448175" y="3724275"/>
          <p14:tracePt t="42177" x="4400550" y="3724275"/>
          <p14:tracePt t="42185" x="4337050" y="3724275"/>
          <p14:tracePt t="42192" x="4241800" y="3716338"/>
          <p14:tracePt t="42200" x="4065588" y="3668713"/>
          <p14:tracePt t="42208" x="3890963" y="3595688"/>
          <p14:tracePt t="42217" x="3683000" y="3524250"/>
          <p14:tracePt t="42224" x="3484563" y="3429000"/>
          <p14:tracePt t="42233" x="3252788" y="3325813"/>
          <p14:tracePt t="42240" x="2965450" y="3205163"/>
          <p14:tracePt t="42248" x="2638425" y="3086100"/>
          <p14:tracePt t="42256" x="2311400" y="2982913"/>
          <p14:tracePt t="42264" x="1984375" y="2862263"/>
          <p14:tracePt t="42273" x="1658938" y="2759075"/>
          <p14:tracePt t="42280" x="1331913" y="2655888"/>
          <p14:tracePt t="42289" x="1004888" y="2535238"/>
          <p14:tracePt t="42297" x="677863" y="2432050"/>
          <p14:tracePt t="42304" x="366713" y="2320925"/>
          <p14:tracePt t="42313" x="79375" y="22161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5E14E-8B29-4274-B9F1-20DE91B1B0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3200" y="971551"/>
            <a:ext cx="8329240" cy="1189038"/>
          </a:xfrm>
          <a:prstGeom prst="rect">
            <a:avLst/>
          </a:prstGeom>
        </p:spPr>
        <p:txBody>
          <a:bodyPr wrap="none" lIns="0"/>
          <a:lstStyle/>
          <a:p>
            <a:pPr marL="266700" lvl="1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구조적 언어의 구조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선택문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IF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 또는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문을 사용함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605" name="슬라이드 번호 개체 틀 3">
            <a:extLst>
              <a:ext uri="{FF2B5EF4-FFF2-40B4-BE49-F238E27FC236}">
                <a16:creationId xmlns:a16="http://schemas.microsoft.com/office/drawing/2014/main" id="{1E666D9C-B67F-45B7-8783-E2A4C8261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7F046-A3F4-4E27-9E34-748B6AF0E0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2503989-8816-4BF7-84EB-241BC919A7D3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528E6EB8-6E80-42C4-A6C8-369A53CAF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961" y="2113805"/>
            <a:ext cx="1516062" cy="443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기술 방법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DO CASE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................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5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6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7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OTHERWISE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8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ENDCASE 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68358C9-1261-40D9-ADC7-22590B27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6" y="1967755"/>
            <a:ext cx="38163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 예시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20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DO CASE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급여형태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“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연구직</a:t>
            </a:r>
            <a:r>
              <a:rPr lang="ko-KR" altLang="en-US" sz="1400">
                <a:latin typeface="Times New Roman" panose="02020603050405020304" pitchFamily="18" charset="0"/>
                <a:ea typeface="HY견고딕" panose="02030600000101010101" pitchFamily="18" charset="-127"/>
              </a:rPr>
              <a:t>”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봉급액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근무시간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x 10,000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급여형태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“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사무직</a:t>
            </a:r>
            <a:r>
              <a:rPr lang="ko-KR" altLang="en-US" sz="1400">
                <a:latin typeface="Times New Roman" panose="02020603050405020304" pitchFamily="18" charset="0"/>
                <a:ea typeface="HY견고딕" panose="02030600000101010101" pitchFamily="18" charset="-127"/>
              </a:rPr>
              <a:t>”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봉급액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근무시간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x 9,000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OTHERWISE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봉급액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근무시간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x 8,000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ENDCASE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FF06D5-4A56-4269-8ADA-29AD482C5DBC}"/>
              </a:ext>
            </a:extLst>
          </p:cNvPr>
          <p:cNvSpPr/>
          <p:nvPr/>
        </p:nvSpPr>
        <p:spPr>
          <a:xfrm>
            <a:off x="938361" y="2048718"/>
            <a:ext cx="6696075" cy="4679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228790-505A-4582-A4FE-4FB951C15EE4}"/>
              </a:ext>
            </a:extLst>
          </p:cNvPr>
          <p:cNvCxnSpPr/>
          <p:nvPr/>
        </p:nvCxnSpPr>
        <p:spPr>
          <a:xfrm>
            <a:off x="938361" y="2480518"/>
            <a:ext cx="6696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7D6E82-E086-4D4A-A3CA-F84D05253FFF}"/>
              </a:ext>
            </a:extLst>
          </p:cNvPr>
          <p:cNvCxnSpPr/>
          <p:nvPr/>
        </p:nvCxnSpPr>
        <p:spPr>
          <a:xfrm>
            <a:off x="2954486" y="2048718"/>
            <a:ext cx="0" cy="467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70"/>
    </mc:Choice>
    <mc:Fallback xmlns="">
      <p:transition spd="slow" advTm="47670"/>
    </mc:Fallback>
  </mc:AlternateContent>
  <p:extLst>
    <p:ext uri="{3A86A75C-4F4B-4683-9AE1-C65F6400EC91}">
      <p14:laserTraceLst xmlns:p14="http://schemas.microsoft.com/office/powerpoint/2010/main">
        <p14:tracePtLst>
          <p14:tracePt t="1646" x="8769350" y="4043363"/>
          <p14:tracePt t="1654" x="8513763" y="4083050"/>
          <p14:tracePt t="1662" x="8267700" y="4106863"/>
          <p14:tracePt t="1670" x="7996238" y="4162425"/>
          <p14:tracePt t="1678" x="7740650" y="4217988"/>
          <p14:tracePt t="1686" x="7485063" y="4257675"/>
          <p14:tracePt t="1694" x="7231063" y="4330700"/>
          <p14:tracePt t="1702" x="6967538" y="4410075"/>
          <p14:tracePt t="1711" x="6704013" y="4489450"/>
          <p14:tracePt t="1718" x="6450013" y="4560888"/>
          <p14:tracePt t="1727" x="6202363" y="4600575"/>
          <p14:tracePt t="1734" x="5930900" y="4608513"/>
          <p14:tracePt t="1743" x="5716588" y="4608513"/>
          <p14:tracePt t="1750" x="5524500" y="4608513"/>
          <p14:tracePt t="1759" x="5334000" y="4584700"/>
          <p14:tracePt t="1766" x="5157788" y="4537075"/>
          <p14:tracePt t="1774" x="5006975" y="4497388"/>
          <p14:tracePt t="1782" x="4830763" y="4449763"/>
          <p14:tracePt t="1790" x="4743450" y="4418013"/>
          <p14:tracePt t="1798" x="4664075" y="4394200"/>
          <p14:tracePt t="1806" x="4584700" y="4370388"/>
          <p14:tracePt t="1815" x="4535488" y="4362450"/>
          <p14:tracePt t="2110" x="4479925" y="4346575"/>
          <p14:tracePt t="2119" x="4416425" y="4354513"/>
          <p14:tracePt t="2126" x="4368800" y="4378325"/>
          <p14:tracePt t="2134" x="4321175" y="4394200"/>
          <p14:tracePt t="2142" x="4257675" y="4418013"/>
          <p14:tracePt t="2150" x="4192588" y="4441825"/>
          <p14:tracePt t="2158" x="4113213" y="4465638"/>
          <p14:tracePt t="2166" x="4041775" y="4505325"/>
          <p14:tracePt t="2174" x="3994150" y="4537075"/>
          <p14:tracePt t="2182" x="3970338" y="4552950"/>
          <p14:tracePt t="2190" x="3930650" y="4552950"/>
          <p14:tracePt t="2198" x="3906838" y="4552950"/>
          <p14:tracePt t="2206" x="3851275" y="4537075"/>
          <p14:tracePt t="2214" x="3762375" y="4529138"/>
          <p14:tracePt t="2222" x="3683000" y="4529138"/>
          <p14:tracePt t="2231" x="3587750" y="4521200"/>
          <p14:tracePt t="2238" x="3508375" y="4521200"/>
          <p14:tracePt t="2246" x="3451225" y="4497388"/>
          <p14:tracePt t="2254" x="3387725" y="4497388"/>
          <p14:tracePt t="2262" x="3348038" y="4489450"/>
          <p14:tracePt t="2270" x="3284538" y="4489450"/>
          <p14:tracePt t="2278" x="3228975" y="4481513"/>
          <p14:tracePt t="2286" x="3165475" y="4473575"/>
          <p14:tracePt t="2294" x="3109913" y="4473575"/>
          <p14:tracePt t="2302" x="3044825" y="4465638"/>
          <p14:tracePt t="2310" x="2973388" y="4457700"/>
          <p14:tracePt t="2318" x="2933700" y="4441825"/>
          <p14:tracePt t="2326" x="2878138" y="4433888"/>
          <p14:tracePt t="2334" x="2822575" y="4418013"/>
          <p14:tracePt t="2342" x="2782888" y="4402138"/>
          <p14:tracePt t="2350" x="2733675" y="4386263"/>
          <p14:tracePt t="2358" x="2693988" y="4362450"/>
          <p14:tracePt t="2366" x="2654300" y="4346575"/>
          <p14:tracePt t="2374" x="2606675" y="4314825"/>
          <p14:tracePt t="2382" x="2566988" y="4298950"/>
          <p14:tracePt t="2390" x="2519363" y="4273550"/>
          <p14:tracePt t="2398" x="2487613" y="4249738"/>
          <p14:tracePt t="2406" x="2447925" y="4233863"/>
          <p14:tracePt t="2414" x="2416175" y="4210050"/>
          <p14:tracePt t="2422" x="2374900" y="4194175"/>
          <p14:tracePt t="2431" x="2335213" y="4178300"/>
          <p14:tracePt t="2438" x="2303463" y="4154488"/>
          <p14:tracePt t="2446" x="2271713" y="4130675"/>
          <p14:tracePt t="2462" x="2247900" y="4114800"/>
          <p14:tracePt t="2470" x="2216150" y="4090988"/>
          <p14:tracePt t="2478" x="2184400" y="4067175"/>
          <p14:tracePt t="2486" x="2152650" y="4051300"/>
          <p14:tracePt t="2494" x="2136775" y="4019550"/>
          <p14:tracePt t="2502" x="2105025" y="4003675"/>
          <p14:tracePt t="2510" x="2089150" y="3979863"/>
          <p14:tracePt t="2518" x="2065338" y="3956050"/>
          <p14:tracePt t="2526" x="2049463" y="3938588"/>
          <p14:tracePt t="2534" x="2025650" y="3906838"/>
          <p14:tracePt t="2542" x="2008188" y="3890963"/>
          <p14:tracePt t="2550" x="1976438" y="3851275"/>
          <p14:tracePt t="2559" x="1960563" y="3819525"/>
          <p14:tracePt t="2566" x="1936750" y="3787775"/>
          <p14:tracePt t="2575" x="1912938" y="3740150"/>
          <p14:tracePt t="2582" x="1881188" y="3700463"/>
          <p14:tracePt t="2591" x="1849438" y="3652838"/>
          <p14:tracePt t="2598" x="1825625" y="3613150"/>
          <p14:tracePt t="2606" x="1801813" y="3563938"/>
          <p14:tracePt t="2615" x="1770063" y="3508375"/>
          <p14:tracePt t="2622" x="1746250" y="3484563"/>
          <p14:tracePt t="2631" x="1730375" y="3436938"/>
          <p14:tracePt t="2638" x="1706563" y="3397250"/>
          <p14:tracePt t="2647" x="1682750" y="3357563"/>
          <p14:tracePt t="2654" x="1658938" y="3325813"/>
          <p14:tracePt t="2662" x="1641475" y="3294063"/>
          <p14:tracePt t="2670" x="1609725" y="3252788"/>
          <p14:tracePt t="2678" x="1577975" y="3236913"/>
          <p14:tracePt t="2686" x="1562100" y="3221038"/>
          <p14:tracePt t="2694" x="1538288" y="3205163"/>
          <p14:tracePt t="2702" x="1514475" y="3189288"/>
          <p14:tracePt t="2710" x="1506538" y="3173413"/>
          <p14:tracePt t="2718" x="1490663" y="3165475"/>
          <p14:tracePt t="2726" x="1482725" y="3157538"/>
          <p14:tracePt t="2734" x="1474788" y="3149600"/>
          <p14:tracePt t="2750" x="1466850" y="3141663"/>
          <p14:tracePt t="2758" x="1458913" y="3133725"/>
          <p14:tracePt t="2766" x="1450975" y="3125788"/>
          <p14:tracePt t="2774" x="1450975" y="3117850"/>
          <p14:tracePt t="2790" x="1443038" y="3109913"/>
          <p14:tracePt t="2798" x="1443038" y="3101975"/>
          <p14:tracePt t="2806" x="1443038" y="3094038"/>
          <p14:tracePt t="2822" x="1443038" y="3086100"/>
          <p14:tracePt t="2831" x="1435100" y="3070225"/>
          <p14:tracePt t="2846" x="1435100" y="3054350"/>
          <p14:tracePt t="2854" x="1427163" y="3054350"/>
          <p14:tracePt t="2862" x="1427163" y="3046413"/>
          <p14:tracePt t="2870" x="1427163" y="3038475"/>
          <p14:tracePt t="2878" x="1427163" y="3030538"/>
          <p14:tracePt t="2886" x="1427163" y="3022600"/>
          <p14:tracePt t="2902" x="1427163" y="3006725"/>
          <p14:tracePt t="2918" x="1435100" y="2998788"/>
          <p14:tracePt t="2926" x="1435100" y="2982913"/>
          <p14:tracePt t="2934" x="1435100" y="2974975"/>
          <p14:tracePt t="2942" x="1443038" y="2959100"/>
          <p14:tracePt t="2950" x="1450975" y="2943225"/>
          <p14:tracePt t="2958" x="1450975" y="2935288"/>
          <p14:tracePt t="2966" x="1450975" y="2927350"/>
          <p14:tracePt t="2974" x="1466850" y="2909888"/>
          <p14:tracePt t="2982" x="1474788" y="2886075"/>
          <p14:tracePt t="2990" x="1490663" y="2878138"/>
          <p14:tracePt t="2998" x="1498600" y="2862263"/>
          <p14:tracePt t="3006" x="1514475" y="2846388"/>
          <p14:tracePt t="3031" x="1538288" y="2830513"/>
          <p14:tracePt t="3038" x="1546225" y="2822575"/>
          <p14:tracePt t="3046" x="1554163" y="2814638"/>
          <p14:tracePt t="3054" x="1562100" y="2814638"/>
          <p14:tracePt t="3062" x="1577975" y="2806700"/>
          <p14:tracePt t="3079" x="1585913" y="2798763"/>
          <p14:tracePt t="3086" x="1609725" y="2790825"/>
          <p14:tracePt t="3094" x="1625600" y="2790825"/>
          <p14:tracePt t="3102" x="1641475" y="2782888"/>
          <p14:tracePt t="3110" x="1666875" y="2782888"/>
          <p14:tracePt t="3118" x="1674813" y="2774950"/>
          <p14:tracePt t="3126" x="1690688" y="2767013"/>
          <p14:tracePt t="3134" x="1706563" y="2767013"/>
          <p14:tracePt t="3150" x="1722438" y="2767013"/>
          <p14:tracePt t="3158" x="1738313" y="2759075"/>
          <p14:tracePt t="3166" x="1746250" y="2751138"/>
          <p14:tracePt t="3174" x="1754188" y="2751138"/>
          <p14:tracePt t="3182" x="1770063" y="2751138"/>
          <p14:tracePt t="3190" x="1778000" y="2751138"/>
          <p14:tracePt t="3198" x="1785938" y="2751138"/>
          <p14:tracePt t="3206" x="1801813" y="2751138"/>
          <p14:tracePt t="3214" x="1809750" y="2743200"/>
          <p14:tracePt t="3222" x="1817688" y="2743200"/>
          <p14:tracePt t="3232" x="1825625" y="2743200"/>
          <p14:tracePt t="3238" x="1849438" y="2743200"/>
          <p14:tracePt t="3246" x="1857375" y="2743200"/>
          <p14:tracePt t="3254" x="1873250" y="2735263"/>
          <p14:tracePt t="3262" x="1881188" y="2735263"/>
          <p14:tracePt t="3270" x="1897063" y="2735263"/>
          <p14:tracePt t="3278" x="1905000" y="2735263"/>
          <p14:tracePt t="3286" x="1912938" y="2735263"/>
          <p14:tracePt t="3302" x="1920875" y="2735263"/>
          <p14:tracePt t="3358" x="1928813" y="2735263"/>
          <p14:tracePt t="3391" x="1936750" y="2735263"/>
          <p14:tracePt t="3430" x="1944688" y="2735263"/>
          <p14:tracePt t="3446" x="1952625" y="2735263"/>
          <p14:tracePt t="3462" x="1960563" y="2743200"/>
          <p14:tracePt t="3478" x="1968500" y="2743200"/>
          <p14:tracePt t="3486" x="1976438" y="2743200"/>
          <p14:tracePt t="3494" x="1984375" y="2751138"/>
          <p14:tracePt t="3511" x="1992313" y="2759075"/>
          <p14:tracePt t="3527" x="2000250" y="2759075"/>
          <p14:tracePt t="3542" x="2000250" y="2767013"/>
          <p14:tracePt t="3559" x="2008188" y="2767013"/>
          <p14:tracePt t="3591" x="2008188" y="2774950"/>
          <p14:tracePt t="3598" x="2017713" y="2774950"/>
          <p14:tracePt t="3606" x="2017713" y="2782888"/>
          <p14:tracePt t="3622" x="2033588" y="2782888"/>
          <p14:tracePt t="3654" x="2041525" y="2798763"/>
          <p14:tracePt t="3662" x="2049463" y="2798763"/>
          <p14:tracePt t="3686" x="2057400" y="2798763"/>
          <p14:tracePt t="3694" x="2065338" y="2806700"/>
          <p14:tracePt t="3702" x="2073275" y="2806700"/>
          <p14:tracePt t="3710" x="2081213" y="2806700"/>
          <p14:tracePt t="3726" x="2097088" y="2814638"/>
          <p14:tracePt t="3734" x="2112963" y="2822575"/>
          <p14:tracePt t="3742" x="2120900" y="2822575"/>
          <p14:tracePt t="3750" x="2136775" y="2822575"/>
          <p14:tracePt t="3758" x="2144713" y="2822575"/>
          <p14:tracePt t="3766" x="2160588" y="2822575"/>
          <p14:tracePt t="3774" x="2184400" y="2822575"/>
          <p14:tracePt t="3782" x="2200275" y="2822575"/>
          <p14:tracePt t="3790" x="2216150" y="2822575"/>
          <p14:tracePt t="3798" x="2224088" y="2822575"/>
          <p14:tracePt t="3806" x="2232025" y="2822575"/>
          <p14:tracePt t="3814" x="2247900" y="2822575"/>
          <p14:tracePt t="3822" x="2255838" y="2822575"/>
          <p14:tracePt t="3831" x="2263775" y="2822575"/>
          <p14:tracePt t="3950" x="2263775" y="2830513"/>
          <p14:tracePt t="3974" x="2263775" y="2846388"/>
          <p14:tracePt t="3982" x="2263775" y="2854325"/>
          <p14:tracePt t="3990" x="2263775" y="2862263"/>
          <p14:tracePt t="3998" x="2263775" y="2870200"/>
          <p14:tracePt t="4006" x="2255838" y="2878138"/>
          <p14:tracePt t="4014" x="2255838" y="2894013"/>
          <p14:tracePt t="4022" x="2255838" y="2909888"/>
          <p14:tracePt t="4031" x="2255838" y="2919413"/>
          <p14:tracePt t="4046" x="2239963" y="2935288"/>
          <p14:tracePt t="4054" x="2239963" y="2943225"/>
          <p14:tracePt t="4062" x="2239963" y="2951163"/>
          <p14:tracePt t="4070" x="2232025" y="2951163"/>
          <p14:tracePt t="4078" x="2224088" y="2959100"/>
          <p14:tracePt t="4086" x="2224088" y="2967038"/>
          <p14:tracePt t="4094" x="2216150" y="2974975"/>
          <p14:tracePt t="4102" x="2208213" y="2974975"/>
          <p14:tracePt t="4110" x="2200275" y="2982913"/>
          <p14:tracePt t="4118" x="2184400" y="2982913"/>
          <p14:tracePt t="4126" x="2160588" y="2990850"/>
          <p14:tracePt t="4134" x="2152650" y="2990850"/>
          <p14:tracePt t="4142" x="2144713" y="2998788"/>
          <p14:tracePt t="4150" x="2128838" y="3006725"/>
          <p14:tracePt t="4158" x="2120900" y="3006725"/>
          <p14:tracePt t="4166" x="2112963" y="3006725"/>
          <p14:tracePt t="4174" x="2089150" y="3014663"/>
          <p14:tracePt t="4182" x="2073275" y="3014663"/>
          <p14:tracePt t="4190" x="2049463" y="3014663"/>
          <p14:tracePt t="4198" x="2041525" y="3022600"/>
          <p14:tracePt t="4206" x="2025650" y="3022600"/>
          <p14:tracePt t="4214" x="2017713" y="3022600"/>
          <p14:tracePt t="4222" x="2000250" y="3022600"/>
          <p14:tracePt t="4231" x="2000250" y="3030538"/>
          <p14:tracePt t="4238" x="1992313" y="3030538"/>
          <p14:tracePt t="4246" x="1984375" y="3038475"/>
          <p14:tracePt t="4254" x="1976438" y="3038475"/>
          <p14:tracePt t="4654" x="1976438" y="3046413"/>
          <p14:tracePt t="4662" x="1976438" y="3054350"/>
          <p14:tracePt t="4686" x="1976438" y="3062288"/>
          <p14:tracePt t="4694" x="1976438" y="3070225"/>
          <p14:tracePt t="4727" x="1976438" y="3078163"/>
          <p14:tracePt t="4926" x="1968500" y="3078163"/>
          <p14:tracePt t="4934" x="1960563" y="3078163"/>
          <p14:tracePt t="4942" x="1952625" y="3086100"/>
          <p14:tracePt t="4958" x="1944688" y="3086100"/>
          <p14:tracePt t="4966" x="1936750" y="3086100"/>
          <p14:tracePt t="4974" x="1928813" y="3086100"/>
          <p14:tracePt t="4982" x="1905000" y="3094038"/>
          <p14:tracePt t="4990" x="1889125" y="3094038"/>
          <p14:tracePt t="4998" x="1865313" y="3094038"/>
          <p14:tracePt t="5006" x="1841500" y="3101975"/>
          <p14:tracePt t="5014" x="1825625" y="3101975"/>
          <p14:tracePt t="5022" x="1809750" y="3101975"/>
          <p14:tracePt t="5031" x="1793875" y="3101975"/>
          <p14:tracePt t="5038" x="1785938" y="3101975"/>
          <p14:tracePt t="5046" x="1762125" y="3101975"/>
          <p14:tracePt t="5054" x="1754188" y="3101975"/>
          <p14:tracePt t="5062" x="1738313" y="3101975"/>
          <p14:tracePt t="5078" x="1730375" y="3101975"/>
          <p14:tracePt t="5095" x="1722438" y="3101975"/>
          <p14:tracePt t="5182" x="1714500" y="3101975"/>
          <p14:tracePt t="5190" x="1706563" y="3101975"/>
          <p14:tracePt t="5206" x="1698625" y="3101975"/>
          <p14:tracePt t="5318" x="1698625" y="3109913"/>
          <p14:tracePt t="5326" x="1698625" y="3117850"/>
          <p14:tracePt t="5342" x="1698625" y="3125788"/>
          <p14:tracePt t="5350" x="1698625" y="3133725"/>
          <p14:tracePt t="5358" x="1706563" y="3141663"/>
          <p14:tracePt t="5374" x="1706563" y="3157538"/>
          <p14:tracePt t="5382" x="1714500" y="3157538"/>
          <p14:tracePt t="5390" x="1722438" y="3157538"/>
          <p14:tracePt t="5398" x="1722438" y="3165475"/>
          <p14:tracePt t="5406" x="1730375" y="3165475"/>
          <p14:tracePt t="5414" x="1738313" y="3165475"/>
          <p14:tracePt t="5438" x="1746250" y="3165475"/>
          <p14:tracePt t="5446" x="1754188" y="3165475"/>
          <p14:tracePt t="5462" x="1762125" y="3165475"/>
          <p14:tracePt t="5478" x="1770063" y="3165475"/>
          <p14:tracePt t="5486" x="1778000" y="3165475"/>
          <p14:tracePt t="5494" x="1785938" y="3165475"/>
          <p14:tracePt t="5510" x="1793875" y="3165475"/>
          <p14:tracePt t="5518" x="1793875" y="3157538"/>
          <p14:tracePt t="5526" x="1809750" y="3149600"/>
          <p14:tracePt t="5542" x="1817688" y="3149600"/>
          <p14:tracePt t="5550" x="1841500" y="3141663"/>
          <p14:tracePt t="5558" x="1849438" y="3133725"/>
          <p14:tracePt t="5566" x="1865313" y="3125788"/>
          <p14:tracePt t="5574" x="1881188" y="3117850"/>
          <p14:tracePt t="5582" x="1897063" y="3109913"/>
          <p14:tracePt t="5590" x="1912938" y="3109913"/>
          <p14:tracePt t="5598" x="1928813" y="3101975"/>
          <p14:tracePt t="5606" x="1952625" y="3094038"/>
          <p14:tracePt t="5614" x="1968500" y="3086100"/>
          <p14:tracePt t="5622" x="1992313" y="3086100"/>
          <p14:tracePt t="5631" x="2008188" y="3086100"/>
          <p14:tracePt t="5639" x="2025650" y="3078163"/>
          <p14:tracePt t="5647" x="2033588" y="3070225"/>
          <p14:tracePt t="5654" x="2049463" y="3070225"/>
          <p14:tracePt t="5662" x="2065338" y="3070225"/>
          <p14:tracePt t="5670" x="2081213" y="3070225"/>
          <p14:tracePt t="5678" x="2089150" y="3062288"/>
          <p14:tracePt t="5686" x="2105025" y="3062288"/>
          <p14:tracePt t="5694" x="2120900" y="3054350"/>
          <p14:tracePt t="5702" x="2128838" y="3054350"/>
          <p14:tracePt t="5711" x="2144713" y="3054350"/>
          <p14:tracePt t="5718" x="2160588" y="3054350"/>
          <p14:tracePt t="5727" x="2184400" y="3046413"/>
          <p14:tracePt t="5734" x="2208213" y="3046413"/>
          <p14:tracePt t="5743" x="2232025" y="3046413"/>
          <p14:tracePt t="5750" x="2247900" y="3046413"/>
          <p14:tracePt t="5759" x="2263775" y="3046413"/>
          <p14:tracePt t="5766" x="2271713" y="3046413"/>
          <p14:tracePt t="5775" x="2287588" y="3046413"/>
          <p14:tracePt t="5782" x="2295525" y="3046413"/>
          <p14:tracePt t="5790" x="2311400" y="3046413"/>
          <p14:tracePt t="5798" x="2319338" y="3046413"/>
          <p14:tracePt t="5807" x="2327275" y="3046413"/>
          <p14:tracePt t="5814" x="2335213" y="3046413"/>
          <p14:tracePt t="6110" x="2343150" y="3046413"/>
          <p14:tracePt t="6126" x="2343150" y="3054350"/>
          <p14:tracePt t="6142" x="2351088" y="3054350"/>
          <p14:tracePt t="6247" x="2351088" y="3062288"/>
          <p14:tracePt t="6271" x="2351088" y="3070225"/>
          <p14:tracePt t="6286" x="2351088" y="3078163"/>
          <p14:tracePt t="6294" x="2351088" y="3086100"/>
          <p14:tracePt t="6310" x="2351088" y="3094038"/>
          <p14:tracePt t="6327" x="2351088" y="3101975"/>
          <p14:tracePt t="6334" x="2351088" y="3109913"/>
          <p14:tracePt t="6342" x="2351088" y="3117850"/>
          <p14:tracePt t="6358" x="2351088" y="3125788"/>
          <p14:tracePt t="6366" x="2351088" y="3141663"/>
          <p14:tracePt t="6382" x="2351088" y="3149600"/>
          <p14:tracePt t="6390" x="2351088" y="3157538"/>
          <p14:tracePt t="6398" x="2351088" y="3173413"/>
          <p14:tracePt t="6406" x="2335213" y="3189288"/>
          <p14:tracePt t="6414" x="2335213" y="3197225"/>
          <p14:tracePt t="6422" x="2335213" y="3213100"/>
          <p14:tracePt t="6431" x="2327275" y="3228975"/>
          <p14:tracePt t="6438" x="2319338" y="3252788"/>
          <p14:tracePt t="6446" x="2311400" y="3278188"/>
          <p14:tracePt t="6454" x="2303463" y="3302000"/>
          <p14:tracePt t="6462" x="2295525" y="3317875"/>
          <p14:tracePt t="6470" x="2287588" y="3333750"/>
          <p14:tracePt t="6478" x="2279650" y="3349625"/>
          <p14:tracePt t="6487" x="2271713" y="3373438"/>
          <p14:tracePt t="6494" x="2263775" y="3381375"/>
          <p14:tracePt t="6502" x="2263775" y="3397250"/>
          <p14:tracePt t="6510" x="2263775" y="3405188"/>
          <p14:tracePt t="6878" x="2263775" y="3429000"/>
          <p14:tracePt t="6886" x="2263775" y="3452813"/>
          <p14:tracePt t="6894" x="2263775" y="3468688"/>
          <p14:tracePt t="6902" x="2263775" y="3484563"/>
          <p14:tracePt t="6910" x="2263775" y="3508375"/>
          <p14:tracePt t="6918" x="2263775" y="3532188"/>
          <p14:tracePt t="6926" x="2263775" y="3563938"/>
          <p14:tracePt t="6934" x="2263775" y="3613150"/>
          <p14:tracePt t="6942" x="2255838" y="3636963"/>
          <p14:tracePt t="6950" x="2247900" y="3660775"/>
          <p14:tracePt t="6958" x="2247900" y="3692525"/>
          <p14:tracePt t="6966" x="2232025" y="3716338"/>
          <p14:tracePt t="6974" x="2224088" y="3740150"/>
          <p14:tracePt t="6982" x="2208213" y="3771900"/>
          <p14:tracePt t="6990" x="2208213" y="3779838"/>
          <p14:tracePt t="6998" x="2192338" y="3795713"/>
          <p14:tracePt t="7006" x="2184400" y="3811588"/>
          <p14:tracePt t="7014" x="2168525" y="3819525"/>
          <p14:tracePt t="7022" x="2168525" y="3827463"/>
          <p14:tracePt t="7031" x="2160588" y="3835400"/>
          <p14:tracePt t="7038" x="2160588" y="3843338"/>
          <p14:tracePt t="7046" x="2144713" y="3843338"/>
          <p14:tracePt t="7054" x="2144713" y="3859213"/>
          <p14:tracePt t="7062" x="2136775" y="3859213"/>
          <p14:tracePt t="7071" x="2136775" y="3867150"/>
          <p14:tracePt t="7078" x="2128838" y="3867150"/>
          <p14:tracePt t="7087" x="2120900" y="3867150"/>
          <p14:tracePt t="7111" x="2120900" y="3875088"/>
          <p14:tracePt t="7198" x="2120900" y="3883025"/>
          <p14:tracePt t="7207" x="2128838" y="3890963"/>
          <p14:tracePt t="7214" x="2128838" y="3898900"/>
          <p14:tracePt t="7222" x="2136775" y="3898900"/>
          <p14:tracePt t="7230" x="2152650" y="3906838"/>
          <p14:tracePt t="7238" x="2168525" y="3914775"/>
          <p14:tracePt t="7246" x="2192338" y="3914775"/>
          <p14:tracePt t="7254" x="2216150" y="3922713"/>
          <p14:tracePt t="7262" x="2247900" y="3930650"/>
          <p14:tracePt t="7270" x="2279650" y="3938588"/>
          <p14:tracePt t="7278" x="2311400" y="3938588"/>
          <p14:tracePt t="7286" x="2351088" y="3938588"/>
          <p14:tracePt t="7294" x="2392363" y="3938588"/>
          <p14:tracePt t="7302" x="2424113" y="3938588"/>
          <p14:tracePt t="7310" x="2463800" y="3938588"/>
          <p14:tracePt t="7318" x="2503488" y="3938588"/>
          <p14:tracePt t="7326" x="2535238" y="3938588"/>
          <p14:tracePt t="7334" x="2566988" y="3938588"/>
          <p14:tracePt t="7342" x="2598738" y="3938588"/>
          <p14:tracePt t="7350" x="2638425" y="3938588"/>
          <p14:tracePt t="7358" x="2654300" y="3930650"/>
          <p14:tracePt t="7366" x="2678113" y="3922713"/>
          <p14:tracePt t="7374" x="2693988" y="3914775"/>
          <p14:tracePt t="7383" x="2701925" y="3914775"/>
          <p14:tracePt t="7390" x="2709863" y="3906838"/>
          <p14:tracePt t="7398" x="2717800" y="3906838"/>
          <p14:tracePt t="7414" x="2717800" y="3898900"/>
          <p14:tracePt t="7902" x="2701925" y="3906838"/>
          <p14:tracePt t="7918" x="2693988" y="3914775"/>
          <p14:tracePt t="7926" x="2678113" y="3930650"/>
          <p14:tracePt t="7934" x="2670175" y="3948113"/>
          <p14:tracePt t="7942" x="2662238" y="3963988"/>
          <p14:tracePt t="7950" x="2646363" y="3979863"/>
          <p14:tracePt t="7958" x="2638425" y="4019550"/>
          <p14:tracePt t="7966" x="2614613" y="4043363"/>
          <p14:tracePt t="7974" x="2582863" y="4083050"/>
          <p14:tracePt t="7982" x="2551113" y="4130675"/>
          <p14:tracePt t="7990" x="2519363" y="4178300"/>
          <p14:tracePt t="7998" x="2495550" y="4210050"/>
          <p14:tracePt t="8006" x="2471738" y="4233863"/>
          <p14:tracePt t="8014" x="2439988" y="4265613"/>
          <p14:tracePt t="8022" x="2408238" y="4298950"/>
          <p14:tracePt t="8031" x="2374900" y="4314825"/>
          <p14:tracePt t="8038" x="2351088" y="4338638"/>
          <p14:tracePt t="8046" x="2327275" y="4354513"/>
          <p14:tracePt t="8054" x="2319338" y="4370388"/>
          <p14:tracePt t="8062" x="2311400" y="4370388"/>
          <p14:tracePt t="8070" x="2295525" y="4386263"/>
          <p14:tracePt t="8078" x="2287588" y="4394200"/>
          <p14:tracePt t="8086" x="2287588" y="4402138"/>
          <p14:tracePt t="8110" x="2287588" y="4410075"/>
          <p14:tracePt t="8598" x="2279650" y="4410075"/>
          <p14:tracePt t="8614" x="2279650" y="4402138"/>
          <p14:tracePt t="8647" x="2279650" y="4394200"/>
          <p14:tracePt t="8694" x="2279650" y="4410075"/>
          <p14:tracePt t="8702" x="2279650" y="4425950"/>
          <p14:tracePt t="8711" x="2279650" y="4449763"/>
          <p14:tracePt t="8718" x="2295525" y="4489450"/>
          <p14:tracePt t="8726" x="2303463" y="4521200"/>
          <p14:tracePt t="8734" x="2311400" y="4552950"/>
          <p14:tracePt t="8742" x="2311400" y="4600575"/>
          <p14:tracePt t="8750" x="2311400" y="4616450"/>
          <p14:tracePt t="8774" x="2311400" y="4592638"/>
          <p14:tracePt t="8782" x="2311400" y="4529138"/>
          <p14:tracePt t="8790" x="2311400" y="4465638"/>
          <p14:tracePt t="9087" x="2303463" y="4465638"/>
          <p14:tracePt t="9094" x="2279650" y="4473575"/>
          <p14:tracePt t="9102" x="2255838" y="4481513"/>
          <p14:tracePt t="9110" x="2216150" y="4489450"/>
          <p14:tracePt t="9118" x="2184400" y="4505325"/>
          <p14:tracePt t="9126" x="2144713" y="4529138"/>
          <p14:tracePt t="9134" x="2081213" y="4537075"/>
          <p14:tracePt t="9142" x="2000250" y="4545013"/>
          <p14:tracePt t="9150" x="1936750" y="4552950"/>
          <p14:tracePt t="9158" x="1873250" y="4560888"/>
          <p14:tracePt t="9166" x="1817688" y="4568825"/>
          <p14:tracePt t="9174" x="1770063" y="4576763"/>
          <p14:tracePt t="9182" x="1746250" y="4584700"/>
          <p14:tracePt t="9190" x="1738313" y="4584700"/>
          <p14:tracePt t="9198" x="1730375" y="4584700"/>
          <p14:tracePt t="9206" x="1714500" y="4584700"/>
          <p14:tracePt t="9214" x="1706563" y="4584700"/>
          <p14:tracePt t="9222" x="1698625" y="4584700"/>
          <p14:tracePt t="9230" x="1690688" y="4584700"/>
          <p14:tracePt t="9278" x="1682750" y="4608513"/>
          <p14:tracePt t="9286" x="1682750" y="4633913"/>
          <p14:tracePt t="9294" x="1674813" y="4657725"/>
          <p14:tracePt t="9302" x="1666875" y="4697413"/>
          <p14:tracePt t="9310" x="1658938" y="4737100"/>
          <p14:tracePt t="9318" x="1651000" y="4792663"/>
          <p14:tracePt t="9326" x="1641475" y="4832350"/>
          <p14:tracePt t="9334" x="1633538" y="4879975"/>
          <p14:tracePt t="9342" x="1625600" y="4919663"/>
          <p14:tracePt t="9350" x="1617663" y="4967288"/>
          <p14:tracePt t="9358" x="1609725" y="5008563"/>
          <p14:tracePt t="9366" x="1593850" y="5048250"/>
          <p14:tracePt t="9374" x="1585913" y="5072063"/>
          <p14:tracePt t="9382" x="1585913" y="5095875"/>
          <p14:tracePt t="9390" x="1577975" y="5119688"/>
          <p14:tracePt t="9398" x="1577975" y="5127625"/>
          <p14:tracePt t="9406" x="1570038" y="5135563"/>
          <p14:tracePt t="9414" x="1570038" y="5151438"/>
          <p14:tracePt t="9422" x="1570038" y="5159375"/>
          <p14:tracePt t="9435" x="1570038" y="5167313"/>
          <p14:tracePt t="9446" x="1562100" y="5167313"/>
          <p14:tracePt t="9462" x="1562100" y="5175250"/>
          <p14:tracePt t="9550" x="1570038" y="5175250"/>
          <p14:tracePt t="9566" x="1577975" y="5175250"/>
          <p14:tracePt t="9574" x="1585913" y="5175250"/>
          <p14:tracePt t="9582" x="1585913" y="5167313"/>
          <p14:tracePt t="9590" x="1593850" y="5159375"/>
          <p14:tracePt t="9598" x="1601788" y="5143500"/>
          <p14:tracePt t="9606" x="1601788" y="5135563"/>
          <p14:tracePt t="9614" x="1609725" y="5127625"/>
          <p14:tracePt t="9622" x="1617663" y="5111750"/>
          <p14:tracePt t="9631" x="1625600" y="5095875"/>
          <p14:tracePt t="9638" x="1641475" y="5080000"/>
          <p14:tracePt t="9646" x="1651000" y="5064125"/>
          <p14:tracePt t="9654" x="1674813" y="5040313"/>
          <p14:tracePt t="9662" x="1690688" y="5024438"/>
          <p14:tracePt t="9670" x="1706563" y="5016500"/>
          <p14:tracePt t="9678" x="1722438" y="5000625"/>
          <p14:tracePt t="9686" x="1746250" y="4992688"/>
          <p14:tracePt t="9694" x="1762125" y="4984750"/>
          <p14:tracePt t="9702" x="1778000" y="4976813"/>
          <p14:tracePt t="9710" x="1785938" y="4967288"/>
          <p14:tracePt t="9718" x="1809750" y="4967288"/>
          <p14:tracePt t="9726" x="1817688" y="4959350"/>
          <p14:tracePt t="9734" x="1825625" y="4951413"/>
          <p14:tracePt t="9742" x="1841500" y="4951413"/>
          <p14:tracePt t="9750" x="1857375" y="4943475"/>
          <p14:tracePt t="9758" x="1865313" y="4943475"/>
          <p14:tracePt t="9766" x="1881188" y="4935538"/>
          <p14:tracePt t="9774" x="1897063" y="4935538"/>
          <p14:tracePt t="9782" x="1905000" y="4927600"/>
          <p14:tracePt t="9790" x="1920875" y="4927600"/>
          <p14:tracePt t="9798" x="1936750" y="4927600"/>
          <p14:tracePt t="9806" x="1952625" y="4927600"/>
          <p14:tracePt t="9814" x="1968500" y="4927600"/>
          <p14:tracePt t="9822" x="1984375" y="4919663"/>
          <p14:tracePt t="9830" x="1992313" y="4919663"/>
          <p14:tracePt t="9838" x="2008188" y="4919663"/>
          <p14:tracePt t="9846" x="2025650" y="4919663"/>
          <p14:tracePt t="9854" x="2041525" y="4919663"/>
          <p14:tracePt t="9862" x="2049463" y="4919663"/>
          <p14:tracePt t="9870" x="2065338" y="4919663"/>
          <p14:tracePt t="9878" x="2081213" y="4919663"/>
          <p14:tracePt t="9886" x="2097088" y="4919663"/>
          <p14:tracePt t="9894" x="2120900" y="4919663"/>
          <p14:tracePt t="9902" x="2136775" y="4919663"/>
          <p14:tracePt t="9910" x="2144713" y="4919663"/>
          <p14:tracePt t="9918" x="2160588" y="4919663"/>
          <p14:tracePt t="9926" x="2176463" y="4919663"/>
          <p14:tracePt t="9934" x="2192338" y="4919663"/>
          <p14:tracePt t="9948" x="2208213" y="4919663"/>
          <p14:tracePt t="9950" x="2224088" y="4919663"/>
          <p14:tracePt t="9958" x="2239963" y="4919663"/>
          <p14:tracePt t="9966" x="2247900" y="4911725"/>
          <p14:tracePt t="9974" x="2263775" y="4911725"/>
          <p14:tracePt t="9990" x="2279650" y="4911725"/>
          <p14:tracePt t="9998" x="2287588" y="4911725"/>
          <p14:tracePt t="10006" x="2287588" y="4903788"/>
          <p14:tracePt t="10014" x="2295525" y="4903788"/>
          <p14:tracePt t="10032" x="2303463" y="4903788"/>
          <p14:tracePt t="10214" x="2311400" y="4903788"/>
          <p14:tracePt t="10222" x="2319338" y="4903788"/>
          <p14:tracePt t="10238" x="2335213" y="4887913"/>
          <p14:tracePt t="10247" x="2351088" y="4887913"/>
          <p14:tracePt t="10254" x="2359025" y="4887913"/>
          <p14:tracePt t="10262" x="2374900" y="4879975"/>
          <p14:tracePt t="10270" x="2392363" y="4864100"/>
          <p14:tracePt t="10278" x="2416175" y="4864100"/>
          <p14:tracePt t="10286" x="2439988" y="4856163"/>
          <p14:tracePt t="10294" x="2455863" y="4848225"/>
          <p14:tracePt t="10302" x="2479675" y="4848225"/>
          <p14:tracePt t="10310" x="2495550" y="4840288"/>
          <p14:tracePt t="10318" x="2511425" y="4840288"/>
          <p14:tracePt t="10326" x="2527300" y="4840288"/>
          <p14:tracePt t="10334" x="2543175" y="4840288"/>
          <p14:tracePt t="10342" x="2551113" y="4840288"/>
          <p14:tracePt t="10350" x="2559050" y="4840288"/>
          <p14:tracePt t="10366" x="2566988" y="4840288"/>
          <p14:tracePt t="10527" x="2566988" y="4848225"/>
          <p14:tracePt t="10550" x="2551113" y="4856163"/>
          <p14:tracePt t="10566" x="2543175" y="4872038"/>
          <p14:tracePt t="10574" x="2527300" y="4872038"/>
          <p14:tracePt t="10582" x="2519363" y="4887913"/>
          <p14:tracePt t="10590" x="2503488" y="4895850"/>
          <p14:tracePt t="10598" x="2487613" y="4903788"/>
          <p14:tracePt t="10606" x="2479675" y="4919663"/>
          <p14:tracePt t="10614" x="2463800" y="4935538"/>
          <p14:tracePt t="10622" x="2455863" y="4943475"/>
          <p14:tracePt t="10631" x="2439988" y="4959350"/>
          <p14:tracePt t="10638" x="2432050" y="4984750"/>
          <p14:tracePt t="10646" x="2424113" y="5000625"/>
          <p14:tracePt t="10654" x="2408238" y="5016500"/>
          <p14:tracePt t="10662" x="2400300" y="5032375"/>
          <p14:tracePt t="10670" x="2384425" y="5056188"/>
          <p14:tracePt t="10678" x="2374900" y="5072063"/>
          <p14:tracePt t="10686" x="2359025" y="5095875"/>
          <p14:tracePt t="10694" x="2343150" y="5111750"/>
          <p14:tracePt t="10702" x="2335213" y="5135563"/>
          <p14:tracePt t="10710" x="2327275" y="5151438"/>
          <p14:tracePt t="10718" x="2319338" y="5167313"/>
          <p14:tracePt t="10726" x="2311400" y="5183188"/>
          <p14:tracePt t="10734" x="2303463" y="5199063"/>
          <p14:tracePt t="10742" x="2295525" y="5214938"/>
          <p14:tracePt t="10750" x="2295525" y="5238750"/>
          <p14:tracePt t="10758" x="2287588" y="5246688"/>
          <p14:tracePt t="10766" x="2279650" y="5262563"/>
          <p14:tracePt t="10774" x="2279650" y="5286375"/>
          <p14:tracePt t="10782" x="2271713" y="5294313"/>
          <p14:tracePt t="10790" x="2271713" y="5310188"/>
          <p14:tracePt t="10798" x="2271713" y="5327650"/>
          <p14:tracePt t="10806" x="2263775" y="5343525"/>
          <p14:tracePt t="10814" x="2263775" y="5359400"/>
          <p14:tracePt t="10822" x="2263775" y="5375275"/>
          <p14:tracePt t="10838" x="2255838" y="5391150"/>
          <p14:tracePt t="10847" x="2255838" y="5407025"/>
          <p14:tracePt t="10854" x="2255838" y="5422900"/>
          <p14:tracePt t="10862" x="2255838" y="5438775"/>
          <p14:tracePt t="10871" x="2255838" y="5454650"/>
          <p14:tracePt t="10881" x="2255838" y="5470525"/>
          <p14:tracePt t="10886" x="2255838" y="5486400"/>
          <p14:tracePt t="10894" x="2255838" y="5502275"/>
          <p14:tracePt t="10902" x="2255838" y="5518150"/>
          <p14:tracePt t="10910" x="2255838" y="5534025"/>
          <p14:tracePt t="10926" x="2255838" y="5549900"/>
          <p14:tracePt t="10934" x="2255838" y="5565775"/>
          <p14:tracePt t="10942" x="2255838" y="5573713"/>
          <p14:tracePt t="10950" x="2255838" y="5581650"/>
          <p14:tracePt t="10958" x="2247900" y="5597525"/>
          <p14:tracePt t="10966" x="2247900" y="5605463"/>
          <p14:tracePt t="10974" x="2247900" y="5621338"/>
          <p14:tracePt t="10982" x="2247900" y="5629275"/>
          <p14:tracePt t="10990" x="2247900" y="5645150"/>
          <p14:tracePt t="10998" x="2247900" y="5653088"/>
          <p14:tracePt t="11006" x="2239963" y="5670550"/>
          <p14:tracePt t="11014" x="2239963" y="5678488"/>
          <p14:tracePt t="11022" x="2239963" y="5702300"/>
          <p14:tracePt t="11031" x="2239963" y="5710238"/>
          <p14:tracePt t="11038" x="2239963" y="5726113"/>
          <p14:tracePt t="11047" x="2239963" y="5734050"/>
          <p14:tracePt t="11054" x="2239963" y="5757863"/>
          <p14:tracePt t="11062" x="2239963" y="5773738"/>
          <p14:tracePt t="11070" x="2239963" y="5789613"/>
          <p14:tracePt t="11078" x="2239963" y="5805488"/>
          <p14:tracePt t="11086" x="2239963" y="5821363"/>
          <p14:tracePt t="11094" x="2232025" y="5837238"/>
          <p14:tracePt t="11102" x="2232025" y="5853113"/>
          <p14:tracePt t="11110" x="2232025" y="5868988"/>
          <p14:tracePt t="11118" x="2232025" y="5884863"/>
          <p14:tracePt t="11126" x="2232025" y="5900738"/>
          <p14:tracePt t="11134" x="2232025" y="5916613"/>
          <p14:tracePt t="11142" x="2232025" y="5932488"/>
          <p14:tracePt t="11150" x="2232025" y="5948363"/>
          <p14:tracePt t="11158" x="2232025" y="5964238"/>
          <p14:tracePt t="11166" x="2232025" y="5980113"/>
          <p14:tracePt t="11174" x="2232025" y="5995988"/>
          <p14:tracePt t="11182" x="2239963" y="6005513"/>
          <p14:tracePt t="11190" x="2239963" y="6013450"/>
          <p14:tracePt t="11198" x="2239963" y="6029325"/>
          <p14:tracePt t="11206" x="2247900" y="6029325"/>
          <p14:tracePt t="11214" x="2247900" y="6045200"/>
          <p14:tracePt t="11222" x="2255838" y="6053138"/>
          <p14:tracePt t="11231" x="2255838" y="6069013"/>
          <p14:tracePt t="11238" x="2255838" y="6076950"/>
          <p14:tracePt t="11247" x="2263775" y="6100763"/>
          <p14:tracePt t="11254" x="2271713" y="6108700"/>
          <p14:tracePt t="11262" x="2271713" y="6116638"/>
          <p14:tracePt t="11270" x="2271713" y="6132513"/>
          <p14:tracePt t="11278" x="2279650" y="6156325"/>
          <p14:tracePt t="11286" x="2287588" y="6164263"/>
          <p14:tracePt t="11294" x="2295525" y="6172200"/>
          <p14:tracePt t="11302" x="2295525" y="6196013"/>
          <p14:tracePt t="11310" x="2303463" y="6203950"/>
          <p14:tracePt t="11318" x="2311400" y="6211888"/>
          <p14:tracePt t="11326" x="2319338" y="6227763"/>
          <p14:tracePt t="11334" x="2319338" y="6235700"/>
          <p14:tracePt t="11342" x="2327275" y="6243638"/>
          <p14:tracePt t="11519" x="2335213" y="6235700"/>
          <p14:tracePt t="11526" x="2335213" y="6227763"/>
          <p14:tracePt t="11534" x="2351088" y="6219825"/>
          <p14:tracePt t="11542" x="2366963" y="6211888"/>
          <p14:tracePt t="11550" x="2384425" y="6203950"/>
          <p14:tracePt t="11558" x="2400300" y="6180138"/>
          <p14:tracePt t="11566" x="2432050" y="6164263"/>
          <p14:tracePt t="11574" x="2463800" y="6148388"/>
          <p14:tracePt t="11582" x="2511425" y="6124575"/>
          <p14:tracePt t="11590" x="2551113" y="6108700"/>
          <p14:tracePt t="11598" x="2574925" y="6092825"/>
          <p14:tracePt t="11606" x="2614613" y="6084888"/>
          <p14:tracePt t="11614" x="2630488" y="6076950"/>
          <p14:tracePt t="11622" x="2646363" y="6061075"/>
          <p14:tracePt t="11631" x="2662238" y="6053138"/>
          <p14:tracePt t="11638" x="2670175" y="6045200"/>
          <p14:tracePt t="11647" x="2686050" y="6045200"/>
          <p14:tracePt t="11662" x="2693988" y="6037263"/>
          <p14:tracePt t="11735" x="2701925" y="6029325"/>
          <p14:tracePt t="11742" x="2701925" y="6021388"/>
          <p14:tracePt t="11750" x="2709863" y="6013450"/>
          <p14:tracePt t="11758" x="2709863" y="6005513"/>
          <p14:tracePt t="11766" x="2709863" y="5988050"/>
          <p14:tracePt t="11774" x="2717800" y="5972175"/>
          <p14:tracePt t="11782" x="2725738" y="5956300"/>
          <p14:tracePt t="11790" x="2733675" y="5940425"/>
          <p14:tracePt t="11798" x="2733675" y="5924550"/>
          <p14:tracePt t="11806" x="2741613" y="5900738"/>
          <p14:tracePt t="11814" x="2741613" y="5884863"/>
          <p14:tracePt t="11822" x="2741613" y="5861050"/>
          <p14:tracePt t="11830" x="2751138" y="5845175"/>
          <p14:tracePt t="11838" x="2751138" y="5837238"/>
          <p14:tracePt t="11847" x="2751138" y="5821363"/>
          <p14:tracePt t="11854" x="2751138" y="5813425"/>
          <p14:tracePt t="11862" x="2751138" y="5797550"/>
          <p14:tracePt t="11878" x="2751138" y="5789613"/>
          <p14:tracePt t="11897" x="2725738" y="5781675"/>
          <p14:tracePt t="11902" x="2717800" y="5773738"/>
          <p14:tracePt t="11910" x="2693988" y="5765800"/>
          <p14:tracePt t="11918" x="2686050" y="5765800"/>
          <p14:tracePt t="11928" x="2670175" y="5757863"/>
          <p14:tracePt t="11934" x="2654300" y="5749925"/>
          <p14:tracePt t="11942" x="2638425" y="5749925"/>
          <p14:tracePt t="11950" x="2614613" y="5741988"/>
          <p14:tracePt t="11958" x="2590800" y="5741988"/>
          <p14:tracePt t="11966" x="2559050" y="5741988"/>
          <p14:tracePt t="11974" x="2535238" y="5734050"/>
          <p14:tracePt t="11982" x="2511425" y="5734050"/>
          <p14:tracePt t="11991" x="2479675" y="5734050"/>
          <p14:tracePt t="11998" x="2455863" y="5734050"/>
          <p14:tracePt t="12006" x="2424113" y="5734050"/>
          <p14:tracePt t="12014" x="2400300" y="5734050"/>
          <p14:tracePt t="12022" x="2366963" y="5741988"/>
          <p14:tracePt t="12031" x="2335213" y="5749925"/>
          <p14:tracePt t="12038" x="2311400" y="5749925"/>
          <p14:tracePt t="12046" x="2263775" y="5757863"/>
          <p14:tracePt t="12054" x="2239963" y="5765800"/>
          <p14:tracePt t="12062" x="2192338" y="5773738"/>
          <p14:tracePt t="12070" x="2160588" y="5781675"/>
          <p14:tracePt t="12078" x="2112963" y="5789613"/>
          <p14:tracePt t="12086" x="2081213" y="5789613"/>
          <p14:tracePt t="12094" x="2049463" y="5789613"/>
          <p14:tracePt t="12102" x="2025650" y="5797550"/>
          <p14:tracePt t="12110" x="1992313" y="5797550"/>
          <p14:tracePt t="12118" x="1968500" y="5797550"/>
          <p14:tracePt t="12126" x="1936750" y="5797550"/>
          <p14:tracePt t="12134" x="1905000" y="5797550"/>
          <p14:tracePt t="12142" x="1881188" y="5797550"/>
          <p14:tracePt t="12150" x="1857375" y="5797550"/>
          <p14:tracePt t="12158" x="1833563" y="5797550"/>
          <p14:tracePt t="12166" x="1809750" y="5797550"/>
          <p14:tracePt t="12174" x="1778000" y="5797550"/>
          <p14:tracePt t="12182" x="1754188" y="5805488"/>
          <p14:tracePt t="12190" x="1722438" y="5805488"/>
          <p14:tracePt t="12198" x="1698625" y="5805488"/>
          <p14:tracePt t="12206" x="1666875" y="5805488"/>
          <p14:tracePt t="12214" x="1633538" y="5813425"/>
          <p14:tracePt t="12222" x="1601788" y="5813425"/>
          <p14:tracePt t="12230" x="1577975" y="5813425"/>
          <p14:tracePt t="12238" x="1554163" y="5813425"/>
          <p14:tracePt t="12248" x="1530350" y="5813425"/>
          <p14:tracePt t="12254" x="1514475" y="5813425"/>
          <p14:tracePt t="12262" x="1498600" y="5813425"/>
          <p14:tracePt t="12270" x="1482725" y="5813425"/>
          <p14:tracePt t="12278" x="1466850" y="5813425"/>
          <p14:tracePt t="12286" x="1458913" y="5813425"/>
          <p14:tracePt t="12294" x="1443038" y="5813425"/>
          <p14:tracePt t="12302" x="1435100" y="5813425"/>
          <p14:tracePt t="12310" x="1427163" y="5813425"/>
          <p14:tracePt t="12439" x="1427163" y="5829300"/>
          <p14:tracePt t="12447" x="1419225" y="5837238"/>
          <p14:tracePt t="12454" x="1419225" y="5861050"/>
          <p14:tracePt t="12462" x="1419225" y="5876925"/>
          <p14:tracePt t="12470" x="1419225" y="5892800"/>
          <p14:tracePt t="12478" x="1419225" y="5908675"/>
          <p14:tracePt t="12486" x="1419225" y="5932488"/>
          <p14:tracePt t="12494" x="1419225" y="5948363"/>
          <p14:tracePt t="12502" x="1419225" y="5956300"/>
          <p14:tracePt t="12510" x="1419225" y="5972175"/>
          <p14:tracePt t="12518" x="1419225" y="5988050"/>
          <p14:tracePt t="12526" x="1419225" y="5995988"/>
          <p14:tracePt t="12534" x="1427163" y="5995988"/>
          <p14:tracePt t="12542" x="1435100" y="6013450"/>
          <p14:tracePt t="12558" x="1435100" y="6021388"/>
          <p14:tracePt t="12566" x="1443038" y="6029325"/>
          <p14:tracePt t="12598" x="1450975" y="6029325"/>
          <p14:tracePt t="12647" x="1458913" y="6021388"/>
          <p14:tracePt t="12654" x="1466850" y="6021388"/>
          <p14:tracePt t="12662" x="1474788" y="6021388"/>
          <p14:tracePt t="12670" x="1482725" y="6005513"/>
          <p14:tracePt t="12678" x="1498600" y="6005513"/>
          <p14:tracePt t="12686" x="1506538" y="6005513"/>
          <p14:tracePt t="12694" x="1530350" y="5995988"/>
          <p14:tracePt t="12702" x="1554163" y="5995988"/>
          <p14:tracePt t="12710" x="1585913" y="5988050"/>
          <p14:tracePt t="12718" x="1625600" y="5988050"/>
          <p14:tracePt t="12726" x="1658938" y="5988050"/>
          <p14:tracePt t="12734" x="1714500" y="5988050"/>
          <p14:tracePt t="12742" x="1785938" y="5980113"/>
          <p14:tracePt t="12750" x="1841500" y="5980113"/>
          <p14:tracePt t="12759" x="1928813" y="5980113"/>
          <p14:tracePt t="12766" x="2000250" y="5980113"/>
          <p14:tracePt t="12774" x="2097088" y="5980113"/>
          <p14:tracePt t="12782" x="2184400" y="5980113"/>
          <p14:tracePt t="12790" x="2279650" y="5972175"/>
          <p14:tracePt t="12798" x="2359025" y="5972175"/>
          <p14:tracePt t="12806" x="2447925" y="5972175"/>
          <p14:tracePt t="12814" x="2535238" y="5972175"/>
          <p14:tracePt t="12822" x="2606675" y="5964238"/>
          <p14:tracePt t="12830" x="2678113" y="5964238"/>
          <p14:tracePt t="12838" x="2759075" y="5964238"/>
          <p14:tracePt t="12846" x="2798763" y="5964238"/>
          <p14:tracePt t="12854" x="2846388" y="5964238"/>
          <p14:tracePt t="12862" x="2878138" y="5964238"/>
          <p14:tracePt t="12870" x="2909888" y="5964238"/>
          <p14:tracePt t="12878" x="2917825" y="5964238"/>
          <p14:tracePt t="12897" x="2925763" y="5964238"/>
          <p14:tracePt t="12966" x="2925763" y="5972175"/>
          <p14:tracePt t="12974" x="2925763" y="5980113"/>
          <p14:tracePt t="12991" x="2925763" y="5995988"/>
          <p14:tracePt t="12998" x="2925763" y="6013450"/>
          <p14:tracePt t="13006" x="2925763" y="6029325"/>
          <p14:tracePt t="13014" x="2925763" y="6045200"/>
          <p14:tracePt t="13023" x="2925763" y="6069013"/>
          <p14:tracePt t="13031" x="2925763" y="6092825"/>
          <p14:tracePt t="13039" x="2909888" y="6116638"/>
          <p14:tracePt t="13047" x="2909888" y="6140450"/>
          <p14:tracePt t="13055" x="2901950" y="6164263"/>
          <p14:tracePt t="13062" x="2894013" y="6203950"/>
          <p14:tracePt t="13070" x="2886075" y="6219825"/>
          <p14:tracePt t="13078" x="2878138" y="6235700"/>
          <p14:tracePt t="13086" x="2870200" y="6251575"/>
          <p14:tracePt t="13094" x="2854325" y="6275388"/>
          <p14:tracePt t="13102" x="2846388" y="6283325"/>
          <p14:tracePt t="13110" x="2838450" y="6291263"/>
          <p14:tracePt t="13118" x="2822575" y="6299200"/>
          <p14:tracePt t="13126" x="2814638" y="6307138"/>
          <p14:tracePt t="13134" x="2798763" y="6315075"/>
          <p14:tracePt t="13142" x="2790825" y="6323013"/>
          <p14:tracePt t="13150" x="2782888" y="6323013"/>
          <p14:tracePt t="13158" x="2774950" y="6330950"/>
          <p14:tracePt t="13166" x="2774950" y="6338888"/>
          <p14:tracePt t="13174" x="2759075" y="6338888"/>
          <p14:tracePt t="13190" x="2751138" y="6348413"/>
          <p14:tracePt t="13198" x="2741613" y="6348413"/>
          <p14:tracePt t="13206" x="2733675" y="6356350"/>
          <p14:tracePt t="13214" x="2733675" y="6364288"/>
          <p14:tracePt t="13222" x="2717800" y="6372225"/>
          <p14:tracePt t="13238" x="2709863" y="6380163"/>
          <p14:tracePt t="13247" x="2709863" y="6388100"/>
          <p14:tracePt t="13254" x="2701925" y="6388100"/>
          <p14:tracePt t="13278" x="2701925" y="6396038"/>
          <p14:tracePt t="13342" x="2686050" y="6388100"/>
          <p14:tracePt t="13350" x="2678113" y="6380163"/>
          <p14:tracePt t="13358" x="2662238" y="6356350"/>
          <p14:tracePt t="13366" x="2654300" y="6348413"/>
          <p14:tracePt t="13374" x="2638425" y="6330950"/>
          <p14:tracePt t="13382" x="2614613" y="6315075"/>
          <p14:tracePt t="13390" x="2590800" y="6307138"/>
          <p14:tracePt t="13398" x="2574925" y="6307138"/>
          <p14:tracePt t="13406" x="2535238" y="6299200"/>
          <p14:tracePt t="13414" x="2503488" y="6291263"/>
          <p14:tracePt t="13422" x="2455863" y="6291263"/>
          <p14:tracePt t="13431" x="2416175" y="6283325"/>
          <p14:tracePt t="13438" x="2366963" y="6283325"/>
          <p14:tracePt t="13447" x="2319338" y="6283325"/>
          <p14:tracePt t="13454" x="2271713" y="6283325"/>
          <p14:tracePt t="13462" x="2232025" y="6283325"/>
          <p14:tracePt t="13470" x="2176463" y="6283325"/>
          <p14:tracePt t="13478" x="2144713" y="6283325"/>
          <p14:tracePt t="13486" x="2097088" y="6283325"/>
          <p14:tracePt t="13494" x="2057400" y="6283325"/>
          <p14:tracePt t="13502" x="2025650" y="6275388"/>
          <p14:tracePt t="13510" x="1984375" y="6275388"/>
          <p14:tracePt t="13518" x="1968500" y="6275388"/>
          <p14:tracePt t="13527" x="1944688" y="6275388"/>
          <p14:tracePt t="13534" x="1912938" y="6267450"/>
          <p14:tracePt t="13542" x="1897063" y="6267450"/>
          <p14:tracePt t="13550" x="1881188" y="6267450"/>
          <p14:tracePt t="13559" x="1865313" y="6267450"/>
          <p14:tracePt t="13566" x="1849438" y="6267450"/>
          <p14:tracePt t="13574" x="1841500" y="6267450"/>
          <p14:tracePt t="13582" x="1833563" y="6267450"/>
          <p14:tracePt t="13590" x="1825625" y="6267450"/>
          <p14:tracePt t="13598" x="1809750" y="6267450"/>
          <p14:tracePt t="13606" x="1801813" y="6267450"/>
          <p14:tracePt t="13614" x="1793875" y="6267450"/>
          <p14:tracePt t="13622" x="1785938" y="6267450"/>
          <p14:tracePt t="13631" x="1770063" y="6267450"/>
          <p14:tracePt t="13638" x="1762125" y="6267450"/>
          <p14:tracePt t="13647" x="1754188" y="6267450"/>
          <p14:tracePt t="13654" x="1738313" y="6267450"/>
          <p14:tracePt t="13662" x="1714500" y="6267450"/>
          <p14:tracePt t="13670" x="1698625" y="6267450"/>
          <p14:tracePt t="13678" x="1682750" y="6267450"/>
          <p14:tracePt t="13686" x="1666875" y="6267450"/>
          <p14:tracePt t="13694" x="1651000" y="6267450"/>
          <p14:tracePt t="13702" x="1625600" y="6267450"/>
          <p14:tracePt t="13710" x="1609725" y="6267450"/>
          <p14:tracePt t="13718" x="1593850" y="6267450"/>
          <p14:tracePt t="13726" x="1570038" y="6267450"/>
          <p14:tracePt t="13734" x="1554163" y="6267450"/>
          <p14:tracePt t="13742" x="1538288" y="6267450"/>
          <p14:tracePt t="13750" x="1522413" y="6267450"/>
          <p14:tracePt t="13758" x="1506538" y="6267450"/>
          <p14:tracePt t="13766" x="1498600" y="6267450"/>
          <p14:tracePt t="13774" x="1482725" y="6267450"/>
          <p14:tracePt t="13790" x="1474788" y="6267450"/>
          <p14:tracePt t="13887" x="1458913" y="6267450"/>
          <p14:tracePt t="13902" x="1458913" y="6275388"/>
          <p14:tracePt t="13918" x="1450975" y="6275388"/>
          <p14:tracePt t="13927" x="1450975" y="6283325"/>
          <p14:tracePt t="13950" x="1443038" y="6283325"/>
          <p14:tracePt t="13958" x="1443038" y="6291263"/>
          <p14:tracePt t="13982" x="1435100" y="6291263"/>
          <p14:tracePt t="13990" x="1435100" y="6299200"/>
          <p14:tracePt t="14007" x="1427163" y="6299200"/>
          <p14:tracePt t="14022" x="1427163" y="6307138"/>
          <p14:tracePt t="14030" x="1427163" y="6315075"/>
          <p14:tracePt t="14046" x="1419225" y="6323013"/>
          <p14:tracePt t="14054" x="1419225" y="6330950"/>
          <p14:tracePt t="14062" x="1419225" y="6338888"/>
          <p14:tracePt t="14078" x="1419225" y="6348413"/>
          <p14:tracePt t="14086" x="1419225" y="6364288"/>
          <p14:tracePt t="14094" x="1419225" y="6372225"/>
          <p14:tracePt t="14102" x="1419225" y="6380163"/>
          <p14:tracePt t="14110" x="1419225" y="6388100"/>
          <p14:tracePt t="14118" x="1419225" y="6403975"/>
          <p14:tracePt t="14126" x="1419225" y="6419850"/>
          <p14:tracePt t="14134" x="1419225" y="6427788"/>
          <p14:tracePt t="14142" x="1419225" y="6435725"/>
          <p14:tracePt t="14150" x="1427163" y="6451600"/>
          <p14:tracePt t="14158" x="1427163" y="6459538"/>
          <p14:tracePt t="14166" x="1435100" y="6467475"/>
          <p14:tracePt t="14174" x="1435100" y="6475413"/>
          <p14:tracePt t="14182" x="1435100" y="6483350"/>
          <p14:tracePt t="14190" x="1450975" y="6499225"/>
          <p14:tracePt t="14206" x="1450975" y="6507163"/>
          <p14:tracePt t="14214" x="1450975" y="6523038"/>
          <p14:tracePt t="14222" x="1458913" y="6523038"/>
          <p14:tracePt t="14239" x="1466850" y="6523038"/>
          <p14:tracePt t="14366" x="1474788" y="6523038"/>
          <p14:tracePt t="14374" x="1482725" y="6515100"/>
          <p14:tracePt t="14382" x="1490663" y="6507163"/>
          <p14:tracePt t="14390" x="1506538" y="6507163"/>
          <p14:tracePt t="14398" x="1522413" y="6499225"/>
          <p14:tracePt t="14406" x="1538288" y="6491288"/>
          <p14:tracePt t="14414" x="1570038" y="6483350"/>
          <p14:tracePt t="14422" x="1593850" y="6483350"/>
          <p14:tracePt t="14436" x="1641475" y="6475413"/>
          <p14:tracePt t="14438" x="1682750" y="6467475"/>
          <p14:tracePt t="14447" x="1730375" y="6459538"/>
          <p14:tracePt t="14454" x="1793875" y="6459538"/>
          <p14:tracePt t="14462" x="1849438" y="6459538"/>
          <p14:tracePt t="14470" x="1912938" y="6451600"/>
          <p14:tracePt t="14478" x="1976438" y="6451600"/>
          <p14:tracePt t="14486" x="2033588" y="6451600"/>
          <p14:tracePt t="14494" x="2081213" y="6451600"/>
          <p14:tracePt t="14502" x="2120900" y="6451600"/>
          <p14:tracePt t="14510" x="2160588" y="6451600"/>
          <p14:tracePt t="14518" x="2208213" y="6451600"/>
          <p14:tracePt t="14526" x="2239963" y="6451600"/>
          <p14:tracePt t="14534" x="2279650" y="6451600"/>
          <p14:tracePt t="14542" x="2303463" y="6451600"/>
          <p14:tracePt t="14550" x="2343150" y="6451600"/>
          <p14:tracePt t="14558" x="2366963" y="6451600"/>
          <p14:tracePt t="14566" x="2384425" y="6451600"/>
          <p14:tracePt t="14574" x="2408238" y="6451600"/>
          <p14:tracePt t="14582" x="2416175" y="6451600"/>
          <p14:tracePt t="14590" x="2424113" y="6451600"/>
          <p14:tracePt t="14598" x="2432050" y="6451600"/>
          <p14:tracePt t="14678" x="2424113" y="6443663"/>
          <p14:tracePt t="14847" x="2424113" y="6435725"/>
          <p14:tracePt t="14911" x="2424113" y="6427788"/>
          <p14:tracePt t="15006" x="2416175" y="6427788"/>
          <p14:tracePt t="15022" x="2416175" y="6419850"/>
          <p14:tracePt t="15358" x="2416175" y="6403975"/>
          <p14:tracePt t="15366" x="2424113" y="6396038"/>
          <p14:tracePt t="15374" x="2424113" y="6380163"/>
          <p14:tracePt t="15382" x="2439988" y="6356350"/>
          <p14:tracePt t="15390" x="2455863" y="6330950"/>
          <p14:tracePt t="15398" x="2463800" y="6307138"/>
          <p14:tracePt t="15406" x="2479675" y="6267450"/>
          <p14:tracePt t="15414" x="2503488" y="6211888"/>
          <p14:tracePt t="15422" x="2527300" y="6164263"/>
          <p14:tracePt t="15430" x="2543175" y="6108700"/>
          <p14:tracePt t="15438" x="2566988" y="6045200"/>
          <p14:tracePt t="15447" x="2590800" y="5964238"/>
          <p14:tracePt t="15454" x="2630488" y="5876925"/>
          <p14:tracePt t="15462" x="2654300" y="5789613"/>
          <p14:tracePt t="15470" x="2678113" y="5694363"/>
          <p14:tracePt t="15478" x="2701925" y="5605463"/>
          <p14:tracePt t="15486" x="2733675" y="5494338"/>
          <p14:tracePt t="15494" x="2759075" y="5414963"/>
          <p14:tracePt t="15502" x="2774950" y="5310188"/>
          <p14:tracePt t="15510" x="2790825" y="5230813"/>
          <p14:tracePt t="15518" x="2806700" y="5143500"/>
          <p14:tracePt t="15526" x="2814638" y="5056188"/>
          <p14:tracePt t="15534" x="2822575" y="4992688"/>
          <p14:tracePt t="15542" x="2822575" y="4927600"/>
          <p14:tracePt t="15550" x="2830513" y="4848225"/>
          <p14:tracePt t="15558" x="2830513" y="4784725"/>
          <p14:tracePt t="15566" x="2830513" y="4721225"/>
          <p14:tracePt t="15574" x="2830513" y="4649788"/>
          <p14:tracePt t="15582" x="2838450" y="4584700"/>
          <p14:tracePt t="15590" x="2838450" y="4513263"/>
          <p14:tracePt t="15598" x="2838450" y="4433888"/>
          <p14:tracePt t="15606" x="2838450" y="4362450"/>
          <p14:tracePt t="15614" x="2838450" y="4273550"/>
          <p14:tracePt t="15622" x="2838450" y="4202113"/>
          <p14:tracePt t="15630" x="2838450" y="4130675"/>
          <p14:tracePt t="15638" x="2838450" y="4043363"/>
          <p14:tracePt t="15647" x="2838450" y="3971925"/>
          <p14:tracePt t="15654" x="2838450" y="3883025"/>
          <p14:tracePt t="15662" x="2838450" y="3811588"/>
          <p14:tracePt t="15670" x="2830513" y="3732213"/>
          <p14:tracePt t="15678" x="2830513" y="3660775"/>
          <p14:tracePt t="15686" x="2830513" y="3587750"/>
          <p14:tracePt t="15694" x="2822575" y="3532188"/>
          <p14:tracePt t="15702" x="2814638" y="3460750"/>
          <p14:tracePt t="15710" x="2814638" y="3397250"/>
          <p14:tracePt t="15718" x="2806700" y="3357563"/>
          <p14:tracePt t="15726" x="2798763" y="3294063"/>
          <p14:tracePt t="15734" x="2790825" y="3236913"/>
          <p14:tracePt t="15742" x="2767013" y="3189288"/>
          <p14:tracePt t="15750" x="2767013" y="3141663"/>
          <p14:tracePt t="15758" x="2741613" y="3086100"/>
          <p14:tracePt t="15766" x="2733675" y="3046413"/>
          <p14:tracePt t="15774" x="2717800" y="3006725"/>
          <p14:tracePt t="15782" x="2709863" y="2974975"/>
          <p14:tracePt t="15790" x="2693988" y="2935288"/>
          <p14:tracePt t="15798" x="2670175" y="2901950"/>
          <p14:tracePt t="15806" x="2654300" y="2862263"/>
          <p14:tracePt t="15815" x="2638425" y="2822575"/>
          <p14:tracePt t="15822" x="2614613" y="2790825"/>
          <p14:tracePt t="15831" x="2582863" y="2759075"/>
          <p14:tracePt t="15838" x="2566988" y="2727325"/>
          <p14:tracePt t="15847" x="2535238" y="2695575"/>
          <p14:tracePt t="15854" x="2503488" y="2663825"/>
          <p14:tracePt t="15862" x="2487613" y="2632075"/>
          <p14:tracePt t="15871" x="2455863" y="2608263"/>
          <p14:tracePt t="15878" x="2432050" y="2584450"/>
          <p14:tracePt t="15886" x="2408238" y="2576513"/>
          <p14:tracePt t="15894" x="2392363" y="2559050"/>
          <p14:tracePt t="15902" x="2374900" y="2551113"/>
          <p14:tracePt t="15910" x="2351088" y="2535238"/>
          <p14:tracePt t="15918" x="2327275" y="2527300"/>
          <p14:tracePt t="15926" x="2303463" y="2519363"/>
          <p14:tracePt t="15934" x="2279650" y="2503488"/>
          <p14:tracePt t="15942" x="2255838" y="2495550"/>
          <p14:tracePt t="15950" x="2232025" y="2479675"/>
          <p14:tracePt t="15965" x="2192338" y="2463800"/>
          <p14:tracePt t="15966" x="2176463" y="2463800"/>
          <p14:tracePt t="15974" x="2144713" y="2447925"/>
          <p14:tracePt t="15982" x="2105025" y="2432050"/>
          <p14:tracePt t="15990" x="2073275" y="2424113"/>
          <p14:tracePt t="15998" x="2033588" y="2408238"/>
          <p14:tracePt t="16006" x="2000250" y="2400300"/>
          <p14:tracePt t="16014" x="1960563" y="2392363"/>
          <p14:tracePt t="16022" x="1928813" y="2384425"/>
          <p14:tracePt t="16030" x="1881188" y="2376488"/>
          <p14:tracePt t="16038" x="1841500" y="2376488"/>
          <p14:tracePt t="16047" x="1793875" y="2368550"/>
          <p14:tracePt t="16054" x="1754188" y="2360613"/>
          <p14:tracePt t="16062" x="1698625" y="2360613"/>
          <p14:tracePt t="16070" x="1666875" y="2360613"/>
          <p14:tracePt t="16078" x="1609725" y="2360613"/>
          <p14:tracePt t="16086" x="1577975" y="2360613"/>
          <p14:tracePt t="16094" x="1546225" y="2360613"/>
          <p14:tracePt t="16102" x="1522413" y="2360613"/>
          <p14:tracePt t="16110" x="1490663" y="2368550"/>
          <p14:tracePt t="16118" x="1458913" y="2368550"/>
          <p14:tracePt t="16126" x="1435100" y="2384425"/>
          <p14:tracePt t="16134" x="1411288" y="2400300"/>
          <p14:tracePt t="16142" x="1387475" y="2408238"/>
          <p14:tracePt t="16150" x="1355725" y="2424113"/>
          <p14:tracePt t="16158" x="1331913" y="2439988"/>
          <p14:tracePt t="16166" x="1308100" y="2455863"/>
          <p14:tracePt t="16174" x="1274763" y="2471738"/>
          <p14:tracePt t="16182" x="1235075" y="2503488"/>
          <p14:tracePt t="16190" x="1211263" y="2519363"/>
          <p14:tracePt t="16198" x="1179513" y="2551113"/>
          <p14:tracePt t="16206" x="1147763" y="2592388"/>
          <p14:tracePt t="16215" x="1131888" y="2616200"/>
          <p14:tracePt t="16222" x="1100138" y="2655888"/>
          <p14:tracePt t="16230" x="1068388" y="2703513"/>
          <p14:tracePt t="16238" x="1044575" y="2743200"/>
          <p14:tracePt t="16247" x="1020763" y="2798763"/>
          <p14:tracePt t="16254" x="996950" y="2846388"/>
          <p14:tracePt t="16262" x="981075" y="2901950"/>
          <p14:tracePt t="16271" x="965200" y="2967038"/>
          <p14:tracePt t="16278" x="941388" y="3022600"/>
          <p14:tracePt t="16286" x="925513" y="3078163"/>
          <p14:tracePt t="16294" x="908050" y="3157538"/>
          <p14:tracePt t="16302" x="892175" y="3221038"/>
          <p14:tracePt t="16310" x="868363" y="3278188"/>
          <p14:tracePt t="16318" x="860425" y="3341688"/>
          <p14:tracePt t="16326" x="844550" y="3413125"/>
          <p14:tracePt t="16334" x="812800" y="3484563"/>
          <p14:tracePt t="16342" x="804863" y="3563938"/>
          <p14:tracePt t="16350" x="788988" y="3621088"/>
          <p14:tracePt t="16358" x="773113" y="3692525"/>
          <p14:tracePt t="16366" x="757238" y="3763963"/>
          <p14:tracePt t="16374" x="749300" y="3819525"/>
          <p14:tracePt t="16383" x="733425" y="3875088"/>
          <p14:tracePt t="16390" x="725488" y="3914775"/>
          <p14:tracePt t="16398" x="717550" y="3963988"/>
          <p14:tracePt t="16406" x="717550" y="4003675"/>
          <p14:tracePt t="16414" x="709613" y="4051300"/>
          <p14:tracePt t="16422" x="709613" y="4098925"/>
          <p14:tracePt t="16431" x="709613" y="4138613"/>
          <p14:tracePt t="16438" x="709613" y="4162425"/>
          <p14:tracePt t="16447" x="709613" y="4202113"/>
          <p14:tracePt t="16454" x="701675" y="4233863"/>
          <p14:tracePt t="16462" x="701675" y="4265613"/>
          <p14:tracePt t="16470" x="701675" y="4306888"/>
          <p14:tracePt t="16478" x="701675" y="4346575"/>
          <p14:tracePt t="16486" x="701675" y="4378325"/>
          <p14:tracePt t="16494" x="701675" y="4425950"/>
          <p14:tracePt t="16502" x="701675" y="4449763"/>
          <p14:tracePt t="16510" x="701675" y="4489450"/>
          <p14:tracePt t="16518" x="701675" y="4513263"/>
          <p14:tracePt t="16526" x="701675" y="4545013"/>
          <p14:tracePt t="16534" x="709613" y="4592638"/>
          <p14:tracePt t="16542" x="725488" y="4616450"/>
          <p14:tracePt t="16550" x="733425" y="4633913"/>
          <p14:tracePt t="16558" x="733425" y="4665663"/>
          <p14:tracePt t="16566" x="741363" y="4689475"/>
          <p14:tracePt t="16574" x="749300" y="4729163"/>
          <p14:tracePt t="16582" x="757238" y="4752975"/>
          <p14:tracePt t="16590" x="773113" y="4784725"/>
          <p14:tracePt t="16598" x="773113" y="4808538"/>
          <p14:tracePt t="16606" x="788988" y="4848225"/>
          <p14:tracePt t="16614" x="796925" y="4879975"/>
          <p14:tracePt t="16622" x="820738" y="4911725"/>
          <p14:tracePt t="16630" x="828675" y="4935538"/>
          <p14:tracePt t="16638" x="844550" y="4959350"/>
          <p14:tracePt t="16647" x="860425" y="5000625"/>
          <p14:tracePt t="16654" x="876300" y="5024438"/>
          <p14:tracePt t="16662" x="884238" y="5040313"/>
          <p14:tracePt t="16670" x="900113" y="5072063"/>
          <p14:tracePt t="16678" x="908050" y="5087938"/>
          <p14:tracePt t="16686" x="925513" y="5111750"/>
          <p14:tracePt t="16694" x="941388" y="5135563"/>
          <p14:tracePt t="16702" x="957263" y="5159375"/>
          <p14:tracePt t="16710" x="973138" y="5183188"/>
          <p14:tracePt t="16718" x="989013" y="5199063"/>
          <p14:tracePt t="16726" x="996950" y="5222875"/>
          <p14:tracePt t="16734" x="1020763" y="5246688"/>
          <p14:tracePt t="16742" x="1036638" y="5270500"/>
          <p14:tracePt t="16750" x="1052513" y="5286375"/>
          <p14:tracePt t="16758" x="1060450" y="5310188"/>
          <p14:tracePt t="16766" x="1076325" y="5327650"/>
          <p14:tracePt t="16774" x="1084263" y="5351463"/>
          <p14:tracePt t="16782" x="1108075" y="5367338"/>
          <p14:tracePt t="16790" x="1123950" y="5391150"/>
          <p14:tracePt t="16798" x="1139825" y="5414963"/>
          <p14:tracePt t="16806" x="1155700" y="5430838"/>
          <p14:tracePt t="16814" x="1171575" y="5454650"/>
          <p14:tracePt t="16822" x="1195388" y="5462588"/>
          <p14:tracePt t="16830" x="1211263" y="5478463"/>
          <p14:tracePt t="16838" x="1227138" y="5502275"/>
          <p14:tracePt t="16847" x="1243013" y="5518150"/>
          <p14:tracePt t="16854" x="1266825" y="5534025"/>
          <p14:tracePt t="16862" x="1274763" y="5549900"/>
          <p14:tracePt t="16870" x="1292225" y="5565775"/>
          <p14:tracePt t="16881" x="1316038" y="5581650"/>
          <p14:tracePt t="16886" x="1323975" y="5597525"/>
          <p14:tracePt t="16894" x="1355725" y="5613400"/>
          <p14:tracePt t="16902" x="1371600" y="5629275"/>
          <p14:tracePt t="16910" x="1395413" y="5645150"/>
          <p14:tracePt t="16918" x="1411288" y="5670550"/>
          <p14:tracePt t="16926" x="1443038" y="5686425"/>
          <p14:tracePt t="16934" x="1458913" y="5702300"/>
          <p14:tracePt t="16942" x="1482725" y="5718175"/>
          <p14:tracePt t="16950" x="1506538" y="5741988"/>
          <p14:tracePt t="16958" x="1522413" y="5757863"/>
          <p14:tracePt t="16966" x="1538288" y="5773738"/>
          <p14:tracePt t="16974" x="1562100" y="5789613"/>
          <p14:tracePt t="16982" x="1585913" y="5805488"/>
          <p14:tracePt t="16990" x="1609725" y="5837238"/>
          <p14:tracePt t="16998" x="1633538" y="5845175"/>
          <p14:tracePt t="17006" x="1658938" y="5868988"/>
          <p14:tracePt t="17014" x="1674813" y="5876925"/>
          <p14:tracePt t="17022" x="1698625" y="5900738"/>
          <p14:tracePt t="17030" x="1714500" y="5908675"/>
          <p14:tracePt t="17038" x="1738313" y="5932488"/>
          <p14:tracePt t="17047" x="1754188" y="5948363"/>
          <p14:tracePt t="17054" x="1778000" y="5964238"/>
          <p14:tracePt t="17062" x="1793875" y="5980113"/>
          <p14:tracePt t="17070" x="1817688" y="5995988"/>
          <p14:tracePt t="17078" x="1833563" y="6013450"/>
          <p14:tracePt t="17086" x="1857375" y="6021388"/>
          <p14:tracePt t="17094" x="1865313" y="6037263"/>
          <p14:tracePt t="17102" x="1897063" y="6045200"/>
          <p14:tracePt t="17110" x="1912938" y="6061075"/>
          <p14:tracePt t="17118" x="1920875" y="6061075"/>
          <p14:tracePt t="17126" x="1944688" y="6076950"/>
          <p14:tracePt t="17134" x="1960563" y="6084888"/>
          <p14:tracePt t="17142" x="1968500" y="6100763"/>
          <p14:tracePt t="17150" x="1984375" y="6108700"/>
          <p14:tracePt t="17158" x="2008188" y="6116638"/>
          <p14:tracePt t="17166" x="2025650" y="6132513"/>
          <p14:tracePt t="17174" x="2033588" y="6132513"/>
          <p14:tracePt t="17182" x="2049463" y="6140450"/>
          <p14:tracePt t="17190" x="2073275" y="6148388"/>
          <p14:tracePt t="17198" x="2089150" y="6156325"/>
          <p14:tracePt t="17206" x="2105025" y="6164263"/>
          <p14:tracePt t="17214" x="2120900" y="6172200"/>
          <p14:tracePt t="17222" x="2144713" y="6180138"/>
          <p14:tracePt t="17230" x="2168525" y="6188075"/>
          <p14:tracePt t="17238" x="2184400" y="6196013"/>
          <p14:tracePt t="17247" x="2208213" y="6196013"/>
          <p14:tracePt t="17254" x="2224088" y="6196013"/>
          <p14:tracePt t="17262" x="2247900" y="6203950"/>
          <p14:tracePt t="17270" x="2263775" y="6203950"/>
          <p14:tracePt t="17278" x="2287588" y="6203950"/>
          <p14:tracePt t="17286" x="2319338" y="6203950"/>
          <p14:tracePt t="17294" x="2343150" y="6203950"/>
          <p14:tracePt t="17302" x="2374900" y="6203950"/>
          <p14:tracePt t="17310" x="2416175" y="6203950"/>
          <p14:tracePt t="17318" x="2447925" y="6196013"/>
          <p14:tracePt t="17326" x="2471738" y="6188075"/>
          <p14:tracePt t="17334" x="2511425" y="6172200"/>
          <p14:tracePt t="17342" x="2535238" y="6156325"/>
          <p14:tracePt t="17350" x="2566988" y="6148388"/>
          <p14:tracePt t="17358" x="2606675" y="6140450"/>
          <p14:tracePt t="17366" x="2638425" y="6124575"/>
          <p14:tracePt t="17374" x="2678113" y="6100763"/>
          <p14:tracePt t="17382" x="2701925" y="6092825"/>
          <p14:tracePt t="17390" x="2725738" y="6076950"/>
          <p14:tracePt t="17398" x="2751138" y="6061075"/>
          <p14:tracePt t="17406" x="2767013" y="6061075"/>
          <p14:tracePt t="17414" x="2782888" y="6045200"/>
          <p14:tracePt t="17422" x="2798763" y="6037263"/>
          <p14:tracePt t="17430" x="2814638" y="6021388"/>
          <p14:tracePt t="17438" x="2822575" y="6005513"/>
          <p14:tracePt t="17447" x="2838450" y="5988050"/>
          <p14:tracePt t="17454" x="2846388" y="5964238"/>
          <p14:tracePt t="17462" x="2870200" y="5940425"/>
          <p14:tracePt t="17470" x="2886075" y="5908675"/>
          <p14:tracePt t="17478" x="2901950" y="5884863"/>
          <p14:tracePt t="17486" x="2925763" y="5861050"/>
          <p14:tracePt t="17494" x="2941638" y="5821363"/>
          <p14:tracePt t="17502" x="2949575" y="5797550"/>
          <p14:tracePt t="17510" x="2965450" y="5757863"/>
          <p14:tracePt t="17518" x="2981325" y="5726113"/>
          <p14:tracePt t="17526" x="2997200" y="5686425"/>
          <p14:tracePt t="17534" x="3005138" y="5653088"/>
          <p14:tracePt t="17542" x="3013075" y="5629275"/>
          <p14:tracePt t="17550" x="3021013" y="5589588"/>
          <p14:tracePt t="17566" x="3028950" y="5557838"/>
          <p14:tracePt t="17574" x="3028950" y="5534025"/>
          <p14:tracePt t="17582" x="3036888" y="5502275"/>
          <p14:tracePt t="17590" x="3036888" y="5454650"/>
          <p14:tracePt t="17598" x="3036888" y="5422900"/>
          <p14:tracePt t="17606" x="3044825" y="5383213"/>
          <p14:tracePt t="17614" x="3052763" y="5335588"/>
          <p14:tracePt t="17622" x="3052763" y="5302250"/>
          <p14:tracePt t="17630" x="3060700" y="5254625"/>
          <p14:tracePt t="17638" x="3060700" y="5222875"/>
          <p14:tracePt t="17647" x="3060700" y="5191125"/>
          <p14:tracePt t="17654" x="3068638" y="5151438"/>
          <p14:tracePt t="17662" x="3076575" y="5119688"/>
          <p14:tracePt t="17670" x="3076575" y="5095875"/>
          <p14:tracePt t="17678" x="3076575" y="5064125"/>
          <p14:tracePt t="17686" x="3084513" y="5032375"/>
          <p14:tracePt t="17694" x="3084513" y="5000625"/>
          <p14:tracePt t="17702" x="3084513" y="4967288"/>
          <p14:tracePt t="17710" x="3092450" y="4927600"/>
          <p14:tracePt t="17718" x="3092450" y="4895850"/>
          <p14:tracePt t="17726" x="3092450" y="4864100"/>
          <p14:tracePt t="17734" x="3092450" y="4832350"/>
          <p14:tracePt t="17742" x="3084513" y="4792663"/>
          <p14:tracePt t="17750" x="3076575" y="4760913"/>
          <p14:tracePt t="17758" x="3060700" y="4713288"/>
          <p14:tracePt t="17766" x="3052763" y="4673600"/>
          <p14:tracePt t="17774" x="3052763" y="4624388"/>
          <p14:tracePt t="17782" x="3044825" y="4568825"/>
          <p14:tracePt t="17790" x="3044825" y="4529138"/>
          <p14:tracePt t="17798" x="3044825" y="4481513"/>
          <p14:tracePt t="17806" x="3036888" y="4441825"/>
          <p14:tracePt t="17814" x="3036888" y="4418013"/>
          <p14:tracePt t="17822" x="3028950" y="4370388"/>
          <p14:tracePt t="17830" x="3028950" y="4346575"/>
          <p14:tracePt t="17838" x="3028950" y="4314825"/>
          <p14:tracePt t="17847" x="3021013" y="4281488"/>
          <p14:tracePt t="17854" x="3013075" y="4249738"/>
          <p14:tracePt t="17862" x="3005138" y="4225925"/>
          <p14:tracePt t="17870" x="2997200" y="4194175"/>
          <p14:tracePt t="17878" x="2989263" y="4162425"/>
          <p14:tracePt t="17897" x="2973388" y="4090988"/>
          <p14:tracePt t="17902" x="2965450" y="4059238"/>
          <p14:tracePt t="17910" x="2949575" y="4011613"/>
          <p14:tracePt t="17918" x="2941638" y="3979863"/>
          <p14:tracePt t="17926" x="2925763" y="3930650"/>
          <p14:tracePt t="17934" x="2925763" y="3898900"/>
          <p14:tracePt t="17942" x="2917825" y="3851275"/>
          <p14:tracePt t="17950" x="2894013" y="3819525"/>
          <p14:tracePt t="17958" x="2878138" y="3779838"/>
          <p14:tracePt t="17966" x="2870200" y="3748088"/>
          <p14:tracePt t="17974" x="2862263" y="3708400"/>
          <p14:tracePt t="17982" x="2854325" y="3684588"/>
          <p14:tracePt t="17990" x="2846388" y="3660775"/>
          <p14:tracePt t="17998" x="2830513" y="3636963"/>
          <p14:tracePt t="18006" x="2830513" y="3621088"/>
          <p14:tracePt t="18014" x="2822575" y="3595688"/>
          <p14:tracePt t="18022" x="2814638" y="3579813"/>
          <p14:tracePt t="18030" x="2798763" y="3556000"/>
          <p14:tracePt t="18038" x="2798763" y="3540125"/>
          <p14:tracePt t="18047" x="2782888" y="3516313"/>
          <p14:tracePt t="18054" x="2774950" y="3492500"/>
          <p14:tracePt t="18062" x="2774950" y="3476625"/>
          <p14:tracePt t="18070" x="2759075" y="3452813"/>
          <p14:tracePt t="18078" x="2751138" y="3436938"/>
          <p14:tracePt t="18086" x="2741613" y="3421063"/>
          <p14:tracePt t="18094" x="2733675" y="3397250"/>
          <p14:tracePt t="18102" x="2717800" y="3373438"/>
          <p14:tracePt t="18110" x="2709863" y="3349625"/>
          <p14:tracePt t="18118" x="2701925" y="3333750"/>
          <p14:tracePt t="18126" x="2686050" y="3302000"/>
          <p14:tracePt t="18134" x="2670175" y="3278188"/>
          <p14:tracePt t="18142" x="2662238" y="3262313"/>
          <p14:tracePt t="18150" x="2654300" y="3236913"/>
          <p14:tracePt t="18158" x="2638425" y="3205163"/>
          <p14:tracePt t="18166" x="2622550" y="3181350"/>
          <p14:tracePt t="18174" x="2614613" y="3165475"/>
          <p14:tracePt t="18182" x="2590800" y="3133725"/>
          <p14:tracePt t="18190" x="2590800" y="3117850"/>
          <p14:tracePt t="18198" x="2559050" y="3094038"/>
          <p14:tracePt t="18206" x="2551113" y="3070225"/>
          <p14:tracePt t="18214" x="2527300" y="3046413"/>
          <p14:tracePt t="18222" x="2511425" y="3030538"/>
          <p14:tracePt t="18231" x="2503488" y="3006725"/>
          <p14:tracePt t="18238" x="2487613" y="2990850"/>
          <p14:tracePt t="18247" x="2463800" y="2959100"/>
          <p14:tracePt t="18254" x="2439988" y="2935288"/>
          <p14:tracePt t="18262" x="2424113" y="2901950"/>
          <p14:tracePt t="18270" x="2400300" y="2878138"/>
          <p14:tracePt t="18278" x="2384425" y="2846388"/>
          <p14:tracePt t="18286" x="2351088" y="2830513"/>
          <p14:tracePt t="18294" x="2327275" y="2798763"/>
          <p14:tracePt t="18302" x="2311400" y="2782888"/>
          <p14:tracePt t="18310" x="2295525" y="2751138"/>
          <p14:tracePt t="18318" x="2263775" y="2735263"/>
          <p14:tracePt t="18326" x="2239963" y="2703513"/>
          <p14:tracePt t="18334" x="2224088" y="2687638"/>
          <p14:tracePt t="18342" x="2200275" y="2663825"/>
          <p14:tracePt t="18350" x="2176463" y="2647950"/>
          <p14:tracePt t="18358" x="2144713" y="2616200"/>
          <p14:tracePt t="18366" x="2112963" y="2608263"/>
          <p14:tracePt t="18374" x="2089150" y="2584450"/>
          <p14:tracePt t="18382" x="2057400" y="2559050"/>
          <p14:tracePt t="18390" x="2025650" y="2551113"/>
          <p14:tracePt t="18398" x="1984375" y="2519363"/>
          <p14:tracePt t="18406" x="1960563" y="2495550"/>
          <p14:tracePt t="18414" x="1928813" y="2479675"/>
          <p14:tracePt t="18422" x="1897063" y="2463800"/>
          <p14:tracePt t="18431" x="1849438" y="2439988"/>
          <p14:tracePt t="18438" x="1801813" y="2424113"/>
          <p14:tracePt t="18447" x="1754188" y="2400300"/>
          <p14:tracePt t="18454" x="1706563" y="2384425"/>
          <p14:tracePt t="18462" x="1658938" y="2360613"/>
          <p14:tracePt t="18470" x="1601788" y="2344738"/>
          <p14:tracePt t="18478" x="1538288" y="2336800"/>
          <p14:tracePt t="18486" x="1490663" y="2320925"/>
          <p14:tracePt t="18494" x="1450975" y="2312988"/>
          <p14:tracePt t="18502" x="1403350" y="2305050"/>
          <p14:tracePt t="18510" x="1363663" y="2305050"/>
          <p14:tracePt t="18518" x="1308100" y="2305050"/>
          <p14:tracePt t="18526" x="1258888" y="2297113"/>
          <p14:tracePt t="18534" x="1235075" y="2297113"/>
          <p14:tracePt t="18542" x="1195388" y="2297113"/>
          <p14:tracePt t="18550" x="1147763" y="2312988"/>
          <p14:tracePt t="18558" x="1116013" y="2328863"/>
          <p14:tracePt t="18566" x="1068388" y="2344738"/>
          <p14:tracePt t="18574" x="1052513" y="2360613"/>
          <p14:tracePt t="18582" x="1012825" y="2392363"/>
          <p14:tracePt t="18590" x="973138" y="2424113"/>
          <p14:tracePt t="18598" x="941388" y="2447925"/>
          <p14:tracePt t="18606" x="900113" y="2487613"/>
          <p14:tracePt t="18614" x="868363" y="2519363"/>
          <p14:tracePt t="18622" x="828675" y="2559050"/>
          <p14:tracePt t="18630" x="796925" y="2608263"/>
          <p14:tracePt t="18638" x="757238" y="2671763"/>
          <p14:tracePt t="18648" x="717550" y="2727325"/>
          <p14:tracePt t="18654" x="677863" y="2790825"/>
          <p14:tracePt t="18662" x="638175" y="2862263"/>
          <p14:tracePt t="18670" x="606425" y="2919413"/>
          <p14:tracePt t="18678" x="558800" y="2990850"/>
          <p14:tracePt t="18686" x="525463" y="3046413"/>
          <p14:tracePt t="18694" x="493713" y="3101975"/>
          <p14:tracePt t="18702" x="461963" y="3173413"/>
          <p14:tracePt t="18710" x="438150" y="3228975"/>
          <p14:tracePt t="18718" x="414338" y="3278188"/>
          <p14:tracePt t="18726" x="390525" y="3325813"/>
          <p14:tracePt t="18734" x="366713" y="3373438"/>
          <p14:tracePt t="18742" x="350838" y="3397250"/>
          <p14:tracePt t="18750" x="342900" y="3429000"/>
          <p14:tracePt t="18758" x="327025" y="3468688"/>
          <p14:tracePt t="18766" x="327025" y="3492500"/>
          <p14:tracePt t="18774" x="319088" y="3516313"/>
          <p14:tracePt t="18782" x="311150" y="3540125"/>
          <p14:tracePt t="18790" x="303213" y="3563938"/>
          <p14:tracePt t="18798" x="303213" y="3579813"/>
          <p14:tracePt t="18806" x="295275" y="3621088"/>
          <p14:tracePt t="18814" x="287338" y="3644900"/>
          <p14:tracePt t="18822" x="287338" y="3668713"/>
          <p14:tracePt t="18830" x="279400" y="3700463"/>
          <p14:tracePt t="18838" x="271463" y="3732213"/>
          <p14:tracePt t="18847" x="263525" y="3763963"/>
          <p14:tracePt t="18854" x="263525" y="3811588"/>
          <p14:tracePt t="18862" x="255588" y="3859213"/>
          <p14:tracePt t="18870" x="247650" y="3898900"/>
          <p14:tracePt t="18878" x="247650" y="3948113"/>
          <p14:tracePt t="18886" x="247650" y="3995738"/>
          <p14:tracePt t="18898" x="239713" y="4043363"/>
          <p14:tracePt t="18902" x="239713" y="4083050"/>
          <p14:tracePt t="18910" x="239713" y="4130675"/>
          <p14:tracePt t="18918" x="239713" y="4186238"/>
          <p14:tracePt t="18926" x="239713" y="4225925"/>
          <p14:tracePt t="18934" x="239713" y="4281488"/>
          <p14:tracePt t="18942" x="239713" y="4322763"/>
          <p14:tracePt t="18950" x="239713" y="4370388"/>
          <p14:tracePt t="18959" x="239713" y="4410075"/>
          <p14:tracePt t="18966" x="239713" y="4457700"/>
          <p14:tracePt t="18974" x="239713" y="4497388"/>
          <p14:tracePt t="18982" x="247650" y="4545013"/>
          <p14:tracePt t="18990" x="247650" y="4576763"/>
          <p14:tracePt t="18998" x="247650" y="4616450"/>
          <p14:tracePt t="19006" x="247650" y="4657725"/>
          <p14:tracePt t="19014" x="247650" y="4689475"/>
          <p14:tracePt t="19022" x="255588" y="4721225"/>
          <p14:tracePt t="19030" x="263525" y="4752975"/>
          <p14:tracePt t="19038" x="271463" y="4792663"/>
          <p14:tracePt t="19047" x="279400" y="4808538"/>
          <p14:tracePt t="19054" x="287338" y="4848225"/>
          <p14:tracePt t="19062" x="295275" y="4887913"/>
          <p14:tracePt t="19070" x="303213" y="4911725"/>
          <p14:tracePt t="19078" x="311150" y="4943475"/>
          <p14:tracePt t="19086" x="319088" y="4976813"/>
          <p14:tracePt t="19094" x="334963" y="5016500"/>
          <p14:tracePt t="19102" x="342900" y="5040313"/>
          <p14:tracePt t="19110" x="342900" y="5072063"/>
          <p14:tracePt t="19118" x="358775" y="5111750"/>
          <p14:tracePt t="19126" x="366713" y="5135563"/>
          <p14:tracePt t="19134" x="374650" y="5159375"/>
          <p14:tracePt t="19142" x="382588" y="5191125"/>
          <p14:tracePt t="19150" x="390525" y="5222875"/>
          <p14:tracePt t="19158" x="398463" y="5238750"/>
          <p14:tracePt t="19166" x="414338" y="5262563"/>
          <p14:tracePt t="19174" x="422275" y="5286375"/>
          <p14:tracePt t="19182" x="422275" y="5310188"/>
          <p14:tracePt t="19190" x="438150" y="5335588"/>
          <p14:tracePt t="19198" x="446088" y="5359400"/>
          <p14:tracePt t="19206" x="446088" y="5383213"/>
          <p14:tracePt t="19213" x="461963" y="5407025"/>
          <p14:tracePt t="19222" x="469900" y="5430838"/>
          <p14:tracePt t="19231" x="477838" y="5446713"/>
          <p14:tracePt t="19238" x="485775" y="5470525"/>
          <p14:tracePt t="19247" x="501650" y="5494338"/>
          <p14:tracePt t="19254" x="501650" y="5510213"/>
          <p14:tracePt t="19262" x="517525" y="5534025"/>
          <p14:tracePt t="19270" x="525463" y="5549900"/>
          <p14:tracePt t="19278" x="533400" y="5573713"/>
          <p14:tracePt t="19286" x="541338" y="5589588"/>
          <p14:tracePt t="19294" x="550863" y="5613400"/>
          <p14:tracePt t="19302" x="558800" y="5637213"/>
          <p14:tracePt t="19310" x="574675" y="5653088"/>
          <p14:tracePt t="19318" x="582613" y="5678488"/>
          <p14:tracePt t="19326" x="598488" y="5710238"/>
          <p14:tracePt t="19334" x="614363" y="5734050"/>
          <p14:tracePt t="19342" x="622300" y="5757863"/>
          <p14:tracePt t="19350" x="630238" y="5781675"/>
          <p14:tracePt t="19358" x="638175" y="5805488"/>
          <p14:tracePt t="19366" x="646113" y="5821363"/>
          <p14:tracePt t="19374" x="661988" y="5837238"/>
          <p14:tracePt t="19382" x="669925" y="5845175"/>
          <p14:tracePt t="19390" x="677863" y="5868988"/>
          <p14:tracePt t="19398" x="685800" y="5876925"/>
          <p14:tracePt t="19406" x="693738" y="5884863"/>
          <p14:tracePt t="19414" x="701675" y="5892800"/>
          <p14:tracePt t="19422" x="701675" y="5900738"/>
          <p14:tracePt t="19435" x="709613" y="5908675"/>
          <p14:tracePt t="19438" x="717550" y="5916613"/>
          <p14:tracePt t="19447" x="725488" y="5932488"/>
          <p14:tracePt t="19454" x="733425" y="5948363"/>
          <p14:tracePt t="19462" x="741363" y="5964238"/>
          <p14:tracePt t="19470" x="749300" y="5980113"/>
          <p14:tracePt t="19478" x="765175" y="5995988"/>
          <p14:tracePt t="19486" x="781050" y="6013450"/>
          <p14:tracePt t="19494" x="781050" y="6029325"/>
          <p14:tracePt t="19502" x="796925" y="6045200"/>
          <p14:tracePt t="19510" x="796925" y="6069013"/>
          <p14:tracePt t="19518" x="820738" y="6084888"/>
          <p14:tracePt t="19526" x="828675" y="6092825"/>
          <p14:tracePt t="19534" x="844550" y="6116638"/>
          <p14:tracePt t="19542" x="852488" y="6132513"/>
          <p14:tracePt t="19550" x="868363" y="6148388"/>
          <p14:tracePt t="19558" x="884238" y="6164263"/>
          <p14:tracePt t="19566" x="892175" y="6180138"/>
          <p14:tracePt t="19574" x="917575" y="6203950"/>
          <p14:tracePt t="19582" x="933450" y="6219825"/>
          <p14:tracePt t="19590" x="949325" y="6235700"/>
          <p14:tracePt t="19598" x="965200" y="6243638"/>
          <p14:tracePt t="19606" x="981075" y="6259513"/>
          <p14:tracePt t="19614" x="996950" y="6275388"/>
          <p14:tracePt t="19622" x="1020763" y="6291263"/>
          <p14:tracePt t="19630" x="1036638" y="6307138"/>
          <p14:tracePt t="19638" x="1060450" y="6323013"/>
          <p14:tracePt t="19648" x="1076325" y="6338888"/>
          <p14:tracePt t="19654" x="1116013" y="6348413"/>
          <p14:tracePt t="19662" x="1131888" y="6348413"/>
          <p14:tracePt t="19670" x="1155700" y="6364288"/>
          <p14:tracePt t="19678" x="1179513" y="6380163"/>
          <p14:tracePt t="19686" x="1203325" y="6388100"/>
          <p14:tracePt t="19694" x="1227138" y="6396038"/>
          <p14:tracePt t="19702" x="1250950" y="6411913"/>
          <p14:tracePt t="19710" x="1266825" y="6419850"/>
          <p14:tracePt t="19718" x="1300163" y="6435725"/>
          <p14:tracePt t="19726" x="1323975" y="6443663"/>
          <p14:tracePt t="19734" x="1339850" y="6443663"/>
          <p14:tracePt t="19742" x="1371600" y="6459538"/>
          <p14:tracePt t="19750" x="1387475" y="6467475"/>
          <p14:tracePt t="19758" x="1411288" y="6475413"/>
          <p14:tracePt t="19766" x="1435100" y="6483350"/>
          <p14:tracePt t="19774" x="1458913" y="6499225"/>
          <p14:tracePt t="19782" x="1482725" y="6499225"/>
          <p14:tracePt t="19790" x="1506538" y="6515100"/>
          <p14:tracePt t="19798" x="1530350" y="6530975"/>
          <p14:tracePt t="19806" x="1570038" y="6538913"/>
          <p14:tracePt t="19814" x="1593850" y="6546850"/>
          <p14:tracePt t="19822" x="1617663" y="6554788"/>
          <p14:tracePt t="19830" x="1658938" y="6578600"/>
          <p14:tracePt t="19838" x="1682750" y="6586538"/>
          <p14:tracePt t="19847" x="1714500" y="6594475"/>
          <p14:tracePt t="19854" x="1754188" y="6610350"/>
          <p14:tracePt t="19862" x="1785938" y="6626225"/>
          <p14:tracePt t="19870" x="1817688" y="6634163"/>
          <p14:tracePt t="19878" x="1841500" y="6642100"/>
          <p14:tracePt t="19897" x="1905000" y="6657975"/>
          <p14:tracePt t="19902" x="1936750" y="6673850"/>
          <p14:tracePt t="19910" x="1968500" y="6673850"/>
          <p14:tracePt t="19918" x="2000250" y="6681788"/>
          <p14:tracePt t="19926" x="2025650" y="6681788"/>
          <p14:tracePt t="19934" x="2057400" y="6681788"/>
          <p14:tracePt t="19942" x="2081213" y="6691313"/>
          <p14:tracePt t="19950" x="2112963" y="6699250"/>
          <p14:tracePt t="19959" x="2136775" y="6707188"/>
          <p14:tracePt t="19966" x="2168525" y="6707188"/>
          <p14:tracePt t="19975" x="2192338" y="6707188"/>
          <p14:tracePt t="19982" x="2224088" y="6707188"/>
          <p14:tracePt t="19991" x="2247900" y="6715125"/>
          <p14:tracePt t="19998" x="2279650" y="6715125"/>
          <p14:tracePt t="20006" x="2311400" y="6715125"/>
          <p14:tracePt t="20014" x="2335213" y="6715125"/>
          <p14:tracePt t="20022" x="2366963" y="6715125"/>
          <p14:tracePt t="20030" x="2392363" y="6715125"/>
          <p14:tracePt t="20038" x="2416175" y="6715125"/>
          <p14:tracePt t="20047" x="2439988" y="6715125"/>
          <p14:tracePt t="20054" x="2455863" y="6715125"/>
          <p14:tracePt t="20062" x="2479675" y="6707188"/>
          <p14:tracePt t="20070" x="2511425" y="6699250"/>
          <p14:tracePt t="20078" x="2527300" y="6699250"/>
          <p14:tracePt t="20086" x="2551113" y="6691313"/>
          <p14:tracePt t="20094" x="2559050" y="6681788"/>
          <p14:tracePt t="20102" x="2574925" y="6673850"/>
          <p14:tracePt t="20110" x="2598738" y="6665913"/>
          <p14:tracePt t="20118" x="2606675" y="6665913"/>
          <p14:tracePt t="20126" x="2614613" y="6657975"/>
          <p14:tracePt t="20134" x="2630488" y="6657975"/>
          <p14:tracePt t="20150" x="2638425" y="6657975"/>
          <p14:tracePt t="20158" x="2638425" y="6642100"/>
          <p14:tracePt t="20166" x="2646363" y="6642100"/>
          <p14:tracePt t="20174" x="2654300" y="6642100"/>
          <p14:tracePt t="20198" x="2654300" y="6634163"/>
          <p14:tracePt t="20238" x="2662238" y="6626225"/>
          <p14:tracePt t="20254" x="2662238" y="6618288"/>
          <p14:tracePt t="20270" x="2670175" y="6618288"/>
          <p14:tracePt t="20278" x="2670175" y="6610350"/>
          <p14:tracePt t="20294" x="2678113" y="6610350"/>
          <p14:tracePt t="20302" x="2686050" y="6594475"/>
          <p14:tracePt t="20310" x="2686050" y="6586538"/>
          <p14:tracePt t="20318" x="2693988" y="6578600"/>
          <p14:tracePt t="20326" x="2701925" y="6570663"/>
          <p14:tracePt t="20334" x="2701925" y="6562725"/>
          <p14:tracePt t="20342" x="2717800" y="6546850"/>
          <p14:tracePt t="20350" x="2717800" y="6538913"/>
          <p14:tracePt t="20358" x="2725738" y="6538913"/>
          <p14:tracePt t="20366" x="2733675" y="6523038"/>
          <p14:tracePt t="20374" x="2741613" y="6515100"/>
          <p14:tracePt t="20383" x="2741613" y="6507163"/>
          <p14:tracePt t="20390" x="2759075" y="6483350"/>
          <p14:tracePt t="20398" x="2767013" y="6475413"/>
          <p14:tracePt t="20406" x="2767013" y="6467475"/>
          <p14:tracePt t="20414" x="2782888" y="6451600"/>
          <p14:tracePt t="20422" x="2790825" y="6435725"/>
          <p14:tracePt t="20430" x="2798763" y="6419850"/>
          <p14:tracePt t="20438" x="2814638" y="6396038"/>
          <p14:tracePt t="20447" x="2822575" y="6388100"/>
          <p14:tracePt t="20454" x="2830513" y="6364288"/>
          <p14:tracePt t="20463" x="2846388" y="6348413"/>
          <p14:tracePt t="20470" x="2854325" y="6323013"/>
          <p14:tracePt t="20478" x="2862263" y="6299200"/>
          <p14:tracePt t="20486" x="2862263" y="6283325"/>
          <p14:tracePt t="20494" x="2878138" y="6259513"/>
          <p14:tracePt t="20502" x="2886075" y="6235700"/>
          <p14:tracePt t="20510" x="2886075" y="6211888"/>
          <p14:tracePt t="20518" x="2901950" y="6196013"/>
          <p14:tracePt t="20526" x="2901950" y="6172200"/>
          <p14:tracePt t="20534" x="2909888" y="6148388"/>
          <p14:tracePt t="20542" x="2917825" y="6124575"/>
          <p14:tracePt t="20550" x="2925763" y="6108700"/>
          <p14:tracePt t="20558" x="2933700" y="6076950"/>
          <p14:tracePt t="20566" x="2933700" y="6053138"/>
          <p14:tracePt t="20574" x="2941638" y="6029325"/>
          <p14:tracePt t="20582" x="2949575" y="6005513"/>
          <p14:tracePt t="20590" x="2965450" y="5964238"/>
          <p14:tracePt t="20598" x="2973388" y="5932488"/>
          <p14:tracePt t="20606" x="2981325" y="5892800"/>
          <p14:tracePt t="20614" x="2981325" y="5861050"/>
          <p14:tracePt t="20622" x="2981325" y="5829300"/>
          <p14:tracePt t="20630" x="2997200" y="5789613"/>
          <p14:tracePt t="20638" x="2997200" y="5757863"/>
          <p14:tracePt t="20647" x="3005138" y="5741988"/>
          <p14:tracePt t="20654" x="3021013" y="5710238"/>
          <p14:tracePt t="20662" x="3021013" y="5678488"/>
          <p14:tracePt t="20670" x="3021013" y="5653088"/>
          <p14:tracePt t="20678" x="3021013" y="5621338"/>
          <p14:tracePt t="20686" x="3021013" y="5581650"/>
          <p14:tracePt t="20694" x="3028950" y="5557838"/>
          <p14:tracePt t="20702" x="3028950" y="5518150"/>
          <p14:tracePt t="20710" x="3028950" y="5486400"/>
          <p14:tracePt t="20718" x="3036888" y="5446713"/>
          <p14:tracePt t="20727" x="3044825" y="5407025"/>
          <p14:tracePt t="20734" x="3044825" y="5375275"/>
          <p14:tracePt t="20742" x="3044825" y="5327650"/>
          <p14:tracePt t="20750" x="3052763" y="5286375"/>
          <p14:tracePt t="20758" x="3052763" y="5238750"/>
          <p14:tracePt t="20766" x="3052763" y="5199063"/>
          <p14:tracePt t="20774" x="3052763" y="5151438"/>
          <p14:tracePt t="20782" x="3068638" y="5111750"/>
          <p14:tracePt t="20790" x="3068638" y="5064125"/>
          <p14:tracePt t="20798" x="3076575" y="5024438"/>
          <p14:tracePt t="20806" x="3076575" y="4976813"/>
          <p14:tracePt t="20814" x="3076575" y="4935538"/>
          <p14:tracePt t="20822" x="3076575" y="4887913"/>
          <p14:tracePt t="20830" x="3076575" y="4848225"/>
          <p14:tracePt t="20838" x="3084513" y="4800600"/>
          <p14:tracePt t="20847" x="3084513" y="4760913"/>
          <p14:tracePt t="20854" x="3084513" y="4705350"/>
          <p14:tracePt t="20862" x="3084513" y="4665663"/>
          <p14:tracePt t="20880" x="3084513" y="4576763"/>
          <p14:tracePt t="20886" x="3092450" y="4529138"/>
          <p14:tracePt t="20894" x="3092450" y="4489450"/>
          <p14:tracePt t="20902" x="3092450" y="4457700"/>
          <p14:tracePt t="20910" x="3092450" y="4410075"/>
          <p14:tracePt t="20918" x="3092450" y="4378325"/>
          <p14:tracePt t="20926" x="3100388" y="4346575"/>
          <p14:tracePt t="20934" x="3100388" y="4298950"/>
          <p14:tracePt t="20942" x="3100388" y="4265613"/>
          <p14:tracePt t="20950" x="3100388" y="4233863"/>
          <p14:tracePt t="20958" x="3100388" y="4194175"/>
          <p14:tracePt t="20966" x="3109913" y="4154488"/>
          <p14:tracePt t="20974" x="3109913" y="4130675"/>
          <p14:tracePt t="20982" x="3109913" y="4098925"/>
          <p14:tracePt t="20990" x="3109913" y="4067175"/>
          <p14:tracePt t="20998" x="3109913" y="4035425"/>
          <p14:tracePt t="21006" x="3109913" y="4003675"/>
          <p14:tracePt t="21014" x="3109913" y="3971925"/>
          <p14:tracePt t="21022" x="3109913" y="3948113"/>
          <p14:tracePt t="21030" x="3109913" y="3914775"/>
          <p14:tracePt t="21038" x="3109913" y="3890963"/>
          <p14:tracePt t="21047" x="3109913" y="3843338"/>
          <p14:tracePt t="21055" x="3109913" y="3819525"/>
          <p14:tracePt t="21062" x="3109913" y="3787775"/>
          <p14:tracePt t="21071" x="3109913" y="3763963"/>
          <p14:tracePt t="21078" x="3109913" y="3724275"/>
          <p14:tracePt t="21087" x="3109913" y="3700463"/>
          <p14:tracePt t="21094" x="3109913" y="3668713"/>
          <p14:tracePt t="21102" x="3109913" y="3636963"/>
          <p14:tracePt t="21110" x="3109913" y="3605213"/>
          <p14:tracePt t="21118" x="3109913" y="3579813"/>
          <p14:tracePt t="21126" x="3100388" y="3548063"/>
          <p14:tracePt t="21134" x="3100388" y="3516313"/>
          <p14:tracePt t="21142" x="3100388" y="3476625"/>
          <p14:tracePt t="21150" x="3092450" y="3452813"/>
          <p14:tracePt t="21158" x="3084513" y="3421063"/>
          <p14:tracePt t="21166" x="3084513" y="3389313"/>
          <p14:tracePt t="21174" x="3076575" y="3357563"/>
          <p14:tracePt t="21182" x="3076575" y="3325813"/>
          <p14:tracePt t="21190" x="3076575" y="3294063"/>
          <p14:tracePt t="21198" x="3068638" y="3270250"/>
          <p14:tracePt t="21206" x="3060700" y="3244850"/>
          <p14:tracePt t="21214" x="3044825" y="3221038"/>
          <p14:tracePt t="21222" x="3044825" y="3197225"/>
          <p14:tracePt t="21230" x="3044825" y="3173413"/>
          <p14:tracePt t="21238" x="3028950" y="3157538"/>
          <p14:tracePt t="21247" x="3021013" y="3125788"/>
          <p14:tracePt t="21254" x="3021013" y="3101975"/>
          <p14:tracePt t="21262" x="3021013" y="3086100"/>
          <p14:tracePt t="21270" x="3013075" y="3062288"/>
          <p14:tracePt t="21278" x="3005138" y="3046413"/>
          <p14:tracePt t="21286" x="2997200" y="3030538"/>
          <p14:tracePt t="21294" x="2997200" y="3006725"/>
          <p14:tracePt t="21302" x="2981325" y="2998788"/>
          <p14:tracePt t="21310" x="2981325" y="2990850"/>
          <p14:tracePt t="21318" x="2973388" y="2974975"/>
          <p14:tracePt t="21326" x="2965450" y="2959100"/>
          <p14:tracePt t="21342" x="2957513" y="2943225"/>
          <p14:tracePt t="21350" x="2949575" y="2935288"/>
          <p14:tracePt t="21358" x="2941638" y="2927350"/>
          <p14:tracePt t="21366" x="2941638" y="2919413"/>
          <p14:tracePt t="21374" x="2925763" y="2909888"/>
          <p14:tracePt t="21382" x="2925763" y="2901950"/>
          <p14:tracePt t="21390" x="2917825" y="2901950"/>
          <p14:tracePt t="21398" x="2909888" y="2894013"/>
          <p14:tracePt t="21406" x="2901950" y="2886075"/>
          <p14:tracePt t="21414" x="2894013" y="2886075"/>
          <p14:tracePt t="21422" x="2886075" y="2878138"/>
          <p14:tracePt t="21430" x="2870200" y="2870200"/>
          <p14:tracePt t="21438" x="2870200" y="2862263"/>
          <p14:tracePt t="21447" x="2854325" y="2854325"/>
          <p14:tracePt t="21454" x="2846388" y="2846388"/>
          <p14:tracePt t="21462" x="2830513" y="2838450"/>
          <p14:tracePt t="21470" x="2814638" y="2822575"/>
          <p14:tracePt t="21478" x="2798763" y="2822575"/>
          <p14:tracePt t="21486" x="2782888" y="2806700"/>
          <p14:tracePt t="21494" x="2767013" y="2798763"/>
          <p14:tracePt t="21502" x="2751138" y="2782888"/>
          <p14:tracePt t="21510" x="2733675" y="2774950"/>
          <p14:tracePt t="21518" x="2709863" y="2759075"/>
          <p14:tracePt t="21526" x="2686050" y="2751138"/>
          <p14:tracePt t="21534" x="2670175" y="2735263"/>
          <p14:tracePt t="21542" x="2646363" y="2719388"/>
          <p14:tracePt t="21550" x="2622550" y="2711450"/>
          <p14:tracePt t="21558" x="2606675" y="2703513"/>
          <p14:tracePt t="21566" x="2574925" y="2687638"/>
          <p14:tracePt t="21574" x="2543175" y="2671763"/>
          <p14:tracePt t="21582" x="2511425" y="2655888"/>
          <p14:tracePt t="21590" x="2479675" y="2640013"/>
          <p14:tracePt t="21598" x="2432050" y="2624138"/>
          <p14:tracePt t="21606" x="2400300" y="2616200"/>
          <p14:tracePt t="21614" x="2359025" y="2600325"/>
          <p14:tracePt t="21622" x="2311400" y="2584450"/>
          <p14:tracePt t="21630" x="2287588" y="2576513"/>
          <p14:tracePt t="21638" x="2239963" y="2559050"/>
          <p14:tracePt t="21647" x="2216150" y="2551113"/>
          <p14:tracePt t="21654" x="2176463" y="2535238"/>
          <p14:tracePt t="21662" x="2152650" y="2535238"/>
          <p14:tracePt t="21670" x="2112963" y="2519363"/>
          <p14:tracePt t="21678" x="2081213" y="2511425"/>
          <p14:tracePt t="21686" x="2057400" y="2503488"/>
          <p14:tracePt t="21694" x="2017713" y="2495550"/>
          <p14:tracePt t="21702" x="2000250" y="2495550"/>
          <p14:tracePt t="21710" x="1976438" y="2495550"/>
          <p14:tracePt t="21718" x="1952625" y="2495550"/>
          <p14:tracePt t="21726" x="1928813" y="2487613"/>
          <p14:tracePt t="21734" x="1905000" y="2487613"/>
          <p14:tracePt t="21742" x="1881188" y="2487613"/>
          <p14:tracePt t="21750" x="1857375" y="2487613"/>
          <p14:tracePt t="21758" x="1841500" y="2487613"/>
          <p14:tracePt t="21766" x="1825625" y="2487613"/>
          <p14:tracePt t="21774" x="1809750" y="2487613"/>
          <p14:tracePt t="21782" x="1785938" y="2487613"/>
          <p14:tracePt t="21790" x="1770063" y="2487613"/>
          <p14:tracePt t="21798" x="1762125" y="2487613"/>
          <p14:tracePt t="21806" x="1754188" y="2487613"/>
          <p14:tracePt t="21814" x="1730375" y="2487613"/>
          <p14:tracePt t="21822" x="1722438" y="2495550"/>
          <p14:tracePt t="21830" x="1706563" y="2495550"/>
          <p14:tracePt t="21838" x="1698625" y="2503488"/>
          <p14:tracePt t="21846" x="1682750" y="2503488"/>
          <p14:tracePt t="21854" x="1674813" y="2511425"/>
          <p14:tracePt t="21862" x="1666875" y="2511425"/>
          <p14:tracePt t="21870" x="1651000" y="2519363"/>
          <p14:tracePt t="21880" x="1641475" y="2519363"/>
          <p14:tracePt t="21886" x="1625600" y="2535238"/>
          <p14:tracePt t="21894" x="1617663" y="2535238"/>
          <p14:tracePt t="21902" x="1609725" y="2543175"/>
          <p14:tracePt t="21910" x="1593850" y="2551113"/>
          <p14:tracePt t="21918" x="1577975" y="2559050"/>
          <p14:tracePt t="21926" x="1562100" y="2576513"/>
          <p14:tracePt t="21934" x="1546225" y="2592388"/>
          <p14:tracePt t="21942" x="1538288" y="2608263"/>
          <p14:tracePt t="21950" x="1522413" y="2616200"/>
          <p14:tracePt t="21958" x="1498600" y="2632075"/>
          <p14:tracePt t="21966" x="1498600" y="2655888"/>
          <p14:tracePt t="21974" x="1482725" y="2671763"/>
          <p14:tracePt t="21982" x="1474788" y="2679700"/>
          <p14:tracePt t="21990" x="1466850" y="2695575"/>
          <p14:tracePt t="21998" x="1458913" y="2719388"/>
          <p14:tracePt t="22006" x="1443038" y="2735263"/>
          <p14:tracePt t="22014" x="1435100" y="2743200"/>
          <p14:tracePt t="22022" x="1435100" y="2759075"/>
          <p14:tracePt t="22030" x="1427163" y="2774950"/>
          <p14:tracePt t="22038" x="1419225" y="2782888"/>
          <p14:tracePt t="22047" x="1419225" y="2798763"/>
          <p14:tracePt t="22286" x="1427163" y="2798763"/>
          <p14:tracePt t="22294" x="1443038" y="2798763"/>
          <p14:tracePt t="22302" x="1458913" y="2790825"/>
          <p14:tracePt t="22310" x="1482725" y="2790825"/>
          <p14:tracePt t="22318" x="1506538" y="2782888"/>
          <p14:tracePt t="22326" x="1538288" y="2782888"/>
          <p14:tracePt t="22334" x="1562100" y="2774950"/>
          <p14:tracePt t="22342" x="1585913" y="2767013"/>
          <p14:tracePt t="22350" x="1633538" y="2751138"/>
          <p14:tracePt t="22358" x="1674813" y="2743200"/>
          <p14:tracePt t="22366" x="1722438" y="2735263"/>
          <p14:tracePt t="22374" x="1785938" y="2719388"/>
          <p14:tracePt t="22381" x="1849438" y="2711450"/>
          <p14:tracePt t="22390" x="1936750" y="2703513"/>
          <p14:tracePt t="22406" x="2017713" y="2695575"/>
          <p14:tracePt t="22414" x="2097088" y="2695575"/>
          <p14:tracePt t="22422" x="2184400" y="2687638"/>
          <p14:tracePt t="22430" x="2255838" y="2687638"/>
          <p14:tracePt t="22438" x="2343150" y="2679700"/>
          <p14:tracePt t="22447" x="2416175" y="2679700"/>
          <p14:tracePt t="22454" x="2503488" y="2671763"/>
          <p14:tracePt t="22462" x="2566988" y="2671763"/>
          <p14:tracePt t="22470" x="2638425" y="2671763"/>
          <p14:tracePt t="22478" x="2701925" y="2671763"/>
          <p14:tracePt t="22486" x="2782888" y="2671763"/>
          <p14:tracePt t="22494" x="2830513" y="2671763"/>
          <p14:tracePt t="22502" x="2894013" y="2671763"/>
          <p14:tracePt t="22510" x="2949575" y="2671763"/>
          <p14:tracePt t="22518" x="3005138" y="2671763"/>
          <p14:tracePt t="22526" x="3084513" y="2679700"/>
          <p14:tracePt t="22534" x="3125788" y="2687638"/>
          <p14:tracePt t="22542" x="3181350" y="2695575"/>
          <p14:tracePt t="22550" x="3244850" y="2703513"/>
          <p14:tracePt t="22558" x="3300413" y="2711450"/>
          <p14:tracePt t="22566" x="3348038" y="2719388"/>
          <p14:tracePt t="22574" x="3403600" y="2727325"/>
          <p14:tracePt t="22582" x="3443288" y="2743200"/>
          <p14:tracePt t="22590" x="3484563" y="2743200"/>
          <p14:tracePt t="22598" x="3516313" y="2751138"/>
          <p14:tracePt t="22606" x="3563938" y="2767013"/>
          <p14:tracePt t="22614" x="3595688" y="2774950"/>
          <p14:tracePt t="22622" x="3619500" y="2782888"/>
          <p14:tracePt t="22630" x="3667125" y="2790825"/>
          <p14:tracePt t="22638" x="3714750" y="2806700"/>
          <p14:tracePt t="22647" x="3746500" y="2806700"/>
          <p14:tracePt t="22654" x="3786188" y="2814638"/>
          <p14:tracePt t="22662" x="3833813" y="2814638"/>
          <p14:tracePt t="22670" x="3875088" y="2822575"/>
          <p14:tracePt t="22678" x="3914775" y="2822575"/>
          <p14:tracePt t="22686" x="3962400" y="2822575"/>
          <p14:tracePt t="22694" x="4002088" y="2822575"/>
          <p14:tracePt t="22702" x="4041775" y="2822575"/>
          <p14:tracePt t="22710" x="4073525" y="2822575"/>
          <p14:tracePt t="22718" x="4105275" y="2822575"/>
          <p14:tracePt t="22727" x="4152900" y="2822575"/>
          <p14:tracePt t="22734" x="4176713" y="2822575"/>
          <p14:tracePt t="22742" x="4200525" y="2822575"/>
          <p14:tracePt t="22750" x="4225925" y="2822575"/>
          <p14:tracePt t="22759" x="4257675" y="2822575"/>
          <p14:tracePt t="22766" x="4281488" y="2822575"/>
          <p14:tracePt t="22774" x="4313238" y="2814638"/>
          <p14:tracePt t="22782" x="4321175" y="2814638"/>
          <p14:tracePt t="22791" x="4337050" y="2806700"/>
          <p14:tracePt t="22798" x="4352925" y="2806700"/>
          <p14:tracePt t="22807" x="4368800" y="2806700"/>
          <p14:tracePt t="22814" x="4384675" y="2806700"/>
          <p14:tracePt t="22822" x="4400550" y="2806700"/>
          <p14:tracePt t="22830" x="4408488" y="2806700"/>
          <p14:tracePt t="22838" x="4432300" y="2806700"/>
          <p14:tracePt t="22847" x="4440238" y="2806700"/>
          <p14:tracePt t="22854" x="4448175" y="2806700"/>
          <p14:tracePt t="22862" x="4456113" y="2806700"/>
          <p14:tracePt t="22870" x="4471988" y="2806700"/>
          <p14:tracePt t="22878" x="4479925" y="2806700"/>
          <p14:tracePt t="22886" x="4495800" y="2806700"/>
          <p14:tracePt t="22894" x="4511675" y="2806700"/>
          <p14:tracePt t="22902" x="4527550" y="2814638"/>
          <p14:tracePt t="22910" x="4535488" y="2814638"/>
          <p14:tracePt t="22918" x="4551363" y="2822575"/>
          <p14:tracePt t="22926" x="4567238" y="2830513"/>
          <p14:tracePt t="22934" x="4584700" y="2838450"/>
          <p14:tracePt t="22942" x="4600575" y="2854325"/>
          <p14:tracePt t="22950" x="4616450" y="2862263"/>
          <p14:tracePt t="22958" x="4632325" y="2878138"/>
          <p14:tracePt t="22966" x="4648200" y="2886075"/>
          <p14:tracePt t="22974" x="4664075" y="2901950"/>
          <p14:tracePt t="22982" x="4672013" y="2927350"/>
          <p14:tracePt t="22990" x="4687888" y="2943225"/>
          <p14:tracePt t="22998" x="4695825" y="2951163"/>
          <p14:tracePt t="23006" x="4703763" y="2974975"/>
          <p14:tracePt t="23014" x="4711700" y="2990850"/>
          <p14:tracePt t="23022" x="4727575" y="3006725"/>
          <p14:tracePt t="23030" x="4727575" y="3014663"/>
          <p14:tracePt t="23038" x="4735513" y="3038475"/>
          <p14:tracePt t="23047" x="4743450" y="3046413"/>
          <p14:tracePt t="23054" x="4743450" y="3054350"/>
          <p14:tracePt t="23062" x="4751388" y="3070225"/>
          <p14:tracePt t="23070" x="4751388" y="3086100"/>
          <p14:tracePt t="23078" x="4751388" y="3101975"/>
          <p14:tracePt t="23087" x="4751388" y="3109913"/>
          <p14:tracePt t="23094" x="4751388" y="3125788"/>
          <p14:tracePt t="23102" x="4751388" y="3141663"/>
          <p14:tracePt t="23110" x="4751388" y="3149600"/>
          <p14:tracePt t="23118" x="4751388" y="3165475"/>
          <p14:tracePt t="23126" x="4743450" y="3173413"/>
          <p14:tracePt t="23134" x="4743450" y="3197225"/>
          <p14:tracePt t="23142" x="4735513" y="3205163"/>
          <p14:tracePt t="23150" x="4735513" y="3221038"/>
          <p14:tracePt t="23158" x="4727575" y="3228975"/>
          <p14:tracePt t="23180" x="4719638" y="3262313"/>
          <p14:tracePt t="23182" x="4719638" y="3270250"/>
          <p14:tracePt t="23190" x="4719638" y="3278188"/>
          <p14:tracePt t="23198" x="4719638" y="3286125"/>
          <p14:tracePt t="23206" x="4711700" y="3294063"/>
          <p14:tracePt t="23214" x="4711700" y="3309938"/>
          <p14:tracePt t="23222" x="4703763" y="3317875"/>
          <p14:tracePt t="23230" x="4703763" y="3325813"/>
          <p14:tracePt t="23238" x="4703763" y="3341688"/>
          <p14:tracePt t="23254" x="4695825" y="3349625"/>
          <p14:tracePt t="23262" x="4695825" y="3365500"/>
          <p14:tracePt t="23270" x="4695825" y="3373438"/>
          <p14:tracePt t="23278" x="4695825" y="3381375"/>
          <p14:tracePt t="23286" x="4687888" y="3397250"/>
          <p14:tracePt t="23294" x="4687888" y="3405188"/>
          <p14:tracePt t="23303" x="4687888" y="3413125"/>
          <p14:tracePt t="23310" x="4687888" y="3421063"/>
          <p14:tracePt t="23334" x="4687888" y="3429000"/>
          <p14:tracePt t="23526" x="4687888" y="3436938"/>
          <p14:tracePt t="23534" x="4687888" y="3444875"/>
          <p14:tracePt t="23550" x="4687888" y="3452813"/>
          <p14:tracePt t="23558" x="4687888" y="3460750"/>
          <p14:tracePt t="23566" x="4687888" y="3468688"/>
          <p14:tracePt t="23574" x="4687888" y="3476625"/>
          <p14:tracePt t="23590" x="4687888" y="3484563"/>
          <p14:tracePt t="23598" x="4687888" y="3492500"/>
          <p14:tracePt t="23606" x="4687888" y="3500438"/>
          <p14:tracePt t="23622" x="4687888" y="3508375"/>
          <p14:tracePt t="23654" x="4687888" y="3516313"/>
          <p14:tracePt t="23774" x="4679950" y="3516313"/>
          <p14:tracePt t="23782" x="4672013" y="3516313"/>
          <p14:tracePt t="23790" x="4664075" y="3508375"/>
          <p14:tracePt t="23798" x="4640263" y="3492500"/>
          <p14:tracePt t="23806" x="4608513" y="3476625"/>
          <p14:tracePt t="23814" x="4576763" y="3452813"/>
          <p14:tracePt t="23822" x="4543425" y="3429000"/>
          <p14:tracePt t="23830" x="4503738" y="3413125"/>
          <p14:tracePt t="23838" x="4471988" y="3389313"/>
          <p14:tracePt t="23847" x="4424363" y="3365500"/>
          <p14:tracePt t="23854" x="4376738" y="3341688"/>
          <p14:tracePt t="23862" x="4337050" y="3317875"/>
          <p14:tracePt t="23871" x="4305300" y="3302000"/>
          <p14:tracePt t="23880" x="4265613" y="3294063"/>
          <p14:tracePt t="23886" x="4241800" y="3278188"/>
          <p14:tracePt t="23894" x="4217988" y="3270250"/>
          <p14:tracePt t="23903" x="4192588" y="3262313"/>
          <p14:tracePt t="23910" x="4176713" y="3262313"/>
          <p14:tracePt t="23918" x="4160838" y="3262313"/>
          <p14:tracePt t="23926" x="4152900" y="3252788"/>
          <p14:tracePt t="23934" x="4144963" y="3252788"/>
          <p14:tracePt t="23990" x="4144963" y="3244850"/>
          <p14:tracePt t="24278" x="4129088" y="3244850"/>
          <p14:tracePt t="24286" x="4129088" y="3252788"/>
          <p14:tracePt t="24294" x="4121150" y="3252788"/>
          <p14:tracePt t="24302" x="4105275" y="3262313"/>
          <p14:tracePt t="24310" x="4097338" y="3270250"/>
          <p14:tracePt t="24318" x="4089400" y="3270250"/>
          <p14:tracePt t="24326" x="4073525" y="3270250"/>
          <p14:tracePt t="24334" x="4065588" y="3278188"/>
          <p14:tracePt t="24342" x="4057650" y="3278188"/>
          <p14:tracePt t="24350" x="4049713" y="3278188"/>
          <p14:tracePt t="24358" x="4041775" y="3286125"/>
          <p14:tracePt t="24366" x="4033838" y="3286125"/>
          <p14:tracePt t="24374" x="4017963" y="3294063"/>
          <p14:tracePt t="24382" x="4010025" y="3294063"/>
          <p14:tracePt t="24390" x="4002088" y="3294063"/>
          <p14:tracePt t="24398" x="3986213" y="3294063"/>
          <p14:tracePt t="24406" x="3970338" y="3294063"/>
          <p14:tracePt t="24414" x="3962400" y="3294063"/>
          <p14:tracePt t="24422" x="3946525" y="3294063"/>
          <p14:tracePt t="24435" x="3930650" y="3294063"/>
          <p14:tracePt t="24437" x="3914775" y="3302000"/>
          <p14:tracePt t="24447" x="3906838" y="3309938"/>
          <p14:tracePt t="24454" x="3890963" y="3309938"/>
          <p14:tracePt t="24462" x="3883025" y="3309938"/>
          <p14:tracePt t="24470" x="3875088" y="3309938"/>
          <p14:tracePt t="24478" x="3867150" y="3309938"/>
          <p14:tracePt t="24486" x="3851275" y="3309938"/>
          <p14:tracePt t="24502" x="3843338" y="3309938"/>
          <p14:tracePt t="24526" x="3825875" y="3309938"/>
          <p14:tracePt t="24814" x="3833813" y="3317875"/>
          <p14:tracePt t="24822" x="3843338" y="3325813"/>
          <p14:tracePt t="24830" x="3851275" y="3325813"/>
          <p14:tracePt t="24838" x="3875088" y="3333750"/>
          <p14:tracePt t="24846" x="3898900" y="3341688"/>
          <p14:tracePt t="24854" x="3922713" y="3341688"/>
          <p14:tracePt t="24862" x="3954463" y="3357563"/>
          <p14:tracePt t="24870" x="4002088" y="3373438"/>
          <p14:tracePt t="24878" x="4041775" y="3373438"/>
          <p14:tracePt t="24886" x="4097338" y="3381375"/>
          <p14:tracePt t="24894" x="4144963" y="3389313"/>
          <p14:tracePt t="24902" x="4210050" y="3389313"/>
          <p14:tracePt t="24910" x="4265613" y="3397250"/>
          <p14:tracePt t="24918" x="4329113" y="3405188"/>
          <p14:tracePt t="24926" x="4376738" y="3405188"/>
          <p14:tracePt t="24934" x="4440238" y="3405188"/>
          <p14:tracePt t="24942" x="4503738" y="3405188"/>
          <p14:tracePt t="24950" x="4551363" y="3413125"/>
          <p14:tracePt t="24958" x="4608513" y="3413125"/>
          <p14:tracePt t="24966" x="4640263" y="3413125"/>
          <p14:tracePt t="24974" x="4672013" y="3413125"/>
          <p14:tracePt t="24982" x="4695825" y="3413125"/>
          <p14:tracePt t="24990" x="4711700" y="3413125"/>
          <p14:tracePt t="24998" x="4719638" y="3413125"/>
          <p14:tracePt t="25006" x="4727575" y="3413125"/>
          <p14:tracePt t="25335" x="4727575" y="3421063"/>
          <p14:tracePt t="25374" x="4735513" y="3421063"/>
          <p14:tracePt t="25782" x="4735513" y="3436938"/>
          <p14:tracePt t="25790" x="4727575" y="3436938"/>
          <p14:tracePt t="25806" x="4727575" y="3452813"/>
          <p14:tracePt t="25814" x="4719638" y="3460750"/>
          <p14:tracePt t="25822" x="4711700" y="3468688"/>
          <p14:tracePt t="25830" x="4695825" y="3492500"/>
          <p14:tracePt t="25838" x="4687888" y="3500438"/>
          <p14:tracePt t="25847" x="4679950" y="3516313"/>
          <p14:tracePt t="25854" x="4664075" y="3532188"/>
          <p14:tracePt t="25862" x="4648200" y="3548063"/>
          <p14:tracePt t="25870" x="4640263" y="3563938"/>
          <p14:tracePt t="25880" x="4624388" y="3579813"/>
          <p14:tracePt t="25886" x="4624388" y="3587750"/>
          <p14:tracePt t="25894" x="4608513" y="3595688"/>
          <p14:tracePt t="25902" x="4600575" y="3605213"/>
          <p14:tracePt t="25910" x="4592638" y="3613150"/>
          <p14:tracePt t="25918" x="4584700" y="3613150"/>
          <p14:tracePt t="25926" x="4576763" y="3621088"/>
          <p14:tracePt t="25934" x="4559300" y="3629025"/>
          <p14:tracePt t="25942" x="4543425" y="3629025"/>
          <p14:tracePt t="25950" x="4535488" y="3629025"/>
          <p14:tracePt t="25958" x="4527550" y="3636963"/>
          <p14:tracePt t="25966" x="4511675" y="3644900"/>
          <p14:tracePt t="25982" x="4495800" y="3644900"/>
          <p14:tracePt t="25990" x="4479925" y="3652838"/>
          <p14:tracePt t="25998" x="4464050" y="3660775"/>
          <p14:tracePt t="26006" x="4456113" y="3660775"/>
          <p14:tracePt t="26014" x="4448175" y="3660775"/>
          <p14:tracePt t="26022" x="4424363" y="3668713"/>
          <p14:tracePt t="26030" x="4416425" y="3676650"/>
          <p14:tracePt t="26038" x="4408488" y="3676650"/>
          <p14:tracePt t="26047" x="4392613" y="3684588"/>
          <p14:tracePt t="26054" x="4384675" y="3692525"/>
          <p14:tracePt t="26062" x="4368800" y="3692525"/>
          <p14:tracePt t="26070" x="4352925" y="3708400"/>
          <p14:tracePt t="26078" x="4329113" y="3716338"/>
          <p14:tracePt t="26086" x="4313238" y="3716338"/>
          <p14:tracePt t="26094" x="4289425" y="3732213"/>
          <p14:tracePt t="26102" x="4273550" y="3748088"/>
          <p14:tracePt t="26110" x="4249738" y="3748088"/>
          <p14:tracePt t="26118" x="4225925" y="3763963"/>
          <p14:tracePt t="26126" x="4210050" y="3771900"/>
          <p14:tracePt t="26134" x="4192588" y="3771900"/>
          <p14:tracePt t="26142" x="4176713" y="3779838"/>
          <p14:tracePt t="26150" x="4160838" y="3787775"/>
          <p14:tracePt t="26158" x="4144963" y="3787775"/>
          <p14:tracePt t="26166" x="4137025" y="3795713"/>
          <p14:tracePt t="26174" x="4129088" y="3803650"/>
          <p14:tracePt t="26182" x="4105275" y="3803650"/>
          <p14:tracePt t="26190" x="4097338" y="3803650"/>
          <p14:tracePt t="26198" x="4089400" y="3803650"/>
          <p14:tracePt t="26206" x="4073525" y="3803650"/>
          <p14:tracePt t="26214" x="4049713" y="3803650"/>
          <p14:tracePt t="26222" x="4033838" y="3803650"/>
          <p14:tracePt t="26230" x="4017963" y="3811588"/>
          <p14:tracePt t="26238" x="4002088" y="3811588"/>
          <p14:tracePt t="26247" x="3994150" y="3819525"/>
          <p14:tracePt t="26254" x="3978275" y="3819525"/>
          <p14:tracePt t="26262" x="3970338" y="3819525"/>
          <p14:tracePt t="26270" x="3962400" y="3819525"/>
          <p14:tracePt t="26278" x="3954463" y="3819525"/>
          <p14:tracePt t="26582" x="3962400" y="3819525"/>
          <p14:tracePt t="26590" x="3978275" y="3819525"/>
          <p14:tracePt t="26598" x="3994150" y="3819525"/>
          <p14:tracePt t="26606" x="4017963" y="3811588"/>
          <p14:tracePt t="26614" x="4049713" y="3803650"/>
          <p14:tracePt t="26622" x="4073525" y="3795713"/>
          <p14:tracePt t="26630" x="4097338" y="3787775"/>
          <p14:tracePt t="26638" x="4113213" y="3779838"/>
          <p14:tracePt t="26647" x="4137025" y="3771900"/>
          <p14:tracePt t="26654" x="4152900" y="3763963"/>
          <p14:tracePt t="26662" x="4168775" y="3763963"/>
          <p14:tracePt t="26670" x="4176713" y="3763963"/>
          <p14:tracePt t="26678" x="4184650" y="3756025"/>
          <p14:tracePt t="26686" x="4192588" y="3756025"/>
          <p14:tracePt t="26759" x="4200525" y="3756025"/>
          <p14:tracePt t="26798" x="4210050" y="3756025"/>
          <p14:tracePt t="26822" x="4217988" y="3756025"/>
          <p14:tracePt t="26838" x="4225925" y="3756025"/>
          <p14:tracePt t="26846" x="4233863" y="3756025"/>
          <p14:tracePt t="26854" x="4241800" y="3756025"/>
          <p14:tracePt t="26862" x="4257675" y="3756025"/>
          <p14:tracePt t="26870" x="4297363" y="3756025"/>
          <p14:tracePt t="26878" x="4352925" y="3771900"/>
          <p14:tracePt t="26897" x="4479925" y="3803650"/>
          <p14:tracePt t="26902" x="4551363" y="3819525"/>
          <p14:tracePt t="26910" x="4624388" y="3819525"/>
          <p14:tracePt t="26918" x="4687888" y="3827463"/>
          <p14:tracePt t="26926" x="4751388" y="3827463"/>
          <p14:tracePt t="26934" x="4806950" y="3827463"/>
          <p14:tracePt t="26942" x="4870450" y="3827463"/>
          <p14:tracePt t="26950" x="4933950" y="3827463"/>
          <p14:tracePt t="26958" x="4991100" y="3827463"/>
          <p14:tracePt t="26966" x="5038725" y="3827463"/>
          <p14:tracePt t="26974" x="5086350" y="3827463"/>
          <p14:tracePt t="26982" x="5118100" y="3827463"/>
          <p14:tracePt t="26990" x="5141913" y="3827463"/>
          <p14:tracePt t="26998" x="5165725" y="3827463"/>
          <p14:tracePt t="27006" x="5173663" y="3827463"/>
          <p14:tracePt t="27014" x="5189538" y="3827463"/>
          <p14:tracePt t="27174" x="5197475" y="3827463"/>
          <p14:tracePt t="27199" x="5205413" y="3827463"/>
          <p14:tracePt t="27206" x="5213350" y="3827463"/>
          <p14:tracePt t="27214" x="5229225" y="3827463"/>
          <p14:tracePt t="27222" x="5237163" y="3819525"/>
          <p14:tracePt t="27230" x="5260975" y="3811588"/>
          <p14:tracePt t="27238" x="5284788" y="3811588"/>
          <p14:tracePt t="27247" x="5326063" y="3795713"/>
          <p14:tracePt t="27254" x="5349875" y="3787775"/>
          <p14:tracePt t="27262" x="5381625" y="3787775"/>
          <p14:tracePt t="27270" x="5405438" y="3779838"/>
          <p14:tracePt t="27278" x="5445125" y="3771900"/>
          <p14:tracePt t="27286" x="5468938" y="3763963"/>
          <p14:tracePt t="27294" x="5484813" y="3756025"/>
          <p14:tracePt t="27302" x="5508625" y="3756025"/>
          <p14:tracePt t="27310" x="5524500" y="3756025"/>
          <p14:tracePt t="27318" x="5540375" y="3748088"/>
          <p14:tracePt t="27326" x="5548313" y="3748088"/>
          <p14:tracePt t="27334" x="5564188" y="3740150"/>
          <p14:tracePt t="27342" x="5572125" y="3740150"/>
          <p14:tracePt t="27350" x="5580063" y="3740150"/>
          <p14:tracePt t="27358" x="5603875" y="3740150"/>
          <p14:tracePt t="27366" x="5611813" y="3740150"/>
          <p14:tracePt t="27374" x="5619750" y="3740150"/>
          <p14:tracePt t="27383" x="5627688" y="3732213"/>
          <p14:tracePt t="27390" x="5635625" y="3732213"/>
          <p14:tracePt t="27406" x="5643563" y="3724275"/>
          <p14:tracePt t="27414" x="5651500" y="3724275"/>
          <p14:tracePt t="27462" x="5659438" y="3724275"/>
          <p14:tracePt t="28006" x="5659438" y="3732213"/>
          <p14:tracePt t="28014" x="5651500" y="3732213"/>
          <p14:tracePt t="28022" x="5643563" y="3740150"/>
          <p14:tracePt t="28030" x="5627688" y="3740150"/>
          <p14:tracePt t="28046" x="5619750" y="3748088"/>
          <p14:tracePt t="28054" x="5611813" y="3756025"/>
          <p14:tracePt t="28062" x="5603875" y="3756025"/>
          <p14:tracePt t="28070" x="5588000" y="3763963"/>
          <p14:tracePt t="28078" x="5572125" y="3771900"/>
          <p14:tracePt t="28086" x="5548313" y="3795713"/>
          <p14:tracePt t="28094" x="5516563" y="3819525"/>
          <p14:tracePt t="28102" x="5492750" y="3843338"/>
          <p14:tracePt t="28110" x="5461000" y="3867150"/>
          <p14:tracePt t="28118" x="5445125" y="3890963"/>
          <p14:tracePt t="28126" x="5413375" y="3922713"/>
          <p14:tracePt t="28134" x="5381625" y="3963988"/>
          <p14:tracePt t="28142" x="5357813" y="3995738"/>
          <p14:tracePt t="28150" x="5326063" y="4035425"/>
          <p14:tracePt t="28158" x="5318125" y="4059238"/>
          <p14:tracePt t="28166" x="5276850" y="4098925"/>
          <p14:tracePt t="28174" x="5245100" y="4138613"/>
          <p14:tracePt t="28182" x="5205413" y="4170363"/>
          <p14:tracePt t="28190" x="5165725" y="4210050"/>
          <p14:tracePt t="28198" x="5141913" y="4233863"/>
          <p14:tracePt t="28206" x="5110163" y="4257675"/>
          <p14:tracePt t="28214" x="5086350" y="4281488"/>
          <p14:tracePt t="28222" x="5054600" y="4298950"/>
          <p14:tracePt t="28229" x="5038725" y="4314825"/>
          <p14:tracePt t="28238" x="5030788" y="4322763"/>
          <p14:tracePt t="28247" x="5014913" y="4330700"/>
          <p14:tracePt t="28254" x="5014913" y="4338638"/>
          <p14:tracePt t="28262" x="5006975" y="4338638"/>
          <p14:tracePt t="28438" x="5014913" y="4338638"/>
          <p14:tracePt t="28446" x="5022850" y="4338638"/>
          <p14:tracePt t="28454" x="5030788" y="4330700"/>
          <p14:tracePt t="28462" x="5038725" y="4330700"/>
          <p14:tracePt t="28470" x="5046663" y="4322763"/>
          <p14:tracePt t="28478" x="5062538" y="4314825"/>
          <p14:tracePt t="28486" x="5070475" y="4314825"/>
          <p14:tracePt t="28494" x="5086350" y="4298950"/>
          <p14:tracePt t="28502" x="5102225" y="4291013"/>
          <p14:tracePt t="28510" x="5126038" y="4281488"/>
          <p14:tracePt t="28518" x="5149850" y="4265613"/>
          <p14:tracePt t="28526" x="5165725" y="4257675"/>
          <p14:tracePt t="28534" x="5181600" y="4249738"/>
          <p14:tracePt t="28542" x="5197475" y="4241800"/>
          <p14:tracePt t="28550" x="5229225" y="4225925"/>
          <p14:tracePt t="28558" x="5237163" y="4225925"/>
          <p14:tracePt t="28566" x="5245100" y="4217988"/>
          <p14:tracePt t="28574" x="5268913" y="4217988"/>
          <p14:tracePt t="28582" x="5284788" y="4210050"/>
          <p14:tracePt t="28590" x="5300663" y="4202113"/>
          <p14:tracePt t="28598" x="5310188" y="4202113"/>
          <p14:tracePt t="28606" x="5326063" y="4194175"/>
          <p14:tracePt t="28614" x="5341938" y="4194175"/>
          <p14:tracePt t="28622" x="5349875" y="4194175"/>
          <p14:tracePt t="28630" x="5357813" y="4194175"/>
          <p14:tracePt t="28638" x="5373688" y="4194175"/>
          <p14:tracePt t="28646" x="5381625" y="4194175"/>
          <p14:tracePt t="28662" x="5389563" y="4186238"/>
          <p14:tracePt t="28670" x="5397500" y="4186238"/>
          <p14:tracePt t="28679" x="5405438" y="4186238"/>
          <p14:tracePt t="28686" x="5413375" y="4186238"/>
          <p14:tracePt t="28694" x="5429250" y="4178300"/>
          <p14:tracePt t="28702" x="5437188" y="4178300"/>
          <p14:tracePt t="28710" x="5445125" y="4178300"/>
          <p14:tracePt t="28718" x="5453063" y="4178300"/>
          <p14:tracePt t="28727" x="5468938" y="4178300"/>
          <p14:tracePt t="28734" x="5476875" y="4178300"/>
          <p14:tracePt t="28750" x="5492750" y="4178300"/>
          <p14:tracePt t="28759" x="5508625" y="4178300"/>
          <p14:tracePt t="28766" x="5516563" y="4178300"/>
          <p14:tracePt t="28774" x="5532438" y="4178300"/>
          <p14:tracePt t="28782" x="5556250" y="4178300"/>
          <p14:tracePt t="28790" x="5572125" y="4178300"/>
          <p14:tracePt t="28798" x="5588000" y="4178300"/>
          <p14:tracePt t="28806" x="5611813" y="4178300"/>
          <p14:tracePt t="28814" x="5627688" y="4178300"/>
          <p14:tracePt t="28822" x="5651500" y="4178300"/>
          <p14:tracePt t="28830" x="5676900" y="4178300"/>
          <p14:tracePt t="28838" x="5700713" y="4178300"/>
          <p14:tracePt t="28846" x="5724525" y="4178300"/>
          <p14:tracePt t="28854" x="5740400" y="4178300"/>
          <p14:tracePt t="28863" x="5756275" y="4178300"/>
          <p14:tracePt t="28870" x="5780088" y="4178300"/>
          <p14:tracePt t="28878" x="5788025" y="4178300"/>
          <p14:tracePt t="28897" x="5835650" y="4178300"/>
          <p14:tracePt t="28902" x="5859463" y="4178300"/>
          <p14:tracePt t="28910" x="5883275" y="4170363"/>
          <p14:tracePt t="28918" x="5899150" y="4170363"/>
          <p14:tracePt t="28926" x="5922963" y="4170363"/>
          <p14:tracePt t="28934" x="5938838" y="4170363"/>
          <p14:tracePt t="28943" x="5962650" y="4170363"/>
          <p14:tracePt t="28950" x="5986463" y="4170363"/>
          <p14:tracePt t="28959" x="5994400" y="4162425"/>
          <p14:tracePt t="28966" x="6010275" y="4162425"/>
          <p14:tracePt t="28975" x="6018213" y="4162425"/>
          <p14:tracePt t="28982" x="6034088" y="4162425"/>
          <p14:tracePt t="28990" x="6051550" y="4162425"/>
          <p14:tracePt t="28998" x="6059488" y="4162425"/>
          <p14:tracePt t="29007" x="6067425" y="4162425"/>
          <p14:tracePt t="29014" x="6083300" y="4162425"/>
          <p14:tracePt t="29030" x="6091238" y="4162425"/>
          <p14:tracePt t="29054" x="6099175" y="4162425"/>
          <p14:tracePt t="31222" x="6107113" y="4162425"/>
          <p14:tracePt t="31230" x="6115050" y="4162425"/>
          <p14:tracePt t="31238" x="6115050" y="4154488"/>
          <p14:tracePt t="31247" x="6122988" y="4154488"/>
          <p14:tracePt t="31254" x="6130925" y="4154488"/>
          <p14:tracePt t="31263" x="6138863" y="4146550"/>
          <p14:tracePt t="31279" x="6146800" y="4146550"/>
          <p14:tracePt t="31294" x="6154738" y="4146550"/>
          <p14:tracePt t="31478" x="6146800" y="4146550"/>
          <p14:tracePt t="31494" x="6130925" y="4146550"/>
          <p14:tracePt t="31502" x="6122988" y="4154488"/>
          <p14:tracePt t="31510" x="6107113" y="4154488"/>
          <p14:tracePt t="31518" x="6091238" y="4162425"/>
          <p14:tracePt t="31526" x="6083300" y="4162425"/>
          <p14:tracePt t="31534" x="6067425" y="4162425"/>
          <p14:tracePt t="31542" x="6059488" y="4170363"/>
          <p14:tracePt t="31550" x="6043613" y="4170363"/>
          <p14:tracePt t="31558" x="6026150" y="4178300"/>
          <p14:tracePt t="31566" x="6018213" y="4178300"/>
          <p14:tracePt t="31574" x="6010275" y="4186238"/>
          <p14:tracePt t="31590" x="6002338" y="4186238"/>
          <p14:tracePt t="31654" x="5994400" y="4186238"/>
          <p14:tracePt t="31662" x="5994400" y="4194175"/>
          <p14:tracePt t="31678" x="5986463" y="4194175"/>
          <p14:tracePt t="31710" x="5970588" y="4202113"/>
          <p14:tracePt t="31742" x="5962650" y="4202113"/>
          <p14:tracePt t="31774" x="5946775" y="4202113"/>
          <p14:tracePt t="31790" x="5938838" y="4202113"/>
          <p14:tracePt t="31806" x="5930900" y="4202113"/>
          <p14:tracePt t="31814" x="5922963" y="4202113"/>
          <p14:tracePt t="31822" x="5915025" y="4202113"/>
          <p14:tracePt t="31838" x="5907088" y="4202113"/>
          <p14:tracePt t="31854" x="5899150" y="4202113"/>
          <p14:tracePt t="31870" x="5891213" y="4202113"/>
          <p14:tracePt t="32206" x="5899150" y="4202113"/>
          <p14:tracePt t="32222" x="5915025" y="4202113"/>
          <p14:tracePt t="32230" x="5930900" y="4202113"/>
          <p14:tracePt t="32238" x="5938838" y="4202113"/>
          <p14:tracePt t="32246" x="5946775" y="4202113"/>
          <p14:tracePt t="32254" x="5962650" y="4202113"/>
          <p14:tracePt t="32263" x="5986463" y="4202113"/>
          <p14:tracePt t="32270" x="6002338" y="4202113"/>
          <p14:tracePt t="32278" x="6018213" y="4202113"/>
          <p14:tracePt t="32286" x="6034088" y="4202113"/>
          <p14:tracePt t="32294" x="6059488" y="4202113"/>
          <p14:tracePt t="32302" x="6075363" y="4202113"/>
          <p14:tracePt t="32310" x="6091238" y="4202113"/>
          <p14:tracePt t="32318" x="6115050" y="4202113"/>
          <p14:tracePt t="32326" x="6130925" y="4202113"/>
          <p14:tracePt t="32334" x="6146800" y="4202113"/>
          <p14:tracePt t="32342" x="6154738" y="4202113"/>
          <p14:tracePt t="32350" x="6162675" y="4202113"/>
          <p14:tracePt t="32358" x="6170613" y="4202113"/>
          <p14:tracePt t="32366" x="6170613" y="4194175"/>
          <p14:tracePt t="32390" x="6178550" y="4194175"/>
          <p14:tracePt t="33294" x="6170613" y="4194175"/>
          <p14:tracePt t="33310" x="6162675" y="4194175"/>
          <p14:tracePt t="33318" x="6154738" y="4194175"/>
          <p14:tracePt t="33326" x="6146800" y="4202113"/>
          <p14:tracePt t="33342" x="6130925" y="4202113"/>
          <p14:tracePt t="33350" x="6122988" y="4210050"/>
          <p14:tracePt t="33358" x="6115050" y="4217988"/>
          <p14:tracePt t="33366" x="6099175" y="4225925"/>
          <p14:tracePt t="33374" x="6075363" y="4241800"/>
          <p14:tracePt t="33382" x="6067425" y="4241800"/>
          <p14:tracePt t="33390" x="6043613" y="4257675"/>
          <p14:tracePt t="33398" x="6018213" y="4257675"/>
          <p14:tracePt t="33406" x="6010275" y="4273550"/>
          <p14:tracePt t="33414" x="5986463" y="4291013"/>
          <p14:tracePt t="33422" x="5962650" y="4298950"/>
          <p14:tracePt t="33430" x="5938838" y="4314825"/>
          <p14:tracePt t="33438" x="5915025" y="4330700"/>
          <p14:tracePt t="33446" x="5883275" y="4354513"/>
          <p14:tracePt t="33454" x="5859463" y="4362450"/>
          <p14:tracePt t="33463" x="5835650" y="4386263"/>
          <p14:tracePt t="33470" x="5795963" y="4402138"/>
          <p14:tracePt t="33478" x="5756275" y="4425950"/>
          <p14:tracePt t="33486" x="5724525" y="4441825"/>
          <p14:tracePt t="33494" x="5684838" y="4457700"/>
          <p14:tracePt t="33502" x="5651500" y="4473575"/>
          <p14:tracePt t="33510" x="5603875" y="4505325"/>
          <p14:tracePt t="33518" x="5548313" y="4529138"/>
          <p14:tracePt t="33526" x="5508625" y="4545013"/>
          <p14:tracePt t="33534" x="5476875" y="4560888"/>
          <p14:tracePt t="33542" x="5421313" y="4576763"/>
          <p14:tracePt t="33550" x="5381625" y="4592638"/>
          <p14:tracePt t="33558" x="5334000" y="4608513"/>
          <p14:tracePt t="33566" x="5284788" y="4616450"/>
          <p14:tracePt t="33574" x="5245100" y="4633913"/>
          <p14:tracePt t="33582" x="5197475" y="4649788"/>
          <p14:tracePt t="33590" x="5157788" y="4665663"/>
          <p14:tracePt t="33598" x="5118100" y="4673600"/>
          <p14:tracePt t="33606" x="5078413" y="4689475"/>
          <p14:tracePt t="33614" x="5038725" y="4705350"/>
          <p14:tracePt t="33622" x="4999038" y="4713288"/>
          <p14:tracePt t="33630" x="4943475" y="4721225"/>
          <p14:tracePt t="33638" x="4910138" y="4729163"/>
          <p14:tracePt t="33646" x="4862513" y="4737100"/>
          <p14:tracePt t="33654" x="4830763" y="4752975"/>
          <p14:tracePt t="33663" x="4791075" y="4760913"/>
          <p14:tracePt t="33670" x="4759325" y="4776788"/>
          <p14:tracePt t="33678" x="4735513" y="4784725"/>
          <p14:tracePt t="33686" x="4695825" y="4784725"/>
          <p14:tracePt t="33694" x="4672013" y="4792663"/>
          <p14:tracePt t="33702" x="4656138" y="4792663"/>
          <p14:tracePt t="33710" x="4632325" y="4800600"/>
          <p14:tracePt t="33718" x="4608513" y="4800600"/>
          <p14:tracePt t="33726" x="4592638" y="4800600"/>
          <p14:tracePt t="33734" x="4576763" y="4800600"/>
          <p14:tracePt t="33742" x="4551363" y="4800600"/>
          <p14:tracePt t="33750" x="4543425" y="4800600"/>
          <p14:tracePt t="33758" x="4519613" y="4800600"/>
          <p14:tracePt t="33766" x="4503738" y="4800600"/>
          <p14:tracePt t="33774" x="4495800" y="4800600"/>
          <p14:tracePt t="33782" x="4487863" y="4800600"/>
          <p14:tracePt t="33798" x="4479925" y="4800600"/>
          <p14:tracePt t="33926" x="4479925" y="4792663"/>
          <p14:tracePt t="33942" x="4479925" y="4784725"/>
          <p14:tracePt t="33958" x="4479925" y="4768850"/>
          <p14:tracePt t="33974" x="4487863" y="4760913"/>
          <p14:tracePt t="33982" x="4495800" y="4752975"/>
          <p14:tracePt t="33990" x="4503738" y="4752975"/>
          <p14:tracePt t="33998" x="4511675" y="4745038"/>
          <p14:tracePt t="34006" x="4519613" y="4745038"/>
          <p14:tracePt t="34014" x="4527550" y="4737100"/>
          <p14:tracePt t="34022" x="4543425" y="4729163"/>
          <p14:tracePt t="34030" x="4551363" y="4729163"/>
          <p14:tracePt t="34038" x="4559300" y="4729163"/>
          <p14:tracePt t="34046" x="4576763" y="4721225"/>
          <p14:tracePt t="34054" x="4584700" y="4713288"/>
          <p14:tracePt t="34063" x="4592638" y="4713288"/>
          <p14:tracePt t="34070" x="4616450" y="4705350"/>
          <p14:tracePt t="34078" x="4624388" y="4705350"/>
          <p14:tracePt t="34087" x="4648200" y="4705350"/>
          <p14:tracePt t="34094" x="4664075" y="4705350"/>
          <p14:tracePt t="34102" x="4687888" y="4705350"/>
          <p14:tracePt t="34110" x="4711700" y="4705350"/>
          <p14:tracePt t="34118" x="4735513" y="4705350"/>
          <p14:tracePt t="34126" x="4759325" y="4705350"/>
          <p14:tracePt t="34134" x="4775200" y="4705350"/>
          <p14:tracePt t="34142" x="4799013" y="4705350"/>
          <p14:tracePt t="34150" x="4822825" y="4705350"/>
          <p14:tracePt t="34158" x="4846638" y="4705350"/>
          <p14:tracePt t="34166" x="4870450" y="4705350"/>
          <p14:tracePt t="34174" x="4894263" y="4705350"/>
          <p14:tracePt t="34182" x="4918075" y="4705350"/>
          <p14:tracePt t="34190" x="4943475" y="4697413"/>
          <p14:tracePt t="34198" x="4959350" y="4697413"/>
          <p14:tracePt t="34206" x="4983163" y="4697413"/>
          <p14:tracePt t="34214" x="5014913" y="4689475"/>
          <p14:tracePt t="34222" x="5038725" y="4681538"/>
          <p14:tracePt t="34230" x="5078413" y="4681538"/>
          <p14:tracePt t="34238" x="5110163" y="4665663"/>
          <p14:tracePt t="34246" x="5141913" y="4665663"/>
          <p14:tracePt t="34254" x="5165725" y="4665663"/>
          <p14:tracePt t="34263" x="5221288" y="4657725"/>
          <p14:tracePt t="34270" x="5245100" y="4641850"/>
          <p14:tracePt t="34278" x="5276850" y="4624388"/>
          <p14:tracePt t="34286" x="5310188" y="4624388"/>
          <p14:tracePt t="34294" x="5334000" y="4624388"/>
          <p14:tracePt t="34302" x="5365750" y="4616450"/>
          <p14:tracePt t="34310" x="5389563" y="4600575"/>
          <p14:tracePt t="34318" x="5413375" y="4600575"/>
          <p14:tracePt t="34326" x="5445125" y="4592638"/>
          <p14:tracePt t="34334" x="5461000" y="4584700"/>
          <p14:tracePt t="34342" x="5484813" y="4576763"/>
          <p14:tracePt t="34350" x="5500688" y="4568825"/>
          <p14:tracePt t="34358" x="5524500" y="4568825"/>
          <p14:tracePt t="34366" x="5540375" y="4560888"/>
          <p14:tracePt t="34382" x="5556250" y="4552950"/>
          <p14:tracePt t="34398" x="5564188" y="4552950"/>
          <p14:tracePt t="34406" x="5564188" y="4545013"/>
          <p14:tracePt t="34726" x="5564188" y="4552950"/>
          <p14:tracePt t="34742" x="5564188" y="4568825"/>
          <p14:tracePt t="34750" x="5564188" y="4576763"/>
          <p14:tracePt t="34758" x="5556250" y="4592638"/>
          <p14:tracePt t="34766" x="5548313" y="4608513"/>
          <p14:tracePt t="34774" x="5540375" y="4633913"/>
          <p14:tracePt t="34782" x="5524500" y="4657725"/>
          <p14:tracePt t="34790" x="5524500" y="4673600"/>
          <p14:tracePt t="34798" x="5524500" y="4705350"/>
          <p14:tracePt t="34806" x="5516563" y="4745038"/>
          <p14:tracePt t="34814" x="5516563" y="4768850"/>
          <p14:tracePt t="34822" x="5508625" y="4800600"/>
          <p14:tracePt t="34830" x="5500688" y="4816475"/>
          <p14:tracePt t="34838" x="5500688" y="4832350"/>
          <p14:tracePt t="34846" x="5492750" y="4856163"/>
          <p14:tracePt t="34854" x="5492750" y="4872038"/>
          <p14:tracePt t="34863" x="5492750" y="4887913"/>
          <p14:tracePt t="34870" x="5492750" y="4903788"/>
          <p14:tracePt t="34880" x="5492750" y="4919663"/>
          <p14:tracePt t="34886" x="5492750" y="4935538"/>
          <p14:tracePt t="34894" x="5492750" y="4943475"/>
          <p14:tracePt t="34902" x="5492750" y="4959350"/>
          <p14:tracePt t="34910" x="5492750" y="4976813"/>
          <p14:tracePt t="34918" x="5492750" y="4984750"/>
          <p14:tracePt t="34926" x="5492750" y="4992688"/>
          <p14:tracePt t="34934" x="5492750" y="5000625"/>
          <p14:tracePt t="34942" x="5492750" y="5008563"/>
          <p14:tracePt t="34958" x="5492750" y="5016500"/>
          <p14:tracePt t="34982" x="5492750" y="5024438"/>
          <p14:tracePt t="34998" x="5500688" y="5024438"/>
          <p14:tracePt t="35022" x="5508625" y="5024438"/>
          <p14:tracePt t="35030" x="5516563" y="5024438"/>
          <p14:tracePt t="35046" x="5524500" y="5024438"/>
          <p14:tracePt t="35054" x="5532438" y="5024438"/>
          <p14:tracePt t="35063" x="5540375" y="5024438"/>
          <p14:tracePt t="35070" x="5556250" y="5032375"/>
          <p14:tracePt t="35078" x="5564188" y="5032375"/>
          <p14:tracePt t="35086" x="5572125" y="5032375"/>
          <p14:tracePt t="35094" x="5588000" y="5032375"/>
          <p14:tracePt t="35102" x="5603875" y="5032375"/>
          <p14:tracePt t="35110" x="5627688" y="5032375"/>
          <p14:tracePt t="35118" x="5651500" y="5032375"/>
          <p14:tracePt t="35126" x="5676900" y="5024438"/>
          <p14:tracePt t="35134" x="5692775" y="5016500"/>
          <p14:tracePt t="35142" x="5724525" y="5016500"/>
          <p14:tracePt t="35150" x="5748338" y="5000625"/>
          <p14:tracePt t="35158" x="5788025" y="5000625"/>
          <p14:tracePt t="35166" x="5819775" y="5000625"/>
          <p14:tracePt t="35174" x="5843588" y="5000625"/>
          <p14:tracePt t="35182" x="5875338" y="4992688"/>
          <p14:tracePt t="35190" x="5907088" y="4992688"/>
          <p14:tracePt t="35198" x="5930900" y="4984750"/>
          <p14:tracePt t="35206" x="5962650" y="4984750"/>
          <p14:tracePt t="35213" x="5986463" y="4976813"/>
          <p14:tracePt t="35222" x="6010275" y="4976813"/>
          <p14:tracePt t="35230" x="6026150" y="4976813"/>
          <p14:tracePt t="35238" x="6043613" y="4976813"/>
          <p14:tracePt t="35246" x="6059488" y="4976813"/>
          <p14:tracePt t="35263" x="6067425" y="4976813"/>
          <p14:tracePt t="36151" x="6067425" y="4984750"/>
          <p14:tracePt t="36158" x="6067425" y="4992688"/>
          <p14:tracePt t="36182" x="6067425" y="5000625"/>
          <p14:tracePt t="36198" x="6067425" y="5008563"/>
          <p14:tracePt t="36214" x="6067425" y="5016500"/>
          <p14:tracePt t="36222" x="6059488" y="5016500"/>
          <p14:tracePt t="36230" x="6051550" y="5024438"/>
          <p14:tracePt t="36238" x="6043613" y="5032375"/>
          <p14:tracePt t="36254" x="6026150" y="5040313"/>
          <p14:tracePt t="36263" x="6018213" y="5048250"/>
          <p14:tracePt t="36270" x="6010275" y="5056188"/>
          <p14:tracePt t="36278" x="5994400" y="5064125"/>
          <p14:tracePt t="36286" x="5978525" y="5072063"/>
          <p14:tracePt t="36294" x="5962650" y="5087938"/>
          <p14:tracePt t="36302" x="5946775" y="5103813"/>
          <p14:tracePt t="36310" x="5915025" y="5127625"/>
          <p14:tracePt t="36318" x="5875338" y="5151438"/>
          <p14:tracePt t="36326" x="5843588" y="5167313"/>
          <p14:tracePt t="36334" x="5811838" y="5199063"/>
          <p14:tracePt t="36342" x="5764213" y="5230813"/>
          <p14:tracePt t="36350" x="5716588" y="5262563"/>
          <p14:tracePt t="36358" x="5659438" y="5302250"/>
          <p14:tracePt t="36366" x="5611813" y="5335588"/>
          <p14:tracePt t="36374" x="5564188" y="5367338"/>
          <p14:tracePt t="36382" x="5500688" y="5399088"/>
          <p14:tracePt t="36390" x="5453063" y="5446713"/>
          <p14:tracePt t="36398" x="5397500" y="5470525"/>
          <p14:tracePt t="36406" x="5349875" y="5502275"/>
          <p14:tracePt t="36414" x="5284788" y="5526088"/>
          <p14:tracePt t="36422" x="5229225" y="5549900"/>
          <p14:tracePt t="36430" x="5165725" y="5573713"/>
          <p14:tracePt t="36438" x="5118100" y="5597525"/>
          <p14:tracePt t="36446" x="5054600" y="5621338"/>
          <p14:tracePt t="36454" x="4991100" y="5645150"/>
          <p14:tracePt t="36463" x="4933950" y="5670550"/>
          <p14:tracePt t="36470" x="4878388" y="5686425"/>
          <p14:tracePt t="36478" x="4838700" y="5702300"/>
          <p14:tracePt t="36486" x="4791075" y="5718175"/>
          <p14:tracePt t="36494" x="4743450" y="5734050"/>
          <p14:tracePt t="36502" x="4703763" y="5749925"/>
          <p14:tracePt t="36510" x="4679950" y="5749925"/>
          <p14:tracePt t="36518" x="4656138" y="5757863"/>
          <p14:tracePt t="36526" x="4640263" y="5765800"/>
          <p14:tracePt t="36534" x="4624388" y="5773738"/>
          <p14:tracePt t="36542" x="4616450" y="5773738"/>
          <p14:tracePt t="36550" x="4608513" y="5773738"/>
          <p14:tracePt t="36574" x="4600575" y="5773738"/>
          <p14:tracePt t="36598" x="4600575" y="5757863"/>
          <p14:tracePt t="36606" x="4600575" y="5741988"/>
          <p14:tracePt t="36614" x="4600575" y="5734050"/>
          <p14:tracePt t="36622" x="4600575" y="5718175"/>
          <p14:tracePt t="36630" x="4608513" y="5702300"/>
          <p14:tracePt t="36638" x="4624388" y="5670550"/>
          <p14:tracePt t="36646" x="4632325" y="5645150"/>
          <p14:tracePt t="36654" x="4648200" y="5629275"/>
          <p14:tracePt t="36663" x="4656138" y="5605463"/>
          <p14:tracePt t="36670" x="4679950" y="5573713"/>
          <p14:tracePt t="36678" x="4687888" y="5557838"/>
          <p14:tracePt t="36686" x="4711700" y="5534025"/>
          <p14:tracePt t="36694" x="4727575" y="5510213"/>
          <p14:tracePt t="36702" x="4759325" y="5494338"/>
          <p14:tracePt t="36710" x="4783138" y="5470525"/>
          <p14:tracePt t="36718" x="4814888" y="5454650"/>
          <p14:tracePt t="36726" x="4830763" y="5438775"/>
          <p14:tracePt t="36734" x="4854575" y="5422900"/>
          <p14:tracePt t="36742" x="4870450" y="5414963"/>
          <p14:tracePt t="36750" x="4894263" y="5399088"/>
          <p14:tracePt t="36758" x="4902200" y="5391150"/>
          <p14:tracePt t="36766" x="4910138" y="5391150"/>
          <p14:tracePt t="36774" x="4926013" y="5383213"/>
          <p14:tracePt t="36790" x="4933950" y="5375275"/>
          <p14:tracePt t="36798" x="4933950" y="5367338"/>
          <p14:tracePt t="36806" x="4943475" y="5367338"/>
          <p14:tracePt t="36814" x="4951413" y="5359400"/>
          <p14:tracePt t="36830" x="4959350" y="5351463"/>
          <p14:tracePt t="36838" x="4959350" y="5343525"/>
          <p14:tracePt t="36846" x="4959350" y="5335588"/>
          <p14:tracePt t="36854" x="4967288" y="5310188"/>
          <p14:tracePt t="36863" x="4967288" y="5294313"/>
          <p14:tracePt t="36870" x="4967288" y="5278438"/>
          <p14:tracePt t="36878" x="4967288" y="5262563"/>
          <p14:tracePt t="36896" x="4975225" y="5222875"/>
          <p14:tracePt t="36902" x="4975225" y="5207000"/>
          <p14:tracePt t="36910" x="4975225" y="5191125"/>
          <p14:tracePt t="36918" x="4975225" y="5175250"/>
          <p14:tracePt t="36934" x="4975225" y="5159375"/>
          <p14:tracePt t="36950" x="4975225" y="5151438"/>
          <p14:tracePt t="36974" x="4975225" y="5143500"/>
          <p14:tracePt t="36982" x="4975225" y="5135563"/>
          <p14:tracePt t="36998" x="4975225" y="5127625"/>
          <p14:tracePt t="37006" x="4975225" y="5119688"/>
          <p14:tracePt t="37014" x="4975225" y="5111750"/>
          <p14:tracePt t="37022" x="4959350" y="5095875"/>
          <p14:tracePt t="37030" x="4959350" y="5080000"/>
          <p14:tracePt t="37046" x="4951413" y="5064125"/>
          <p14:tracePt t="37063" x="4951413" y="5056188"/>
          <p14:tracePt t="37142" x="4951413" y="5064125"/>
          <p14:tracePt t="37150" x="4951413" y="5095875"/>
          <p14:tracePt t="37158" x="4951413" y="5127625"/>
          <p14:tracePt t="37166" x="4951413" y="5175250"/>
          <p14:tracePt t="37174" x="4951413" y="5214938"/>
          <p14:tracePt t="37182" x="4951413" y="5262563"/>
          <p14:tracePt t="37190" x="4951413" y="5310188"/>
          <p14:tracePt t="37198" x="4951413" y="5375275"/>
          <p14:tracePt t="37206" x="4951413" y="5430838"/>
          <p14:tracePt t="37214" x="4951413" y="5486400"/>
          <p14:tracePt t="37222" x="4951413" y="5549900"/>
          <p14:tracePt t="37230" x="4951413" y="5589588"/>
          <p14:tracePt t="37238" x="4951413" y="5637213"/>
          <p14:tracePt t="37246" x="4951413" y="5670550"/>
          <p14:tracePt t="37254" x="4951413" y="5702300"/>
          <p14:tracePt t="37263" x="4959350" y="5726113"/>
          <p14:tracePt t="37270" x="4967288" y="5749925"/>
          <p14:tracePt t="37278" x="4975225" y="5773738"/>
          <p14:tracePt t="37294" x="4975225" y="5781675"/>
          <p14:tracePt t="37302" x="4983163" y="5805488"/>
          <p14:tracePt t="37310" x="4991100" y="5813425"/>
          <p14:tracePt t="37318" x="4991100" y="5821363"/>
          <p14:tracePt t="37326" x="4991100" y="5829300"/>
          <p14:tracePt t="37342" x="4999038" y="5837238"/>
          <p14:tracePt t="37350" x="4999038" y="5845175"/>
          <p14:tracePt t="37358" x="4999038" y="5853113"/>
          <p14:tracePt t="37382" x="4999038" y="5861050"/>
          <p14:tracePt t="37390" x="5006975" y="5861050"/>
          <p14:tracePt t="37398" x="5006975" y="5868988"/>
          <p14:tracePt t="37406" x="5006975" y="5876925"/>
          <p14:tracePt t="37414" x="5006975" y="5884863"/>
          <p14:tracePt t="37422" x="5014913" y="5892800"/>
          <p14:tracePt t="37430" x="5014913" y="5900738"/>
          <p14:tracePt t="37438" x="5014913" y="5908675"/>
          <p14:tracePt t="37446" x="5022850" y="5916613"/>
          <p14:tracePt t="37454" x="5022850" y="5932488"/>
          <p14:tracePt t="37470" x="5038725" y="5948363"/>
          <p14:tracePt t="37478" x="5038725" y="5964238"/>
          <p14:tracePt t="37486" x="5046663" y="5964238"/>
          <p14:tracePt t="37494" x="5054600" y="5964238"/>
          <p14:tracePt t="37502" x="5054600" y="5972175"/>
          <p14:tracePt t="37510" x="5062538" y="5972175"/>
          <p14:tracePt t="37518" x="5070475" y="5972175"/>
          <p14:tracePt t="37526" x="5078413" y="5972175"/>
          <p14:tracePt t="37534" x="5086350" y="5972175"/>
          <p14:tracePt t="37542" x="5102225" y="5972175"/>
          <p14:tracePt t="37550" x="5110163" y="5972175"/>
          <p14:tracePt t="37558" x="5126038" y="5972175"/>
          <p14:tracePt t="37566" x="5141913" y="5964238"/>
          <p14:tracePt t="37574" x="5165725" y="5964238"/>
          <p14:tracePt t="37582" x="5181600" y="5956300"/>
          <p14:tracePt t="37590" x="5197475" y="5940425"/>
          <p14:tracePt t="37598" x="5213350" y="5932488"/>
          <p14:tracePt t="37606" x="5229225" y="5932488"/>
          <p14:tracePt t="37614" x="5253038" y="5916613"/>
          <p14:tracePt t="37622" x="5260975" y="5916613"/>
          <p14:tracePt t="37630" x="5284788" y="5908675"/>
          <p14:tracePt t="37638" x="5310188" y="5892800"/>
          <p14:tracePt t="37646" x="5326063" y="5892800"/>
          <p14:tracePt t="37654" x="5349875" y="5876925"/>
          <p14:tracePt t="37663" x="5373688" y="5876925"/>
          <p14:tracePt t="37670" x="5397500" y="5861050"/>
          <p14:tracePt t="37679" x="5429250" y="5861050"/>
          <p14:tracePt t="37686" x="5453063" y="5845175"/>
          <p14:tracePt t="37694" x="5484813" y="5837238"/>
          <p14:tracePt t="37702" x="5508625" y="5829300"/>
          <p14:tracePt t="37710" x="5548313" y="5813425"/>
          <p14:tracePt t="37718" x="5580063" y="5797550"/>
          <p14:tracePt t="37726" x="5619750" y="5781675"/>
          <p14:tracePt t="37734" x="5651500" y="5765800"/>
          <p14:tracePt t="37742" x="5700713" y="5757863"/>
          <p14:tracePt t="37750" x="5732463" y="5741988"/>
          <p14:tracePt t="37758" x="5772150" y="5741988"/>
          <p14:tracePt t="37766" x="5811838" y="5741988"/>
          <p14:tracePt t="37774" x="5843588" y="5741988"/>
          <p14:tracePt t="37782" x="5875338" y="5734050"/>
          <p14:tracePt t="37790" x="5922963" y="5734050"/>
          <p14:tracePt t="37798" x="5954713" y="5734050"/>
          <p14:tracePt t="37806" x="5986463" y="5734050"/>
          <p14:tracePt t="37814" x="6010275" y="5734050"/>
          <p14:tracePt t="37822" x="6026150" y="5734050"/>
          <p14:tracePt t="37830" x="6051550" y="5734050"/>
          <p14:tracePt t="37838" x="6067425" y="5734050"/>
          <p14:tracePt t="37846" x="6075363" y="5734050"/>
          <p14:tracePt t="37854" x="6083300" y="5741988"/>
          <p14:tracePt t="37863" x="6091238" y="5741988"/>
          <p14:tracePt t="37870" x="6099175" y="5749925"/>
          <p14:tracePt t="37878" x="6107113" y="5749925"/>
          <p14:tracePt t="38142" x="6107113" y="5757863"/>
          <p14:tracePt t="38831" x="6107113" y="5765800"/>
          <p14:tracePt t="38846" x="6107113" y="5773738"/>
          <p14:tracePt t="38854" x="6107113" y="5781675"/>
          <p14:tracePt t="38879" x="6107113" y="5789613"/>
          <p14:tracePt t="38919" x="6091238" y="5797550"/>
          <p14:tracePt t="38942" x="6075363" y="5805488"/>
          <p14:tracePt t="38950" x="6059488" y="5805488"/>
          <p14:tracePt t="38958" x="6051550" y="5813425"/>
          <p14:tracePt t="38966" x="6034088" y="5813425"/>
          <p14:tracePt t="38974" x="6010275" y="5813425"/>
          <p14:tracePt t="38982" x="5978525" y="5813425"/>
          <p14:tracePt t="38990" x="5946775" y="5797550"/>
          <p14:tracePt t="38998" x="5915025" y="5789613"/>
          <p14:tracePt t="39006" x="5867400" y="5749925"/>
          <p14:tracePt t="39014" x="5811838" y="5686425"/>
          <p14:tracePt t="39022" x="5756275" y="5613400"/>
          <p14:tracePt t="39030" x="5700713" y="5549900"/>
          <p14:tracePt t="39038" x="5651500" y="5478463"/>
          <p14:tracePt t="39046" x="5588000" y="5407025"/>
          <p14:tracePt t="39054" x="5540375" y="5351463"/>
          <p14:tracePt t="39063" x="5492750" y="5294313"/>
          <p14:tracePt t="39070" x="5437188" y="5246688"/>
          <p14:tracePt t="39078" x="5373688" y="5207000"/>
          <p14:tracePt t="39086" x="5300663" y="5167313"/>
          <p14:tracePt t="39094" x="5253038" y="5119688"/>
          <p14:tracePt t="39102" x="5181600" y="5095875"/>
          <p14:tracePt t="39110" x="5173663" y="5080000"/>
          <p14:tracePt t="39230" x="5149850" y="5080000"/>
          <p14:tracePt t="39238" x="5149850" y="5095875"/>
          <p14:tracePt t="39246" x="5149850" y="5127625"/>
          <p14:tracePt t="39254" x="5149850" y="5143500"/>
          <p14:tracePt t="39262" x="5149850" y="5151438"/>
          <p14:tracePt t="39270" x="5149850" y="5175250"/>
          <p14:tracePt t="39278" x="5149850" y="5191125"/>
          <p14:tracePt t="39286" x="5149850" y="5214938"/>
          <p14:tracePt t="39294" x="5157788" y="5222875"/>
          <p14:tracePt t="39302" x="5157788" y="5230813"/>
          <p14:tracePt t="39342" x="5157788" y="5222875"/>
          <p14:tracePt t="39351" x="5157788" y="5207000"/>
          <p14:tracePt t="39358" x="5141913" y="5183188"/>
          <p14:tracePt t="39366" x="5141913" y="5159375"/>
          <p14:tracePt t="39374" x="5133975" y="5135563"/>
          <p14:tracePt t="39383" x="5118100" y="5111750"/>
          <p14:tracePt t="39390" x="5110163" y="5080000"/>
          <p14:tracePt t="39398" x="5094288" y="5032375"/>
          <p14:tracePt t="39406" x="5086350" y="4976813"/>
          <p14:tracePt t="39414" x="5070475" y="4911725"/>
          <p14:tracePt t="39422" x="5070475" y="4832350"/>
          <p14:tracePt t="39434" x="5062538" y="4760913"/>
          <p14:tracePt t="39438" x="5054600" y="4673600"/>
          <p14:tracePt t="39446" x="5046663" y="4576763"/>
          <p14:tracePt t="39454" x="5038725" y="4489450"/>
          <p14:tracePt t="39463" x="5038725" y="4394200"/>
          <p14:tracePt t="39470" x="5030788" y="4314825"/>
          <p14:tracePt t="39479" x="5022850" y="4225925"/>
          <p14:tracePt t="39486" x="5014913" y="4138613"/>
          <p14:tracePt t="39494" x="4991100" y="4051300"/>
          <p14:tracePt t="39502" x="4967288" y="3979863"/>
          <p14:tracePt t="39510" x="4943475" y="3898900"/>
          <p14:tracePt t="39518" x="4918075" y="3843338"/>
          <p14:tracePt t="39526" x="4886325" y="3787775"/>
          <p14:tracePt t="39534" x="4846638" y="3740150"/>
          <p14:tracePt t="39542" x="4806950" y="3700463"/>
          <p14:tracePt t="39550" x="4767263" y="3668713"/>
          <p14:tracePt t="39558" x="4711700" y="3636963"/>
          <p14:tracePt t="39566" x="4664075" y="3605213"/>
          <p14:tracePt t="39574" x="4608513" y="3579813"/>
          <p14:tracePt t="39582" x="4535488" y="3548063"/>
          <p14:tracePt t="39590" x="4471988" y="3516313"/>
          <p14:tracePt t="39598" x="4392613" y="3492500"/>
          <p14:tracePt t="39606" x="4329113" y="3476625"/>
          <p14:tracePt t="39614" x="4249738" y="3460750"/>
          <p14:tracePt t="39622" x="4184650" y="3436938"/>
          <p14:tracePt t="39630" x="4105275" y="3429000"/>
          <p14:tracePt t="39638" x="4041775" y="3405188"/>
          <p14:tracePt t="39646" x="3986213" y="3397250"/>
          <p14:tracePt t="39654" x="3922713" y="3389313"/>
          <p14:tracePt t="39663" x="3890963" y="3389313"/>
          <p14:tracePt t="39670" x="3843338" y="3389313"/>
          <p14:tracePt t="39678" x="3817938" y="3389313"/>
          <p14:tracePt t="39686" x="3794125" y="3389313"/>
          <p14:tracePt t="39694" x="3770313" y="3413125"/>
          <p14:tracePt t="39702" x="3746500" y="3436938"/>
          <p14:tracePt t="39710" x="3722688" y="3476625"/>
          <p14:tracePt t="39718" x="3698875" y="3516313"/>
          <p14:tracePt t="39726" x="3683000" y="3571875"/>
          <p14:tracePt t="39734" x="3667125" y="3629025"/>
          <p14:tracePt t="39742" x="3651250" y="3684588"/>
          <p14:tracePt t="39750" x="3635375" y="3771900"/>
          <p14:tracePt t="39758" x="3627438" y="3843338"/>
          <p14:tracePt t="39766" x="3611563" y="3930650"/>
          <p14:tracePt t="39774" x="3603625" y="4035425"/>
          <p14:tracePt t="39782" x="3603625" y="4130675"/>
          <p14:tracePt t="39790" x="3603625" y="4249738"/>
          <p14:tracePt t="39798" x="3603625" y="4354513"/>
          <p14:tracePt t="39806" x="3603625" y="4457700"/>
          <p14:tracePt t="39814" x="3603625" y="4560888"/>
          <p14:tracePt t="39822" x="3619500" y="4657725"/>
          <p14:tracePt t="39830" x="3659188" y="4768850"/>
          <p14:tracePt t="39838" x="3683000" y="4856163"/>
          <p14:tracePt t="39846" x="3706813" y="4943475"/>
          <p14:tracePt t="39855" x="3746500" y="5032375"/>
          <p14:tracePt t="39863" x="3770313" y="5111750"/>
          <p14:tracePt t="39870" x="3802063" y="5191125"/>
          <p14:tracePt t="39880" x="3843338" y="5254625"/>
          <p14:tracePt t="39886" x="3883025" y="5327650"/>
          <p14:tracePt t="39894" x="3906838" y="5383213"/>
          <p14:tracePt t="39903" x="3930650" y="5438775"/>
          <p14:tracePt t="39910" x="3962400" y="5478463"/>
          <p14:tracePt t="39918" x="3978275" y="5510213"/>
          <p14:tracePt t="39926" x="3994150" y="5549900"/>
          <p14:tracePt t="39934" x="4010025" y="5589588"/>
          <p14:tracePt t="39942" x="4025900" y="5613400"/>
          <p14:tracePt t="39950" x="4033838" y="5637213"/>
          <p14:tracePt t="39958" x="4041775" y="5653088"/>
          <p14:tracePt t="39966" x="4057650" y="5678488"/>
          <p14:tracePt t="39974" x="4065588" y="5702300"/>
          <p14:tracePt t="39982" x="4073525" y="5734050"/>
          <p14:tracePt t="39990" x="4081463" y="5749925"/>
          <p14:tracePt t="39998" x="4089400" y="5765800"/>
          <p14:tracePt t="40006" x="4105275" y="5789613"/>
          <p14:tracePt t="40014" x="4113213" y="5813425"/>
          <p14:tracePt t="40022" x="4113213" y="5837238"/>
          <p14:tracePt t="40030" x="4121150" y="5868988"/>
          <p14:tracePt t="40038" x="4129088" y="5884863"/>
          <p14:tracePt t="40046" x="4137025" y="5908675"/>
          <p14:tracePt t="40054" x="4137025" y="5940425"/>
          <p14:tracePt t="40063" x="4144963" y="5972175"/>
          <p14:tracePt t="40070" x="4144963" y="6005513"/>
          <p14:tracePt t="40078" x="4144963" y="6029325"/>
          <p14:tracePt t="40086" x="4144963" y="6045200"/>
          <p14:tracePt t="40094" x="4152900" y="6069013"/>
          <p14:tracePt t="40102" x="4152900" y="6076950"/>
          <p14:tracePt t="40110" x="4152900" y="6092825"/>
          <p14:tracePt t="40118" x="4152900" y="6100763"/>
          <p14:tracePt t="40126" x="4152900" y="6116638"/>
          <p14:tracePt t="40134" x="4152900" y="6124575"/>
          <p14:tracePt t="40142" x="4152900" y="6132513"/>
          <p14:tracePt t="40150" x="4152900" y="6148388"/>
          <p14:tracePt t="40158" x="4152900" y="6156325"/>
          <p14:tracePt t="40174" x="4152900" y="6164263"/>
          <p14:tracePt t="40182" x="4152900" y="6172200"/>
          <p14:tracePt t="40198" x="4152900" y="6180138"/>
          <p14:tracePt t="40214" x="4144963" y="6188075"/>
          <p14:tracePt t="40222" x="4137025" y="6196013"/>
          <p14:tracePt t="40238" x="4121150" y="6203950"/>
          <p14:tracePt t="40246" x="4113213" y="6211888"/>
          <p14:tracePt t="40254" x="4105275" y="6219825"/>
          <p14:tracePt t="40263" x="4089400" y="6219825"/>
          <p14:tracePt t="40270" x="4089400" y="6227763"/>
          <p14:tracePt t="40278" x="4073525" y="6235700"/>
          <p14:tracePt t="40286" x="4065588" y="6235700"/>
          <p14:tracePt t="40294" x="4049713" y="6243638"/>
          <p14:tracePt t="40302" x="4041775" y="6251575"/>
          <p14:tracePt t="40310" x="4033838" y="6251575"/>
          <p14:tracePt t="40350" x="4033838" y="6259513"/>
          <p14:tracePt t="40414" x="4049713" y="6259513"/>
          <p14:tracePt t="40430" x="4065588" y="6259513"/>
          <p14:tracePt t="40438" x="4073525" y="6259513"/>
          <p14:tracePt t="40445" x="4097338" y="6259513"/>
          <p14:tracePt t="40454" x="4113213" y="6259513"/>
          <p14:tracePt t="40463" x="4137025" y="6259513"/>
          <p14:tracePt t="40470" x="4160838" y="6275388"/>
          <p14:tracePt t="40478" x="4192588" y="6275388"/>
          <p14:tracePt t="40486" x="4225925" y="6283325"/>
          <p14:tracePt t="40494" x="4265613" y="6291263"/>
          <p14:tracePt t="40502" x="4297363" y="6299200"/>
          <p14:tracePt t="40510" x="4321175" y="6299200"/>
          <p14:tracePt t="40518" x="4352925" y="6299200"/>
          <p14:tracePt t="40526" x="4376738" y="6299200"/>
          <p14:tracePt t="40534" x="4400550" y="6299200"/>
          <p14:tracePt t="40542" x="4424363" y="6299200"/>
          <p14:tracePt t="40550" x="4448175" y="6299200"/>
          <p14:tracePt t="40558" x="4456113" y="6299200"/>
          <p14:tracePt t="40566" x="4464050" y="6299200"/>
          <p14:tracePt t="40719" x="4456113" y="6299200"/>
          <p14:tracePt t="40734" x="4448175" y="6299200"/>
          <p14:tracePt t="41174" x="4456113" y="6299200"/>
          <p14:tracePt t="41326" x="4464050" y="6299200"/>
          <p14:tracePt t="41502" x="4464050" y="6291263"/>
          <p14:tracePt t="41510" x="4479925" y="6283325"/>
          <p14:tracePt t="41526" x="4487863" y="6275388"/>
          <p14:tracePt t="41542" x="4495800" y="6267450"/>
          <p14:tracePt t="41550" x="4503738" y="6267450"/>
          <p14:tracePt t="41558" x="4511675" y="6259513"/>
          <p14:tracePt t="41566" x="4527550" y="6251575"/>
          <p14:tracePt t="41574" x="4527550" y="6243638"/>
          <p14:tracePt t="41582" x="4543425" y="6243638"/>
          <p14:tracePt t="41590" x="4551363" y="6227763"/>
          <p14:tracePt t="41598" x="4567238" y="6227763"/>
          <p14:tracePt t="41606" x="4584700" y="6211888"/>
          <p14:tracePt t="41614" x="4592638" y="6211888"/>
          <p14:tracePt t="41622" x="4600575" y="6203950"/>
          <p14:tracePt t="41630" x="4616450" y="6196013"/>
          <p14:tracePt t="41638" x="4624388" y="6188075"/>
          <p14:tracePt t="41646" x="4640263" y="6180138"/>
          <p14:tracePt t="41654" x="4656138" y="6172200"/>
          <p14:tracePt t="41663" x="4664075" y="6140450"/>
          <p14:tracePt t="41670" x="4679950" y="6124575"/>
          <p14:tracePt t="41679" x="4687888" y="6108700"/>
          <p14:tracePt t="41686" x="4703763" y="6092825"/>
          <p14:tracePt t="41695" x="4711700" y="6061075"/>
          <p14:tracePt t="41702" x="4727575" y="6045200"/>
          <p14:tracePt t="41710" x="4735513" y="6029325"/>
          <p14:tracePt t="41718" x="4759325" y="6013450"/>
          <p14:tracePt t="41727" x="4775200" y="5988050"/>
          <p14:tracePt t="41734" x="4791075" y="5972175"/>
          <p14:tracePt t="41742" x="4806950" y="5948363"/>
          <p14:tracePt t="41750" x="4830763" y="5924550"/>
          <p14:tracePt t="41758" x="4854575" y="5916613"/>
          <p14:tracePt t="41766" x="4870450" y="5884863"/>
          <p14:tracePt t="41774" x="4902200" y="5861050"/>
          <p14:tracePt t="41782" x="4926013" y="5837238"/>
          <p14:tracePt t="41790" x="4959350" y="5829300"/>
          <p14:tracePt t="41798" x="4975225" y="5797550"/>
          <p14:tracePt t="41806" x="5006975" y="5781675"/>
          <p14:tracePt t="41814" x="5022850" y="5757863"/>
          <p14:tracePt t="41822" x="5038725" y="5741988"/>
          <p14:tracePt t="41830" x="5062538" y="5726113"/>
          <p14:tracePt t="41838" x="5070475" y="5702300"/>
          <p14:tracePt t="41846" x="5086350" y="5694363"/>
          <p14:tracePt t="41854" x="5094288" y="5670550"/>
          <p14:tracePt t="41862" x="5110163" y="5653088"/>
          <p14:tracePt t="41880" x="5133975" y="5629275"/>
          <p14:tracePt t="41886" x="5141913" y="5605463"/>
          <p14:tracePt t="41894" x="5149850" y="5589588"/>
          <p14:tracePt t="41902" x="5149850" y="5573713"/>
          <p14:tracePt t="41910" x="5157788" y="5557838"/>
          <p14:tracePt t="41918" x="5165725" y="5541963"/>
          <p14:tracePt t="41926" x="5165725" y="5518150"/>
          <p14:tracePt t="41934" x="5173663" y="5510213"/>
          <p14:tracePt t="41942" x="5173663" y="5502275"/>
          <p14:tracePt t="41950" x="5173663" y="5486400"/>
          <p14:tracePt t="41958" x="5173663" y="5478463"/>
          <p14:tracePt t="41966" x="5181600" y="5478463"/>
          <p14:tracePt t="41982" x="5181600" y="5470525"/>
          <p14:tracePt t="42062" x="5189538" y="5470525"/>
          <p14:tracePt t="42070" x="5197475" y="5470525"/>
          <p14:tracePt t="42078" x="5197475" y="5462588"/>
          <p14:tracePt t="42086" x="5205413" y="5462588"/>
          <p14:tracePt t="42103" x="5213350" y="5462588"/>
          <p14:tracePt t="42110" x="5221288" y="5454650"/>
          <p14:tracePt t="42118" x="5237163" y="5446713"/>
          <p14:tracePt t="42126" x="5237163" y="5438775"/>
          <p14:tracePt t="42134" x="5245100" y="5422900"/>
          <p14:tracePt t="42142" x="5245100" y="5414963"/>
          <p14:tracePt t="42150" x="5245100" y="5399088"/>
          <p14:tracePt t="42158" x="5253038" y="5383213"/>
          <p14:tracePt t="42166" x="5253038" y="5367338"/>
          <p14:tracePt t="42174" x="5253038" y="5343525"/>
          <p14:tracePt t="42182" x="5253038" y="5327650"/>
          <p14:tracePt t="42190" x="5253038" y="5319713"/>
          <p14:tracePt t="42198" x="5253038" y="5310188"/>
          <p14:tracePt t="42399" x="5253038" y="5302250"/>
          <p14:tracePt t="42406" x="5253038" y="5294313"/>
          <p14:tracePt t="42414" x="5253038" y="5286375"/>
          <p14:tracePt t="42422" x="5253038" y="5278438"/>
          <p14:tracePt t="42438" x="5253038" y="5270500"/>
          <p14:tracePt t="42670" x="5245100" y="5270500"/>
          <p14:tracePt t="42678" x="5245100" y="5262563"/>
          <p14:tracePt t="42686" x="5229225" y="5254625"/>
          <p14:tracePt t="42694" x="5221288" y="5246688"/>
          <p14:tracePt t="42702" x="5221288" y="5238750"/>
          <p14:tracePt t="42710" x="5213350" y="5230813"/>
          <p14:tracePt t="42726" x="5205413" y="5230813"/>
          <p14:tracePt t="42886" x="5197475" y="5222875"/>
          <p14:tracePt t="42894" x="5197475" y="5214938"/>
          <p14:tracePt t="42902" x="5189538" y="5199063"/>
          <p14:tracePt t="42918" x="5181600" y="5199063"/>
          <p14:tracePt t="43111" x="5173663" y="5199063"/>
          <p14:tracePt t="43134" x="5173663" y="5191125"/>
          <p14:tracePt t="43342" x="5173663" y="5183188"/>
          <p14:tracePt t="43350" x="5157788" y="5167313"/>
          <p14:tracePt t="43366" x="5157788" y="5159375"/>
          <p14:tracePt t="43374" x="5157788" y="5151438"/>
          <p14:tracePt t="43390" x="5149850" y="5143500"/>
          <p14:tracePt t="43998" x="5141913" y="5135563"/>
          <p14:tracePt t="45382" x="5141913" y="5127625"/>
          <p14:tracePt t="45390" x="5141913" y="5103813"/>
          <p14:tracePt t="45398" x="5141913" y="5080000"/>
          <p14:tracePt t="45406" x="5141913" y="5048250"/>
          <p14:tracePt t="45414" x="5141913" y="5024438"/>
          <p14:tracePt t="45422" x="5141913" y="5000625"/>
          <p14:tracePt t="45430" x="5141913" y="4976813"/>
          <p14:tracePt t="45438" x="5141913" y="4959350"/>
          <p14:tracePt t="45446" x="5149850" y="4943475"/>
          <p14:tracePt t="45454" x="5149850" y="4927600"/>
          <p14:tracePt t="45463" x="5149850" y="4903788"/>
          <p14:tracePt t="45470" x="5157788" y="4895850"/>
          <p14:tracePt t="45478" x="5157788" y="4887913"/>
          <p14:tracePt t="45486" x="5165725" y="4872038"/>
          <p14:tracePt t="45494" x="5181600" y="4864100"/>
          <p14:tracePt t="45502" x="5189538" y="4856163"/>
          <p14:tracePt t="45510" x="5213350" y="4848225"/>
          <p14:tracePt t="45518" x="5237163" y="4832350"/>
          <p14:tracePt t="45526" x="5284788" y="4816475"/>
          <p14:tracePt t="45534" x="5341938" y="4808538"/>
          <p14:tracePt t="45542" x="5421313" y="4792663"/>
          <p14:tracePt t="45550" x="5516563" y="4792663"/>
          <p14:tracePt t="45558" x="5627688" y="4792663"/>
          <p14:tracePt t="45566" x="5740400" y="4792663"/>
          <p14:tracePt t="45574" x="5859463" y="4792663"/>
          <p14:tracePt t="45582" x="5986463" y="4792663"/>
          <p14:tracePt t="45590" x="6091238" y="4776788"/>
          <p14:tracePt t="45598" x="6210300" y="4760913"/>
          <p14:tracePt t="45606" x="6313488" y="4713288"/>
          <p14:tracePt t="45614" x="6442075" y="4665663"/>
          <p14:tracePt t="45622" x="6537325" y="4616450"/>
          <p14:tracePt t="45630" x="6640513" y="4560888"/>
          <p14:tracePt t="45638" x="6719888" y="4521200"/>
          <p14:tracePt t="45646" x="6759575" y="4473575"/>
          <p14:tracePt t="45654" x="6792913" y="4410075"/>
          <p14:tracePt t="45662" x="6800850" y="4362450"/>
          <p14:tracePt t="45670" x="6800850" y="4314825"/>
          <p14:tracePt t="45678" x="6784975" y="4273550"/>
          <p14:tracePt t="45910" x="6777038" y="4273550"/>
          <p14:tracePt t="45918" x="6751638" y="4281488"/>
          <p14:tracePt t="45926" x="6727825" y="4306888"/>
          <p14:tracePt t="45934" x="6704013" y="4330700"/>
          <p14:tracePt t="45943" x="6672263" y="4346575"/>
          <p14:tracePt t="45959" x="6672263" y="4354513"/>
          <p14:tracePt t="45966" x="6680200" y="4370388"/>
          <p14:tracePt t="45974" x="6688138" y="4378325"/>
          <p14:tracePt t="45982" x="6711950" y="4386263"/>
          <p14:tracePt t="45990" x="6735763" y="4394200"/>
          <p14:tracePt t="45998" x="6759575" y="4394200"/>
          <p14:tracePt t="46007" x="6792913" y="4394200"/>
          <p14:tracePt t="46014" x="6840538" y="4394200"/>
          <p14:tracePt t="46022" x="6880225" y="4394200"/>
          <p14:tracePt t="46030" x="6935788" y="4386263"/>
          <p14:tracePt t="46038" x="6991350" y="4386263"/>
          <p14:tracePt t="46046" x="7046913" y="4378325"/>
          <p14:tracePt t="46053" x="7094538" y="4378325"/>
          <p14:tracePt t="46062" x="7159625" y="4378325"/>
          <p14:tracePt t="46070" x="7207250" y="4378325"/>
          <p14:tracePt t="46078" x="7262813" y="4370388"/>
          <p14:tracePt t="46086" x="7326313" y="4370388"/>
          <p14:tracePt t="46094" x="7373938" y="4370388"/>
          <p14:tracePt t="46102" x="7453313" y="4370388"/>
          <p14:tracePt t="46110" x="7518400" y="4362450"/>
          <p14:tracePt t="46118" x="7605713" y="4362450"/>
          <p14:tracePt t="46126" x="7677150" y="4354513"/>
          <p14:tracePt t="46134" x="7772400" y="4354513"/>
          <p14:tracePt t="46142" x="7869238" y="4338638"/>
          <p14:tracePt t="46150" x="7972425" y="4330700"/>
          <p14:tracePt t="46158" x="8075613" y="4306888"/>
          <p14:tracePt t="46166" x="8170863" y="4291013"/>
          <p14:tracePt t="46174" x="8267700" y="4273550"/>
          <p14:tracePt t="46182" x="8370888" y="4265613"/>
          <p14:tracePt t="46190" x="8466138" y="4233863"/>
          <p14:tracePt t="46198" x="8561388" y="4217988"/>
          <p14:tracePt t="46206" x="8650288" y="4202113"/>
          <p14:tracePt t="46214" x="8745538" y="4178300"/>
          <p14:tracePt t="46222" x="8832850" y="4138613"/>
          <p14:tracePt t="46230" x="8936038" y="4106863"/>
          <p14:tracePt t="46238" x="9024938" y="4083050"/>
          <p14:tracePt t="46246" x="9112250" y="40513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ADC5CE-EC62-4406-8A2B-AEC12A56C287}"/>
              </a:ext>
            </a:extLst>
          </p:cNvPr>
          <p:cNvSpPr/>
          <p:nvPr/>
        </p:nvSpPr>
        <p:spPr>
          <a:xfrm>
            <a:off x="826122" y="4136230"/>
            <a:ext cx="7272338" cy="1516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103BD9-7A10-4246-B1EA-4D9213ADF6EA}"/>
              </a:ext>
            </a:extLst>
          </p:cNvPr>
          <p:cNvSpPr/>
          <p:nvPr/>
        </p:nvSpPr>
        <p:spPr>
          <a:xfrm>
            <a:off x="826122" y="2532336"/>
            <a:ext cx="7272338" cy="1516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44928-9A02-4599-ABEA-D307348D61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933" y="976883"/>
            <a:ext cx="7849567" cy="10839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언어의 구조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DO WHILE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REPEAT UNTIL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FOR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문이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4" name="슬라이드 번호 개체 틀 3">
            <a:extLst>
              <a:ext uri="{FF2B5EF4-FFF2-40B4-BE49-F238E27FC236}">
                <a16:creationId xmlns:a16="http://schemas.microsoft.com/office/drawing/2014/main" id="{E74B48CA-C29C-408F-B564-4182C43DF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4A2AB9-1F97-4ECB-9ADD-31D40EAA51E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260D49-0287-4606-A1D5-9C93CA1E4533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C3C7A3A9-5A9E-4F7E-B43A-C25A9E846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459" y="2191594"/>
            <a:ext cx="1804987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기술 방법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DO WHILE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ENDDO</a:t>
            </a:r>
          </a:p>
          <a:p>
            <a:pPr eaLnBrk="1" hangingPunct="1">
              <a:lnSpc>
                <a:spcPct val="12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REPEAT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UNTIL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 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32B636E-78E2-4584-9F9E-DBDC7D9A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609" y="2163019"/>
            <a:ext cx="46799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 예시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DO WHILE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고객주문서에 주문항목이 남아 있을 때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총액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총액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주문량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단가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ENDDO 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REPEAT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총액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총액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주문량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단가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UNTIL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고객주문서에 주문항목이 없을 때까지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C31D1F-0F8D-42CE-95AB-F2B045070724}"/>
              </a:ext>
            </a:extLst>
          </p:cNvPr>
          <p:cNvSpPr/>
          <p:nvPr/>
        </p:nvSpPr>
        <p:spPr>
          <a:xfrm>
            <a:off x="827584" y="2132856"/>
            <a:ext cx="7272337" cy="38750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EE5E91A-AE86-42E8-8912-A93A050654C7}"/>
              </a:ext>
            </a:extLst>
          </p:cNvPr>
          <p:cNvCxnSpPr/>
          <p:nvPr/>
        </p:nvCxnSpPr>
        <p:spPr>
          <a:xfrm>
            <a:off x="827584" y="2551956"/>
            <a:ext cx="7272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A20B724-2AF0-45DE-B291-8D7917BC6544}"/>
              </a:ext>
            </a:extLst>
          </p:cNvPr>
          <p:cNvCxnSpPr/>
          <p:nvPr/>
        </p:nvCxnSpPr>
        <p:spPr>
          <a:xfrm>
            <a:off x="2770684" y="2132856"/>
            <a:ext cx="0" cy="387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56"/>
    </mc:Choice>
    <mc:Fallback xmlns="">
      <p:transition spd="slow" advTm="59256"/>
    </mc:Fallback>
  </mc:AlternateContent>
  <p:extLst>
    <p:ext uri="{3A86A75C-4F4B-4683-9AE1-C65F6400EC91}">
      <p14:laserTraceLst xmlns:p14="http://schemas.microsoft.com/office/powerpoint/2010/main">
        <p14:tracePtLst>
          <p14:tracePt t="683" x="8697913" y="3397250"/>
          <p14:tracePt t="691" x="8458200" y="3397250"/>
          <p14:tracePt t="699" x="8218488" y="3397250"/>
          <p14:tracePt t="707" x="7956550" y="3381375"/>
          <p14:tracePt t="716" x="7700963" y="3381375"/>
          <p14:tracePt t="724" x="7437438" y="3381375"/>
          <p14:tracePt t="732" x="7159625" y="3381375"/>
          <p14:tracePt t="740" x="6848475" y="3365500"/>
          <p14:tracePt t="748" x="6545263" y="3357563"/>
          <p14:tracePt t="756" x="6257925" y="3341688"/>
          <p14:tracePt t="764" x="5994400" y="3325813"/>
          <p14:tracePt t="772" x="5732463" y="3325813"/>
          <p14:tracePt t="779" x="5492750" y="3317875"/>
          <p14:tracePt t="788" x="5268913" y="3302000"/>
          <p14:tracePt t="796" x="5046663" y="3294063"/>
          <p14:tracePt t="804" x="4894263" y="3294063"/>
          <p14:tracePt t="813" x="4735513" y="3278188"/>
          <p14:tracePt t="820" x="4600575" y="3270250"/>
          <p14:tracePt t="828" x="4495800" y="3270250"/>
          <p14:tracePt t="836" x="4360863" y="3252788"/>
          <p14:tracePt t="844" x="4265613" y="3252788"/>
          <p14:tracePt t="852" x="4176713" y="3252788"/>
          <p14:tracePt t="860" x="4105275" y="3236913"/>
          <p14:tracePt t="868" x="4025900" y="3236913"/>
          <p14:tracePt t="876" x="3986213" y="3236913"/>
          <p14:tracePt t="884" x="3938588" y="3236913"/>
          <p14:tracePt t="892" x="3906838" y="3236913"/>
          <p14:tracePt t="911" x="3875088" y="3236913"/>
          <p14:tracePt t="915" x="3859213" y="3236913"/>
          <p14:tracePt t="924" x="3851275" y="3236913"/>
          <p14:tracePt t="931" x="3843338" y="3236913"/>
          <p14:tracePt t="940" x="3833813" y="3236913"/>
          <p14:tracePt t="964" x="3825875" y="3244850"/>
          <p14:tracePt t="980" x="3825875" y="3252788"/>
          <p14:tracePt t="988" x="3825875" y="3262313"/>
          <p14:tracePt t="1012" x="3825875" y="3270250"/>
          <p14:tracePt t="1028" x="3825875" y="3278188"/>
          <p14:tracePt t="1044" x="3817938" y="3278188"/>
          <p14:tracePt t="1060" x="3817938" y="3286125"/>
          <p14:tracePt t="3028" x="3817938" y="3278188"/>
          <p14:tracePt t="6540" x="3817938" y="3286125"/>
          <p14:tracePt t="6547" x="3817938" y="3294063"/>
          <p14:tracePt t="7948" x="3817938" y="3302000"/>
          <p14:tracePt t="7956" x="3817938" y="3341688"/>
          <p14:tracePt t="7964" x="3825875" y="3373438"/>
          <p14:tracePt t="7971" x="3833813" y="3397250"/>
          <p14:tracePt t="7979" x="3843338" y="3413125"/>
          <p14:tracePt t="7988" x="3843338" y="3444875"/>
          <p14:tracePt t="7996" x="3851275" y="3484563"/>
          <p14:tracePt t="8004" x="3851275" y="3524250"/>
          <p14:tracePt t="8012" x="3851275" y="3563938"/>
          <p14:tracePt t="8019" x="3867150" y="3613150"/>
          <p14:tracePt t="8028" x="3883025" y="3636963"/>
          <p14:tracePt t="8036" x="3890963" y="3644900"/>
          <p14:tracePt t="8044" x="3906838" y="3644900"/>
          <p14:tracePt t="8052" x="3898900" y="3621088"/>
          <p14:tracePt t="8059" x="3906838" y="3579813"/>
          <p14:tracePt t="8068" x="3906838" y="3532188"/>
          <p14:tracePt t="8076" x="3906838" y="3516313"/>
          <p14:tracePt t="8332" x="3890963" y="3540125"/>
          <p14:tracePt t="8340" x="3859213" y="3556000"/>
          <p14:tracePt t="8347" x="3817938" y="3571875"/>
          <p14:tracePt t="8356" x="3770313" y="3595688"/>
          <p14:tracePt t="8363" x="3714750" y="3613150"/>
          <p14:tracePt t="8372" x="3651250" y="3636963"/>
          <p14:tracePt t="8380" x="3587750" y="3652838"/>
          <p14:tracePt t="8388" x="3508375" y="3660775"/>
          <p14:tracePt t="8396" x="3451225" y="3644900"/>
          <p14:tracePt t="8403" x="3371850" y="3621088"/>
          <p14:tracePt t="8411" x="3300413" y="3605213"/>
          <p14:tracePt t="8420" x="3221038" y="3587750"/>
          <p14:tracePt t="8429" x="3117850" y="3579813"/>
          <p14:tracePt t="8436" x="3013075" y="3556000"/>
          <p14:tracePt t="8443" x="2901950" y="3532188"/>
          <p14:tracePt t="8451" x="2782888" y="3524250"/>
          <p14:tracePt t="8460" x="2701925" y="3508375"/>
          <p14:tracePt t="8468" x="2606675" y="3508375"/>
          <p14:tracePt t="8476" x="2519363" y="3500438"/>
          <p14:tracePt t="8484" x="2432050" y="3500438"/>
          <p14:tracePt t="8491" x="2359025" y="3492500"/>
          <p14:tracePt t="8500" x="2263775" y="3492500"/>
          <p14:tracePt t="8508" x="2192338" y="3484563"/>
          <p14:tracePt t="8515" x="2105025" y="3460750"/>
          <p14:tracePt t="8523" x="2025650" y="3444875"/>
          <p14:tracePt t="8531" x="1952625" y="3429000"/>
          <p14:tracePt t="8540" x="1881188" y="3413125"/>
          <p14:tracePt t="8547" x="1841500" y="3405188"/>
          <p14:tracePt t="8556" x="1785938" y="3397250"/>
          <p14:tracePt t="8564" x="1746250" y="3381375"/>
          <p14:tracePt t="8571" x="1714500" y="3381375"/>
          <p14:tracePt t="8580" x="1674813" y="3365500"/>
          <p14:tracePt t="8588" x="1651000" y="3349625"/>
          <p14:tracePt t="8596" x="1633538" y="3341688"/>
          <p14:tracePt t="8604" x="1617663" y="3333750"/>
          <p14:tracePt t="8611" x="1601788" y="3325813"/>
          <p14:tracePt t="8620" x="1593850" y="3317875"/>
          <p14:tracePt t="8628" x="1585913" y="3317875"/>
          <p14:tracePt t="8636" x="1570038" y="3309938"/>
          <p14:tracePt t="8652" x="1570038" y="3302000"/>
          <p14:tracePt t="8660" x="1562100" y="3302000"/>
          <p14:tracePt t="8668" x="1562100" y="3294063"/>
          <p14:tracePt t="8692" x="1554163" y="3294063"/>
          <p14:tracePt t="8708" x="1554163" y="3286125"/>
          <p14:tracePt t="8724" x="1554163" y="3278188"/>
          <p14:tracePt t="8740" x="1554163" y="3270250"/>
          <p14:tracePt t="8747" x="1546225" y="3262313"/>
          <p14:tracePt t="8755" x="1546225" y="3252788"/>
          <p14:tracePt t="8764" x="1546225" y="3244850"/>
          <p14:tracePt t="8772" x="1538288" y="3236913"/>
          <p14:tracePt t="8779" x="1538288" y="3228975"/>
          <p14:tracePt t="8787" x="1538288" y="3221038"/>
          <p14:tracePt t="8795" x="1530350" y="3205163"/>
          <p14:tracePt t="8812" x="1530350" y="3197225"/>
          <p14:tracePt t="8820" x="1522413" y="3189288"/>
          <p14:tracePt t="8829" x="1522413" y="3181350"/>
          <p14:tracePt t="8845" x="1522413" y="3173413"/>
          <p14:tracePt t="8868" x="1522413" y="3165475"/>
          <p14:tracePt t="8876" x="1514475" y="3157538"/>
          <p14:tracePt t="8883" x="1506538" y="3149600"/>
          <p14:tracePt t="8900" x="1506538" y="3141663"/>
          <p14:tracePt t="8907" x="1498600" y="3133725"/>
          <p14:tracePt t="8915" x="1498600" y="3125788"/>
          <p14:tracePt t="8923" x="1482725" y="3117850"/>
          <p14:tracePt t="8940" x="1482725" y="3101975"/>
          <p14:tracePt t="8948" x="1474788" y="3101975"/>
          <p14:tracePt t="8956" x="1466850" y="3094038"/>
          <p14:tracePt t="8980" x="1458913" y="3086100"/>
          <p14:tracePt t="8996" x="1458913" y="3078163"/>
          <p14:tracePt t="9020" x="1450975" y="3078163"/>
          <p14:tracePt t="9028" x="1450975" y="3070225"/>
          <p14:tracePt t="9044" x="1443038" y="3070225"/>
          <p14:tracePt t="9052" x="1443038" y="3062288"/>
          <p14:tracePt t="9060" x="1435100" y="3054350"/>
          <p14:tracePt t="9084" x="1427163" y="3046413"/>
          <p14:tracePt t="9131" x="1419225" y="3046413"/>
          <p14:tracePt t="9148" x="1419225" y="3038475"/>
          <p14:tracePt t="9228" x="1419225" y="3030538"/>
          <p14:tracePt t="9244" x="1419225" y="3022600"/>
          <p14:tracePt t="9388" x="1419225" y="3014663"/>
          <p14:tracePt t="9412" x="1411288" y="3014663"/>
          <p14:tracePt t="9420" x="1411288" y="3006725"/>
          <p14:tracePt t="9444" x="1411288" y="2998788"/>
          <p14:tracePt t="9468" x="1403350" y="2998788"/>
          <p14:tracePt t="9884" x="1403350" y="3006725"/>
          <p14:tracePt t="9892" x="1403350" y="3014663"/>
          <p14:tracePt t="9908" x="1403350" y="3030538"/>
          <p14:tracePt t="9916" x="1395413" y="3030538"/>
          <p14:tracePt t="9924" x="1395413" y="3038475"/>
          <p14:tracePt t="9940" x="1395413" y="3046413"/>
          <p14:tracePt t="9947" x="1395413" y="3054350"/>
          <p14:tracePt t="10668" x="1403350" y="3054350"/>
          <p14:tracePt t="10676" x="1427163" y="3038475"/>
          <p14:tracePt t="10684" x="1443038" y="3038475"/>
          <p14:tracePt t="10691" x="1458913" y="3030538"/>
          <p14:tracePt t="10700" x="1466850" y="3022600"/>
          <p14:tracePt t="10707" x="1474788" y="3022600"/>
          <p14:tracePt t="10724" x="1482725" y="3022600"/>
          <p14:tracePt t="11236" x="1474788" y="3022600"/>
          <p14:tracePt t="11252" x="1458913" y="3022600"/>
          <p14:tracePt t="11332" x="1450975" y="3022600"/>
          <p14:tracePt t="11356" x="1443038" y="3030538"/>
          <p14:tracePt t="11363" x="1443038" y="3038475"/>
          <p14:tracePt t="11380" x="1443038" y="3046413"/>
          <p14:tracePt t="11644" x="1443038" y="3054350"/>
          <p14:tracePt t="11660" x="1443038" y="3062288"/>
          <p14:tracePt t="11667" x="1443038" y="3070225"/>
          <p14:tracePt t="11684" x="1443038" y="3078163"/>
          <p14:tracePt t="11708" x="1443038" y="3086100"/>
          <p14:tracePt t="11748" x="1443038" y="3094038"/>
          <p14:tracePt t="11764" x="1443038" y="3101975"/>
          <p14:tracePt t="11788" x="1443038" y="3109913"/>
          <p14:tracePt t="11812" x="1443038" y="3117850"/>
          <p14:tracePt t="11836" x="1443038" y="3125788"/>
          <p14:tracePt t="11852" x="1443038" y="3133725"/>
          <p14:tracePt t="12100" x="1450975" y="3133725"/>
          <p14:tracePt t="12108" x="1458913" y="3133725"/>
          <p14:tracePt t="12115" x="1466850" y="3133725"/>
          <p14:tracePt t="12123" x="1482725" y="3125788"/>
          <p14:tracePt t="12131" x="1498600" y="3117850"/>
          <p14:tracePt t="12140" x="1514475" y="3101975"/>
          <p14:tracePt t="12147" x="1538288" y="3094038"/>
          <p14:tracePt t="12156" x="1562100" y="3086100"/>
          <p14:tracePt t="12164" x="1601788" y="3062288"/>
          <p14:tracePt t="12171" x="1651000" y="3046413"/>
          <p14:tracePt t="12179" x="1690688" y="3022600"/>
          <p14:tracePt t="12188" x="1714500" y="3014663"/>
          <p14:tracePt t="12195" x="1762125" y="2998788"/>
          <p14:tracePt t="12203" x="1793875" y="2982913"/>
          <p14:tracePt t="12212" x="1833563" y="2951163"/>
          <p14:tracePt t="12220" x="1881188" y="2943225"/>
          <p14:tracePt t="12228" x="1905000" y="2927350"/>
          <p14:tracePt t="12235" x="1928813" y="2927350"/>
          <p14:tracePt t="12244" x="1952625" y="2909888"/>
          <p14:tracePt t="12252" x="1968500" y="2901950"/>
          <p14:tracePt t="12260" x="1976438" y="2901950"/>
          <p14:tracePt t="12268" x="1984375" y="2901950"/>
          <p14:tracePt t="12740" x="1992313" y="2901950"/>
          <p14:tracePt t="12747" x="1992313" y="2909888"/>
          <p14:tracePt t="12756" x="1992313" y="2919413"/>
          <p14:tracePt t="12764" x="2000250" y="2919413"/>
          <p14:tracePt t="12772" x="2000250" y="2927350"/>
          <p14:tracePt t="12779" x="2008188" y="2935288"/>
          <p14:tracePt t="12788" x="2017713" y="2935288"/>
          <p14:tracePt t="12795" x="2025650" y="2943225"/>
          <p14:tracePt t="12804" x="2033588" y="2943225"/>
          <p14:tracePt t="12811" x="2049463" y="2951163"/>
          <p14:tracePt t="12820" x="2057400" y="2951163"/>
          <p14:tracePt t="12829" x="2065338" y="2959100"/>
          <p14:tracePt t="12836" x="2073275" y="2959100"/>
          <p14:tracePt t="12844" x="2081213" y="2959100"/>
          <p14:tracePt t="12852" x="2089150" y="2959100"/>
          <p14:tracePt t="12861" x="2097088" y="2959100"/>
          <p14:tracePt t="12868" x="2105025" y="2959100"/>
          <p14:tracePt t="12876" x="2112963" y="2967038"/>
          <p14:tracePt t="12900" x="2120900" y="2967038"/>
          <p14:tracePt t="13044" x="2136775" y="2967038"/>
          <p14:tracePt t="13060" x="2144713" y="2967038"/>
          <p14:tracePt t="13068" x="2152650" y="2967038"/>
          <p14:tracePt t="13076" x="2168525" y="2967038"/>
          <p14:tracePt t="13095" x="2200275" y="2967038"/>
          <p14:tracePt t="13100" x="2224088" y="2967038"/>
          <p14:tracePt t="13108" x="2239963" y="2967038"/>
          <p14:tracePt t="13115" x="2263775" y="2959100"/>
          <p14:tracePt t="13123" x="2303463" y="2959100"/>
          <p14:tracePt t="13131" x="2327275" y="2959100"/>
          <p14:tracePt t="13140" x="2351088" y="2959100"/>
          <p14:tracePt t="13147" x="2374900" y="2959100"/>
          <p14:tracePt t="13156" x="2392363" y="2951163"/>
          <p14:tracePt t="13164" x="2408238" y="2951163"/>
          <p14:tracePt t="13172" x="2424113" y="2951163"/>
          <p14:tracePt t="13180" x="2432050" y="2943225"/>
          <p14:tracePt t="13188" x="2447925" y="2943225"/>
          <p14:tracePt t="13195" x="2455863" y="2943225"/>
          <p14:tracePt t="13205" x="2463800" y="2943225"/>
          <p14:tracePt t="13916" x="2471738" y="2943225"/>
          <p14:tracePt t="13972" x="2471738" y="2951163"/>
          <p14:tracePt t="13988" x="2471738" y="2959100"/>
          <p14:tracePt t="14004" x="2471738" y="2967038"/>
          <p14:tracePt t="14011" x="2455863" y="2967038"/>
          <p14:tracePt t="14020" x="2455863" y="2982913"/>
          <p14:tracePt t="14027" x="2447925" y="2982913"/>
          <p14:tracePt t="14044" x="2432050" y="2990850"/>
          <p14:tracePt t="14060" x="2424113" y="3006725"/>
          <p14:tracePt t="14068" x="2416175" y="3006725"/>
          <p14:tracePt t="14079" x="2408238" y="3014663"/>
          <p14:tracePt t="14083" x="2392363" y="3022600"/>
          <p14:tracePt t="14091" x="2384425" y="3038475"/>
          <p14:tracePt t="14100" x="2366963" y="3046413"/>
          <p14:tracePt t="14108" x="2351088" y="3062288"/>
          <p14:tracePt t="14115" x="2335213" y="3070225"/>
          <p14:tracePt t="14124" x="2327275" y="3078163"/>
          <p14:tracePt t="14132" x="2295525" y="3094038"/>
          <p14:tracePt t="14140" x="2279650" y="3109913"/>
          <p14:tracePt t="14147" x="2263775" y="3117850"/>
          <p14:tracePt t="14156" x="2239963" y="3141663"/>
          <p14:tracePt t="14163" x="2216150" y="3149600"/>
          <p14:tracePt t="14172" x="2200275" y="3165475"/>
          <p14:tracePt t="14180" x="2176463" y="3181350"/>
          <p14:tracePt t="14188" x="2152650" y="3189288"/>
          <p14:tracePt t="14196" x="2120900" y="3197225"/>
          <p14:tracePt t="14204" x="2112963" y="3213100"/>
          <p14:tracePt t="14212" x="2089150" y="3221038"/>
          <p14:tracePt t="14219" x="2081213" y="3221038"/>
          <p14:tracePt t="14228" x="2065338" y="3228975"/>
          <p14:tracePt t="14235" x="2065338" y="3236913"/>
          <p14:tracePt t="14244" x="2057400" y="3236913"/>
          <p14:tracePt t="14251" x="2049463" y="3236913"/>
          <p14:tracePt t="14604" x="2049463" y="3244850"/>
          <p14:tracePt t="14748" x="2041525" y="3244850"/>
          <p14:tracePt t="15092" x="2041525" y="3252788"/>
          <p14:tracePt t="15108" x="2041525" y="3270250"/>
          <p14:tracePt t="15124" x="2041525" y="3278188"/>
          <p14:tracePt t="15132" x="2041525" y="3294063"/>
          <p14:tracePt t="15140" x="2033588" y="3302000"/>
          <p14:tracePt t="15147" x="2033588" y="3317875"/>
          <p14:tracePt t="15156" x="2025650" y="3333750"/>
          <p14:tracePt t="15164" x="2025650" y="3341688"/>
          <p14:tracePt t="15180" x="2017713" y="3357563"/>
          <p14:tracePt t="15188" x="2017713" y="3373438"/>
          <p14:tracePt t="15195" x="2008188" y="3381375"/>
          <p14:tracePt t="15203" x="2008188" y="3389313"/>
          <p14:tracePt t="15212" x="2008188" y="3397250"/>
          <p14:tracePt t="15219" x="2000250" y="3405188"/>
          <p14:tracePt t="15228" x="2000250" y="3421063"/>
          <p14:tracePt t="15244" x="1992313" y="3436938"/>
          <p14:tracePt t="15251" x="1992313" y="3444875"/>
          <p14:tracePt t="15268" x="1984375" y="3460750"/>
          <p14:tracePt t="15284" x="1984375" y="3468688"/>
          <p14:tracePt t="15292" x="1984375" y="3476625"/>
          <p14:tracePt t="15299" x="1976438" y="3484563"/>
          <p14:tracePt t="15307" x="1968500" y="3492500"/>
          <p14:tracePt t="15315" x="1968500" y="3500438"/>
          <p14:tracePt t="15324" x="1968500" y="3508375"/>
          <p14:tracePt t="15340" x="1960563" y="3516313"/>
          <p14:tracePt t="15347" x="1960563" y="3524250"/>
          <p14:tracePt t="15356" x="1960563" y="3532188"/>
          <p14:tracePt t="15363" x="1960563" y="3540125"/>
          <p14:tracePt t="15372" x="1960563" y="3548063"/>
          <p14:tracePt t="15379" x="1960563" y="3556000"/>
          <p14:tracePt t="15388" x="1952625" y="3563938"/>
          <p14:tracePt t="15396" x="1952625" y="3571875"/>
          <p14:tracePt t="15404" x="1952625" y="3579813"/>
          <p14:tracePt t="15411" x="1944688" y="3579813"/>
          <p14:tracePt t="15420" x="1944688" y="3595688"/>
          <p14:tracePt t="15428" x="1944688" y="3605213"/>
          <p14:tracePt t="15436" x="1944688" y="3613150"/>
          <p14:tracePt t="15444" x="1936750" y="3621088"/>
          <p14:tracePt t="15452" x="1936750" y="3629025"/>
          <p14:tracePt t="15460" x="1936750" y="3636963"/>
          <p14:tracePt t="15476" x="1936750" y="3644900"/>
          <p14:tracePt t="15484" x="1936750" y="3652838"/>
          <p14:tracePt t="15492" x="1936750" y="3660775"/>
          <p14:tracePt t="15500" x="1936750" y="3668713"/>
          <p14:tracePt t="15507" x="1936750" y="3676650"/>
          <p14:tracePt t="15516" x="1936750" y="3684588"/>
          <p14:tracePt t="15524" x="1936750" y="3692525"/>
          <p14:tracePt t="15532" x="1936750" y="3700463"/>
          <p14:tracePt t="15539" x="1936750" y="3708400"/>
          <p14:tracePt t="15547" x="1936750" y="3716338"/>
          <p14:tracePt t="15563" x="1936750" y="3732213"/>
          <p14:tracePt t="15588" x="1936750" y="3740150"/>
          <p14:tracePt t="15611" x="1936750" y="3748088"/>
          <p14:tracePt t="15628" x="1936750" y="3756025"/>
          <p14:tracePt t="15644" x="1936750" y="3763963"/>
          <p14:tracePt t="15660" x="1936750" y="3779838"/>
          <p14:tracePt t="15684" x="1936750" y="3787775"/>
          <p14:tracePt t="15700" x="1936750" y="3795713"/>
          <p14:tracePt t="15741" x="1936750" y="3803650"/>
          <p14:tracePt t="15747" x="1936750" y="3811588"/>
          <p14:tracePt t="15764" x="1936750" y="3819525"/>
          <p14:tracePt t="15772" x="1936750" y="3827463"/>
          <p14:tracePt t="15779" x="1928813" y="3835400"/>
          <p14:tracePt t="15787" x="1920875" y="3843338"/>
          <p14:tracePt t="15795" x="1920875" y="3851275"/>
          <p14:tracePt t="15804" x="1920875" y="3859213"/>
          <p14:tracePt t="15812" x="1912938" y="3875088"/>
          <p14:tracePt t="15819" x="1905000" y="3883025"/>
          <p14:tracePt t="15828" x="1905000" y="3890963"/>
          <p14:tracePt t="15835" x="1905000" y="3906838"/>
          <p14:tracePt t="15845" x="1889125" y="3914775"/>
          <p14:tracePt t="15851" x="1889125" y="3922713"/>
          <p14:tracePt t="15860" x="1881188" y="3930650"/>
          <p14:tracePt t="15867" x="1881188" y="3938588"/>
          <p14:tracePt t="15876" x="1873250" y="3938588"/>
          <p14:tracePt t="15884" x="1873250" y="3948113"/>
          <p14:tracePt t="15891" x="1865313" y="3948113"/>
          <p14:tracePt t="15899" x="1865313" y="3956050"/>
          <p14:tracePt t="15908" x="1865313" y="3963988"/>
          <p14:tracePt t="15924" x="1857375" y="3963988"/>
          <p14:tracePt t="15940" x="1857375" y="3971925"/>
          <p14:tracePt t="15964" x="1849438" y="3971925"/>
          <p14:tracePt t="15980" x="1849438" y="3979863"/>
          <p14:tracePt t="16140" x="1849438" y="3987800"/>
          <p14:tracePt t="16156" x="1849438" y="3995738"/>
          <p14:tracePt t="16188" x="1857375" y="4003675"/>
          <p14:tracePt t="16532" x="1849438" y="4003675"/>
          <p14:tracePt t="16556" x="1857375" y="4003675"/>
          <p14:tracePt t="16564" x="1865313" y="4027488"/>
          <p14:tracePt t="16571" x="1881188" y="4035425"/>
          <p14:tracePt t="16579" x="1912938" y="4059238"/>
          <p14:tracePt t="16587" x="1928813" y="4075113"/>
          <p14:tracePt t="16595" x="1936750" y="4083050"/>
          <p14:tracePt t="16620" x="1936750" y="4027488"/>
          <p14:tracePt t="16628" x="1928813" y="3930650"/>
          <p14:tracePt t="16636" x="1928813" y="3803650"/>
          <p14:tracePt t="16940" x="1928813" y="3827463"/>
          <p14:tracePt t="16948" x="1889125" y="3859213"/>
          <p14:tracePt t="16955" x="1889125" y="3890963"/>
          <p14:tracePt t="16963" x="1881188" y="3930650"/>
          <p14:tracePt t="16971" x="1873250" y="3987800"/>
          <p14:tracePt t="16979" x="1849438" y="4035425"/>
          <p14:tracePt t="16988" x="1841500" y="4051300"/>
          <p14:tracePt t="16996" x="1833563" y="4051300"/>
          <p14:tracePt t="17020" x="1825625" y="4051300"/>
          <p14:tracePt t="17028" x="1817688" y="4051300"/>
          <p14:tracePt t="17035" x="1801813" y="4051300"/>
          <p14:tracePt t="17044" x="1785938" y="4051300"/>
          <p14:tracePt t="17052" x="1778000" y="4051300"/>
          <p14:tracePt t="17068" x="1778000" y="4059238"/>
          <p14:tracePt t="17076" x="1770063" y="4059238"/>
          <p14:tracePt t="17095" x="1770063" y="4098925"/>
          <p14:tracePt t="17100" x="1762125" y="4114800"/>
          <p14:tracePt t="17108" x="1754188" y="4130675"/>
          <p14:tracePt t="17115" x="1754188" y="4146550"/>
          <p14:tracePt t="17124" x="1754188" y="4162425"/>
          <p14:tracePt t="17132" x="1754188" y="4178300"/>
          <p14:tracePt t="17140" x="1754188" y="4202113"/>
          <p14:tracePt t="17147" x="1754188" y="4217988"/>
          <p14:tracePt t="17156" x="1754188" y="4241800"/>
          <p14:tracePt t="17164" x="1754188" y="4265613"/>
          <p14:tracePt t="17171" x="1754188" y="4291013"/>
          <p14:tracePt t="17179" x="1754188" y="4314825"/>
          <p14:tracePt t="17187" x="1754188" y="4346575"/>
          <p14:tracePt t="17195" x="1754188" y="4370388"/>
          <p14:tracePt t="17204" x="1754188" y="4394200"/>
          <p14:tracePt t="17211" x="1754188" y="4425950"/>
          <p14:tracePt t="17220" x="1762125" y="4449763"/>
          <p14:tracePt t="17228" x="1770063" y="4473575"/>
          <p14:tracePt t="17236" x="1778000" y="4497388"/>
          <p14:tracePt t="17244" x="1778000" y="4521200"/>
          <p14:tracePt t="17251" x="1793875" y="4545013"/>
          <p14:tracePt t="17260" x="1801813" y="4568825"/>
          <p14:tracePt t="17268" x="1801813" y="4592638"/>
          <p14:tracePt t="17276" x="1817688" y="4608513"/>
          <p14:tracePt t="17284" x="1825625" y="4624388"/>
          <p14:tracePt t="17291" x="1833563" y="4641850"/>
          <p14:tracePt t="17299" x="1841500" y="4641850"/>
          <p14:tracePt t="17307" x="1865313" y="4649788"/>
          <p14:tracePt t="17315" x="1865313" y="4657725"/>
          <p14:tracePt t="17324" x="1873250" y="4657725"/>
          <p14:tracePt t="17340" x="1881188" y="4657725"/>
          <p14:tracePt t="17380" x="1889125" y="4657725"/>
          <p14:tracePt t="17395" x="1897063" y="4657725"/>
          <p14:tracePt t="17420" x="1897063" y="4641850"/>
          <p14:tracePt t="17427" x="1905000" y="4633913"/>
          <p14:tracePt t="17436" x="1912938" y="4624388"/>
          <p14:tracePt t="17444" x="1912938" y="4600575"/>
          <p14:tracePt t="17452" x="1928813" y="4584700"/>
          <p14:tracePt t="17460" x="1928813" y="4576763"/>
          <p14:tracePt t="17467" x="1944688" y="4560888"/>
          <p14:tracePt t="17475" x="1952625" y="4545013"/>
          <p14:tracePt t="17484" x="1952625" y="4529138"/>
          <p14:tracePt t="17491" x="1960563" y="4521200"/>
          <p14:tracePt t="17500" x="1968500" y="4513263"/>
          <p14:tracePt t="17516" x="1968500" y="4505325"/>
          <p14:tracePt t="17523" x="1968500" y="4497388"/>
          <p14:tracePt t="19300" x="1976438" y="4505325"/>
          <p14:tracePt t="19341" x="1976438" y="4513263"/>
          <p14:tracePt t="19347" x="1976438" y="4521200"/>
          <p14:tracePt t="19356" x="1976438" y="4529138"/>
          <p14:tracePt t="19363" x="1976438" y="4545013"/>
          <p14:tracePt t="19372" x="1976438" y="4560888"/>
          <p14:tracePt t="19380" x="1976438" y="4576763"/>
          <p14:tracePt t="19387" x="1984375" y="4600575"/>
          <p14:tracePt t="19395" x="1984375" y="4616450"/>
          <p14:tracePt t="19403" x="1984375" y="4633913"/>
          <p14:tracePt t="19411" x="1984375" y="4649788"/>
          <p14:tracePt t="19420" x="1984375" y="4673600"/>
          <p14:tracePt t="19428" x="1984375" y="4697413"/>
          <p14:tracePt t="19436" x="1992313" y="4713288"/>
          <p14:tracePt t="19444" x="1992313" y="4729163"/>
          <p14:tracePt t="19451" x="1992313" y="4752975"/>
          <p14:tracePt t="19459" x="2000250" y="4768850"/>
          <p14:tracePt t="19467" x="2000250" y="4792663"/>
          <p14:tracePt t="19475" x="2000250" y="4808538"/>
          <p14:tracePt t="19483" x="2000250" y="4832350"/>
          <p14:tracePt t="19491" x="2000250" y="4848225"/>
          <p14:tracePt t="19500" x="2000250" y="4864100"/>
          <p14:tracePt t="19507" x="2000250" y="4887913"/>
          <p14:tracePt t="19516" x="2008188" y="4903788"/>
          <p14:tracePt t="19523" x="2008188" y="4927600"/>
          <p14:tracePt t="19531" x="2008188" y="4943475"/>
          <p14:tracePt t="19540" x="2017713" y="4951413"/>
          <p14:tracePt t="19547" x="2017713" y="4967288"/>
          <p14:tracePt t="19555" x="2025650" y="4992688"/>
          <p14:tracePt t="19563" x="2025650" y="5016500"/>
          <p14:tracePt t="19571" x="2033588" y="5040313"/>
          <p14:tracePt t="19579" x="2041525" y="5056188"/>
          <p14:tracePt t="19587" x="2041525" y="5064125"/>
          <p14:tracePt t="19595" x="2041525" y="5072063"/>
          <p14:tracePt t="19603" x="2041525" y="5080000"/>
          <p14:tracePt t="19611" x="2049463" y="5080000"/>
          <p14:tracePt t="19619" x="2049463" y="5087938"/>
          <p14:tracePt t="19628" x="2049463" y="5095875"/>
          <p14:tracePt t="19635" x="2057400" y="5095875"/>
          <p14:tracePt t="19652" x="2057400" y="5103813"/>
          <p14:tracePt t="19668" x="2057400" y="5119688"/>
          <p14:tracePt t="19675" x="2065338" y="5135563"/>
          <p14:tracePt t="19684" x="2073275" y="5151438"/>
          <p14:tracePt t="19691" x="2073275" y="5167313"/>
          <p14:tracePt t="19700" x="2089150" y="5183188"/>
          <p14:tracePt t="19707" x="2097088" y="5199063"/>
          <p14:tracePt t="19716" x="2105025" y="5230813"/>
          <p14:tracePt t="19723" x="2120900" y="5246688"/>
          <p14:tracePt t="19732" x="2136775" y="5270500"/>
          <p14:tracePt t="19739" x="2152650" y="5286375"/>
          <p14:tracePt t="19747" x="2168525" y="5319713"/>
          <p14:tracePt t="19756" x="2184400" y="5335588"/>
          <p14:tracePt t="19763" x="2200275" y="5351463"/>
          <p14:tracePt t="19772" x="2216150" y="5367338"/>
          <p14:tracePt t="19779" x="2232025" y="5383213"/>
          <p14:tracePt t="19787" x="2239963" y="5399088"/>
          <p14:tracePt t="19795" x="2255838" y="5422900"/>
          <p14:tracePt t="19803" x="2263775" y="5430838"/>
          <p14:tracePt t="19811" x="2271713" y="5438775"/>
          <p14:tracePt t="19819" x="2279650" y="5454650"/>
          <p14:tracePt t="19828" x="2287588" y="5454650"/>
          <p14:tracePt t="19835" x="2287588" y="5470525"/>
          <p14:tracePt t="19844" x="2295525" y="5470525"/>
          <p14:tracePt t="19852" x="2295525" y="5478463"/>
          <p14:tracePt t="19859" x="2295525" y="5486400"/>
          <p14:tracePt t="19875" x="2303463" y="5494338"/>
          <p14:tracePt t="19891" x="2303463" y="5502275"/>
          <p14:tracePt t="19900" x="2303463" y="5510213"/>
          <p14:tracePt t="19908" x="2311400" y="5510213"/>
          <p14:tracePt t="19915" x="2311400" y="5518150"/>
          <p14:tracePt t="19923" x="2311400" y="5526088"/>
          <p14:tracePt t="19931" x="2311400" y="5534025"/>
          <p14:tracePt t="19940" x="2311400" y="5541963"/>
          <p14:tracePt t="19947" x="2311400" y="5549900"/>
          <p14:tracePt t="19956" x="2311400" y="5557838"/>
          <p14:tracePt t="19971" x="2311400" y="5573713"/>
          <p14:tracePt t="20036" x="2311400" y="5581650"/>
          <p14:tracePt t="21380" x="2311400" y="5573713"/>
          <p14:tracePt t="21572" x="2311400" y="5557838"/>
          <p14:tracePt t="21579" x="2319338" y="5557838"/>
          <p14:tracePt t="21587" x="2327275" y="5541963"/>
          <p14:tracePt t="21595" x="2335213" y="5526088"/>
          <p14:tracePt t="21603" x="2343150" y="5510213"/>
          <p14:tracePt t="21611" x="2359025" y="5478463"/>
          <p14:tracePt t="21620" x="2366963" y="5430838"/>
          <p14:tracePt t="21628" x="2392363" y="5391150"/>
          <p14:tracePt t="21635" x="2416175" y="5327650"/>
          <p14:tracePt t="21644" x="2447925" y="5254625"/>
          <p14:tracePt t="21652" x="2471738" y="5183188"/>
          <p14:tracePt t="21660" x="2495550" y="5095875"/>
          <p14:tracePt t="21668" x="2511425" y="5008563"/>
          <p14:tracePt t="21676" x="2551113" y="4919663"/>
          <p14:tracePt t="21684" x="2566988" y="4824413"/>
          <p14:tracePt t="21691" x="2590800" y="4729163"/>
          <p14:tracePt t="21700" x="2614613" y="4641850"/>
          <p14:tracePt t="21707" x="2630488" y="4545013"/>
          <p14:tracePt t="21715" x="2646363" y="4433888"/>
          <p14:tracePt t="21723" x="2654300" y="4338638"/>
          <p14:tracePt t="21731" x="2654300" y="4257675"/>
          <p14:tracePt t="21739" x="2670175" y="4154488"/>
          <p14:tracePt t="21747" x="2670175" y="4083050"/>
          <p14:tracePt t="21755" x="2670175" y="3995738"/>
          <p14:tracePt t="21763" x="2670175" y="3914775"/>
          <p14:tracePt t="21771" x="2670175" y="3819525"/>
          <p14:tracePt t="21782" x="2670175" y="3732213"/>
          <p14:tracePt t="21787" x="2670175" y="3652838"/>
          <p14:tracePt t="21795" x="2670175" y="3563938"/>
          <p14:tracePt t="21803" x="2670175" y="3492500"/>
          <p14:tracePt t="21811" x="2662238" y="3413125"/>
          <p14:tracePt t="21819" x="2654300" y="3341688"/>
          <p14:tracePt t="21828" x="2654300" y="3262313"/>
          <p14:tracePt t="21835" x="2646363" y="3197225"/>
          <p14:tracePt t="21845" x="2630488" y="3133725"/>
          <p14:tracePt t="21851" x="2630488" y="3070225"/>
          <p14:tracePt t="21859" x="2622550" y="3014663"/>
          <p14:tracePt t="21867" x="2614613" y="2959100"/>
          <p14:tracePt t="21876" x="2598738" y="2909888"/>
          <p14:tracePt t="21883" x="2590800" y="2870200"/>
          <p14:tracePt t="21891" x="2582863" y="2830513"/>
          <p14:tracePt t="21899" x="2582863" y="2790825"/>
          <p14:tracePt t="21907" x="2574925" y="2759075"/>
          <p14:tracePt t="21915" x="2566988" y="2711450"/>
          <p14:tracePt t="21923" x="2566988" y="2679700"/>
          <p14:tracePt t="21931" x="2559050" y="2647950"/>
          <p14:tracePt t="21940" x="2559050" y="2608263"/>
          <p14:tracePt t="21947" x="2559050" y="2584450"/>
          <p14:tracePt t="21955" x="2559050" y="2559050"/>
          <p14:tracePt t="21963" x="2559050" y="2535238"/>
          <p14:tracePt t="21971" x="2559050" y="2511425"/>
          <p14:tracePt t="21979" x="2551113" y="2495550"/>
          <p14:tracePt t="21987" x="2535238" y="2471738"/>
          <p14:tracePt t="21995" x="2535238" y="2455863"/>
          <p14:tracePt t="22003" x="2535238" y="2432050"/>
          <p14:tracePt t="22011" x="2519363" y="2400300"/>
          <p14:tracePt t="22019" x="2519363" y="2384425"/>
          <p14:tracePt t="22027" x="2511425" y="2360613"/>
          <p14:tracePt t="22035" x="2495550" y="2336800"/>
          <p14:tracePt t="22044" x="2495550" y="2320925"/>
          <p14:tracePt t="22051" x="2495550" y="2297113"/>
          <p14:tracePt t="22059" x="2495550" y="2281238"/>
          <p14:tracePt t="22067" x="2487613" y="2257425"/>
          <p14:tracePt t="22078" x="2479675" y="2241550"/>
          <p14:tracePt t="22083" x="2471738" y="2216150"/>
          <p14:tracePt t="22091" x="2471738" y="2200275"/>
          <p14:tracePt t="22099" x="2463800" y="2176463"/>
          <p14:tracePt t="22107" x="2455863" y="2160588"/>
          <p14:tracePt t="22115" x="2455863" y="2136775"/>
          <p14:tracePt t="22123" x="2447925" y="2112963"/>
          <p14:tracePt t="22131" x="2439988" y="2105025"/>
          <p14:tracePt t="22139" x="2439988" y="2089150"/>
          <p14:tracePt t="22147" x="2432050" y="2073275"/>
          <p14:tracePt t="22155" x="2432050" y="2057400"/>
          <p14:tracePt t="22163" x="2432050" y="2049463"/>
          <p14:tracePt t="22172" x="2424113" y="2033588"/>
          <p14:tracePt t="22179" x="2416175" y="2025650"/>
          <p14:tracePt t="22187" x="2416175" y="2017713"/>
          <p14:tracePt t="22211" x="2416175" y="2009775"/>
          <p14:tracePt t="22219" x="2416175" y="2001838"/>
          <p14:tracePt t="22315" x="2424113" y="2001838"/>
          <p14:tracePt t="22331" x="2432050" y="2001838"/>
          <p14:tracePt t="22644" x="2432050" y="2025650"/>
          <p14:tracePt t="22652" x="2455863" y="2041525"/>
          <p14:tracePt t="22660" x="2463800" y="2057400"/>
          <p14:tracePt t="22667" x="2479675" y="2073275"/>
          <p14:tracePt t="22675" x="2503488" y="2089150"/>
          <p14:tracePt t="22683" x="2535238" y="2105025"/>
          <p14:tracePt t="22691" x="2574925" y="2128838"/>
          <p14:tracePt t="22700" x="2622550" y="2144713"/>
          <p14:tracePt t="22708" x="2686050" y="2168525"/>
          <p14:tracePt t="22715" x="2751138" y="2184400"/>
          <p14:tracePt t="22723" x="2822575" y="2200275"/>
          <p14:tracePt t="22731" x="2894013" y="2216150"/>
          <p14:tracePt t="22739" x="2973388" y="2216150"/>
          <p14:tracePt t="22747" x="3060700" y="2216150"/>
          <p14:tracePt t="22755" x="3157538" y="2216150"/>
          <p14:tracePt t="22764" x="3268663" y="2216150"/>
          <p14:tracePt t="22771" x="3363913" y="2216150"/>
          <p14:tracePt t="22779" x="3459163" y="2216150"/>
          <p14:tracePt t="22787" x="3563938" y="2200275"/>
          <p14:tracePt t="22795" x="3659188" y="2184400"/>
          <p14:tracePt t="22803" x="3746500" y="2168525"/>
          <p14:tracePt t="22811" x="3833813" y="2152650"/>
          <p14:tracePt t="22819" x="3906838" y="2120900"/>
          <p14:tracePt t="22828" x="3994150" y="2097088"/>
          <p14:tracePt t="22835" x="4065588" y="2073275"/>
          <p14:tracePt t="22845" x="4129088" y="2057400"/>
          <p14:tracePt t="22851" x="4184650" y="2033588"/>
          <p14:tracePt t="22859" x="4233863" y="2001838"/>
          <p14:tracePt t="22868" x="4289425" y="1985963"/>
          <p14:tracePt t="22875" x="4329113" y="1970088"/>
          <p14:tracePt t="22883" x="4360863" y="1954213"/>
          <p14:tracePt t="22891" x="4384675" y="1946275"/>
          <p14:tracePt t="22899" x="4408488" y="1946275"/>
          <p14:tracePt t="22908" x="4440238" y="1930400"/>
          <p14:tracePt t="22915" x="4456113" y="1930400"/>
          <p14:tracePt t="22923" x="4471988" y="1922463"/>
          <p14:tracePt t="22931" x="4479925" y="1922463"/>
          <p14:tracePt t="22939" x="4495800" y="1922463"/>
          <p14:tracePt t="23268" x="4503738" y="1922463"/>
          <p14:tracePt t="23292" x="4519613" y="1922463"/>
          <p14:tracePt t="23299" x="4527550" y="1922463"/>
          <p14:tracePt t="23308" x="4535488" y="1922463"/>
          <p14:tracePt t="23316" x="4543425" y="1922463"/>
          <p14:tracePt t="23331" x="4559300" y="1922463"/>
          <p14:tracePt t="23347" x="4567238" y="1922463"/>
          <p14:tracePt t="23356" x="4576763" y="1922463"/>
          <p14:tracePt t="23372" x="4584700" y="1922463"/>
          <p14:tracePt t="23379" x="4592638" y="1922463"/>
          <p14:tracePt t="23395" x="4600575" y="1922463"/>
          <p14:tracePt t="23420" x="4608513" y="1922463"/>
          <p14:tracePt t="23452" x="4616450" y="1922463"/>
          <p14:tracePt t="23460" x="4624388" y="1922463"/>
          <p14:tracePt t="23484" x="4632325" y="1922463"/>
          <p14:tracePt t="23500" x="4632325" y="1930400"/>
          <p14:tracePt t="23507" x="4640263" y="1930400"/>
          <p14:tracePt t="23531" x="4656138" y="1938338"/>
          <p14:tracePt t="24004" x="4656138" y="1946275"/>
          <p14:tracePt t="24028" x="4640263" y="1946275"/>
          <p14:tracePt t="24044" x="4640263" y="1954213"/>
          <p14:tracePt t="24060" x="4640263" y="1962150"/>
          <p14:tracePt t="24068" x="4640263" y="1970088"/>
          <p14:tracePt t="24076" x="4648200" y="1970088"/>
          <p14:tracePt t="24083" x="4664075" y="1985963"/>
          <p14:tracePt t="24092" x="4687888" y="1993900"/>
          <p14:tracePt t="24100" x="4719638" y="2017713"/>
          <p14:tracePt t="24107" x="4743450" y="2025650"/>
          <p14:tracePt t="24115" x="4791075" y="2041525"/>
          <p14:tracePt t="24123" x="4838700" y="2065338"/>
          <p14:tracePt t="24131" x="4886325" y="2081213"/>
          <p14:tracePt t="24139" x="4943475" y="2128838"/>
          <p14:tracePt t="24148" x="5006975" y="2152650"/>
          <p14:tracePt t="24156" x="5078413" y="2168525"/>
          <p14:tracePt t="24163" x="5141913" y="2192338"/>
          <p14:tracePt t="24172" x="5205413" y="2208213"/>
          <p14:tracePt t="24179" x="5260975" y="2224088"/>
          <p14:tracePt t="24188" x="5334000" y="2233613"/>
          <p14:tracePt t="24195" x="5405438" y="2241550"/>
          <p14:tracePt t="24203" x="5461000" y="2249488"/>
          <p14:tracePt t="24211" x="5524500" y="2249488"/>
          <p14:tracePt t="24219" x="5580063" y="2249488"/>
          <p14:tracePt t="24227" x="5627688" y="2249488"/>
          <p14:tracePt t="24235" x="5676900" y="2249488"/>
          <p14:tracePt t="24244" x="5732463" y="2249488"/>
          <p14:tracePt t="24252" x="5764213" y="2249488"/>
          <p14:tracePt t="24259" x="5803900" y="2249488"/>
          <p14:tracePt t="24268" x="5827713" y="2249488"/>
          <p14:tracePt t="24275" x="5851525" y="2249488"/>
          <p14:tracePt t="24284" x="5867400" y="2249488"/>
          <p14:tracePt t="24291" x="5883275" y="2249488"/>
          <p14:tracePt t="24299" x="5907088" y="2241550"/>
          <p14:tracePt t="24307" x="5915025" y="2241550"/>
          <p14:tracePt t="24316" x="5922963" y="2233613"/>
          <p14:tracePt t="24323" x="5930900" y="2233613"/>
          <p14:tracePt t="24331" x="5938838" y="2224088"/>
          <p14:tracePt t="24339" x="5954713" y="2216150"/>
          <p14:tracePt t="24356" x="5962650" y="2208213"/>
          <p14:tracePt t="24364" x="5970588" y="2200275"/>
          <p14:tracePt t="24371" x="5970588" y="2192338"/>
          <p14:tracePt t="24380" x="5978525" y="2184400"/>
          <p14:tracePt t="24388" x="5986463" y="2176463"/>
          <p14:tracePt t="24395" x="5994400" y="2160588"/>
          <p14:tracePt t="24404" x="6002338" y="2152650"/>
          <p14:tracePt t="24411" x="6026150" y="2144713"/>
          <p14:tracePt t="24419" x="6034088" y="2136775"/>
          <p14:tracePt t="24428" x="6051550" y="2120900"/>
          <p14:tracePt t="24436" x="6083300" y="2105025"/>
          <p14:tracePt t="24445" x="6099175" y="2089150"/>
          <p14:tracePt t="24452" x="6130925" y="2081213"/>
          <p14:tracePt t="24460" x="6170613" y="2057400"/>
          <p14:tracePt t="24468" x="6202363" y="2033588"/>
          <p14:tracePt t="24476" x="6234113" y="2017713"/>
          <p14:tracePt t="24484" x="6281738" y="1993900"/>
          <p14:tracePt t="24491" x="6313488" y="1985963"/>
          <p14:tracePt t="24500" x="6353175" y="1962150"/>
          <p14:tracePt t="24507" x="6376988" y="1946275"/>
          <p14:tracePt t="24516" x="6402388" y="1938338"/>
          <p14:tracePt t="24523" x="6434138" y="1922463"/>
          <p14:tracePt t="24531" x="6457950" y="1914525"/>
          <p14:tracePt t="24539" x="6473825" y="1906588"/>
          <p14:tracePt t="24547" x="6489700" y="1898650"/>
          <p14:tracePt t="24555" x="6505575" y="1890713"/>
          <p14:tracePt t="24563" x="6513513" y="1890713"/>
          <p14:tracePt t="25572" x="6513513" y="1898650"/>
          <p14:tracePt t="25596" x="6513513" y="1906588"/>
          <p14:tracePt t="25636" x="6521450" y="1906588"/>
          <p14:tracePt t="25684" x="6521450" y="1914525"/>
          <p14:tracePt t="25756" x="6521450" y="1922463"/>
          <p14:tracePt t="25828" x="6521450" y="1930400"/>
          <p14:tracePt t="25844" x="6521450" y="1938338"/>
          <p14:tracePt t="25860" x="6521450" y="1946275"/>
          <p14:tracePt t="25876" x="6521450" y="1954213"/>
          <p14:tracePt t="25883" x="6521450" y="1962150"/>
          <p14:tracePt t="25892" x="6521450" y="1970088"/>
          <p14:tracePt t="25899" x="6521450" y="1978025"/>
          <p14:tracePt t="25915" x="6521450" y="1993900"/>
          <p14:tracePt t="25932" x="6521450" y="2001838"/>
          <p14:tracePt t="25947" x="6513513" y="2001838"/>
          <p14:tracePt t="25956" x="6513513" y="2009775"/>
          <p14:tracePt t="25963" x="6513513" y="2017713"/>
          <p14:tracePt t="26028" x="6513513" y="2025650"/>
          <p14:tracePt t="26051" x="6505575" y="2025650"/>
          <p14:tracePt t="26060" x="6505575" y="2033588"/>
          <p14:tracePt t="26076" x="6497638" y="2033588"/>
          <p14:tracePt t="26084" x="6497638" y="2041525"/>
          <p14:tracePt t="26091" x="6489700" y="2049463"/>
          <p14:tracePt t="26108" x="6489700" y="2057400"/>
          <p14:tracePt t="26123" x="6481763" y="2065338"/>
          <p14:tracePt t="26140" x="6473825" y="2081213"/>
          <p14:tracePt t="26148" x="6465888" y="2081213"/>
          <p14:tracePt t="26156" x="6465888" y="2089150"/>
          <p14:tracePt t="26163" x="6465888" y="2097088"/>
          <p14:tracePt t="26171" x="6450013" y="2097088"/>
          <p14:tracePt t="26179" x="6442075" y="2105025"/>
          <p14:tracePt t="26187" x="6434138" y="2120900"/>
          <p14:tracePt t="26195" x="6434138" y="2136775"/>
          <p14:tracePt t="26203" x="6418263" y="2144713"/>
          <p14:tracePt t="26211" x="6410325" y="2176463"/>
          <p14:tracePt t="26219" x="6392863" y="2192338"/>
          <p14:tracePt t="26227" x="6376988" y="2216150"/>
          <p14:tracePt t="26235" x="6353175" y="2249488"/>
          <p14:tracePt t="26245" x="6329363" y="2273300"/>
          <p14:tracePt t="26251" x="6305550" y="2312988"/>
          <p14:tracePt t="26259" x="6273800" y="2352675"/>
          <p14:tracePt t="26267" x="6234113" y="2392363"/>
          <p14:tracePt t="26275" x="6202363" y="2424113"/>
          <p14:tracePt t="26283" x="6162675" y="2471738"/>
          <p14:tracePt t="26291" x="6115050" y="2527300"/>
          <p14:tracePt t="26300" x="6083300" y="2576513"/>
          <p14:tracePt t="26307" x="6026150" y="2632075"/>
          <p14:tracePt t="26315" x="5978525" y="2679700"/>
          <p14:tracePt t="26323" x="5930900" y="2735263"/>
          <p14:tracePt t="26331" x="5883275" y="2798763"/>
          <p14:tracePt t="26340" x="5827713" y="2838450"/>
          <p14:tracePt t="26347" x="5772150" y="2901950"/>
          <p14:tracePt t="26356" x="5708650" y="2951163"/>
          <p14:tracePt t="26363" x="5635625" y="3006725"/>
          <p14:tracePt t="26371" x="5556250" y="3070225"/>
          <p14:tracePt t="26379" x="5484813" y="3117850"/>
          <p14:tracePt t="26387" x="5397500" y="3157538"/>
          <p14:tracePt t="26395" x="5300663" y="3197225"/>
          <p14:tracePt t="26403" x="5205413" y="3244850"/>
          <p14:tracePt t="26412" x="5110163" y="3270250"/>
          <p14:tracePt t="26419" x="4999038" y="3309938"/>
          <p14:tracePt t="26427" x="4894263" y="3333750"/>
          <p14:tracePt t="26435" x="4783138" y="3357563"/>
          <p14:tracePt t="26444" x="4664075" y="3373438"/>
          <p14:tracePt t="26452" x="4559300" y="3381375"/>
          <p14:tracePt t="26459" x="4464050" y="3389313"/>
          <p14:tracePt t="26467" x="4360863" y="3389313"/>
          <p14:tracePt t="26475" x="4257675" y="3389313"/>
          <p14:tracePt t="26483" x="4144963" y="3389313"/>
          <p14:tracePt t="26491" x="4041775" y="3389313"/>
          <p14:tracePt t="26499" x="3938588" y="3389313"/>
          <p14:tracePt t="26507" x="3825875" y="3365500"/>
          <p14:tracePt t="26516" x="3722688" y="3349625"/>
          <p14:tracePt t="26523" x="3635375" y="3341688"/>
          <p14:tracePt t="26531" x="3548063" y="3325813"/>
          <p14:tracePt t="26539" x="3467100" y="3309938"/>
          <p14:tracePt t="26547" x="3387725" y="3294063"/>
          <p14:tracePt t="26555" x="3332163" y="3270250"/>
          <p14:tracePt t="26563" x="3276600" y="3252788"/>
          <p14:tracePt t="26572" x="3252788" y="3244850"/>
          <p14:tracePt t="26579" x="3213100" y="3228975"/>
          <p14:tracePt t="26587" x="3197225" y="3221038"/>
          <p14:tracePt t="26595" x="3189288" y="3221038"/>
          <p14:tracePt t="26611" x="3181350" y="3221038"/>
          <p14:tracePt t="26620" x="3181350" y="3213100"/>
          <p14:tracePt t="26627" x="3181350" y="3205163"/>
          <p14:tracePt t="26652" x="3189288" y="3205163"/>
          <p14:tracePt t="26659" x="3189288" y="3197225"/>
          <p14:tracePt t="26668" x="3197225" y="3197225"/>
          <p14:tracePt t="26684" x="3205163" y="3197225"/>
          <p14:tracePt t="26692" x="3205163" y="3189288"/>
          <p14:tracePt t="26708" x="3213100" y="3173413"/>
          <p14:tracePt t="26724" x="3221038" y="3165475"/>
          <p14:tracePt t="26731" x="3228975" y="3157538"/>
          <p14:tracePt t="26747" x="3228975" y="3149600"/>
          <p14:tracePt t="26755" x="3236913" y="3149600"/>
          <p14:tracePt t="26772" x="3236913" y="3141663"/>
          <p14:tracePt t="26793" x="3252788" y="3141663"/>
          <p14:tracePt t="26795" x="3252788" y="3133725"/>
          <p14:tracePt t="26803" x="3260725" y="3133725"/>
          <p14:tracePt t="26811" x="3276600" y="3133725"/>
          <p14:tracePt t="26819" x="3284538" y="3125788"/>
          <p14:tracePt t="26827" x="3292475" y="3125788"/>
          <p14:tracePt t="26835" x="3308350" y="3125788"/>
          <p14:tracePt t="26844" x="3340100" y="3117850"/>
          <p14:tracePt t="26851" x="3371850" y="3109913"/>
          <p14:tracePt t="26859" x="3411538" y="3109913"/>
          <p14:tracePt t="26867" x="3459163" y="3109913"/>
          <p14:tracePt t="26876" x="3500438" y="3109913"/>
          <p14:tracePt t="26895" x="3611563" y="3094038"/>
          <p14:tracePt t="26899" x="3651250" y="3094038"/>
          <p14:tracePt t="26908" x="3698875" y="3086100"/>
          <p14:tracePt t="26915" x="3738563" y="3086100"/>
          <p14:tracePt t="26923" x="3794125" y="3078163"/>
          <p14:tracePt t="26931" x="3843338" y="3078163"/>
          <p14:tracePt t="26939" x="3875088" y="3078163"/>
          <p14:tracePt t="26947" x="3906838" y="3078163"/>
          <p14:tracePt t="26956" x="3946525" y="3078163"/>
          <p14:tracePt t="26963" x="3986213" y="3078163"/>
          <p14:tracePt t="26971" x="4002088" y="3078163"/>
          <p14:tracePt t="26979" x="4017963" y="3078163"/>
          <p14:tracePt t="26987" x="4033838" y="3078163"/>
          <p14:tracePt t="26995" x="4049713" y="3078163"/>
          <p14:tracePt t="27003" x="4057650" y="3078163"/>
          <p14:tracePt t="27652" x="4057650" y="3086100"/>
          <p14:tracePt t="27659" x="4049713" y="3094038"/>
          <p14:tracePt t="27667" x="4041775" y="3094038"/>
          <p14:tracePt t="27675" x="4017963" y="3101975"/>
          <p14:tracePt t="27684" x="4010025" y="3101975"/>
          <p14:tracePt t="27691" x="4002088" y="3109913"/>
          <p14:tracePt t="27699" x="3986213" y="3109913"/>
          <p14:tracePt t="27708" x="3986213" y="3117850"/>
          <p14:tracePt t="27716" x="3978275" y="3117850"/>
          <p14:tracePt t="27723" x="3962400" y="3125788"/>
          <p14:tracePt t="27740" x="3954463" y="3125788"/>
          <p14:tracePt t="27747" x="3938588" y="3133725"/>
          <p14:tracePt t="27763" x="3922713" y="3133725"/>
          <p14:tracePt t="27771" x="3914775" y="3141663"/>
          <p14:tracePt t="27779" x="3906838" y="3141663"/>
          <p14:tracePt t="27787" x="3890963" y="3141663"/>
          <p14:tracePt t="27795" x="3883025" y="3149600"/>
          <p14:tracePt t="27803" x="3875088" y="3149600"/>
          <p14:tracePt t="27812" x="3859213" y="3149600"/>
          <p14:tracePt t="27819" x="3843338" y="3149600"/>
          <p14:tracePt t="27827" x="3817938" y="3149600"/>
          <p14:tracePt t="27835" x="3794125" y="3149600"/>
          <p14:tracePt t="27844" x="3778250" y="3149600"/>
          <p14:tracePt t="27851" x="3762375" y="3149600"/>
          <p14:tracePt t="27859" x="3754438" y="3157538"/>
          <p14:tracePt t="27868" x="3738563" y="3157538"/>
          <p14:tracePt t="27875" x="3730625" y="3157538"/>
          <p14:tracePt t="27892" x="3722688" y="3157538"/>
          <p14:tracePt t="27900" x="3714750" y="3157538"/>
          <p14:tracePt t="28172" x="3714750" y="3165475"/>
          <p14:tracePt t="28220" x="3714750" y="3173413"/>
          <p14:tracePt t="28523" x="3714750" y="3181350"/>
          <p14:tracePt t="28548" x="3714750" y="3189288"/>
          <p14:tracePt t="28588" x="3722688" y="3189288"/>
          <p14:tracePt t="28611" x="3730625" y="3189288"/>
          <p14:tracePt t="28620" x="3738563" y="3197225"/>
          <p14:tracePt t="28627" x="3746500" y="3197225"/>
          <p14:tracePt t="28644" x="3754438" y="3197225"/>
          <p14:tracePt t="28651" x="3762375" y="3197225"/>
          <p14:tracePt t="28668" x="3778250" y="3197225"/>
          <p14:tracePt t="28676" x="3786188" y="3197225"/>
          <p14:tracePt t="28684" x="3794125" y="3197225"/>
          <p14:tracePt t="28692" x="3802063" y="3197225"/>
          <p14:tracePt t="28700" x="3810000" y="3197225"/>
          <p14:tracePt t="28708" x="3817938" y="3197225"/>
          <p14:tracePt t="28716" x="3833813" y="3197225"/>
          <p14:tracePt t="28724" x="3859213" y="3197225"/>
          <p14:tracePt t="28731" x="3883025" y="3197225"/>
          <p14:tracePt t="28740" x="3898900" y="3197225"/>
          <p14:tracePt t="28747" x="3914775" y="3197225"/>
          <p14:tracePt t="28755" x="3938588" y="3197225"/>
          <p14:tracePt t="28764" x="3962400" y="3197225"/>
          <p14:tracePt t="28771" x="3986213" y="3197225"/>
          <p14:tracePt t="28779" x="4010025" y="3197225"/>
          <p14:tracePt t="28787" x="4033838" y="3197225"/>
          <p14:tracePt t="28795" x="4057650" y="3189288"/>
          <p14:tracePt t="28803" x="4081463" y="3189288"/>
          <p14:tracePt t="28811" x="4105275" y="3189288"/>
          <p14:tracePt t="28819" x="4129088" y="3189288"/>
          <p14:tracePt t="28827" x="4152900" y="3181350"/>
          <p14:tracePt t="28835" x="4176713" y="3181350"/>
          <p14:tracePt t="28844" x="4210050" y="3173413"/>
          <p14:tracePt t="28851" x="4233863" y="3173413"/>
          <p14:tracePt t="28859" x="4265613" y="3173413"/>
          <p14:tracePt t="28868" x="4297363" y="3173413"/>
          <p14:tracePt t="28876" x="4337050" y="3173413"/>
          <p14:tracePt t="28883" x="4376738" y="3165475"/>
          <p14:tracePt t="28891" x="4408488" y="3165475"/>
          <p14:tracePt t="28899" x="4456113" y="3157538"/>
          <p14:tracePt t="28907" x="4487863" y="3157538"/>
          <p14:tracePt t="28915" x="4535488" y="3141663"/>
          <p14:tracePt t="28923" x="4559300" y="3133725"/>
          <p14:tracePt t="28932" x="4592638" y="3133725"/>
          <p14:tracePt t="28939" x="4624388" y="3133725"/>
          <p14:tracePt t="28947" x="4656138" y="3125788"/>
          <p14:tracePt t="28956" x="4695825" y="3117850"/>
          <p14:tracePt t="28963" x="4719638" y="3117850"/>
          <p14:tracePt t="28971" x="4743450" y="3117850"/>
          <p14:tracePt t="28979" x="4767263" y="3117850"/>
          <p14:tracePt t="28988" x="4791075" y="3117850"/>
          <p14:tracePt t="28995" x="4814888" y="3117850"/>
          <p14:tracePt t="29003" x="4838700" y="3117850"/>
          <p14:tracePt t="29011" x="4854575" y="3109913"/>
          <p14:tracePt t="29020" x="4878388" y="3109913"/>
          <p14:tracePt t="29027" x="4902200" y="3109913"/>
          <p14:tracePt t="29035" x="4910138" y="3109913"/>
          <p14:tracePt t="29044" x="4933950" y="3109913"/>
          <p14:tracePt t="29051" x="4959350" y="3101975"/>
          <p14:tracePt t="29060" x="4975225" y="3101975"/>
          <p14:tracePt t="29068" x="4991100" y="3101975"/>
          <p14:tracePt t="29076" x="4999038" y="3101975"/>
          <p14:tracePt t="29094" x="5038725" y="3101975"/>
          <p14:tracePt t="29099" x="5046663" y="3101975"/>
          <p14:tracePt t="29107" x="5070475" y="3101975"/>
          <p14:tracePt t="29116" x="5086350" y="3101975"/>
          <p14:tracePt t="29123" x="5102225" y="3101975"/>
          <p14:tracePt t="29131" x="5110163" y="3101975"/>
          <p14:tracePt t="29139" x="5118100" y="3101975"/>
          <p14:tracePt t="29147" x="5141913" y="3101975"/>
          <p14:tracePt t="29156" x="5157788" y="3101975"/>
          <p14:tracePt t="29163" x="5165725" y="3101975"/>
          <p14:tracePt t="29171" x="5173663" y="3101975"/>
          <p14:tracePt t="29179" x="5189538" y="3101975"/>
          <p14:tracePt t="29187" x="5189538" y="3094038"/>
          <p14:tracePt t="29195" x="5197475" y="3094038"/>
          <p14:tracePt t="29203" x="5205413" y="3094038"/>
          <p14:tracePt t="29212" x="5213350" y="3094038"/>
          <p14:tracePt t="29219" x="5221288" y="3094038"/>
          <p14:tracePt t="29235" x="5229225" y="3094038"/>
          <p14:tracePt t="29252" x="5237163" y="3094038"/>
          <p14:tracePt t="29804" x="5245100" y="3094038"/>
          <p14:tracePt t="30100" x="5237163" y="3094038"/>
          <p14:tracePt t="30116" x="5229225" y="3094038"/>
          <p14:tracePt t="30132" x="5221288" y="3101975"/>
          <p14:tracePt t="30139" x="5213350" y="3101975"/>
          <p14:tracePt t="30147" x="5197475" y="3101975"/>
          <p14:tracePt t="30155" x="5189538" y="3101975"/>
          <p14:tracePt t="30163" x="5173663" y="3109913"/>
          <p14:tracePt t="30171" x="5157788" y="3109913"/>
          <p14:tracePt t="30179" x="5141913" y="3109913"/>
          <p14:tracePt t="30187" x="5126038" y="3117850"/>
          <p14:tracePt t="30195" x="5102225" y="3117850"/>
          <p14:tracePt t="30203" x="5086350" y="3117850"/>
          <p14:tracePt t="30211" x="5070475" y="3117850"/>
          <p14:tracePt t="30219" x="5054600" y="3125788"/>
          <p14:tracePt t="30227" x="5030788" y="3125788"/>
          <p14:tracePt t="30235" x="5006975" y="3125788"/>
          <p14:tracePt t="30244" x="4983163" y="3133725"/>
          <p14:tracePt t="30251" x="4959350" y="3133725"/>
          <p14:tracePt t="30260" x="4926013" y="3133725"/>
          <p14:tracePt t="30268" x="4902200" y="3141663"/>
          <p14:tracePt t="30276" x="4878388" y="3141663"/>
          <p14:tracePt t="30283" x="4862513" y="3141663"/>
          <p14:tracePt t="30291" x="4838700" y="3141663"/>
          <p14:tracePt t="30300" x="4814888" y="3141663"/>
          <p14:tracePt t="30308" x="4775200" y="3149600"/>
          <p14:tracePt t="30315" x="4759325" y="3149600"/>
          <p14:tracePt t="30323" x="4735513" y="3149600"/>
          <p14:tracePt t="30331" x="4719638" y="3157538"/>
          <p14:tracePt t="30340" x="4703763" y="3157538"/>
          <p14:tracePt t="30347" x="4687888" y="3157538"/>
          <p14:tracePt t="30355" x="4672013" y="3157538"/>
          <p14:tracePt t="30363" x="4656138" y="3157538"/>
          <p14:tracePt t="30371" x="4648200" y="3165475"/>
          <p14:tracePt t="30379" x="4640263" y="3165475"/>
          <p14:tracePt t="30387" x="4632325" y="3165475"/>
          <p14:tracePt t="30403" x="4616450" y="3165475"/>
          <p14:tracePt t="30419" x="4608513" y="3165475"/>
          <p14:tracePt t="30435" x="4600575" y="3165475"/>
          <p14:tracePt t="30444" x="4592638" y="3165475"/>
          <p14:tracePt t="30460" x="4584700" y="3165475"/>
          <p14:tracePt t="30476" x="4567238" y="3165475"/>
          <p14:tracePt t="30491" x="4559300" y="3165475"/>
          <p14:tracePt t="30508" x="4551363" y="3165475"/>
          <p14:tracePt t="30580" x="4543425" y="3165475"/>
          <p14:tracePt t="31604" x="4535488" y="3165475"/>
          <p14:tracePt t="31611" x="4527550" y="3165475"/>
          <p14:tracePt t="31619" x="4519613" y="3165475"/>
          <p14:tracePt t="31627" x="4511675" y="3165475"/>
          <p14:tracePt t="31635" x="4495800" y="3173413"/>
          <p14:tracePt t="31644" x="4479925" y="3181350"/>
          <p14:tracePt t="31651" x="4464050" y="3181350"/>
          <p14:tracePt t="31659" x="4440238" y="3181350"/>
          <p14:tracePt t="31668" x="4408488" y="3189288"/>
          <p14:tracePt t="31676" x="4376738" y="3189288"/>
          <p14:tracePt t="31683" x="4321175" y="3189288"/>
          <p14:tracePt t="31691" x="4257675" y="3189288"/>
          <p14:tracePt t="31699" x="4200525" y="3173413"/>
          <p14:tracePt t="31707" x="4137025" y="3165475"/>
          <p14:tracePt t="31715" x="4065588" y="3149600"/>
          <p14:tracePt t="31723" x="3994150" y="3149600"/>
          <p14:tracePt t="31731" x="3938588" y="3149600"/>
          <p14:tracePt t="31739" x="3883025" y="3141663"/>
          <p14:tracePt t="31747" x="3817938" y="3117850"/>
          <p14:tracePt t="31756" x="3762375" y="3117850"/>
          <p14:tracePt t="31763" x="3690938" y="3101975"/>
          <p14:tracePt t="31771" x="3627438" y="3094038"/>
          <p14:tracePt t="31779" x="3548063" y="3078163"/>
          <p14:tracePt t="31787" x="3484563" y="3062288"/>
          <p14:tracePt t="31795" x="3403600" y="3046413"/>
          <p14:tracePt t="31803" x="3324225" y="3022600"/>
          <p14:tracePt t="31812" x="3244850" y="3006725"/>
          <p14:tracePt t="31819" x="3157538" y="2982913"/>
          <p14:tracePt t="31827" x="3068638" y="2967038"/>
          <p14:tracePt t="31836" x="2981325" y="2951163"/>
          <p14:tracePt t="31844" x="2894013" y="2943225"/>
          <p14:tracePt t="31851" x="2822575" y="2927350"/>
          <p14:tracePt t="31860" x="2741613" y="2919413"/>
          <p14:tracePt t="31867" x="2686050" y="2909888"/>
          <p14:tracePt t="31876" x="2638425" y="2909888"/>
          <p14:tracePt t="31884" x="2582863" y="2901950"/>
          <p14:tracePt t="31891" x="2551113" y="2901950"/>
          <p14:tracePt t="31900" x="2519363" y="2901950"/>
          <p14:tracePt t="31908" x="2479675" y="2894013"/>
          <p14:tracePt t="31915" x="2463800" y="2894013"/>
          <p14:tracePt t="31923" x="2447925" y="2886075"/>
          <p14:tracePt t="31932" x="2432050" y="2886075"/>
          <p14:tracePt t="31939" x="2424113" y="2886075"/>
          <p14:tracePt t="31948" x="2416175" y="2886075"/>
          <p14:tracePt t="31955" x="2408238" y="2886075"/>
          <p14:tracePt t="32404" x="2416175" y="2886075"/>
          <p14:tracePt t="32411" x="2424113" y="2886075"/>
          <p14:tracePt t="32419" x="2447925" y="2886075"/>
          <p14:tracePt t="32427" x="2463800" y="2886075"/>
          <p14:tracePt t="32436" x="2487613" y="2886075"/>
          <p14:tracePt t="32444" x="2519363" y="2886075"/>
          <p14:tracePt t="32452" x="2551113" y="2886075"/>
          <p14:tracePt t="32460" x="2614613" y="2886075"/>
          <p14:tracePt t="32468" x="2678113" y="2886075"/>
          <p14:tracePt t="32475" x="2741613" y="2886075"/>
          <p14:tracePt t="32484" x="2806700" y="2886075"/>
          <p14:tracePt t="32491" x="2878138" y="2886075"/>
          <p14:tracePt t="32500" x="2949575" y="2894013"/>
          <p14:tracePt t="32507" x="3021013" y="2894013"/>
          <p14:tracePt t="32516" x="3092450" y="2901950"/>
          <p14:tracePt t="32523" x="3157538" y="2909888"/>
          <p14:tracePt t="32531" x="3228975" y="2919413"/>
          <p14:tracePt t="32540" x="3300413" y="2927350"/>
          <p14:tracePt t="32547" x="3363913" y="2935288"/>
          <p14:tracePt t="32556" x="3443288" y="2943225"/>
          <p14:tracePt t="32563" x="3508375" y="2943225"/>
          <p14:tracePt t="32571" x="3571875" y="2951163"/>
          <p14:tracePt t="32579" x="3635375" y="2959100"/>
          <p14:tracePt t="32587" x="3690938" y="2967038"/>
          <p14:tracePt t="32595" x="3738563" y="2974975"/>
          <p14:tracePt t="32603" x="3770313" y="2982913"/>
          <p14:tracePt t="32611" x="3817938" y="2990850"/>
          <p14:tracePt t="32619" x="3851275" y="2998788"/>
          <p14:tracePt t="32628" x="3883025" y="3006725"/>
          <p14:tracePt t="32635" x="3906838" y="3014663"/>
          <p14:tracePt t="32643" x="3922713" y="3014663"/>
          <p14:tracePt t="32651" x="3946525" y="3014663"/>
          <p14:tracePt t="32659" x="3954463" y="3014663"/>
          <p14:tracePt t="32667" x="3962400" y="3014663"/>
          <p14:tracePt t="32676" x="3970338" y="3014663"/>
          <p14:tracePt t="32691" x="3978275" y="3014663"/>
          <p14:tracePt t="32708" x="3994150" y="3014663"/>
          <p14:tracePt t="32724" x="4002088" y="3014663"/>
          <p14:tracePt t="32748" x="4010025" y="3014663"/>
          <p14:tracePt t="32779" x="4017963" y="3014663"/>
          <p14:tracePt t="32795" x="4025900" y="3014663"/>
          <p14:tracePt t="32803" x="4025900" y="3022600"/>
          <p14:tracePt t="32811" x="4033838" y="3022600"/>
          <p14:tracePt t="32827" x="4049713" y="3038475"/>
          <p14:tracePt t="32835" x="4065588" y="3046413"/>
          <p14:tracePt t="32844" x="4073525" y="3062288"/>
          <p14:tracePt t="32851" x="4097338" y="3070225"/>
          <p14:tracePt t="32859" x="4105275" y="3086100"/>
          <p14:tracePt t="32867" x="4113213" y="3094038"/>
          <p14:tracePt t="32875" x="4129088" y="3101975"/>
          <p14:tracePt t="32899" x="4137025" y="3109913"/>
          <p14:tracePt t="32971" x="4144963" y="3109913"/>
          <p14:tracePt t="32987" x="4152900" y="3109913"/>
          <p14:tracePt t="33003" x="4160838" y="3117850"/>
          <p14:tracePt t="33019" x="4168775" y="3117850"/>
          <p14:tracePt t="33028" x="4176713" y="3117850"/>
          <p14:tracePt t="33211" x="4184650" y="3117850"/>
          <p14:tracePt t="33244" x="4184650" y="3125788"/>
          <p14:tracePt t="33307" x="4192588" y="3125788"/>
          <p14:tracePt t="33315" x="4192588" y="3133725"/>
          <p14:tracePt t="33356" x="4200525" y="3133725"/>
          <p14:tracePt t="33395" x="4210050" y="3133725"/>
          <p14:tracePt t="33419" x="4217988" y="3133725"/>
          <p14:tracePt t="33435" x="4225925" y="3133725"/>
          <p14:tracePt t="33443" x="4233863" y="3133725"/>
          <p14:tracePt t="33451" x="4241800" y="3133725"/>
          <p14:tracePt t="33459" x="4249738" y="3133725"/>
          <p14:tracePt t="33467" x="4257675" y="3133725"/>
          <p14:tracePt t="33475" x="4265613" y="3133725"/>
          <p14:tracePt t="33484" x="4281488" y="3133725"/>
          <p14:tracePt t="33491" x="4289425" y="3133725"/>
          <p14:tracePt t="33499" x="4305300" y="3133725"/>
          <p14:tracePt t="33507" x="4313238" y="3133725"/>
          <p14:tracePt t="33515" x="4329113" y="3133725"/>
          <p14:tracePt t="33523" x="4344988" y="3133725"/>
          <p14:tracePt t="33531" x="4352925" y="3133725"/>
          <p14:tracePt t="33539" x="4368800" y="3133725"/>
          <p14:tracePt t="33547" x="4384675" y="3133725"/>
          <p14:tracePt t="33555" x="4400550" y="3133725"/>
          <p14:tracePt t="33563" x="4424363" y="3133725"/>
          <p14:tracePt t="33571" x="4440238" y="3133725"/>
          <p14:tracePt t="33579" x="4464050" y="3133725"/>
          <p14:tracePt t="33587" x="4479925" y="3133725"/>
          <p14:tracePt t="33595" x="4503738" y="3133725"/>
          <p14:tracePt t="33603" x="4519613" y="3133725"/>
          <p14:tracePt t="33611" x="4543425" y="3133725"/>
          <p14:tracePt t="33619" x="4567238" y="3133725"/>
          <p14:tracePt t="33627" x="4584700" y="3133725"/>
          <p14:tracePt t="33635" x="4600575" y="3133725"/>
          <p14:tracePt t="33643" x="4624388" y="3133725"/>
          <p14:tracePt t="33651" x="4640263" y="3133725"/>
          <p14:tracePt t="33659" x="4664075" y="3133725"/>
          <p14:tracePt t="33667" x="4672013" y="3133725"/>
          <p14:tracePt t="33675" x="4687888" y="3133725"/>
          <p14:tracePt t="33683" x="4703763" y="3133725"/>
          <p14:tracePt t="33691" x="4711700" y="3133725"/>
          <p14:tracePt t="33699" x="4735513" y="3133725"/>
          <p14:tracePt t="33715" x="4743450" y="3133725"/>
          <p14:tracePt t="33723" x="4759325" y="3133725"/>
          <p14:tracePt t="33739" x="4767263" y="3133725"/>
          <p14:tracePt t="33747" x="4775200" y="3133725"/>
          <p14:tracePt t="33755" x="4783138" y="3133725"/>
          <p14:tracePt t="33771" x="4791075" y="3133725"/>
          <p14:tracePt t="33795" x="4799013" y="3133725"/>
          <p14:tracePt t="33803" x="4806950" y="3133725"/>
          <p14:tracePt t="33811" x="4814888" y="3133725"/>
          <p14:tracePt t="33827" x="4822825" y="3133725"/>
          <p14:tracePt t="33835" x="4830763" y="3133725"/>
          <p14:tracePt t="33844" x="4838700" y="3133725"/>
          <p14:tracePt t="33851" x="4846638" y="3133725"/>
          <p14:tracePt t="33860" x="4854575" y="3133725"/>
          <p14:tracePt t="33867" x="4862513" y="3133725"/>
          <p14:tracePt t="33876" x="4870450" y="3133725"/>
          <p14:tracePt t="33883" x="4878388" y="3133725"/>
          <p14:tracePt t="33891" x="4886325" y="3133725"/>
          <p14:tracePt t="33899" x="4902200" y="3133725"/>
          <p14:tracePt t="33907" x="4910138" y="3133725"/>
          <p14:tracePt t="33915" x="4918075" y="3133725"/>
          <p14:tracePt t="33923" x="4926013" y="3133725"/>
          <p14:tracePt t="33931" x="4951413" y="3133725"/>
          <p14:tracePt t="33939" x="4959350" y="3133725"/>
          <p14:tracePt t="33947" x="4967288" y="3133725"/>
          <p14:tracePt t="33955" x="4983163" y="3133725"/>
          <p14:tracePt t="33963" x="4999038" y="3133725"/>
          <p14:tracePt t="33971" x="5014913" y="3133725"/>
          <p14:tracePt t="33979" x="5030788" y="3133725"/>
          <p14:tracePt t="33987" x="5046663" y="3133725"/>
          <p14:tracePt t="33995" x="5062538" y="3133725"/>
          <p14:tracePt t="34003" x="5078413" y="3133725"/>
          <p14:tracePt t="34011" x="5102225" y="3133725"/>
          <p14:tracePt t="34019" x="5118100" y="3133725"/>
          <p14:tracePt t="34027" x="5141913" y="3133725"/>
          <p14:tracePt t="34035" x="5157788" y="3133725"/>
          <p14:tracePt t="34044" x="5173663" y="3133725"/>
          <p14:tracePt t="34051" x="5189538" y="3133725"/>
          <p14:tracePt t="34060" x="5205413" y="3133725"/>
          <p14:tracePt t="34067" x="5229225" y="3133725"/>
          <p14:tracePt t="34075" x="5237163" y="3133725"/>
          <p14:tracePt t="34093" x="5276850" y="3133725"/>
          <p14:tracePt t="34100" x="5284788" y="3125788"/>
          <p14:tracePt t="34107" x="5300663" y="3125788"/>
          <p14:tracePt t="34116" x="5310188" y="3125788"/>
          <p14:tracePt t="34124" x="5334000" y="3125788"/>
          <p14:tracePt t="34131" x="5349875" y="3125788"/>
          <p14:tracePt t="34139" x="5365750" y="3125788"/>
          <p14:tracePt t="34148" x="5381625" y="3125788"/>
          <p14:tracePt t="34155" x="5389563" y="3125788"/>
          <p14:tracePt t="34163" x="5405438" y="3125788"/>
          <p14:tracePt t="34171" x="5429250" y="3125788"/>
          <p14:tracePt t="34179" x="5445125" y="3125788"/>
          <p14:tracePt t="34187" x="5461000" y="3125788"/>
          <p14:tracePt t="34195" x="5476875" y="3125788"/>
          <p14:tracePt t="34203" x="5484813" y="3125788"/>
          <p14:tracePt t="34211" x="5500688" y="3125788"/>
          <p14:tracePt t="34219" x="5524500" y="3125788"/>
          <p14:tracePt t="34227" x="5540375" y="3133725"/>
          <p14:tracePt t="34235" x="5556250" y="3133725"/>
          <p14:tracePt t="34244" x="5572125" y="3133725"/>
          <p14:tracePt t="34251" x="5588000" y="3133725"/>
          <p14:tracePt t="34259" x="5603875" y="3133725"/>
          <p14:tracePt t="34267" x="5619750" y="3133725"/>
          <p14:tracePt t="34275" x="5643563" y="3133725"/>
          <p14:tracePt t="34283" x="5659438" y="3133725"/>
          <p14:tracePt t="34291" x="5676900" y="3133725"/>
          <p14:tracePt t="34299" x="5684838" y="3141663"/>
          <p14:tracePt t="34307" x="5700713" y="3141663"/>
          <p14:tracePt t="34315" x="5716588" y="3141663"/>
          <p14:tracePt t="34323" x="5732463" y="3141663"/>
          <p14:tracePt t="34331" x="5740400" y="3141663"/>
          <p14:tracePt t="34339" x="5756275" y="3141663"/>
          <p14:tracePt t="34347" x="5772150" y="3141663"/>
          <p14:tracePt t="34355" x="5780088" y="3141663"/>
          <p14:tracePt t="34363" x="5795963" y="3141663"/>
          <p14:tracePt t="34371" x="5811838" y="3141663"/>
          <p14:tracePt t="34379" x="5827713" y="3141663"/>
          <p14:tracePt t="34387" x="5835650" y="3141663"/>
          <p14:tracePt t="34395" x="5859463" y="3141663"/>
          <p14:tracePt t="34403" x="5867400" y="3141663"/>
          <p14:tracePt t="34411" x="5875338" y="3141663"/>
          <p14:tracePt t="34420" x="5891213" y="3141663"/>
          <p14:tracePt t="34427" x="5907088" y="3141663"/>
          <p14:tracePt t="34435" x="5915025" y="3141663"/>
          <p14:tracePt t="34443" x="5922963" y="3141663"/>
          <p14:tracePt t="34451" x="5938838" y="3141663"/>
          <p14:tracePt t="34467" x="5946775" y="3141663"/>
          <p14:tracePt t="34475" x="5954713" y="3141663"/>
          <p14:tracePt t="34483" x="5962650" y="3141663"/>
          <p14:tracePt t="34491" x="5970588" y="3141663"/>
          <p14:tracePt t="34499" x="5978525" y="3141663"/>
          <p14:tracePt t="34515" x="5994400" y="3141663"/>
          <p14:tracePt t="34539" x="6002338" y="3141663"/>
          <p14:tracePt t="34555" x="6010275" y="3141663"/>
          <p14:tracePt t="34563" x="6018213" y="3141663"/>
          <p14:tracePt t="34571" x="6026150" y="3141663"/>
          <p14:tracePt t="34587" x="6043613" y="3141663"/>
          <p14:tracePt t="34603" x="6051550" y="3141663"/>
          <p14:tracePt t="34619" x="6059488" y="3141663"/>
          <p14:tracePt t="34627" x="6075363" y="3149600"/>
          <p14:tracePt t="34635" x="6083300" y="3149600"/>
          <p14:tracePt t="34644" x="6091238" y="3149600"/>
          <p14:tracePt t="34651" x="6099175" y="3149600"/>
          <p14:tracePt t="34659" x="6107113" y="3149600"/>
          <p14:tracePt t="34667" x="6115050" y="3149600"/>
          <p14:tracePt t="34675" x="6122988" y="3157538"/>
          <p14:tracePt t="34683" x="6130925" y="3157538"/>
          <p14:tracePt t="34691" x="6138863" y="3157538"/>
          <p14:tracePt t="34699" x="6146800" y="3157538"/>
          <p14:tracePt t="34707" x="6154738" y="3157538"/>
          <p14:tracePt t="34716" x="6170613" y="3157538"/>
          <p14:tracePt t="34739" x="6178550" y="3157538"/>
          <p14:tracePt t="34756" x="6194425" y="3157538"/>
          <p14:tracePt t="34788" x="6202363" y="3157538"/>
          <p14:tracePt t="34851" x="6218238" y="3157538"/>
          <p14:tracePt t="34876" x="6226175" y="3157538"/>
          <p14:tracePt t="34891" x="6234113" y="3157538"/>
          <p14:tracePt t="34899" x="6242050" y="3157538"/>
          <p14:tracePt t="34907" x="6249988" y="3157538"/>
          <p14:tracePt t="34915" x="6257925" y="3157538"/>
          <p14:tracePt t="34923" x="6273800" y="3157538"/>
          <p14:tracePt t="34939" x="6289675" y="3165475"/>
          <p14:tracePt t="34947" x="6297613" y="3165475"/>
          <p14:tracePt t="34963" x="6313488" y="3165475"/>
          <p14:tracePt t="34971" x="6321425" y="3165475"/>
          <p14:tracePt t="34979" x="6329363" y="3165475"/>
          <p14:tracePt t="34987" x="6337300" y="3165475"/>
          <p14:tracePt t="34995" x="6353175" y="3165475"/>
          <p14:tracePt t="35003" x="6361113" y="3165475"/>
          <p14:tracePt t="35011" x="6369050" y="3165475"/>
          <p14:tracePt t="35019" x="6384925" y="3165475"/>
          <p14:tracePt t="35027" x="6392863" y="3173413"/>
          <p14:tracePt t="35035" x="6402388" y="3173413"/>
          <p14:tracePt t="35044" x="6410325" y="3173413"/>
          <p14:tracePt t="35051" x="6418263" y="3173413"/>
          <p14:tracePt t="35059" x="6426200" y="3173413"/>
          <p14:tracePt t="35067" x="6442075" y="3173413"/>
          <p14:tracePt t="35078" x="6450013" y="3173413"/>
          <p14:tracePt t="35083" x="6457950" y="3173413"/>
          <p14:tracePt t="35091" x="6473825" y="3173413"/>
          <p14:tracePt t="35107" x="6481763" y="3173413"/>
          <p14:tracePt t="35123" x="6489700" y="3173413"/>
          <p14:tracePt t="35131" x="6497638" y="3173413"/>
          <p14:tracePt t="35139" x="6505575" y="3173413"/>
          <p14:tracePt t="35156" x="6513513" y="3173413"/>
          <p14:tracePt t="35171" x="6521450" y="3173413"/>
          <p14:tracePt t="35187" x="6529388" y="3173413"/>
          <p14:tracePt t="35195" x="6537325" y="3173413"/>
          <p14:tracePt t="35203" x="6545263" y="3173413"/>
          <p14:tracePt t="35219" x="6553200" y="3173413"/>
          <p14:tracePt t="35227" x="6561138" y="3173413"/>
          <p14:tracePt t="35236" x="6569075" y="3173413"/>
          <p14:tracePt t="35244" x="6577013" y="3173413"/>
          <p14:tracePt t="35251" x="6584950" y="3173413"/>
          <p14:tracePt t="35260" x="6592888" y="3173413"/>
          <p14:tracePt t="35268" x="6600825" y="3173413"/>
          <p14:tracePt t="35275" x="6608763" y="3173413"/>
          <p14:tracePt t="35283" x="6624638" y="3173413"/>
          <p14:tracePt t="35299" x="6632575" y="3173413"/>
          <p14:tracePt t="35307" x="6640513" y="3173413"/>
          <p14:tracePt t="35315" x="6656388" y="3173413"/>
          <p14:tracePt t="35323" x="6672263" y="3181350"/>
          <p14:tracePt t="35331" x="6680200" y="3181350"/>
          <p14:tracePt t="35339" x="6696075" y="3181350"/>
          <p14:tracePt t="35347" x="6711950" y="3189288"/>
          <p14:tracePt t="35355" x="6727825" y="3189288"/>
          <p14:tracePt t="35363" x="6743700" y="3189288"/>
          <p14:tracePt t="35371" x="6751638" y="3189288"/>
          <p14:tracePt t="35379" x="6769100" y="3189288"/>
          <p14:tracePt t="35387" x="6777038" y="3189288"/>
          <p14:tracePt t="35395" x="6792913" y="3189288"/>
          <p14:tracePt t="35403" x="6808788" y="3189288"/>
          <p14:tracePt t="35411" x="6816725" y="3189288"/>
          <p14:tracePt t="35419" x="6824663" y="3189288"/>
          <p14:tracePt t="35427" x="6840538" y="3189288"/>
          <p14:tracePt t="35435" x="6848475" y="3189288"/>
          <p14:tracePt t="35443" x="6856413" y="3189288"/>
          <p14:tracePt t="35452" x="6872288" y="3189288"/>
          <p14:tracePt t="35468" x="6880225" y="3189288"/>
          <p14:tracePt t="35475" x="6896100" y="3197225"/>
          <p14:tracePt t="35483" x="6911975" y="3197225"/>
          <p14:tracePt t="35492" x="6919913" y="3197225"/>
          <p14:tracePt t="35499" x="6927850" y="3197225"/>
          <p14:tracePt t="35507" x="6951663" y="3197225"/>
          <p14:tracePt t="35516" x="6959600" y="3197225"/>
          <p14:tracePt t="35523" x="6967538" y="3197225"/>
          <p14:tracePt t="35531" x="6975475" y="3197225"/>
          <p14:tracePt t="35539" x="6991350" y="3205163"/>
          <p14:tracePt t="35547" x="6999288" y="3205163"/>
          <p14:tracePt t="35555" x="7007225" y="3205163"/>
          <p14:tracePt t="35563" x="7023100" y="3213100"/>
          <p14:tracePt t="35571" x="7031038" y="3213100"/>
          <p14:tracePt t="35579" x="7046913" y="3213100"/>
          <p14:tracePt t="35587" x="7054850" y="3213100"/>
          <p14:tracePt t="35603" x="7062788" y="3213100"/>
          <p14:tracePt t="35827" x="7070725" y="3213100"/>
          <p14:tracePt t="36324" x="7070725" y="3221038"/>
          <p14:tracePt t="36348" x="7070725" y="3228975"/>
          <p14:tracePt t="36372" x="7078663" y="3236913"/>
          <p14:tracePt t="36403" x="7078663" y="3244850"/>
          <p14:tracePt t="37155" x="7086600" y="3244850"/>
          <p14:tracePt t="37260" x="7086600" y="3252788"/>
          <p14:tracePt t="37283" x="7094538" y="3252788"/>
          <p14:tracePt t="37291" x="7094538" y="3262313"/>
          <p14:tracePt t="37324" x="7102475" y="3262313"/>
          <p14:tracePt t="37331" x="7102475" y="3270250"/>
          <p14:tracePt t="37427" x="7102475" y="3278188"/>
          <p14:tracePt t="37443" x="7102475" y="3286125"/>
          <p14:tracePt t="37475" x="7094538" y="3286125"/>
          <p14:tracePt t="37491" x="7078663" y="3286125"/>
          <p14:tracePt t="37499" x="7070725" y="3294063"/>
          <p14:tracePt t="37508" x="7062788" y="3302000"/>
          <p14:tracePt t="37515" x="7046913" y="3302000"/>
          <p14:tracePt t="37524" x="7015163" y="3302000"/>
          <p14:tracePt t="37531" x="6983413" y="3309938"/>
          <p14:tracePt t="37540" x="6927850" y="3317875"/>
          <p14:tracePt t="37547" x="6880225" y="3333750"/>
          <p14:tracePt t="37555" x="6816725" y="3341688"/>
          <p14:tracePt t="37563" x="6751638" y="3349625"/>
          <p14:tracePt t="37571" x="6688138" y="3373438"/>
          <p14:tracePt t="37579" x="6608763" y="3381375"/>
          <p14:tracePt t="37588" x="6529388" y="3397250"/>
          <p14:tracePt t="37595" x="6457950" y="3421063"/>
          <p14:tracePt t="37603" x="6369050" y="3436938"/>
          <p14:tracePt t="37611" x="6281738" y="3460750"/>
          <p14:tracePt t="37619" x="6202363" y="3484563"/>
          <p14:tracePt t="37627" x="6107113" y="3500438"/>
          <p14:tracePt t="37635" x="6010275" y="3532188"/>
          <p14:tracePt t="37643" x="5938838" y="3540125"/>
          <p14:tracePt t="37651" x="5843588" y="3556000"/>
          <p14:tracePt t="37661" x="5748338" y="3563938"/>
          <p14:tracePt t="37668" x="5643563" y="3587750"/>
          <p14:tracePt t="37675" x="5548313" y="3605213"/>
          <p14:tracePt t="37683" x="5453063" y="3613150"/>
          <p14:tracePt t="37691" x="5357813" y="3621088"/>
          <p14:tracePt t="37699" x="5276850" y="3629025"/>
          <p14:tracePt t="37708" x="5197475" y="3629025"/>
          <p14:tracePt t="37715" x="5118100" y="3629025"/>
          <p14:tracePt t="37723" x="5038725" y="3629025"/>
          <p14:tracePt t="37731" x="4967288" y="3629025"/>
          <p14:tracePt t="37739" x="4902200" y="3629025"/>
          <p14:tracePt t="37747" x="4830763" y="3629025"/>
          <p14:tracePt t="37755" x="4775200" y="3629025"/>
          <p14:tracePt t="37763" x="4719638" y="3629025"/>
          <p14:tracePt t="37771" x="4679950" y="3629025"/>
          <p14:tracePt t="37779" x="4640263" y="3629025"/>
          <p14:tracePt t="37787" x="4600575" y="3621088"/>
          <p14:tracePt t="37795" x="4567238" y="3621088"/>
          <p14:tracePt t="37803" x="4535488" y="3621088"/>
          <p14:tracePt t="37811" x="4503738" y="3613150"/>
          <p14:tracePt t="37819" x="4479925" y="3613150"/>
          <p14:tracePt t="37827" x="4456113" y="3613150"/>
          <p14:tracePt t="37835" x="4440238" y="3605213"/>
          <p14:tracePt t="37844" x="4424363" y="3605213"/>
          <p14:tracePt t="37851" x="4416425" y="3605213"/>
          <p14:tracePt t="37860" x="4400550" y="3595688"/>
          <p14:tracePt t="37867" x="4384675" y="3587750"/>
          <p14:tracePt t="37883" x="4376738" y="3587750"/>
          <p14:tracePt t="37891" x="4368800" y="3579813"/>
          <p14:tracePt t="37899" x="4360863" y="3579813"/>
          <p14:tracePt t="37907" x="4360863" y="3571875"/>
          <p14:tracePt t="37915" x="4352925" y="3571875"/>
          <p14:tracePt t="37931" x="4344988" y="3571875"/>
          <p14:tracePt t="37947" x="4337050" y="3571875"/>
          <p14:tracePt t="37955" x="4337050" y="3563938"/>
          <p14:tracePt t="37972" x="4329113" y="3563938"/>
          <p14:tracePt t="38163" x="4337050" y="3563938"/>
          <p14:tracePt t="38172" x="4344988" y="3556000"/>
          <p14:tracePt t="38188" x="4352925" y="3556000"/>
          <p14:tracePt t="38203" x="4360863" y="3556000"/>
          <p14:tracePt t="38211" x="4368800" y="3548063"/>
          <p14:tracePt t="38220" x="4376738" y="3548063"/>
          <p14:tracePt t="38228" x="4392613" y="3540125"/>
          <p14:tracePt t="38235" x="4400550" y="3540125"/>
          <p14:tracePt t="38244" x="4416425" y="3532188"/>
          <p14:tracePt t="38252" x="4440238" y="3532188"/>
          <p14:tracePt t="38260" x="4448175" y="3524250"/>
          <p14:tracePt t="38268" x="4464050" y="3524250"/>
          <p14:tracePt t="38275" x="4479925" y="3524250"/>
          <p14:tracePt t="38284" x="4503738" y="3524250"/>
          <p14:tracePt t="38291" x="4519613" y="3524250"/>
          <p14:tracePt t="38300" x="4535488" y="3524250"/>
          <p14:tracePt t="38307" x="4559300" y="3524250"/>
          <p14:tracePt t="38315" x="4584700" y="3524250"/>
          <p14:tracePt t="38323" x="4608513" y="3524250"/>
          <p14:tracePt t="38331" x="4632325" y="3524250"/>
          <p14:tracePt t="38339" x="4648200" y="3524250"/>
          <p14:tracePt t="38348" x="4672013" y="3524250"/>
          <p14:tracePt t="38355" x="4687888" y="3524250"/>
          <p14:tracePt t="38363" x="4711700" y="3524250"/>
          <p14:tracePt t="38371" x="4727575" y="3524250"/>
          <p14:tracePt t="38379" x="4751388" y="3524250"/>
          <p14:tracePt t="38387" x="4759325" y="3524250"/>
          <p14:tracePt t="38395" x="4775200" y="3524250"/>
          <p14:tracePt t="38403" x="4799013" y="3524250"/>
          <p14:tracePt t="38411" x="4806950" y="3524250"/>
          <p14:tracePt t="38419" x="4814888" y="3516313"/>
          <p14:tracePt t="38427" x="4822825" y="3516313"/>
          <p14:tracePt t="38444" x="4838700" y="3508375"/>
          <p14:tracePt t="38460" x="4846638" y="3508375"/>
          <p14:tracePt t="38467" x="4854575" y="3508375"/>
          <p14:tracePt t="38484" x="4862513" y="3500438"/>
          <p14:tracePt t="38491" x="4870450" y="3500438"/>
          <p14:tracePt t="38508" x="4878388" y="3500438"/>
          <p14:tracePt t="38523" x="4886325" y="3500438"/>
          <p14:tracePt t="38540" x="4894263" y="3492500"/>
          <p14:tracePt t="38547" x="4902200" y="3492500"/>
          <p14:tracePt t="38563" x="4910138" y="3492500"/>
          <p14:tracePt t="38571" x="4918075" y="3492500"/>
          <p14:tracePt t="38579" x="4926013" y="3492500"/>
          <p14:tracePt t="38587" x="4933950" y="3492500"/>
          <p14:tracePt t="38595" x="4943475" y="3492500"/>
          <p14:tracePt t="38603" x="4951413" y="3492500"/>
          <p14:tracePt t="38611" x="4967288" y="3492500"/>
          <p14:tracePt t="38627" x="4975225" y="3492500"/>
          <p14:tracePt t="38635" x="4983163" y="3492500"/>
          <p14:tracePt t="38643" x="4991100" y="3492500"/>
          <p14:tracePt t="38651" x="4999038" y="3492500"/>
          <p14:tracePt t="38660" x="5006975" y="3492500"/>
          <p14:tracePt t="38675" x="5022850" y="3492500"/>
          <p14:tracePt t="38692" x="5030788" y="3492500"/>
          <p14:tracePt t="38716" x="5038725" y="3492500"/>
          <p14:tracePt t="38731" x="5046663" y="3492500"/>
          <p14:tracePt t="38772" x="5054600" y="3492500"/>
          <p14:tracePt t="38812" x="5062538" y="3492500"/>
          <p14:tracePt t="38843" x="5078413" y="3492500"/>
          <p14:tracePt t="38852" x="5078413" y="3500438"/>
          <p14:tracePt t="38860" x="5094288" y="3500438"/>
          <p14:tracePt t="38868" x="5102225" y="3500438"/>
          <p14:tracePt t="38875" x="5118100" y="3508375"/>
          <p14:tracePt t="38884" x="5133975" y="3516313"/>
          <p14:tracePt t="38894" x="5149850" y="3516313"/>
          <p14:tracePt t="38899" x="5173663" y="3516313"/>
          <p14:tracePt t="38907" x="5197475" y="3524250"/>
          <p14:tracePt t="38916" x="5229225" y="3524250"/>
          <p14:tracePt t="38923" x="5253038" y="3532188"/>
          <p14:tracePt t="38932" x="5284788" y="3532188"/>
          <p14:tracePt t="38939" x="5334000" y="3532188"/>
          <p14:tracePt t="38947" x="5365750" y="3540125"/>
          <p14:tracePt t="38955" x="5397500" y="3540125"/>
          <p14:tracePt t="38963" x="5445125" y="3548063"/>
          <p14:tracePt t="38971" x="5484813" y="3548063"/>
          <p14:tracePt t="38979" x="5532438" y="3548063"/>
          <p14:tracePt t="38987" x="5564188" y="3548063"/>
          <p14:tracePt t="38995" x="5611813" y="3556000"/>
          <p14:tracePt t="39003" x="5643563" y="3556000"/>
          <p14:tracePt t="39011" x="5676900" y="3556000"/>
          <p14:tracePt t="39019" x="5700713" y="3556000"/>
          <p14:tracePt t="39027" x="5732463" y="3556000"/>
          <p14:tracePt t="39035" x="5748338" y="3556000"/>
          <p14:tracePt t="39043" x="5764213" y="3556000"/>
          <p14:tracePt t="39051" x="5772150" y="3556000"/>
          <p14:tracePt t="39061" x="5780088" y="3556000"/>
          <p14:tracePt t="39196" x="5772150" y="3556000"/>
          <p14:tracePt t="39203" x="5764213" y="3556000"/>
          <p14:tracePt t="39211" x="5756275" y="3548063"/>
          <p14:tracePt t="39219" x="5732463" y="3548063"/>
          <p14:tracePt t="39227" x="5724525" y="3548063"/>
          <p14:tracePt t="39235" x="5692775" y="3540125"/>
          <p14:tracePt t="39243" x="5667375" y="3540125"/>
          <p14:tracePt t="39251" x="5627688" y="3532188"/>
          <p14:tracePt t="39260" x="5580063" y="3524250"/>
          <p14:tracePt t="39267" x="5524500" y="3516313"/>
          <p14:tracePt t="39275" x="5461000" y="3516313"/>
          <p14:tracePt t="39283" x="5405438" y="3516313"/>
          <p14:tracePt t="39291" x="5334000" y="3508375"/>
          <p14:tracePt t="39299" x="5268913" y="3508375"/>
          <p14:tracePt t="39307" x="5205413" y="3508375"/>
          <p14:tracePt t="39315" x="5149850" y="3508375"/>
          <p14:tracePt t="39323" x="5078413" y="3508375"/>
          <p14:tracePt t="39331" x="5014913" y="3508375"/>
          <p14:tracePt t="39340" x="4951413" y="3508375"/>
          <p14:tracePt t="39347" x="4886325" y="3516313"/>
          <p14:tracePt t="39356" x="4806950" y="3516313"/>
          <p14:tracePt t="39363" x="4735513" y="3516313"/>
          <p14:tracePt t="39372" x="4664075" y="3516313"/>
          <p14:tracePt t="39379" x="4584700" y="3516313"/>
          <p14:tracePt t="39387" x="4503738" y="3516313"/>
          <p14:tracePt t="39395" x="4440238" y="3516313"/>
          <p14:tracePt t="39403" x="4352925" y="3516313"/>
          <p14:tracePt t="39411" x="4289425" y="3516313"/>
          <p14:tracePt t="39419" x="4225925" y="3516313"/>
          <p14:tracePt t="39427" x="4168775" y="3516313"/>
          <p14:tracePt t="39435" x="4129088" y="3508375"/>
          <p14:tracePt t="39443" x="4089400" y="3508375"/>
          <p14:tracePt t="39451" x="4057650" y="3508375"/>
          <p14:tracePt t="39460" x="4033838" y="3508375"/>
          <p14:tracePt t="39467" x="4017963" y="3500438"/>
          <p14:tracePt t="39475" x="4010025" y="3500438"/>
          <p14:tracePt t="39556" x="4017963" y="3492500"/>
          <p14:tracePt t="39563" x="4025900" y="3492500"/>
          <p14:tracePt t="39571" x="4033838" y="3492500"/>
          <p14:tracePt t="39579" x="4041775" y="3476625"/>
          <p14:tracePt t="39587" x="4049713" y="3468688"/>
          <p14:tracePt t="39595" x="4065588" y="3460750"/>
          <p14:tracePt t="39603" x="4081463" y="3452813"/>
          <p14:tracePt t="39611" x="4105275" y="3444875"/>
          <p14:tracePt t="39619" x="4121150" y="3429000"/>
          <p14:tracePt t="39627" x="4152900" y="3429000"/>
          <p14:tracePt t="39635" x="4176713" y="3421063"/>
          <p14:tracePt t="39643" x="4200525" y="3421063"/>
          <p14:tracePt t="39652" x="4225925" y="3421063"/>
          <p14:tracePt t="39660" x="4249738" y="3413125"/>
          <p14:tracePt t="39667" x="4273550" y="3413125"/>
          <p14:tracePt t="39675" x="4305300" y="3413125"/>
          <p14:tracePt t="39684" x="4329113" y="3413125"/>
          <p14:tracePt t="39691" x="4352925" y="3413125"/>
          <p14:tracePt t="39700" x="4368800" y="3413125"/>
          <p14:tracePt t="39707" x="4392613" y="3421063"/>
          <p14:tracePt t="39716" x="4416425" y="3421063"/>
          <p14:tracePt t="39723" x="4424363" y="3429000"/>
          <p14:tracePt t="39731" x="4440238" y="3436938"/>
          <p14:tracePt t="39739" x="4456113" y="3444875"/>
          <p14:tracePt t="39755" x="4464050" y="3452813"/>
          <p14:tracePt t="39771" x="4464050" y="3460750"/>
          <p14:tracePt t="39788" x="4464050" y="3468688"/>
          <p14:tracePt t="39804" x="4464050" y="3476625"/>
          <p14:tracePt t="39811" x="4456113" y="3484563"/>
          <p14:tracePt t="39819" x="4456113" y="3492500"/>
          <p14:tracePt t="39828" x="4448175" y="3508375"/>
          <p14:tracePt t="39835" x="4440238" y="3524250"/>
          <p14:tracePt t="39843" x="4440238" y="3532188"/>
          <p14:tracePt t="39851" x="4424363" y="3540125"/>
          <p14:tracePt t="39860" x="4416425" y="3548063"/>
          <p14:tracePt t="39867" x="4408488" y="3548063"/>
          <p14:tracePt t="39875" x="4400550" y="3556000"/>
          <p14:tracePt t="39883" x="4392613" y="3556000"/>
          <p14:tracePt t="39891" x="4376738" y="3556000"/>
          <p14:tracePt t="39899" x="4368800" y="3563938"/>
          <p14:tracePt t="39907" x="4360863" y="3563938"/>
          <p14:tracePt t="39915" x="4352925" y="3563938"/>
          <p14:tracePt t="39923" x="4329113" y="3563938"/>
          <p14:tracePt t="39932" x="4313238" y="3556000"/>
          <p14:tracePt t="39939" x="4297363" y="3548063"/>
          <p14:tracePt t="39947" x="4273550" y="3548063"/>
          <p14:tracePt t="39955" x="4257675" y="3532188"/>
          <p14:tracePt t="39963" x="4233863" y="3524250"/>
          <p14:tracePt t="39971" x="4217988" y="3516313"/>
          <p14:tracePt t="39980" x="4200525" y="3500438"/>
          <p14:tracePt t="39987" x="4184650" y="3492500"/>
          <p14:tracePt t="39996" x="4168775" y="3484563"/>
          <p14:tracePt t="40003" x="4160838" y="3476625"/>
          <p14:tracePt t="40012" x="4152900" y="3468688"/>
          <p14:tracePt t="40019" x="4152900" y="3460750"/>
          <p14:tracePt t="40028" x="4144963" y="3452813"/>
          <p14:tracePt t="40044" x="4144963" y="3444875"/>
          <p14:tracePt t="40052" x="4144963" y="3436938"/>
          <p14:tracePt t="40061" x="4137025" y="3429000"/>
          <p14:tracePt t="40076" x="4137025" y="3421063"/>
          <p14:tracePt t="40083" x="4137025" y="3405188"/>
          <p14:tracePt t="40092" x="4137025" y="3397250"/>
          <p14:tracePt t="40100" x="4137025" y="3389313"/>
          <p14:tracePt t="40108" x="4137025" y="3373438"/>
          <p14:tracePt t="40115" x="4137025" y="3365500"/>
          <p14:tracePt t="40123" x="4137025" y="3357563"/>
          <p14:tracePt t="40131" x="4137025" y="3341688"/>
          <p14:tracePt t="40139" x="4137025" y="3325813"/>
          <p14:tracePt t="40147" x="4137025" y="3317875"/>
          <p14:tracePt t="40155" x="4137025" y="3309938"/>
          <p14:tracePt t="40163" x="4144963" y="3294063"/>
          <p14:tracePt t="40171" x="4152900" y="3286125"/>
          <p14:tracePt t="40179" x="4152900" y="3278188"/>
          <p14:tracePt t="40187" x="4160838" y="3270250"/>
          <p14:tracePt t="40203" x="4176713" y="3262313"/>
          <p14:tracePt t="40211" x="4176713" y="3252788"/>
          <p14:tracePt t="40219" x="4192588" y="3252788"/>
          <p14:tracePt t="40227" x="4210050" y="3252788"/>
          <p14:tracePt t="40235" x="4217988" y="3252788"/>
          <p14:tracePt t="40243" x="4225925" y="3244850"/>
          <p14:tracePt t="40251" x="4233863" y="3244850"/>
          <p14:tracePt t="40260" x="4241800" y="3244850"/>
          <p14:tracePt t="40267" x="4257675" y="3236913"/>
          <p14:tracePt t="40275" x="4273550" y="3236913"/>
          <p14:tracePt t="40283" x="4289425" y="3236913"/>
          <p14:tracePt t="40291" x="4305300" y="3236913"/>
          <p14:tracePt t="40299" x="4313238" y="3236913"/>
          <p14:tracePt t="40307" x="4329113" y="3236913"/>
          <p14:tracePt t="40315" x="4344988" y="3236913"/>
          <p14:tracePt t="40323" x="4352925" y="3244850"/>
          <p14:tracePt t="40331" x="4360863" y="3252788"/>
          <p14:tracePt t="40339" x="4368800" y="3262313"/>
          <p14:tracePt t="40347" x="4376738" y="3270250"/>
          <p14:tracePt t="40355" x="4384675" y="3286125"/>
          <p14:tracePt t="40363" x="4392613" y="3294063"/>
          <p14:tracePt t="40371" x="4392613" y="3309938"/>
          <p14:tracePt t="40379" x="4392613" y="3317875"/>
          <p14:tracePt t="40387" x="4400550" y="3325813"/>
          <p14:tracePt t="40395" x="4400550" y="3341688"/>
          <p14:tracePt t="40403" x="4400550" y="3349625"/>
          <p14:tracePt t="40411" x="4400550" y="3365500"/>
          <p14:tracePt t="40419" x="4408488" y="3381375"/>
          <p14:tracePt t="40427" x="4408488" y="3389313"/>
          <p14:tracePt t="40436" x="4408488" y="3397250"/>
          <p14:tracePt t="40443" x="4408488" y="3413125"/>
          <p14:tracePt t="40452" x="4408488" y="3421063"/>
          <p14:tracePt t="40468" x="4408488" y="3429000"/>
          <p14:tracePt t="40475" x="4408488" y="3436938"/>
          <p14:tracePt t="40500" x="4408488" y="3444875"/>
          <p14:tracePt t="40507" x="4408488" y="3452813"/>
          <p14:tracePt t="40523" x="4408488" y="3460750"/>
          <p14:tracePt t="40531" x="4408488" y="3468688"/>
          <p14:tracePt t="40539" x="4408488" y="3476625"/>
          <p14:tracePt t="40556" x="4400550" y="3492500"/>
          <p14:tracePt t="40571" x="4392613" y="3500438"/>
          <p14:tracePt t="40588" x="4392613" y="3508375"/>
          <p14:tracePt t="40604" x="4384675" y="3508375"/>
          <p14:tracePt t="40620" x="4384675" y="3516313"/>
          <p14:tracePt t="40636" x="4384675" y="3524250"/>
          <p14:tracePt t="40668" x="4384675" y="3532188"/>
          <p14:tracePt t="40716" x="4384675" y="3540125"/>
          <p14:tracePt t="40868" x="4392613" y="3540125"/>
          <p14:tracePt t="40892" x="4400550" y="3540125"/>
          <p14:tracePt t="40899" x="4400550" y="3532188"/>
          <p14:tracePt t="40907" x="4416425" y="3532188"/>
          <p14:tracePt t="40923" x="4424363" y="3524250"/>
          <p14:tracePt t="40931" x="4440238" y="3524250"/>
          <p14:tracePt t="40939" x="4440238" y="3516313"/>
          <p14:tracePt t="40947" x="4456113" y="3516313"/>
          <p14:tracePt t="40955" x="4464050" y="3508375"/>
          <p14:tracePt t="40963" x="4471988" y="3508375"/>
          <p14:tracePt t="40971" x="4479925" y="3492500"/>
          <p14:tracePt t="40979" x="4503738" y="3484563"/>
          <p14:tracePt t="40987" x="4511675" y="3484563"/>
          <p14:tracePt t="40995" x="4519613" y="3476625"/>
          <p14:tracePt t="41003" x="4535488" y="3468688"/>
          <p14:tracePt t="41011" x="4543425" y="3468688"/>
          <p14:tracePt t="41019" x="4559300" y="3460750"/>
          <p14:tracePt t="41027" x="4576763" y="3452813"/>
          <p14:tracePt t="41035" x="4584700" y="3452813"/>
          <p14:tracePt t="41043" x="4592638" y="3452813"/>
          <p14:tracePt t="41051" x="4600575" y="3452813"/>
          <p14:tracePt t="41061" x="4608513" y="3444875"/>
          <p14:tracePt t="41067" x="4616450" y="3444875"/>
          <p14:tracePt t="41075" x="4616450" y="3436938"/>
          <p14:tracePt t="41083" x="4624388" y="3436938"/>
          <p14:tracePt t="41100" x="4632325" y="3436938"/>
          <p14:tracePt t="42068" x="4640263" y="3436938"/>
          <p14:tracePt t="42075" x="4648200" y="3436938"/>
          <p14:tracePt t="42091" x="4664075" y="3429000"/>
          <p14:tracePt t="42108" x="4679950" y="3429000"/>
          <p14:tracePt t="42116" x="4687888" y="3429000"/>
          <p14:tracePt t="42123" x="4703763" y="3429000"/>
          <p14:tracePt t="42131" x="4727575" y="3429000"/>
          <p14:tracePt t="42139" x="4751388" y="3429000"/>
          <p14:tracePt t="42147" x="4767263" y="3429000"/>
          <p14:tracePt t="42156" x="4783138" y="3429000"/>
          <p14:tracePt t="42163" x="4799013" y="3429000"/>
          <p14:tracePt t="42171" x="4806950" y="3429000"/>
          <p14:tracePt t="42179" x="4822825" y="3429000"/>
          <p14:tracePt t="42195" x="4830763" y="3429000"/>
          <p14:tracePt t="42203" x="4838700" y="3429000"/>
          <p14:tracePt t="42220" x="4846638" y="3429000"/>
          <p14:tracePt t="42236" x="4854575" y="3429000"/>
          <p14:tracePt t="42283" x="4862513" y="3429000"/>
          <p14:tracePt t="42323" x="4870450" y="3429000"/>
          <p14:tracePt t="42331" x="4878388" y="3429000"/>
          <p14:tracePt t="42339" x="4886325" y="3429000"/>
          <p14:tracePt t="42347" x="4902200" y="3429000"/>
          <p14:tracePt t="42355" x="4926013" y="3429000"/>
          <p14:tracePt t="42363" x="4959350" y="3429000"/>
          <p14:tracePt t="42371" x="4983163" y="3429000"/>
          <p14:tracePt t="42379" x="5014913" y="3436938"/>
          <p14:tracePt t="42387" x="5046663" y="3436938"/>
          <p14:tracePt t="42395" x="5094288" y="3436938"/>
          <p14:tracePt t="42403" x="5126038" y="3436938"/>
          <p14:tracePt t="42411" x="5165725" y="3444875"/>
          <p14:tracePt t="42419" x="5213350" y="3444875"/>
          <p14:tracePt t="42427" x="5245100" y="3444875"/>
          <p14:tracePt t="42436" x="5284788" y="3444875"/>
          <p14:tracePt t="42443" x="5326063" y="3452813"/>
          <p14:tracePt t="42451" x="5357813" y="3452813"/>
          <p14:tracePt t="42460" x="5389563" y="3452813"/>
          <p14:tracePt t="42467" x="5413375" y="3452813"/>
          <p14:tracePt t="42475" x="5437188" y="3452813"/>
          <p14:tracePt t="42483" x="5453063" y="3452813"/>
          <p14:tracePt t="42491" x="5461000" y="3452813"/>
          <p14:tracePt t="42500" x="5484813" y="3452813"/>
          <p14:tracePt t="42516" x="5492750" y="3452813"/>
          <p14:tracePt t="42660" x="5500688" y="3452813"/>
          <p14:tracePt t="42675" x="5508625" y="3452813"/>
          <p14:tracePt t="42683" x="5516563" y="3452813"/>
          <p14:tracePt t="42692" x="5532438" y="3444875"/>
          <p14:tracePt t="42699" x="5548313" y="3444875"/>
          <p14:tracePt t="42708" x="5572125" y="3436938"/>
          <p14:tracePt t="42715" x="5595938" y="3436938"/>
          <p14:tracePt t="42723" x="5627688" y="3436938"/>
          <p14:tracePt t="42731" x="5667375" y="3436938"/>
          <p14:tracePt t="42739" x="5692775" y="3436938"/>
          <p14:tracePt t="42747" x="5732463" y="3436938"/>
          <p14:tracePt t="42756" x="5756275" y="3436938"/>
          <p14:tracePt t="42763" x="5788025" y="3436938"/>
          <p14:tracePt t="42771" x="5803900" y="3436938"/>
          <p14:tracePt t="42779" x="5827713" y="3436938"/>
          <p14:tracePt t="42787" x="5843588" y="3436938"/>
          <p14:tracePt t="42795" x="5851525" y="3436938"/>
          <p14:tracePt t="42803" x="5859463" y="3436938"/>
          <p14:tracePt t="42811" x="5867400" y="3436938"/>
          <p14:tracePt t="43627" x="5867400" y="3444875"/>
          <p14:tracePt t="44300" x="5859463" y="3444875"/>
          <p14:tracePt t="44323" x="5851525" y="3444875"/>
          <p14:tracePt t="44339" x="5843588" y="3444875"/>
          <p14:tracePt t="44363" x="5827713" y="3444875"/>
          <p14:tracePt t="44379" x="5819775" y="3444875"/>
          <p14:tracePt t="44387" x="5811838" y="3444875"/>
          <p14:tracePt t="44395" x="5795963" y="3444875"/>
          <p14:tracePt t="44403" x="5780088" y="3444875"/>
          <p14:tracePt t="44411" x="5764213" y="3444875"/>
          <p14:tracePt t="44419" x="5732463" y="3444875"/>
          <p14:tracePt t="44427" x="5708650" y="3452813"/>
          <p14:tracePt t="44435" x="5659438" y="3468688"/>
          <p14:tracePt t="44443" x="5595938" y="3476625"/>
          <p14:tracePt t="44451" x="5524500" y="3492500"/>
          <p14:tracePt t="44460" x="5461000" y="3516313"/>
          <p14:tracePt t="44467" x="5381625" y="3532188"/>
          <p14:tracePt t="44475" x="5284788" y="3548063"/>
          <p14:tracePt t="44484" x="5189538" y="3563938"/>
          <p14:tracePt t="44491" x="5102225" y="3595688"/>
          <p14:tracePt t="44500" x="5014913" y="3621088"/>
          <p14:tracePt t="44507" x="4918075" y="3644900"/>
          <p14:tracePt t="44515" x="4830763" y="3676650"/>
          <p14:tracePt t="44523" x="4735513" y="3700463"/>
          <p14:tracePt t="44531" x="4648200" y="3716338"/>
          <p14:tracePt t="44539" x="4576763" y="3732213"/>
          <p14:tracePt t="44547" x="4487863" y="3748088"/>
          <p14:tracePt t="44555" x="4432300" y="3763963"/>
          <p14:tracePt t="44563" x="4368800" y="3771900"/>
          <p14:tracePt t="44571" x="4313238" y="3779838"/>
          <p14:tracePt t="44579" x="4273550" y="3787775"/>
          <p14:tracePt t="44587" x="4233863" y="3795713"/>
          <p14:tracePt t="44595" x="4217988" y="3803650"/>
          <p14:tracePt t="44603" x="4192588" y="3803650"/>
          <p14:tracePt t="44611" x="4184650" y="3803650"/>
          <p14:tracePt t="44619" x="4176713" y="3803650"/>
          <p14:tracePt t="44627" x="4168775" y="3803650"/>
          <p14:tracePt t="44676" x="4152900" y="3803650"/>
          <p14:tracePt t="44692" x="4144963" y="3803650"/>
          <p14:tracePt t="44699" x="4137025" y="3795713"/>
          <p14:tracePt t="44715" x="4129088" y="3787775"/>
          <p14:tracePt t="44731" x="4121150" y="3787775"/>
          <p14:tracePt t="44739" x="4113213" y="3779838"/>
          <p14:tracePt t="44747" x="4105275" y="3779838"/>
          <p14:tracePt t="44755" x="4105275" y="3771900"/>
          <p14:tracePt t="44763" x="4097338" y="3771900"/>
          <p14:tracePt t="44771" x="4089400" y="3763963"/>
          <p14:tracePt t="44779" x="4081463" y="3763963"/>
          <p14:tracePt t="44787" x="4065588" y="3756025"/>
          <p14:tracePt t="44795" x="4049713" y="3748088"/>
          <p14:tracePt t="44803" x="4033838" y="3748088"/>
          <p14:tracePt t="44811" x="4010025" y="3740150"/>
          <p14:tracePt t="44819" x="3970338" y="3732213"/>
          <p14:tracePt t="44827" x="3946525" y="3724275"/>
          <p14:tracePt t="44835" x="3914775" y="3724275"/>
          <p14:tracePt t="44843" x="3890963" y="3724275"/>
          <p14:tracePt t="44851" x="3867150" y="3724275"/>
          <p14:tracePt t="44861" x="3843338" y="3724275"/>
          <p14:tracePt t="44867" x="3817938" y="3724275"/>
          <p14:tracePt t="44875" x="3802063" y="3724275"/>
          <p14:tracePt t="44883" x="3786188" y="3724275"/>
          <p14:tracePt t="44892" x="3778250" y="3732213"/>
          <p14:tracePt t="44899" x="3762375" y="3732213"/>
          <p14:tracePt t="44907" x="3754438" y="3740150"/>
          <p14:tracePt t="44916" x="3746500" y="3740150"/>
          <p14:tracePt t="44931" x="3746500" y="3748088"/>
          <p14:tracePt t="44947" x="3730625" y="3748088"/>
          <p14:tracePt t="45011" x="3730625" y="3756025"/>
          <p14:tracePt t="45163" x="3722688" y="3756025"/>
          <p14:tracePt t="45651" x="3730625" y="3756025"/>
          <p14:tracePt t="45668" x="3754438" y="3756025"/>
          <p14:tracePt t="45676" x="3794125" y="3740150"/>
          <p14:tracePt t="45683" x="3851275" y="3724275"/>
          <p14:tracePt t="45691" x="3938588" y="3708400"/>
          <p14:tracePt t="45700" x="4033838" y="3692525"/>
          <p14:tracePt t="45707" x="4160838" y="3668713"/>
          <p14:tracePt t="45715" x="4313238" y="3621088"/>
          <p14:tracePt t="45723" x="4479925" y="3587750"/>
          <p14:tracePt t="45731" x="4687888" y="3548063"/>
          <p14:tracePt t="45739" x="4894263" y="3516313"/>
          <p14:tracePt t="45747" x="5133975" y="3460750"/>
          <p14:tracePt t="45755" x="5365750" y="3421063"/>
          <p14:tracePt t="45763" x="5556250" y="3373438"/>
          <p14:tracePt t="45771" x="5788025" y="3325813"/>
          <p14:tracePt t="45779" x="5962650" y="3278188"/>
          <p14:tracePt t="45787" x="6154738" y="3236913"/>
          <p14:tracePt t="45795" x="6305550" y="3181350"/>
          <p14:tracePt t="45803" x="6442075" y="3141663"/>
          <p14:tracePt t="45811" x="6537325" y="3109913"/>
          <p14:tracePt t="45819" x="6624638" y="3070225"/>
          <p14:tracePt t="45827" x="6704013" y="3046413"/>
          <p14:tracePt t="45835" x="6759575" y="3022600"/>
          <p14:tracePt t="45843" x="6808788" y="2998788"/>
          <p14:tracePt t="45851" x="6832600" y="2990850"/>
          <p14:tracePt t="45860" x="6856413" y="2982913"/>
          <p14:tracePt t="45867" x="6856413" y="2967038"/>
          <p14:tracePt t="45876" x="6864350" y="2967038"/>
          <p14:tracePt t="45909" x="6856413" y="2967038"/>
          <p14:tracePt t="45916" x="6840538" y="2967038"/>
          <p14:tracePt t="45923" x="6824663" y="2967038"/>
          <p14:tracePt t="45931" x="6816725" y="2967038"/>
          <p14:tracePt t="45940" x="6800850" y="2967038"/>
          <p14:tracePt t="45947" x="6777038" y="2967038"/>
          <p14:tracePt t="45956" x="6769100" y="2967038"/>
          <p14:tracePt t="45963" x="6751638" y="2967038"/>
          <p14:tracePt t="45971" x="6735763" y="2967038"/>
          <p14:tracePt t="45979" x="6727825" y="2967038"/>
          <p14:tracePt t="45987" x="6719888" y="2967038"/>
          <p14:tracePt t="46004" x="6704013" y="2967038"/>
          <p14:tracePt t="46020" x="6696075" y="2967038"/>
          <p14:tracePt t="46036" x="6688138" y="2967038"/>
          <p14:tracePt t="46043" x="6680200" y="2967038"/>
          <p14:tracePt t="46051" x="6672263" y="2967038"/>
          <p14:tracePt t="46060" x="6664325" y="2974975"/>
          <p14:tracePt t="46067" x="6656388" y="2974975"/>
          <p14:tracePt t="46076" x="6640513" y="2982913"/>
          <p14:tracePt t="46083" x="6624638" y="2990850"/>
          <p14:tracePt t="46091" x="6616700" y="2998788"/>
          <p14:tracePt t="46099" x="6600825" y="3014663"/>
          <p14:tracePt t="46107" x="6584950" y="3022600"/>
          <p14:tracePt t="46115" x="6569075" y="3038475"/>
          <p14:tracePt t="46123" x="6553200" y="3046413"/>
          <p14:tracePt t="46131" x="6529388" y="3062288"/>
          <p14:tracePt t="46140" x="6513513" y="3070225"/>
          <p14:tracePt t="46147" x="6489700" y="3094038"/>
          <p14:tracePt t="46155" x="6473825" y="3094038"/>
          <p14:tracePt t="46163" x="6465888" y="3109913"/>
          <p14:tracePt t="46171" x="6457950" y="3109913"/>
          <p14:tracePt t="46179" x="6442075" y="3125788"/>
          <p14:tracePt t="46187" x="6434138" y="3133725"/>
          <p14:tracePt t="46195" x="6426200" y="3133725"/>
          <p14:tracePt t="46203" x="6418263" y="3133725"/>
          <p14:tracePt t="46220" x="6418263" y="3141663"/>
          <p14:tracePt t="47092" x="6410325" y="3141663"/>
          <p14:tracePt t="47099" x="6402388" y="3141663"/>
          <p14:tracePt t="47124" x="6392863" y="3141663"/>
          <p14:tracePt t="47131" x="6392863" y="3133725"/>
          <p14:tracePt t="47204" x="6392863" y="3141663"/>
          <p14:tracePt t="47427" x="6384925" y="3149600"/>
          <p14:tracePt t="47443" x="6376988" y="3157538"/>
          <p14:tracePt t="47451" x="6376988" y="3165475"/>
          <p14:tracePt t="47468" x="6376988" y="3173413"/>
          <p14:tracePt t="47475" x="6369050" y="3173413"/>
          <p14:tracePt t="47612" x="6361113" y="3189288"/>
          <p14:tracePt t="47619" x="6353175" y="3189288"/>
          <p14:tracePt t="47627" x="6345238" y="3189288"/>
          <p14:tracePt t="47643" x="6337300" y="3197225"/>
          <p14:tracePt t="47651" x="6329363" y="3197225"/>
          <p14:tracePt t="47660" x="6321425" y="3205163"/>
          <p14:tracePt t="47667" x="6313488" y="3213100"/>
          <p14:tracePt t="47675" x="6297613" y="3213100"/>
          <p14:tracePt t="47683" x="6289675" y="3221038"/>
          <p14:tracePt t="47691" x="6281738" y="3228975"/>
          <p14:tracePt t="47699" x="6281738" y="3236913"/>
          <p14:tracePt t="47707" x="6265863" y="3244850"/>
          <p14:tracePt t="47723" x="6265863" y="3252788"/>
          <p14:tracePt t="47731" x="6265863" y="3262313"/>
          <p14:tracePt t="47739" x="6257925" y="3262313"/>
          <p14:tracePt t="48012" x="6249988" y="3270250"/>
          <p14:tracePt t="48019" x="6242050" y="3270250"/>
          <p14:tracePt t="48028" x="6242050" y="3286125"/>
          <p14:tracePt t="48043" x="6234113" y="3294063"/>
          <p14:tracePt t="48051" x="6234113" y="3302000"/>
          <p14:tracePt t="48061" x="6226175" y="3309938"/>
          <p14:tracePt t="48067" x="6218238" y="3325813"/>
          <p14:tracePt t="48077" x="6210300" y="3341688"/>
          <p14:tracePt t="48093" x="6194425" y="3373438"/>
          <p14:tracePt t="48099" x="6186488" y="3389313"/>
          <p14:tracePt t="48107" x="6170613" y="3421063"/>
          <p14:tracePt t="48115" x="6154738" y="3444875"/>
          <p14:tracePt t="48123" x="6130925" y="3460750"/>
          <p14:tracePt t="48131" x="6107113" y="3484563"/>
          <p14:tracePt t="48139" x="6075363" y="3516313"/>
          <p14:tracePt t="48147" x="6067425" y="3540125"/>
          <p14:tracePt t="48155" x="6043613" y="3548063"/>
          <p14:tracePt t="48163" x="6026150" y="3548063"/>
          <p14:tracePt t="48171" x="6018213" y="3516313"/>
          <p14:tracePt t="48179" x="6002338" y="3476625"/>
          <p14:tracePt t="48187" x="5994400" y="3436938"/>
          <p14:tracePt t="48195" x="5986463" y="3405188"/>
          <p14:tracePt t="48203" x="5986463" y="3365500"/>
          <p14:tracePt t="48211" x="5986463" y="3309938"/>
          <p14:tracePt t="48219" x="5978525" y="3309938"/>
          <p14:tracePt t="48227" x="5962650" y="3309938"/>
          <p14:tracePt t="48411" x="5930900" y="3317875"/>
          <p14:tracePt t="48419" x="5883275" y="3357563"/>
          <p14:tracePt t="48427" x="5843588" y="3381375"/>
          <p14:tracePt t="48436" x="5811838" y="3405188"/>
          <p14:tracePt t="48443" x="5772150" y="3444875"/>
          <p14:tracePt t="48451" x="5724525" y="3476625"/>
          <p14:tracePt t="48460" x="5692775" y="3508375"/>
          <p14:tracePt t="48476" x="5676900" y="3508375"/>
          <p14:tracePt t="48483" x="5667375" y="3508375"/>
          <p14:tracePt t="48491" x="5643563" y="3524250"/>
          <p14:tracePt t="48499" x="5595938" y="3556000"/>
          <p14:tracePt t="48507" x="5540375" y="3605213"/>
          <p14:tracePt t="48515" x="5484813" y="3652838"/>
          <p14:tracePt t="48523" x="5445125" y="3700463"/>
          <p14:tracePt t="48531" x="5405438" y="3763963"/>
          <p14:tracePt t="48539" x="5365750" y="3835400"/>
          <p14:tracePt t="48548" x="5326063" y="3906838"/>
          <p14:tracePt t="48556" x="5284788" y="3995738"/>
          <p14:tracePt t="48563" x="5245100" y="4075113"/>
          <p14:tracePt t="48571" x="5213350" y="4162425"/>
          <p14:tracePt t="48579" x="5157788" y="4217988"/>
          <p14:tracePt t="48587" x="5118100" y="4281488"/>
          <p14:tracePt t="48595" x="5070475" y="4330700"/>
          <p14:tracePt t="48603" x="5038725" y="4354513"/>
          <p14:tracePt t="48611" x="4999038" y="4386263"/>
          <p14:tracePt t="48619" x="4975225" y="4418013"/>
          <p14:tracePt t="48627" x="4933950" y="4433888"/>
          <p14:tracePt t="48635" x="4918075" y="4441825"/>
          <p14:tracePt t="48644" x="4894263" y="4465638"/>
          <p14:tracePt t="48651" x="4862513" y="4481513"/>
          <p14:tracePt t="48660" x="4846638" y="4497388"/>
          <p14:tracePt t="48667" x="4830763" y="4513263"/>
          <p14:tracePt t="48675" x="4806950" y="4545013"/>
          <p14:tracePt t="48683" x="4783138" y="4568825"/>
          <p14:tracePt t="48691" x="4759325" y="4600575"/>
          <p14:tracePt t="48699" x="4727575" y="4633913"/>
          <p14:tracePt t="48707" x="4687888" y="4665663"/>
          <p14:tracePt t="48715" x="4672013" y="4697413"/>
          <p14:tracePt t="48723" x="4632325" y="4729163"/>
          <p14:tracePt t="48732" x="4592638" y="4745038"/>
          <p14:tracePt t="48739" x="4551363" y="4776788"/>
          <p14:tracePt t="48748" x="4519613" y="4792663"/>
          <p14:tracePt t="48755" x="4487863" y="4808538"/>
          <p14:tracePt t="48763" x="4456113" y="4832350"/>
          <p14:tracePt t="48771" x="4432300" y="4832350"/>
          <p14:tracePt t="48779" x="4408488" y="4840288"/>
          <p14:tracePt t="48788" x="4384675" y="4848225"/>
          <p14:tracePt t="48795" x="4376738" y="4848225"/>
          <p14:tracePt t="48803" x="4360863" y="4856163"/>
          <p14:tracePt t="48811" x="4352925" y="4856163"/>
          <p14:tracePt t="48819" x="4344988" y="4856163"/>
          <p14:tracePt t="48995" x="4344988" y="4848225"/>
          <p14:tracePt t="49003" x="4344988" y="4840288"/>
          <p14:tracePt t="49011" x="4344988" y="4832350"/>
          <p14:tracePt t="49019" x="4344988" y="4824413"/>
          <p14:tracePt t="49027" x="4360863" y="4808538"/>
          <p14:tracePt t="49035" x="4360863" y="4800600"/>
          <p14:tracePt t="49043" x="4368800" y="4792663"/>
          <p14:tracePt t="49051" x="4376738" y="4776788"/>
          <p14:tracePt t="49060" x="4384675" y="4768850"/>
          <p14:tracePt t="49067" x="4392613" y="4752975"/>
          <p14:tracePt t="49076" x="4400550" y="4752975"/>
          <p14:tracePt t="49083" x="4400550" y="4745038"/>
          <p14:tracePt t="49092" x="4400550" y="4737100"/>
          <p14:tracePt t="49099" x="4408488" y="4729163"/>
          <p14:tracePt t="49116" x="4408488" y="4721225"/>
          <p14:tracePt t="49219" x="4416425" y="4721225"/>
          <p14:tracePt t="51843" x="4440238" y="4705350"/>
          <p14:tracePt t="51851" x="4456113" y="4697413"/>
          <p14:tracePt t="51860" x="4487863" y="4649788"/>
          <p14:tracePt t="51867" x="4527550" y="4616450"/>
          <p14:tracePt t="51877" x="4551363" y="4568825"/>
          <p14:tracePt t="51883" x="4576763" y="4521200"/>
          <p14:tracePt t="51891" x="4592638" y="4473575"/>
          <p14:tracePt t="51910" x="4616450" y="4354513"/>
          <p14:tracePt t="51915" x="4616450" y="4338638"/>
          <p14:tracePt t="52212" x="4600575" y="4346575"/>
          <p14:tracePt t="52219" x="4600575" y="4354513"/>
          <p14:tracePt t="52227" x="4600575" y="4370388"/>
          <p14:tracePt t="52235" x="4600575" y="4394200"/>
          <p14:tracePt t="52243" x="4600575" y="4418013"/>
          <p14:tracePt t="52251" x="4600575" y="4433888"/>
          <p14:tracePt t="52283" x="4600575" y="4441825"/>
          <p14:tracePt t="52308" x="4600575" y="4449763"/>
          <p14:tracePt t="52315" x="4600575" y="4457700"/>
          <p14:tracePt t="52323" x="4600575" y="4465638"/>
          <p14:tracePt t="52331" x="4600575" y="4473575"/>
          <p14:tracePt t="52339" x="4600575" y="4481513"/>
          <p14:tracePt t="52356" x="4600575" y="4489450"/>
          <p14:tracePt t="52699" x="4608513" y="4489450"/>
          <p14:tracePt t="52707" x="4624388" y="4489450"/>
          <p14:tracePt t="52716" x="4640263" y="4489450"/>
          <p14:tracePt t="52939" x="4640263" y="4481513"/>
          <p14:tracePt t="53043" x="4624388" y="4481513"/>
          <p14:tracePt t="53051" x="4616450" y="4473575"/>
          <p14:tracePt t="53059" x="4600575" y="4473575"/>
          <p14:tracePt t="53067" x="4584700" y="4473575"/>
          <p14:tracePt t="53172" x="4576763" y="4473575"/>
          <p14:tracePt t="53179" x="4567238" y="4473575"/>
          <p14:tracePt t="53187" x="4559300" y="4473575"/>
          <p14:tracePt t="53203" x="4543425" y="4473575"/>
          <p14:tracePt t="53211" x="4543425" y="4481513"/>
          <p14:tracePt t="53219" x="4535488" y="4481513"/>
          <p14:tracePt t="53227" x="4535488" y="4489450"/>
          <p14:tracePt t="53236" x="4511675" y="4489450"/>
          <p14:tracePt t="53243" x="4495800" y="4497388"/>
          <p14:tracePt t="53252" x="4479925" y="4513263"/>
          <p14:tracePt t="53260" x="4471988" y="4513263"/>
          <p14:tracePt t="53267" x="4448175" y="4521200"/>
          <p14:tracePt t="53276" x="4432300" y="4537075"/>
          <p14:tracePt t="53283" x="4416425" y="4537075"/>
          <p14:tracePt t="53291" x="4408488" y="4552950"/>
          <p14:tracePt t="53299" x="4384675" y="4552950"/>
          <p14:tracePt t="53307" x="4384675" y="4568825"/>
          <p14:tracePt t="53316" x="4360863" y="4576763"/>
          <p14:tracePt t="53323" x="4352925" y="4592638"/>
          <p14:tracePt t="53331" x="4344988" y="4600575"/>
          <p14:tracePt t="53339" x="4329113" y="4616450"/>
          <p14:tracePt t="53347" x="4313238" y="4633913"/>
          <p14:tracePt t="53356" x="4297363" y="4641850"/>
          <p14:tracePt t="53363" x="4273550" y="4665663"/>
          <p14:tracePt t="53371" x="4257675" y="4681538"/>
          <p14:tracePt t="53379" x="4241800" y="4697413"/>
          <p14:tracePt t="53387" x="4210050" y="4713288"/>
          <p14:tracePt t="53395" x="4184650" y="4737100"/>
          <p14:tracePt t="53403" x="4168775" y="4752975"/>
          <p14:tracePt t="53411" x="4144963" y="4768850"/>
          <p14:tracePt t="53419" x="4129088" y="4784725"/>
          <p14:tracePt t="53427" x="4113213" y="4800600"/>
          <p14:tracePt t="53435" x="4089400" y="4816475"/>
          <p14:tracePt t="53443" x="4081463" y="4824413"/>
          <p14:tracePt t="53452" x="4073525" y="4832350"/>
          <p14:tracePt t="53459" x="4057650" y="4840288"/>
          <p14:tracePt t="53467" x="4049713" y="4856163"/>
          <p14:tracePt t="53476" x="4033838" y="4856163"/>
          <p14:tracePt t="53483" x="4033838" y="4872038"/>
          <p14:tracePt t="53491" x="4017963" y="4872038"/>
          <p14:tracePt t="53499" x="4010025" y="4879975"/>
          <p14:tracePt t="53507" x="4002088" y="4887913"/>
          <p14:tracePt t="53515" x="3994150" y="4895850"/>
          <p14:tracePt t="53523" x="3986213" y="4895850"/>
          <p14:tracePt t="53531" x="3970338" y="4903788"/>
          <p14:tracePt t="53547" x="3970338" y="4911725"/>
          <p14:tracePt t="53563" x="3962400" y="4911725"/>
          <p14:tracePt t="53571" x="3954463" y="4911725"/>
          <p14:tracePt t="53579" x="3954463" y="4919663"/>
          <p14:tracePt t="53603" x="3954463" y="4927600"/>
          <p14:tracePt t="53627" x="3946525" y="4927600"/>
          <p14:tracePt t="53668" x="3946525" y="4935538"/>
          <p14:tracePt t="53683" x="3938588" y="4935538"/>
          <p14:tracePt t="53715" x="3938588" y="4943475"/>
          <p14:tracePt t="53740" x="3930650" y="4943475"/>
          <p14:tracePt t="53755" x="3930650" y="4951413"/>
          <p14:tracePt t="53771" x="3930650" y="4959350"/>
          <p14:tracePt t="53803" x="3930650" y="4967288"/>
          <p14:tracePt t="53836" x="3938588" y="4967288"/>
          <p14:tracePt t="53843" x="3946525" y="4967288"/>
          <p14:tracePt t="53851" x="3962400" y="4967288"/>
          <p14:tracePt t="53860" x="3986213" y="4967288"/>
          <p14:tracePt t="53867" x="4010025" y="4967288"/>
          <p14:tracePt t="53876" x="4033838" y="4967288"/>
          <p14:tracePt t="53884" x="4065588" y="4967288"/>
          <p14:tracePt t="53892" x="4097338" y="4967288"/>
          <p14:tracePt t="53899" x="4129088" y="4967288"/>
          <p14:tracePt t="53907" x="4176713" y="4967288"/>
          <p14:tracePt t="53915" x="4210050" y="4967288"/>
          <p14:tracePt t="53923" x="4249738" y="4967288"/>
          <p14:tracePt t="53931" x="4289425" y="4967288"/>
          <p14:tracePt t="53939" x="4321175" y="4967288"/>
          <p14:tracePt t="53947" x="4344988" y="4967288"/>
          <p14:tracePt t="53955" x="4376738" y="4967288"/>
          <p14:tracePt t="53963" x="4392613" y="4967288"/>
          <p14:tracePt t="53972" x="4400550" y="4976813"/>
          <p14:tracePt t="53979" x="4416425" y="4984750"/>
          <p14:tracePt t="53987" x="4424363" y="4992688"/>
          <p14:tracePt t="53995" x="4432300" y="4992688"/>
          <p14:tracePt t="54027" x="4432300" y="5000625"/>
          <p14:tracePt t="54043" x="4432300" y="5008563"/>
          <p14:tracePt t="54059" x="4432300" y="5016500"/>
          <p14:tracePt t="54067" x="4432300" y="5024438"/>
          <p14:tracePt t="54077" x="4432300" y="5032375"/>
          <p14:tracePt t="54083" x="4432300" y="5056188"/>
          <p14:tracePt t="54091" x="4432300" y="5072063"/>
          <p14:tracePt t="54099" x="4432300" y="5087938"/>
          <p14:tracePt t="54107" x="4432300" y="5111750"/>
          <p14:tracePt t="54115" x="4424363" y="5135563"/>
          <p14:tracePt t="54123" x="4416425" y="5151438"/>
          <p14:tracePt t="54131" x="4408488" y="5167313"/>
          <p14:tracePt t="54139" x="4400550" y="5191125"/>
          <p14:tracePt t="54147" x="4392613" y="5199063"/>
          <p14:tracePt t="54155" x="4384675" y="5214938"/>
          <p14:tracePt t="54163" x="4376738" y="5222875"/>
          <p14:tracePt t="54171" x="4376738" y="5230813"/>
          <p14:tracePt t="54179" x="4360863" y="5238750"/>
          <p14:tracePt t="54187" x="4352925" y="5238750"/>
          <p14:tracePt t="54195" x="4344988" y="5246688"/>
          <p14:tracePt t="54203" x="4337050" y="5254625"/>
          <p14:tracePt t="54211" x="4329113" y="5254625"/>
          <p14:tracePt t="54219" x="4321175" y="5254625"/>
          <p14:tracePt t="54227" x="4305300" y="5262563"/>
          <p14:tracePt t="54235" x="4289425" y="5262563"/>
          <p14:tracePt t="54243" x="4281488" y="5270500"/>
          <p14:tracePt t="54251" x="4265613" y="5270500"/>
          <p14:tracePt t="54260" x="4257675" y="5270500"/>
          <p14:tracePt t="54267" x="4249738" y="5270500"/>
          <p14:tracePt t="54276" x="4233863" y="5278438"/>
          <p14:tracePt t="54283" x="4210050" y="5278438"/>
          <p14:tracePt t="54291" x="4192588" y="5278438"/>
          <p14:tracePt t="54299" x="4176713" y="5286375"/>
          <p14:tracePt t="54307" x="4160838" y="5286375"/>
          <p14:tracePt t="54315" x="4152900" y="5294313"/>
          <p14:tracePt t="54323" x="4129088" y="5294313"/>
          <p14:tracePt t="54331" x="4121150" y="5294313"/>
          <p14:tracePt t="54339" x="4113213" y="5294313"/>
          <p14:tracePt t="54347" x="4105275" y="5294313"/>
          <p14:tracePt t="54356" x="4089400" y="5302250"/>
          <p14:tracePt t="54563" x="4097338" y="5302250"/>
          <p14:tracePt t="54579" x="4105275" y="5302250"/>
          <p14:tracePt t="54587" x="4113213" y="5302250"/>
          <p14:tracePt t="54595" x="4121150" y="5302250"/>
          <p14:tracePt t="54603" x="4137025" y="5302250"/>
          <p14:tracePt t="54611" x="4144963" y="5302250"/>
          <p14:tracePt t="54619" x="4160838" y="5302250"/>
          <p14:tracePt t="54627" x="4176713" y="5302250"/>
          <p14:tracePt t="54635" x="4200525" y="5302250"/>
          <p14:tracePt t="54643" x="4225925" y="5302250"/>
          <p14:tracePt t="54651" x="4249738" y="5302250"/>
          <p14:tracePt t="54667" x="4281488" y="5302250"/>
          <p14:tracePt t="54676" x="4313238" y="5302250"/>
          <p14:tracePt t="54683" x="4344988" y="5302250"/>
          <p14:tracePt t="54691" x="4376738" y="5302250"/>
          <p14:tracePt t="54700" x="4408488" y="5310188"/>
          <p14:tracePt t="54707" x="4440238" y="5310188"/>
          <p14:tracePt t="54715" x="4464050" y="5310188"/>
          <p14:tracePt t="54723" x="4511675" y="5310188"/>
          <p14:tracePt t="54731" x="4535488" y="5310188"/>
          <p14:tracePt t="54739" x="4559300" y="5319713"/>
          <p14:tracePt t="54747" x="4584700" y="5319713"/>
          <p14:tracePt t="54755" x="4616450" y="5319713"/>
          <p14:tracePt t="54763" x="4632325" y="5327650"/>
          <p14:tracePt t="54771" x="4656138" y="5335588"/>
          <p14:tracePt t="54779" x="4679950" y="5335588"/>
          <p14:tracePt t="54787" x="4695825" y="5343525"/>
          <p14:tracePt t="54795" x="4711700" y="5343525"/>
          <p14:tracePt t="54803" x="4727575" y="5343525"/>
          <p14:tracePt t="54811" x="4751388" y="5343525"/>
          <p14:tracePt t="54819" x="4767263" y="5343525"/>
          <p14:tracePt t="54827" x="4783138" y="5343525"/>
          <p14:tracePt t="54835" x="4791075" y="5343525"/>
          <p14:tracePt t="54843" x="4799013" y="5343525"/>
          <p14:tracePt t="54851" x="4822825" y="5343525"/>
          <p14:tracePt t="54859" x="4830763" y="5343525"/>
          <p14:tracePt t="54867" x="4846638" y="5343525"/>
          <p14:tracePt t="54876" x="4870450" y="5343525"/>
          <p14:tracePt t="54883" x="4886325" y="5343525"/>
          <p14:tracePt t="54893" x="4902200" y="5343525"/>
          <p14:tracePt t="54899" x="4926013" y="5343525"/>
          <p14:tracePt t="54907" x="4951413" y="5343525"/>
          <p14:tracePt t="54916" x="4975225" y="5343525"/>
          <p14:tracePt t="54923" x="5006975" y="5343525"/>
          <p14:tracePt t="54931" x="5054600" y="5343525"/>
          <p14:tracePt t="54939" x="5086350" y="5351463"/>
          <p14:tracePt t="54947" x="5118100" y="5351463"/>
          <p14:tracePt t="54955" x="5149850" y="5351463"/>
          <p14:tracePt t="54963" x="5181600" y="5351463"/>
          <p14:tracePt t="54971" x="5221288" y="5359400"/>
          <p14:tracePt t="54979" x="5253038" y="5359400"/>
          <p14:tracePt t="54987" x="5284788" y="5359400"/>
          <p14:tracePt t="54995" x="5326063" y="5359400"/>
          <p14:tracePt t="55003" x="5365750" y="5367338"/>
          <p14:tracePt t="55012" x="5405438" y="5367338"/>
          <p14:tracePt t="55019" x="5453063" y="5367338"/>
          <p14:tracePt t="55027" x="5484813" y="5367338"/>
          <p14:tracePt t="55035" x="5524500" y="5367338"/>
          <p14:tracePt t="55043" x="5572125" y="5367338"/>
          <p14:tracePt t="55051" x="5611813" y="5375275"/>
          <p14:tracePt t="55060" x="5643563" y="5375275"/>
          <p14:tracePt t="55067" x="5692775" y="5375275"/>
          <p14:tracePt t="55076" x="5732463" y="5375275"/>
          <p14:tracePt t="55083" x="5780088" y="5375275"/>
          <p14:tracePt t="55091" x="5811838" y="5375275"/>
          <p14:tracePt t="55100" x="5843588" y="5375275"/>
          <p14:tracePt t="55108" x="5875338" y="5375275"/>
          <p14:tracePt t="55115" x="5907088" y="5375275"/>
          <p14:tracePt t="55123" x="5938838" y="5375275"/>
          <p14:tracePt t="55131" x="5970588" y="5375275"/>
          <p14:tracePt t="55140" x="6002338" y="5375275"/>
          <p14:tracePt t="55147" x="6026150" y="5375275"/>
          <p14:tracePt t="55156" x="6067425" y="5383213"/>
          <p14:tracePt t="55163" x="6099175" y="5383213"/>
          <p14:tracePt t="55172" x="6130925" y="5391150"/>
          <p14:tracePt t="55179" x="6154738" y="5391150"/>
          <p14:tracePt t="55188" x="6178550" y="5391150"/>
          <p14:tracePt t="55195" x="6210300" y="5399088"/>
          <p14:tracePt t="55204" x="6234113" y="5399088"/>
          <p14:tracePt t="55211" x="6257925" y="5407025"/>
          <p14:tracePt t="55220" x="6273800" y="5407025"/>
          <p14:tracePt t="55227" x="6305550" y="5407025"/>
          <p14:tracePt t="55235" x="6329363" y="5407025"/>
          <p14:tracePt t="55243" x="6353175" y="5414963"/>
          <p14:tracePt t="55251" x="6376988" y="5414963"/>
          <p14:tracePt t="55260" x="6402388" y="5414963"/>
          <p14:tracePt t="55267" x="6426200" y="5414963"/>
          <p14:tracePt t="55276" x="6457950" y="5414963"/>
          <p14:tracePt t="55283" x="6497638" y="5414963"/>
          <p14:tracePt t="55291" x="6521450" y="5414963"/>
          <p14:tracePt t="55299" x="6553200" y="5414963"/>
          <p14:tracePt t="55307" x="6584950" y="5414963"/>
          <p14:tracePt t="55315" x="6616700" y="5422900"/>
          <p14:tracePt t="55323" x="6648450" y="5422900"/>
          <p14:tracePt t="55331" x="6680200" y="5422900"/>
          <p14:tracePt t="55339" x="6711950" y="5422900"/>
          <p14:tracePt t="55347" x="6751638" y="5422900"/>
          <p14:tracePt t="55355" x="6769100" y="5422900"/>
          <p14:tracePt t="55363" x="6792913" y="5422900"/>
          <p14:tracePt t="55371" x="6824663" y="5422900"/>
          <p14:tracePt t="55379" x="6848475" y="5422900"/>
          <p14:tracePt t="55387" x="6864350" y="5422900"/>
          <p14:tracePt t="55395" x="6880225" y="5422900"/>
          <p14:tracePt t="55403" x="6896100" y="5414963"/>
          <p14:tracePt t="55411" x="6911975" y="5407025"/>
          <p14:tracePt t="55419" x="6919913" y="5407025"/>
          <p14:tracePt t="55427" x="6919913" y="5399088"/>
          <p14:tracePt t="55435" x="6935788" y="5399088"/>
          <p14:tracePt t="55443" x="6935788" y="5391150"/>
          <p14:tracePt t="55452" x="6943725" y="5383213"/>
          <p14:tracePt t="55460" x="6951663" y="5375275"/>
          <p14:tracePt t="55476" x="6959600" y="5359400"/>
          <p14:tracePt t="55484" x="6959600" y="5351463"/>
          <p14:tracePt t="55491" x="6959600" y="5343525"/>
          <p14:tracePt t="55500" x="6967538" y="5327650"/>
          <p14:tracePt t="55516" x="6967538" y="5310188"/>
          <p14:tracePt t="55523" x="6975475" y="5302250"/>
          <p14:tracePt t="55531" x="6975475" y="5294313"/>
          <p14:tracePt t="55539" x="6975475" y="5286375"/>
          <p14:tracePt t="55547" x="6975475" y="5278438"/>
          <p14:tracePt t="55555" x="6983413" y="5270500"/>
          <p14:tracePt t="55563" x="6983413" y="5262563"/>
          <p14:tracePt t="55571" x="6983413" y="5254625"/>
          <p14:tracePt t="55579" x="6983413" y="5246688"/>
          <p14:tracePt t="55587" x="6983413" y="5238750"/>
          <p14:tracePt t="55595" x="6983413" y="5230813"/>
          <p14:tracePt t="55603" x="6983413" y="5222875"/>
          <p14:tracePt t="55611" x="6983413" y="5214938"/>
          <p14:tracePt t="55627" x="6983413" y="5199063"/>
          <p14:tracePt t="55643" x="6983413" y="5191125"/>
          <p14:tracePt t="55659" x="6983413" y="5183188"/>
          <p14:tracePt t="55667" x="6975475" y="5183188"/>
          <p14:tracePt t="55683" x="6975475" y="5175250"/>
          <p14:tracePt t="55699" x="6975475" y="5167313"/>
          <p14:tracePt t="55715" x="6959600" y="5167313"/>
          <p14:tracePt t="55748" x="6951663" y="5167313"/>
          <p14:tracePt t="55764" x="6943725" y="5167313"/>
          <p14:tracePt t="55771" x="6935788" y="5167313"/>
          <p14:tracePt t="55780" x="6919913" y="5167313"/>
          <p14:tracePt t="55787" x="6911975" y="5167313"/>
          <p14:tracePt t="55795" x="6896100" y="5167313"/>
          <p14:tracePt t="55803" x="6880225" y="5167313"/>
          <p14:tracePt t="55811" x="6856413" y="5167313"/>
          <p14:tracePt t="55819" x="6832600" y="5167313"/>
          <p14:tracePt t="55827" x="6816725" y="5167313"/>
          <p14:tracePt t="55835" x="6784975" y="5167313"/>
          <p14:tracePt t="55843" x="6759575" y="5167313"/>
          <p14:tracePt t="55851" x="6719888" y="5167313"/>
          <p14:tracePt t="55860" x="6680200" y="5167313"/>
          <p14:tracePt t="55867" x="6640513" y="5167313"/>
          <p14:tracePt t="55876" x="6608763" y="5167313"/>
          <p14:tracePt t="55883" x="6561138" y="5167313"/>
          <p14:tracePt t="55892" x="6521450" y="5167313"/>
          <p14:tracePt t="55900" x="6465888" y="5167313"/>
          <p14:tracePt t="55908" x="6426200" y="5167313"/>
          <p14:tracePt t="55915" x="6361113" y="5167313"/>
          <p14:tracePt t="55923" x="6297613" y="5167313"/>
          <p14:tracePt t="55931" x="6234113" y="5175250"/>
          <p14:tracePt t="55940" x="6154738" y="5175250"/>
          <p14:tracePt t="55947" x="6091238" y="5175250"/>
          <p14:tracePt t="55955" x="6018213" y="5175250"/>
          <p14:tracePt t="55963" x="5930900" y="5191125"/>
          <p14:tracePt t="55971" x="5859463" y="5191125"/>
          <p14:tracePt t="55979" x="5780088" y="5199063"/>
          <p14:tracePt t="55987" x="5708650" y="5199063"/>
          <p14:tracePt t="55995" x="5635625" y="5199063"/>
          <p14:tracePt t="56003" x="5556250" y="5199063"/>
          <p14:tracePt t="56011" x="5492750" y="5199063"/>
          <p14:tracePt t="56019" x="5421313" y="5199063"/>
          <p14:tracePt t="56027" x="5349875" y="5199063"/>
          <p14:tracePt t="56035" x="5268913" y="5199063"/>
          <p14:tracePt t="56043" x="5197475" y="5199063"/>
          <p14:tracePt t="56051" x="5133975" y="5199063"/>
          <p14:tracePt t="56059" x="5070475" y="5199063"/>
          <p14:tracePt t="56077" x="4943475" y="5199063"/>
          <p14:tracePt t="56083" x="4878388" y="5199063"/>
          <p14:tracePt t="56091" x="4822825" y="5199063"/>
          <p14:tracePt t="56099" x="4767263" y="5199063"/>
          <p14:tracePt t="56107" x="4727575" y="5199063"/>
          <p14:tracePt t="56115" x="4672013" y="5199063"/>
          <p14:tracePt t="56123" x="4624388" y="5199063"/>
          <p14:tracePt t="56131" x="4584700" y="5199063"/>
          <p14:tracePt t="56139" x="4535488" y="5199063"/>
          <p14:tracePt t="56147" x="4503738" y="5199063"/>
          <p14:tracePt t="56156" x="4464050" y="5199063"/>
          <p14:tracePt t="56163" x="4432300" y="5199063"/>
          <p14:tracePt t="56171" x="4408488" y="5199063"/>
          <p14:tracePt t="56179" x="4384675" y="5199063"/>
          <p14:tracePt t="56188" x="4352925" y="5199063"/>
          <p14:tracePt t="56195" x="4329113" y="5199063"/>
          <p14:tracePt t="56203" x="4305300" y="5191125"/>
          <p14:tracePt t="56211" x="4281488" y="5191125"/>
          <p14:tracePt t="56219" x="4257675" y="5191125"/>
          <p14:tracePt t="56227" x="4241800" y="5191125"/>
          <p14:tracePt t="56236" x="4217988" y="5191125"/>
          <p14:tracePt t="56243" x="4200525" y="5191125"/>
          <p14:tracePt t="56251" x="4184650" y="5191125"/>
          <p14:tracePt t="56259" x="4168775" y="5183188"/>
          <p14:tracePt t="56267" x="4144963" y="5183188"/>
          <p14:tracePt t="56276" x="4129088" y="5183188"/>
          <p14:tracePt t="56283" x="4113213" y="5183188"/>
          <p14:tracePt t="56291" x="4097338" y="5183188"/>
          <p14:tracePt t="56299" x="4089400" y="5183188"/>
          <p14:tracePt t="56307" x="4073525" y="5183188"/>
          <p14:tracePt t="56315" x="4049713" y="5183188"/>
          <p14:tracePt t="56323" x="4041775" y="5183188"/>
          <p14:tracePt t="56331" x="4025900" y="5183188"/>
          <p14:tracePt t="56339" x="4017963" y="5183188"/>
          <p14:tracePt t="56347" x="4002088" y="5183188"/>
          <p14:tracePt t="56355" x="3994150" y="5183188"/>
          <p14:tracePt t="56603" x="4002088" y="5183188"/>
          <p14:tracePt t="56611" x="4017963" y="5183188"/>
          <p14:tracePt t="56619" x="4033838" y="5183188"/>
          <p14:tracePt t="56627" x="4065588" y="5183188"/>
          <p14:tracePt t="56635" x="4121150" y="5183188"/>
          <p14:tracePt t="56643" x="4192588" y="5183188"/>
          <p14:tracePt t="56651" x="4281488" y="5183188"/>
          <p14:tracePt t="56659" x="4400550" y="5183188"/>
          <p14:tracePt t="56667" x="4559300" y="5183188"/>
          <p14:tracePt t="56676" x="4735513" y="5183188"/>
          <p14:tracePt t="56683" x="4951413" y="5175250"/>
          <p14:tracePt t="56691" x="5221288" y="5167313"/>
          <p14:tracePt t="56699" x="5500688" y="5167313"/>
          <p14:tracePt t="56707" x="5788025" y="5135563"/>
          <p14:tracePt t="56715" x="6091238" y="5135563"/>
          <p14:tracePt t="56723" x="6418263" y="5135563"/>
          <p14:tracePt t="56731" x="6719888" y="5127625"/>
          <p14:tracePt t="56739" x="7023100" y="5127625"/>
          <p14:tracePt t="56747" x="7350125" y="5127625"/>
          <p14:tracePt t="56755" x="7653338" y="5111750"/>
          <p14:tracePt t="56763" x="7964488" y="5095875"/>
          <p14:tracePt t="56771" x="8243888" y="5095875"/>
          <p14:tracePt t="56779" x="8529638" y="5080000"/>
          <p14:tracePt t="56787" x="8793163" y="5080000"/>
          <p14:tracePt t="56795" x="9009063" y="50720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2C3E6-A68C-40E0-8CFE-33E0FB23C9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628" y="861443"/>
            <a:ext cx="8209607" cy="6953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언어의 작성 지침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DA973A8E-9DBC-4553-9341-B2ADE004F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D2952D-9BCF-4C88-81AA-27D6C18C0F2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D6AEBDC-F834-49FC-A300-DE7C54DFA195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EC22CE7-E9D1-4731-B0A7-F8D0CBF1C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5" y="1452799"/>
            <a:ext cx="8326065" cy="492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언어가 한 페이지를 초과하지 않도록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 페이지를 초과하게 되면 다른 방식으로 알고리즘을 간략히 기술하는 것을 생각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그러나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마땅한 대안이 없다면 처리 자체를 하위단계로 분할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IF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 또는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문의 제어구조를 사용할 때는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중첩도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(Nesting)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단계를</a:t>
            </a:r>
            <a:endParaRPr lang="en-US" altLang="ko-KR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초과하지 않도록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제어구조를 중첩해 사용할 때는 중첩에 따라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요철모양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(Indentation)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 사용</a:t>
            </a:r>
            <a:endParaRPr lang="en-US" altLang="ko-KR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이해하기 쉬운 단어 사용 및 수정 용이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작성형식의 혼합 가능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구조적언어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의사결정표등과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구조등이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명확할 것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비공식적으로 융통성 있게 작성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공식적으로 표준화 시키지 않도록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542"/>
    </mc:Choice>
    <mc:Fallback xmlns="">
      <p:transition spd="slow" advTm="228542"/>
    </mc:Fallback>
  </mc:AlternateContent>
  <p:extLst>
    <p:ext uri="{3A86A75C-4F4B-4683-9AE1-C65F6400EC91}">
      <p14:laserTraceLst xmlns:p14="http://schemas.microsoft.com/office/powerpoint/2010/main">
        <p14:tracePtLst>
          <p14:tracePt t="5005" x="9128125" y="4075113"/>
          <p14:tracePt t="5013" x="9120188" y="4083050"/>
          <p14:tracePt t="5021" x="9104313" y="4083050"/>
          <p14:tracePt t="5029" x="9088438" y="4083050"/>
          <p14:tracePt t="5037" x="9072563" y="4083050"/>
          <p14:tracePt t="5045" x="9056688" y="4083050"/>
          <p14:tracePt t="5053" x="9024938" y="4083050"/>
          <p14:tracePt t="5061" x="8993188" y="4083050"/>
          <p14:tracePt t="5069" x="8936038" y="4067175"/>
          <p14:tracePt t="5077" x="8880475" y="4051300"/>
          <p14:tracePt t="5088" x="8816975" y="4011613"/>
          <p14:tracePt t="5093" x="8761413" y="3963988"/>
          <p14:tracePt t="5101" x="8713788" y="3914775"/>
          <p14:tracePt t="5109" x="8666163" y="3867150"/>
          <p14:tracePt t="5117" x="8618538" y="3819525"/>
          <p14:tracePt t="5125" x="8569325" y="3771900"/>
          <p14:tracePt t="5133" x="8545513" y="3732213"/>
          <p14:tracePt t="5141" x="8521700" y="3684588"/>
          <p14:tracePt t="5149" x="8474075" y="3636963"/>
          <p14:tracePt t="5157" x="8442325" y="3613150"/>
          <p14:tracePt t="5165" x="8418513" y="3571875"/>
          <p14:tracePt t="5173" x="8378825" y="3548063"/>
          <p14:tracePt t="5453" x="8370888" y="3548063"/>
          <p14:tracePt t="5461" x="8339138" y="3548063"/>
          <p14:tracePt t="5469" x="8283575" y="3548063"/>
          <p14:tracePt t="5477" x="8235950" y="3548063"/>
          <p14:tracePt t="5485" x="8186738" y="3548063"/>
          <p14:tracePt t="5493" x="8107363" y="3548063"/>
          <p14:tracePt t="5501" x="8035925" y="3540125"/>
          <p14:tracePt t="5509" x="7972425" y="3532188"/>
          <p14:tracePt t="5517" x="7940675" y="3516313"/>
          <p14:tracePt t="5525" x="7893050" y="3484563"/>
          <p14:tracePt t="5533" x="7843838" y="3460750"/>
          <p14:tracePt t="5541" x="7772400" y="3436938"/>
          <p14:tracePt t="5549" x="7661275" y="3405188"/>
          <p14:tracePt t="5557" x="7566025" y="3373438"/>
          <p14:tracePt t="5565" x="7461250" y="3365500"/>
          <p14:tracePt t="5573" x="7373938" y="3357563"/>
          <p14:tracePt t="5581" x="7294563" y="3349625"/>
          <p14:tracePt t="5589" x="7231063" y="3349625"/>
          <p14:tracePt t="5597" x="7167563" y="3349625"/>
          <p14:tracePt t="5604" x="7110413" y="3349625"/>
          <p14:tracePt t="5613" x="7038975" y="3365500"/>
          <p14:tracePt t="5621" x="6983413" y="3381375"/>
          <p14:tracePt t="5629" x="6919913" y="3389313"/>
          <p14:tracePt t="5638" x="6864350" y="3405188"/>
          <p14:tracePt t="5645" x="6800850" y="3413125"/>
          <p14:tracePt t="5653" x="6751638" y="3421063"/>
          <p14:tracePt t="5661" x="6704013" y="3429000"/>
          <p14:tracePt t="5669" x="6672263" y="3429000"/>
          <p14:tracePt t="5677" x="6640513" y="3429000"/>
          <p14:tracePt t="5685" x="6616700" y="3429000"/>
          <p14:tracePt t="5693" x="6592888" y="3429000"/>
          <p14:tracePt t="5701" x="6577013" y="3429000"/>
          <p14:tracePt t="5709" x="6569075" y="3429000"/>
          <p14:tracePt t="5717" x="6553200" y="3421063"/>
          <p14:tracePt t="5733" x="6545263" y="3413125"/>
          <p14:tracePt t="5741" x="6537325" y="3413125"/>
          <p14:tracePt t="5757" x="6529388" y="3397250"/>
          <p14:tracePt t="5773" x="6513513" y="3381375"/>
          <p14:tracePt t="5781" x="6497638" y="3373438"/>
          <p14:tracePt t="5789" x="6481763" y="3349625"/>
          <p14:tracePt t="5797" x="6457950" y="3302000"/>
          <p14:tracePt t="5805" x="6426200" y="3252788"/>
          <p14:tracePt t="5813" x="6384925" y="3181350"/>
          <p14:tracePt t="5821" x="6337300" y="3094038"/>
          <p14:tracePt t="5829" x="6281738" y="3022600"/>
          <p14:tracePt t="5838" x="6242050" y="2951163"/>
          <p14:tracePt t="5845" x="6218238" y="2870200"/>
          <p14:tracePt t="5853" x="6170613" y="2782888"/>
          <p14:tracePt t="5861" x="6146800" y="2711450"/>
          <p14:tracePt t="5869" x="6115050" y="2647950"/>
          <p14:tracePt t="5888" x="6083300" y="2616200"/>
          <p14:tracePt t="6189" x="6075363" y="2584450"/>
          <p14:tracePt t="6197" x="6067425" y="2584450"/>
          <p14:tracePt t="6205" x="6051550" y="2584450"/>
          <p14:tracePt t="6221" x="5994400" y="2592388"/>
          <p14:tracePt t="6229" x="5954713" y="2608263"/>
          <p14:tracePt t="6237" x="5899150" y="2624138"/>
          <p14:tracePt t="6245" x="5843588" y="2640013"/>
          <p14:tracePt t="6253" x="5764213" y="2640013"/>
          <p14:tracePt t="6261" x="5684838" y="2640013"/>
          <p14:tracePt t="6269" x="5580063" y="2632075"/>
          <p14:tracePt t="6277" x="5484813" y="2608263"/>
          <p14:tracePt t="6285" x="5389563" y="2576513"/>
          <p14:tracePt t="6293" x="5292725" y="2559050"/>
          <p14:tracePt t="6301" x="5189538" y="2551113"/>
          <p14:tracePt t="6309" x="5086350" y="2535238"/>
          <p14:tracePt t="6317" x="4983163" y="2535238"/>
          <p14:tracePt t="6325" x="4878388" y="2535238"/>
          <p14:tracePt t="6333" x="4775200" y="2535238"/>
          <p14:tracePt t="6341" x="4672013" y="2535238"/>
          <p14:tracePt t="6349" x="4559300" y="2535238"/>
          <p14:tracePt t="6357" x="4479925" y="2535238"/>
          <p14:tracePt t="6365" x="4392613" y="2535238"/>
          <p14:tracePt t="6373" x="4305300" y="2535238"/>
          <p14:tracePt t="6381" x="4233863" y="2535238"/>
          <p14:tracePt t="6389" x="4152900" y="2535238"/>
          <p14:tracePt t="6397" x="4081463" y="2519363"/>
          <p14:tracePt t="6405" x="4017963" y="2503488"/>
          <p14:tracePt t="6413" x="3954463" y="2487613"/>
          <p14:tracePt t="6421" x="3898900" y="2479675"/>
          <p14:tracePt t="6429" x="3851275" y="2463800"/>
          <p14:tracePt t="6438" x="3810000" y="2447925"/>
          <p14:tracePt t="6445" x="3786188" y="2439988"/>
          <p14:tracePt t="6453" x="3762375" y="2432050"/>
          <p14:tracePt t="6461" x="3754438" y="2432050"/>
          <p14:tracePt t="6469" x="3738563" y="2432050"/>
          <p14:tracePt t="6477" x="3722688" y="2424113"/>
          <p14:tracePt t="6485" x="3714750" y="2424113"/>
          <p14:tracePt t="6493" x="3714750" y="2416175"/>
          <p14:tracePt t="6501" x="3698875" y="2416175"/>
          <p14:tracePt t="6518" x="3690938" y="2416175"/>
          <p14:tracePt t="6525" x="3690938" y="2408238"/>
          <p14:tracePt t="6533" x="3675063" y="2408238"/>
          <p14:tracePt t="6541" x="3667125" y="2400300"/>
          <p14:tracePt t="6549" x="3659188" y="2384425"/>
          <p14:tracePt t="6557" x="3627438" y="2384425"/>
          <p14:tracePt t="6565" x="3603625" y="2368550"/>
          <p14:tracePt t="6573" x="3579813" y="2352675"/>
          <p14:tracePt t="6581" x="3556000" y="2352675"/>
          <p14:tracePt t="6589" x="3524250" y="2336800"/>
          <p14:tracePt t="6597" x="3492500" y="2320925"/>
          <p14:tracePt t="6605" x="3451225" y="2305050"/>
          <p14:tracePt t="6613" x="3395663" y="2289175"/>
          <p14:tracePt t="6621" x="3340100" y="2273300"/>
          <p14:tracePt t="6629" x="3284538" y="2249488"/>
          <p14:tracePt t="6638" x="3221038" y="2233613"/>
          <p14:tracePt t="6645" x="3157538" y="2216150"/>
          <p14:tracePt t="6653" x="3076575" y="2192338"/>
          <p14:tracePt t="6661" x="3013075" y="2176463"/>
          <p14:tracePt t="6669" x="2941638" y="2160588"/>
          <p14:tracePt t="6677" x="2886075" y="2136775"/>
          <p14:tracePt t="6685" x="2822575" y="2120900"/>
          <p14:tracePt t="6693" x="2759075" y="2105025"/>
          <p14:tracePt t="6701" x="2701925" y="2089150"/>
          <p14:tracePt t="6709" x="2630488" y="2065338"/>
          <p14:tracePt t="6717" x="2574925" y="2041525"/>
          <p14:tracePt t="6725" x="2519363" y="2025650"/>
          <p14:tracePt t="6733" x="2455863" y="2009775"/>
          <p14:tracePt t="6741" x="2400300" y="1993900"/>
          <p14:tracePt t="6749" x="2351088" y="1978025"/>
          <p14:tracePt t="6757" x="2303463" y="1954213"/>
          <p14:tracePt t="6765" x="2263775" y="1946275"/>
          <p14:tracePt t="6773" x="2224088" y="1930400"/>
          <p14:tracePt t="6781" x="2192338" y="1922463"/>
          <p14:tracePt t="6789" x="2160588" y="1906588"/>
          <p14:tracePt t="6797" x="2136775" y="1898650"/>
          <p14:tracePt t="6805" x="2120900" y="1898650"/>
          <p14:tracePt t="6813" x="2105025" y="1890713"/>
          <p14:tracePt t="6821" x="2089150" y="1881188"/>
          <p14:tracePt t="6837" x="2081213" y="1873250"/>
          <p14:tracePt t="6949" x="2073275" y="1873250"/>
          <p14:tracePt t="7301" x="2073275" y="1865313"/>
          <p14:tracePt t="7317" x="2073275" y="1857375"/>
          <p14:tracePt t="7357" x="2081213" y="1857375"/>
          <p14:tracePt t="7373" x="2081213" y="1849438"/>
          <p14:tracePt t="7381" x="2089150" y="1849438"/>
          <p14:tracePt t="7389" x="2097088" y="1849438"/>
          <p14:tracePt t="7413" x="2105025" y="1849438"/>
          <p14:tracePt t="7429" x="2112963" y="1841500"/>
          <p14:tracePt t="7445" x="2120900" y="1841500"/>
          <p14:tracePt t="7453" x="2128838" y="1841500"/>
          <p14:tracePt t="7469" x="2136775" y="1833563"/>
          <p14:tracePt t="7485" x="2152650" y="1825625"/>
          <p14:tracePt t="7493" x="2160588" y="1825625"/>
          <p14:tracePt t="7501" x="2168525" y="1825625"/>
          <p14:tracePt t="7509" x="2176463" y="1817688"/>
          <p14:tracePt t="7517" x="2184400" y="1817688"/>
          <p14:tracePt t="7525" x="2192338" y="1817688"/>
          <p14:tracePt t="7533" x="2208213" y="1801813"/>
          <p14:tracePt t="7541" x="2216150" y="1801813"/>
          <p14:tracePt t="7549" x="2224088" y="1801813"/>
          <p14:tracePt t="7557" x="2239963" y="1793875"/>
          <p14:tracePt t="7565" x="2247900" y="1793875"/>
          <p14:tracePt t="7573" x="2255838" y="1785938"/>
          <p14:tracePt t="7581" x="2271713" y="1778000"/>
          <p14:tracePt t="7589" x="2279650" y="1778000"/>
          <p14:tracePt t="7597" x="2287588" y="1770063"/>
          <p14:tracePt t="7605" x="2295525" y="1770063"/>
          <p14:tracePt t="7621" x="2311400" y="1762125"/>
          <p14:tracePt t="7638" x="2319338" y="1754188"/>
          <p14:tracePt t="7645" x="2327275" y="1754188"/>
          <p14:tracePt t="7653" x="2335213" y="1754188"/>
          <p14:tracePt t="7661" x="2351088" y="1738313"/>
          <p14:tracePt t="7669" x="2359025" y="1738313"/>
          <p14:tracePt t="7677" x="2374900" y="1730375"/>
          <p14:tracePt t="7685" x="2400300" y="1714500"/>
          <p14:tracePt t="7693" x="2416175" y="1714500"/>
          <p14:tracePt t="7701" x="2432050" y="1706563"/>
          <p14:tracePt t="7709" x="2447925" y="1698625"/>
          <p14:tracePt t="7717" x="2471738" y="1690688"/>
          <p14:tracePt t="7725" x="2487613" y="1682750"/>
          <p14:tracePt t="7733" x="2503488" y="1674813"/>
          <p14:tracePt t="7741" x="2519363" y="1674813"/>
          <p14:tracePt t="7749" x="2543175" y="1666875"/>
          <p14:tracePt t="7757" x="2559050" y="1666875"/>
          <p14:tracePt t="7765" x="2582863" y="1666875"/>
          <p14:tracePt t="7773" x="2614613" y="1651000"/>
          <p14:tracePt t="7781" x="2630488" y="1651000"/>
          <p14:tracePt t="7789" x="2654300" y="1651000"/>
          <p14:tracePt t="7797" x="2678113" y="1643063"/>
          <p14:tracePt t="7805" x="2701925" y="1643063"/>
          <p14:tracePt t="7813" x="2733675" y="1635125"/>
          <p14:tracePt t="7821" x="2767013" y="1635125"/>
          <p14:tracePt t="7829" x="2806700" y="1627188"/>
          <p14:tracePt t="7837" x="2838450" y="1619250"/>
          <p14:tracePt t="7845" x="2886075" y="1611313"/>
          <p14:tracePt t="7853" x="2909888" y="1611313"/>
          <p14:tracePt t="7861" x="2941638" y="1603375"/>
          <p14:tracePt t="7869" x="2973388" y="1603375"/>
          <p14:tracePt t="7877" x="2997200" y="1595438"/>
          <p14:tracePt t="7885" x="3013075" y="1595438"/>
          <p14:tracePt t="7904" x="3052763" y="1587500"/>
          <p14:tracePt t="7909" x="3068638" y="1579563"/>
          <p14:tracePt t="7917" x="3076575" y="1579563"/>
          <p14:tracePt t="7925" x="3084513" y="1579563"/>
          <p14:tracePt t="7933" x="3092450" y="1579563"/>
          <p14:tracePt t="7950" x="3092450" y="1571625"/>
          <p14:tracePt t="7957" x="3100388" y="1571625"/>
          <p14:tracePt t="9141" x="3100388" y="1579563"/>
          <p14:tracePt t="9173" x="3100388" y="1587500"/>
          <p14:tracePt t="9189" x="3100388" y="1595438"/>
          <p14:tracePt t="9725" x="3100388" y="1603375"/>
          <p14:tracePt t="9733" x="3100388" y="1619250"/>
          <p14:tracePt t="9741" x="3109913" y="1627188"/>
          <p14:tracePt t="9749" x="3109913" y="1635125"/>
          <p14:tracePt t="9805" x="3109913" y="1643063"/>
          <p14:tracePt t="10237" x="3117850" y="1643063"/>
          <p14:tracePt t="10261" x="3125788" y="1643063"/>
          <p14:tracePt t="10269" x="3133725" y="1643063"/>
          <p14:tracePt t="10277" x="3149600" y="1643063"/>
          <p14:tracePt t="10285" x="3165475" y="1643063"/>
          <p14:tracePt t="10293" x="3189288" y="1643063"/>
          <p14:tracePt t="10301" x="3197225" y="1643063"/>
          <p14:tracePt t="10309" x="3228975" y="1643063"/>
          <p14:tracePt t="10317" x="3244850" y="1643063"/>
          <p14:tracePt t="10325" x="3276600" y="1643063"/>
          <p14:tracePt t="10333" x="3324225" y="1651000"/>
          <p14:tracePt t="10341" x="3355975" y="1651000"/>
          <p14:tracePt t="10349" x="3395663" y="1658938"/>
          <p14:tracePt t="10357" x="3443288" y="1658938"/>
          <p14:tracePt t="10365" x="3484563" y="1658938"/>
          <p14:tracePt t="10373" x="3532188" y="1658938"/>
          <p14:tracePt t="10381" x="3571875" y="1658938"/>
          <p14:tracePt t="10389" x="3627438" y="1666875"/>
          <p14:tracePt t="10397" x="3667125" y="1666875"/>
          <p14:tracePt t="10405" x="3722688" y="1666875"/>
          <p14:tracePt t="10413" x="3778250" y="1666875"/>
          <p14:tracePt t="10421" x="3833813" y="1666875"/>
          <p14:tracePt t="10429" x="3898900" y="1666875"/>
          <p14:tracePt t="10437" x="3954463" y="1666875"/>
          <p14:tracePt t="10445" x="4002088" y="1666875"/>
          <p14:tracePt t="10454" x="4049713" y="1666875"/>
          <p14:tracePt t="10461" x="4097338" y="1666875"/>
          <p14:tracePt t="10469" x="4144963" y="1666875"/>
          <p14:tracePt t="10477" x="4184650" y="1666875"/>
          <p14:tracePt t="10485" x="4225925" y="1658938"/>
          <p14:tracePt t="10493" x="4265613" y="1658938"/>
          <p14:tracePt t="10501" x="4297363" y="1658938"/>
          <p14:tracePt t="10510" x="4329113" y="1658938"/>
          <p14:tracePt t="10517" x="4352925" y="1658938"/>
          <p14:tracePt t="10525" x="4392613" y="1651000"/>
          <p14:tracePt t="10533" x="4408488" y="1651000"/>
          <p14:tracePt t="10542" x="4432300" y="1643063"/>
          <p14:tracePt t="10549" x="4456113" y="1643063"/>
          <p14:tracePt t="10557" x="4471988" y="1643063"/>
          <p14:tracePt t="10565" x="4487863" y="1635125"/>
          <p14:tracePt t="10573" x="4503738" y="1635125"/>
          <p14:tracePt t="10581" x="4519613" y="1635125"/>
          <p14:tracePt t="10589" x="4527550" y="1635125"/>
          <p14:tracePt t="10605" x="4535488" y="1627188"/>
          <p14:tracePt t="10621" x="4543425" y="1627188"/>
          <p14:tracePt t="10893" x="4543425" y="1619250"/>
          <p14:tracePt t="12829" x="4535488" y="1619250"/>
          <p14:tracePt t="12845" x="4519613" y="1619250"/>
          <p14:tracePt t="12861" x="4503738" y="1619250"/>
          <p14:tracePt t="12877" x="4487863" y="1619250"/>
          <p14:tracePt t="12893" x="4471988" y="1619250"/>
          <p14:tracePt t="12901" x="4456113" y="1619250"/>
          <p14:tracePt t="12909" x="4448175" y="1619250"/>
          <p14:tracePt t="12917" x="4440238" y="1619250"/>
          <p14:tracePt t="12925" x="4424363" y="1619250"/>
          <p14:tracePt t="12933" x="4416425" y="1611313"/>
          <p14:tracePt t="12941" x="4400550" y="1611313"/>
          <p14:tracePt t="12949" x="4384675" y="1611313"/>
          <p14:tracePt t="12957" x="4376738" y="1611313"/>
          <p14:tracePt t="12965" x="4360863" y="1611313"/>
          <p14:tracePt t="12973" x="4344988" y="1611313"/>
          <p14:tracePt t="12981" x="4321175" y="1611313"/>
          <p14:tracePt t="12989" x="4297363" y="1611313"/>
          <p14:tracePt t="12997" x="4281488" y="1611313"/>
          <p14:tracePt t="13005" x="4265613" y="1603375"/>
          <p14:tracePt t="13013" x="4249738" y="1603375"/>
          <p14:tracePt t="13021" x="4233863" y="1603375"/>
          <p14:tracePt t="13029" x="4217988" y="1595438"/>
          <p14:tracePt t="13037" x="4200525" y="1595438"/>
          <p14:tracePt t="13045" x="4192588" y="1587500"/>
          <p14:tracePt t="13054" x="4184650" y="1587500"/>
          <p14:tracePt t="13061" x="4176713" y="1579563"/>
          <p14:tracePt t="13069" x="4168775" y="1579563"/>
          <p14:tracePt t="14357" x="4168775" y="1587500"/>
          <p14:tracePt t="14365" x="4168775" y="1595438"/>
          <p14:tracePt t="14381" x="4168775" y="1603375"/>
          <p14:tracePt t="14437" x="4168775" y="1611313"/>
          <p14:tracePt t="14581" x="4168775" y="1619250"/>
          <p14:tracePt t="14605" x="4168775" y="1627188"/>
          <p14:tracePt t="15094" x="4168775" y="1635125"/>
          <p14:tracePt t="15117" x="4168775" y="1643063"/>
          <p14:tracePt t="15229" x="4176713" y="1643063"/>
          <p14:tracePt t="15413" x="4176713" y="1651000"/>
          <p14:tracePt t="15469" x="4184650" y="1651000"/>
          <p14:tracePt t="15677" x="4192588" y="1651000"/>
          <p14:tracePt t="18037" x="4200525" y="1651000"/>
          <p14:tracePt t="18381" x="4200525" y="1643063"/>
          <p14:tracePt t="18389" x="4200525" y="1627188"/>
          <p14:tracePt t="18405" x="4200525" y="1619250"/>
          <p14:tracePt t="18421" x="4200525" y="1611313"/>
          <p14:tracePt t="18429" x="4200525" y="1603375"/>
          <p14:tracePt t="19101" x="4200525" y="1611313"/>
          <p14:tracePt t="20069" x="4184650" y="1611313"/>
          <p14:tracePt t="20077" x="4176713" y="1611313"/>
          <p14:tracePt t="20085" x="4168775" y="1611313"/>
          <p14:tracePt t="20093" x="4160838" y="1619250"/>
          <p14:tracePt t="20101" x="4144963" y="1627188"/>
          <p14:tracePt t="20109" x="4137025" y="1627188"/>
          <p14:tracePt t="20117" x="4121150" y="1643063"/>
          <p14:tracePt t="20125" x="4097338" y="1658938"/>
          <p14:tracePt t="20133" x="4073525" y="1674813"/>
          <p14:tracePt t="20141" x="4041775" y="1690688"/>
          <p14:tracePt t="20149" x="4010025" y="1714500"/>
          <p14:tracePt t="20157" x="3978275" y="1746250"/>
          <p14:tracePt t="20165" x="3930650" y="1770063"/>
          <p14:tracePt t="20173" x="3883025" y="1793875"/>
          <p14:tracePt t="20181" x="3825875" y="1825625"/>
          <p14:tracePt t="20189" x="3778250" y="1849438"/>
          <p14:tracePt t="20197" x="3722688" y="1873250"/>
          <p14:tracePt t="20205" x="3659188" y="1898650"/>
          <p14:tracePt t="20213" x="3579813" y="1922463"/>
          <p14:tracePt t="20220" x="3516313" y="1946275"/>
          <p14:tracePt t="20229" x="3435350" y="1962150"/>
          <p14:tracePt t="20237" x="3340100" y="1985963"/>
          <p14:tracePt t="20245" x="3252788" y="2001838"/>
          <p14:tracePt t="20253" x="3157538" y="2009775"/>
          <p14:tracePt t="20261" x="3068638" y="2009775"/>
          <p14:tracePt t="20269" x="2989263" y="2017713"/>
          <p14:tracePt t="20277" x="2901950" y="2017713"/>
          <p14:tracePt t="20285" x="2830513" y="2017713"/>
          <p14:tracePt t="20293" x="2741613" y="2017713"/>
          <p14:tracePt t="20300" x="2678113" y="2017713"/>
          <p14:tracePt t="20309" x="2606675" y="2017713"/>
          <p14:tracePt t="20317" x="2535238" y="2017713"/>
          <p14:tracePt t="20325" x="2471738" y="2009775"/>
          <p14:tracePt t="20332" x="2400300" y="2009775"/>
          <p14:tracePt t="20341" x="2343150" y="1993900"/>
          <p14:tracePt t="20349" x="2279650" y="1993900"/>
          <p14:tracePt t="20357" x="2224088" y="1985963"/>
          <p14:tracePt t="20365" x="2184400" y="1985963"/>
          <p14:tracePt t="20373" x="2136775" y="1978025"/>
          <p14:tracePt t="20381" x="2105025" y="1978025"/>
          <p14:tracePt t="20389" x="2057400" y="1970088"/>
          <p14:tracePt t="20397" x="2025650" y="1970088"/>
          <p14:tracePt t="20405" x="2000250" y="1970088"/>
          <p14:tracePt t="20412" x="1976438" y="1970088"/>
          <p14:tracePt t="20421" x="1952625" y="1970088"/>
          <p14:tracePt t="20429" x="1928813" y="1970088"/>
          <p14:tracePt t="20437" x="1905000" y="1970088"/>
          <p14:tracePt t="20444" x="1889125" y="1970088"/>
          <p14:tracePt t="20454" x="1865313" y="1978025"/>
          <p14:tracePt t="20461" x="1849438" y="1985963"/>
          <p14:tracePt t="20469" x="1825625" y="1993900"/>
          <p14:tracePt t="20477" x="1809750" y="2001838"/>
          <p14:tracePt t="20485" x="1793875" y="2001838"/>
          <p14:tracePt t="20493" x="1785938" y="2009775"/>
          <p14:tracePt t="20501" x="1762125" y="2017713"/>
          <p14:tracePt t="20509" x="1754188" y="2017713"/>
          <p14:tracePt t="20517" x="1738313" y="2025650"/>
          <p14:tracePt t="20525" x="1730375" y="2033588"/>
          <p14:tracePt t="20533" x="1706563" y="2033588"/>
          <p14:tracePt t="20541" x="1690688" y="2041525"/>
          <p14:tracePt t="20557" x="1674813" y="2041525"/>
          <p14:tracePt t="20564" x="1674813" y="2049463"/>
          <p14:tracePt t="20573" x="1666875" y="2049463"/>
          <p14:tracePt t="20580" x="1658938" y="2049463"/>
          <p14:tracePt t="20621" x="1641475" y="2049463"/>
          <p14:tracePt t="20838" x="1633538" y="2049463"/>
          <p14:tracePt t="20861" x="1625600" y="2049463"/>
          <p14:tracePt t="20901" x="1625600" y="2057400"/>
          <p14:tracePt t="20981" x="1625600" y="2065338"/>
          <p14:tracePt t="20989" x="1633538" y="2065338"/>
          <p14:tracePt t="21005" x="1641475" y="2065338"/>
          <p14:tracePt t="21013" x="1651000" y="2073275"/>
          <p14:tracePt t="21029" x="1658938" y="2073275"/>
          <p14:tracePt t="21045" x="1666875" y="2073275"/>
          <p14:tracePt t="21053" x="1674813" y="2073275"/>
          <p14:tracePt t="21061" x="1682750" y="2073275"/>
          <p14:tracePt t="21077" x="1690688" y="2073275"/>
          <p14:tracePt t="21085" x="1698625" y="2065338"/>
          <p14:tracePt t="21101" x="1706563" y="2065338"/>
          <p14:tracePt t="21109" x="1714500" y="2057400"/>
          <p14:tracePt t="21117" x="1730375" y="2057400"/>
          <p14:tracePt t="21133" x="1738313" y="2057400"/>
          <p14:tracePt t="21141" x="1746250" y="2057400"/>
          <p14:tracePt t="21149" x="1754188" y="2049463"/>
          <p14:tracePt t="21157" x="1770063" y="2049463"/>
          <p14:tracePt t="21173" x="1778000" y="2041525"/>
          <p14:tracePt t="21182" x="1785938" y="2041525"/>
          <p14:tracePt t="21197" x="1793875" y="2041525"/>
          <p14:tracePt t="21205" x="1801813" y="2041525"/>
          <p14:tracePt t="21213" x="1809750" y="2041525"/>
          <p14:tracePt t="21221" x="1817688" y="2041525"/>
          <p14:tracePt t="21229" x="1825625" y="2041525"/>
          <p14:tracePt t="21237" x="1833563" y="2041525"/>
          <p14:tracePt t="21245" x="1841500" y="2041525"/>
          <p14:tracePt t="21253" x="1849438" y="2041525"/>
          <p14:tracePt t="21261" x="1873250" y="2041525"/>
          <p14:tracePt t="21269" x="1881188" y="2041525"/>
          <p14:tracePt t="21277" x="1897063" y="2041525"/>
          <p14:tracePt t="21285" x="1905000" y="2033588"/>
          <p14:tracePt t="21293" x="1928813" y="2033588"/>
          <p14:tracePt t="21301" x="1944688" y="2033588"/>
          <p14:tracePt t="21309" x="1968500" y="2033588"/>
          <p14:tracePt t="21317" x="1984375" y="2033588"/>
          <p14:tracePt t="21325" x="2008188" y="2033588"/>
          <p14:tracePt t="21333" x="2033588" y="2033588"/>
          <p14:tracePt t="21341" x="2057400" y="2041525"/>
          <p14:tracePt t="21349" x="2089150" y="2041525"/>
          <p14:tracePt t="21357" x="2120900" y="2041525"/>
          <p14:tracePt t="21365" x="2144713" y="2041525"/>
          <p14:tracePt t="21373" x="2176463" y="2049463"/>
          <p14:tracePt t="21381" x="2216150" y="2049463"/>
          <p14:tracePt t="21388" x="2247900" y="2057400"/>
          <p14:tracePt t="21397" x="2279650" y="2057400"/>
          <p14:tracePt t="21405" x="2311400" y="2057400"/>
          <p14:tracePt t="21413" x="2343150" y="2065338"/>
          <p14:tracePt t="21421" x="2384425" y="2065338"/>
          <p14:tracePt t="21429" x="2416175" y="2065338"/>
          <p14:tracePt t="21437" x="2439988" y="2065338"/>
          <p14:tracePt t="21445" x="2479675" y="2065338"/>
          <p14:tracePt t="21453" x="2503488" y="2065338"/>
          <p14:tracePt t="21461" x="2535238" y="2073275"/>
          <p14:tracePt t="21469" x="2559050" y="2073275"/>
          <p14:tracePt t="21477" x="2590800" y="2081213"/>
          <p14:tracePt t="21485" x="2606675" y="2081213"/>
          <p14:tracePt t="21494" x="2630488" y="2081213"/>
          <p14:tracePt t="21501" x="2646363" y="2081213"/>
          <p14:tracePt t="21509" x="2662238" y="2081213"/>
          <p14:tracePt t="21517" x="2678113" y="2081213"/>
          <p14:tracePt t="21525" x="2678113" y="2089150"/>
          <p14:tracePt t="21533" x="2686050" y="2089150"/>
          <p14:tracePt t="21541" x="2693988" y="2089150"/>
          <p14:tracePt t="21549" x="2701925" y="2089150"/>
          <p14:tracePt t="21557" x="2709863" y="2089150"/>
          <p14:tracePt t="21565" x="2717800" y="2089150"/>
          <p14:tracePt t="21573" x="2725738" y="2089150"/>
          <p14:tracePt t="21597" x="2733675" y="2089150"/>
          <p14:tracePt t="21605" x="2751138" y="2089150"/>
          <p14:tracePt t="21621" x="2759075" y="2097088"/>
          <p14:tracePt t="21629" x="2767013" y="2097088"/>
          <p14:tracePt t="21636" x="2774950" y="2097088"/>
          <p14:tracePt t="21645" x="2782888" y="2097088"/>
          <p14:tracePt t="21661" x="2798763" y="2097088"/>
          <p14:tracePt t="21669" x="2806700" y="2097088"/>
          <p14:tracePt t="21677" x="2814638" y="2105025"/>
          <p14:tracePt t="21685" x="2830513" y="2105025"/>
          <p14:tracePt t="21693" x="2838450" y="2105025"/>
          <p14:tracePt t="21701" x="2846388" y="2105025"/>
          <p14:tracePt t="21709" x="2862263" y="2105025"/>
          <p14:tracePt t="21717" x="2878138" y="2112963"/>
          <p14:tracePt t="21725" x="2894013" y="2112963"/>
          <p14:tracePt t="21733" x="2909888" y="2112963"/>
          <p14:tracePt t="21741" x="2925763" y="2112963"/>
          <p14:tracePt t="21749" x="2933700" y="2112963"/>
          <p14:tracePt t="21757" x="2957513" y="2112963"/>
          <p14:tracePt t="21765" x="2965450" y="2112963"/>
          <p14:tracePt t="21773" x="2973388" y="2112963"/>
          <p14:tracePt t="21781" x="2989263" y="2112963"/>
          <p14:tracePt t="21789" x="3005138" y="2112963"/>
          <p14:tracePt t="21797" x="3013075" y="2112963"/>
          <p14:tracePt t="21813" x="3028950" y="2112963"/>
          <p14:tracePt t="21829" x="3036888" y="2112963"/>
          <p14:tracePt t="21837" x="3044825" y="2112963"/>
          <p14:tracePt t="21845" x="3052763" y="2112963"/>
          <p14:tracePt t="21853" x="3060700" y="2112963"/>
          <p14:tracePt t="21870" x="3076575" y="2112963"/>
          <p14:tracePt t="21877" x="3084513" y="2112963"/>
          <p14:tracePt t="21885" x="3092450" y="2120900"/>
          <p14:tracePt t="21893" x="3100388" y="2120900"/>
          <p14:tracePt t="21901" x="3125788" y="2120900"/>
          <p14:tracePt t="21909" x="3133725" y="2128838"/>
          <p14:tracePt t="21917" x="3157538" y="2128838"/>
          <p14:tracePt t="21925" x="3173413" y="2128838"/>
          <p14:tracePt t="21933" x="3197225" y="2136775"/>
          <p14:tracePt t="21941" x="3213100" y="2136775"/>
          <p14:tracePt t="21951" x="3236913" y="2136775"/>
          <p14:tracePt t="21957" x="3260725" y="2136775"/>
          <p14:tracePt t="21965" x="3284538" y="2136775"/>
          <p14:tracePt t="21972" x="3308350" y="2136775"/>
          <p14:tracePt t="21981" x="3332163" y="2136775"/>
          <p14:tracePt t="21989" x="3355975" y="2136775"/>
          <p14:tracePt t="21997" x="3379788" y="2136775"/>
          <p14:tracePt t="22005" x="3403600" y="2136775"/>
          <p14:tracePt t="22013" x="3427413" y="2136775"/>
          <p14:tracePt t="22021" x="3459163" y="2136775"/>
          <p14:tracePt t="22029" x="3476625" y="2136775"/>
          <p14:tracePt t="22037" x="3500438" y="2136775"/>
          <p14:tracePt t="22045" x="3524250" y="2136775"/>
          <p14:tracePt t="22053" x="3548063" y="2136775"/>
          <p14:tracePt t="22061" x="3563938" y="2136775"/>
          <p14:tracePt t="22069" x="3579813" y="2136775"/>
          <p14:tracePt t="22077" x="3595688" y="2136775"/>
          <p14:tracePt t="22085" x="3611563" y="2136775"/>
          <p14:tracePt t="22093" x="3627438" y="2136775"/>
          <p14:tracePt t="22101" x="3643313" y="2136775"/>
          <p14:tracePt t="22109" x="3659188" y="2136775"/>
          <p14:tracePt t="22117" x="3683000" y="2136775"/>
          <p14:tracePt t="22125" x="3690938" y="2128838"/>
          <p14:tracePt t="22133" x="3714750" y="2128838"/>
          <p14:tracePt t="22141" x="3730625" y="2128838"/>
          <p14:tracePt t="22149" x="3746500" y="2128838"/>
          <p14:tracePt t="22157" x="3762375" y="2128838"/>
          <p14:tracePt t="22165" x="3786188" y="2128838"/>
          <p14:tracePt t="22173" x="3802063" y="2128838"/>
          <p14:tracePt t="22181" x="3825875" y="2128838"/>
          <p14:tracePt t="22189" x="3843338" y="2128838"/>
          <p14:tracePt t="22197" x="3859213" y="2128838"/>
          <p14:tracePt t="22205" x="3875088" y="2128838"/>
          <p14:tracePt t="22213" x="3890963" y="2128838"/>
          <p14:tracePt t="22221" x="3898900" y="2128838"/>
          <p14:tracePt t="22229" x="3922713" y="2128838"/>
          <p14:tracePt t="22237" x="3938588" y="2128838"/>
          <p14:tracePt t="22245" x="3954463" y="2128838"/>
          <p14:tracePt t="22253" x="3970338" y="2128838"/>
          <p14:tracePt t="22261" x="3978275" y="2128838"/>
          <p14:tracePt t="22269" x="3994150" y="2120900"/>
          <p14:tracePt t="22277" x="4010025" y="2120900"/>
          <p14:tracePt t="22285" x="4025900" y="2120900"/>
          <p14:tracePt t="22293" x="4041775" y="2120900"/>
          <p14:tracePt t="22301" x="4049713" y="2120900"/>
          <p14:tracePt t="22309" x="4065588" y="2120900"/>
          <p14:tracePt t="22317" x="4081463" y="2120900"/>
          <p14:tracePt t="22325" x="4089400" y="2120900"/>
          <p14:tracePt t="22333" x="4097338" y="2112963"/>
          <p14:tracePt t="22340" x="4105275" y="2112963"/>
          <p14:tracePt t="22349" x="4113213" y="2112963"/>
          <p14:tracePt t="22357" x="4121150" y="2105025"/>
          <p14:tracePt t="22372" x="4137025" y="2105025"/>
          <p14:tracePt t="22381" x="4144963" y="2105025"/>
          <p14:tracePt t="22397" x="4160838" y="2105025"/>
          <p14:tracePt t="22405" x="4176713" y="2105025"/>
          <p14:tracePt t="22413" x="4192588" y="2105025"/>
          <p14:tracePt t="22421" x="4210050" y="2105025"/>
          <p14:tracePt t="22429" x="4225925" y="2105025"/>
          <p14:tracePt t="22437" x="4241800" y="2105025"/>
          <p14:tracePt t="22445" x="4265613" y="2105025"/>
          <p14:tracePt t="22453" x="4281488" y="2105025"/>
          <p14:tracePt t="22461" x="4305300" y="2105025"/>
          <p14:tracePt t="22469" x="4329113" y="2105025"/>
          <p14:tracePt t="22477" x="4352925" y="2105025"/>
          <p14:tracePt t="22485" x="4376738" y="2105025"/>
          <p14:tracePt t="22493" x="4400550" y="2105025"/>
          <p14:tracePt t="22501" x="4432300" y="2105025"/>
          <p14:tracePt t="22509" x="4456113" y="2105025"/>
          <p14:tracePt t="22517" x="4479925" y="2105025"/>
          <p14:tracePt t="22525" x="4503738" y="2105025"/>
          <p14:tracePt t="22533" x="4527550" y="2105025"/>
          <p14:tracePt t="22541" x="4543425" y="2105025"/>
          <p14:tracePt t="22549" x="4559300" y="2105025"/>
          <p14:tracePt t="22559" x="4584700" y="2105025"/>
          <p14:tracePt t="22564" x="4600575" y="2105025"/>
          <p14:tracePt t="22573" x="4608513" y="2105025"/>
          <p14:tracePt t="22581" x="4624388" y="2105025"/>
          <p14:tracePt t="22589" x="4640263" y="2105025"/>
          <p14:tracePt t="22597" x="4664075" y="2105025"/>
          <p14:tracePt t="22604" x="4679950" y="2105025"/>
          <p14:tracePt t="22613" x="4695825" y="2105025"/>
          <p14:tracePt t="22621" x="4711700" y="2105025"/>
          <p14:tracePt t="22629" x="4719638" y="2105025"/>
          <p14:tracePt t="22637" x="4735513" y="2105025"/>
          <p14:tracePt t="22645" x="4743450" y="2105025"/>
          <p14:tracePt t="22653" x="4751388" y="2105025"/>
          <p14:tracePt t="22661" x="4759325" y="2105025"/>
          <p14:tracePt t="22668" x="4767263" y="2105025"/>
          <p14:tracePt t="22677" x="4775200" y="2097088"/>
          <p14:tracePt t="22685" x="4783138" y="2097088"/>
          <p14:tracePt t="22693" x="4791075" y="2097088"/>
          <p14:tracePt t="22701" x="4799013" y="2097088"/>
          <p14:tracePt t="22709" x="4806950" y="2089150"/>
          <p14:tracePt t="22725" x="4822825" y="2089150"/>
          <p14:tracePt t="22733" x="4830763" y="2089150"/>
          <p14:tracePt t="22741" x="4838700" y="2089150"/>
          <p14:tracePt t="22749" x="4846638" y="2081213"/>
          <p14:tracePt t="22757" x="4854575" y="2081213"/>
          <p14:tracePt t="22765" x="4862513" y="2073275"/>
          <p14:tracePt t="22773" x="4878388" y="2073275"/>
          <p14:tracePt t="22781" x="4886325" y="2073275"/>
          <p14:tracePt t="22789" x="4902200" y="2073275"/>
          <p14:tracePt t="22797" x="4918075" y="2073275"/>
          <p14:tracePt t="22805" x="4933950" y="2065338"/>
          <p14:tracePt t="22813" x="4951413" y="2057400"/>
          <p14:tracePt t="22821" x="4975225" y="2057400"/>
          <p14:tracePt t="22829" x="4991100" y="2057400"/>
          <p14:tracePt t="22837" x="5014913" y="2049463"/>
          <p14:tracePt t="22845" x="5030788" y="2049463"/>
          <p14:tracePt t="22853" x="5054600" y="2049463"/>
          <p14:tracePt t="22861" x="5078413" y="2041525"/>
          <p14:tracePt t="22869" x="5094288" y="2041525"/>
          <p14:tracePt t="22877" x="5110163" y="2041525"/>
          <p14:tracePt t="22885" x="5126038" y="2033588"/>
          <p14:tracePt t="22893" x="5133975" y="2033588"/>
          <p14:tracePt t="22904" x="5149850" y="2033588"/>
          <p14:tracePt t="22909" x="5157788" y="2033588"/>
          <p14:tracePt t="22949" x="5165725" y="2033588"/>
          <p14:tracePt t="23829" x="5165725" y="2025650"/>
          <p14:tracePt t="23837" x="5173663" y="2025650"/>
          <p14:tracePt t="23876" x="5181600" y="2025650"/>
          <p14:tracePt t="23909" x="5189538" y="2025650"/>
          <p14:tracePt t="23917" x="5189538" y="2017713"/>
          <p14:tracePt t="23933" x="5197475" y="2017713"/>
          <p14:tracePt t="23941" x="5205413" y="2009775"/>
          <p14:tracePt t="23957" x="5213350" y="2009775"/>
          <p14:tracePt t="23973" x="5221288" y="2009775"/>
          <p14:tracePt t="23997" x="5221288" y="2001838"/>
          <p14:tracePt t="33157" x="5133975" y="1993900"/>
          <p14:tracePt t="33165" x="5078413" y="1993900"/>
          <p14:tracePt t="33173" x="5030788" y="1993900"/>
          <p14:tracePt t="33181" x="4983163" y="1993900"/>
          <p14:tracePt t="33189" x="4951413" y="1993900"/>
          <p14:tracePt t="33197" x="4910138" y="1993900"/>
          <p14:tracePt t="33205" x="4870450" y="1993900"/>
          <p14:tracePt t="33213" x="4854575" y="2009775"/>
          <p14:tracePt t="33221" x="4822825" y="2009775"/>
          <p14:tracePt t="33228" x="4799013" y="2025650"/>
          <p14:tracePt t="33237" x="4775200" y="2041525"/>
          <p14:tracePt t="33245" x="4759325" y="2057400"/>
          <p14:tracePt t="33253" x="4735513" y="2073275"/>
          <p14:tracePt t="33261" x="4719638" y="2089150"/>
          <p14:tracePt t="33269" x="4711700" y="2097088"/>
          <p14:tracePt t="33277" x="4695825" y="2120900"/>
          <p14:tracePt t="33285" x="4687888" y="2128838"/>
          <p14:tracePt t="33373" x="4687888" y="2136775"/>
          <p14:tracePt t="33381" x="4679950" y="2144713"/>
          <p14:tracePt t="33397" x="4679950" y="2152650"/>
          <p14:tracePt t="33557" x="4664075" y="2168525"/>
          <p14:tracePt t="33573" x="4656138" y="2184400"/>
          <p14:tracePt t="33581" x="4648200" y="2192338"/>
          <p14:tracePt t="33589" x="4648200" y="2208213"/>
          <p14:tracePt t="33597" x="4640263" y="2224088"/>
          <p14:tracePt t="33604" x="4640263" y="2241550"/>
          <p14:tracePt t="33613" x="4624388" y="2257425"/>
          <p14:tracePt t="33621" x="4624388" y="2273300"/>
          <p14:tracePt t="33629" x="4608513" y="2289175"/>
          <p14:tracePt t="33636" x="4608513" y="2297113"/>
          <p14:tracePt t="33645" x="4600575" y="2297113"/>
          <p14:tracePt t="33669" x="4592638" y="2297113"/>
          <p14:tracePt t="33685" x="4592638" y="2305050"/>
          <p14:tracePt t="33693" x="4584700" y="2305050"/>
          <p14:tracePt t="33717" x="4584700" y="2312988"/>
          <p14:tracePt t="33733" x="4576763" y="2312988"/>
          <p14:tracePt t="33741" x="4576763" y="2320925"/>
          <p14:tracePt t="33757" x="4576763" y="2336800"/>
          <p14:tracePt t="33765" x="4567238" y="2344738"/>
          <p14:tracePt t="33773" x="4559300" y="2344738"/>
          <p14:tracePt t="33781" x="4559300" y="2360613"/>
          <p14:tracePt t="33797" x="4559300" y="2368550"/>
          <p14:tracePt t="33813" x="4551363" y="2384425"/>
          <p14:tracePt t="33821" x="4543425" y="2392363"/>
          <p14:tracePt t="33829" x="4543425" y="2400300"/>
          <p14:tracePt t="33837" x="4543425" y="2408238"/>
          <p14:tracePt t="33853" x="4535488" y="2424113"/>
          <p14:tracePt t="33869" x="4535488" y="2432050"/>
          <p14:tracePt t="33877" x="4535488" y="2439988"/>
          <p14:tracePt t="33886" x="4535488" y="2447925"/>
          <p14:tracePt t="33893" x="4527550" y="2447925"/>
          <p14:tracePt t="33901" x="4527550" y="2455863"/>
          <p14:tracePt t="33925" x="4527550" y="2463800"/>
          <p14:tracePt t="33933" x="4519613" y="2463800"/>
          <p14:tracePt t="33949" x="4519613" y="2471738"/>
          <p14:tracePt t="34061" x="4519613" y="2479675"/>
          <p14:tracePt t="34077" x="4519613" y="2487613"/>
          <p14:tracePt t="34085" x="4519613" y="2503488"/>
          <p14:tracePt t="34093" x="4519613" y="2527300"/>
          <p14:tracePt t="34101" x="4519613" y="2551113"/>
          <p14:tracePt t="34109" x="4519613" y="2576513"/>
          <p14:tracePt t="34117" x="4519613" y="2592388"/>
          <p14:tracePt t="34125" x="4511675" y="2608263"/>
          <p14:tracePt t="34133" x="4487863" y="2624138"/>
          <p14:tracePt t="34141" x="4464050" y="2640013"/>
          <p14:tracePt t="34149" x="4424363" y="2647950"/>
          <p14:tracePt t="34157" x="4376738" y="2655888"/>
          <p14:tracePt t="34165" x="4360863" y="2663825"/>
          <p14:tracePt t="37509" x="4384675" y="2663825"/>
          <p14:tracePt t="37517" x="4392613" y="2663825"/>
          <p14:tracePt t="37525" x="4408488" y="2663825"/>
          <p14:tracePt t="37533" x="4424363" y="2655888"/>
          <p14:tracePt t="37541" x="4440238" y="2655888"/>
          <p14:tracePt t="37549" x="4448175" y="2655888"/>
          <p14:tracePt t="37557" x="4464050" y="2655888"/>
          <p14:tracePt t="37565" x="4487863" y="2647950"/>
          <p14:tracePt t="37573" x="4511675" y="2647950"/>
          <p14:tracePt t="37581" x="4527550" y="2647950"/>
          <p14:tracePt t="37589" x="4559300" y="2647950"/>
          <p14:tracePt t="37597" x="4584700" y="2647950"/>
          <p14:tracePt t="37605" x="4616450" y="2647950"/>
          <p14:tracePt t="37613" x="4648200" y="2647950"/>
          <p14:tracePt t="37620" x="4695825" y="2640013"/>
          <p14:tracePt t="37629" x="4743450" y="2632075"/>
          <p14:tracePt t="37637" x="4791075" y="2624138"/>
          <p14:tracePt t="37645" x="4838700" y="2608263"/>
          <p14:tracePt t="37653" x="4878388" y="2600325"/>
          <p14:tracePt t="37661" x="4933950" y="2592388"/>
          <p14:tracePt t="37670" x="4983163" y="2584450"/>
          <p14:tracePt t="37676" x="5030788" y="2566988"/>
          <p14:tracePt t="37685" x="5062538" y="2559050"/>
          <p14:tracePt t="37693" x="5118100" y="2543175"/>
          <p14:tracePt t="37701" x="5149850" y="2535238"/>
          <p14:tracePt t="37709" x="5197475" y="2519363"/>
          <p14:tracePt t="37717" x="5245100" y="2511425"/>
          <p14:tracePt t="37725" x="5284788" y="2503488"/>
          <p14:tracePt t="37733" x="5326063" y="2503488"/>
          <p14:tracePt t="37741" x="5357813" y="2503488"/>
          <p14:tracePt t="37749" x="5397500" y="2503488"/>
          <p14:tracePt t="37757" x="5429250" y="2503488"/>
          <p14:tracePt t="37765" x="5468938" y="2495550"/>
          <p14:tracePt t="37773" x="5492750" y="2495550"/>
          <p14:tracePt t="37781" x="5524500" y="2495550"/>
          <p14:tracePt t="37789" x="5556250" y="2487613"/>
          <p14:tracePt t="37797" x="5595938" y="2487613"/>
          <p14:tracePt t="37805" x="5635625" y="2487613"/>
          <p14:tracePt t="37813" x="5667375" y="2487613"/>
          <p14:tracePt t="37821" x="5700713" y="2487613"/>
          <p14:tracePt t="37829" x="5732463" y="2479675"/>
          <p14:tracePt t="37837" x="5780088" y="2479675"/>
          <p14:tracePt t="37845" x="5811838" y="2479675"/>
          <p14:tracePt t="37853" x="5843588" y="2471738"/>
          <p14:tracePt t="37861" x="5875338" y="2471738"/>
          <p14:tracePt t="37870" x="5899150" y="2471738"/>
          <p14:tracePt t="37877" x="5922963" y="2471738"/>
          <p14:tracePt t="37887" x="5938838" y="2471738"/>
          <p14:tracePt t="37893" x="5962650" y="2471738"/>
          <p14:tracePt t="37901" x="5986463" y="2471738"/>
          <p14:tracePt t="37909" x="6002338" y="2471738"/>
          <p14:tracePt t="37917" x="6026150" y="2471738"/>
          <p14:tracePt t="37925" x="6051550" y="2471738"/>
          <p14:tracePt t="37933" x="6067425" y="2471738"/>
          <p14:tracePt t="37941" x="6083300" y="2471738"/>
          <p14:tracePt t="37949" x="6091238" y="2471738"/>
          <p14:tracePt t="37957" x="6107113" y="2471738"/>
          <p14:tracePt t="37965" x="6122988" y="2471738"/>
          <p14:tracePt t="37973" x="6130925" y="2463800"/>
          <p14:tracePt t="37981" x="6138863" y="2463800"/>
          <p14:tracePt t="37989" x="6146800" y="2463800"/>
          <p14:tracePt t="38013" x="6154738" y="2463800"/>
          <p14:tracePt t="38093" x="6162675" y="2463800"/>
          <p14:tracePt t="40125" x="6154738" y="2463800"/>
          <p14:tracePt t="40141" x="6146800" y="2463800"/>
          <p14:tracePt t="41053" x="6138863" y="2471738"/>
          <p14:tracePt t="41061" x="6130925" y="2471738"/>
          <p14:tracePt t="41093" x="6122988" y="2471738"/>
          <p14:tracePt t="41109" x="6122988" y="2479675"/>
          <p14:tracePt t="41709" x="6122988" y="2487613"/>
          <p14:tracePt t="41733" x="6122988" y="2495550"/>
          <p14:tracePt t="41773" x="6122988" y="2503488"/>
          <p14:tracePt t="42173" x="6122988" y="2511425"/>
          <p14:tracePt t="42181" x="6122988" y="2519363"/>
          <p14:tracePt t="42205" x="6122988" y="2527300"/>
          <p14:tracePt t="43333" x="6122988" y="2535238"/>
          <p14:tracePt t="43341" x="6122988" y="2543175"/>
          <p14:tracePt t="43349" x="6115050" y="2543175"/>
          <p14:tracePt t="43373" x="6115050" y="2551113"/>
          <p14:tracePt t="43396" x="6115050" y="2559050"/>
          <p14:tracePt t="43957" x="6115050" y="2566988"/>
          <p14:tracePt t="43965" x="6115050" y="2584450"/>
          <p14:tracePt t="43981" x="6115050" y="2592388"/>
          <p14:tracePt t="43996" x="6115050" y="2608263"/>
          <p14:tracePt t="44005" x="6115050" y="2616200"/>
          <p14:tracePt t="44021" x="6115050" y="2624138"/>
          <p14:tracePt t="44029" x="6115050" y="2632075"/>
          <p14:tracePt t="44045" x="6115050" y="2640013"/>
          <p14:tracePt t="44293" x="6115050" y="2647950"/>
          <p14:tracePt t="44301" x="6115050" y="2655888"/>
          <p14:tracePt t="44309" x="6115050" y="2663825"/>
          <p14:tracePt t="44349" x="6115050" y="2671763"/>
          <p14:tracePt t="45301" x="6115050" y="2679700"/>
          <p14:tracePt t="45308" x="6115050" y="2695575"/>
          <p14:tracePt t="45317" x="6115050" y="2703513"/>
          <p14:tracePt t="45333" x="6115050" y="2711450"/>
          <p14:tracePt t="45341" x="6115050" y="2719388"/>
          <p14:tracePt t="45349" x="6115050" y="2727325"/>
          <p14:tracePt t="45365" x="6115050" y="2743200"/>
          <p14:tracePt t="45709" x="6115050" y="2751138"/>
          <p14:tracePt t="45725" x="6115050" y="2759075"/>
          <p14:tracePt t="45749" x="6115050" y="2767013"/>
          <p14:tracePt t="46093" x="6115050" y="2774950"/>
          <p14:tracePt t="46101" x="6115050" y="2782888"/>
          <p14:tracePt t="46109" x="6107113" y="2782888"/>
          <p14:tracePt t="46117" x="6099175" y="2782888"/>
          <p14:tracePt t="46133" x="6099175" y="2790825"/>
          <p14:tracePt t="46549" x="6099175" y="2798763"/>
          <p14:tracePt t="46557" x="6099175" y="2806700"/>
          <p14:tracePt t="46565" x="6099175" y="2822575"/>
          <p14:tracePt t="46701" x="6099175" y="2814638"/>
          <p14:tracePt t="46709" x="6091238" y="2806700"/>
          <p14:tracePt t="46725" x="6083300" y="2798763"/>
          <p14:tracePt t="46733" x="6083300" y="2790825"/>
          <p14:tracePt t="46845" x="6075363" y="2790825"/>
          <p14:tracePt t="47253" x="6075363" y="2782888"/>
          <p14:tracePt t="47260" x="6067425" y="2782888"/>
          <p14:tracePt t="48189" x="6059488" y="2790825"/>
          <p14:tracePt t="48197" x="6059488" y="2798763"/>
          <p14:tracePt t="48213" x="6059488" y="2806700"/>
          <p14:tracePt t="48229" x="6059488" y="2814638"/>
          <p14:tracePt t="48253" x="6059488" y="2822575"/>
          <p14:tracePt t="48260" x="6051550" y="2830513"/>
          <p14:tracePt t="48285" x="6051550" y="2838450"/>
          <p14:tracePt t="48365" x="6051550" y="2846388"/>
          <p14:tracePt t="48397" x="6043613" y="2846388"/>
          <p14:tracePt t="48404" x="6043613" y="2862263"/>
          <p14:tracePt t="48413" x="6043613" y="2870200"/>
          <p14:tracePt t="48420" x="6034088" y="2878138"/>
          <p14:tracePt t="48429" x="6034088" y="2894013"/>
          <p14:tracePt t="48436" x="6034088" y="2919413"/>
          <p14:tracePt t="48444" x="6034088" y="2927350"/>
          <p14:tracePt t="48453" x="6026150" y="2943225"/>
          <p14:tracePt t="48460" x="6010275" y="2967038"/>
          <p14:tracePt t="48468" x="6010275" y="2982913"/>
          <p14:tracePt t="48477" x="6002338" y="2998788"/>
          <p14:tracePt t="48485" x="5986463" y="3022600"/>
          <p14:tracePt t="48493" x="5978525" y="3046413"/>
          <p14:tracePt t="48500" x="5978525" y="3062288"/>
          <p14:tracePt t="48509" x="5962650" y="3086100"/>
          <p14:tracePt t="48517" x="5954713" y="3117850"/>
          <p14:tracePt t="48525" x="5954713" y="3141663"/>
          <p14:tracePt t="48533" x="5954713" y="3165475"/>
          <p14:tracePt t="48541" x="5954713" y="3173413"/>
          <p14:tracePt t="48581" x="5962650" y="3149600"/>
          <p14:tracePt t="48589" x="5962650" y="3133725"/>
          <p14:tracePt t="48597" x="5962650" y="3117850"/>
          <p14:tracePt t="48605" x="5962650" y="3101975"/>
          <p14:tracePt t="48612" x="5962650" y="3094038"/>
          <p14:tracePt t="48620" x="5962650" y="3070225"/>
          <p14:tracePt t="48853" x="5954713" y="3070225"/>
          <p14:tracePt t="48861" x="5907088" y="3070225"/>
          <p14:tracePt t="48869" x="5875338" y="3078163"/>
          <p14:tracePt t="48877" x="5851525" y="3086100"/>
          <p14:tracePt t="48886" x="5795963" y="3101975"/>
          <p14:tracePt t="48893" x="5740400" y="3117850"/>
          <p14:tracePt t="48901" x="5676900" y="3125788"/>
          <p14:tracePt t="48919" x="5508625" y="3149600"/>
          <p14:tracePt t="48925" x="5453063" y="3173413"/>
          <p14:tracePt t="48933" x="5389563" y="3181350"/>
          <p14:tracePt t="48940" x="5334000" y="3197225"/>
          <p14:tracePt t="48948" x="5276850" y="3205163"/>
          <p14:tracePt t="48957" x="5213350" y="3205163"/>
          <p14:tracePt t="48964" x="5141913" y="3205163"/>
          <p14:tracePt t="48973" x="5070475" y="3205163"/>
          <p14:tracePt t="48981" x="4983163" y="3205163"/>
          <p14:tracePt t="48988" x="4886325" y="3205163"/>
          <p14:tracePt t="48996" x="4799013" y="3213100"/>
          <p14:tracePt t="49004" x="4727575" y="3213100"/>
          <p14:tracePt t="49012" x="4656138" y="3213100"/>
          <p14:tracePt t="49020" x="4576763" y="3213100"/>
          <p14:tracePt t="49028" x="4511675" y="3213100"/>
          <p14:tracePt t="49037" x="4440238" y="3213100"/>
          <p14:tracePt t="49045" x="4368800" y="3213100"/>
          <p14:tracePt t="49052" x="4305300" y="3213100"/>
          <p14:tracePt t="49060" x="4249738" y="3213100"/>
          <p14:tracePt t="49069" x="4184650" y="3213100"/>
          <p14:tracePt t="49077" x="4129088" y="3213100"/>
          <p14:tracePt t="49085" x="4073525" y="3213100"/>
          <p14:tracePt t="49092" x="4033838" y="3213100"/>
          <p14:tracePt t="49101" x="3994150" y="3213100"/>
          <p14:tracePt t="49109" x="3946525" y="3213100"/>
          <p14:tracePt t="49116" x="3883025" y="3213100"/>
          <p14:tracePt t="49125" x="3833813" y="3213100"/>
          <p14:tracePt t="49132" x="3786188" y="3213100"/>
          <p14:tracePt t="49141" x="3722688" y="3205163"/>
          <p14:tracePt t="49149" x="3667125" y="3197225"/>
          <p14:tracePt t="49157" x="3611563" y="3189288"/>
          <p14:tracePt t="49165" x="3563938" y="3181350"/>
          <p14:tracePt t="49173" x="3508375" y="3181350"/>
          <p14:tracePt t="49181" x="3467100" y="3173413"/>
          <p14:tracePt t="49189" x="3411538" y="3165475"/>
          <p14:tracePt t="49196" x="3363913" y="3165475"/>
          <p14:tracePt t="49205" x="3332163" y="3165475"/>
          <p14:tracePt t="49213" x="3292475" y="3157538"/>
          <p14:tracePt t="49220" x="3244850" y="3149600"/>
          <p14:tracePt t="49229" x="3197225" y="3141663"/>
          <p14:tracePt t="49236" x="3149600" y="3141663"/>
          <p14:tracePt t="49245" x="3100388" y="3141663"/>
          <p14:tracePt t="49253" x="3044825" y="3133725"/>
          <p14:tracePt t="49261" x="2997200" y="3133725"/>
          <p14:tracePt t="49269" x="2941638" y="3133725"/>
          <p14:tracePt t="49277" x="2894013" y="3125788"/>
          <p14:tracePt t="49285" x="2854325" y="3125788"/>
          <p14:tracePt t="49293" x="2822575" y="3125788"/>
          <p14:tracePt t="49301" x="2774950" y="3117850"/>
          <p14:tracePt t="49309" x="2733675" y="3117850"/>
          <p14:tracePt t="49316" x="2701925" y="3117850"/>
          <p14:tracePt t="49325" x="2678113" y="3117850"/>
          <p14:tracePt t="49333" x="2654300" y="3117850"/>
          <p14:tracePt t="49341" x="2630488" y="3117850"/>
          <p14:tracePt t="49348" x="2614613" y="3117850"/>
          <p14:tracePt t="49356" x="2590800" y="3117850"/>
          <p14:tracePt t="49364" x="2566988" y="3117850"/>
          <p14:tracePt t="49372" x="2551113" y="3117850"/>
          <p14:tracePt t="49381" x="2543175" y="3117850"/>
          <p14:tracePt t="49388" x="2535238" y="3117850"/>
          <p14:tracePt t="49397" x="2519363" y="3117850"/>
          <p14:tracePt t="49420" x="2511425" y="3117850"/>
          <p14:tracePt t="49533" x="2511425" y="3109913"/>
          <p14:tracePt t="49557" x="2511425" y="3101975"/>
          <p14:tracePt t="49572" x="2511425" y="3094038"/>
          <p14:tracePt t="49589" x="2511425" y="3078163"/>
          <p14:tracePt t="49613" x="2511425" y="3070225"/>
          <p14:tracePt t="49637" x="2511425" y="3062288"/>
          <p14:tracePt t="49669" x="2511425" y="3054350"/>
          <p14:tracePt t="49677" x="2503488" y="3054350"/>
          <p14:tracePt t="49709" x="2495550" y="3054350"/>
          <p14:tracePt t="49773" x="2487613" y="3054350"/>
          <p14:tracePt t="49789" x="2479675" y="3054350"/>
          <p14:tracePt t="49813" x="2471738" y="3054350"/>
          <p14:tracePt t="49837" x="2463800" y="3062288"/>
          <p14:tracePt t="49852" x="2455863" y="3062288"/>
          <p14:tracePt t="49877" x="2447925" y="3062288"/>
          <p14:tracePt t="49893" x="2439988" y="3062288"/>
          <p14:tracePt t="49909" x="2424113" y="3054350"/>
          <p14:tracePt t="49917" x="2416175" y="3054350"/>
          <p14:tracePt t="49932" x="2408238" y="3054350"/>
          <p14:tracePt t="49940" x="2400300" y="3054350"/>
          <p14:tracePt t="49965" x="2392363" y="3054350"/>
          <p14:tracePt t="50077" x="2392363" y="3062288"/>
          <p14:tracePt t="50245" x="2400300" y="3062288"/>
          <p14:tracePt t="50261" x="2408238" y="3062288"/>
          <p14:tracePt t="50285" x="2416175" y="3062288"/>
          <p14:tracePt t="50292" x="2416175" y="3054350"/>
          <p14:tracePt t="50301" x="2424113" y="3054350"/>
          <p14:tracePt t="50309" x="2432050" y="3054350"/>
          <p14:tracePt t="50317" x="2447925" y="3046413"/>
          <p14:tracePt t="50325" x="2455863" y="3038475"/>
          <p14:tracePt t="50332" x="2471738" y="3030538"/>
          <p14:tracePt t="50341" x="2487613" y="3022600"/>
          <p14:tracePt t="50349" x="2511425" y="3014663"/>
          <p14:tracePt t="50357" x="2535238" y="3006725"/>
          <p14:tracePt t="50364" x="2551113" y="3006725"/>
          <p14:tracePt t="50373" x="2566988" y="2998788"/>
          <p14:tracePt t="50381" x="2590800" y="2998788"/>
          <p14:tracePt t="50389" x="2614613" y="2990850"/>
          <p14:tracePt t="50397" x="2638425" y="2990850"/>
          <p14:tracePt t="50404" x="2654300" y="2990850"/>
          <p14:tracePt t="50413" x="2670175" y="2990850"/>
          <p14:tracePt t="50420" x="2693988" y="2990850"/>
          <p14:tracePt t="50428" x="2709863" y="2998788"/>
          <p14:tracePt t="50436" x="2733675" y="2998788"/>
          <p14:tracePt t="50445" x="2741613" y="3006725"/>
          <p14:tracePt t="50452" x="2759075" y="3014663"/>
          <p14:tracePt t="50461" x="2774950" y="3022600"/>
          <p14:tracePt t="50469" x="2782888" y="3022600"/>
          <p14:tracePt t="50477" x="2790825" y="3022600"/>
          <p14:tracePt t="50486" x="2806700" y="3022600"/>
          <p14:tracePt t="50493" x="2806700" y="3030538"/>
          <p14:tracePt t="50509" x="2814638" y="3030538"/>
          <p14:tracePt t="51309" x="2822575" y="3030538"/>
          <p14:tracePt t="51325" x="2830513" y="3030538"/>
          <p14:tracePt t="51341" x="2838450" y="3030538"/>
          <p14:tracePt t="51348" x="2846388" y="3030538"/>
          <p14:tracePt t="51357" x="2854325" y="3030538"/>
          <p14:tracePt t="51365" x="2862263" y="3030538"/>
          <p14:tracePt t="51372" x="2886075" y="3030538"/>
          <p14:tracePt t="51380" x="2901950" y="3030538"/>
          <p14:tracePt t="51388" x="2933700" y="3030538"/>
          <p14:tracePt t="51397" x="2957513" y="3030538"/>
          <p14:tracePt t="51405" x="2989263" y="3030538"/>
          <p14:tracePt t="51413" x="3021013" y="3030538"/>
          <p14:tracePt t="51420" x="3076575" y="3030538"/>
          <p14:tracePt t="51428" x="3125788" y="3030538"/>
          <p14:tracePt t="51436" x="3189288" y="3030538"/>
          <p14:tracePt t="51444" x="3252788" y="3030538"/>
          <p14:tracePt t="51452" x="3332163" y="3030538"/>
          <p14:tracePt t="51460" x="3403600" y="3030538"/>
          <p14:tracePt t="51468" x="3467100" y="3030538"/>
          <p14:tracePt t="51477" x="3540125" y="3030538"/>
          <p14:tracePt t="51486" x="3603625" y="3030538"/>
          <p14:tracePt t="51493" x="3659188" y="3030538"/>
          <p14:tracePt t="51500" x="3722688" y="3030538"/>
          <p14:tracePt t="51508" x="3786188" y="3030538"/>
          <p14:tracePt t="51516" x="3843338" y="3030538"/>
          <p14:tracePt t="51525" x="3883025" y="3030538"/>
          <p14:tracePt t="51532" x="3938588" y="3030538"/>
          <p14:tracePt t="51541" x="3962400" y="3030538"/>
          <p14:tracePt t="51548" x="3994150" y="3030538"/>
          <p14:tracePt t="51556" x="4017963" y="3030538"/>
          <p14:tracePt t="51564" x="4033838" y="3030538"/>
          <p14:tracePt t="51573" x="4057650" y="3030538"/>
          <p14:tracePt t="51580" x="4073525" y="3030538"/>
          <p14:tracePt t="51588" x="4089400" y="3030538"/>
          <p14:tracePt t="51605" x="4097338" y="3030538"/>
          <p14:tracePt t="51612" x="4113213" y="3030538"/>
          <p14:tracePt t="51628" x="4129088" y="3030538"/>
          <p14:tracePt t="51645" x="4137025" y="3038475"/>
          <p14:tracePt t="51653" x="4152900" y="3038475"/>
          <p14:tracePt t="51660" x="4160838" y="3038475"/>
          <p14:tracePt t="51668" x="4168775" y="3046413"/>
          <p14:tracePt t="51676" x="4184650" y="3046413"/>
          <p14:tracePt t="51685" x="4192588" y="3054350"/>
          <p14:tracePt t="51692" x="4200525" y="3054350"/>
          <p14:tracePt t="51701" x="4217988" y="3062288"/>
          <p14:tracePt t="51708" x="4233863" y="3062288"/>
          <p14:tracePt t="51717" x="4241800" y="3070225"/>
          <p14:tracePt t="51725" x="4249738" y="3070225"/>
          <p14:tracePt t="51732" x="4265613" y="3070225"/>
          <p14:tracePt t="51741" x="4281488" y="3078163"/>
          <p14:tracePt t="51748" x="4289425" y="3078163"/>
          <p14:tracePt t="51757" x="4305300" y="3078163"/>
          <p14:tracePt t="51764" x="4321175" y="3078163"/>
          <p14:tracePt t="51773" x="4329113" y="3078163"/>
          <p14:tracePt t="51780" x="4337050" y="3078163"/>
          <p14:tracePt t="51788" x="4344988" y="3078163"/>
          <p14:tracePt t="51796" x="4352925" y="3078163"/>
          <p14:tracePt t="51805" x="4360863" y="3078163"/>
          <p14:tracePt t="51812" x="4368800" y="3078163"/>
          <p14:tracePt t="51820" x="4376738" y="3078163"/>
          <p14:tracePt t="51828" x="4384675" y="3078163"/>
          <p14:tracePt t="51836" x="4392613" y="3078163"/>
          <p14:tracePt t="51844" x="4400550" y="3078163"/>
          <p14:tracePt t="51853" x="4408488" y="3078163"/>
          <p14:tracePt t="51860" x="4416425" y="3078163"/>
          <p14:tracePt t="51869" x="4432300" y="3070225"/>
          <p14:tracePt t="51876" x="4440238" y="3070225"/>
          <p14:tracePt t="51886" x="4456113" y="3062288"/>
          <p14:tracePt t="51892" x="4471988" y="3062288"/>
          <p14:tracePt t="51900" x="4479925" y="3062288"/>
          <p14:tracePt t="51908" x="4495800" y="3054350"/>
          <p14:tracePt t="51917" x="4511675" y="3054350"/>
          <p14:tracePt t="51924" x="4519613" y="3046413"/>
          <p14:tracePt t="51932" x="4527550" y="3046413"/>
          <p14:tracePt t="51941" x="4535488" y="3046413"/>
          <p14:tracePt t="51948" x="4543425" y="3046413"/>
          <p14:tracePt t="51965" x="4551363" y="3046413"/>
          <p14:tracePt t="52573" x="4551363" y="3054350"/>
          <p14:tracePt t="52580" x="4551363" y="3062288"/>
          <p14:tracePt t="52597" x="4551363" y="3078163"/>
          <p14:tracePt t="52605" x="4551363" y="3086100"/>
          <p14:tracePt t="52612" x="4551363" y="3094038"/>
          <p14:tracePt t="52621" x="4551363" y="3101975"/>
          <p14:tracePt t="52628" x="4551363" y="3109913"/>
          <p14:tracePt t="52636" x="4551363" y="3117850"/>
          <p14:tracePt t="52644" x="4551363" y="3125788"/>
          <p14:tracePt t="52652" x="4551363" y="3133725"/>
          <p14:tracePt t="52660" x="4551363" y="3141663"/>
          <p14:tracePt t="52668" x="4551363" y="3157538"/>
          <p14:tracePt t="52676" x="4551363" y="3165475"/>
          <p14:tracePt t="52685" x="4551363" y="3173413"/>
          <p14:tracePt t="52692" x="4551363" y="3181350"/>
          <p14:tracePt t="52700" x="4551363" y="3197225"/>
          <p14:tracePt t="52709" x="4551363" y="3205163"/>
          <p14:tracePt t="52716" x="4551363" y="3213100"/>
          <p14:tracePt t="52724" x="4551363" y="3221038"/>
          <p14:tracePt t="52741" x="4551363" y="3228975"/>
          <p14:tracePt t="52757" x="4551363" y="3236913"/>
          <p14:tracePt t="52781" x="4551363" y="3244850"/>
          <p14:tracePt t="52797" x="4559300" y="3244850"/>
          <p14:tracePt t="52813" x="4567238" y="3244850"/>
          <p14:tracePt t="52829" x="4576763" y="3244850"/>
          <p14:tracePt t="52845" x="4584700" y="3244850"/>
          <p14:tracePt t="52852" x="4592638" y="3244850"/>
          <p14:tracePt t="52861" x="4600575" y="3244850"/>
          <p14:tracePt t="52885" x="4616450" y="3244850"/>
          <p14:tracePt t="52909" x="4624388" y="3236913"/>
          <p14:tracePt t="52916" x="4632325" y="3236913"/>
          <p14:tracePt t="52924" x="4640263" y="3236913"/>
          <p14:tracePt t="52932" x="4648200" y="3228975"/>
          <p14:tracePt t="52949" x="4664075" y="3228975"/>
          <p14:tracePt t="52957" x="4664075" y="3221038"/>
          <p14:tracePt t="52964" x="4672013" y="3221038"/>
          <p14:tracePt t="52972" x="4687888" y="3213100"/>
          <p14:tracePt t="52980" x="4695825" y="3213100"/>
          <p14:tracePt t="52988" x="4711700" y="3205163"/>
          <p14:tracePt t="52996" x="4727575" y="3205163"/>
          <p14:tracePt t="53004" x="4743450" y="3197225"/>
          <p14:tracePt t="53012" x="4759325" y="3189288"/>
          <p14:tracePt t="53021" x="4783138" y="3189288"/>
          <p14:tracePt t="53028" x="4806950" y="3189288"/>
          <p14:tracePt t="53036" x="4830763" y="3181350"/>
          <p14:tracePt t="53044" x="4862513" y="3173413"/>
          <p14:tracePt t="53053" x="4902200" y="3165475"/>
          <p14:tracePt t="53061" x="4933950" y="3149600"/>
          <p14:tracePt t="53068" x="4967288" y="3149600"/>
          <p14:tracePt t="53077" x="5014913" y="3133725"/>
          <p14:tracePt t="53086" x="5062538" y="3125788"/>
          <p14:tracePt t="53092" x="5110163" y="3117850"/>
          <p14:tracePt t="53100" x="5157788" y="3117850"/>
          <p14:tracePt t="53109" x="5205413" y="3109913"/>
          <p14:tracePt t="53116" x="5260975" y="3101975"/>
          <p14:tracePt t="53125" x="5318125" y="3094038"/>
          <p14:tracePt t="53132" x="5365750" y="3094038"/>
          <p14:tracePt t="53141" x="5437188" y="3086100"/>
          <p14:tracePt t="53149" x="5484813" y="3086100"/>
          <p14:tracePt t="53157" x="5540375" y="3086100"/>
          <p14:tracePt t="53165" x="5595938" y="3086100"/>
          <p14:tracePt t="53173" x="5635625" y="3086100"/>
          <p14:tracePt t="53181" x="5684838" y="3086100"/>
          <p14:tracePt t="53189" x="5724525" y="3086100"/>
          <p14:tracePt t="53197" x="5756275" y="3086100"/>
          <p14:tracePt t="53205" x="5788025" y="3078163"/>
          <p14:tracePt t="53213" x="5827713" y="3078163"/>
          <p14:tracePt t="53221" x="5851525" y="3078163"/>
          <p14:tracePt t="53229" x="5867400" y="3078163"/>
          <p14:tracePt t="53237" x="5883275" y="3078163"/>
          <p14:tracePt t="53245" x="5899150" y="3078163"/>
          <p14:tracePt t="53253" x="5907088" y="3078163"/>
          <p14:tracePt t="53261" x="5915025" y="3078163"/>
          <p14:tracePt t="54525" x="5915025" y="3070225"/>
          <p14:tracePt t="55381" x="5915025" y="3062288"/>
          <p14:tracePt t="55389" x="5915025" y="3054350"/>
          <p14:tracePt t="55397" x="5922963" y="3054350"/>
          <p14:tracePt t="55421" x="5922963" y="3046413"/>
          <p14:tracePt t="56725" x="5907088" y="3046413"/>
          <p14:tracePt t="56733" x="5899150" y="3046413"/>
          <p14:tracePt t="56741" x="5891213" y="3046413"/>
          <p14:tracePt t="56749" x="5875338" y="3046413"/>
          <p14:tracePt t="56765" x="5867400" y="3054350"/>
          <p14:tracePt t="56773" x="5851525" y="3054350"/>
          <p14:tracePt t="56781" x="5843588" y="3054350"/>
          <p14:tracePt t="56789" x="5827713" y="3054350"/>
          <p14:tracePt t="56797" x="5811838" y="3054350"/>
          <p14:tracePt t="56805" x="5788025" y="3054350"/>
          <p14:tracePt t="56813" x="5764213" y="3054350"/>
          <p14:tracePt t="56821" x="5740400" y="3054350"/>
          <p14:tracePt t="56829" x="5716588" y="3054350"/>
          <p14:tracePt t="56836" x="5684838" y="3062288"/>
          <p14:tracePt t="56845" x="5651500" y="3062288"/>
          <p14:tracePt t="56853" x="5619750" y="3062288"/>
          <p14:tracePt t="56861" x="5580063" y="3062288"/>
          <p14:tracePt t="56868" x="5540375" y="3070225"/>
          <p14:tracePt t="56877" x="5508625" y="3078163"/>
          <p14:tracePt t="56885" x="5476875" y="3078163"/>
          <p14:tracePt t="56893" x="5437188" y="3078163"/>
          <p14:tracePt t="56901" x="5389563" y="3086100"/>
          <p14:tracePt t="56909" x="5341938" y="3086100"/>
          <p14:tracePt t="56916" x="5292725" y="3094038"/>
          <p14:tracePt t="56925" x="5245100" y="3094038"/>
          <p14:tracePt t="56933" x="5213350" y="3101975"/>
          <p14:tracePt t="56941" x="5189538" y="3101975"/>
          <p14:tracePt t="56948" x="5149850" y="3109913"/>
          <p14:tracePt t="56957" x="5126038" y="3117850"/>
          <p14:tracePt t="56965" x="5110163" y="3117850"/>
          <p14:tracePt t="56973" x="5094288" y="3125788"/>
          <p14:tracePt t="56980" x="5078413" y="3125788"/>
          <p14:tracePt t="56989" x="5070475" y="3125788"/>
          <p14:tracePt t="56997" x="5046663" y="3117850"/>
          <p14:tracePt t="57004" x="5038725" y="3117850"/>
          <p14:tracePt t="57013" x="5030788" y="3101975"/>
          <p14:tracePt t="57020" x="5014913" y="3086100"/>
          <p14:tracePt t="57029" x="5006975" y="3078163"/>
          <p14:tracePt t="57037" x="4991100" y="3062288"/>
          <p14:tracePt t="57045" x="4983163" y="3046413"/>
          <p14:tracePt t="57053" x="4983163" y="3038475"/>
          <p14:tracePt t="57061" x="4983163" y="3030538"/>
          <p14:tracePt t="57077" x="4975225" y="3030538"/>
          <p14:tracePt t="57085" x="4975225" y="3014663"/>
          <p14:tracePt t="57101" x="4975225" y="3006725"/>
          <p14:tracePt t="57133" x="4975225" y="2998788"/>
          <p14:tracePt t="57141" x="4983163" y="2998788"/>
          <p14:tracePt t="57149" x="4991100" y="2990850"/>
          <p14:tracePt t="57165" x="4991100" y="2982913"/>
          <p14:tracePt t="57237" x="4983163" y="2982913"/>
          <p14:tracePt t="57245" x="4967288" y="2982913"/>
          <p14:tracePt t="57253" x="4951413" y="2982913"/>
          <p14:tracePt t="57261" x="4933950" y="2990850"/>
          <p14:tracePt t="57268" x="4918075" y="2998788"/>
          <p14:tracePt t="57277" x="4894263" y="2998788"/>
          <p14:tracePt t="57285" x="4862513" y="3006725"/>
          <p14:tracePt t="57293" x="4838700" y="3014663"/>
          <p14:tracePt t="57301" x="4814888" y="3030538"/>
          <p14:tracePt t="57309" x="4799013" y="3038475"/>
          <p14:tracePt t="57317" x="4783138" y="3054350"/>
          <p14:tracePt t="57324" x="4775200" y="3054350"/>
          <p14:tracePt t="57421" x="4775200" y="3046413"/>
          <p14:tracePt t="57437" x="4791075" y="3046413"/>
          <p14:tracePt t="57445" x="4791075" y="3038475"/>
          <p14:tracePt t="57452" x="4791075" y="3030538"/>
          <p14:tracePt t="57477" x="4791075" y="3022600"/>
          <p14:tracePt t="57501" x="4783138" y="3022600"/>
          <p14:tracePt t="57517" x="4775200" y="3022600"/>
          <p14:tracePt t="57551" x="4775200" y="3014663"/>
          <p14:tracePt t="57556" x="4767263" y="3014663"/>
          <p14:tracePt t="57564" x="4767263" y="3006725"/>
          <p14:tracePt t="57573" x="4759325" y="2998788"/>
          <p14:tracePt t="57589" x="4751388" y="2998788"/>
          <p14:tracePt t="59693" x="4743450" y="2998788"/>
          <p14:tracePt t="59717" x="4735513" y="2998788"/>
          <p14:tracePt t="59725" x="4735513" y="3006725"/>
          <p14:tracePt t="59733" x="4727575" y="3006725"/>
          <p14:tracePt t="59741" x="4719638" y="3014663"/>
          <p14:tracePt t="59748" x="4719638" y="3038475"/>
          <p14:tracePt t="59757" x="4703763" y="3054350"/>
          <p14:tracePt t="59765" x="4687888" y="3078163"/>
          <p14:tracePt t="59772" x="4664075" y="3125788"/>
          <p14:tracePt t="59781" x="4640263" y="3173413"/>
          <p14:tracePt t="59788" x="4608513" y="3221038"/>
          <p14:tracePt t="59797" x="4559300" y="3262313"/>
          <p14:tracePt t="59805" x="4511675" y="3278188"/>
          <p14:tracePt t="59813" x="4456113" y="3294063"/>
          <p14:tracePt t="59821" x="4392613" y="3294063"/>
          <p14:tracePt t="59829" x="4344988" y="3294063"/>
          <p14:tracePt t="59836" x="4321175" y="3294063"/>
          <p14:tracePt t="59845" x="4297363" y="3294063"/>
          <p14:tracePt t="59852" x="4281488" y="3294063"/>
          <p14:tracePt t="59861" x="4297363" y="3278188"/>
          <p14:tracePt t="59868" x="4297363" y="3262313"/>
          <p14:tracePt t="59877" x="4281488" y="3252788"/>
          <p14:tracePt t="60125" x="4241800" y="3236913"/>
          <p14:tracePt t="60133" x="4217988" y="3262313"/>
          <p14:tracePt t="60141" x="4176713" y="3294063"/>
          <p14:tracePt t="60149" x="4137025" y="3341688"/>
          <p14:tracePt t="60157" x="4065588" y="3389313"/>
          <p14:tracePt t="60165" x="3994150" y="3436938"/>
          <p14:tracePt t="60173" x="3906838" y="3500438"/>
          <p14:tracePt t="60180" x="3802063" y="3563938"/>
          <p14:tracePt t="60189" x="3659188" y="3644900"/>
          <p14:tracePt t="60197" x="3563938" y="3668713"/>
          <p14:tracePt t="60205" x="3476625" y="3676650"/>
          <p14:tracePt t="60213" x="3395663" y="3700463"/>
          <p14:tracePt t="60221" x="3324225" y="3732213"/>
          <p14:tracePt t="60228" x="3236913" y="3748088"/>
          <p14:tracePt t="60237" x="3141663" y="3756025"/>
          <p14:tracePt t="60245" x="3044825" y="3771900"/>
          <p14:tracePt t="60252" x="2957513" y="3779838"/>
          <p14:tracePt t="60261" x="2870200" y="3787775"/>
          <p14:tracePt t="60269" x="2798763" y="3795713"/>
          <p14:tracePt t="60277" x="2701925" y="3803650"/>
          <p14:tracePt t="60285" x="2622550" y="3819525"/>
          <p14:tracePt t="60293" x="2527300" y="3835400"/>
          <p14:tracePt t="60301" x="2455863" y="3835400"/>
          <p14:tracePt t="60309" x="2374900" y="3851275"/>
          <p14:tracePt t="60317" x="2295525" y="3851275"/>
          <p14:tracePt t="60325" x="2224088" y="3859213"/>
          <p14:tracePt t="60333" x="2160588" y="3867150"/>
          <p14:tracePt t="60341" x="2105025" y="3867150"/>
          <p14:tracePt t="60349" x="2057400" y="3867150"/>
          <p14:tracePt t="60357" x="2008188" y="3867150"/>
          <p14:tracePt t="60364" x="1968500" y="3867150"/>
          <p14:tracePt t="60372" x="1920875" y="3867150"/>
          <p14:tracePt t="60381" x="1881188" y="3859213"/>
          <p14:tracePt t="60388" x="1857375" y="3859213"/>
          <p14:tracePt t="60397" x="1825625" y="3851275"/>
          <p14:tracePt t="60404" x="1801813" y="3843338"/>
          <p14:tracePt t="60412" x="1762125" y="3835400"/>
          <p14:tracePt t="60421" x="1738313" y="3835400"/>
          <p14:tracePt t="60429" x="1714500" y="3827463"/>
          <p14:tracePt t="60436" x="1690688" y="3819525"/>
          <p14:tracePt t="60445" x="1666875" y="3811588"/>
          <p14:tracePt t="60452" x="1651000" y="3803650"/>
          <p14:tracePt t="60461" x="1617663" y="3803650"/>
          <p14:tracePt t="60469" x="1577975" y="3803650"/>
          <p14:tracePt t="60477" x="1554163" y="3803650"/>
          <p14:tracePt t="60485" x="1530350" y="3795713"/>
          <p14:tracePt t="60493" x="1506538" y="3795713"/>
          <p14:tracePt t="60501" x="1474788" y="3787775"/>
          <p14:tracePt t="60509" x="1443038" y="3787775"/>
          <p14:tracePt t="60517" x="1411288" y="3779838"/>
          <p14:tracePt t="60525" x="1371600" y="3771900"/>
          <p14:tracePt t="60533" x="1339850" y="3771900"/>
          <p14:tracePt t="60541" x="1308100" y="3771900"/>
          <p14:tracePt t="60548" x="1284288" y="3763963"/>
          <p14:tracePt t="60557" x="1250950" y="3763963"/>
          <p14:tracePt t="60565" x="1227138" y="3763963"/>
          <p14:tracePt t="60573" x="1203325" y="3756025"/>
          <p14:tracePt t="60581" x="1187450" y="3756025"/>
          <p14:tracePt t="60589" x="1163638" y="3756025"/>
          <p14:tracePt t="60597" x="1139825" y="3748088"/>
          <p14:tracePt t="60604" x="1116013" y="3748088"/>
          <p14:tracePt t="60613" x="1092200" y="3748088"/>
          <p14:tracePt t="60620" x="1068388" y="3748088"/>
          <p14:tracePt t="60629" x="1052513" y="3748088"/>
          <p14:tracePt t="60636" x="1036638" y="3748088"/>
          <p14:tracePt t="60645" x="1020763" y="3748088"/>
          <p14:tracePt t="60652" x="996950" y="3748088"/>
          <p14:tracePt t="60661" x="981075" y="3740150"/>
          <p14:tracePt t="60669" x="965200" y="3732213"/>
          <p14:tracePt t="60677" x="941388" y="3724275"/>
          <p14:tracePt t="60685" x="925513" y="3724275"/>
          <p14:tracePt t="60693" x="908050" y="3708400"/>
          <p14:tracePt t="60701" x="884238" y="3700463"/>
          <p14:tracePt t="60709" x="868363" y="3692525"/>
          <p14:tracePt t="60717" x="852488" y="3676650"/>
          <p14:tracePt t="60725" x="836613" y="3660775"/>
          <p14:tracePt t="60732" x="820738" y="3644900"/>
          <p14:tracePt t="60741" x="812800" y="3629025"/>
          <p14:tracePt t="60748" x="804863" y="3613150"/>
          <p14:tracePt t="60757" x="788988" y="3595688"/>
          <p14:tracePt t="60764" x="781050" y="3587750"/>
          <p14:tracePt t="60773" x="773113" y="3563938"/>
          <p14:tracePt t="60781" x="765175" y="3556000"/>
          <p14:tracePt t="60789" x="757238" y="3548063"/>
          <p14:tracePt t="60797" x="757238" y="3524250"/>
          <p14:tracePt t="60804" x="757238" y="3516313"/>
          <p14:tracePt t="60813" x="749300" y="3516313"/>
          <p14:tracePt t="60821" x="749300" y="3500438"/>
          <p14:tracePt t="60829" x="749300" y="3492500"/>
          <p14:tracePt t="60837" x="749300" y="3484563"/>
          <p14:tracePt t="60852" x="749300" y="3476625"/>
          <p14:tracePt t="60860" x="749300" y="3468688"/>
          <p14:tracePt t="60868" x="749300" y="3460750"/>
          <p14:tracePt t="60877" x="749300" y="3452813"/>
          <p14:tracePt t="60901" x="749300" y="3444875"/>
          <p14:tracePt t="61029" x="757238" y="3444875"/>
          <p14:tracePt t="61045" x="765175" y="3452813"/>
          <p14:tracePt t="61052" x="773113" y="3452813"/>
          <p14:tracePt t="61062" x="788988" y="3452813"/>
          <p14:tracePt t="61068" x="796925" y="3460750"/>
          <p14:tracePt t="61077" x="812800" y="3468688"/>
          <p14:tracePt t="61085" x="828675" y="3476625"/>
          <p14:tracePt t="61092" x="852488" y="3476625"/>
          <p14:tracePt t="61101" x="868363" y="3492500"/>
          <p14:tracePt t="61109" x="892175" y="3500438"/>
          <p14:tracePt t="61117" x="917575" y="3500438"/>
          <p14:tracePt t="61125" x="941388" y="3500438"/>
          <p14:tracePt t="61133" x="973138" y="3500438"/>
          <p14:tracePt t="61141" x="1004888" y="3500438"/>
          <p14:tracePt t="61148" x="1036638" y="3500438"/>
          <p14:tracePt t="61157" x="1068388" y="3500438"/>
          <p14:tracePt t="61164" x="1116013" y="3500438"/>
          <p14:tracePt t="61172" x="1147763" y="3500438"/>
          <p14:tracePt t="61181" x="1195388" y="3492500"/>
          <p14:tracePt t="61188" x="1235075" y="3492500"/>
          <p14:tracePt t="61197" x="1284288" y="3484563"/>
          <p14:tracePt t="61204" x="1339850" y="3476625"/>
          <p14:tracePt t="61213" x="1403350" y="3468688"/>
          <p14:tracePt t="61220" x="1450975" y="3452813"/>
          <p14:tracePt t="61229" x="1490663" y="3452813"/>
          <p14:tracePt t="61236" x="1546225" y="3429000"/>
          <p14:tracePt t="61245" x="1593850" y="3421063"/>
          <p14:tracePt t="61253" x="1641475" y="3413125"/>
          <p14:tracePt t="61261" x="1674813" y="3397250"/>
          <p14:tracePt t="61268" x="1722438" y="3389313"/>
          <p14:tracePt t="61276" x="1762125" y="3381375"/>
          <p14:tracePt t="61285" x="1801813" y="3365500"/>
          <p14:tracePt t="61293" x="1833563" y="3357563"/>
          <p14:tracePt t="61302" x="1865313" y="3357563"/>
          <p14:tracePt t="61309" x="1897063" y="3349625"/>
          <p14:tracePt t="61317" x="1920875" y="3341688"/>
          <p14:tracePt t="61324" x="1944688" y="3333750"/>
          <p14:tracePt t="61333" x="1960563" y="3325813"/>
          <p14:tracePt t="61341" x="1968500" y="3325813"/>
          <p14:tracePt t="61348" x="1976438" y="3325813"/>
          <p14:tracePt t="61357" x="1992313" y="3325813"/>
          <p14:tracePt t="61365" x="2000250" y="3325813"/>
          <p14:tracePt t="61373" x="2008188" y="3325813"/>
          <p14:tracePt t="61381" x="2017713" y="3325813"/>
          <p14:tracePt t="61388" x="2025650" y="3325813"/>
          <p14:tracePt t="61397" x="2033588" y="3325813"/>
          <p14:tracePt t="61404" x="2041525" y="3325813"/>
          <p14:tracePt t="61413" x="2049463" y="3325813"/>
          <p14:tracePt t="61420" x="2065338" y="3325813"/>
          <p14:tracePt t="61436" x="2073275" y="3325813"/>
          <p14:tracePt t="61445" x="2089150" y="3333750"/>
          <p14:tracePt t="61453" x="2112963" y="3333750"/>
          <p14:tracePt t="61461" x="2136775" y="3341688"/>
          <p14:tracePt t="61468" x="2160588" y="3341688"/>
          <p14:tracePt t="61477" x="2184400" y="3349625"/>
          <p14:tracePt t="61485" x="2224088" y="3357563"/>
          <p14:tracePt t="61493" x="2247900" y="3365500"/>
          <p14:tracePt t="61501" x="2271713" y="3373438"/>
          <p14:tracePt t="61509" x="2295525" y="3373438"/>
          <p14:tracePt t="61516" x="2319338" y="3381375"/>
          <p14:tracePt t="61525" x="2335213" y="3389313"/>
          <p14:tracePt t="61533" x="2351088" y="3397250"/>
          <p14:tracePt t="61541" x="2374900" y="3397250"/>
          <p14:tracePt t="61549" x="2400300" y="3397250"/>
          <p14:tracePt t="61557" x="2416175" y="3405188"/>
          <p14:tracePt t="61565" x="2424113" y="3405188"/>
          <p14:tracePt t="61573" x="2439988" y="3413125"/>
          <p14:tracePt t="61581" x="2455863" y="3413125"/>
          <p14:tracePt t="61589" x="2471738" y="3421063"/>
          <p14:tracePt t="61671" x="2535238" y="3444875"/>
          <p14:tracePt t="61676" x="2551113" y="3444875"/>
          <p14:tracePt t="61692" x="2559050" y="3444875"/>
          <p14:tracePt t="61708" x="2566988" y="3452813"/>
          <p14:tracePt t="61716" x="2574925" y="3452813"/>
          <p14:tracePt t="61725" x="2582863" y="3452813"/>
          <p14:tracePt t="61733" x="2590800" y="3452813"/>
          <p14:tracePt t="61740" x="2598738" y="3452813"/>
          <p14:tracePt t="61749" x="2606675" y="3452813"/>
          <p14:tracePt t="61756" x="2622550" y="3452813"/>
          <p14:tracePt t="61764" x="2638425" y="3460750"/>
          <p14:tracePt t="61833" x="2870200" y="3476625"/>
          <p14:tracePt t="61836" x="2925763" y="3484563"/>
          <p14:tracePt t="61844" x="2965450" y="3492500"/>
          <p14:tracePt t="61853" x="3005138" y="3492500"/>
          <p14:tracePt t="61861" x="3060700" y="3492500"/>
          <p14:tracePt t="61868" x="3109913" y="3492500"/>
          <p14:tracePt t="61877" x="3149600" y="3500438"/>
          <p14:tracePt t="61885" x="3189288" y="3500438"/>
          <p14:tracePt t="61893" x="3236913" y="3500438"/>
          <p14:tracePt t="61901" x="3284538" y="3500438"/>
          <p14:tracePt t="61909" x="3332163" y="3500438"/>
          <p14:tracePt t="61917" x="3387725" y="3508375"/>
          <p14:tracePt t="61935" x="3476625" y="3508375"/>
          <p14:tracePt t="61941" x="3524250" y="3508375"/>
          <p14:tracePt t="61949" x="3571875" y="3508375"/>
          <p14:tracePt t="61956" x="3611563" y="3508375"/>
          <p14:tracePt t="61964" x="3659188" y="3508375"/>
          <p14:tracePt t="61973" x="3683000" y="3508375"/>
          <p14:tracePt t="61981" x="3714750" y="3508375"/>
          <p14:tracePt t="61989" x="3738563" y="3508375"/>
          <p14:tracePt t="61997" x="3762375" y="3508375"/>
          <p14:tracePt t="62004" x="3802063" y="3508375"/>
          <p14:tracePt t="62013" x="3825875" y="3508375"/>
          <p14:tracePt t="62021" x="3859213" y="3508375"/>
          <p14:tracePt t="62029" x="3890963" y="3516313"/>
          <p14:tracePt t="62037" x="3930650" y="3516313"/>
          <p14:tracePt t="62044" x="3954463" y="3516313"/>
          <p14:tracePt t="62052" x="3994150" y="3524250"/>
          <p14:tracePt t="62061" x="4017963" y="3524250"/>
          <p14:tracePt t="62069" x="4041775" y="3524250"/>
          <p14:tracePt t="62077" x="4073525" y="3524250"/>
          <p14:tracePt t="62085" x="4097338" y="3524250"/>
          <p14:tracePt t="62092" x="4121150" y="3524250"/>
          <p14:tracePt t="62101" x="4144963" y="3532188"/>
          <p14:tracePt t="62109" x="4168775" y="3532188"/>
          <p14:tracePt t="62117" x="4184650" y="3532188"/>
          <p14:tracePt t="62124" x="4210050" y="3540125"/>
          <p14:tracePt t="62133" x="4233863" y="3540125"/>
          <p14:tracePt t="62141" x="4249738" y="3540125"/>
          <p14:tracePt t="62149" x="4273550" y="3540125"/>
          <p14:tracePt t="62157" x="4281488" y="3540125"/>
          <p14:tracePt t="62164" x="4289425" y="3540125"/>
          <p14:tracePt t="62173" x="4313238" y="3540125"/>
          <p14:tracePt t="62189" x="4321175" y="3540125"/>
          <p14:tracePt t="62196" x="4329113" y="3540125"/>
          <p14:tracePt t="62204" x="4337050" y="3540125"/>
          <p14:tracePt t="62685" x="4337050" y="3548063"/>
          <p14:tracePt t="62749" x="4337050" y="3556000"/>
          <p14:tracePt t="63037" x="4337050" y="3563938"/>
          <p14:tracePt t="63069" x="4337050" y="3571875"/>
          <p14:tracePt t="63109" x="4337050" y="3579813"/>
          <p14:tracePt t="63669" x="4344988" y="3579813"/>
          <p14:tracePt t="63701" x="4352925" y="3579813"/>
          <p14:tracePt t="63733" x="4352925" y="3587750"/>
          <p14:tracePt t="63741" x="4360863" y="3587750"/>
          <p14:tracePt t="63748" x="4368800" y="3587750"/>
          <p14:tracePt t="63789" x="4368800" y="3595688"/>
          <p14:tracePt t="63805" x="4376738" y="3595688"/>
          <p14:tracePt t="63853" x="4384675" y="3595688"/>
          <p14:tracePt t="63884" x="4392613" y="3595688"/>
          <p14:tracePt t="64493" x="4400550" y="3595688"/>
          <p14:tracePt t="66693" x="4408488" y="3595688"/>
          <p14:tracePt t="68285" x="4416425" y="3595688"/>
          <p14:tracePt t="68293" x="4432300" y="3605213"/>
          <p14:tracePt t="68301" x="4440238" y="3605213"/>
          <p14:tracePt t="68308" x="4448175" y="3605213"/>
          <p14:tracePt t="68316" x="4464050" y="3605213"/>
          <p14:tracePt t="68325" x="4479925" y="3605213"/>
          <p14:tracePt t="68332" x="4495800" y="3605213"/>
          <p14:tracePt t="68341" x="4519613" y="3605213"/>
          <p14:tracePt t="68348" x="4543425" y="3605213"/>
          <p14:tracePt t="68357" x="4567238" y="3605213"/>
          <p14:tracePt t="68365" x="4584700" y="3605213"/>
          <p14:tracePt t="68373" x="4616450" y="3605213"/>
          <p14:tracePt t="68381" x="4640263" y="3605213"/>
          <p14:tracePt t="68388" x="4664075" y="3605213"/>
          <p14:tracePt t="68396" x="4687888" y="3605213"/>
          <p14:tracePt t="68404" x="4711700" y="3595688"/>
          <p14:tracePt t="68413" x="4735513" y="3595688"/>
          <p14:tracePt t="68420" x="4759325" y="3595688"/>
          <p14:tracePt t="68429" x="4775200" y="3595688"/>
          <p14:tracePt t="68437" x="4799013" y="3595688"/>
          <p14:tracePt t="68445" x="4814888" y="3587750"/>
          <p14:tracePt t="68452" x="4838700" y="3587750"/>
          <p14:tracePt t="68461" x="4862513" y="3579813"/>
          <p14:tracePt t="68469" x="4886325" y="3571875"/>
          <p14:tracePt t="68477" x="4902200" y="3571875"/>
          <p14:tracePt t="68484" x="4918075" y="3571875"/>
          <p14:tracePt t="68493" x="4933950" y="3571875"/>
          <p14:tracePt t="68502" x="4951413" y="3571875"/>
          <p14:tracePt t="68509" x="4975225" y="3571875"/>
          <p14:tracePt t="68517" x="4991100" y="3571875"/>
          <p14:tracePt t="68524" x="5014913" y="3571875"/>
          <p14:tracePt t="68532" x="5046663" y="3563938"/>
          <p14:tracePt t="68541" x="5062538" y="3563938"/>
          <p14:tracePt t="68549" x="5086350" y="3563938"/>
          <p14:tracePt t="68556" x="5110163" y="3563938"/>
          <p14:tracePt t="68564" x="5133975" y="3563938"/>
          <p14:tracePt t="68573" x="5149850" y="3563938"/>
          <p14:tracePt t="68580" x="5173663" y="3563938"/>
          <p14:tracePt t="68588" x="5189538" y="3563938"/>
          <p14:tracePt t="68597" x="5213350" y="3556000"/>
          <p14:tracePt t="68604" x="5221288" y="3556000"/>
          <p14:tracePt t="68613" x="5237163" y="3548063"/>
          <p14:tracePt t="68620" x="5253038" y="3548063"/>
          <p14:tracePt t="68629" x="5268913" y="3548063"/>
          <p14:tracePt t="68636" x="5276850" y="3540125"/>
          <p14:tracePt t="68644" x="5292725" y="3540125"/>
          <p14:tracePt t="68652" x="5300663" y="3532188"/>
          <p14:tracePt t="68668" x="5310188" y="3532188"/>
          <p14:tracePt t="68676" x="5318125" y="3524250"/>
          <p14:tracePt t="68693" x="5326063" y="3524250"/>
          <p14:tracePt t="68733" x="5334000" y="3524250"/>
          <p14:tracePt t="68741" x="5334000" y="3516313"/>
          <p14:tracePt t="68885" x="5341938" y="3508375"/>
          <p14:tracePt t="68909" x="5349875" y="3508375"/>
          <p14:tracePt t="68941" x="5357813" y="3508375"/>
          <p14:tracePt t="68973" x="5365750" y="3508375"/>
          <p14:tracePt t="68996" x="5373688" y="3508375"/>
          <p14:tracePt t="69005" x="5381625" y="3508375"/>
          <p14:tracePt t="69021" x="5389563" y="3500438"/>
          <p14:tracePt t="69028" x="5397500" y="3500438"/>
          <p14:tracePt t="69045" x="5405438" y="3500438"/>
          <p14:tracePt t="69052" x="5413375" y="3500438"/>
          <p14:tracePt t="69061" x="5429250" y="3500438"/>
          <p14:tracePt t="69076" x="5437188" y="3500438"/>
          <p14:tracePt t="69084" x="5445125" y="3500438"/>
          <p14:tracePt t="69101" x="5461000" y="3500438"/>
          <p14:tracePt t="69117" x="5468938" y="3500438"/>
          <p14:tracePt t="69125" x="5476875" y="3492500"/>
          <p14:tracePt t="69133" x="5484813" y="3492500"/>
          <p14:tracePt t="69141" x="5500688" y="3492500"/>
          <p14:tracePt t="69148" x="5508625" y="3492500"/>
          <p14:tracePt t="69157" x="5508625" y="3484563"/>
          <p14:tracePt t="69164" x="5524500" y="3484563"/>
          <p14:tracePt t="69173" x="5532438" y="3484563"/>
          <p14:tracePt t="69180" x="5540375" y="3484563"/>
          <p14:tracePt t="69188" x="5548313" y="3484563"/>
          <p14:tracePt t="69197" x="5572125" y="3484563"/>
          <p14:tracePt t="69204" x="5580063" y="3484563"/>
          <p14:tracePt t="69212" x="5588000" y="3484563"/>
          <p14:tracePt t="69220" x="5595938" y="3484563"/>
          <p14:tracePt t="69228" x="5603875" y="3484563"/>
          <p14:tracePt t="69236" x="5611813" y="3484563"/>
          <p14:tracePt t="69244" x="5619750" y="3484563"/>
          <p14:tracePt t="69261" x="5627688" y="3484563"/>
          <p14:tracePt t="69268" x="5635625" y="3484563"/>
          <p14:tracePt t="69277" x="5643563" y="3484563"/>
          <p14:tracePt t="69293" x="5651500" y="3484563"/>
          <p14:tracePt t="69301" x="5659438" y="3484563"/>
          <p14:tracePt t="69309" x="5667375" y="3484563"/>
          <p14:tracePt t="69325" x="5676900" y="3484563"/>
          <p14:tracePt t="69332" x="5684838" y="3484563"/>
          <p14:tracePt t="69349" x="5692775" y="3484563"/>
          <p14:tracePt t="69365" x="5700713" y="3484563"/>
          <p14:tracePt t="69965" x="5708650" y="3484563"/>
          <p14:tracePt t="70093" x="5708650" y="3492500"/>
          <p14:tracePt t="70229" x="5700713" y="3492500"/>
          <p14:tracePt t="70309" x="5700713" y="3500438"/>
          <p14:tracePt t="70341" x="5692775" y="3500438"/>
          <p14:tracePt t="70725" x="5692775" y="3508375"/>
          <p14:tracePt t="70741" x="5692775" y="3516313"/>
          <p14:tracePt t="70757" x="5684838" y="3516313"/>
          <p14:tracePt t="70765" x="5676900" y="3524250"/>
          <p14:tracePt t="70773" x="5667375" y="3524250"/>
          <p14:tracePt t="70780" x="5651500" y="3524250"/>
          <p14:tracePt t="70788" x="5643563" y="3524250"/>
          <p14:tracePt t="70797" x="5643563" y="3532188"/>
          <p14:tracePt t="70804" x="5627688" y="3540125"/>
          <p14:tracePt t="70812" x="5611813" y="3540125"/>
          <p14:tracePt t="70820" x="5595938" y="3540125"/>
          <p14:tracePt t="70828" x="5580063" y="3540125"/>
          <p14:tracePt t="70836" x="5556250" y="3540125"/>
          <p14:tracePt t="70845" x="5532438" y="3540125"/>
          <p14:tracePt t="70853" x="5500688" y="3540125"/>
          <p14:tracePt t="70861" x="5468938" y="3540125"/>
          <p14:tracePt t="70868" x="5429250" y="3532188"/>
          <p14:tracePt t="70885" x="5357813" y="3532188"/>
          <p14:tracePt t="70892" x="5310188" y="3524250"/>
          <p14:tracePt t="70902" x="5276850" y="3524250"/>
          <p14:tracePt t="70908" x="5221288" y="3524250"/>
          <p14:tracePt t="70917" x="5181600" y="3524250"/>
          <p14:tracePt t="70925" x="5126038" y="3524250"/>
          <p14:tracePt t="70932" x="5062538" y="3524250"/>
          <p14:tracePt t="70940" x="5022850" y="3524250"/>
          <p14:tracePt t="70949" x="4975225" y="3524250"/>
          <p14:tracePt t="70957" x="4943475" y="3532188"/>
          <p14:tracePt t="70964" x="4910138" y="3532188"/>
          <p14:tracePt t="70973" x="4878388" y="3540125"/>
          <p14:tracePt t="70980" x="4854575" y="3548063"/>
          <p14:tracePt t="70989" x="4838700" y="3563938"/>
          <p14:tracePt t="70996" x="4822825" y="3563938"/>
          <p14:tracePt t="71004" x="4814888" y="3571875"/>
          <p14:tracePt t="71013" x="4799013" y="3587750"/>
          <p14:tracePt t="71020" x="4791075" y="3587750"/>
          <p14:tracePt t="71029" x="4783138" y="3595688"/>
          <p14:tracePt t="71045" x="4775200" y="3605213"/>
          <p14:tracePt t="71053" x="4767263" y="3605213"/>
          <p14:tracePt t="71317" x="4767263" y="3629025"/>
          <p14:tracePt t="71325" x="4767263" y="3652838"/>
          <p14:tracePt t="71332" x="4799013" y="3700463"/>
          <p14:tracePt t="71341" x="4830763" y="3756025"/>
          <p14:tracePt t="71348" x="4854575" y="3835400"/>
          <p14:tracePt t="71357" x="4878388" y="3898900"/>
          <p14:tracePt t="71364" x="4902200" y="3963988"/>
          <p14:tracePt t="71373" x="4926013" y="4035425"/>
          <p14:tracePt t="71380" x="4951413" y="4114800"/>
          <p14:tracePt t="71388" x="4991100" y="4170363"/>
          <p14:tracePt t="71397" x="5014913" y="4233863"/>
          <p14:tracePt t="71404" x="5046663" y="4291013"/>
          <p14:tracePt t="71412" x="5078413" y="4338638"/>
          <p14:tracePt t="71420" x="5102225" y="4378325"/>
          <p14:tracePt t="71429" x="5126038" y="4418013"/>
          <p14:tracePt t="71436" x="5141913" y="4433888"/>
          <p14:tracePt t="71445" x="5149850" y="4449763"/>
          <p14:tracePt t="71452" x="5165725" y="4449763"/>
          <p14:tracePt t="71461" x="5181600" y="4449763"/>
          <p14:tracePt t="71477" x="5189538" y="4457700"/>
          <p14:tracePt t="71541" x="5189538" y="4449763"/>
          <p14:tracePt t="71725" x="5189538" y="4433888"/>
          <p14:tracePt t="71732" x="5181600" y="4433888"/>
          <p14:tracePt t="71741" x="5181600" y="4418013"/>
          <p14:tracePt t="71749" x="5173663" y="4402138"/>
          <p14:tracePt t="71757" x="5157788" y="4370388"/>
          <p14:tracePt t="71764" x="5149850" y="4330700"/>
          <p14:tracePt t="71773" x="5133975" y="4281488"/>
          <p14:tracePt t="71781" x="5110163" y="4233863"/>
          <p14:tracePt t="71789" x="5094288" y="4186238"/>
          <p14:tracePt t="71797" x="5078413" y="4130675"/>
          <p14:tracePt t="71805" x="5062538" y="4075113"/>
          <p14:tracePt t="71812" x="5054600" y="4019550"/>
          <p14:tracePt t="71821" x="5030788" y="3956050"/>
          <p14:tracePt t="71829" x="5014913" y="3898900"/>
          <p14:tracePt t="71836" x="4999038" y="3851275"/>
          <p14:tracePt t="71844" x="4999038" y="3819525"/>
          <p14:tracePt t="71852" x="4991100" y="3787775"/>
          <p14:tracePt t="71861" x="4983163" y="3748088"/>
          <p14:tracePt t="71869" x="4983163" y="3724275"/>
          <p14:tracePt t="71877" x="4975225" y="3700463"/>
          <p14:tracePt t="71885" x="4975225" y="3676650"/>
          <p14:tracePt t="71901" x="4967288" y="3652838"/>
          <p14:tracePt t="71909" x="4967288" y="3636963"/>
          <p14:tracePt t="71916" x="4967288" y="3629025"/>
          <p14:tracePt t="71925" x="4967288" y="3621088"/>
          <p14:tracePt t="71932" x="4967288" y="3613150"/>
          <p14:tracePt t="71949" x="4967288" y="3605213"/>
          <p14:tracePt t="71957" x="4967288" y="3595688"/>
          <p14:tracePt t="71973" x="4967288" y="3587750"/>
          <p14:tracePt t="72213" x="4967288" y="3579813"/>
          <p14:tracePt t="72237" x="4967288" y="3571875"/>
          <p14:tracePt t="72261" x="4967288" y="3563938"/>
          <p14:tracePt t="72277" x="4967288" y="3556000"/>
          <p14:tracePt t="72301" x="4967288" y="3548063"/>
          <p14:tracePt t="72317" x="4967288" y="3540125"/>
          <p14:tracePt t="72333" x="4967288" y="3532188"/>
          <p14:tracePt t="72341" x="4967288" y="3524250"/>
          <p14:tracePt t="72356" x="4967288" y="3516313"/>
          <p14:tracePt t="72420" x="4975225" y="3508375"/>
          <p14:tracePt t="72437" x="4983163" y="3508375"/>
          <p14:tracePt t="72461" x="4991100" y="3508375"/>
          <p14:tracePt t="72485" x="4999038" y="3508375"/>
          <p14:tracePt t="72492" x="5006975" y="3508375"/>
          <p14:tracePt t="72516" x="5006975" y="3500438"/>
          <p14:tracePt t="72533" x="5006975" y="3492500"/>
          <p14:tracePt t="72541" x="5014913" y="3492500"/>
          <p14:tracePt t="72573" x="5022850" y="3484563"/>
          <p14:tracePt t="72589" x="5030788" y="3484563"/>
          <p14:tracePt t="72613" x="5038725" y="3484563"/>
          <p14:tracePt t="72621" x="5046663" y="3484563"/>
          <p14:tracePt t="72629" x="5054600" y="3484563"/>
          <p14:tracePt t="72637" x="5062538" y="3476625"/>
          <p14:tracePt t="72644" x="5070475" y="3476625"/>
          <p14:tracePt t="72661" x="5078413" y="3476625"/>
          <p14:tracePt t="72668" x="5094288" y="3476625"/>
          <p14:tracePt t="72676" x="5094288" y="3468688"/>
          <p14:tracePt t="72685" x="5110163" y="3468688"/>
          <p14:tracePt t="72692" x="5126038" y="3468688"/>
          <p14:tracePt t="72701" x="5133975" y="3468688"/>
          <p14:tracePt t="72708" x="5141913" y="3468688"/>
          <p14:tracePt t="72718" x="5157788" y="3468688"/>
          <p14:tracePt t="72724" x="5165725" y="3468688"/>
          <p14:tracePt t="72732" x="5173663" y="3468688"/>
          <p14:tracePt t="72741" x="5181600" y="3468688"/>
          <p14:tracePt t="72749" x="5189538" y="3468688"/>
          <p14:tracePt t="72765" x="5197475" y="3468688"/>
          <p14:tracePt t="72773" x="5197475" y="3460750"/>
          <p14:tracePt t="72789" x="5205413" y="3460750"/>
          <p14:tracePt t="72837" x="5213350" y="3460750"/>
          <p14:tracePt t="72845" x="5221288" y="3460750"/>
          <p14:tracePt t="72861" x="5229225" y="3460750"/>
          <p14:tracePt t="72868" x="5237163" y="3460750"/>
          <p14:tracePt t="72876" x="5245100" y="3460750"/>
          <p14:tracePt t="72885" x="5253038" y="3460750"/>
          <p14:tracePt t="72902" x="5260975" y="3460750"/>
          <p14:tracePt t="72941" x="5268913" y="3460750"/>
          <p14:tracePt t="72989" x="5276850" y="3460750"/>
          <p14:tracePt t="73029" x="5284788" y="3460750"/>
          <p14:tracePt t="73133" x="5292725" y="3460750"/>
          <p14:tracePt t="73157" x="5300663" y="3460750"/>
          <p14:tracePt t="73172" x="5310188" y="3460750"/>
          <p14:tracePt t="73189" x="5318125" y="3460750"/>
          <p14:tracePt t="73197" x="5326063" y="3460750"/>
          <p14:tracePt t="73204" x="5334000" y="3460750"/>
          <p14:tracePt t="73212" x="5341938" y="3460750"/>
          <p14:tracePt t="73234" x="5357813" y="3460750"/>
          <p14:tracePt t="73236" x="5365750" y="3460750"/>
          <p14:tracePt t="73245" x="5381625" y="3460750"/>
          <p14:tracePt t="73252" x="5389563" y="3460750"/>
          <p14:tracePt t="73261" x="5397500" y="3460750"/>
          <p14:tracePt t="73268" x="5413375" y="3460750"/>
          <p14:tracePt t="73285" x="5421313" y="3460750"/>
          <p14:tracePt t="73293" x="5429250" y="3452813"/>
          <p14:tracePt t="73301" x="5445125" y="3452813"/>
          <p14:tracePt t="73316" x="5461000" y="3452813"/>
          <p14:tracePt t="73325" x="5484813" y="3452813"/>
          <p14:tracePt t="73332" x="5500688" y="3452813"/>
          <p14:tracePt t="73341" x="5516563" y="3452813"/>
          <p14:tracePt t="73348" x="5532438" y="3452813"/>
          <p14:tracePt t="73356" x="5548313" y="3452813"/>
          <p14:tracePt t="73364" x="5564188" y="3452813"/>
          <p14:tracePt t="73372" x="5580063" y="3452813"/>
          <p14:tracePt t="73380" x="5595938" y="3452813"/>
          <p14:tracePt t="73389" x="5619750" y="3452813"/>
          <p14:tracePt t="73396" x="5627688" y="3452813"/>
          <p14:tracePt t="73404" x="5635625" y="3452813"/>
          <p14:tracePt t="73413" x="5651500" y="3444875"/>
          <p14:tracePt t="73428" x="5659438" y="3444875"/>
          <p14:tracePt t="73621" x="5667375" y="3444875"/>
          <p14:tracePt t="73636" x="5676900" y="3444875"/>
          <p14:tracePt t="73644" x="5692775" y="3444875"/>
          <p14:tracePt t="73652" x="5708650" y="3444875"/>
          <p14:tracePt t="73660" x="5724525" y="3444875"/>
          <p14:tracePt t="73668" x="5740400" y="3452813"/>
          <p14:tracePt t="73676" x="5756275" y="3452813"/>
          <p14:tracePt t="73684" x="5780088" y="3460750"/>
          <p14:tracePt t="73692" x="5788025" y="3460750"/>
          <p14:tracePt t="73701" x="5803900" y="3460750"/>
          <p14:tracePt t="73708" x="5819775" y="3460750"/>
          <p14:tracePt t="73717" x="5835650" y="3460750"/>
          <p14:tracePt t="73724" x="5843588" y="3460750"/>
          <p14:tracePt t="74685" x="5859463" y="3460750"/>
          <p14:tracePt t="74693" x="5875338" y="3460750"/>
          <p14:tracePt t="74701" x="5883275" y="3460750"/>
          <p14:tracePt t="74708" x="5907088" y="3460750"/>
          <p14:tracePt t="74716" x="5930900" y="3468688"/>
          <p14:tracePt t="74724" x="5954713" y="3468688"/>
          <p14:tracePt t="74733" x="5986463" y="3468688"/>
          <p14:tracePt t="74741" x="6034088" y="3468688"/>
          <p14:tracePt t="74749" x="6075363" y="3468688"/>
          <p14:tracePt t="74756" x="6115050" y="3468688"/>
          <p14:tracePt t="74764" x="6162675" y="3468688"/>
          <p14:tracePt t="74773" x="6218238" y="3468688"/>
          <p14:tracePt t="74781" x="6257925" y="3460750"/>
          <p14:tracePt t="74788" x="6305550" y="3460750"/>
          <p14:tracePt t="74797" x="6345238" y="3452813"/>
          <p14:tracePt t="74805" x="6384925" y="3444875"/>
          <p14:tracePt t="74813" x="6410325" y="3444875"/>
          <p14:tracePt t="74820" x="6434138" y="3436938"/>
          <p14:tracePt t="74828" x="6450013" y="3436938"/>
          <p14:tracePt t="74837" x="6457950" y="3436938"/>
          <p14:tracePt t="74844" x="6465888" y="3436938"/>
          <p14:tracePt t="75477" x="6465888" y="3444875"/>
          <p14:tracePt t="75533" x="6465888" y="3452813"/>
          <p14:tracePt t="75642" x="6457950" y="3452813"/>
          <p14:tracePt t="76150" x="6457950" y="3460750"/>
          <p14:tracePt t="76181" x="6457950" y="3468688"/>
          <p14:tracePt t="76221" x="6457950" y="3476625"/>
          <p14:tracePt t="76236" x="6457950" y="3484563"/>
          <p14:tracePt t="76245" x="6457950" y="3492500"/>
          <p14:tracePt t="76261" x="6465888" y="3500438"/>
          <p14:tracePt t="76293" x="6465888" y="3508375"/>
          <p14:tracePt t="78404" x="6457950" y="3508375"/>
          <p14:tracePt t="78420" x="6450013" y="3508375"/>
          <p14:tracePt t="78445" x="6434138" y="3508375"/>
          <p14:tracePt t="84437" x="6426200" y="3508375"/>
          <p14:tracePt t="84517" x="6426200" y="3516313"/>
          <p14:tracePt t="85364" x="6426200" y="3524250"/>
          <p14:tracePt t="85380" x="6418263" y="3532188"/>
          <p14:tracePt t="85404" x="6418263" y="3540125"/>
          <p14:tracePt t="85812" x="6418263" y="3548063"/>
          <p14:tracePt t="85829" x="6418263" y="3556000"/>
          <p14:tracePt t="85881" x="6410325" y="3579813"/>
          <p14:tracePt t="86085" x="6392863" y="3579813"/>
          <p14:tracePt t="86109" x="6384925" y="3579813"/>
          <p14:tracePt t="89133" x="6384925" y="3587750"/>
          <p14:tracePt t="89140" x="6384925" y="3595688"/>
          <p14:tracePt t="89148" x="6384925" y="3605213"/>
          <p14:tracePt t="89189" x="6384925" y="3613150"/>
          <p14:tracePt t="89388" x="6384925" y="3621088"/>
          <p14:tracePt t="89436" x="6376988" y="3629025"/>
          <p14:tracePt t="89468" x="6376988" y="3636963"/>
          <p14:tracePt t="90108" x="6369050" y="3644900"/>
          <p14:tracePt t="90117" x="6361113" y="3660775"/>
          <p14:tracePt t="90124" x="6361113" y="3668713"/>
          <p14:tracePt t="90148" x="6361113" y="3676650"/>
          <p14:tracePt t="90220" x="6353175" y="3676650"/>
          <p14:tracePt t="91300" x="6353175" y="3684588"/>
          <p14:tracePt t="91340" x="6361113" y="3684588"/>
          <p14:tracePt t="91508" x="6369050" y="3684588"/>
          <p14:tracePt t="91892" x="6361113" y="3684588"/>
          <p14:tracePt t="92212" x="6376988" y="3684588"/>
          <p14:tracePt t="92229" x="6384925" y="3684588"/>
          <p14:tracePt t="92268" x="6384925" y="3676650"/>
          <p14:tracePt t="92284" x="6384925" y="3668713"/>
          <p14:tracePt t="92300" x="6384925" y="3660775"/>
          <p14:tracePt t="92324" x="6384925" y="3652838"/>
          <p14:tracePt t="92340" x="6384925" y="3644900"/>
          <p14:tracePt t="92509" x="6376988" y="3644900"/>
          <p14:tracePt t="92525" x="6361113" y="3644900"/>
          <p14:tracePt t="92541" x="6353175" y="3644900"/>
          <p14:tracePt t="92557" x="6345238" y="3644900"/>
          <p14:tracePt t="96804" x="6321425" y="3644900"/>
          <p14:tracePt t="96812" x="6305550" y="3652838"/>
          <p14:tracePt t="96820" x="6297613" y="3652838"/>
          <p14:tracePt t="96828" x="6289675" y="3652838"/>
          <p14:tracePt t="96836" x="6281738" y="3660775"/>
          <p14:tracePt t="96844" x="6265863" y="3668713"/>
          <p14:tracePt t="96852" x="6242050" y="3668713"/>
          <p14:tracePt t="96860" x="6226175" y="3692525"/>
          <p14:tracePt t="96868" x="6194425" y="3700463"/>
          <p14:tracePt t="96876" x="6154738" y="3716338"/>
          <p14:tracePt t="96884" x="6130925" y="3740150"/>
          <p14:tracePt t="96901" x="6059488" y="3771900"/>
          <p14:tracePt t="96908" x="6018213" y="3787775"/>
          <p14:tracePt t="96917" x="5970588" y="3803650"/>
          <p14:tracePt t="96924" x="5922963" y="3827463"/>
          <p14:tracePt t="96932" x="5891213" y="3851275"/>
          <p14:tracePt t="96940" x="5835650" y="3859213"/>
          <p14:tracePt t="96948" x="5788025" y="3875088"/>
          <p14:tracePt t="96956" x="5716588" y="3898900"/>
          <p14:tracePt t="96965" x="5684838" y="3914775"/>
          <p14:tracePt t="96973" x="5667375" y="3930650"/>
          <p14:tracePt t="96980" x="5667375" y="3956050"/>
          <p14:tracePt t="96988" x="5651500" y="3995738"/>
          <p14:tracePt t="96996" x="5635625" y="4035425"/>
          <p14:tracePt t="97004" x="5619750" y="4059238"/>
          <p14:tracePt t="97012" x="5611813" y="4067175"/>
          <p14:tracePt t="97020" x="5603875" y="4067175"/>
          <p14:tracePt t="97028" x="5572125" y="4035425"/>
          <p14:tracePt t="97036" x="5540375" y="3979863"/>
          <p14:tracePt t="97044" x="5484813" y="3890963"/>
          <p14:tracePt t="97052" x="5413375" y="3756025"/>
          <p14:tracePt t="97060" x="5341938" y="3676650"/>
          <p14:tracePt t="97068" x="5268913" y="3516313"/>
          <p14:tracePt t="97076" x="5205413" y="3373438"/>
          <p14:tracePt t="97084" x="5118100" y="3189288"/>
          <p14:tracePt t="97092" x="5054600" y="3062288"/>
          <p14:tracePt t="97101" x="5054600" y="3022600"/>
          <p14:tracePt t="97300" x="4991100" y="3022600"/>
          <p14:tracePt t="97308" x="4967288" y="3022600"/>
          <p14:tracePt t="97316" x="4918075" y="3030538"/>
          <p14:tracePt t="97325" x="4862513" y="3054350"/>
          <p14:tracePt t="97332" x="4806950" y="3094038"/>
          <p14:tracePt t="97340" x="4735513" y="3117850"/>
          <p14:tracePt t="97348" x="4648200" y="3149600"/>
          <p14:tracePt t="97356" x="4576763" y="3165475"/>
          <p14:tracePt t="97364" x="4495800" y="3197225"/>
          <p14:tracePt t="97372" x="4432300" y="3213100"/>
          <p14:tracePt t="97380" x="4344988" y="3236913"/>
          <p14:tracePt t="97388" x="4281488" y="3252788"/>
          <p14:tracePt t="97396" x="4192588" y="3286125"/>
          <p14:tracePt t="97404" x="4137025" y="3302000"/>
          <p14:tracePt t="97412" x="4073525" y="3309938"/>
          <p14:tracePt t="97420" x="4033838" y="3317875"/>
          <p14:tracePt t="97428" x="3994150" y="3317875"/>
          <p14:tracePt t="97436" x="3962400" y="3317875"/>
          <p14:tracePt t="97444" x="3914775" y="3325813"/>
          <p14:tracePt t="97452" x="3875088" y="3341688"/>
          <p14:tracePt t="97460" x="3843338" y="3349625"/>
          <p14:tracePt t="97468" x="3810000" y="3357563"/>
          <p14:tracePt t="97476" x="3786188" y="3365500"/>
          <p14:tracePt t="97484" x="3754438" y="3373438"/>
          <p14:tracePt t="97492" x="3738563" y="3381375"/>
          <p14:tracePt t="97500" x="3722688" y="3389313"/>
          <p14:tracePt t="97508" x="3714750" y="3389313"/>
          <p14:tracePt t="97517" x="3698875" y="3389313"/>
          <p14:tracePt t="97588" x="3706813" y="3389313"/>
          <p14:tracePt t="98956" x="3706813" y="3405188"/>
          <p14:tracePt t="98964" x="3706813" y="3413125"/>
          <p14:tracePt t="98973" x="3706813" y="3429000"/>
          <p14:tracePt t="98981" x="3706813" y="3444875"/>
          <p14:tracePt t="98988" x="3706813" y="3468688"/>
          <p14:tracePt t="98996" x="3706813" y="3492500"/>
          <p14:tracePt t="99004" x="3706813" y="3516313"/>
          <p14:tracePt t="99012" x="3714750" y="3548063"/>
          <p14:tracePt t="99020" x="3714750" y="3571875"/>
          <p14:tracePt t="99028" x="3714750" y="3605213"/>
          <p14:tracePt t="99036" x="3714750" y="3629025"/>
          <p14:tracePt t="99044" x="3714750" y="3660775"/>
          <p14:tracePt t="99052" x="3714750" y="3684588"/>
          <p14:tracePt t="99062" x="3714750" y="3708400"/>
          <p14:tracePt t="99068" x="3714750" y="3732213"/>
          <p14:tracePt t="99077" x="3714750" y="3763963"/>
          <p14:tracePt t="99084" x="3714750" y="3779838"/>
          <p14:tracePt t="99092" x="3714750" y="3803650"/>
          <p14:tracePt t="99100" x="3714750" y="3811588"/>
          <p14:tracePt t="99109" x="3714750" y="3827463"/>
          <p14:tracePt t="99116" x="3714750" y="3843338"/>
          <p14:tracePt t="99124" x="3706813" y="3859213"/>
          <p14:tracePt t="99133" x="3706813" y="3867150"/>
          <p14:tracePt t="99140" x="3706813" y="3875088"/>
          <p14:tracePt t="99148" x="3706813" y="3883025"/>
          <p14:tracePt t="99156" x="3706813" y="3890963"/>
          <p14:tracePt t="99164" x="3698875" y="3898900"/>
          <p14:tracePt t="99180" x="3690938" y="3914775"/>
          <p14:tracePt t="99188" x="3683000" y="3914775"/>
          <p14:tracePt t="99196" x="3675063" y="3922713"/>
          <p14:tracePt t="99204" x="3667125" y="3922713"/>
          <p14:tracePt t="99212" x="3659188" y="3930650"/>
          <p14:tracePt t="99220" x="3635375" y="3938588"/>
          <p14:tracePt t="99228" x="3619500" y="3948113"/>
          <p14:tracePt t="99236" x="3603625" y="3948113"/>
          <p14:tracePt t="99244" x="3579813" y="3956050"/>
          <p14:tracePt t="99252" x="3563938" y="3956050"/>
          <p14:tracePt t="99260" x="3532188" y="3963988"/>
          <p14:tracePt t="99268" x="3508375" y="3971925"/>
          <p14:tracePt t="99276" x="3467100" y="3971925"/>
          <p14:tracePt t="99284" x="3435350" y="3971925"/>
          <p14:tracePt t="99292" x="3395663" y="3979863"/>
          <p14:tracePt t="99300" x="3363913" y="3979863"/>
          <p14:tracePt t="99308" x="3324225" y="3979863"/>
          <p14:tracePt t="99317" x="3292475" y="3979863"/>
          <p14:tracePt t="99324" x="3252788" y="3987800"/>
          <p14:tracePt t="99333" x="3205163" y="3987800"/>
          <p14:tracePt t="99340" x="3165475" y="3987800"/>
          <p14:tracePt t="99348" x="3117850" y="3987800"/>
          <p14:tracePt t="99356" x="3076575" y="3987800"/>
          <p14:tracePt t="99364" x="3036888" y="3987800"/>
          <p14:tracePt t="99372" x="2989263" y="3987800"/>
          <p14:tracePt t="99380" x="2949575" y="3987800"/>
          <p14:tracePt t="99388" x="2909888" y="3987800"/>
          <p14:tracePt t="99396" x="2878138" y="3987800"/>
          <p14:tracePt t="99404" x="2838450" y="3987800"/>
          <p14:tracePt t="99412" x="2814638" y="3979863"/>
          <p14:tracePt t="99420" x="2782888" y="3979863"/>
          <p14:tracePt t="99429" x="2751138" y="3979863"/>
          <p14:tracePt t="99436" x="2725738" y="3979863"/>
          <p14:tracePt t="99444" x="2693988" y="3971925"/>
          <p14:tracePt t="99452" x="2678113" y="3971925"/>
          <p14:tracePt t="99461" x="2670175" y="3971925"/>
          <p14:tracePt t="99468" x="2662238" y="3971925"/>
          <p14:tracePt t="99476" x="2646363" y="3963988"/>
          <p14:tracePt t="99484" x="2638425" y="3963988"/>
          <p14:tracePt t="99516" x="2630488" y="3963988"/>
          <p14:tracePt t="109236" x="2646363" y="3956050"/>
          <p14:tracePt t="109244" x="2701925" y="3938588"/>
          <p14:tracePt t="109252" x="2751138" y="3914775"/>
          <p14:tracePt t="109260" x="2806700" y="3890963"/>
          <p14:tracePt t="109268" x="2854325" y="3867150"/>
          <p14:tracePt t="109276" x="2886075" y="3851275"/>
          <p14:tracePt t="109284" x="2901950" y="3843338"/>
          <p14:tracePt t="109292" x="2917825" y="3835400"/>
          <p14:tracePt t="109300" x="2933700" y="3835400"/>
          <p14:tracePt t="109437" x="2933700" y="3827463"/>
          <p14:tracePt t="109764" x="2941638" y="3827463"/>
          <p14:tracePt t="109772" x="2957513" y="3827463"/>
          <p14:tracePt t="109780" x="2965450" y="3835400"/>
          <p14:tracePt t="109788" x="2973388" y="3835400"/>
          <p14:tracePt t="109796" x="2981325" y="3843338"/>
          <p14:tracePt t="109812" x="2989263" y="3843338"/>
          <p14:tracePt t="109821" x="2997200" y="3843338"/>
          <p14:tracePt t="115453" x="2997200" y="3851275"/>
          <p14:tracePt t="115460" x="2989263" y="3851275"/>
          <p14:tracePt t="115468" x="2989263" y="3859213"/>
          <p14:tracePt t="115476" x="2981325" y="3867150"/>
          <p14:tracePt t="115484" x="2981325" y="3875088"/>
          <p14:tracePt t="115500" x="2981325" y="3883025"/>
          <p14:tracePt t="115516" x="2973388" y="3890963"/>
          <p14:tracePt t="117100" x="2973388" y="3898900"/>
          <p14:tracePt t="117108" x="2973388" y="3906838"/>
          <p14:tracePt t="117116" x="2965450" y="3914775"/>
          <p14:tracePt t="117133" x="2965450" y="3922713"/>
          <p14:tracePt t="117140" x="2957513" y="3930650"/>
          <p14:tracePt t="120460" x="2957513" y="3938588"/>
          <p14:tracePt t="122452" x="2941638" y="3956050"/>
          <p14:tracePt t="122460" x="2933700" y="3971925"/>
          <p14:tracePt t="122468" x="2917825" y="3979863"/>
          <p14:tracePt t="122476" x="2901950" y="3995738"/>
          <p14:tracePt t="122484" x="2886075" y="4003675"/>
          <p14:tracePt t="122492" x="2870200" y="4019550"/>
          <p14:tracePt t="122500" x="2854325" y="4035425"/>
          <p14:tracePt t="122508" x="2830513" y="4051300"/>
          <p14:tracePt t="122516" x="2822575" y="4067175"/>
          <p14:tracePt t="122524" x="2798763" y="4075113"/>
          <p14:tracePt t="122532" x="2782888" y="4083050"/>
          <p14:tracePt t="122540" x="2767013" y="4098925"/>
          <p14:tracePt t="122548" x="2751138" y="4114800"/>
          <p14:tracePt t="122556" x="2733675" y="4130675"/>
          <p14:tracePt t="122564" x="2717800" y="4138613"/>
          <p14:tracePt t="122572" x="2701925" y="4154488"/>
          <p14:tracePt t="122580" x="2686050" y="4178300"/>
          <p14:tracePt t="122588" x="2670175" y="4194175"/>
          <p14:tracePt t="122596" x="2654300" y="4217988"/>
          <p14:tracePt t="122604" x="2630488" y="4233863"/>
          <p14:tracePt t="122612" x="2606675" y="4281488"/>
          <p14:tracePt t="122620" x="2582863" y="4314825"/>
          <p14:tracePt t="122628" x="2566988" y="4330700"/>
          <p14:tracePt t="122636" x="2543175" y="4346575"/>
          <p14:tracePt t="122644" x="2519363" y="4362450"/>
          <p14:tracePt t="122652" x="2495550" y="4378325"/>
          <p14:tracePt t="122660" x="2487613" y="4378325"/>
          <p14:tracePt t="122668" x="2463800" y="4378325"/>
          <p14:tracePt t="122676" x="2447925" y="4378325"/>
          <p14:tracePt t="122684" x="2424113" y="4378325"/>
          <p14:tracePt t="122692" x="2400300" y="4354513"/>
          <p14:tracePt t="122700" x="2384425" y="4346575"/>
          <p14:tracePt t="122708" x="2366963" y="4322763"/>
          <p14:tracePt t="122716" x="2359025" y="4306888"/>
          <p14:tracePt t="122724" x="2359025" y="4291013"/>
          <p14:tracePt t="122732" x="2351088" y="4281488"/>
          <p14:tracePt t="122740" x="2343150" y="4265613"/>
          <p14:tracePt t="122748" x="2343150" y="4241800"/>
          <p14:tracePt t="122756" x="2335213" y="4233863"/>
          <p14:tracePt t="122764" x="2335213" y="4225925"/>
          <p14:tracePt t="122972" x="2311400" y="4225925"/>
          <p14:tracePt t="122980" x="2295525" y="4233863"/>
          <p14:tracePt t="122988" x="2271713" y="4249738"/>
          <p14:tracePt t="122996" x="2239963" y="4265613"/>
          <p14:tracePt t="123004" x="2192338" y="4291013"/>
          <p14:tracePt t="123012" x="2144713" y="4330700"/>
          <p14:tracePt t="123020" x="2097088" y="4362450"/>
          <p14:tracePt t="123028" x="2049463" y="4418013"/>
          <p14:tracePt t="123036" x="1984375" y="4449763"/>
          <p14:tracePt t="123044" x="1912938" y="4473575"/>
          <p14:tracePt t="123052" x="1849438" y="4489450"/>
          <p14:tracePt t="123060" x="1785938" y="4497388"/>
          <p14:tracePt t="123068" x="1730375" y="4521200"/>
          <p14:tracePt t="123076" x="1674813" y="4529138"/>
          <p14:tracePt t="123084" x="1617663" y="4545013"/>
          <p14:tracePt t="123092" x="1570038" y="4560888"/>
          <p14:tracePt t="123100" x="1522413" y="4576763"/>
          <p14:tracePt t="123108" x="1466850" y="4600575"/>
          <p14:tracePt t="123116" x="1411288" y="4616450"/>
          <p14:tracePt t="123124" x="1355725" y="4633913"/>
          <p14:tracePt t="123132" x="1308100" y="4657725"/>
          <p14:tracePt t="123140" x="1250950" y="4681538"/>
          <p14:tracePt t="123149" x="1203325" y="4705350"/>
          <p14:tracePt t="123156" x="1163638" y="4721225"/>
          <p14:tracePt t="123164" x="1131888" y="4737100"/>
          <p14:tracePt t="123172" x="1116013" y="4737100"/>
          <p14:tracePt t="123180" x="1100138" y="4745038"/>
          <p14:tracePt t="123188" x="1084263" y="4752975"/>
          <p14:tracePt t="123196" x="1076325" y="4752975"/>
          <p14:tracePt t="123204" x="1068388" y="4752975"/>
          <p14:tracePt t="123221" x="1060450" y="4752975"/>
          <p14:tracePt t="123228" x="1060450" y="4760913"/>
          <p14:tracePt t="123244" x="1044575" y="4768850"/>
          <p14:tracePt t="123261" x="1036638" y="4768850"/>
          <p14:tracePt t="123268" x="1028700" y="4768850"/>
          <p14:tracePt t="123292" x="1020763" y="4768850"/>
          <p14:tracePt t="123300" x="1004888" y="4768850"/>
          <p14:tracePt t="123316" x="989013" y="4768850"/>
          <p14:tracePt t="123324" x="981075" y="4768850"/>
          <p14:tracePt t="123332" x="973138" y="4768850"/>
          <p14:tracePt t="123340" x="965200" y="4760913"/>
          <p14:tracePt t="123349" x="957263" y="4760913"/>
          <p14:tracePt t="123356" x="949325" y="4760913"/>
          <p14:tracePt t="123364" x="949325" y="4752975"/>
          <p14:tracePt t="123373" x="941388" y="4752975"/>
          <p14:tracePt t="123388" x="933450" y="4752975"/>
          <p14:tracePt t="123396" x="933450" y="4745038"/>
          <p14:tracePt t="123404" x="925513" y="4745038"/>
          <p14:tracePt t="123412" x="925513" y="4737100"/>
          <p14:tracePt t="123420" x="917575" y="4737100"/>
          <p14:tracePt t="123477" x="908050" y="4737100"/>
          <p14:tracePt t="123484" x="908050" y="4729163"/>
          <p14:tracePt t="123572" x="908050" y="4721225"/>
          <p14:tracePt t="123588" x="908050" y="4705350"/>
          <p14:tracePt t="123596" x="917575" y="4697413"/>
          <p14:tracePt t="123604" x="925513" y="4689475"/>
          <p14:tracePt t="123612" x="925513" y="4681538"/>
          <p14:tracePt t="123621" x="941388" y="4673600"/>
          <p14:tracePt t="123628" x="949325" y="4665663"/>
          <p14:tracePt t="123637" x="965200" y="4657725"/>
          <p14:tracePt t="123644" x="989013" y="4649788"/>
          <p14:tracePt t="123652" x="996950" y="4633913"/>
          <p14:tracePt t="123660" x="1012825" y="4633913"/>
          <p14:tracePt t="123668" x="1028700" y="4624388"/>
          <p14:tracePt t="123676" x="1052513" y="4616450"/>
          <p14:tracePt t="123684" x="1060450" y="4616450"/>
          <p14:tracePt t="123692" x="1076325" y="4616450"/>
          <p14:tracePt t="123700" x="1084263" y="4608513"/>
          <p14:tracePt t="123708" x="1108075" y="4608513"/>
          <p14:tracePt t="123716" x="1116013" y="4600575"/>
          <p14:tracePt t="123724" x="1131888" y="4592638"/>
          <p14:tracePt t="123732" x="1139825" y="4592638"/>
          <p14:tracePt t="123740" x="1155700" y="4592638"/>
          <p14:tracePt t="123749" x="1163638" y="4584700"/>
          <p14:tracePt t="123756" x="1171575" y="4584700"/>
          <p14:tracePt t="123764" x="1195388" y="4584700"/>
          <p14:tracePt t="123772" x="1203325" y="4584700"/>
          <p14:tracePt t="123780" x="1227138" y="4576763"/>
          <p14:tracePt t="123788" x="1235075" y="4576763"/>
          <p14:tracePt t="123796" x="1258888" y="4576763"/>
          <p14:tracePt t="123804" x="1266825" y="4576763"/>
          <p14:tracePt t="123812" x="1300163" y="4568825"/>
          <p14:tracePt t="123820" x="1316038" y="4568825"/>
          <p14:tracePt t="123828" x="1323975" y="4568825"/>
          <p14:tracePt t="123836" x="1339850" y="4568825"/>
          <p14:tracePt t="123844" x="1355725" y="4568825"/>
          <p14:tracePt t="123852" x="1371600" y="4568825"/>
          <p14:tracePt t="123860" x="1395413" y="4568825"/>
          <p14:tracePt t="123868" x="1411288" y="4568825"/>
          <p14:tracePt t="123882" x="1419225" y="4568825"/>
          <p14:tracePt t="123884" x="1443038" y="4568825"/>
          <p14:tracePt t="123892" x="1466850" y="4568825"/>
          <p14:tracePt t="123900" x="1482725" y="4568825"/>
          <p14:tracePt t="123908" x="1498600" y="4568825"/>
          <p14:tracePt t="123916" x="1522413" y="4568825"/>
          <p14:tracePt t="123924" x="1538288" y="4568825"/>
          <p14:tracePt t="123932" x="1562100" y="4568825"/>
          <p14:tracePt t="123940" x="1577975" y="4568825"/>
          <p14:tracePt t="123949" x="1593850" y="4568825"/>
          <p14:tracePt t="123956" x="1617663" y="4568825"/>
          <p14:tracePt t="123964" x="1625600" y="4568825"/>
          <p14:tracePt t="123972" x="1641475" y="4568825"/>
          <p14:tracePt t="123981" x="1658938" y="4568825"/>
          <p14:tracePt t="123988" x="1682750" y="4568825"/>
          <p14:tracePt t="123997" x="1706563" y="4568825"/>
          <p14:tracePt t="124004" x="1730375" y="4568825"/>
          <p14:tracePt t="124013" x="1746250" y="4568825"/>
          <p14:tracePt t="124020" x="1770063" y="4568825"/>
          <p14:tracePt t="124028" x="1793875" y="4568825"/>
          <p14:tracePt t="124036" x="1817688" y="4568825"/>
          <p14:tracePt t="124044" x="1841500" y="4568825"/>
          <p14:tracePt t="124052" x="1865313" y="4568825"/>
          <p14:tracePt t="124061" x="1889125" y="4568825"/>
          <p14:tracePt t="124068" x="1920875" y="4568825"/>
          <p14:tracePt t="124076" x="1952625" y="4568825"/>
          <p14:tracePt t="124084" x="1976438" y="4568825"/>
          <p14:tracePt t="124092" x="2008188" y="4568825"/>
          <p14:tracePt t="124100" x="2033588" y="4568825"/>
          <p14:tracePt t="124108" x="2065338" y="4568825"/>
          <p14:tracePt t="124116" x="2089150" y="4568825"/>
          <p14:tracePt t="124124" x="2112963" y="4568825"/>
          <p14:tracePt t="124132" x="2144713" y="4568825"/>
          <p14:tracePt t="124140" x="2168525" y="4560888"/>
          <p14:tracePt t="124149" x="2192338" y="4552950"/>
          <p14:tracePt t="124156" x="2216150" y="4552950"/>
          <p14:tracePt t="124164" x="2239963" y="4552950"/>
          <p14:tracePt t="124172" x="2263775" y="4552950"/>
          <p14:tracePt t="124180" x="2287588" y="4552950"/>
          <p14:tracePt t="124188" x="2303463" y="4545013"/>
          <p14:tracePt t="124196" x="2327275" y="4545013"/>
          <p14:tracePt t="124204" x="2351088" y="4545013"/>
          <p14:tracePt t="124212" x="2374900" y="4545013"/>
          <p14:tracePt t="124220" x="2392363" y="4545013"/>
          <p14:tracePt t="124228" x="2416175" y="4537075"/>
          <p14:tracePt t="124236" x="2439988" y="4537075"/>
          <p14:tracePt t="124244" x="2455863" y="4537075"/>
          <p14:tracePt t="124252" x="2479675" y="4537075"/>
          <p14:tracePt t="124260" x="2503488" y="4537075"/>
          <p14:tracePt t="124268" x="2519363" y="4537075"/>
          <p14:tracePt t="124276" x="2543175" y="4537075"/>
          <p14:tracePt t="124284" x="2566988" y="4537075"/>
          <p14:tracePt t="124292" x="2582863" y="4537075"/>
          <p14:tracePt t="124300" x="2606675" y="4537075"/>
          <p14:tracePt t="124308" x="2630488" y="4537075"/>
          <p14:tracePt t="124316" x="2654300" y="4529138"/>
          <p14:tracePt t="124324" x="2686050" y="4529138"/>
          <p14:tracePt t="124332" x="2709863" y="4529138"/>
          <p14:tracePt t="124340" x="2733675" y="4529138"/>
          <p14:tracePt t="124349" x="2759075" y="4521200"/>
          <p14:tracePt t="124356" x="2782888" y="4521200"/>
          <p14:tracePt t="124364" x="2806700" y="4521200"/>
          <p14:tracePt t="124372" x="2830513" y="4521200"/>
          <p14:tracePt t="124380" x="2862263" y="4521200"/>
          <p14:tracePt t="124388" x="2886075" y="4521200"/>
          <p14:tracePt t="124396" x="2917825" y="4521200"/>
          <p14:tracePt t="124404" x="2941638" y="4521200"/>
          <p14:tracePt t="124412" x="2973388" y="4521200"/>
          <p14:tracePt t="124420" x="2997200" y="4521200"/>
          <p14:tracePt t="124428" x="3021013" y="4521200"/>
          <p14:tracePt t="124436" x="3052763" y="4521200"/>
          <p14:tracePt t="124444" x="3076575" y="4521200"/>
          <p14:tracePt t="124452" x="3109913" y="4521200"/>
          <p14:tracePt t="124460" x="3141663" y="4521200"/>
          <p14:tracePt t="124468" x="3165475" y="4521200"/>
          <p14:tracePt t="124476" x="3189288" y="4521200"/>
          <p14:tracePt t="124484" x="3213100" y="4521200"/>
          <p14:tracePt t="124492" x="3236913" y="4521200"/>
          <p14:tracePt t="124500" x="3260725" y="4521200"/>
          <p14:tracePt t="124508" x="3284538" y="4521200"/>
          <p14:tracePt t="124516" x="3292475" y="4521200"/>
          <p14:tracePt t="124524" x="3316288" y="4521200"/>
          <p14:tracePt t="124532" x="3332163" y="4521200"/>
          <p14:tracePt t="124541" x="3340100" y="4529138"/>
          <p14:tracePt t="124549" x="3355975" y="4529138"/>
          <p14:tracePt t="124556" x="3371850" y="4529138"/>
          <p14:tracePt t="124564" x="3379788" y="4529138"/>
          <p14:tracePt t="124572" x="3387725" y="4529138"/>
          <p14:tracePt t="124580" x="3403600" y="4529138"/>
          <p14:tracePt t="124588" x="3411538" y="4529138"/>
          <p14:tracePt t="124596" x="3419475" y="4529138"/>
          <p14:tracePt t="124604" x="3435350" y="4529138"/>
          <p14:tracePt t="124612" x="3443288" y="4529138"/>
          <p14:tracePt t="124620" x="3451225" y="4529138"/>
          <p14:tracePt t="124628" x="3459163" y="4529138"/>
          <p14:tracePt t="124636" x="3467100" y="4529138"/>
          <p14:tracePt t="124652" x="3484563" y="4529138"/>
          <p14:tracePt t="124660" x="3492500" y="4529138"/>
          <p14:tracePt t="124668" x="3500438" y="4529138"/>
          <p14:tracePt t="124676" x="3516313" y="4529138"/>
          <p14:tracePt t="124684" x="3524250" y="4529138"/>
          <p14:tracePt t="124692" x="3532188" y="4529138"/>
          <p14:tracePt t="124700" x="3540125" y="4529138"/>
          <p14:tracePt t="124708" x="3556000" y="4529138"/>
          <p14:tracePt t="124716" x="3563938" y="4529138"/>
          <p14:tracePt t="124724" x="3571875" y="4529138"/>
          <p14:tracePt t="124732" x="3579813" y="4529138"/>
          <p14:tracePt t="124740" x="3587750" y="4529138"/>
          <p14:tracePt t="125157" x="3595688" y="4529138"/>
          <p14:tracePt t="125196" x="3603625" y="4529138"/>
          <p14:tracePt t="125204" x="3619500" y="4529138"/>
          <p14:tracePt t="125212" x="3627438" y="4529138"/>
          <p14:tracePt t="125220" x="3635375" y="4529138"/>
          <p14:tracePt t="125228" x="3651250" y="4529138"/>
          <p14:tracePt t="125236" x="3675063" y="4529138"/>
          <p14:tracePt t="125244" x="3690938" y="4529138"/>
          <p14:tracePt t="125252" x="3714750" y="4529138"/>
          <p14:tracePt t="125260" x="3746500" y="4529138"/>
          <p14:tracePt t="125268" x="3770313" y="4529138"/>
          <p14:tracePt t="125276" x="3794125" y="4521200"/>
          <p14:tracePt t="125284" x="3825875" y="4521200"/>
          <p14:tracePt t="125292" x="3859213" y="4513263"/>
          <p14:tracePt t="125300" x="3890963" y="4513263"/>
          <p14:tracePt t="125308" x="3930650" y="4513263"/>
          <p14:tracePt t="125316" x="3962400" y="4513263"/>
          <p14:tracePt t="125324" x="3994150" y="4513263"/>
          <p14:tracePt t="125332" x="4025900" y="4505325"/>
          <p14:tracePt t="125340" x="4073525" y="4505325"/>
          <p14:tracePt t="125349" x="4105275" y="4505325"/>
          <p14:tracePt t="125356" x="4137025" y="4505325"/>
          <p14:tracePt t="125364" x="4168775" y="4505325"/>
          <p14:tracePt t="125372" x="4200525" y="4505325"/>
          <p14:tracePt t="125380" x="4233863" y="4505325"/>
          <p14:tracePt t="125388" x="4273550" y="4505325"/>
          <p14:tracePt t="125396" x="4305300" y="4497388"/>
          <p14:tracePt t="125404" x="4329113" y="4497388"/>
          <p14:tracePt t="125412" x="4360863" y="4497388"/>
          <p14:tracePt t="125420" x="4392613" y="4497388"/>
          <p14:tracePt t="125429" x="4408488" y="4497388"/>
          <p14:tracePt t="125436" x="4440238" y="4489450"/>
          <p14:tracePt t="125445" x="4464050" y="4489450"/>
          <p14:tracePt t="125452" x="4495800" y="4489450"/>
          <p14:tracePt t="125460" x="4519613" y="4489450"/>
          <p14:tracePt t="125468" x="4543425" y="4481513"/>
          <p14:tracePt t="125477" x="4567238" y="4481513"/>
          <p14:tracePt t="125484" x="4592638" y="4481513"/>
          <p14:tracePt t="125492" x="4616450" y="4481513"/>
          <p14:tracePt t="125500" x="4632325" y="4473575"/>
          <p14:tracePt t="125508" x="4656138" y="4473575"/>
          <p14:tracePt t="125516" x="4679950" y="4473575"/>
          <p14:tracePt t="125524" x="4695825" y="4473575"/>
          <p14:tracePt t="125532" x="4711700" y="4473575"/>
          <p14:tracePt t="125540" x="4727575" y="4473575"/>
          <p14:tracePt t="125549" x="4743450" y="4473575"/>
          <p14:tracePt t="125556" x="4767263" y="4473575"/>
          <p14:tracePt t="125564" x="4791075" y="4473575"/>
          <p14:tracePt t="125572" x="4814888" y="4473575"/>
          <p14:tracePt t="125580" x="4838700" y="4473575"/>
          <p14:tracePt t="125588" x="4862513" y="4473575"/>
          <p14:tracePt t="125596" x="4894263" y="4473575"/>
          <p14:tracePt t="125604" x="4918075" y="4473575"/>
          <p14:tracePt t="125612" x="4951413" y="4473575"/>
          <p14:tracePt t="125620" x="4975225" y="4473575"/>
          <p14:tracePt t="125628" x="4999038" y="4473575"/>
          <p14:tracePt t="125636" x="5022850" y="4473575"/>
          <p14:tracePt t="125644" x="5046663" y="4473575"/>
          <p14:tracePt t="125652" x="5078413" y="4473575"/>
          <p14:tracePt t="125660" x="5102225" y="4473575"/>
          <p14:tracePt t="125668" x="5126038" y="4473575"/>
          <p14:tracePt t="125676" x="5149850" y="4473575"/>
          <p14:tracePt t="125684" x="5165725" y="4473575"/>
          <p14:tracePt t="125692" x="5189538" y="4473575"/>
          <p14:tracePt t="125700" x="5205413" y="4473575"/>
          <p14:tracePt t="125709" x="5221288" y="4473575"/>
          <p14:tracePt t="125716" x="5245100" y="4473575"/>
          <p14:tracePt t="125724" x="5260975" y="4473575"/>
          <p14:tracePt t="125732" x="5276850" y="4473575"/>
          <p14:tracePt t="125740" x="5292725" y="4473575"/>
          <p14:tracePt t="125749" x="5318125" y="4465638"/>
          <p14:tracePt t="125756" x="5341938" y="4465638"/>
          <p14:tracePt t="125764" x="5365750" y="4465638"/>
          <p14:tracePt t="125772" x="5389563" y="4465638"/>
          <p14:tracePt t="125780" x="5421313" y="4465638"/>
          <p14:tracePt t="125788" x="5461000" y="4465638"/>
          <p14:tracePt t="125796" x="5500688" y="4465638"/>
          <p14:tracePt t="125804" x="5548313" y="4473575"/>
          <p14:tracePt t="125812" x="5588000" y="4473575"/>
          <p14:tracePt t="125821" x="5643563" y="4473575"/>
          <p14:tracePt t="125828" x="5692775" y="4473575"/>
          <p14:tracePt t="125836" x="5748338" y="4481513"/>
          <p14:tracePt t="125844" x="5803900" y="4481513"/>
          <p14:tracePt t="125852" x="5859463" y="4481513"/>
          <p14:tracePt t="125860" x="5915025" y="4481513"/>
          <p14:tracePt t="125868" x="5962650" y="4481513"/>
          <p14:tracePt t="125876" x="6018213" y="4481513"/>
          <p14:tracePt t="125898" x="6107113" y="4481513"/>
          <p14:tracePt t="125900" x="6146800" y="4481513"/>
          <p14:tracePt t="125908" x="6170613" y="4481513"/>
          <p14:tracePt t="125916" x="6202363" y="4481513"/>
          <p14:tracePt t="125924" x="6226175" y="4481513"/>
          <p14:tracePt t="125932" x="6249988" y="4481513"/>
          <p14:tracePt t="125940" x="6257925" y="4481513"/>
          <p14:tracePt t="125949" x="6265863" y="4481513"/>
          <p14:tracePt t="125956" x="6265863" y="4473575"/>
          <p14:tracePt t="125964" x="6273800" y="4473575"/>
          <p14:tracePt t="130300" x="6289675" y="4473575"/>
          <p14:tracePt t="130308" x="6297613" y="4473575"/>
          <p14:tracePt t="130316" x="6297613" y="4481513"/>
          <p14:tracePt t="130332" x="6305550" y="4481513"/>
          <p14:tracePt t="130340" x="6313488" y="4481513"/>
          <p14:tracePt t="130356" x="6313488" y="4489450"/>
          <p14:tracePt t="130420" x="6297613" y="4489450"/>
          <p14:tracePt t="130428" x="6273800" y="4489450"/>
          <p14:tracePt t="130436" x="6242050" y="4473575"/>
          <p14:tracePt t="130444" x="6218238" y="4473575"/>
          <p14:tracePt t="130452" x="6210300" y="4457700"/>
          <p14:tracePt t="160500" x="6202363" y="4481513"/>
          <p14:tracePt t="160508" x="6178550" y="4545013"/>
          <p14:tracePt t="160516" x="6162675" y="4608513"/>
          <p14:tracePt t="160524" x="6130925" y="4689475"/>
          <p14:tracePt t="160531" x="6083300" y="4760913"/>
          <p14:tracePt t="160540" x="6051550" y="4824413"/>
          <p14:tracePt t="160548" x="6010275" y="4895850"/>
          <p14:tracePt t="160556" x="5954713" y="4976813"/>
          <p14:tracePt t="160563" x="5891213" y="5056188"/>
          <p14:tracePt t="160572" x="5835650" y="5151438"/>
          <p14:tracePt t="160580" x="5740400" y="5254625"/>
          <p14:tracePt t="160589" x="5643563" y="5375275"/>
          <p14:tracePt t="160596" x="5516563" y="5526088"/>
          <p14:tracePt t="160604" x="5397500" y="5653088"/>
          <p14:tracePt t="160612" x="5253038" y="5797550"/>
          <p14:tracePt t="160621" x="5141913" y="5916613"/>
          <p14:tracePt t="160628" x="5038725" y="6021388"/>
          <p14:tracePt t="160636" x="4959350" y="6132513"/>
          <p14:tracePt t="160644" x="4918075" y="6180138"/>
          <p14:tracePt t="160652" x="4910138" y="6188075"/>
          <p14:tracePt t="160660" x="4910138" y="6196013"/>
          <p14:tracePt t="161068" x="4894263" y="6196013"/>
          <p14:tracePt t="161116" x="4775200" y="6148388"/>
          <p14:tracePt t="161116" x="4775200" y="6132513"/>
          <p14:tracePt t="161124" x="4775200" y="6116638"/>
          <p14:tracePt t="161132" x="4783138" y="6092825"/>
          <p14:tracePt t="161140" x="4806950" y="6069013"/>
          <p14:tracePt t="161148" x="4814888" y="6037263"/>
          <p14:tracePt t="161156" x="4822825" y="6021388"/>
          <p14:tracePt t="161164" x="4822825" y="5995988"/>
          <p14:tracePt t="161172" x="4822825" y="5972175"/>
          <p14:tracePt t="161181" x="4822825" y="5956300"/>
          <p14:tracePt t="161188" x="4822825" y="5932488"/>
          <p14:tracePt t="161196" x="4799013" y="5908675"/>
          <p14:tracePt t="161204" x="4791075" y="5892800"/>
          <p14:tracePt t="161212" x="4767263" y="5868988"/>
          <p14:tracePt t="161220" x="4743450" y="5845175"/>
          <p14:tracePt t="161228" x="4735513" y="5829300"/>
          <p14:tracePt t="161236" x="4719638" y="5805488"/>
          <p14:tracePt t="161244" x="4711700" y="5789613"/>
          <p14:tracePt t="161252" x="4703763" y="5781675"/>
          <p14:tracePt t="161260" x="4695825" y="5773738"/>
          <p14:tracePt t="161268" x="4679950" y="5749925"/>
          <p14:tracePt t="161276" x="4672013" y="5734050"/>
          <p14:tracePt t="161284" x="4648200" y="5718175"/>
          <p14:tracePt t="161292" x="4640263" y="5702300"/>
          <p14:tracePt t="161300" x="4632325" y="5686425"/>
          <p14:tracePt t="161316" x="4624388" y="5670550"/>
          <p14:tracePt t="161324" x="4616450" y="5662613"/>
          <p14:tracePt t="161332" x="4616450" y="5645150"/>
          <p14:tracePt t="161340" x="4600575" y="5629275"/>
          <p14:tracePt t="161348" x="4592638" y="5621338"/>
          <p14:tracePt t="161356" x="4576763" y="5605463"/>
          <p14:tracePt t="161364" x="4567238" y="5589588"/>
          <p14:tracePt t="161373" x="4543425" y="5573713"/>
          <p14:tracePt t="161380" x="4535488" y="5549900"/>
          <p14:tracePt t="161388" x="4519613" y="5526088"/>
          <p14:tracePt t="161396" x="4487863" y="5494338"/>
          <p14:tracePt t="161404" x="4464050" y="5446713"/>
          <p14:tracePt t="161412" x="4440238" y="5407025"/>
          <p14:tracePt t="161420" x="4408488" y="5367338"/>
          <p14:tracePt t="161428" x="4384675" y="5343525"/>
          <p14:tracePt t="161436" x="4352925" y="5310188"/>
          <p14:tracePt t="161444" x="4321175" y="5278438"/>
          <p14:tracePt t="161452" x="4289425" y="5262563"/>
          <p14:tracePt t="161460" x="4257675" y="5238750"/>
          <p14:tracePt t="161468" x="4210050" y="5214938"/>
          <p14:tracePt t="161476" x="4168775" y="5199063"/>
          <p14:tracePt t="161484" x="4137025" y="5183188"/>
          <p14:tracePt t="161492" x="4113213" y="5175250"/>
          <p14:tracePt t="161500" x="4089400" y="5167313"/>
          <p14:tracePt t="161508" x="4073525" y="5159375"/>
          <p14:tracePt t="161516" x="4065588" y="5159375"/>
          <p14:tracePt t="161524" x="4057650" y="5159375"/>
          <p14:tracePt t="161532" x="4041775" y="5151438"/>
          <p14:tracePt t="161548" x="4033838" y="5151438"/>
          <p14:tracePt t="161628" x="4033838" y="5135563"/>
          <p14:tracePt t="161636" x="4033838" y="5119688"/>
          <p14:tracePt t="161644" x="4025900" y="5103813"/>
          <p14:tracePt t="161652" x="4025900" y="5080000"/>
          <p14:tracePt t="161660" x="4017963" y="5056188"/>
          <p14:tracePt t="161668" x="3994150" y="5024438"/>
          <p14:tracePt t="161676" x="3994150" y="5000625"/>
          <p14:tracePt t="161684" x="3970338" y="4959350"/>
          <p14:tracePt t="161692" x="3954463" y="4935538"/>
          <p14:tracePt t="161699" x="3930650" y="4895850"/>
          <p14:tracePt t="161708" x="3906838" y="4864100"/>
          <p14:tracePt t="161716" x="3883025" y="4824413"/>
          <p14:tracePt t="161724" x="3859213" y="4784725"/>
          <p14:tracePt t="161732" x="3833813" y="4760913"/>
          <p14:tracePt t="161740" x="3802063" y="4721225"/>
          <p14:tracePt t="161748" x="3786188" y="4689475"/>
          <p14:tracePt t="161756" x="3770313" y="4673600"/>
          <p14:tracePt t="161764" x="3746500" y="4657725"/>
          <p14:tracePt t="161772" x="3738563" y="4641850"/>
          <p14:tracePt t="161781" x="3722688" y="4624388"/>
          <p14:tracePt t="161788" x="3722688" y="4608513"/>
          <p14:tracePt t="161796" x="3714750" y="4600575"/>
          <p14:tracePt t="161804" x="3714750" y="4592638"/>
          <p14:tracePt t="161812" x="3714750" y="4584700"/>
          <p14:tracePt t="161820" x="3706813" y="4568825"/>
          <p14:tracePt t="161852" x="3706813" y="4560888"/>
          <p14:tracePt t="161940" x="3714750" y="4560888"/>
          <p14:tracePt t="161956" x="3730625" y="4552950"/>
          <p14:tracePt t="161980" x="3746500" y="4545013"/>
          <p14:tracePt t="161988" x="3746500" y="4537075"/>
          <p14:tracePt t="161996" x="3754438" y="4537075"/>
          <p14:tracePt t="162004" x="3762375" y="4537075"/>
          <p14:tracePt t="162020" x="3770313" y="4537075"/>
          <p14:tracePt t="162044" x="3778250" y="4537075"/>
          <p14:tracePt t="162076" x="3786188" y="4537075"/>
          <p14:tracePt t="162156" x="3786188" y="4529138"/>
          <p14:tracePt t="162380" x="3794125" y="4529138"/>
          <p14:tracePt t="162980" x="3794125" y="4521200"/>
          <p14:tracePt t="162996" x="3794125" y="4513263"/>
          <p14:tracePt t="163020" x="3794125" y="4505325"/>
          <p14:tracePt t="163028" x="3794125" y="4497388"/>
          <p14:tracePt t="164684" x="3810000" y="4497388"/>
          <p14:tracePt t="164692" x="3825875" y="4497388"/>
          <p14:tracePt t="164700" x="3843338" y="4497388"/>
          <p14:tracePt t="164708" x="3867150" y="4497388"/>
          <p14:tracePt t="164716" x="3883025" y="4497388"/>
          <p14:tracePt t="164724" x="3890963" y="4497388"/>
          <p14:tracePt t="164732" x="3898900" y="4497388"/>
          <p14:tracePt t="164740" x="3914775" y="4497388"/>
          <p14:tracePt t="164748" x="3930650" y="4497388"/>
          <p14:tracePt t="164756" x="3946525" y="4497388"/>
          <p14:tracePt t="164764" x="3970338" y="4497388"/>
          <p14:tracePt t="164772" x="3994150" y="4497388"/>
          <p14:tracePt t="164780" x="4025900" y="4497388"/>
          <p14:tracePt t="164788" x="4057650" y="4497388"/>
          <p14:tracePt t="164796" x="4097338" y="4489450"/>
          <p14:tracePt t="164804" x="4129088" y="4489450"/>
          <p14:tracePt t="164812" x="4176713" y="4489450"/>
          <p14:tracePt t="164820" x="4210050" y="4489450"/>
          <p14:tracePt t="164828" x="4249738" y="4489450"/>
          <p14:tracePt t="164836" x="4297363" y="4481513"/>
          <p14:tracePt t="164844" x="4337050" y="4481513"/>
          <p14:tracePt t="164852" x="4360863" y="4481513"/>
          <p14:tracePt t="164860" x="4408488" y="4481513"/>
          <p14:tracePt t="164868" x="4432300" y="4481513"/>
          <p14:tracePt t="164876" x="4464050" y="4481513"/>
          <p14:tracePt t="164884" x="4487863" y="4473575"/>
          <p14:tracePt t="164892" x="4519613" y="4473575"/>
          <p14:tracePt t="164900" x="4551363" y="4473575"/>
          <p14:tracePt t="164908" x="4592638" y="4473575"/>
          <p14:tracePt t="164916" x="4640263" y="4473575"/>
          <p14:tracePt t="164924" x="4679950" y="4473575"/>
          <p14:tracePt t="164932" x="4727575" y="4465638"/>
          <p14:tracePt t="164940" x="4767263" y="4465638"/>
          <p14:tracePt t="164948" x="4814888" y="4465638"/>
          <p14:tracePt t="164956" x="4862513" y="4465638"/>
          <p14:tracePt t="164964" x="4910138" y="4465638"/>
          <p14:tracePt t="164972" x="4951413" y="4465638"/>
          <p14:tracePt t="164980" x="5014913" y="4465638"/>
          <p14:tracePt t="164988" x="5062538" y="4465638"/>
          <p14:tracePt t="164996" x="5102225" y="4465638"/>
          <p14:tracePt t="165004" x="5157788" y="4465638"/>
          <p14:tracePt t="165012" x="5197475" y="4457700"/>
          <p14:tracePt t="165020" x="5237163" y="4457700"/>
          <p14:tracePt t="165028" x="5276850" y="4449763"/>
          <p14:tracePt t="165036" x="5300663" y="4449763"/>
          <p14:tracePt t="165044" x="5326063" y="4441825"/>
          <p14:tracePt t="165052" x="5341938" y="4441825"/>
          <p14:tracePt t="165060" x="5365750" y="4441825"/>
          <p14:tracePt t="165076" x="5373688" y="4441825"/>
          <p14:tracePt t="165172" x="5381625" y="4441825"/>
          <p14:tracePt t="165197" x="5397500" y="4441825"/>
          <p14:tracePt t="165204" x="5413375" y="4449763"/>
          <p14:tracePt t="165212" x="5421313" y="4449763"/>
          <p14:tracePt t="165220" x="5445125" y="4465638"/>
          <p14:tracePt t="165228" x="5461000" y="4473575"/>
          <p14:tracePt t="165236" x="5468938" y="4481513"/>
          <p14:tracePt t="165244" x="5484813" y="4489450"/>
          <p14:tracePt t="165260" x="5500688" y="4489450"/>
          <p14:tracePt t="168628" x="5500688" y="4497388"/>
          <p14:tracePt t="168644" x="5508625" y="4497388"/>
          <p14:tracePt t="168660" x="5516563" y="4505325"/>
          <p14:tracePt t="168676" x="5524500" y="4513263"/>
          <p14:tracePt t="168692" x="5524500" y="4521200"/>
          <p14:tracePt t="168700" x="5532438" y="4521200"/>
          <p14:tracePt t="168724" x="5540375" y="4529138"/>
          <p14:tracePt t="173829" x="5548313" y="4529138"/>
          <p14:tracePt t="173836" x="5556250" y="4529138"/>
          <p14:tracePt t="173877" x="5564188" y="4529138"/>
          <p14:tracePt t="173884" x="5564188" y="4521200"/>
          <p14:tracePt t="173972" x="5564188" y="4513263"/>
          <p14:tracePt t="174276" x="5564188" y="4505325"/>
          <p14:tracePt t="174284" x="5564188" y="4497388"/>
          <p14:tracePt t="174324" x="5580063" y="4497388"/>
          <p14:tracePt t="174348" x="5588000" y="4489450"/>
          <p14:tracePt t="174356" x="5603875" y="4489450"/>
          <p14:tracePt t="174364" x="5611813" y="4465638"/>
          <p14:tracePt t="174372" x="5619750" y="4441825"/>
          <p14:tracePt t="174380" x="5643563" y="4402138"/>
          <p14:tracePt t="174397" x="5651500" y="4386263"/>
          <p14:tracePt t="174412" x="5659438" y="4378325"/>
          <p14:tracePt t="182804" x="5651500" y="4378325"/>
          <p14:tracePt t="182812" x="5635625" y="4378325"/>
          <p14:tracePt t="182820" x="5611813" y="4378325"/>
          <p14:tracePt t="182828" x="5572125" y="4402138"/>
          <p14:tracePt t="182836" x="5524500" y="4433888"/>
          <p14:tracePt t="182844" x="5445125" y="4473575"/>
          <p14:tracePt t="182852" x="5357813" y="4513263"/>
          <p14:tracePt t="182860" x="5268913" y="4545013"/>
          <p14:tracePt t="182868" x="5181600" y="4568825"/>
          <p14:tracePt t="182876" x="5086350" y="4568825"/>
          <p14:tracePt t="182884" x="4999038" y="4560888"/>
          <p14:tracePt t="182892" x="4910138" y="4505325"/>
          <p14:tracePt t="182913" x="4806950" y="4370388"/>
          <p14:tracePt t="182915" x="4799013" y="4298950"/>
          <p14:tracePt t="182924" x="4799013" y="4210050"/>
          <p14:tracePt t="182932" x="4806950" y="4114800"/>
          <p14:tracePt t="182940" x="4854575" y="4043363"/>
          <p14:tracePt t="182948" x="4854575" y="4035425"/>
          <p14:tracePt t="183244" x="4830763" y="4035425"/>
          <p14:tracePt t="183252" x="4775200" y="4067175"/>
          <p14:tracePt t="183260" x="4695825" y="4098925"/>
          <p14:tracePt t="183268" x="4632325" y="4122738"/>
          <p14:tracePt t="183276" x="4543425" y="4178300"/>
          <p14:tracePt t="183284" x="4456113" y="4233863"/>
          <p14:tracePt t="183292" x="4376738" y="4281488"/>
          <p14:tracePt t="183300" x="4273550" y="4354513"/>
          <p14:tracePt t="183308" x="4192588" y="4433888"/>
          <p14:tracePt t="183316" x="4097338" y="4505325"/>
          <p14:tracePt t="183324" x="4002088" y="4576763"/>
          <p14:tracePt t="183332" x="3906838" y="4657725"/>
          <p14:tracePt t="183340" x="3833813" y="4737100"/>
          <p14:tracePt t="183348" x="3754438" y="4808538"/>
          <p14:tracePt t="183356" x="3690938" y="4856163"/>
          <p14:tracePt t="183364" x="3619500" y="4911725"/>
          <p14:tracePt t="183372" x="3548063" y="4959350"/>
          <p14:tracePt t="183380" x="3492500" y="5016500"/>
          <p14:tracePt t="183388" x="3435350" y="5064125"/>
          <p14:tracePt t="183396" x="3371850" y="5103813"/>
          <p14:tracePt t="183404" x="3316288" y="5151438"/>
          <p14:tracePt t="183412" x="3268663" y="5183188"/>
          <p14:tracePt t="183420" x="3221038" y="5199063"/>
          <p14:tracePt t="183428" x="3189288" y="5207000"/>
          <p14:tracePt t="183436" x="3141663" y="5222875"/>
          <p14:tracePt t="183444" x="3100388" y="5230813"/>
          <p14:tracePt t="183452" x="3068638" y="5230813"/>
          <p14:tracePt t="183460" x="3028950" y="5238750"/>
          <p14:tracePt t="183468" x="2997200" y="5238750"/>
          <p14:tracePt t="183476" x="2973388" y="5238750"/>
          <p14:tracePt t="183484" x="2949575" y="5238750"/>
          <p14:tracePt t="183492" x="2925763" y="5238750"/>
          <p14:tracePt t="183500" x="2901950" y="5238750"/>
          <p14:tracePt t="183508" x="2878138" y="5238750"/>
          <p14:tracePt t="183516" x="2862263" y="5238750"/>
          <p14:tracePt t="183524" x="2838450" y="5238750"/>
          <p14:tracePt t="183532" x="2822575" y="5238750"/>
          <p14:tracePt t="183540" x="2814638" y="5230813"/>
          <p14:tracePt t="183548" x="2798763" y="5230813"/>
          <p14:tracePt t="183556" x="2782888" y="5222875"/>
          <p14:tracePt t="183564" x="2767013" y="5222875"/>
          <p14:tracePt t="183580" x="2751138" y="5222875"/>
          <p14:tracePt t="183588" x="2725738" y="5222875"/>
          <p14:tracePt t="183596" x="2717800" y="5222875"/>
          <p14:tracePt t="183604" x="2709863" y="5222875"/>
          <p14:tracePt t="183612" x="2693988" y="5222875"/>
          <p14:tracePt t="183620" x="2678113" y="5214938"/>
          <p14:tracePt t="183628" x="2662238" y="5214938"/>
          <p14:tracePt t="183636" x="2654300" y="5214938"/>
          <p14:tracePt t="183644" x="2646363" y="5214938"/>
          <p14:tracePt t="183652" x="2630488" y="5207000"/>
          <p14:tracePt t="183660" x="2622550" y="5199063"/>
          <p14:tracePt t="183668" x="2606675" y="5199063"/>
          <p14:tracePt t="183676" x="2598738" y="5199063"/>
          <p14:tracePt t="183684" x="2582863" y="5191125"/>
          <p14:tracePt t="183700" x="2566988" y="5183188"/>
          <p14:tracePt t="183708" x="2543175" y="5175250"/>
          <p14:tracePt t="183716" x="2535238" y="5159375"/>
          <p14:tracePt t="183724" x="2519363" y="5151438"/>
          <p14:tracePt t="183731" x="2495550" y="5143500"/>
          <p14:tracePt t="183740" x="2479675" y="5127625"/>
          <p14:tracePt t="183748" x="2463800" y="5127625"/>
          <p14:tracePt t="183756" x="2447925" y="5111750"/>
          <p14:tracePt t="183764" x="2432050" y="5103813"/>
          <p14:tracePt t="183772" x="2408238" y="5087938"/>
          <p14:tracePt t="183781" x="2392363" y="5080000"/>
          <p14:tracePt t="183788" x="2374900" y="5072063"/>
          <p14:tracePt t="183796" x="2359025" y="5056188"/>
          <p14:tracePt t="183804" x="2343150" y="5048250"/>
          <p14:tracePt t="183812" x="2335213" y="5040313"/>
          <p14:tracePt t="183820" x="2319338" y="5040313"/>
          <p14:tracePt t="183828" x="2319338" y="5024438"/>
          <p14:tracePt t="183836" x="2311400" y="5024438"/>
          <p14:tracePt t="183844" x="2303463" y="5016500"/>
          <p14:tracePt t="183852" x="2295525" y="5008563"/>
          <p14:tracePt t="183860" x="2287588" y="5008563"/>
          <p14:tracePt t="183868" x="2279650" y="5008563"/>
          <p14:tracePt t="183876" x="2279650" y="5000625"/>
          <p14:tracePt t="184084" x="2279650" y="4992688"/>
          <p14:tracePt t="184100" x="2287588" y="4992688"/>
          <p14:tracePt t="184116" x="2295525" y="4984750"/>
          <p14:tracePt t="184140" x="2303463" y="4984750"/>
          <p14:tracePt t="184156" x="2311400" y="4984750"/>
          <p14:tracePt t="184164" x="2319338" y="4984750"/>
          <p14:tracePt t="184180" x="2327275" y="4984750"/>
          <p14:tracePt t="184188" x="2343150" y="4984750"/>
          <p14:tracePt t="184196" x="2351088" y="4984750"/>
          <p14:tracePt t="184204" x="2359025" y="4984750"/>
          <p14:tracePt t="184213" x="2374900" y="4984750"/>
          <p14:tracePt t="184220" x="2392363" y="4984750"/>
          <p14:tracePt t="184228" x="2408238" y="4984750"/>
          <p14:tracePt t="184236" x="2424113" y="4984750"/>
          <p14:tracePt t="184244" x="2439988" y="4984750"/>
          <p14:tracePt t="184252" x="2447925" y="4984750"/>
          <p14:tracePt t="184260" x="2463800" y="4984750"/>
          <p14:tracePt t="184268" x="2487613" y="4984750"/>
          <p14:tracePt t="184276" x="2503488" y="4984750"/>
          <p14:tracePt t="184284" x="2511425" y="4984750"/>
          <p14:tracePt t="184292" x="2527300" y="4984750"/>
          <p14:tracePt t="184300" x="2535238" y="4984750"/>
          <p14:tracePt t="184308" x="2559050" y="4984750"/>
          <p14:tracePt t="184316" x="2582863" y="4984750"/>
          <p14:tracePt t="184324" x="2598738" y="4984750"/>
          <p14:tracePt t="184331" x="2614613" y="4984750"/>
          <p14:tracePt t="184340" x="2638425" y="4992688"/>
          <p14:tracePt t="184348" x="2670175" y="4992688"/>
          <p14:tracePt t="184356" x="2701925" y="4992688"/>
          <p14:tracePt t="184364" x="2725738" y="4992688"/>
          <p14:tracePt t="184372" x="2759075" y="4992688"/>
          <p14:tracePt t="184379" x="2790825" y="5000625"/>
          <p14:tracePt t="184389" x="2838450" y="5008563"/>
          <p14:tracePt t="184396" x="2878138" y="5008563"/>
          <p14:tracePt t="184404" x="2925763" y="5008563"/>
          <p14:tracePt t="184412" x="2965450" y="5008563"/>
          <p14:tracePt t="184420" x="3013075" y="5008563"/>
          <p14:tracePt t="184428" x="3052763" y="5016500"/>
          <p14:tracePt t="184436" x="3100388" y="5016500"/>
          <p14:tracePt t="184444" x="3141663" y="5016500"/>
          <p14:tracePt t="184452" x="3189288" y="5016500"/>
          <p14:tracePt t="184460" x="3228975" y="5016500"/>
          <p14:tracePt t="184468" x="3268663" y="5016500"/>
          <p14:tracePt t="184476" x="3316288" y="5016500"/>
          <p14:tracePt t="184484" x="3348038" y="5016500"/>
          <p14:tracePt t="184492" x="3403600" y="5016500"/>
          <p14:tracePt t="184500" x="3435350" y="5016500"/>
          <p14:tracePt t="184508" x="3476625" y="5016500"/>
          <p14:tracePt t="184516" x="3524250" y="5016500"/>
          <p14:tracePt t="184524" x="3563938" y="5016500"/>
          <p14:tracePt t="184532" x="3611563" y="5016500"/>
          <p14:tracePt t="184540" x="3643313" y="5016500"/>
          <p14:tracePt t="184548" x="3675063" y="5016500"/>
          <p14:tracePt t="184556" x="3706813" y="5016500"/>
          <p14:tracePt t="184564" x="3730625" y="5016500"/>
          <p14:tracePt t="184572" x="3754438" y="5016500"/>
          <p14:tracePt t="184580" x="3770313" y="5016500"/>
          <p14:tracePt t="184588" x="3786188" y="5016500"/>
          <p14:tracePt t="184596" x="3802063" y="5016500"/>
          <p14:tracePt t="184604" x="3810000" y="5016500"/>
          <p14:tracePt t="184611" x="3817938" y="5016500"/>
          <p14:tracePt t="184620" x="3825875" y="5016500"/>
          <p14:tracePt t="188388" x="3833813" y="5016500"/>
          <p14:tracePt t="188476" x="3825875" y="5024438"/>
          <p14:tracePt t="188500" x="3810000" y="5024438"/>
          <p14:tracePt t="188508" x="3810000" y="5032375"/>
          <p14:tracePt t="188515" x="3802063" y="5032375"/>
          <p14:tracePt t="188532" x="3794125" y="5032375"/>
          <p14:tracePt t="188539" x="3786188" y="5032375"/>
          <p14:tracePt t="188548" x="3786188" y="5040313"/>
          <p14:tracePt t="188556" x="3778250" y="5040313"/>
          <p14:tracePt t="188564" x="3770313" y="5048250"/>
          <p14:tracePt t="188571" x="3754438" y="5056188"/>
          <p14:tracePt t="188580" x="3754438" y="5072063"/>
          <p14:tracePt t="188588" x="3738563" y="5087938"/>
          <p14:tracePt t="188596" x="3730625" y="5111750"/>
          <p14:tracePt t="188603" x="3714750" y="5143500"/>
          <p14:tracePt t="188612" x="3690938" y="5175250"/>
          <p14:tracePt t="188620" x="3675063" y="5214938"/>
          <p14:tracePt t="188628" x="3643313" y="5254625"/>
          <p14:tracePt t="188636" x="3627438" y="5286375"/>
          <p14:tracePt t="188644" x="3595688" y="5327650"/>
          <p14:tracePt t="188652" x="3579813" y="5367338"/>
          <p14:tracePt t="188659" x="3556000" y="5391150"/>
          <p14:tracePt t="188668" x="3548063" y="5422900"/>
          <p14:tracePt t="188675" x="3540125" y="5438775"/>
          <p14:tracePt t="188684" x="3540125" y="5446713"/>
          <p14:tracePt t="188692" x="3540125" y="5454650"/>
          <p14:tracePt t="188700" x="3548063" y="5454650"/>
          <p14:tracePt t="188708" x="3579813" y="5462588"/>
          <p14:tracePt t="188715" x="3635375" y="5462588"/>
          <p14:tracePt t="188724" x="3714750" y="5462588"/>
          <p14:tracePt t="188732" x="3802063" y="5462588"/>
          <p14:tracePt t="188739" x="3890963" y="5454650"/>
          <p14:tracePt t="188748" x="4010025" y="5438775"/>
          <p14:tracePt t="188756" x="4081463" y="5430838"/>
          <p14:tracePt t="188763" x="4168775" y="5407025"/>
          <p14:tracePt t="188771" x="4176713" y="5407025"/>
          <p14:tracePt t="188940" x="4184650" y="5407025"/>
          <p14:tracePt t="188947" x="4192588" y="5422900"/>
          <p14:tracePt t="188955" x="4200525" y="5430838"/>
          <p14:tracePt t="188964" x="4200525" y="5454650"/>
          <p14:tracePt t="188972" x="4200525" y="5470525"/>
          <p14:tracePt t="188980" x="4176713" y="5486400"/>
          <p14:tracePt t="188987" x="4144963" y="5494338"/>
          <p14:tracePt t="188996" x="4105275" y="5518150"/>
          <p14:tracePt t="189004" x="4081463" y="5541963"/>
          <p14:tracePt t="189013" x="4065588" y="5549900"/>
          <p14:tracePt t="189020" x="4049713" y="5565775"/>
          <p14:tracePt t="189028" x="4017963" y="5573713"/>
          <p14:tracePt t="189036" x="3954463" y="5573713"/>
          <p14:tracePt t="189044" x="3859213" y="5573713"/>
          <p14:tracePt t="189052" x="3762375" y="5573713"/>
          <p14:tracePt t="189060" x="3651250" y="5565775"/>
          <p14:tracePt t="189068" x="3532188" y="5565775"/>
          <p14:tracePt t="189075" x="3403600" y="5557838"/>
          <p14:tracePt t="189084" x="3292475" y="5557838"/>
          <p14:tracePt t="189091" x="3197225" y="5557838"/>
          <p14:tracePt t="189099" x="3092450" y="5557838"/>
          <p14:tracePt t="189108" x="2989263" y="5557838"/>
          <p14:tracePt t="189116" x="2886075" y="5557838"/>
          <p14:tracePt t="189123" x="2790825" y="5557838"/>
          <p14:tracePt t="189132" x="2701925" y="5557838"/>
          <p14:tracePt t="189139" x="2606675" y="5565775"/>
          <p14:tracePt t="189148" x="2519363" y="5565775"/>
          <p14:tracePt t="189156" x="2447925" y="5565775"/>
          <p14:tracePt t="189164" x="2384425" y="5565775"/>
          <p14:tracePt t="189171" x="2327275" y="5565775"/>
          <p14:tracePt t="189180" x="2279650" y="5565775"/>
          <p14:tracePt t="189187" x="2224088" y="5565775"/>
          <p14:tracePt t="189196" x="2192338" y="5565775"/>
          <p14:tracePt t="189204" x="2152650" y="5573713"/>
          <p14:tracePt t="189212" x="2112963" y="5573713"/>
          <p14:tracePt t="189219" x="2089150" y="5573713"/>
          <p14:tracePt t="189228" x="2065338" y="5573713"/>
          <p14:tracePt t="189236" x="2049463" y="5573713"/>
          <p14:tracePt t="189243" x="2025650" y="5573713"/>
          <p14:tracePt t="189252" x="2008188" y="5573713"/>
          <p14:tracePt t="189259" x="1992313" y="5573713"/>
          <p14:tracePt t="189268" x="1976438" y="5573713"/>
          <p14:tracePt t="189275" x="1952625" y="5573713"/>
          <p14:tracePt t="189284" x="1928813" y="5573713"/>
          <p14:tracePt t="189292" x="1912938" y="5573713"/>
          <p14:tracePt t="189300" x="1897063" y="5565775"/>
          <p14:tracePt t="189308" x="1873250" y="5565775"/>
          <p14:tracePt t="189316" x="1857375" y="5557838"/>
          <p14:tracePt t="189324" x="1841500" y="5557838"/>
          <p14:tracePt t="189331" x="1817688" y="5549900"/>
          <p14:tracePt t="189340" x="1793875" y="5549900"/>
          <p14:tracePt t="189347" x="1770063" y="5541963"/>
          <p14:tracePt t="189355" x="1746250" y="5541963"/>
          <p14:tracePt t="189363" x="1730375" y="5541963"/>
          <p14:tracePt t="189371" x="1706563" y="5541963"/>
          <p14:tracePt t="189379" x="1690688" y="5541963"/>
          <p14:tracePt t="189387" x="1658938" y="5541963"/>
          <p14:tracePt t="189396" x="1651000" y="5541963"/>
          <p14:tracePt t="189403" x="1633538" y="5541963"/>
          <p14:tracePt t="189412" x="1609725" y="5534025"/>
          <p14:tracePt t="189420" x="1601788" y="5534025"/>
          <p14:tracePt t="189436" x="1593850" y="5534025"/>
          <p14:tracePt t="189443" x="1585913" y="5534025"/>
          <p14:tracePt t="189460" x="1585913" y="5526088"/>
          <p14:tracePt t="189516" x="1577975" y="5526088"/>
          <p14:tracePt t="189548" x="1577975" y="5510213"/>
          <p14:tracePt t="189572" x="1577975" y="5502275"/>
          <p14:tracePt t="189588" x="1577975" y="5494338"/>
          <p14:tracePt t="189612" x="1577975" y="5486400"/>
          <p14:tracePt t="189628" x="1577975" y="5478463"/>
          <p14:tracePt t="189668" x="1577975" y="5470525"/>
          <p14:tracePt t="189709" x="1577975" y="5462588"/>
          <p14:tracePt t="189732" x="1585913" y="5462588"/>
          <p14:tracePt t="189739" x="1593850" y="5462588"/>
          <p14:tracePt t="189772" x="1601788" y="5462588"/>
          <p14:tracePt t="189788" x="1609725" y="5454650"/>
          <p14:tracePt t="189795" x="1617663" y="5446713"/>
          <p14:tracePt t="189804" x="1625600" y="5446713"/>
          <p14:tracePt t="189820" x="1633538" y="5446713"/>
          <p14:tracePt t="189836" x="1651000" y="5438775"/>
          <p14:tracePt t="189843" x="1658938" y="5438775"/>
          <p14:tracePt t="189852" x="1666875" y="5438775"/>
          <p14:tracePt t="189859" x="1682750" y="5430838"/>
          <p14:tracePt t="189876" x="1690688" y="5430838"/>
          <p14:tracePt t="189896" x="1722438" y="5430838"/>
          <p14:tracePt t="189900" x="1738313" y="5430838"/>
          <p14:tracePt t="189907" x="1746250" y="5430838"/>
          <p14:tracePt t="189916" x="1762125" y="5430838"/>
          <p14:tracePt t="189923" x="1778000" y="5430838"/>
          <p14:tracePt t="189931" x="1793875" y="5430838"/>
          <p14:tracePt t="189939" x="1809750" y="5430838"/>
          <p14:tracePt t="189947" x="1817688" y="5430838"/>
          <p14:tracePt t="189955" x="1833563" y="5430838"/>
          <p14:tracePt t="189964" x="1849438" y="5430838"/>
          <p14:tracePt t="189971" x="1873250" y="5430838"/>
          <p14:tracePt t="189980" x="1889125" y="5430838"/>
          <p14:tracePt t="189988" x="1905000" y="5430838"/>
          <p14:tracePt t="189995" x="1920875" y="5430838"/>
          <p14:tracePt t="190004" x="1944688" y="5430838"/>
          <p14:tracePt t="190013" x="1960563" y="5430838"/>
          <p14:tracePt t="190020" x="1984375" y="5438775"/>
          <p14:tracePt t="190028" x="2008188" y="5438775"/>
          <p14:tracePt t="190036" x="2033588" y="5446713"/>
          <p14:tracePt t="190044" x="2073275" y="5454650"/>
          <p14:tracePt t="190052" x="2097088" y="5454650"/>
          <p14:tracePt t="190060" x="2120900" y="5454650"/>
          <p14:tracePt t="190068" x="2144713" y="5454650"/>
          <p14:tracePt t="190076" x="2176463" y="5454650"/>
          <p14:tracePt t="190084" x="2200275" y="5454650"/>
          <p14:tracePt t="190092" x="2216150" y="5454650"/>
          <p14:tracePt t="190100" x="2239963" y="5454650"/>
          <p14:tracePt t="190108" x="2271713" y="5454650"/>
          <p14:tracePt t="190116" x="2287588" y="5462588"/>
          <p14:tracePt t="190124" x="2311400" y="5462588"/>
          <p14:tracePt t="190132" x="2327275" y="5462588"/>
          <p14:tracePt t="190140" x="2351088" y="5462588"/>
          <p14:tracePt t="190148" x="2359025" y="5462588"/>
          <p14:tracePt t="190156" x="2384425" y="5462588"/>
          <p14:tracePt t="190164" x="2408238" y="5470525"/>
          <p14:tracePt t="190172" x="2424113" y="5470525"/>
          <p14:tracePt t="190180" x="2439988" y="5470525"/>
          <p14:tracePt t="190188" x="2447925" y="5470525"/>
          <p14:tracePt t="190196" x="2463800" y="5470525"/>
          <p14:tracePt t="190204" x="2479675" y="5470525"/>
          <p14:tracePt t="190220" x="2495550" y="5470525"/>
          <p14:tracePt t="190229" x="2503488" y="5470525"/>
          <p14:tracePt t="190236" x="2519363" y="5470525"/>
          <p14:tracePt t="190252" x="2527300" y="5470525"/>
          <p14:tracePt t="190260" x="2535238" y="5470525"/>
          <p14:tracePt t="190268" x="2543175" y="5470525"/>
          <p14:tracePt t="190276" x="2551113" y="5470525"/>
          <p14:tracePt t="190292" x="2559050" y="5478463"/>
          <p14:tracePt t="190300" x="2566988" y="5478463"/>
          <p14:tracePt t="190316" x="2574925" y="5478463"/>
          <p14:tracePt t="190332" x="2582863" y="5478463"/>
          <p14:tracePt t="190340" x="2590800" y="5478463"/>
          <p14:tracePt t="190412" x="2598738" y="5478463"/>
          <p14:tracePt t="190436" x="2606675" y="5478463"/>
          <p14:tracePt t="190460" x="2614613" y="5478463"/>
          <p14:tracePt t="190476" x="2622550" y="5478463"/>
          <p14:tracePt t="190484" x="2630488" y="5478463"/>
          <p14:tracePt t="190492" x="2638425" y="5478463"/>
          <p14:tracePt t="190500" x="2646363" y="5478463"/>
          <p14:tracePt t="190508" x="2654300" y="5478463"/>
          <p14:tracePt t="190515" x="2670175" y="5478463"/>
          <p14:tracePt t="190524" x="2686050" y="5486400"/>
          <p14:tracePt t="190532" x="2693988" y="5486400"/>
          <p14:tracePt t="190540" x="2709863" y="5486400"/>
          <p14:tracePt t="190548" x="2725738" y="5486400"/>
          <p14:tracePt t="190556" x="2741613" y="5486400"/>
          <p14:tracePt t="190563" x="2751138" y="5486400"/>
          <p14:tracePt t="190572" x="2759075" y="5486400"/>
          <p14:tracePt t="190580" x="2774950" y="5486400"/>
          <p14:tracePt t="190588" x="2782888" y="5486400"/>
          <p14:tracePt t="190604" x="2790825" y="5486400"/>
          <p14:tracePt t="190612" x="2798763" y="5486400"/>
          <p14:tracePt t="193572" x="2806700" y="5494338"/>
          <p14:tracePt t="193580" x="2814638" y="5494338"/>
          <p14:tracePt t="193595" x="2830513" y="5494338"/>
          <p14:tracePt t="193604" x="2830513" y="5502275"/>
          <p14:tracePt t="193612" x="2838450" y="5502275"/>
          <p14:tracePt t="193619" x="2846388" y="5502275"/>
          <p14:tracePt t="193628" x="2854325" y="5502275"/>
          <p14:tracePt t="193636" x="2870200" y="5502275"/>
          <p14:tracePt t="193644" x="2886075" y="5502275"/>
          <p14:tracePt t="193652" x="2894013" y="5502275"/>
          <p14:tracePt t="193659" x="2901950" y="5502275"/>
          <p14:tracePt t="193667" x="2917825" y="5502275"/>
          <p14:tracePt t="193675" x="2941638" y="5502275"/>
          <p14:tracePt t="193685" x="2949575" y="5502275"/>
          <p14:tracePt t="193693" x="2965450" y="5502275"/>
          <p14:tracePt t="193700" x="2981325" y="5502275"/>
          <p14:tracePt t="193708" x="3005138" y="5502275"/>
          <p14:tracePt t="193716" x="3021013" y="5502275"/>
          <p14:tracePt t="193724" x="3044825" y="5486400"/>
          <p14:tracePt t="193732" x="3068638" y="5486400"/>
          <p14:tracePt t="193739" x="3092450" y="5486400"/>
          <p14:tracePt t="193747" x="3117850" y="5486400"/>
          <p14:tracePt t="193755" x="3133725" y="5486400"/>
          <p14:tracePt t="193764" x="3149600" y="5486400"/>
          <p14:tracePt t="193772" x="3173413" y="5486400"/>
          <p14:tracePt t="193780" x="3197225" y="5486400"/>
          <p14:tracePt t="193788" x="3213100" y="5478463"/>
          <p14:tracePt t="193796" x="3236913" y="5478463"/>
          <p14:tracePt t="193804" x="3260725" y="5478463"/>
          <p14:tracePt t="193813" x="3276600" y="5470525"/>
          <p14:tracePt t="193820" x="3300413" y="5470525"/>
          <p14:tracePt t="193828" x="3324225" y="5470525"/>
          <p14:tracePt t="193836" x="3348038" y="5470525"/>
          <p14:tracePt t="193844" x="3371850" y="5470525"/>
          <p14:tracePt t="193852" x="3403600" y="5470525"/>
          <p14:tracePt t="193860" x="3419475" y="5470525"/>
          <p14:tracePt t="193868" x="3443288" y="5470525"/>
          <p14:tracePt t="193875" x="3467100" y="5470525"/>
          <p14:tracePt t="193883" x="3492500" y="5470525"/>
          <p14:tracePt t="193891" x="3516313" y="5470525"/>
          <p14:tracePt t="193900" x="3532188" y="5470525"/>
          <p14:tracePt t="193907" x="3556000" y="5470525"/>
          <p14:tracePt t="193916" x="3579813" y="5470525"/>
          <p14:tracePt t="193924" x="3595688" y="5470525"/>
          <p14:tracePt t="193932" x="3611563" y="5470525"/>
          <p14:tracePt t="193940" x="3627438" y="5470525"/>
          <p14:tracePt t="193949" x="3643313" y="5462588"/>
          <p14:tracePt t="193956" x="3651250" y="5462588"/>
          <p14:tracePt t="193964" x="3675063" y="5462588"/>
          <p14:tracePt t="193980" x="3683000" y="5462588"/>
          <p14:tracePt t="193988" x="3698875" y="5462588"/>
          <p14:tracePt t="193996" x="3706813" y="5462588"/>
          <p14:tracePt t="194004" x="3714750" y="5462588"/>
          <p14:tracePt t="194013" x="3722688" y="5462588"/>
          <p14:tracePt t="194029" x="3730625" y="5462588"/>
          <p14:tracePt t="194036" x="3738563" y="5462588"/>
          <p14:tracePt t="194044" x="3746500" y="5462588"/>
          <p14:tracePt t="194061" x="3754438" y="5462588"/>
          <p14:tracePt t="194084" x="3762375" y="5462588"/>
          <p14:tracePt t="194100" x="3770313" y="5462588"/>
          <p14:tracePt t="194129" x="3778250" y="5462588"/>
          <p14:tracePt t="196748" x="3770313" y="5462588"/>
          <p14:tracePt t="196755" x="3762375" y="5462588"/>
          <p14:tracePt t="196763" x="3754438" y="5462588"/>
          <p14:tracePt t="196772" x="3746500" y="5462588"/>
          <p14:tracePt t="196780" x="3730625" y="5470525"/>
          <p14:tracePt t="196788" x="3722688" y="5470525"/>
          <p14:tracePt t="196796" x="3714750" y="5478463"/>
          <p14:tracePt t="196804" x="3690938" y="5486400"/>
          <p14:tracePt t="196812" x="3683000" y="5494338"/>
          <p14:tracePt t="196820" x="3659188" y="5502275"/>
          <p14:tracePt t="196828" x="3619500" y="5526088"/>
          <p14:tracePt t="196836" x="3587750" y="5541963"/>
          <p14:tracePt t="196843" x="3548063" y="5573713"/>
          <p14:tracePt t="196852" x="3500438" y="5597525"/>
          <p14:tracePt t="196859" x="3451225" y="5629275"/>
          <p14:tracePt t="196868" x="3403600" y="5653088"/>
          <p14:tracePt t="196875" x="3332163" y="5686425"/>
          <p14:tracePt t="196884" x="3276600" y="5718175"/>
          <p14:tracePt t="196891" x="3228975" y="5741988"/>
          <p14:tracePt t="196900" x="3165475" y="5773738"/>
          <p14:tracePt t="196907" x="3117850" y="5805488"/>
          <p14:tracePt t="196916" x="3060700" y="5829300"/>
          <p14:tracePt t="196923" x="3013075" y="5853113"/>
          <p14:tracePt t="196931" x="2973388" y="5876925"/>
          <p14:tracePt t="196939" x="2917825" y="5900738"/>
          <p14:tracePt t="196947" x="2886075" y="5924550"/>
          <p14:tracePt t="196955" x="2862263" y="5940425"/>
          <p14:tracePt t="196963" x="2838450" y="5956300"/>
          <p14:tracePt t="196972" x="2806700" y="5964238"/>
          <p14:tracePt t="196980" x="2790825" y="5988050"/>
          <p14:tracePt t="196987" x="2774950" y="5995988"/>
          <p14:tracePt t="196995" x="2751138" y="6013450"/>
          <p14:tracePt t="197003" x="2725738" y="6029325"/>
          <p14:tracePt t="197012" x="2709863" y="6045200"/>
          <p14:tracePt t="197019" x="2686050" y="6053138"/>
          <p14:tracePt t="197028" x="2670175" y="6061075"/>
          <p14:tracePt t="197035" x="2638425" y="6076950"/>
          <p14:tracePt t="197043" x="2614613" y="6076950"/>
          <p14:tracePt t="197051" x="2598738" y="6084888"/>
          <p14:tracePt t="197059" x="2582863" y="6092825"/>
          <p14:tracePt t="197068" x="2566988" y="6100763"/>
          <p14:tracePt t="197075" x="2551113" y="6100763"/>
          <p14:tracePt t="197084" x="2527300" y="6100763"/>
          <p14:tracePt t="197091" x="2519363" y="6100763"/>
          <p14:tracePt t="197099" x="2495550" y="6100763"/>
          <p14:tracePt t="197108" x="2479675" y="6108700"/>
          <p14:tracePt t="197116" x="2463800" y="6108700"/>
          <p14:tracePt t="197123" x="2439988" y="6116638"/>
          <p14:tracePt t="197132" x="2424113" y="6124575"/>
          <p14:tracePt t="197139" x="2400300" y="6124575"/>
          <p14:tracePt t="197147" x="2374900" y="6132513"/>
          <p14:tracePt t="197155" x="2351088" y="6148388"/>
          <p14:tracePt t="197164" x="2327275" y="6148388"/>
          <p14:tracePt t="197171" x="2295525" y="6156325"/>
          <p14:tracePt t="197180" x="2263775" y="6164263"/>
          <p14:tracePt t="197188" x="2232025" y="6172200"/>
          <p14:tracePt t="197196" x="2200275" y="6172200"/>
          <p14:tracePt t="197204" x="2168525" y="6172200"/>
          <p14:tracePt t="197212" x="2144713" y="6172200"/>
          <p14:tracePt t="197220" x="2112963" y="6172200"/>
          <p14:tracePt t="197228" x="2089150" y="6172200"/>
          <p14:tracePt t="197236" x="2065338" y="6172200"/>
          <p14:tracePt t="197243" x="2041525" y="6172200"/>
          <p14:tracePt t="197252" x="2008188" y="6172200"/>
          <p14:tracePt t="197260" x="1984375" y="6172200"/>
          <p14:tracePt t="197268" x="1960563" y="6172200"/>
          <p14:tracePt t="197276" x="1936750" y="6172200"/>
          <p14:tracePt t="197284" x="1920875" y="6172200"/>
          <p14:tracePt t="197292" x="1897063" y="6172200"/>
          <p14:tracePt t="197300" x="1873250" y="6164263"/>
          <p14:tracePt t="197308" x="1849438" y="6156325"/>
          <p14:tracePt t="197316" x="1833563" y="6148388"/>
          <p14:tracePt t="197324" x="1809750" y="6148388"/>
          <p14:tracePt t="197331" x="1793875" y="6148388"/>
          <p14:tracePt t="197340" x="1778000" y="6132513"/>
          <p14:tracePt t="197348" x="1762125" y="6124575"/>
          <p14:tracePt t="197356" x="1738313" y="6124575"/>
          <p14:tracePt t="197364" x="1722438" y="6108700"/>
          <p14:tracePt t="197372" x="1698625" y="6100763"/>
          <p14:tracePt t="197379" x="1666875" y="6084888"/>
          <p14:tracePt t="197388" x="1641475" y="6061075"/>
          <p14:tracePt t="197396" x="1601788" y="6045200"/>
          <p14:tracePt t="197404" x="1577975" y="6037263"/>
          <p14:tracePt t="197412" x="1538288" y="6021388"/>
          <p14:tracePt t="197420" x="1514475" y="6005513"/>
          <p14:tracePt t="197428" x="1490663" y="5995988"/>
          <p14:tracePt t="197436" x="1450975" y="5980113"/>
          <p14:tracePt t="197444" x="1427163" y="5972175"/>
          <p14:tracePt t="197452" x="1403350" y="5956300"/>
          <p14:tracePt t="197460" x="1371600" y="5948363"/>
          <p14:tracePt t="197468" x="1339850" y="5932488"/>
          <p14:tracePt t="197476" x="1316038" y="5916613"/>
          <p14:tracePt t="197484" x="1292225" y="5916613"/>
          <p14:tracePt t="197492" x="1266825" y="5908675"/>
          <p14:tracePt t="197500" x="1250950" y="5892800"/>
          <p14:tracePt t="197508" x="1235075" y="5884863"/>
          <p14:tracePt t="197516" x="1219200" y="5876925"/>
          <p14:tracePt t="197524" x="1195388" y="5868988"/>
          <p14:tracePt t="197532" x="1187450" y="5868988"/>
          <p14:tracePt t="197540" x="1171575" y="5868988"/>
          <p14:tracePt t="197548" x="1163638" y="5861050"/>
          <p14:tracePt t="197556" x="1139825" y="5853113"/>
          <p14:tracePt t="197564" x="1131888" y="5853113"/>
          <p14:tracePt t="197572" x="1123950" y="5853113"/>
          <p14:tracePt t="197580" x="1108075" y="5853113"/>
          <p14:tracePt t="197588" x="1100138" y="5853113"/>
          <p14:tracePt t="197595" x="1092200" y="5853113"/>
          <p14:tracePt t="197604" x="1084263" y="5853113"/>
          <p14:tracePt t="197612" x="1076325" y="5845175"/>
          <p14:tracePt t="197932" x="1084263" y="5845175"/>
          <p14:tracePt t="197940" x="1092200" y="5845175"/>
          <p14:tracePt t="197948" x="1100138" y="5845175"/>
          <p14:tracePt t="197956" x="1100138" y="5853113"/>
          <p14:tracePt t="197964" x="1108075" y="5853113"/>
          <p14:tracePt t="197972" x="1116013" y="5853113"/>
          <p14:tracePt t="197980" x="1123950" y="5853113"/>
          <p14:tracePt t="197988" x="1131888" y="5861050"/>
          <p14:tracePt t="197995" x="1139825" y="5868988"/>
          <p14:tracePt t="198004" x="1155700" y="5868988"/>
          <p14:tracePt t="198013" x="1163638" y="5868988"/>
          <p14:tracePt t="198020" x="1179513" y="5868988"/>
          <p14:tracePt t="198028" x="1195388" y="5876925"/>
          <p14:tracePt t="198036" x="1211263" y="5876925"/>
          <p14:tracePt t="198044" x="1235075" y="5876925"/>
          <p14:tracePt t="198052" x="1258888" y="5884863"/>
          <p14:tracePt t="198060" x="1284288" y="5884863"/>
          <p14:tracePt t="198068" x="1308100" y="5892800"/>
          <p14:tracePt t="198076" x="1347788" y="5892800"/>
          <p14:tracePt t="198084" x="1371600" y="5892800"/>
          <p14:tracePt t="198092" x="1403350" y="5892800"/>
          <p14:tracePt t="198100" x="1427163" y="5892800"/>
          <p14:tracePt t="198108" x="1435100" y="5892800"/>
          <p14:tracePt t="198116" x="1450975" y="5884863"/>
          <p14:tracePt t="198124" x="1474788" y="5884863"/>
          <p14:tracePt t="198132" x="1482725" y="5884863"/>
          <p14:tracePt t="198140" x="1498600" y="5876925"/>
          <p14:tracePt t="198156" x="1514475" y="5876925"/>
          <p14:tracePt t="198180" x="1522413" y="5876925"/>
          <p14:tracePt t="198468" x="1530350" y="5876925"/>
          <p14:tracePt t="198484" x="1546225" y="5876925"/>
          <p14:tracePt t="198492" x="1570038" y="5884863"/>
          <p14:tracePt t="198499" x="1585913" y="5892800"/>
          <p14:tracePt t="198508" x="1609725" y="5892800"/>
          <p14:tracePt t="198515" x="1633538" y="5900738"/>
          <p14:tracePt t="198524" x="1666875" y="5916613"/>
          <p14:tracePt t="198545" x="1770063" y="5940425"/>
          <p14:tracePt t="198547" x="1825625" y="5948363"/>
          <p14:tracePt t="198556" x="1889125" y="5956300"/>
          <p14:tracePt t="198563" x="1952625" y="5956300"/>
          <p14:tracePt t="198572" x="2017713" y="5956300"/>
          <p14:tracePt t="198580" x="2081213" y="5956300"/>
          <p14:tracePt t="198588" x="2136775" y="5956300"/>
          <p14:tracePt t="198596" x="2192338" y="5956300"/>
          <p14:tracePt t="198604" x="2232025" y="5956300"/>
          <p14:tracePt t="198612" x="2287588" y="5956300"/>
          <p14:tracePt t="198620" x="2319338" y="5940425"/>
          <p14:tracePt t="198628" x="2359025" y="5932488"/>
          <p14:tracePt t="198636" x="2392363" y="5916613"/>
          <p14:tracePt t="198644" x="2416175" y="5916613"/>
          <p14:tracePt t="198652" x="2447925" y="5900738"/>
          <p14:tracePt t="198660" x="2463800" y="5892800"/>
          <p14:tracePt t="198668" x="2471738" y="5892800"/>
          <p14:tracePt t="198676" x="2487613" y="5884863"/>
          <p14:tracePt t="198684" x="2495550" y="5884863"/>
          <p14:tracePt t="198692" x="2495550" y="5876925"/>
          <p14:tracePt t="198700" x="2503488" y="5876925"/>
          <p14:tracePt t="198764" x="2503488" y="5861050"/>
          <p14:tracePt t="198788" x="2503488" y="5853113"/>
          <p14:tracePt t="198820" x="2503488" y="5845175"/>
          <p14:tracePt t="199204" x="2511425" y="5845175"/>
          <p14:tracePt t="199220" x="2519363" y="5845175"/>
          <p14:tracePt t="199236" x="2527300" y="5845175"/>
          <p14:tracePt t="199244" x="2535238" y="5845175"/>
          <p14:tracePt t="199260" x="2543175" y="5845175"/>
          <p14:tracePt t="199268" x="2551113" y="5845175"/>
          <p14:tracePt t="199284" x="2566988" y="5845175"/>
          <p14:tracePt t="199300" x="2582863" y="5853113"/>
          <p14:tracePt t="199316" x="2598738" y="5853113"/>
          <p14:tracePt t="199332" x="2606675" y="5853113"/>
          <p14:tracePt t="199340" x="2614613" y="5853113"/>
          <p14:tracePt t="199348" x="2622550" y="5853113"/>
          <p14:tracePt t="199364" x="2630488" y="5853113"/>
          <p14:tracePt t="199372" x="2638425" y="5853113"/>
          <p14:tracePt t="199388" x="2646363" y="5853113"/>
          <p14:tracePt t="199396" x="2654300" y="5853113"/>
          <p14:tracePt t="199412" x="2662238" y="5853113"/>
          <p14:tracePt t="199420" x="2670175" y="5853113"/>
          <p14:tracePt t="199428" x="2678113" y="5853113"/>
          <p14:tracePt t="199436" x="2686050" y="5861050"/>
          <p14:tracePt t="199452" x="2693988" y="5861050"/>
          <p14:tracePt t="199460" x="2701925" y="5861050"/>
          <p14:tracePt t="199468" x="2709863" y="5861050"/>
          <p14:tracePt t="199484" x="2717800" y="5861050"/>
          <p14:tracePt t="199492" x="2725738" y="5861050"/>
          <p14:tracePt t="199500" x="2733675" y="5861050"/>
          <p14:tracePt t="199508" x="2741613" y="5861050"/>
          <p14:tracePt t="199516" x="2759075" y="5868988"/>
          <p14:tracePt t="199524" x="2767013" y="5868988"/>
          <p14:tracePt t="199532" x="2782888" y="5876925"/>
          <p14:tracePt t="199540" x="2798763" y="5876925"/>
          <p14:tracePt t="199548" x="2814638" y="5884863"/>
          <p14:tracePt t="199556" x="2822575" y="5892800"/>
          <p14:tracePt t="199564" x="2846388" y="5892800"/>
          <p14:tracePt t="199572" x="2862263" y="5900738"/>
          <p14:tracePt t="199580" x="2878138" y="5900738"/>
          <p14:tracePt t="199588" x="2886075" y="5900738"/>
          <p14:tracePt t="199596" x="2901950" y="5900738"/>
          <p14:tracePt t="199604" x="2925763" y="5908675"/>
          <p14:tracePt t="199612" x="2949575" y="5916613"/>
          <p14:tracePt t="199620" x="2965450" y="5916613"/>
          <p14:tracePt t="199628" x="2981325" y="5916613"/>
          <p14:tracePt t="199636" x="3005138" y="5916613"/>
          <p14:tracePt t="199644" x="3044825" y="5924550"/>
          <p14:tracePt t="199651" x="3060700" y="5924550"/>
          <p14:tracePt t="199660" x="3084513" y="5932488"/>
          <p14:tracePt t="199668" x="3117850" y="5932488"/>
          <p14:tracePt t="199675" x="3149600" y="5940425"/>
          <p14:tracePt t="199684" x="3173413" y="5940425"/>
          <p14:tracePt t="199692" x="3197225" y="5940425"/>
          <p14:tracePt t="199700" x="3221038" y="5940425"/>
          <p14:tracePt t="199708" x="3244850" y="5948363"/>
          <p14:tracePt t="199716" x="3268663" y="5948363"/>
          <p14:tracePt t="199724" x="3284538" y="5948363"/>
          <p14:tracePt t="199732" x="3292475" y="5948363"/>
          <p14:tracePt t="199740" x="3308350" y="5948363"/>
          <p14:tracePt t="199747" x="3316288" y="5948363"/>
          <p14:tracePt t="199756" x="3332163" y="5948363"/>
          <p14:tracePt t="200235" x="3332163" y="5956300"/>
          <p14:tracePt t="200252" x="3340100" y="5964238"/>
          <p14:tracePt t="200660" x="3348038" y="5964238"/>
          <p14:tracePt t="200668" x="3355975" y="5964238"/>
          <p14:tracePt t="200708" x="3363913" y="5972175"/>
          <p14:tracePt t="200724" x="3371850" y="5980113"/>
          <p14:tracePt t="200732" x="3371850" y="5988050"/>
          <p14:tracePt t="200740" x="3371850" y="5995988"/>
          <p14:tracePt t="200747" x="3371850" y="6021388"/>
          <p14:tracePt t="200756" x="3371850" y="6037263"/>
          <p14:tracePt t="200788" x="3371850" y="6013450"/>
          <p14:tracePt t="200795" x="3371850" y="5972175"/>
          <p14:tracePt t="200804" x="3371850" y="5916613"/>
          <p14:tracePt t="200812" x="3371850" y="5868988"/>
          <p14:tracePt t="200820" x="3371850" y="5821363"/>
          <p14:tracePt t="200828" x="3379788" y="5741988"/>
          <p14:tracePt t="201108" x="3363913" y="5765800"/>
          <p14:tracePt t="201116" x="3348038" y="5789613"/>
          <p14:tracePt t="201124" x="3300413" y="5805488"/>
          <p14:tracePt t="201132" x="3244850" y="5829300"/>
          <p14:tracePt t="201140" x="3197225" y="5861050"/>
          <p14:tracePt t="201148" x="3117850" y="5884863"/>
          <p14:tracePt t="201156" x="3060700" y="5932488"/>
          <p14:tracePt t="201164" x="3005138" y="5972175"/>
          <p14:tracePt t="201172" x="2957513" y="5995988"/>
          <p14:tracePt t="201180" x="2886075" y="6005513"/>
          <p14:tracePt t="201188" x="2806700" y="6013450"/>
          <p14:tracePt t="201196" x="2686050" y="6013450"/>
          <p14:tracePt t="201204" x="2543175" y="6013450"/>
          <p14:tracePt t="201212" x="2384425" y="6021388"/>
          <p14:tracePt t="201229" x="2097088" y="6029325"/>
          <p14:tracePt t="201236" x="1984375" y="6045200"/>
          <p14:tracePt t="201245" x="1905000" y="6061075"/>
          <p14:tracePt t="201252" x="1809750" y="6069013"/>
          <p14:tracePt t="201260" x="1706563" y="6084888"/>
          <p14:tracePt t="201268" x="1609725" y="6092825"/>
          <p14:tracePt t="201276" x="1514475" y="6108700"/>
          <p14:tracePt t="201284" x="1443038" y="6116638"/>
          <p14:tracePt t="201292" x="1355725" y="6124575"/>
          <p14:tracePt t="201300" x="1292225" y="6132513"/>
          <p14:tracePt t="201307" x="1235075" y="6140450"/>
          <p14:tracePt t="201316" x="1195388" y="6140450"/>
          <p14:tracePt t="201324" x="1147763" y="6148388"/>
          <p14:tracePt t="201332" x="1116013" y="6148388"/>
          <p14:tracePt t="201340" x="1092200" y="6148388"/>
          <p14:tracePt t="201348" x="1076325" y="6148388"/>
          <p14:tracePt t="201356" x="1060450" y="6148388"/>
          <p14:tracePt t="201364" x="1044575" y="6148388"/>
          <p14:tracePt t="201380" x="1036638" y="6148388"/>
          <p14:tracePt t="201387" x="1028700" y="6148388"/>
          <p14:tracePt t="201396" x="1020763" y="6156325"/>
          <p14:tracePt t="201404" x="1012825" y="6156325"/>
          <p14:tracePt t="201420" x="996950" y="6156325"/>
          <p14:tracePt t="201428" x="989013" y="6156325"/>
          <p14:tracePt t="201436" x="989013" y="6164263"/>
          <p14:tracePt t="201444" x="973138" y="6164263"/>
          <p14:tracePt t="201451" x="957263" y="6172200"/>
          <p14:tracePt t="201460" x="949325" y="6180138"/>
          <p14:tracePt t="201468" x="933450" y="6180138"/>
          <p14:tracePt t="201476" x="908050" y="6188075"/>
          <p14:tracePt t="201484" x="892175" y="6203950"/>
          <p14:tracePt t="201562" x="717550" y="6338888"/>
          <p14:tracePt t="201563" x="709613" y="6348413"/>
          <p14:tracePt t="201571" x="709613" y="6356350"/>
          <p14:tracePt t="201580" x="701675" y="6356350"/>
          <p14:tracePt t="201643" x="701675" y="6388100"/>
          <p14:tracePt t="201660" x="701675" y="6403975"/>
          <p14:tracePt t="201684" x="701675" y="6411913"/>
          <p14:tracePt t="201700" x="709613" y="6427788"/>
          <p14:tracePt t="201716" x="717550" y="6435725"/>
          <p14:tracePt t="201724" x="725488" y="6435725"/>
          <p14:tracePt t="201740" x="741363" y="6435725"/>
          <p14:tracePt t="201748" x="749300" y="6443663"/>
          <p14:tracePt t="201756" x="757238" y="6451600"/>
          <p14:tracePt t="201763" x="781050" y="6451600"/>
          <p14:tracePt t="201772" x="788988" y="6451600"/>
          <p14:tracePt t="201780" x="796925" y="6451600"/>
          <p14:tracePt t="201788" x="804863" y="6451600"/>
          <p14:tracePt t="201796" x="828675" y="6451600"/>
          <p14:tracePt t="201804" x="836613" y="6451600"/>
          <p14:tracePt t="201812" x="852488" y="6443663"/>
          <p14:tracePt t="201820" x="860425" y="6443663"/>
          <p14:tracePt t="201828" x="876300" y="6443663"/>
          <p14:tracePt t="201836" x="884238" y="6435725"/>
          <p14:tracePt t="201844" x="892175" y="6427788"/>
          <p14:tracePt t="201852" x="917575" y="6419850"/>
          <p14:tracePt t="201859" x="925513" y="6419850"/>
          <p14:tracePt t="201868" x="933450" y="6419850"/>
          <p14:tracePt t="201875" x="949325" y="6411913"/>
          <p14:tracePt t="201884" x="973138" y="6403975"/>
          <p14:tracePt t="201896" x="981075" y="6403975"/>
          <p14:tracePt t="201899" x="996950" y="6403975"/>
          <p14:tracePt t="201908" x="1012825" y="6396038"/>
          <p14:tracePt t="201916" x="1036638" y="6388100"/>
          <p14:tracePt t="201923" x="1052513" y="6380163"/>
          <p14:tracePt t="201932" x="1068388" y="6380163"/>
          <p14:tracePt t="201940" x="1084263" y="6380163"/>
          <p14:tracePt t="201947" x="1100138" y="6372225"/>
          <p14:tracePt t="201956" x="1116013" y="6364288"/>
          <p14:tracePt t="201963" x="1139825" y="6364288"/>
          <p14:tracePt t="201972" x="1163638" y="6356350"/>
          <p14:tracePt t="201979" x="1179513" y="6356350"/>
          <p14:tracePt t="201988" x="1203325" y="6356350"/>
          <p14:tracePt t="201995" x="1227138" y="6356350"/>
          <p14:tracePt t="202004" x="1250950" y="6356350"/>
          <p14:tracePt t="202012" x="1274763" y="6356350"/>
          <p14:tracePt t="202019" x="1308100" y="6356350"/>
          <p14:tracePt t="202028" x="1331913" y="6356350"/>
          <p14:tracePt t="202036" x="1363663" y="6356350"/>
          <p14:tracePt t="202044" x="1395413" y="6356350"/>
          <p14:tracePt t="202052" x="1427163" y="6356350"/>
          <p14:tracePt t="202060" x="1474788" y="6356350"/>
          <p14:tracePt t="202068" x="1498600" y="6356350"/>
          <p14:tracePt t="202076" x="1530350" y="6356350"/>
          <p14:tracePt t="202084" x="1562100" y="6356350"/>
          <p14:tracePt t="202092" x="1585913" y="6356350"/>
          <p14:tracePt t="202100" x="1617663" y="6356350"/>
          <p14:tracePt t="202108" x="1641475" y="6356350"/>
          <p14:tracePt t="202116" x="1666875" y="6356350"/>
          <p14:tracePt t="202124" x="1690688" y="6356350"/>
          <p14:tracePt t="202132" x="1706563" y="6356350"/>
          <p14:tracePt t="202140" x="1722438" y="6356350"/>
          <p14:tracePt t="202147" x="1738313" y="6356350"/>
          <p14:tracePt t="202156" x="1754188" y="6348413"/>
          <p14:tracePt t="202164" x="1770063" y="6348413"/>
          <p14:tracePt t="202172" x="1778000" y="6348413"/>
          <p14:tracePt t="202180" x="1785938" y="6348413"/>
          <p14:tracePt t="202188" x="1801813" y="6348413"/>
          <p14:tracePt t="202204" x="1809750" y="6348413"/>
          <p14:tracePt t="202220" x="1817688" y="6348413"/>
          <p14:tracePt t="202676" x="1825625" y="6348413"/>
          <p14:tracePt t="202684" x="1833563" y="6356350"/>
          <p14:tracePt t="202691" x="1841500" y="6356350"/>
          <p14:tracePt t="202699" x="1841500" y="6364288"/>
          <p14:tracePt t="202707" x="1849438" y="6372225"/>
          <p14:tracePt t="202715" x="1857375" y="6372225"/>
          <p14:tracePt t="202723" x="1873250" y="6372225"/>
          <p14:tracePt t="202731" x="1881188" y="6372225"/>
          <p14:tracePt t="202739" x="1889125" y="6380163"/>
          <p14:tracePt t="202747" x="1897063" y="6380163"/>
          <p14:tracePt t="202756" x="1912938" y="6380163"/>
          <p14:tracePt t="202772" x="1928813" y="6388100"/>
          <p14:tracePt t="202779" x="1944688" y="6388100"/>
          <p14:tracePt t="202795" x="1960563" y="6396038"/>
          <p14:tracePt t="202804" x="1976438" y="6396038"/>
          <p14:tracePt t="202812" x="1992313" y="6396038"/>
          <p14:tracePt t="202819" x="2000250" y="6396038"/>
          <p14:tracePt t="202827" x="2017713" y="6396038"/>
          <p14:tracePt t="202835" x="2025650" y="6396038"/>
          <p14:tracePt t="202843" x="2041525" y="6396038"/>
          <p14:tracePt t="202851" x="2057400" y="6396038"/>
          <p14:tracePt t="202868" x="2073275" y="6396038"/>
          <p14:tracePt t="202884" x="2081213" y="6396038"/>
          <p14:tracePt t="202891" x="2089150" y="6396038"/>
          <p14:tracePt t="202911" x="2097088" y="6396038"/>
          <p14:tracePt t="202915" x="2105025" y="6396038"/>
          <p14:tracePt t="202931" x="2112963" y="6396038"/>
          <p14:tracePt t="202956" x="2120900" y="6396038"/>
          <p14:tracePt t="202980" x="2128838" y="6396038"/>
          <p14:tracePt t="202995" x="2136775" y="6396038"/>
          <p14:tracePt t="203020" x="2144713" y="6396038"/>
          <p14:tracePt t="203044" x="2144713" y="6388100"/>
          <p14:tracePt t="203052" x="2152650" y="6388100"/>
          <p14:tracePt t="203084" x="2160588" y="6388100"/>
          <p14:tracePt t="203091" x="2168525" y="6388100"/>
          <p14:tracePt t="203108" x="2176463" y="6388100"/>
          <p14:tracePt t="203140" x="2184400" y="6388100"/>
          <p14:tracePt t="203148" x="2192338" y="6388100"/>
          <p14:tracePt t="203163" x="2192338" y="6380163"/>
          <p14:tracePt t="203171" x="2200275" y="6380163"/>
          <p14:tracePt t="203228" x="2208213" y="6380163"/>
          <p14:tracePt t="203268" x="2216150" y="6380163"/>
          <p14:tracePt t="203308" x="2224088" y="6380163"/>
          <p14:tracePt t="203628" x="2232025" y="6380163"/>
          <p14:tracePt t="203644" x="2239963" y="6380163"/>
          <p14:tracePt t="203660" x="2247900" y="6380163"/>
          <p14:tracePt t="203668" x="2255838" y="6380163"/>
          <p14:tracePt t="203675" x="2263775" y="6380163"/>
          <p14:tracePt t="203692" x="2287588" y="6380163"/>
          <p14:tracePt t="203700" x="2295525" y="6380163"/>
          <p14:tracePt t="203707" x="2303463" y="6380163"/>
          <p14:tracePt t="203716" x="2311400" y="6380163"/>
          <p14:tracePt t="203724" x="2319338" y="6380163"/>
          <p14:tracePt t="203731" x="2335213" y="6380163"/>
          <p14:tracePt t="203740" x="2343150" y="6380163"/>
          <p14:tracePt t="203748" x="2359025" y="6380163"/>
          <p14:tracePt t="203756" x="2366963" y="6380163"/>
          <p14:tracePt t="203764" x="2374900" y="6380163"/>
          <p14:tracePt t="203772" x="2384425" y="6380163"/>
          <p14:tracePt t="203779" x="2392363" y="6380163"/>
          <p14:tracePt t="203788" x="2400300" y="6380163"/>
          <p14:tracePt t="203796" x="2416175" y="6372225"/>
          <p14:tracePt t="203804" x="2424113" y="6372225"/>
          <p14:tracePt t="203812" x="2432050" y="6372225"/>
          <p14:tracePt t="203820" x="2439988" y="6372225"/>
          <p14:tracePt t="203828" x="2455863" y="6372225"/>
          <p14:tracePt t="203836" x="2463800" y="6372225"/>
          <p14:tracePt t="203843" x="2471738" y="6372225"/>
          <p14:tracePt t="203852" x="2487613" y="6372225"/>
          <p14:tracePt t="203860" x="2511425" y="6364288"/>
          <p14:tracePt t="203868" x="2527300" y="6364288"/>
          <p14:tracePt t="203876" x="2543175" y="6364288"/>
          <p14:tracePt t="203884" x="2566988" y="6364288"/>
          <p14:tracePt t="203892" x="2582863" y="6364288"/>
          <p14:tracePt t="203900" x="2598738" y="6364288"/>
          <p14:tracePt t="203907" x="2630488" y="6364288"/>
          <p14:tracePt t="203915" x="2654300" y="6364288"/>
          <p14:tracePt t="203924" x="2686050" y="6364288"/>
          <p14:tracePt t="203931" x="2717800" y="6364288"/>
          <p14:tracePt t="203940" x="2767013" y="6364288"/>
          <p14:tracePt t="203947" x="2806700" y="6364288"/>
          <p14:tracePt t="203956" x="2854325" y="6364288"/>
          <p14:tracePt t="203964" x="2894013" y="6364288"/>
          <p14:tracePt t="203972" x="2949575" y="6364288"/>
          <p14:tracePt t="203979" x="2989263" y="6364288"/>
          <p14:tracePt t="203988" x="3044825" y="6364288"/>
          <p14:tracePt t="203996" x="3084513" y="6364288"/>
          <p14:tracePt t="204004" x="3133725" y="6364288"/>
          <p14:tracePt t="204012" x="3181350" y="6364288"/>
          <p14:tracePt t="204019" x="3236913" y="6364288"/>
          <p14:tracePt t="204028" x="3284538" y="6364288"/>
          <p14:tracePt t="204036" x="3324225" y="6364288"/>
          <p14:tracePt t="204044" x="3363913" y="6364288"/>
          <p14:tracePt t="204052" x="3411538" y="6364288"/>
          <p14:tracePt t="204060" x="3443288" y="6364288"/>
          <p14:tracePt t="204068" x="3467100" y="6364288"/>
          <p14:tracePt t="204076" x="3492500" y="6364288"/>
          <p14:tracePt t="204084" x="3508375" y="6364288"/>
          <p14:tracePt t="204092" x="3532188" y="6364288"/>
          <p14:tracePt t="204099" x="3540125" y="6364288"/>
          <p14:tracePt t="208972" x="3548063" y="6364288"/>
          <p14:tracePt t="208988" x="3563938" y="6364288"/>
          <p14:tracePt t="208995" x="3579813" y="6364288"/>
          <p14:tracePt t="209004" x="3595688" y="6364288"/>
          <p14:tracePt t="209011" x="3603625" y="6364288"/>
          <p14:tracePt t="209020" x="3619500" y="6372225"/>
          <p14:tracePt t="209029" x="3643313" y="6372225"/>
          <p14:tracePt t="209035" x="3667125" y="6380163"/>
          <p14:tracePt t="209043" x="3698875" y="6380163"/>
          <p14:tracePt t="209052" x="3722688" y="6380163"/>
          <p14:tracePt t="209060" x="3746500" y="6380163"/>
          <p14:tracePt t="209067" x="3770313" y="6380163"/>
          <p14:tracePt t="209076" x="3810000" y="6380163"/>
          <p14:tracePt t="209083" x="3833813" y="6380163"/>
          <p14:tracePt t="209092" x="3867150" y="6380163"/>
          <p14:tracePt t="209100" x="3898900" y="6380163"/>
          <p14:tracePt t="209108" x="3922713" y="6380163"/>
          <p14:tracePt t="209116" x="3954463" y="6372225"/>
          <p14:tracePt t="209124" x="3970338" y="6372225"/>
          <p14:tracePt t="209132" x="4002088" y="6372225"/>
          <p14:tracePt t="209140" x="4025900" y="6364288"/>
          <p14:tracePt t="209148" x="4041775" y="6364288"/>
          <p14:tracePt t="209156" x="4057650" y="6356350"/>
          <p14:tracePt t="209164" x="4073525" y="6348413"/>
          <p14:tracePt t="209171" x="4097338" y="6348413"/>
          <p14:tracePt t="209180" x="4105275" y="6348413"/>
          <p14:tracePt t="209188" x="4121150" y="6348413"/>
          <p14:tracePt t="209196" x="4137025" y="6348413"/>
          <p14:tracePt t="209204" x="4144963" y="6348413"/>
          <p14:tracePt t="209212" x="4160838" y="6348413"/>
          <p14:tracePt t="209219" x="4168775" y="6348413"/>
          <p14:tracePt t="209229" x="4168775" y="6338888"/>
          <p14:tracePt t="209235" x="4176713" y="6338888"/>
          <p14:tracePt t="209252" x="4184650" y="6338888"/>
          <p14:tracePt t="209260" x="4192588" y="6338888"/>
          <p14:tracePt t="209268" x="4200525" y="6338888"/>
          <p14:tracePt t="209284" x="4210050" y="6338888"/>
          <p14:tracePt t="209932" x="4217988" y="6338888"/>
          <p14:tracePt t="209940" x="4233863" y="6338888"/>
          <p14:tracePt t="209948" x="4241800" y="6338888"/>
          <p14:tracePt t="209956" x="4265613" y="6338888"/>
          <p14:tracePt t="209963" x="4281488" y="6338888"/>
          <p14:tracePt t="209971" x="4305300" y="6338888"/>
          <p14:tracePt t="209979" x="4329113" y="6338888"/>
          <p14:tracePt t="209988" x="4352925" y="6338888"/>
          <p14:tracePt t="209996" x="4376738" y="6338888"/>
          <p14:tracePt t="210004" x="4400550" y="6338888"/>
          <p14:tracePt t="210012" x="4424363" y="6338888"/>
          <p14:tracePt t="210020" x="4448175" y="6338888"/>
          <p14:tracePt t="210028" x="4464050" y="6330950"/>
          <p14:tracePt t="210036" x="4479925" y="6330950"/>
          <p14:tracePt t="210043" x="4503738" y="6330950"/>
          <p14:tracePt t="210052" x="4519613" y="6330950"/>
          <p14:tracePt t="210060" x="4535488" y="6330950"/>
          <p14:tracePt t="210067" x="4551363" y="6330950"/>
          <p14:tracePt t="210075" x="4567238" y="6330950"/>
          <p14:tracePt t="210084" x="4584700" y="6330950"/>
          <p14:tracePt t="210091" x="4600575" y="6323013"/>
          <p14:tracePt t="210100" x="4624388" y="6323013"/>
          <p14:tracePt t="210108" x="4632325" y="6323013"/>
          <p14:tracePt t="210116" x="4648200" y="6323013"/>
          <p14:tracePt t="210124" x="4656138" y="6323013"/>
          <p14:tracePt t="210132" x="4672013" y="6323013"/>
          <p14:tracePt t="210140" x="4695825" y="6323013"/>
          <p14:tracePt t="210148" x="4711700" y="6323013"/>
          <p14:tracePt t="210156" x="4727575" y="6323013"/>
          <p14:tracePt t="210164" x="4735513" y="6323013"/>
          <p14:tracePt t="210172" x="4743450" y="6323013"/>
          <p14:tracePt t="210180" x="4767263" y="6323013"/>
          <p14:tracePt t="210187" x="4783138" y="6323013"/>
          <p14:tracePt t="210196" x="4791075" y="6323013"/>
          <p14:tracePt t="210204" x="4806950" y="6323013"/>
          <p14:tracePt t="210211" x="4822825" y="6323013"/>
          <p14:tracePt t="210220" x="4838700" y="6323013"/>
          <p14:tracePt t="210229" x="4854575" y="6323013"/>
          <p14:tracePt t="210236" x="4870450" y="6323013"/>
          <p14:tracePt t="210244" x="4894263" y="6323013"/>
          <p14:tracePt t="210252" x="4910138" y="6323013"/>
          <p14:tracePt t="210260" x="4926013" y="6323013"/>
          <p14:tracePt t="210267" x="4943475" y="6323013"/>
          <p14:tracePt t="210276" x="4959350" y="6323013"/>
          <p14:tracePt t="210283" x="4983163" y="6323013"/>
          <p14:tracePt t="210292" x="4999038" y="6323013"/>
          <p14:tracePt t="210300" x="5014913" y="6323013"/>
          <p14:tracePt t="210308" x="5030788" y="6323013"/>
          <p14:tracePt t="210316" x="5046663" y="6323013"/>
          <p14:tracePt t="210324" x="5054600" y="6323013"/>
          <p14:tracePt t="210332" x="5078413" y="6323013"/>
          <p14:tracePt t="210340" x="5094288" y="6323013"/>
          <p14:tracePt t="210347" x="5110163" y="6323013"/>
          <p14:tracePt t="210356" x="5126038" y="6323013"/>
          <p14:tracePt t="210364" x="5141913" y="6323013"/>
          <p14:tracePt t="210371" x="5165725" y="6323013"/>
          <p14:tracePt t="210380" x="5181600" y="6323013"/>
          <p14:tracePt t="210387" x="5205413" y="6323013"/>
          <p14:tracePt t="210395" x="5229225" y="6323013"/>
          <p14:tracePt t="210404" x="5253038" y="6323013"/>
          <p14:tracePt t="210411" x="5276850" y="6323013"/>
          <p14:tracePt t="210420" x="5292725" y="6323013"/>
          <p14:tracePt t="210428" x="5318125" y="6323013"/>
          <p14:tracePt t="210435" x="5341938" y="6323013"/>
          <p14:tracePt t="210444" x="5357813" y="6323013"/>
          <p14:tracePt t="210451" x="5381625" y="6323013"/>
          <p14:tracePt t="210460" x="5405438" y="6323013"/>
          <p14:tracePt t="210468" x="5429250" y="6323013"/>
          <p14:tracePt t="210476" x="5445125" y="6323013"/>
          <p14:tracePt t="210484" x="5461000" y="6323013"/>
          <p14:tracePt t="210492" x="5476875" y="6323013"/>
          <p14:tracePt t="210500" x="5484813" y="6323013"/>
          <p14:tracePt t="210508" x="5500688" y="6323013"/>
          <p14:tracePt t="210515" x="5524500" y="6323013"/>
          <p14:tracePt t="210524" x="5532438" y="6323013"/>
          <p14:tracePt t="210532" x="5548313" y="6323013"/>
          <p14:tracePt t="210540" x="5556250" y="6323013"/>
          <p14:tracePt t="210547" x="5564188" y="6323013"/>
          <p14:tracePt t="210556" x="5572125" y="6323013"/>
          <p14:tracePt t="210563" x="5580063" y="6323013"/>
          <p14:tracePt t="210572" x="5588000" y="6323013"/>
          <p14:tracePt t="210588" x="5595938" y="6323013"/>
          <p14:tracePt t="210612" x="5603875" y="6323013"/>
          <p14:tracePt t="210620" x="5611813" y="6323013"/>
          <p14:tracePt t="210628" x="5619750" y="6323013"/>
          <p14:tracePt t="210643" x="5627688" y="6323013"/>
          <p14:tracePt t="210652" x="5643563" y="6323013"/>
          <p14:tracePt t="210660" x="5651500" y="6323013"/>
          <p14:tracePt t="210668" x="5659438" y="6323013"/>
          <p14:tracePt t="210675" x="5667375" y="6330950"/>
          <p14:tracePt t="210684" x="5676900" y="6330950"/>
          <p14:tracePt t="210691" x="5692775" y="6330950"/>
          <p14:tracePt t="210700" x="5708650" y="6338888"/>
          <p14:tracePt t="210707" x="5732463" y="6338888"/>
          <p14:tracePt t="210715" x="5740400" y="6338888"/>
          <p14:tracePt t="210724" x="5756275" y="6338888"/>
          <p14:tracePt t="210731" x="5772150" y="6338888"/>
          <p14:tracePt t="210739" x="5795963" y="6338888"/>
          <p14:tracePt t="210747" x="5811838" y="6348413"/>
          <p14:tracePt t="210756" x="5827713" y="6348413"/>
          <p14:tracePt t="210764" x="5851525" y="6348413"/>
          <p14:tracePt t="210771" x="5867400" y="6348413"/>
          <p14:tracePt t="210779" x="5891213" y="6356350"/>
          <p14:tracePt t="210787" x="5915025" y="6356350"/>
          <p14:tracePt t="210795" x="5938838" y="6364288"/>
          <p14:tracePt t="210804" x="5962650" y="6364288"/>
          <p14:tracePt t="210811" x="5986463" y="6364288"/>
          <p14:tracePt t="210819" x="6010275" y="6364288"/>
          <p14:tracePt t="210828" x="6026150" y="6364288"/>
          <p14:tracePt t="210836" x="6051550" y="6364288"/>
          <p14:tracePt t="210843" x="6075363" y="6364288"/>
          <p14:tracePt t="210851" x="6091238" y="6364288"/>
          <p14:tracePt t="210859" x="6115050" y="6364288"/>
          <p14:tracePt t="210868" x="6130925" y="6364288"/>
          <p14:tracePt t="210875" x="6146800" y="6364288"/>
          <p14:tracePt t="210895" x="6170613" y="6364288"/>
          <p14:tracePt t="210900" x="6186488" y="6364288"/>
          <p14:tracePt t="210908" x="6202363" y="6364288"/>
          <p14:tracePt t="210916" x="6210300" y="6364288"/>
          <p14:tracePt t="210932" x="6226175" y="6364288"/>
          <p14:tracePt t="210940" x="6234113" y="6364288"/>
          <p14:tracePt t="210948" x="6242050" y="6364288"/>
          <p14:tracePt t="210963" x="6249988" y="6364288"/>
          <p14:tracePt t="210980" x="6257925" y="6364288"/>
          <p14:tracePt t="210995" x="6265863" y="6364288"/>
          <p14:tracePt t="211003" x="6273800" y="6364288"/>
          <p14:tracePt t="211011" x="6273800" y="6372225"/>
          <p14:tracePt t="211020" x="6281738" y="6372225"/>
          <p14:tracePt t="211028" x="6289675" y="6380163"/>
          <p14:tracePt t="211036" x="6297613" y="6380163"/>
          <p14:tracePt t="211044" x="6313488" y="6388100"/>
          <p14:tracePt t="211051" x="6329363" y="6388100"/>
          <p14:tracePt t="211060" x="6337300" y="6396038"/>
          <p14:tracePt t="211067" x="6353175" y="6396038"/>
          <p14:tracePt t="211075" x="6369050" y="6403975"/>
          <p14:tracePt t="211084" x="6392863" y="6403975"/>
          <p14:tracePt t="211092" x="6410325" y="6411913"/>
          <p14:tracePt t="211100" x="6434138" y="6411913"/>
          <p14:tracePt t="211108" x="6450013" y="6411913"/>
          <p14:tracePt t="211115" x="6473825" y="6419850"/>
          <p14:tracePt t="211124" x="6489700" y="6419850"/>
          <p14:tracePt t="211132" x="6513513" y="6419850"/>
          <p14:tracePt t="211140" x="6545263" y="6427788"/>
          <p14:tracePt t="211147" x="6569075" y="6427788"/>
          <p14:tracePt t="211156" x="6592888" y="6435725"/>
          <p14:tracePt t="211164" x="6624638" y="6435725"/>
          <p14:tracePt t="211172" x="6656388" y="6435725"/>
          <p14:tracePt t="211180" x="6680200" y="6435725"/>
          <p14:tracePt t="211188" x="6704013" y="6435725"/>
          <p14:tracePt t="211196" x="6727825" y="6435725"/>
          <p14:tracePt t="211204" x="6751638" y="6435725"/>
          <p14:tracePt t="211211" x="6784975" y="6435725"/>
          <p14:tracePt t="211220" x="6808788" y="6435725"/>
          <p14:tracePt t="211229" x="6832600" y="6435725"/>
          <p14:tracePt t="211236" x="6856413" y="6435725"/>
          <p14:tracePt t="211244" x="6872288" y="6435725"/>
          <p14:tracePt t="211252" x="6888163" y="6435725"/>
          <p14:tracePt t="211260" x="6911975" y="6435725"/>
          <p14:tracePt t="211268" x="6927850" y="6435725"/>
          <p14:tracePt t="211276" x="6943725" y="6435725"/>
          <p14:tracePt t="211283" x="6959600" y="6435725"/>
          <p14:tracePt t="211292" x="6975475" y="6435725"/>
          <p14:tracePt t="211299" x="6983413" y="6435725"/>
          <p14:tracePt t="211308" x="6991350" y="6435725"/>
          <p14:tracePt t="211316" x="7007225" y="6435725"/>
          <p14:tracePt t="211324" x="7015163" y="6435725"/>
          <p14:tracePt t="211340" x="7031038" y="6435725"/>
          <p14:tracePt t="211347" x="7038975" y="6435725"/>
          <p14:tracePt t="211364" x="7046913" y="6435725"/>
          <p14:tracePt t="211371" x="7054850" y="6435725"/>
          <p14:tracePt t="211380" x="7062788" y="6435725"/>
          <p14:tracePt t="211388" x="7070725" y="6435725"/>
          <p14:tracePt t="211395" x="7078663" y="6435725"/>
          <p14:tracePt t="211404" x="7094538" y="6435725"/>
          <p14:tracePt t="211412" x="7118350" y="6443663"/>
          <p14:tracePt t="211420" x="7135813" y="6443663"/>
          <p14:tracePt t="211428" x="7151688" y="6451600"/>
          <p14:tracePt t="211436" x="7175500" y="6459538"/>
          <p14:tracePt t="211444" x="7199313" y="6459538"/>
          <p14:tracePt t="211452" x="7223125" y="6467475"/>
          <p14:tracePt t="211460" x="7246938" y="6467475"/>
          <p14:tracePt t="211468" x="7270750" y="6475413"/>
          <p14:tracePt t="211476" x="7286625" y="6475413"/>
          <p14:tracePt t="211483" x="7310438" y="6475413"/>
          <p14:tracePt t="211492" x="7334250" y="6475413"/>
          <p14:tracePt t="211500" x="7358063" y="6475413"/>
          <p14:tracePt t="211508" x="7373938" y="6475413"/>
          <p14:tracePt t="211516" x="7397750" y="6475413"/>
          <p14:tracePt t="211524" x="7413625" y="6475413"/>
          <p14:tracePt t="211532" x="7437438" y="6475413"/>
          <p14:tracePt t="211540" x="7453313" y="6475413"/>
          <p14:tracePt t="211547" x="7469188" y="6475413"/>
          <p14:tracePt t="211556" x="7485063" y="6475413"/>
          <p14:tracePt t="211563" x="7502525" y="6475413"/>
          <p14:tracePt t="211571" x="7518400" y="6475413"/>
          <p14:tracePt t="211579" x="7526338" y="6475413"/>
          <p14:tracePt t="211588" x="7542213" y="6475413"/>
          <p14:tracePt t="211595" x="7550150" y="6475413"/>
          <p14:tracePt t="211603" x="7566025" y="6475413"/>
          <p14:tracePt t="211619" x="7573963" y="6475413"/>
          <p14:tracePt t="211636" x="7589838" y="6475413"/>
          <p14:tracePt t="211652" x="7597775" y="6475413"/>
          <p14:tracePt t="211676" x="7605713" y="6475413"/>
          <p14:tracePt t="211683" x="7613650" y="6475413"/>
          <p14:tracePt t="211708" x="7621588" y="6475413"/>
          <p14:tracePt t="211740" x="7629525" y="6475413"/>
          <p14:tracePt t="211764" x="7637463" y="6475413"/>
          <p14:tracePt t="211788" x="7645400" y="6475413"/>
          <p14:tracePt t="211812" x="7653338" y="6475413"/>
          <p14:tracePt t="211868" x="7661275" y="6475413"/>
          <p14:tracePt t="211892" x="7669213" y="6475413"/>
          <p14:tracePt t="211908" x="7677150" y="6475413"/>
          <p14:tracePt t="211924" x="7685088" y="6475413"/>
          <p14:tracePt t="211931" x="7693025" y="6475413"/>
          <p14:tracePt t="211940" x="7700963" y="6475413"/>
          <p14:tracePt t="211956" x="7708900" y="6475413"/>
          <p14:tracePt t="211963" x="7716838" y="6475413"/>
          <p14:tracePt t="211980" x="7724775" y="6475413"/>
          <p14:tracePt t="211988" x="7732713" y="6475413"/>
          <p14:tracePt t="212011" x="7740650" y="6475413"/>
          <p14:tracePt t="212260" x="7748588" y="6475413"/>
          <p14:tracePt t="212276" x="7756525" y="6475413"/>
          <p14:tracePt t="212284" x="7764463" y="6475413"/>
          <p14:tracePt t="212300" x="7772400" y="6475413"/>
          <p14:tracePt t="212308" x="7780338" y="6483350"/>
          <p14:tracePt t="212316" x="7788275" y="6483350"/>
          <p14:tracePt t="212332" x="7796213" y="6483350"/>
          <p14:tracePt t="212340" x="7804150" y="6491288"/>
          <p14:tracePt t="212356" x="7812088" y="6491288"/>
          <p14:tracePt t="212372" x="7820025" y="6491288"/>
          <p14:tracePt t="212484" x="7827963" y="6491288"/>
          <p14:tracePt t="213731" x="7820025" y="6491288"/>
          <p14:tracePt t="214028" x="7820025" y="6499225"/>
          <p14:tracePt t="214044" x="7812088" y="6499225"/>
          <p14:tracePt t="214060" x="7796213" y="6499225"/>
          <p14:tracePt t="214068" x="7788275" y="6499225"/>
          <p14:tracePt t="214075" x="7764463" y="6499225"/>
          <p14:tracePt t="214083" x="7748588" y="6499225"/>
          <p14:tracePt t="214091" x="7724775" y="6499225"/>
          <p14:tracePt t="214099" x="7693025" y="6499225"/>
          <p14:tracePt t="214107" x="7661275" y="6507163"/>
          <p14:tracePt t="214115" x="7613650" y="6507163"/>
          <p14:tracePt t="214123" x="7573963" y="6507163"/>
          <p14:tracePt t="214131" x="7526338" y="6515100"/>
          <p14:tracePt t="214139" x="7461250" y="6515100"/>
          <p14:tracePt t="214147" x="7405688" y="6515100"/>
          <p14:tracePt t="214155" x="7350125" y="6530975"/>
          <p14:tracePt t="214163" x="7286625" y="6538913"/>
          <p14:tracePt t="214171" x="7223125" y="6538913"/>
          <p14:tracePt t="214179" x="7159625" y="6546850"/>
          <p14:tracePt t="214187" x="7094538" y="6554788"/>
          <p14:tracePt t="214195" x="7031038" y="6554788"/>
          <p14:tracePt t="214203" x="6967538" y="6562725"/>
          <p14:tracePt t="214211" x="6911975" y="6570663"/>
          <p14:tracePt t="214219" x="6864350" y="6578600"/>
          <p14:tracePt t="214229" x="6816725" y="6594475"/>
          <p14:tracePt t="214235" x="6784975" y="6602413"/>
          <p14:tracePt t="214243" x="6751638" y="6610350"/>
          <p14:tracePt t="214251" x="6719888" y="6610350"/>
          <p14:tracePt t="214260" x="6696075" y="6618288"/>
          <p14:tracePt t="214267" x="6680200" y="6618288"/>
          <p14:tracePt t="214276" x="6672263" y="6634163"/>
          <p14:tracePt t="214284" x="6664325" y="6634163"/>
          <p14:tracePt t="214292" x="6656388" y="6634163"/>
          <p14:tracePt t="214299" x="6648450" y="6634163"/>
          <p14:tracePt t="214636" x="6656388" y="6634163"/>
          <p14:tracePt t="214668" x="6656388" y="6642100"/>
          <p14:tracePt t="214780" x="6664325" y="6650038"/>
          <p14:tracePt t="214803" x="6672263" y="6650038"/>
          <p14:tracePt t="214827" x="6680200" y="6650038"/>
          <p14:tracePt t="214835" x="6688138" y="6650038"/>
          <p14:tracePt t="214851" x="6696075" y="6650038"/>
          <p14:tracePt t="214876" x="6704013" y="6650038"/>
          <p14:tracePt t="214892" x="6711950" y="6650038"/>
          <p14:tracePt t="214908" x="6719888" y="6650038"/>
          <p14:tracePt t="214932" x="6727825" y="6650038"/>
          <p14:tracePt t="214947" x="6735763" y="6642100"/>
          <p14:tracePt t="214963" x="6743700" y="6642100"/>
          <p14:tracePt t="214987" x="6751638" y="6642100"/>
          <p14:tracePt t="215003" x="6769100" y="6642100"/>
          <p14:tracePt t="215019" x="6777038" y="6642100"/>
          <p14:tracePt t="215027" x="6800850" y="6642100"/>
          <p14:tracePt t="215044" x="6824663" y="6634163"/>
          <p14:tracePt t="215051" x="6832600" y="6634163"/>
          <p14:tracePt t="215060" x="6848475" y="6634163"/>
          <p14:tracePt t="215067" x="6864350" y="6634163"/>
          <p14:tracePt t="215076" x="6896100" y="6626225"/>
          <p14:tracePt t="215084" x="6904038" y="6626225"/>
          <p14:tracePt t="215092" x="6919913" y="6626225"/>
          <p14:tracePt t="215099" x="6935788" y="6618288"/>
          <p14:tracePt t="215108" x="6951663" y="6610350"/>
          <p14:tracePt t="215115" x="6967538" y="6610350"/>
          <p14:tracePt t="215124" x="6975475" y="6602413"/>
          <p14:tracePt t="215131" x="6983413" y="6602413"/>
          <p14:tracePt t="215139" x="6999288" y="6602413"/>
          <p14:tracePt t="215155" x="7007225" y="6594475"/>
          <p14:tracePt t="215252" x="7015163" y="6586538"/>
          <p14:tracePt t="215276" x="7023100" y="6586538"/>
          <p14:tracePt t="215300" x="7031038" y="6586538"/>
          <p14:tracePt t="215315" x="7038975" y="6586538"/>
          <p14:tracePt t="215331" x="7054850" y="6586538"/>
          <p14:tracePt t="215339" x="7062788" y="6578600"/>
          <p14:tracePt t="215347" x="7070725" y="6578600"/>
          <p14:tracePt t="215355" x="7078663" y="6578600"/>
          <p14:tracePt t="215363" x="7086600" y="6578600"/>
          <p14:tracePt t="215372" x="7102475" y="6578600"/>
          <p14:tracePt t="215379" x="7110413" y="6570663"/>
          <p14:tracePt t="215387" x="7126288" y="6562725"/>
          <p14:tracePt t="215395" x="7135813" y="6562725"/>
          <p14:tracePt t="215403" x="7143750" y="6562725"/>
          <p14:tracePt t="215411" x="7159625" y="6562725"/>
          <p14:tracePt t="215420" x="7167563" y="6554788"/>
          <p14:tracePt t="215428" x="7175500" y="6554788"/>
          <p14:tracePt t="215435" x="7183438" y="6554788"/>
          <p14:tracePt t="215451" x="7199313" y="6554788"/>
          <p14:tracePt t="215476" x="7207250" y="6554788"/>
          <p14:tracePt t="215483" x="7207250" y="6546850"/>
          <p14:tracePt t="215539" x="7207250" y="6538913"/>
          <p14:tracePt t="215572" x="7215188" y="6538913"/>
          <p14:tracePt t="215579" x="7223125" y="6538913"/>
          <p14:tracePt t="215604" x="7231063" y="6538913"/>
          <p14:tracePt t="215628" x="7239000" y="6538913"/>
          <p14:tracePt t="215643" x="7246938" y="6538913"/>
          <p14:tracePt t="215652" x="7246938" y="6530975"/>
          <p14:tracePt t="215659" x="7254875" y="6530975"/>
          <p14:tracePt t="215668" x="7262813" y="6530975"/>
          <p14:tracePt t="215691" x="7270750" y="6530975"/>
          <p14:tracePt t="215707" x="7270750" y="6523038"/>
          <p14:tracePt t="215715" x="7278688" y="6523038"/>
          <p14:tracePt t="215740" x="7286625" y="6523038"/>
          <p14:tracePt t="215747" x="7294563" y="6523038"/>
          <p14:tracePt t="215755" x="7294563" y="6515100"/>
          <p14:tracePt t="215779" x="7294563" y="6507163"/>
          <p14:tracePt t="215804" x="7302500" y="6507163"/>
          <p14:tracePt t="215828" x="7310438" y="6507163"/>
          <p14:tracePt t="215844" x="7318375" y="6507163"/>
          <p14:tracePt t="215851" x="7326313" y="6499225"/>
          <p14:tracePt t="215876" x="7334250" y="6499225"/>
          <p14:tracePt t="215883" x="7342188" y="6499225"/>
          <p14:tracePt t="215895" x="7350125" y="6499225"/>
          <p14:tracePt t="215899" x="7358063" y="6499225"/>
          <p14:tracePt t="215907" x="7366000" y="6499225"/>
          <p14:tracePt t="215916" x="7373938" y="6499225"/>
          <p14:tracePt t="215923" x="7381875" y="6499225"/>
          <p14:tracePt t="215931" x="7389813" y="6499225"/>
          <p14:tracePt t="215939" x="7405688" y="6499225"/>
          <p14:tracePt t="215947" x="7421563" y="6499225"/>
          <p14:tracePt t="215955" x="7429500" y="6499225"/>
          <p14:tracePt t="215963" x="7437438" y="6491288"/>
          <p14:tracePt t="215971" x="7453313" y="6491288"/>
          <p14:tracePt t="215979" x="7469188" y="6491288"/>
          <p14:tracePt t="215987" x="7469188" y="6483350"/>
          <p14:tracePt t="215995" x="7477125" y="6483350"/>
          <p14:tracePt t="216004" x="7485063" y="6483350"/>
          <p14:tracePt t="216011" x="7493000" y="6483350"/>
          <p14:tracePt t="216029" x="7493000" y="6475413"/>
          <p14:tracePt t="216044" x="7502525" y="6475413"/>
          <p14:tracePt t="216220" x="7518400" y="6475413"/>
          <p14:tracePt t="216244" x="7526338" y="6467475"/>
          <p14:tracePt t="216251" x="7534275" y="6467475"/>
          <p14:tracePt t="216268" x="7542213" y="6459538"/>
          <p14:tracePt t="216284" x="7550150" y="6451600"/>
          <p14:tracePt t="216388" x="7558088" y="6451600"/>
          <p14:tracePt t="216395" x="7566025" y="6451600"/>
          <p14:tracePt t="216412" x="7573963" y="6451600"/>
          <p14:tracePt t="216435" x="7581900" y="6451600"/>
          <p14:tracePt t="216443" x="7589838" y="6451600"/>
          <p14:tracePt t="216452" x="7597775" y="6451600"/>
          <p14:tracePt t="216467" x="7605713" y="6451600"/>
          <p14:tracePt t="216828" x="7605713" y="6443663"/>
          <p14:tracePt t="216845" x="7605713" y="6435725"/>
          <p14:tracePt t="216860" x="7605713" y="6427788"/>
          <p14:tracePt t="216876" x="7605713" y="6419850"/>
          <p14:tracePt t="216900" x="7605713" y="6411913"/>
          <p14:tracePt t="216916" x="7605713" y="6403975"/>
          <p14:tracePt t="217380" x="7589838" y="6403975"/>
          <p14:tracePt t="217404" x="7581900" y="6403975"/>
          <p14:tracePt t="217411" x="7581900" y="6396038"/>
          <p14:tracePt t="217932" x="7581900" y="6388100"/>
          <p14:tracePt t="217948" x="7589838" y="6380163"/>
          <p14:tracePt t="217964" x="7589838" y="6372225"/>
          <p14:tracePt t="217972" x="7597775" y="6372225"/>
          <p14:tracePt t="217979" x="7597775" y="6364288"/>
          <p14:tracePt t="217988" x="7605713" y="6364288"/>
          <p14:tracePt t="217995" x="7605713" y="6356350"/>
          <p14:tracePt t="218004" x="7613650" y="6348413"/>
          <p14:tracePt t="218027" x="7621588" y="6338888"/>
          <p14:tracePt t="218052" x="7629525" y="6330950"/>
          <p14:tracePt t="218084" x="7637463" y="6330950"/>
          <p14:tracePt t="218116" x="7645400" y="6330950"/>
          <p14:tracePt t="218124" x="7645400" y="6323013"/>
          <p14:tracePt t="218156" x="7645400" y="6315075"/>
          <p14:tracePt t="218187" x="7645400" y="6307138"/>
          <p14:tracePt t="218196" x="7653338" y="6307138"/>
          <p14:tracePt t="218204" x="7653338" y="6299200"/>
          <p14:tracePt t="218236" x="7653338" y="6291263"/>
          <p14:tracePt t="218260" x="7653338" y="6283325"/>
          <p14:tracePt t="218292" x="7653338" y="6275388"/>
          <p14:tracePt t="218324" x="7653338" y="6267450"/>
          <p14:tracePt t="218356" x="7653338" y="6259513"/>
          <p14:tracePt t="218396" x="7653338" y="6251575"/>
          <p14:tracePt t="218436" x="7653338" y="6243638"/>
          <p14:tracePt t="218708" x="7653338" y="6259513"/>
          <p14:tracePt t="218716" x="7645400" y="6259513"/>
          <p14:tracePt t="218724" x="7629525" y="6267450"/>
          <p14:tracePt t="218731" x="7613650" y="6283325"/>
          <p14:tracePt t="218740" x="7597775" y="6299200"/>
          <p14:tracePt t="218747" x="7573963" y="6315075"/>
          <p14:tracePt t="218756" x="7534275" y="6323013"/>
          <p14:tracePt t="218763" x="7502525" y="6338888"/>
          <p14:tracePt t="218771" x="7453313" y="6356350"/>
          <p14:tracePt t="218779" x="7397750" y="6380163"/>
          <p14:tracePt t="218788" x="7350125" y="6396038"/>
          <p14:tracePt t="218795" x="7294563" y="6403975"/>
          <p14:tracePt t="218803" x="7231063" y="6427788"/>
          <p14:tracePt t="218812" x="7159625" y="6443663"/>
          <p14:tracePt t="218820" x="7086600" y="6459538"/>
          <p14:tracePt t="218828" x="7007225" y="6483350"/>
          <p14:tracePt t="218836" x="6919913" y="6491288"/>
          <p14:tracePt t="218843" x="6840538" y="6515100"/>
          <p14:tracePt t="218852" x="6735763" y="6523038"/>
          <p14:tracePt t="218860" x="6664325" y="6538913"/>
          <p14:tracePt t="218868" x="6577013" y="6554788"/>
          <p14:tracePt t="218875" x="6481763" y="6570663"/>
          <p14:tracePt t="218894" x="6297613" y="6594475"/>
          <p14:tracePt t="218900" x="6202363" y="6594475"/>
          <p14:tracePt t="218907" x="6122988" y="6602413"/>
          <p14:tracePt t="218916" x="6034088" y="6610350"/>
          <p14:tracePt t="218923" x="5946775" y="6626225"/>
          <p14:tracePt t="218932" x="5875338" y="6626225"/>
          <p14:tracePt t="218940" x="5795963" y="6634163"/>
          <p14:tracePt t="218948" x="5732463" y="6634163"/>
          <p14:tracePt t="218955" x="5676900" y="6642100"/>
          <p14:tracePt t="218963" x="5619750" y="6650038"/>
          <p14:tracePt t="218972" x="5572125" y="6650038"/>
          <p14:tracePt t="218980" x="5524500" y="6650038"/>
          <p14:tracePt t="218988" x="5484813" y="6650038"/>
          <p14:tracePt t="218995" x="5437188" y="6650038"/>
          <p14:tracePt t="219004" x="5405438" y="6650038"/>
          <p14:tracePt t="219011" x="5365750" y="6657975"/>
          <p14:tracePt t="219019" x="5326063" y="6665913"/>
          <p14:tracePt t="219028" x="5300663" y="6665913"/>
          <p14:tracePt t="219036" x="5276850" y="6673850"/>
          <p14:tracePt t="219045" x="5245100" y="6673850"/>
          <p14:tracePt t="219052" x="5221288" y="6681788"/>
          <p14:tracePt t="219060" x="5205413" y="6681788"/>
          <p14:tracePt t="219068" x="5181600" y="6691313"/>
          <p14:tracePt t="219076" x="5157788" y="6699250"/>
          <p14:tracePt t="219084" x="5141913" y="6699250"/>
          <p14:tracePt t="219092" x="5126038" y="6699250"/>
          <p14:tracePt t="219100" x="5102225" y="6699250"/>
          <p14:tracePt t="219107" x="5086350" y="6699250"/>
          <p14:tracePt t="219116" x="5062538" y="6699250"/>
          <p14:tracePt t="219123" x="5046663" y="6699250"/>
          <p14:tracePt t="219131" x="5022850" y="6699250"/>
          <p14:tracePt t="219140" x="4991100" y="6699250"/>
          <p14:tracePt t="219148" x="4967288" y="6699250"/>
          <p14:tracePt t="219155" x="4933950" y="6707188"/>
          <p14:tracePt t="219164" x="4886325" y="6715125"/>
          <p14:tracePt t="219172" x="4854575" y="6715125"/>
          <p14:tracePt t="219179" x="4814888" y="6723063"/>
          <p14:tracePt t="219188" x="4775200" y="6738938"/>
          <p14:tracePt t="219195" x="4735513" y="6746875"/>
          <p14:tracePt t="219203" x="4703763" y="6762750"/>
          <p14:tracePt t="219211" x="4656138" y="6770688"/>
          <p14:tracePt t="219220" x="4616450" y="6770688"/>
          <p14:tracePt t="219228" x="4567238" y="6770688"/>
          <p14:tracePt t="219235" x="4527550" y="6778625"/>
          <p14:tracePt t="219244" x="4479925" y="6786563"/>
          <p14:tracePt t="219252" x="4440238" y="6786563"/>
          <p14:tracePt t="219260" x="4392613" y="6786563"/>
          <p14:tracePt t="219268" x="4337050" y="6786563"/>
          <p14:tracePt t="219276" x="4297363" y="6786563"/>
          <p14:tracePt t="219284" x="4257675" y="6786563"/>
          <p14:tracePt t="219292" x="4200525" y="6786563"/>
          <p14:tracePt t="219300" x="4144963" y="6786563"/>
          <p14:tracePt t="219307" x="4089400" y="6786563"/>
          <p14:tracePt t="219316" x="4041775" y="6770688"/>
          <p14:tracePt t="219323" x="3978275" y="6762750"/>
          <p14:tracePt t="219332" x="3922713" y="6754813"/>
          <p14:tracePt t="219340" x="3875088" y="6738938"/>
          <p14:tracePt t="219347" x="3817938" y="6723063"/>
          <p14:tracePt t="219356" x="3762375" y="6707188"/>
          <p14:tracePt t="219364" x="3722688" y="6699250"/>
          <p14:tracePt t="219371" x="3667125" y="6681788"/>
          <p14:tracePt t="219379" x="3619500" y="6665913"/>
          <p14:tracePt t="219388" x="3563938" y="6657975"/>
          <p14:tracePt t="219396" x="3532188" y="6650038"/>
          <p14:tracePt t="219403" x="3484563" y="6634163"/>
          <p14:tracePt t="219412" x="3451225" y="6626225"/>
          <p14:tracePt t="219420" x="3395663" y="6618288"/>
          <p14:tracePt t="219428" x="3355975" y="6610350"/>
          <p14:tracePt t="219435" x="3324225" y="6602413"/>
          <p14:tracePt t="219445" x="3292475" y="6594475"/>
          <p14:tracePt t="219451" x="3252788" y="6594475"/>
          <p14:tracePt t="219460" x="3236913" y="6594475"/>
          <p14:tracePt t="219467" x="3205163" y="6586538"/>
          <p14:tracePt t="219476" x="3181350" y="6586538"/>
          <p14:tracePt t="219484" x="3173413" y="6578600"/>
          <p14:tracePt t="219492" x="3157538" y="6578600"/>
          <p14:tracePt t="219500" x="3149600" y="6578600"/>
          <p14:tracePt t="219516" x="3141663" y="6578600"/>
          <p14:tracePt t="219764" x="3141663" y="6570663"/>
          <p14:tracePt t="219812" x="3141663" y="6562725"/>
          <p14:tracePt t="219827" x="3141663" y="6554788"/>
          <p14:tracePt t="219844" x="3141663" y="6546850"/>
          <p14:tracePt t="219852" x="3133725" y="6546850"/>
          <p14:tracePt t="219859" x="3133725" y="6530975"/>
          <p14:tracePt t="219875" x="3133725" y="6523038"/>
          <p14:tracePt t="219884" x="3125788" y="6523038"/>
          <p14:tracePt t="219892" x="3125788" y="6515100"/>
          <p14:tracePt t="219980" x="3117850" y="6507163"/>
          <p14:tracePt t="219995" x="3117850" y="6499225"/>
          <p14:tracePt t="220140" x="3100388" y="6499225"/>
          <p14:tracePt t="221228" x="3109913" y="6499225"/>
          <p14:tracePt t="221236" x="3117850" y="6499225"/>
          <p14:tracePt t="221251" x="3133725" y="6499225"/>
          <p14:tracePt t="221268" x="3141663" y="6499225"/>
          <p14:tracePt t="221276" x="3157538" y="6499225"/>
          <p14:tracePt t="221283" x="3173413" y="6499225"/>
          <p14:tracePt t="221292" x="3181350" y="6499225"/>
          <p14:tracePt t="221299" x="3197225" y="6491288"/>
          <p14:tracePt t="221308" x="3205163" y="6491288"/>
          <p14:tracePt t="221316" x="3213100" y="6491288"/>
          <p14:tracePt t="221323" x="3221038" y="6491288"/>
          <p14:tracePt t="221331" x="3236913" y="6491288"/>
          <p14:tracePt t="221340" x="3244850" y="6491288"/>
          <p14:tracePt t="221356" x="3252788" y="6491288"/>
          <p14:tracePt t="221364" x="3260725" y="6483350"/>
          <p14:tracePt t="221388" x="3268663" y="6483350"/>
          <p14:tracePt t="222220" x="3268663" y="6475413"/>
          <p14:tracePt t="222227" x="3276600" y="6475413"/>
          <p14:tracePt t="222268" x="3284538" y="6475413"/>
          <p14:tracePt t="222284" x="3292475" y="6475413"/>
          <p14:tracePt t="222316" x="3300413" y="6475413"/>
          <p14:tracePt t="222364" x="3308350" y="6467475"/>
          <p14:tracePt t="222420" x="3316288" y="6467475"/>
          <p14:tracePt t="222452" x="3324225" y="6467475"/>
          <p14:tracePt t="222652" x="3324225" y="6459538"/>
          <p14:tracePt t="222676" x="3332163" y="6459538"/>
          <p14:tracePt t="222692" x="3340100" y="6459538"/>
          <p14:tracePt t="222699" x="3348038" y="6459538"/>
          <p14:tracePt t="222708" x="3363913" y="6451600"/>
          <p14:tracePt t="222716" x="3379788" y="6451600"/>
          <p14:tracePt t="222723" x="3395663" y="6451600"/>
          <p14:tracePt t="222731" x="3419475" y="6451600"/>
          <p14:tracePt t="222740" x="3443288" y="6451600"/>
          <p14:tracePt t="222747" x="3467100" y="6451600"/>
          <p14:tracePt t="222756" x="3508375" y="6451600"/>
          <p14:tracePt t="222763" x="3556000" y="6451600"/>
          <p14:tracePt t="222771" x="3611563" y="6451600"/>
          <p14:tracePt t="222779" x="3651250" y="6459538"/>
          <p14:tracePt t="222788" x="3714750" y="6467475"/>
          <p14:tracePt t="222796" x="3770313" y="6467475"/>
          <p14:tracePt t="222804" x="3833813" y="6475413"/>
          <p14:tracePt t="222812" x="3898900" y="6475413"/>
          <p14:tracePt t="222820" x="3962400" y="6475413"/>
          <p14:tracePt t="222828" x="4017963" y="6475413"/>
          <p14:tracePt t="222836" x="4081463" y="6475413"/>
          <p14:tracePt t="222844" x="4137025" y="6475413"/>
          <p14:tracePt t="222851" x="4192588" y="6475413"/>
          <p14:tracePt t="222860" x="4233863" y="6483350"/>
          <p14:tracePt t="222867" x="4289425" y="6483350"/>
          <p14:tracePt t="222875" x="4321175" y="6483350"/>
          <p14:tracePt t="222884" x="4352925" y="6483350"/>
          <p14:tracePt t="222891" x="4384675" y="6483350"/>
          <p14:tracePt t="222900" x="4400550" y="6483350"/>
          <p14:tracePt t="222911" x="4424363" y="6483350"/>
          <p14:tracePt t="222923" x="4432300" y="6483350"/>
          <p14:tracePt t="222932" x="4440238" y="6483350"/>
          <p14:tracePt t="222939" x="4448175" y="6475413"/>
          <p14:tracePt t="222947" x="4456113" y="6475413"/>
          <p14:tracePt t="222963" x="4464050" y="6475413"/>
          <p14:tracePt t="222971" x="4471988" y="6475413"/>
          <p14:tracePt t="222980" x="4479925" y="6475413"/>
          <p14:tracePt t="222988" x="4495800" y="6475413"/>
          <p14:tracePt t="222995" x="4511675" y="6475413"/>
          <p14:tracePt t="223004" x="4527550" y="6475413"/>
          <p14:tracePt t="223011" x="4543425" y="6475413"/>
          <p14:tracePt t="223019" x="4567238" y="6475413"/>
          <p14:tracePt t="223028" x="4584700" y="6475413"/>
          <p14:tracePt t="223035" x="4616450" y="6467475"/>
          <p14:tracePt t="223045" x="4640263" y="6467475"/>
          <p14:tracePt t="223051" x="4687888" y="6459538"/>
          <p14:tracePt t="223060" x="4727575" y="6451600"/>
          <p14:tracePt t="223068" x="4775200" y="6443663"/>
          <p14:tracePt t="223076" x="4814888" y="6435725"/>
          <p14:tracePt t="223084" x="4878388" y="6427788"/>
          <p14:tracePt t="223092" x="4933950" y="6419850"/>
          <p14:tracePt t="223099" x="4991100" y="6411913"/>
          <p14:tracePt t="223108" x="5062538" y="6396038"/>
          <p14:tracePt t="223115" x="5126038" y="6388100"/>
          <p14:tracePt t="223123" x="5189538" y="6372225"/>
          <p14:tracePt t="223132" x="5253038" y="6348413"/>
          <p14:tracePt t="223139" x="5334000" y="6330950"/>
          <p14:tracePt t="223148" x="5397500" y="6307138"/>
          <p14:tracePt t="223155" x="5476875" y="6275388"/>
          <p14:tracePt t="223163" x="5556250" y="6251575"/>
          <p14:tracePt t="223171" x="5627688" y="6227763"/>
          <p14:tracePt t="223180" x="5708650" y="6196013"/>
          <p14:tracePt t="223187" x="5788025" y="6172200"/>
          <p14:tracePt t="223195" x="5859463" y="6140450"/>
          <p14:tracePt t="223203" x="5946775" y="6124575"/>
          <p14:tracePt t="223212" x="6034088" y="6100763"/>
          <p14:tracePt t="223220" x="6115050" y="6069013"/>
          <p14:tracePt t="223228" x="6202363" y="6053138"/>
          <p14:tracePt t="223235" x="6273800" y="6037263"/>
          <p14:tracePt t="223245" x="6361113" y="6013450"/>
          <p14:tracePt t="223252" x="6426200" y="5995988"/>
          <p14:tracePt t="223260" x="6497638" y="5980113"/>
          <p14:tracePt t="223268" x="6561138" y="5964238"/>
          <p14:tracePt t="223275" x="6616700" y="5948363"/>
          <p14:tracePt t="223284" x="6664325" y="5932488"/>
          <p14:tracePt t="223292" x="6719888" y="5916613"/>
          <p14:tracePt t="223300" x="6751638" y="5908675"/>
          <p14:tracePt t="223307" x="6792913" y="5892800"/>
          <p14:tracePt t="223316" x="6816725" y="5884863"/>
          <p14:tracePt t="223324" x="6840538" y="5884863"/>
          <p14:tracePt t="223332" x="6856413" y="5876925"/>
          <p14:tracePt t="223340" x="6872288" y="5868988"/>
          <p14:tracePt t="223347" x="6888163" y="5868988"/>
          <p14:tracePt t="223356" x="6896100" y="5868988"/>
          <p14:tracePt t="223363" x="6904038" y="5868988"/>
          <p14:tracePt t="223371" x="6911975" y="5868988"/>
          <p14:tracePt t="223396" x="6919913" y="5868988"/>
          <p14:tracePt t="223403" x="6927850" y="5868988"/>
          <p14:tracePt t="223420" x="6935788" y="5868988"/>
          <p14:tracePt t="223427" x="6935788" y="5861050"/>
          <p14:tracePt t="223436" x="6943725" y="5861050"/>
          <p14:tracePt t="223452" x="6959600" y="5853113"/>
          <p14:tracePt t="223459" x="6967538" y="5853113"/>
          <p14:tracePt t="223468" x="6975475" y="5853113"/>
          <p14:tracePt t="223475" x="6983413" y="5845175"/>
          <p14:tracePt t="223484" x="7007225" y="5845175"/>
          <p14:tracePt t="223492" x="7015163" y="5837238"/>
          <p14:tracePt t="223499" x="7031038" y="5837238"/>
          <p14:tracePt t="223509" x="7046913" y="5829300"/>
          <p14:tracePt t="223515" x="7070725" y="5821363"/>
          <p14:tracePt t="223524" x="7102475" y="5813425"/>
          <p14:tracePt t="223531" x="7126288" y="5813425"/>
          <p14:tracePt t="223539" x="7151688" y="5813425"/>
          <p14:tracePt t="223548" x="7175500" y="5813425"/>
          <p14:tracePt t="223556" x="7199313" y="5813425"/>
          <p14:tracePt t="223563" x="7223125" y="5813425"/>
          <p14:tracePt t="223572" x="7246938" y="5813425"/>
          <p14:tracePt t="223580" x="7262813" y="5805488"/>
          <p14:tracePt t="223587" x="7278688" y="5805488"/>
          <p14:tracePt t="223595" x="7294563" y="5805488"/>
          <p14:tracePt t="223604" x="7302500" y="5805488"/>
          <p14:tracePt t="223611" x="7318375" y="5805488"/>
          <p14:tracePt t="223620" x="7334250" y="5805488"/>
          <p14:tracePt t="223644" x="7342188" y="5805488"/>
          <p14:tracePt t="223756" x="7350125" y="5805488"/>
          <p14:tracePt t="223772" x="7358063" y="5805488"/>
          <p14:tracePt t="223796" x="7366000" y="5805488"/>
          <p14:tracePt t="223820" x="7366000" y="5813425"/>
          <p14:tracePt t="223836" x="7373938" y="5813425"/>
          <p14:tracePt t="224340" x="7366000" y="5813425"/>
          <p14:tracePt t="224620" x="7366000" y="5805488"/>
          <p14:tracePt t="224731" x="7366000" y="5797550"/>
          <p14:tracePt t="224804" x="7366000" y="5789613"/>
          <p14:tracePt t="225043" x="7366000" y="5773738"/>
          <p14:tracePt t="225067" x="7366000" y="5765800"/>
          <p14:tracePt t="225091" x="7366000" y="5757863"/>
          <p14:tracePt t="225179" x="7366000" y="5749925"/>
          <p14:tracePt t="225187" x="7366000" y="5741988"/>
          <p14:tracePt t="225195" x="7366000" y="5734050"/>
          <p14:tracePt t="225211" x="7366000" y="5718175"/>
          <p14:tracePt t="225227" x="7366000" y="5710238"/>
          <p14:tracePt t="225235" x="7373938" y="5694363"/>
          <p14:tracePt t="225244" x="7381875" y="5686425"/>
          <p14:tracePt t="225251" x="7381875" y="5678488"/>
          <p14:tracePt t="225259" x="7381875" y="5653088"/>
          <p14:tracePt t="225267" x="7389813" y="5637213"/>
          <p14:tracePt t="225275" x="7397750" y="5621338"/>
          <p14:tracePt t="225283" x="7397750" y="5597525"/>
          <p14:tracePt t="225291" x="7413625" y="5573713"/>
          <p14:tracePt t="225299" x="7413625" y="5549900"/>
          <p14:tracePt t="225308" x="7413625" y="5518150"/>
          <p14:tracePt t="225315" x="7421563" y="5502275"/>
          <p14:tracePt t="225323" x="7429500" y="5462588"/>
          <p14:tracePt t="225331" x="7437438" y="5430838"/>
          <p14:tracePt t="225339" x="7445375" y="5375275"/>
          <p14:tracePt t="225347" x="7461250" y="5319713"/>
          <p14:tracePt t="225355" x="7477125" y="5254625"/>
          <p14:tracePt t="225363" x="7502525" y="5191125"/>
          <p14:tracePt t="225371" x="7518400" y="5143500"/>
          <p14:tracePt t="225379" x="7542213" y="5095875"/>
          <p14:tracePt t="225387" x="7558088" y="5056188"/>
          <p14:tracePt t="225395" x="7566025" y="5024438"/>
          <p14:tracePt t="225403" x="7589838" y="4976813"/>
          <p14:tracePt t="225412" x="7605713" y="4935538"/>
          <p14:tracePt t="225419" x="7621588" y="4903788"/>
          <p14:tracePt t="225427" x="7629525" y="4872038"/>
          <p14:tracePt t="225435" x="7653338" y="4832350"/>
          <p14:tracePt t="225444" x="7661275" y="4800600"/>
          <p14:tracePt t="225451" x="7669213" y="4760913"/>
          <p14:tracePt t="225460" x="7693025" y="4713288"/>
          <p14:tracePt t="225467" x="7708900" y="4665663"/>
          <p14:tracePt t="225475" x="7724775" y="4608513"/>
          <p14:tracePt t="225483" x="7740650" y="4545013"/>
          <p14:tracePt t="225491" x="7764463" y="4481513"/>
          <p14:tracePt t="225499" x="7788275" y="4402138"/>
          <p14:tracePt t="225507" x="7804150" y="4338638"/>
          <p14:tracePt t="225515" x="7820025" y="4257675"/>
          <p14:tracePt t="225523" x="7843838" y="4194175"/>
          <p14:tracePt t="225531" x="7869238" y="4114800"/>
          <p14:tracePt t="225540" x="7900988" y="4059238"/>
          <p14:tracePt t="225547" x="7924800" y="3995738"/>
          <p14:tracePt t="225555" x="7972425" y="3914775"/>
          <p14:tracePt t="225563" x="8012113" y="3851275"/>
          <p14:tracePt t="225571" x="8043863" y="3787775"/>
          <p14:tracePt t="225579" x="8083550" y="3716338"/>
          <p14:tracePt t="225587" x="8115300" y="3652838"/>
          <p14:tracePt t="225595" x="8147050" y="3579813"/>
          <p14:tracePt t="225603" x="8162925" y="3476625"/>
          <p14:tracePt t="225611" x="8186738" y="3373438"/>
          <p14:tracePt t="225619" x="8194675" y="3221038"/>
          <p14:tracePt t="225628" x="8202613" y="3038475"/>
          <p14:tracePt t="225635" x="8218488" y="2886075"/>
          <p14:tracePt t="225644" x="8218488" y="2727325"/>
          <p14:tracePt t="225651" x="8218488" y="2600325"/>
          <p14:tracePt t="225659" x="8218488" y="2592388"/>
          <p14:tracePt t="225964" x="8218488" y="2624138"/>
          <p14:tracePt t="225971" x="8162925" y="2663825"/>
          <p14:tracePt t="225979" x="8139113" y="2703513"/>
          <p14:tracePt t="225987" x="8131175" y="2735263"/>
          <p14:tracePt t="225995" x="8131175" y="2790825"/>
          <p14:tracePt t="226003" x="8131175" y="2814638"/>
          <p14:tracePt t="226011" x="8147050" y="2822575"/>
          <p14:tracePt t="226019" x="8154988" y="2830513"/>
          <p14:tracePt t="226035" x="8162925" y="2830513"/>
          <p14:tracePt t="226059" x="8170863" y="2830513"/>
          <p14:tracePt t="226067" x="8178800" y="2830513"/>
          <p14:tracePt t="226075" x="8186738" y="2814638"/>
          <p14:tracePt t="226083" x="8210550" y="2798763"/>
          <p14:tracePt t="226091" x="8226425" y="2767013"/>
          <p14:tracePt t="226099" x="8243888" y="2735263"/>
          <p14:tracePt t="226107" x="8275638" y="2703513"/>
          <p14:tracePt t="226115" x="8299450" y="2655888"/>
          <p14:tracePt t="226123" x="8331200" y="2600325"/>
          <p14:tracePt t="226131" x="8370888" y="2543175"/>
          <p14:tracePt t="226139" x="8426450" y="2471738"/>
          <p14:tracePt t="226147" x="8474075" y="2400300"/>
          <p14:tracePt t="226155" x="8529638" y="2312988"/>
          <p14:tracePt t="226163" x="8593138" y="2233613"/>
          <p14:tracePt t="226171" x="8642350" y="2160588"/>
          <p14:tracePt t="226179" x="8705850" y="2097088"/>
          <p14:tracePt t="226187" x="8761413" y="2025650"/>
          <p14:tracePt t="226195" x="8832850" y="1954213"/>
          <p14:tracePt t="226203" x="8896350" y="1898650"/>
          <p14:tracePt t="226211" x="8951913" y="1833563"/>
          <p14:tracePt t="226219" x="9017000" y="1770063"/>
          <p14:tracePt t="226228" x="9056688" y="1722438"/>
          <p14:tracePt t="226235" x="9096375" y="1682750"/>
          <p14:tracePt t="226244" x="9136063" y="16589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6F4FC-18E8-457E-9AD9-3AAB874F04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5600" y="1047750"/>
            <a:ext cx="5512544" cy="5492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소단위 명세서 작성 실습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취업 추천서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2398AFC7-58DB-4993-B796-575F17E5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3C571-DFA2-412C-BF30-D48EED691CF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1750" name="그림 3">
            <a:extLst>
              <a:ext uri="{FF2B5EF4-FFF2-40B4-BE49-F238E27FC236}">
                <a16:creationId xmlns:a16="http://schemas.microsoft.com/office/drawing/2014/main" id="{C40BFAB5-C8A5-477B-9D42-0D0238B32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7" y="1597025"/>
            <a:ext cx="8347075" cy="399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2A467A9-C538-473C-8AB5-9A4EE8E2D909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642"/>
    </mc:Choice>
    <mc:Fallback xmlns="">
      <p:transition spd="slow" advTm="222642"/>
    </mc:Fallback>
  </mc:AlternateContent>
  <p:extLst>
    <p:ext uri="{3A86A75C-4F4B-4683-9AE1-C65F6400EC91}">
      <p14:laserTraceLst xmlns:p14="http://schemas.microsoft.com/office/powerpoint/2010/main">
        <p14:tracePtLst>
          <p14:tracePt t="321" x="6561138" y="5897563"/>
          <p14:tracePt t="1088" x="6569075" y="5897563"/>
          <p14:tracePt t="1108" x="6577013" y="5897563"/>
          <p14:tracePt t="1160" x="6594475" y="5905500"/>
          <p14:tracePt t="1480" x="6602413" y="5915025"/>
          <p14:tracePt t="1488" x="6602413" y="5922963"/>
          <p14:tracePt t="1496" x="6619875" y="5940425"/>
          <p14:tracePt t="1512" x="6627813" y="5965825"/>
          <p14:tracePt t="1528" x="6637338" y="5965825"/>
          <p14:tracePt t="35944" x="6645275" y="5965825"/>
          <p14:tracePt t="35953" x="6654800" y="5957888"/>
          <p14:tracePt t="35976" x="6662738" y="5957888"/>
          <p14:tracePt t="35984" x="6662738" y="5948363"/>
          <p14:tracePt t="35992" x="6670675" y="5940425"/>
          <p14:tracePt t="35999" x="6670675" y="5932488"/>
          <p14:tracePt t="36007" x="6688138" y="5922963"/>
          <p14:tracePt t="36016" x="6688138" y="5915025"/>
          <p14:tracePt t="36024" x="6688138" y="5897563"/>
          <p14:tracePt t="36032" x="6688138" y="5880100"/>
          <p14:tracePt t="36040" x="6688138" y="5854700"/>
          <p14:tracePt t="36048" x="6688138" y="5846763"/>
          <p14:tracePt t="36056" x="6705600" y="5821363"/>
          <p14:tracePt t="36064" x="6721475" y="5795963"/>
          <p14:tracePt t="36074" x="6746875" y="5770563"/>
          <p14:tracePt t="36080" x="6764338" y="5761038"/>
          <p14:tracePt t="36090" x="6807200" y="5727700"/>
          <p14:tracePt t="36096" x="6832600" y="5710238"/>
          <p14:tracePt t="36106" x="6883400" y="5676900"/>
          <p14:tracePt t="36111" x="6916738" y="5634038"/>
          <p14:tracePt t="36122" x="6934200" y="5616575"/>
          <p14:tracePt t="36139" x="6934200" y="5583238"/>
          <p14:tracePt t="36143" x="6934200" y="5540375"/>
          <p14:tracePt t="36155" x="6900863" y="5489575"/>
          <p14:tracePt t="36159" x="6875463" y="5430838"/>
          <p14:tracePt t="36168" x="6865938" y="5395913"/>
          <p14:tracePt t="36176" x="6840538" y="5353050"/>
          <p14:tracePt t="36183" x="6824663" y="5286375"/>
          <p14:tracePt t="36192" x="6815138" y="5268913"/>
          <p14:tracePt t="36199" x="6799263" y="5200650"/>
          <p14:tracePt t="36207" x="6789738" y="5141913"/>
          <p14:tracePt t="36216" x="6764338" y="5091113"/>
          <p14:tracePt t="36224" x="6756400" y="5005388"/>
          <p14:tracePt t="36232" x="6746875" y="4946650"/>
          <p14:tracePt t="36240" x="6738938" y="4868863"/>
          <p14:tracePt t="36248" x="6721475" y="4784725"/>
          <p14:tracePt t="36256" x="6721475" y="4724400"/>
          <p14:tracePt t="36264" x="6705600" y="4622800"/>
          <p14:tracePt t="36273" x="6696075" y="4521200"/>
          <p14:tracePt t="36279" x="6670675" y="4427538"/>
          <p14:tracePt t="36288" x="6637338" y="4291013"/>
          <p14:tracePt t="36295" x="6586538" y="4171950"/>
          <p14:tracePt t="36306" x="6526213" y="4027488"/>
          <p14:tracePt t="36311" x="6432550" y="3883025"/>
          <p14:tracePt t="36322" x="6348413" y="3697288"/>
          <p14:tracePt t="36327" x="6194425" y="3365500"/>
          <p14:tracePt t="36339" x="6042025" y="2982913"/>
          <p14:tracePt t="36344" x="5838825" y="2633663"/>
          <p14:tracePt t="36355" x="5702300" y="2455863"/>
          <p14:tracePt t="36359" x="5557838" y="2293938"/>
          <p14:tracePt t="36369" x="5446713" y="2192338"/>
          <p14:tracePt t="36376" x="5362575" y="2159000"/>
          <p14:tracePt t="36384" x="5294313" y="2116138"/>
          <p14:tracePt t="36392" x="5268913" y="2098675"/>
          <p14:tracePt t="36400" x="5268913" y="2073275"/>
          <p14:tracePt t="36408" x="5268913" y="2030413"/>
          <p14:tracePt t="36417" x="5235575" y="1971675"/>
          <p14:tracePt t="36423" x="5235575" y="1954213"/>
          <p14:tracePt t="36432" x="5218113" y="1911350"/>
          <p14:tracePt t="36440" x="5218113" y="1885950"/>
          <p14:tracePt t="36448" x="5208588" y="1819275"/>
          <p14:tracePt t="36456" x="5183188" y="1751013"/>
          <p14:tracePt t="36463" x="5167313" y="1700213"/>
          <p14:tracePt t="36473" x="5157788" y="1665288"/>
          <p14:tracePt t="36712" x="5132388" y="1716088"/>
          <p14:tracePt t="36722" x="5081588" y="1766888"/>
          <p14:tracePt t="36728" x="5013325" y="1819275"/>
          <p14:tracePt t="36739" x="4937125" y="1844675"/>
          <p14:tracePt t="36744" x="4878388" y="1852613"/>
          <p14:tracePt t="36754" x="4818063" y="1860550"/>
          <p14:tracePt t="36760" x="4775200" y="1870075"/>
          <p14:tracePt t="36768" x="4699000" y="1895475"/>
          <p14:tracePt t="36776" x="4640263" y="1903413"/>
          <p14:tracePt t="36783" x="4554538" y="1903413"/>
          <p14:tracePt t="36792" x="4452938" y="1911350"/>
          <p14:tracePt t="36800" x="4316413" y="1911350"/>
          <p14:tracePt t="36808" x="4197350" y="1928813"/>
          <p14:tracePt t="36817" x="4062413" y="1938338"/>
          <p14:tracePt t="36824" x="3917950" y="1938338"/>
          <p14:tracePt t="36832" x="3738563" y="1946275"/>
          <p14:tracePt t="36839" x="3646488" y="1963738"/>
          <p14:tracePt t="36848" x="3619500" y="1963738"/>
          <p14:tracePt t="36944" x="3603625" y="1963738"/>
          <p14:tracePt t="36955" x="3603625" y="1954213"/>
          <p14:tracePt t="37000" x="3594100" y="1946275"/>
          <p14:tracePt t="37048" x="3594100" y="1938338"/>
          <p14:tracePt t="37088" x="3594100" y="1928813"/>
          <p14:tracePt t="37768" x="3578225" y="1920875"/>
          <p14:tracePt t="37775" x="3568700" y="1920875"/>
          <p14:tracePt t="37783" x="3560763" y="1911350"/>
          <p14:tracePt t="37856" x="3535363" y="1903413"/>
          <p14:tracePt t="37873" x="3535363" y="1895475"/>
          <p14:tracePt t="37879" x="3527425" y="1895475"/>
          <p14:tracePt t="37889" x="3517900" y="1885950"/>
          <p14:tracePt t="37896" x="3509963" y="1885950"/>
          <p14:tracePt t="37923" x="3492500" y="1870075"/>
          <p14:tracePt t="37952" x="3484563" y="1870075"/>
          <p14:tracePt t="37959" x="3484563" y="1860550"/>
          <p14:tracePt t="37975" x="3459163" y="1860550"/>
          <p14:tracePt t="37983" x="3441700" y="1852613"/>
          <p14:tracePt t="37992" x="3424238" y="1852613"/>
          <p14:tracePt t="38000" x="3398838" y="1852613"/>
          <p14:tracePt t="38008" x="3373438" y="1844675"/>
          <p14:tracePt t="38016" x="3355975" y="1844675"/>
          <p14:tracePt t="38024" x="3330575" y="1844675"/>
          <p14:tracePt t="38032" x="3305175" y="1844675"/>
          <p14:tracePt t="38049" x="3279775" y="1844675"/>
          <p14:tracePt t="38056" x="3271838" y="1844675"/>
          <p14:tracePt t="38065" x="3246438" y="1835150"/>
          <p14:tracePt t="38073" x="3228975" y="1835150"/>
          <p14:tracePt t="38081" x="3211513" y="1835150"/>
          <p14:tracePt t="38091" x="3195638" y="1835150"/>
          <p14:tracePt t="38097" x="3178175" y="1827213"/>
          <p14:tracePt t="38107" x="3160713" y="1827213"/>
          <p14:tracePt t="38113" x="3135313" y="1827213"/>
          <p14:tracePt t="38122" x="3109913" y="1827213"/>
          <p14:tracePt t="38129" x="3094038" y="1819275"/>
          <p14:tracePt t="38139" x="3067050" y="1819275"/>
          <p14:tracePt t="38144" x="3041650" y="1819275"/>
          <p14:tracePt t="38161" x="3025775" y="1819275"/>
          <p14:tracePt t="38167" x="3016250" y="1819275"/>
          <p14:tracePt t="38177" x="3008313" y="1819275"/>
          <p14:tracePt t="38184" x="3000375" y="1819275"/>
          <p14:tracePt t="38193" x="2990850" y="1819275"/>
          <p14:tracePt t="38201" x="2974975" y="1819275"/>
          <p14:tracePt t="38209" x="2965450" y="1819275"/>
          <p14:tracePt t="38216" x="2957513" y="1819275"/>
          <p14:tracePt t="38224" x="2932113" y="1819275"/>
          <p14:tracePt t="38232" x="2922588" y="1819275"/>
          <p14:tracePt t="38240" x="2906713" y="1819275"/>
          <p14:tracePt t="38249" x="2881313" y="1819275"/>
          <p14:tracePt t="38256" x="2838450" y="1819275"/>
          <p14:tracePt t="38264" x="2805113" y="1819275"/>
          <p14:tracePt t="38273" x="2762250" y="1852613"/>
          <p14:tracePt t="38280" x="2711450" y="1878013"/>
          <p14:tracePt t="38290" x="2701925" y="1885950"/>
          <p14:tracePt t="38297" x="2686050" y="1903413"/>
          <p14:tracePt t="38329" x="2693988" y="1903413"/>
          <p14:tracePt t="38345" x="2711450" y="1895475"/>
          <p14:tracePt t="38353" x="2719388" y="1895475"/>
          <p14:tracePt t="38368" x="2727325" y="1895475"/>
          <p14:tracePt t="38377" x="2744788" y="1895475"/>
          <p14:tracePt t="38384" x="2762250" y="1895475"/>
          <p14:tracePt t="38401" x="2795588" y="1895475"/>
          <p14:tracePt t="38657" x="2770188" y="1895475"/>
          <p14:tracePt t="38673" x="2711450" y="1920875"/>
          <p14:tracePt t="38681" x="2651125" y="1938338"/>
          <p14:tracePt t="38689" x="2582863" y="1979613"/>
          <p14:tracePt t="38697" x="2498725" y="1989138"/>
          <p14:tracePt t="38706" x="2405063" y="2022475"/>
          <p14:tracePt t="38713" x="2319338" y="2030413"/>
          <p14:tracePt t="38723" x="2235200" y="2055813"/>
          <p14:tracePt t="38728" x="2108200" y="2055813"/>
          <p14:tracePt t="38737" x="2030413" y="2055813"/>
          <p14:tracePt t="38744" x="1911350" y="2055813"/>
          <p14:tracePt t="38751" x="1784350" y="2055813"/>
          <p14:tracePt t="38760" x="1622425" y="2055813"/>
          <p14:tracePt t="38767" x="1571625" y="2055813"/>
          <p14:tracePt t="38777" x="1538288" y="2055813"/>
          <p14:tracePt t="38784" x="1512888" y="2047875"/>
          <p14:tracePt t="38793" x="1504950" y="2039938"/>
          <p14:tracePt t="38800" x="1487488" y="2022475"/>
          <p14:tracePt t="38809" x="1444625" y="2005013"/>
          <p14:tracePt t="38816" x="1419225" y="1989138"/>
          <p14:tracePt t="38824" x="1401763" y="1989138"/>
          <p14:tracePt t="38832" x="1385888" y="1989138"/>
          <p14:tracePt t="38840" x="1368425" y="1989138"/>
          <p14:tracePt t="38848" x="1350963" y="1979613"/>
          <p14:tracePt t="38865" x="1317625" y="1971675"/>
          <p14:tracePt t="38873" x="1308100" y="1971675"/>
          <p14:tracePt t="38880" x="1292225" y="1963738"/>
          <p14:tracePt t="38890" x="1282700" y="1954213"/>
          <p14:tracePt t="38896" x="1274763" y="1954213"/>
          <p14:tracePt t="38907" x="1257300" y="1946275"/>
          <p14:tracePt t="38917" x="1249363" y="1946275"/>
          <p14:tracePt t="38924" x="1249363" y="1938338"/>
          <p14:tracePt t="38960" x="1231900" y="1938338"/>
          <p14:tracePt t="39433" x="1223963" y="1928813"/>
          <p14:tracePt t="39440" x="1216025" y="1920875"/>
          <p14:tracePt t="39465" x="1189038" y="1885950"/>
          <p14:tracePt t="39480" x="1181100" y="1878013"/>
          <p14:tracePt t="39497" x="1163638" y="1860550"/>
          <p14:tracePt t="39506" x="1163638" y="1852613"/>
          <p14:tracePt t="39512" x="1155700" y="1844675"/>
          <p14:tracePt t="39521" x="1138238" y="1827213"/>
          <p14:tracePt t="39528" x="1130300" y="1819275"/>
          <p14:tracePt t="39536" x="1122363" y="1819275"/>
          <p14:tracePt t="39544" x="1112838" y="1809750"/>
          <p14:tracePt t="39551" x="1104900" y="1801813"/>
          <p14:tracePt t="39632" x="1087438" y="1784350"/>
          <p14:tracePt t="39658" x="1079500" y="1784350"/>
          <p14:tracePt t="39675" x="1062038" y="1776413"/>
          <p14:tracePt t="39944" x="1069975" y="1776413"/>
          <p14:tracePt t="39951" x="1087438" y="1776413"/>
          <p14:tracePt t="39967" x="1104900" y="1776413"/>
          <p14:tracePt t="39976" x="1112838" y="1776413"/>
          <p14:tracePt t="39992" x="1122363" y="1776413"/>
          <p14:tracePt t="40000" x="1138238" y="1776413"/>
          <p14:tracePt t="40018" x="1147763" y="1776413"/>
          <p14:tracePt t="40025" x="1155700" y="1776413"/>
          <p14:tracePt t="40032" x="1163638" y="1776413"/>
          <p14:tracePt t="40042" x="1181100" y="1776413"/>
          <p14:tracePt t="40048" x="1198563" y="1776413"/>
          <p14:tracePt t="40058" x="1206500" y="1776413"/>
          <p14:tracePt t="40064" x="1223963" y="1776413"/>
          <p14:tracePt t="40075" x="1241425" y="1776413"/>
          <p14:tracePt t="40080" x="1266825" y="1776413"/>
          <p14:tracePt t="40091" x="1292225" y="1776413"/>
          <p14:tracePt t="40096" x="1333500" y="1793875"/>
          <p14:tracePt t="40107" x="1368425" y="1793875"/>
          <p14:tracePt t="40112" x="1419225" y="1809750"/>
          <p14:tracePt t="40120" x="1470025" y="1819275"/>
          <p14:tracePt t="40128" x="1504950" y="1827213"/>
          <p14:tracePt t="40136" x="1546225" y="1835150"/>
          <p14:tracePt t="40143" x="1597025" y="1844675"/>
          <p14:tracePt t="40151" x="1639888" y="1852613"/>
          <p14:tracePt t="40159" x="1682750" y="1860550"/>
          <p14:tracePt t="40168" x="1716088" y="1870075"/>
          <p14:tracePt t="40176" x="1751013" y="1878013"/>
          <p14:tracePt t="40184" x="1784350" y="1878013"/>
          <p14:tracePt t="40192" x="1827213" y="1885950"/>
          <p14:tracePt t="40200" x="1860550" y="1895475"/>
          <p14:tracePt t="40209" x="1903413" y="1903413"/>
          <p14:tracePt t="40216" x="1928813" y="1903413"/>
          <p14:tracePt t="40225" x="1971675" y="1911350"/>
          <p14:tracePt t="40232" x="1997075" y="1920875"/>
          <p14:tracePt t="40241" x="2030413" y="1928813"/>
          <p14:tracePt t="40248" x="2055813" y="1928813"/>
          <p14:tracePt t="40258" x="2082800" y="1938338"/>
          <p14:tracePt t="40263" x="2116138" y="1946275"/>
          <p14:tracePt t="40275" x="2149475" y="1954213"/>
          <p14:tracePt t="40279" x="2174875" y="1971675"/>
          <p14:tracePt t="40291" x="2200275" y="1979613"/>
          <p14:tracePt t="40296" x="2235200" y="1989138"/>
          <p14:tracePt t="40307" x="2268538" y="1989138"/>
          <p14:tracePt t="40312" x="2303463" y="2005013"/>
          <p14:tracePt t="40321" x="2319338" y="2005013"/>
          <p14:tracePt t="40328" x="2336800" y="2005013"/>
          <p14:tracePt t="40335" x="2362200" y="2014538"/>
          <p14:tracePt t="40343" x="2371725" y="2014538"/>
          <p14:tracePt t="40351" x="2387600" y="2022475"/>
          <p14:tracePt t="40360" x="2397125" y="2022475"/>
          <p14:tracePt t="40368" x="2405063" y="2022475"/>
          <p14:tracePt t="40384" x="2413000" y="2022475"/>
          <p14:tracePt t="40392" x="2422525" y="2030413"/>
          <p14:tracePt t="40400" x="2430463" y="2030413"/>
          <p14:tracePt t="40408" x="2438400" y="2039938"/>
          <p14:tracePt t="40415" x="2455863" y="2039938"/>
          <p14:tracePt t="40425" x="2463800" y="2047875"/>
          <p14:tracePt t="40431" x="2481263" y="2047875"/>
          <p14:tracePt t="40441" x="2506663" y="2047875"/>
          <p14:tracePt t="40447" x="2524125" y="2055813"/>
          <p14:tracePt t="40458" x="2549525" y="2065338"/>
          <p14:tracePt t="40463" x="2566988" y="2065338"/>
          <p14:tracePt t="40474" x="2574925" y="2065338"/>
          <p14:tracePt t="40479" x="2592388" y="2065338"/>
          <p14:tracePt t="40490" x="2625725" y="2073275"/>
          <p14:tracePt t="40496" x="2633663" y="2073275"/>
          <p14:tracePt t="40505" x="2633663" y="2082800"/>
          <p14:tracePt t="40512" x="2660650" y="2082800"/>
          <p14:tracePt t="40520" x="2660650" y="2090738"/>
          <p14:tracePt t="40527" x="2676525" y="2090738"/>
          <p14:tracePt t="40535" x="2693988" y="2090738"/>
          <p14:tracePt t="40551" x="2711450" y="2098675"/>
          <p14:tracePt t="40560" x="2719388" y="2098675"/>
          <p14:tracePt t="40569" x="2727325" y="2098675"/>
          <p14:tracePt t="40576" x="2736850" y="2098675"/>
          <p14:tracePt t="40592" x="2744788" y="2108200"/>
          <p14:tracePt t="40608" x="2762250" y="2108200"/>
          <p14:tracePt t="40641" x="2778125" y="2108200"/>
          <p14:tracePt t="40657" x="2787650" y="2108200"/>
          <p14:tracePt t="40674" x="2795588" y="2108200"/>
          <p14:tracePt t="40679" x="2805113" y="2116138"/>
          <p14:tracePt t="40691" x="2813050" y="2116138"/>
          <p14:tracePt t="40696" x="2820988" y="2116138"/>
          <p14:tracePt t="40707" x="2830513" y="2116138"/>
          <p14:tracePt t="40712" x="2846388" y="2124075"/>
          <p14:tracePt t="40720" x="2855913" y="2124075"/>
          <p14:tracePt t="40728" x="2863850" y="2124075"/>
          <p14:tracePt t="40744" x="2881313" y="2124075"/>
          <p14:tracePt t="40752" x="2889250" y="2124075"/>
          <p14:tracePt t="40760" x="2897188" y="2133600"/>
          <p14:tracePt t="40776" x="2906713" y="2133600"/>
          <p14:tracePt t="40784" x="2914650" y="2141538"/>
          <p14:tracePt t="40800" x="2922588" y="2141538"/>
          <p14:tracePt t="40808" x="2940050" y="2149475"/>
          <p14:tracePt t="40825" x="2949575" y="2149475"/>
          <p14:tracePt t="40832" x="2957513" y="2149475"/>
          <p14:tracePt t="40841" x="2965450" y="2149475"/>
          <p14:tracePt t="40848" x="2974975" y="2149475"/>
          <p14:tracePt t="40864" x="2990850" y="2149475"/>
          <p14:tracePt t="40875" x="2990850" y="2159000"/>
          <p14:tracePt t="40880" x="3008313" y="2159000"/>
          <p14:tracePt t="40895" x="3025775" y="2166938"/>
          <p14:tracePt t="40911" x="3033713" y="2166938"/>
          <p14:tracePt t="40920" x="3041650" y="2166938"/>
          <p14:tracePt t="40936" x="3059113" y="2174875"/>
          <p14:tracePt t="40944" x="3067050" y="2174875"/>
          <p14:tracePt t="40960" x="3084513" y="2184400"/>
          <p14:tracePt t="40969" x="3101975" y="2184400"/>
          <p14:tracePt t="40984" x="3119438" y="2192338"/>
          <p14:tracePt t="40992" x="3135313" y="2200275"/>
          <p14:tracePt t="41000" x="3152775" y="2209800"/>
          <p14:tracePt t="41009" x="3160713" y="2209800"/>
          <p14:tracePt t="41015" x="3178175" y="2209800"/>
          <p14:tracePt t="41025" x="3186113" y="2217738"/>
          <p14:tracePt t="41032" x="3203575" y="2217738"/>
          <p14:tracePt t="41041" x="3228975" y="2217738"/>
          <p14:tracePt t="41059" x="3246438" y="2227263"/>
          <p14:tracePt t="41064" x="3254375" y="2227263"/>
          <p14:tracePt t="41075" x="3263900" y="2235200"/>
          <p14:tracePt t="41079" x="3279775" y="2243138"/>
          <p14:tracePt t="41091" x="3289300" y="2243138"/>
          <p14:tracePt t="41095" x="3289300" y="2252663"/>
          <p14:tracePt t="41107" x="3305175" y="2252663"/>
          <p14:tracePt t="41176" x="3314700" y="2252663"/>
          <p14:tracePt t="41184" x="3322638" y="2252663"/>
          <p14:tracePt t="41192" x="3330575" y="2260600"/>
          <p14:tracePt t="41199" x="3330575" y="2268538"/>
          <p14:tracePt t="41208" x="3340100" y="2268538"/>
          <p14:tracePt t="41225" x="3348038" y="2268538"/>
          <p14:tracePt t="41247" x="3355975" y="2268538"/>
          <p14:tracePt t="41274" x="3365500" y="2278063"/>
          <p14:tracePt t="42128" x="3373438" y="2278063"/>
          <p14:tracePt t="42144" x="3382963" y="2286000"/>
          <p14:tracePt t="42160" x="3382963" y="2293938"/>
          <p14:tracePt t="42184" x="3390900" y="2311400"/>
          <p14:tracePt t="42192" x="3390900" y="2319338"/>
          <p14:tracePt t="42225" x="3390900" y="2328863"/>
          <p14:tracePt t="42232" x="3398838" y="2336800"/>
          <p14:tracePt t="42241" x="3408363" y="2336800"/>
          <p14:tracePt t="42248" x="3416300" y="2344738"/>
          <p14:tracePt t="42264" x="3416300" y="2354263"/>
          <p14:tracePt t="42275" x="3424238" y="2362200"/>
          <p14:tracePt t="42279" x="3433763" y="2362200"/>
          <p14:tracePt t="42289" x="3441700" y="2387600"/>
          <p14:tracePt t="42295" x="3459163" y="2397125"/>
          <p14:tracePt t="42304" x="3484563" y="2405063"/>
          <p14:tracePt t="42312" x="3509963" y="2430463"/>
          <p14:tracePt t="42320" x="3527425" y="2455863"/>
          <p14:tracePt t="42328" x="3535363" y="2473325"/>
          <p14:tracePt t="42336" x="3552825" y="2481263"/>
          <p14:tracePt t="42344" x="3586163" y="2481263"/>
          <p14:tracePt t="42353" x="3611563" y="2481263"/>
          <p14:tracePt t="42360" x="3671888" y="2481263"/>
          <p14:tracePt t="42368" x="3730625" y="2481263"/>
          <p14:tracePt t="42376" x="3790950" y="2481263"/>
          <p14:tracePt t="42384" x="3857625" y="2489200"/>
          <p14:tracePt t="42392" x="3908425" y="2489200"/>
          <p14:tracePt t="42399" x="3960813" y="2489200"/>
          <p14:tracePt t="42409" x="3976688" y="2489200"/>
          <p14:tracePt t="42416" x="4002088" y="2481263"/>
          <p14:tracePt t="42426" x="4011613" y="2463800"/>
          <p14:tracePt t="42656" x="4002088" y="2498725"/>
          <p14:tracePt t="42664" x="3986213" y="2516188"/>
          <p14:tracePt t="42675" x="3960813" y="2541588"/>
          <p14:tracePt t="42680" x="3951288" y="2541588"/>
          <p14:tracePt t="42689" x="3925888" y="2566988"/>
          <p14:tracePt t="42704" x="3917950" y="2566988"/>
          <p14:tracePt t="42712" x="3908425" y="2566988"/>
          <p14:tracePt t="42728" x="3900488" y="2566988"/>
          <p14:tracePt t="42736" x="3883025" y="2557463"/>
          <p14:tracePt t="42744" x="3883025" y="2549525"/>
          <p14:tracePt t="42753" x="3867150" y="2541588"/>
          <p14:tracePt t="42760" x="3841750" y="2506663"/>
          <p14:tracePt t="42768" x="3832225" y="2506663"/>
          <p14:tracePt t="42776" x="3816350" y="2506663"/>
          <p14:tracePt t="42783" x="3790950" y="2489200"/>
          <p14:tracePt t="42793" x="3756025" y="2489200"/>
          <p14:tracePt t="42799" x="3748088" y="2489200"/>
          <p14:tracePt t="42809" x="3713163" y="2489200"/>
          <p14:tracePt t="42816" x="3697288" y="2498725"/>
          <p14:tracePt t="42826" x="3687763" y="2498725"/>
          <p14:tracePt t="42843" x="3671888" y="2498725"/>
          <p14:tracePt t="42848" x="3662363" y="2498725"/>
          <p14:tracePt t="42859" x="3662363" y="2506663"/>
          <p14:tracePt t="42880" x="3654425" y="2506663"/>
          <p14:tracePt t="42912" x="3646488" y="2506663"/>
          <p14:tracePt t="42928" x="3636963" y="2489200"/>
          <p14:tracePt t="42944" x="3636963" y="2463800"/>
          <p14:tracePt t="42953" x="3629025" y="2447925"/>
          <p14:tracePt t="42961" x="3619500" y="2438400"/>
          <p14:tracePt t="42976" x="3619500" y="2422525"/>
          <p14:tracePt t="42983" x="3611563" y="2397125"/>
          <p14:tracePt t="42992" x="3611563" y="2379663"/>
          <p14:tracePt t="42999" x="3611563" y="2362200"/>
          <p14:tracePt t="43009" x="3611563" y="2336800"/>
          <p14:tracePt t="43015" x="3611563" y="2328863"/>
          <p14:tracePt t="43026" x="3611563" y="2303463"/>
          <p14:tracePt t="43031" x="3611563" y="2278063"/>
          <p14:tracePt t="43042" x="3611563" y="2252663"/>
          <p14:tracePt t="43047" x="3611563" y="2227263"/>
          <p14:tracePt t="43059" x="3611563" y="2192338"/>
          <p14:tracePt t="43064" x="3611563" y="2174875"/>
          <p14:tracePt t="43075" x="3611563" y="2159000"/>
          <p14:tracePt t="43080" x="3611563" y="2133600"/>
          <p14:tracePt t="43088" x="3611563" y="2116138"/>
          <p14:tracePt t="43096" x="3611563" y="2090738"/>
          <p14:tracePt t="43104" x="3611563" y="2065338"/>
          <p14:tracePt t="43112" x="3611563" y="2039938"/>
          <p14:tracePt t="43119" x="3619500" y="2014538"/>
          <p14:tracePt t="43128" x="3619500" y="1989138"/>
          <p14:tracePt t="43136" x="3629025" y="1954213"/>
          <p14:tracePt t="43144" x="3636963" y="1920875"/>
          <p14:tracePt t="43152" x="3636963" y="1903413"/>
          <p14:tracePt t="43160" x="3646488" y="1878013"/>
          <p14:tracePt t="43168" x="3646488" y="1844675"/>
          <p14:tracePt t="43176" x="3654425" y="1835150"/>
          <p14:tracePt t="43184" x="3654425" y="1809750"/>
          <p14:tracePt t="43192" x="3662363" y="1793875"/>
          <p14:tracePt t="43199" x="3671888" y="1784350"/>
          <p14:tracePt t="43209" x="3687763" y="1758950"/>
          <p14:tracePt t="43216" x="3687763" y="1751013"/>
          <p14:tracePt t="43225" x="3697288" y="1741488"/>
          <p14:tracePt t="43231" x="3705225" y="1733550"/>
          <p14:tracePt t="43242" x="3705225" y="1725613"/>
          <p14:tracePt t="43247" x="3713163" y="1716088"/>
          <p14:tracePt t="43258" x="3722688" y="1708150"/>
          <p14:tracePt t="43264" x="3722688" y="1682750"/>
          <p14:tracePt t="43279" x="3730625" y="1674813"/>
          <p14:tracePt t="43288" x="3738563" y="1665288"/>
          <p14:tracePt t="43305" x="3738563" y="1657350"/>
          <p14:tracePt t="43312" x="3748088" y="1639888"/>
          <p14:tracePt t="43320" x="3748088" y="1631950"/>
          <p14:tracePt t="43337" x="3756025" y="1622425"/>
          <p14:tracePt t="43392" x="3763963" y="1614488"/>
          <p14:tracePt t="43400" x="3773488" y="1606550"/>
          <p14:tracePt t="43440" x="3790950" y="1597025"/>
          <p14:tracePt t="43487" x="3816350" y="1589088"/>
          <p14:tracePt t="43504" x="3824288" y="1589088"/>
          <p14:tracePt t="43519" x="3832225" y="1589088"/>
          <p14:tracePt t="43527" x="3841750" y="1589088"/>
          <p14:tracePt t="43544" x="3849688" y="1589088"/>
          <p14:tracePt t="43560" x="3857625" y="1589088"/>
          <p14:tracePt t="43568" x="3857625" y="1581150"/>
          <p14:tracePt t="43576" x="3867150" y="1581150"/>
          <p14:tracePt t="43584" x="3875088" y="1581150"/>
          <p14:tracePt t="43594" x="3892550" y="1581150"/>
          <p14:tracePt t="43626" x="3900488" y="1581150"/>
          <p14:tracePt t="43632" x="3908425" y="1571625"/>
          <p14:tracePt t="43643" x="3917950" y="1571625"/>
          <p14:tracePt t="43648" x="3925888" y="1571625"/>
          <p14:tracePt t="43664" x="3935413" y="1571625"/>
          <p14:tracePt t="43679" x="3943350" y="1571625"/>
          <p14:tracePt t="43696" x="3960813" y="1571625"/>
          <p14:tracePt t="43720" x="3976688" y="1571625"/>
          <p14:tracePt t="43728" x="3986213" y="1571625"/>
          <p14:tracePt t="43744" x="4002088" y="1571625"/>
          <p14:tracePt t="43752" x="4011613" y="1571625"/>
          <p14:tracePt t="43760" x="4019550" y="1571625"/>
          <p14:tracePt t="43768" x="4027488" y="1571625"/>
          <p14:tracePt t="43776" x="4037013" y="1571625"/>
          <p14:tracePt t="43784" x="4052888" y="1571625"/>
          <p14:tracePt t="43794" x="4062413" y="1571625"/>
          <p14:tracePt t="43800" x="4079875" y="1571625"/>
          <p14:tracePt t="43809" x="4087813" y="1571625"/>
          <p14:tracePt t="43816" x="4095750" y="1571625"/>
          <p14:tracePt t="43825" x="4105275" y="1571625"/>
          <p14:tracePt t="43831" x="4113213" y="1571625"/>
          <p14:tracePt t="43842" x="4138613" y="1571625"/>
          <p14:tracePt t="43847" x="4146550" y="1571625"/>
          <p14:tracePt t="43858" x="4156075" y="1571625"/>
          <p14:tracePt t="43864" x="4164013" y="1571625"/>
          <p14:tracePt t="43873" x="4181475" y="1571625"/>
          <p14:tracePt t="43880" x="4197350" y="1571625"/>
          <p14:tracePt t="43888" x="4214813" y="1571625"/>
          <p14:tracePt t="43896" x="4224338" y="1571625"/>
          <p14:tracePt t="43903" x="4232275" y="1571625"/>
          <p14:tracePt t="43920" x="4257675" y="1571625"/>
          <p14:tracePt t="43928" x="4265613" y="1571625"/>
          <p14:tracePt t="43937" x="4283075" y="1571625"/>
          <p14:tracePt t="43945" x="4291013" y="1571625"/>
          <p14:tracePt t="43952" x="4300538" y="1571625"/>
          <p14:tracePt t="43961" x="4316413" y="1581150"/>
          <p14:tracePt t="43968" x="4325938" y="1581150"/>
          <p14:tracePt t="43977" x="4333875" y="1581150"/>
          <p14:tracePt t="43993" x="4341813" y="1581150"/>
          <p14:tracePt t="44000" x="4351338" y="1581150"/>
          <p14:tracePt t="44016" x="4368800" y="1581150"/>
          <p14:tracePt t="44032" x="4376738" y="1581150"/>
          <p14:tracePt t="44043" x="4384675" y="1581150"/>
          <p14:tracePt t="44075" x="4394200" y="1581150"/>
          <p14:tracePt t="44080" x="4402138" y="1581150"/>
          <p14:tracePt t="44096" x="4419600" y="1581150"/>
          <p14:tracePt t="44103" x="4427538" y="1581150"/>
          <p14:tracePt t="44128" x="4435475" y="1581150"/>
          <p14:tracePt t="44136" x="4445000" y="1581150"/>
          <p14:tracePt t="44144" x="4452938" y="1581150"/>
          <p14:tracePt t="44152" x="4460875" y="1581150"/>
          <p14:tracePt t="44160" x="4478338" y="1581150"/>
          <p14:tracePt t="44184" x="4486275" y="1581150"/>
          <p14:tracePt t="44194" x="4495800" y="1589088"/>
          <p14:tracePt t="44226" x="4503738" y="1597025"/>
          <p14:tracePt t="44259" x="4513263" y="1597025"/>
          <p14:tracePt t="44360" x="4521200" y="1597025"/>
          <p14:tracePt t="46264" x="4521200" y="1606550"/>
          <p14:tracePt t="46272" x="4513263" y="1606550"/>
          <p14:tracePt t="46279" x="4503738" y="1606550"/>
          <p14:tracePt t="46287" x="4495800" y="1614488"/>
          <p14:tracePt t="46296" x="4495800" y="1631950"/>
          <p14:tracePt t="46304" x="4495800" y="1639888"/>
          <p14:tracePt t="46312" x="4495800" y="1674813"/>
          <p14:tracePt t="46320" x="4495800" y="1700213"/>
          <p14:tracePt t="46328" x="4478338" y="1725613"/>
          <p14:tracePt t="46336" x="4452938" y="1725613"/>
          <p14:tracePt t="46345" x="4419600" y="1725613"/>
          <p14:tracePt t="46352" x="4394200" y="1725613"/>
          <p14:tracePt t="46362" x="4359275" y="1725613"/>
          <p14:tracePt t="46368" x="4325938" y="1725613"/>
          <p14:tracePt t="46384" x="4316413" y="1725613"/>
          <p14:tracePt t="46416" x="4316413" y="1716088"/>
          <p14:tracePt t="46427" x="4316413" y="1708150"/>
          <p14:tracePt t="46448" x="4316413" y="1700213"/>
          <p14:tracePt t="46536" x="4333875" y="1682750"/>
          <p14:tracePt t="46567" x="4333875" y="1700213"/>
          <p14:tracePt t="46575" x="4333875" y="1716088"/>
          <p14:tracePt t="46593" x="4333875" y="1741488"/>
          <p14:tracePt t="46600" x="4316413" y="1758950"/>
          <p14:tracePt t="46611" x="4308475" y="1766888"/>
          <p14:tracePt t="46616" x="4283075" y="1784350"/>
          <p14:tracePt t="46627" x="4257675" y="1793875"/>
          <p14:tracePt t="46631" x="4224338" y="1793875"/>
          <p14:tracePt t="46643" x="4181475" y="1801813"/>
          <p14:tracePt t="46649" x="4164013" y="1809750"/>
          <p14:tracePt t="46659" x="4105275" y="1852613"/>
          <p14:tracePt t="46664" x="4070350" y="1870075"/>
          <p14:tracePt t="46671" x="4019550" y="1895475"/>
          <p14:tracePt t="46681" x="3951288" y="1928813"/>
          <p14:tracePt t="46688" x="3917950" y="1963738"/>
          <p14:tracePt t="46697" x="3857625" y="1997075"/>
          <p14:tracePt t="46705" x="3806825" y="2014538"/>
          <p14:tracePt t="46713" x="3730625" y="2047875"/>
          <p14:tracePt t="46721" x="3705225" y="2065338"/>
          <p14:tracePt t="46728" x="3697288" y="2065338"/>
          <p14:tracePt t="46736" x="3687763" y="2065338"/>
          <p14:tracePt t="46744" x="3646488" y="2073275"/>
          <p14:tracePt t="46752" x="3586163" y="2082800"/>
          <p14:tracePt t="46760" x="3502025" y="2082800"/>
          <p14:tracePt t="46769" x="3416300" y="2090738"/>
          <p14:tracePt t="46778" x="3314700" y="2116138"/>
          <p14:tracePt t="46785" x="3221038" y="2141538"/>
          <p14:tracePt t="46793" x="3144838" y="2159000"/>
          <p14:tracePt t="46800" x="3084513" y="2184400"/>
          <p14:tracePt t="46810" x="3008313" y="2200275"/>
          <p14:tracePt t="46817" x="2940050" y="2209800"/>
          <p14:tracePt t="46827" x="2863850" y="2235200"/>
          <p14:tracePt t="46833" x="2805113" y="2243138"/>
          <p14:tracePt t="46843" x="2744788" y="2252663"/>
          <p14:tracePt t="46848" x="2711450" y="2252663"/>
          <p14:tracePt t="46865" x="2693988" y="2252663"/>
          <p14:tracePt t="46929" x="2686050" y="2252663"/>
          <p14:tracePt t="46960" x="2676525" y="2252663"/>
          <p14:tracePt t="46993" x="2668588" y="2252663"/>
          <p14:tracePt t="47000" x="2660650" y="2252663"/>
          <p14:tracePt t="47010" x="2651125" y="2252663"/>
          <p14:tracePt t="47017" x="2633663" y="2252663"/>
          <p14:tracePt t="47027" x="2617788" y="2252663"/>
          <p14:tracePt t="47033" x="2608263" y="2252663"/>
          <p14:tracePt t="47043" x="2600325" y="2252663"/>
          <p14:tracePt t="47058" x="2574925" y="2260600"/>
          <p14:tracePt t="47065" x="2566988" y="2260600"/>
          <p14:tracePt t="47071" x="2557463" y="2260600"/>
          <p14:tracePt t="47081" x="2549525" y="2268538"/>
          <p14:tracePt t="47088" x="2541588" y="2268538"/>
          <p14:tracePt t="47097" x="2532063" y="2268538"/>
          <p14:tracePt t="47113" x="2516188" y="2278063"/>
          <p14:tracePt t="47145" x="2506663" y="2278063"/>
          <p14:tracePt t="47153" x="2498725" y="2286000"/>
          <p14:tracePt t="47161" x="2498725" y="2293938"/>
          <p14:tracePt t="47168" x="2489200" y="2293938"/>
          <p14:tracePt t="47201" x="2481263" y="2303463"/>
          <p14:tracePt t="47249" x="2481263" y="2311400"/>
          <p14:tracePt t="47258" x="2481263" y="2319338"/>
          <p14:tracePt t="47264" x="2481263" y="2328863"/>
          <p14:tracePt t="47271" x="2481263" y="2336800"/>
          <p14:tracePt t="47281" x="2481263" y="2354263"/>
          <p14:tracePt t="47289" x="2481263" y="2371725"/>
          <p14:tracePt t="47296" x="2489200" y="2397125"/>
          <p14:tracePt t="47305" x="2498725" y="2405063"/>
          <p14:tracePt t="47312" x="2506663" y="2422525"/>
          <p14:tracePt t="47321" x="2506663" y="2430463"/>
          <p14:tracePt t="47336" x="2506663" y="2455863"/>
          <p14:tracePt t="47344" x="2506663" y="2463800"/>
          <p14:tracePt t="47352" x="2516188" y="2473325"/>
          <p14:tracePt t="47361" x="2524125" y="2481263"/>
          <p14:tracePt t="47369" x="2532063" y="2481263"/>
          <p14:tracePt t="47378" x="2541588" y="2498725"/>
          <p14:tracePt t="47385" x="2557463" y="2516188"/>
          <p14:tracePt t="47394" x="2557463" y="2524125"/>
          <p14:tracePt t="47427" x="2557463" y="2541588"/>
          <p14:tracePt t="47497" x="2557463" y="2532063"/>
          <p14:tracePt t="47505" x="2557463" y="2524125"/>
          <p14:tracePt t="47513" x="2557463" y="2506663"/>
          <p14:tracePt t="47520" x="2557463" y="2498725"/>
          <p14:tracePt t="47529" x="2566988" y="2498725"/>
          <p14:tracePt t="47536" x="2574925" y="2481263"/>
          <p14:tracePt t="47545" x="2582863" y="2438400"/>
          <p14:tracePt t="47553" x="2592388" y="2422525"/>
          <p14:tracePt t="47560" x="2600325" y="2413000"/>
          <p14:tracePt t="47567" x="2608263" y="2405063"/>
          <p14:tracePt t="47578" x="2625725" y="2397125"/>
          <p14:tracePt t="47584" x="2643188" y="2387600"/>
          <p14:tracePt t="47595" x="2668588" y="2379663"/>
          <p14:tracePt t="47601" x="2693988" y="2362200"/>
          <p14:tracePt t="47611" x="2727325" y="2344738"/>
          <p14:tracePt t="47617" x="2752725" y="2344738"/>
          <p14:tracePt t="47627" x="2787650" y="2328863"/>
          <p14:tracePt t="47633" x="2838450" y="2319338"/>
          <p14:tracePt t="47641" x="2871788" y="2319338"/>
          <p14:tracePt t="47649" x="2914650" y="2293938"/>
          <p14:tracePt t="47659" x="2949575" y="2293938"/>
          <p14:tracePt t="47665" x="2965450" y="2286000"/>
          <p14:tracePt t="47672" x="3008313" y="2227263"/>
          <p14:tracePt t="47680" x="3041650" y="2227263"/>
          <p14:tracePt t="47697" x="3059113" y="2227263"/>
          <p14:tracePt t="47705" x="3067050" y="2227263"/>
          <p14:tracePt t="47729" x="3051175" y="2227263"/>
          <p14:tracePt t="47752" x="3016250" y="2227263"/>
          <p14:tracePt t="47760" x="2990850" y="2227263"/>
          <p14:tracePt t="47768" x="2957513" y="2227263"/>
          <p14:tracePt t="47777" x="2914650" y="2227263"/>
          <p14:tracePt t="47784" x="2863850" y="2235200"/>
          <p14:tracePt t="47794" x="2805113" y="2252663"/>
          <p14:tracePt t="47800" x="2736850" y="2252663"/>
          <p14:tracePt t="47810" x="2660650" y="2260600"/>
          <p14:tracePt t="47816" x="2582863" y="2268538"/>
          <p14:tracePt t="47826" x="2498725" y="2278063"/>
          <p14:tracePt t="47832" x="2438400" y="2278063"/>
          <p14:tracePt t="47842" x="2397125" y="2303463"/>
          <p14:tracePt t="47848" x="2336800" y="2311400"/>
          <p14:tracePt t="47855" x="2311400" y="2328863"/>
          <p14:tracePt t="47864" x="2286000" y="2336800"/>
          <p14:tracePt t="47871" x="2252663" y="2354263"/>
          <p14:tracePt t="47880" x="2243138" y="2354263"/>
          <p14:tracePt t="47888" x="2192338" y="2379663"/>
          <p14:tracePt t="47896" x="2159000" y="2397125"/>
          <p14:tracePt t="47904" x="2141538" y="2397125"/>
          <p14:tracePt t="47912" x="2124075" y="2405063"/>
          <p14:tracePt t="47923" x="2098675" y="2422525"/>
          <p14:tracePt t="47929" x="2082800" y="2422525"/>
          <p14:tracePt t="47936" x="2073275" y="2438400"/>
          <p14:tracePt t="47947" x="2055813" y="2447925"/>
          <p14:tracePt t="47951" x="2047875" y="2447925"/>
          <p14:tracePt t="47961" x="2039938" y="2455863"/>
          <p14:tracePt t="47968" x="2030413" y="2455863"/>
          <p14:tracePt t="47979" x="2022475" y="2455863"/>
          <p14:tracePt t="47984" x="2014538" y="2463800"/>
          <p14:tracePt t="47995" x="2005013" y="2463800"/>
          <p14:tracePt t="48000" x="1997075" y="2473325"/>
          <p14:tracePt t="48011" x="1989138" y="2473325"/>
          <p14:tracePt t="48015" x="1979613" y="2481263"/>
          <p14:tracePt t="48026" x="1971675" y="2481263"/>
          <p14:tracePt t="48040" x="1946275" y="2481263"/>
          <p14:tracePt t="48047" x="1928813" y="2481263"/>
          <p14:tracePt t="48055" x="1920875" y="2481263"/>
          <p14:tracePt t="48063" x="1885950" y="2481263"/>
          <p14:tracePt t="48072" x="1860550" y="2481263"/>
          <p14:tracePt t="48080" x="1835150" y="2489200"/>
          <p14:tracePt t="48088" x="1809750" y="2489200"/>
          <p14:tracePt t="48095" x="1776413" y="2489200"/>
          <p14:tracePt t="48104" x="1751013" y="2498725"/>
          <p14:tracePt t="48111" x="1725613" y="2498725"/>
          <p14:tracePt t="48119" x="1690688" y="2498725"/>
          <p14:tracePt t="48127" x="1665288" y="2498725"/>
          <p14:tracePt t="48136" x="1622425" y="2506663"/>
          <p14:tracePt t="48144" x="1606550" y="2506663"/>
          <p14:tracePt t="48152" x="1581150" y="2506663"/>
          <p14:tracePt t="48160" x="1546225" y="2516188"/>
          <p14:tracePt t="48168" x="1530350" y="2516188"/>
          <p14:tracePt t="48177" x="1520825" y="2524125"/>
          <p14:tracePt t="48184" x="1495425" y="2532063"/>
          <p14:tracePt t="48194" x="1487488" y="2532063"/>
          <p14:tracePt t="48201" x="1477963" y="2532063"/>
          <p14:tracePt t="48210" x="1462088" y="2541588"/>
          <p14:tracePt t="48217" x="1452563" y="2549525"/>
          <p14:tracePt t="48227" x="1444625" y="2549525"/>
          <p14:tracePt t="48233" x="1436688" y="2549525"/>
          <p14:tracePt t="48242" x="1427163" y="2549525"/>
          <p14:tracePt t="48255" x="1411288" y="2557463"/>
          <p14:tracePt t="48265" x="1393825" y="2566988"/>
          <p14:tracePt t="48272" x="1393825" y="2574925"/>
          <p14:tracePt t="48297" x="1376363" y="2574925"/>
          <p14:tracePt t="48313" x="1360488" y="2582863"/>
          <p14:tracePt t="48345" x="1350963" y="2592388"/>
          <p14:tracePt t="48360" x="1333500" y="2592388"/>
          <p14:tracePt t="48369" x="1333500" y="2600325"/>
          <p14:tracePt t="48378" x="1317625" y="2600325"/>
          <p14:tracePt t="48394" x="1308100" y="2608263"/>
          <p14:tracePt t="48411" x="1300163" y="2608263"/>
          <p14:tracePt t="48417" x="1292225" y="2617788"/>
          <p14:tracePt t="48427" x="1292225" y="2625725"/>
          <p14:tracePt t="48432" x="1282700" y="2625725"/>
          <p14:tracePt t="48449" x="1274763" y="2625725"/>
          <p14:tracePt t="48464" x="1266825" y="2633663"/>
          <p14:tracePt t="48472" x="1266825" y="2643188"/>
          <p14:tracePt t="48481" x="1249363" y="2651125"/>
          <p14:tracePt t="48496" x="1241425" y="2651125"/>
          <p14:tracePt t="48505" x="1231900" y="2651125"/>
          <p14:tracePt t="48512" x="1216025" y="2660650"/>
          <p14:tracePt t="48529" x="1189038" y="2668588"/>
          <p14:tracePt t="48544" x="1173163" y="2668588"/>
          <p14:tracePt t="48552" x="1147763" y="2676525"/>
          <p14:tracePt t="48568" x="1130300" y="2676525"/>
          <p14:tracePt t="48577" x="1130300" y="2686050"/>
          <p14:tracePt t="48585" x="1122363" y="2686050"/>
          <p14:tracePt t="48594" x="1104900" y="2686050"/>
          <p14:tracePt t="48615" x="1096963" y="2686050"/>
          <p14:tracePt t="48673" x="1087438" y="2693988"/>
          <p14:tracePt t="48737" x="1079500" y="2701925"/>
          <p14:tracePt t="48785" x="1079500" y="2711450"/>
          <p14:tracePt t="48817" x="1079500" y="2719388"/>
          <p14:tracePt t="48841" x="1079500" y="2727325"/>
          <p14:tracePt t="48855" x="1087438" y="2727325"/>
          <p14:tracePt t="48872" x="1096963" y="2736850"/>
          <p14:tracePt t="48880" x="1112838" y="2736850"/>
          <p14:tracePt t="48889" x="1130300" y="2736850"/>
          <p14:tracePt t="48897" x="1147763" y="2736850"/>
          <p14:tracePt t="48907" x="1181100" y="2736850"/>
          <p14:tracePt t="48913" x="1216025" y="2736850"/>
          <p14:tracePt t="48919" x="1241425" y="2736850"/>
          <p14:tracePt t="48930" x="1274763" y="2744788"/>
          <p14:tracePt t="48936" x="1317625" y="2744788"/>
          <p14:tracePt t="48945" x="1376363" y="2744788"/>
          <p14:tracePt t="48953" x="1411288" y="2752725"/>
          <p14:tracePt t="48962" x="1470025" y="2752725"/>
          <p14:tracePt t="48969" x="1512888" y="2752725"/>
          <p14:tracePt t="48979" x="1571625" y="2770188"/>
          <p14:tracePt t="48985" x="1631950" y="2770188"/>
          <p14:tracePt t="48994" x="1700213" y="2770188"/>
          <p14:tracePt t="49001" x="1758950" y="2770188"/>
          <p14:tracePt t="49011" x="1801813" y="2770188"/>
          <p14:tracePt t="49016" x="1860550" y="2770188"/>
          <p14:tracePt t="49024" x="1885950" y="2770188"/>
          <p14:tracePt t="49032" x="1903413" y="2770188"/>
          <p14:tracePt t="49039" x="1911350" y="2770188"/>
          <p14:tracePt t="49049" x="1920875" y="2770188"/>
          <p14:tracePt t="49065" x="1928813" y="2770188"/>
          <p14:tracePt t="49097" x="1938338" y="2770188"/>
          <p14:tracePt t="49233" x="1954213" y="2770188"/>
          <p14:tracePt t="49265" x="1963738" y="2770188"/>
          <p14:tracePt t="49368" x="1971675" y="2770188"/>
          <p14:tracePt t="49401" x="1979613" y="2770188"/>
          <p14:tracePt t="49457" x="1989138" y="2770188"/>
          <p14:tracePt t="50096" x="1979613" y="2770188"/>
          <p14:tracePt t="50104" x="1971675" y="2770188"/>
          <p14:tracePt t="50120" x="1963738" y="2770188"/>
          <p14:tracePt t="50130" x="1954213" y="2770188"/>
          <p14:tracePt t="50146" x="1946275" y="2770188"/>
          <p14:tracePt t="50151" x="1938338" y="2770188"/>
          <p14:tracePt t="50163" x="1928813" y="2770188"/>
          <p14:tracePt t="50168" x="1903413" y="2770188"/>
          <p14:tracePt t="50178" x="1885950" y="2770188"/>
          <p14:tracePt t="50185" x="1870075" y="2770188"/>
          <p14:tracePt t="50194" x="1844675" y="2770188"/>
          <p14:tracePt t="50201" x="1819275" y="2770188"/>
          <p14:tracePt t="50211" x="1801813" y="2770188"/>
          <p14:tracePt t="50217" x="1776413" y="2770188"/>
          <p14:tracePt t="50225" x="1751013" y="2770188"/>
          <p14:tracePt t="50233" x="1716088" y="2762250"/>
          <p14:tracePt t="50240" x="1700213" y="2752725"/>
          <p14:tracePt t="50249" x="1674813" y="2752725"/>
          <p14:tracePt t="50256" x="1649413" y="2752725"/>
          <p14:tracePt t="50265" x="1639888" y="2752725"/>
          <p14:tracePt t="50273" x="1622425" y="2752725"/>
          <p14:tracePt t="50281" x="1606550" y="2752725"/>
          <p14:tracePt t="50313" x="1597025" y="2744788"/>
          <p14:tracePt t="51032" x="1606550" y="2752725"/>
          <p14:tracePt t="51096" x="1622425" y="2778125"/>
          <p14:tracePt t="51113" x="1639888" y="2787650"/>
          <p14:tracePt t="51120" x="1657350" y="2805113"/>
          <p14:tracePt t="51136" x="1665288" y="2813050"/>
          <p14:tracePt t="51153" x="1674813" y="2820988"/>
          <p14:tracePt t="51162" x="1682750" y="2830513"/>
          <p14:tracePt t="51168" x="1690688" y="2838450"/>
          <p14:tracePt t="51184" x="1700213" y="2846388"/>
          <p14:tracePt t="51194" x="1716088" y="2863850"/>
          <p14:tracePt t="51210" x="1725613" y="2881313"/>
          <p14:tracePt t="51216" x="1733550" y="2889250"/>
          <p14:tracePt t="51223" x="1751013" y="2897188"/>
          <p14:tracePt t="51233" x="1758950" y="2914650"/>
          <p14:tracePt t="51248" x="1776413" y="2922588"/>
          <p14:tracePt t="51257" x="1784350" y="2932113"/>
          <p14:tracePt t="51264" x="1793875" y="2932113"/>
          <p14:tracePt t="51274" x="1801813" y="2940050"/>
          <p14:tracePt t="51281" x="1819275" y="2957513"/>
          <p14:tracePt t="51288" x="1835150" y="2974975"/>
          <p14:tracePt t="51305" x="1844675" y="2982913"/>
          <p14:tracePt t="51321" x="1852613" y="2990850"/>
          <p14:tracePt t="51337" x="1860550" y="3000375"/>
          <p14:tracePt t="51353" x="1878013" y="3016250"/>
          <p14:tracePt t="51369" x="1885950" y="3025775"/>
          <p14:tracePt t="51379" x="1885950" y="3033713"/>
          <p14:tracePt t="51385" x="1895475" y="3033713"/>
          <p14:tracePt t="51393" x="1895475" y="3051175"/>
          <p14:tracePt t="51401" x="1903413" y="3051175"/>
          <p14:tracePt t="51411" x="1911350" y="3067050"/>
          <p14:tracePt t="51416" x="1911350" y="3076575"/>
          <p14:tracePt t="51433" x="1920875" y="3101975"/>
          <p14:tracePt t="51440" x="1928813" y="3119438"/>
          <p14:tracePt t="51457" x="1938338" y="3127375"/>
          <p14:tracePt t="51472" x="1938338" y="3135313"/>
          <p14:tracePt t="51481" x="1946275" y="3152775"/>
          <p14:tracePt t="51496" x="1954213" y="3170238"/>
          <p14:tracePt t="51504" x="1954213" y="3178175"/>
          <p14:tracePt t="51512" x="1954213" y="3186113"/>
          <p14:tracePt t="51521" x="1963738" y="3195638"/>
          <p14:tracePt t="51529" x="1971675" y="3203575"/>
          <p14:tracePt t="51537" x="1979613" y="3221038"/>
          <p14:tracePt t="51545" x="1979613" y="3246438"/>
          <p14:tracePt t="51553" x="1989138" y="3254375"/>
          <p14:tracePt t="51562" x="1997075" y="3271838"/>
          <p14:tracePt t="51568" x="2005013" y="3297238"/>
          <p14:tracePt t="51579" x="2014538" y="3305175"/>
          <p14:tracePt t="51585" x="2022475" y="3322638"/>
          <p14:tracePt t="51593" x="2022475" y="3340100"/>
          <p14:tracePt t="51601" x="2039938" y="3365500"/>
          <p14:tracePt t="51617" x="2055813" y="3382963"/>
          <p14:tracePt t="51623" x="2055813" y="3390900"/>
          <p14:tracePt t="51640" x="2065338" y="3408363"/>
          <p14:tracePt t="51649" x="2065338" y="3416300"/>
          <p14:tracePt t="51665" x="2073275" y="3424238"/>
          <p14:tracePt t="51672" x="2073275" y="3433763"/>
          <p14:tracePt t="51681" x="2082800" y="3441700"/>
          <p14:tracePt t="51688" x="2090738" y="3459163"/>
          <p14:tracePt t="51697" x="2090738" y="3467100"/>
          <p14:tracePt t="51729" x="2090738" y="3475038"/>
          <p14:tracePt t="51763" x="2090738" y="3484563"/>
          <p14:tracePt t="51786" x="2090738" y="3492500"/>
          <p14:tracePt t="51801" x="2098675" y="3492500"/>
          <p14:tracePt t="51818" x="2098675" y="3509963"/>
          <p14:tracePt t="51833" x="2108200" y="3517900"/>
          <p14:tracePt t="51857" x="2116138" y="3527425"/>
          <p14:tracePt t="51864" x="2124075" y="3543300"/>
          <p14:tracePt t="51872" x="2133600" y="3543300"/>
          <p14:tracePt t="51880" x="2149475" y="3568700"/>
          <p14:tracePt t="51888" x="2159000" y="3568700"/>
          <p14:tracePt t="51896" x="2184400" y="3586163"/>
          <p14:tracePt t="51909" x="2184400" y="3594100"/>
          <p14:tracePt t="51913" x="2217738" y="3611563"/>
          <p14:tracePt t="51921" x="2243138" y="3629025"/>
          <p14:tracePt t="51930" x="2260600" y="3646488"/>
          <p14:tracePt t="51937" x="2303463" y="3671888"/>
          <p14:tracePt t="51948" x="2319338" y="3687763"/>
          <p14:tracePt t="51953" x="2336800" y="3705225"/>
          <p14:tracePt t="51963" x="2371725" y="3730625"/>
          <p14:tracePt t="51969" x="2379663" y="3738563"/>
          <p14:tracePt t="51979" x="2405063" y="3756025"/>
          <p14:tracePt t="51985" x="2413000" y="3763963"/>
          <p14:tracePt t="51993" x="2430463" y="3781425"/>
          <p14:tracePt t="52001" x="2455863" y="3798888"/>
          <p14:tracePt t="52008" x="2473325" y="3824288"/>
          <p14:tracePt t="52023" x="2473325" y="3832225"/>
          <p14:tracePt t="52032" x="2473325" y="3849688"/>
          <p14:tracePt t="52048" x="2481263" y="3867150"/>
          <p14:tracePt t="52057" x="2481263" y="3883025"/>
          <p14:tracePt t="52064" x="2489200" y="3883025"/>
          <p14:tracePt t="52072" x="2489200" y="3892550"/>
          <p14:tracePt t="52080" x="2498725" y="3900488"/>
          <p14:tracePt t="52088" x="2498725" y="3917950"/>
          <p14:tracePt t="52097" x="2498725" y="3925888"/>
          <p14:tracePt t="52105" x="2498725" y="3935413"/>
          <p14:tracePt t="52112" x="2506663" y="3960813"/>
          <p14:tracePt t="52121" x="2506663" y="3976688"/>
          <p14:tracePt t="52130" x="2516188" y="3994150"/>
          <p14:tracePt t="52137" x="2524125" y="4011613"/>
          <p14:tracePt t="52147" x="2524125" y="4027488"/>
          <p14:tracePt t="52152" x="2532063" y="4037013"/>
          <p14:tracePt t="52162" x="2532063" y="4062413"/>
          <p14:tracePt t="52168" x="2532063" y="4087813"/>
          <p14:tracePt t="52179" x="2541588" y="4113213"/>
          <p14:tracePt t="52183" x="2541588" y="4130675"/>
          <p14:tracePt t="52194" x="2541588" y="4138613"/>
          <p14:tracePt t="52201" x="2549525" y="4164013"/>
          <p14:tracePt t="52208" x="2549525" y="4171950"/>
          <p14:tracePt t="52215" x="2549525" y="4181475"/>
          <p14:tracePt t="52224" x="2557463" y="4189413"/>
          <p14:tracePt t="52233" x="2557463" y="4206875"/>
          <p14:tracePt t="52241" x="2557463" y="4214813"/>
          <p14:tracePt t="52248" x="2557463" y="4224338"/>
          <p14:tracePt t="52257" x="2557463" y="4240213"/>
          <p14:tracePt t="52264" x="2557463" y="4249738"/>
          <p14:tracePt t="52272" x="2557463" y="4257675"/>
          <p14:tracePt t="52281" x="2557463" y="4265613"/>
          <p14:tracePt t="52288" x="2557463" y="4275138"/>
          <p14:tracePt t="52296" x="2557463" y="4291013"/>
          <p14:tracePt t="52305" x="2557463" y="4300538"/>
          <p14:tracePt t="52320" x="2557463" y="4308475"/>
          <p14:tracePt t="52330" x="2557463" y="4316413"/>
          <p14:tracePt t="52346" x="2557463" y="4333875"/>
          <p14:tracePt t="52363" x="2557463" y="4341813"/>
          <p14:tracePt t="52369" x="2557463" y="4351338"/>
          <p14:tracePt t="52379" x="2541588" y="4368800"/>
          <p14:tracePt t="52394" x="2532063" y="4376738"/>
          <p14:tracePt t="52416" x="2524125" y="4384675"/>
          <p14:tracePt t="52424" x="2516188" y="4394200"/>
          <p14:tracePt t="52433" x="2506663" y="4402138"/>
          <p14:tracePt t="52441" x="2498725" y="4402138"/>
          <p14:tracePt t="52449" x="2489200" y="4402138"/>
          <p14:tracePt t="52457" x="2481263" y="4402138"/>
          <p14:tracePt t="52465" x="2463800" y="4402138"/>
          <p14:tracePt t="52472" x="2438400" y="4402138"/>
          <p14:tracePt t="52489" x="2413000" y="4402138"/>
          <p14:tracePt t="52496" x="2405063" y="4402138"/>
          <p14:tracePt t="52505" x="2371725" y="4402138"/>
          <p14:tracePt t="52512" x="2354263" y="4402138"/>
          <p14:tracePt t="52521" x="2336800" y="4402138"/>
          <p14:tracePt t="52530" x="2311400" y="4402138"/>
          <p14:tracePt t="52536" x="2268538" y="4402138"/>
          <p14:tracePt t="52546" x="2235200" y="4402138"/>
          <p14:tracePt t="52552" x="2217738" y="4402138"/>
          <p14:tracePt t="52563" x="2184400" y="4402138"/>
          <p14:tracePt t="52569" x="2149475" y="4402138"/>
          <p14:tracePt t="52579" x="2116138" y="4402138"/>
          <p14:tracePt t="52584" x="2090738" y="4402138"/>
          <p14:tracePt t="52592" x="2047875" y="4402138"/>
          <p14:tracePt t="52601" x="2030413" y="4394200"/>
          <p14:tracePt t="52607" x="1997075" y="4384675"/>
          <p14:tracePt t="52617" x="1979613" y="4384675"/>
          <p14:tracePt t="52633" x="1954213" y="4376738"/>
          <p14:tracePt t="52649" x="1938338" y="4368800"/>
          <p14:tracePt t="52656" x="1928813" y="4359275"/>
          <p14:tracePt t="52665" x="1920875" y="4351338"/>
          <p14:tracePt t="52672" x="1911350" y="4341813"/>
          <p14:tracePt t="52681" x="1903413" y="4333875"/>
          <p14:tracePt t="52689" x="1895475" y="4325938"/>
          <p14:tracePt t="52696" x="1885950" y="4316413"/>
          <p14:tracePt t="52705" x="1878013" y="4308475"/>
          <p14:tracePt t="52713" x="1870075" y="4300538"/>
          <p14:tracePt t="52721" x="1852613" y="4283075"/>
          <p14:tracePt t="52730" x="1844675" y="4275138"/>
          <p14:tracePt t="52737" x="1835150" y="4265613"/>
          <p14:tracePt t="52746" x="1819275" y="4257675"/>
          <p14:tracePt t="52753" x="1801813" y="4240213"/>
          <p14:tracePt t="52763" x="1793875" y="4224338"/>
          <p14:tracePt t="52768" x="1776413" y="4214813"/>
          <p14:tracePt t="52779" x="1776413" y="4206875"/>
          <p14:tracePt t="52785" x="1766888" y="4197350"/>
          <p14:tracePt t="52801" x="1758950" y="4181475"/>
          <p14:tracePt t="52807" x="1751013" y="4164013"/>
          <p14:tracePt t="52816" x="1741488" y="4138613"/>
          <p14:tracePt t="52824" x="1741488" y="4130675"/>
          <p14:tracePt t="52833" x="1741488" y="4105275"/>
          <p14:tracePt t="52841" x="1741488" y="4095750"/>
          <p14:tracePt t="52849" x="1733550" y="4079875"/>
          <p14:tracePt t="52856" x="1733550" y="4052888"/>
          <p14:tracePt t="52865" x="1733550" y="4027488"/>
          <p14:tracePt t="52872" x="1725613" y="4011613"/>
          <p14:tracePt t="52881" x="1725613" y="3986213"/>
          <p14:tracePt t="52888" x="1725613" y="3968750"/>
          <p14:tracePt t="52897" x="1725613" y="3951288"/>
          <p14:tracePt t="52905" x="1725613" y="3925888"/>
          <p14:tracePt t="52913" x="1725613" y="3917950"/>
          <p14:tracePt t="52925" x="1725613" y="3900488"/>
          <p14:tracePt t="52930" x="1725613" y="3883025"/>
          <p14:tracePt t="52935" x="1725613" y="3875088"/>
          <p14:tracePt t="52948" x="1725613" y="3857625"/>
          <p14:tracePt t="52951" x="1725613" y="3832225"/>
          <p14:tracePt t="52964" x="1733550" y="3824288"/>
          <p14:tracePt t="52967" x="1741488" y="3798888"/>
          <p14:tracePt t="52976" x="1751013" y="3781425"/>
          <p14:tracePt t="52984" x="1751013" y="3773488"/>
          <p14:tracePt t="52992" x="1758950" y="3763963"/>
          <p14:tracePt t="52999" x="1766888" y="3738563"/>
          <p14:tracePt t="53007" x="1776413" y="3730625"/>
          <p14:tracePt t="53016" x="1776413" y="3722688"/>
          <p14:tracePt t="53024" x="1784350" y="3705225"/>
          <p14:tracePt t="53032" x="1793875" y="3697288"/>
          <p14:tracePt t="53040" x="1801813" y="3687763"/>
          <p14:tracePt t="53047" x="1801813" y="3679825"/>
          <p14:tracePt t="53056" x="1809750" y="3671888"/>
          <p14:tracePt t="53063" x="1819275" y="3671888"/>
          <p14:tracePt t="53072" x="1827213" y="3662363"/>
          <p14:tracePt t="53080" x="1827213" y="3654425"/>
          <p14:tracePt t="53088" x="1835150" y="3654425"/>
          <p14:tracePt t="53096" x="1852613" y="3636963"/>
          <p14:tracePt t="53113" x="1860550" y="3619500"/>
          <p14:tracePt t="53120" x="1870075" y="3619500"/>
          <p14:tracePt t="53130" x="1878013" y="3619500"/>
          <p14:tracePt t="53136" x="1885950" y="3611563"/>
          <p14:tracePt t="53146" x="1885950" y="3603625"/>
          <p14:tracePt t="53152" x="1903413" y="3594100"/>
          <p14:tracePt t="53163" x="1920875" y="3586163"/>
          <p14:tracePt t="53185" x="1928813" y="3586163"/>
          <p14:tracePt t="53192" x="1946275" y="3578225"/>
          <p14:tracePt t="53207" x="1954213" y="3578225"/>
          <p14:tracePt t="53216" x="1963738" y="3578225"/>
          <p14:tracePt t="53224" x="1971675" y="3578225"/>
          <p14:tracePt t="53233" x="1989138" y="3578225"/>
          <p14:tracePt t="53242" x="1997075" y="3578225"/>
          <p14:tracePt t="53248" x="2014538" y="3578225"/>
          <p14:tracePt t="53256" x="2022475" y="3578225"/>
          <p14:tracePt t="53265" x="2030413" y="3578225"/>
          <p14:tracePt t="53272" x="2039938" y="3578225"/>
          <p14:tracePt t="53280" x="2047875" y="3578225"/>
          <p14:tracePt t="53289" x="2055813" y="3578225"/>
          <p14:tracePt t="53296" x="2065338" y="3578225"/>
          <p14:tracePt t="53313" x="2073275" y="3578225"/>
          <p14:tracePt t="53321" x="2090738" y="3578225"/>
          <p14:tracePt t="53330" x="2098675" y="3578225"/>
          <p14:tracePt t="53337" x="2108200" y="3578225"/>
          <p14:tracePt t="53347" x="2116138" y="3578225"/>
          <p14:tracePt t="53353" x="2124075" y="3578225"/>
          <p14:tracePt t="53363" x="2141538" y="3578225"/>
          <p14:tracePt t="53368" x="2159000" y="3578225"/>
          <p14:tracePt t="53379" x="2166938" y="3586163"/>
          <p14:tracePt t="53385" x="2184400" y="3594100"/>
          <p14:tracePt t="53392" x="2192338" y="3594100"/>
          <p14:tracePt t="53401" x="2200275" y="3594100"/>
          <p14:tracePt t="53407" x="2217738" y="3603625"/>
          <p14:tracePt t="53416" x="2227263" y="3611563"/>
          <p14:tracePt t="53433" x="2243138" y="3619500"/>
          <p14:tracePt t="53441" x="2252663" y="3629025"/>
          <p14:tracePt t="53449" x="2268538" y="3646488"/>
          <p14:tracePt t="53456" x="2278063" y="3654425"/>
          <p14:tracePt t="53464" x="2286000" y="3654425"/>
          <p14:tracePt t="53472" x="2311400" y="3671888"/>
          <p14:tracePt t="53481" x="2328863" y="3687763"/>
          <p14:tracePt t="53489" x="2336800" y="3697288"/>
          <p14:tracePt t="53497" x="2344738" y="3705225"/>
          <p14:tracePt t="53504" x="2354263" y="3713163"/>
          <p14:tracePt t="53513" x="2371725" y="3722688"/>
          <p14:tracePt t="53521" x="2371725" y="3730625"/>
          <p14:tracePt t="53531" x="2379663" y="3730625"/>
          <p14:tracePt t="53537" x="2387600" y="3738563"/>
          <p14:tracePt t="53548" x="2387600" y="3748088"/>
          <p14:tracePt t="53552" x="2397125" y="3748088"/>
          <p14:tracePt t="53563" x="2397125" y="3756025"/>
          <p14:tracePt t="53567" x="2405063" y="3763963"/>
          <p14:tracePt t="53576" x="2413000" y="3773488"/>
          <p14:tracePt t="53585" x="2413000" y="3781425"/>
          <p14:tracePt t="53591" x="2413000" y="3798888"/>
          <p14:tracePt t="53601" x="2413000" y="3806825"/>
          <p14:tracePt t="53608" x="2422525" y="3824288"/>
          <p14:tracePt t="53617" x="2422525" y="3832225"/>
          <p14:tracePt t="53625" x="2430463" y="3849688"/>
          <p14:tracePt t="53633" x="2430463" y="3857625"/>
          <p14:tracePt t="53641" x="2430463" y="3867150"/>
          <p14:tracePt t="53648" x="2438400" y="3883025"/>
          <p14:tracePt t="53656" x="2438400" y="3900488"/>
          <p14:tracePt t="53665" x="2447925" y="3908425"/>
          <p14:tracePt t="53673" x="2447925" y="3917950"/>
          <p14:tracePt t="53681" x="2447925" y="3935413"/>
          <p14:tracePt t="53688" x="2455863" y="3943350"/>
          <p14:tracePt t="53697" x="2455863" y="3951288"/>
          <p14:tracePt t="53704" x="2455863" y="3960813"/>
          <p14:tracePt t="53721" x="2455863" y="3976688"/>
          <p14:tracePt t="53730" x="2455863" y="3986213"/>
          <p14:tracePt t="53736" x="2455863" y="3994150"/>
          <p14:tracePt t="53747" x="2455863" y="4011613"/>
          <p14:tracePt t="53762" x="2455863" y="4027488"/>
          <p14:tracePt t="53769" x="2455863" y="4037013"/>
          <p14:tracePt t="53778" x="2455863" y="4044950"/>
          <p14:tracePt t="53784" x="2455863" y="4052888"/>
          <p14:tracePt t="53791" x="2455863" y="4062413"/>
          <p14:tracePt t="53801" x="2455863" y="4070350"/>
          <p14:tracePt t="53808" x="2455863" y="4087813"/>
          <p14:tracePt t="53817" x="2455863" y="4095750"/>
          <p14:tracePt t="53825" x="2455863" y="4113213"/>
          <p14:tracePt t="53832" x="2447925" y="4121150"/>
          <p14:tracePt t="53841" x="2422525" y="4121150"/>
          <p14:tracePt t="53849" x="2413000" y="4121150"/>
          <p14:tracePt t="53856" x="2387600" y="4113213"/>
          <p14:tracePt t="53865" x="2379663" y="4095750"/>
          <p14:tracePt t="53872" x="2379663" y="4062413"/>
          <p14:tracePt t="53881" x="2397125" y="3994150"/>
          <p14:tracePt t="53889" x="2413000" y="3968750"/>
          <p14:tracePt t="53897" x="2498725" y="3908425"/>
          <p14:tracePt t="53908" x="2516188" y="3867150"/>
          <p14:tracePt t="53915" x="2549525" y="3790950"/>
          <p14:tracePt t="53920" x="2574925" y="3722688"/>
          <p14:tracePt t="53931" x="2600325" y="3679825"/>
          <p14:tracePt t="53937" x="2600325" y="3654425"/>
          <p14:tracePt t="53947" x="2633663" y="3619500"/>
          <p14:tracePt t="54120" x="2617788" y="3619500"/>
          <p14:tracePt t="54130" x="2582863" y="3629025"/>
          <p14:tracePt t="54136" x="2557463" y="3629025"/>
          <p14:tracePt t="54147" x="2541588" y="3629025"/>
          <p14:tracePt t="54152" x="2473325" y="3646488"/>
          <p14:tracePt t="54161" x="2422525" y="3671888"/>
          <p14:tracePt t="54168" x="2371725" y="3705225"/>
          <p14:tracePt t="54176" x="2336800" y="3730625"/>
          <p14:tracePt t="54184" x="2286000" y="3773488"/>
          <p14:tracePt t="54191" x="2260600" y="3790950"/>
          <p14:tracePt t="54200" x="2243138" y="3806825"/>
          <p14:tracePt t="54207" x="2227263" y="3824288"/>
          <p14:tracePt t="54216" x="2209800" y="3867150"/>
          <p14:tracePt t="54225" x="2184400" y="3900488"/>
          <p14:tracePt t="54231" x="2174875" y="3925888"/>
          <p14:tracePt t="54240" x="2159000" y="3960813"/>
          <p14:tracePt t="54247" x="2159000" y="3968750"/>
          <p14:tracePt t="54256" x="2159000" y="4002088"/>
          <p14:tracePt t="54265" x="2159000" y="4044950"/>
          <p14:tracePt t="54272" x="2149475" y="4087813"/>
          <p14:tracePt t="54281" x="2149475" y="4130675"/>
          <p14:tracePt t="54288" x="2149475" y="4156075"/>
          <p14:tracePt t="54298" x="2141538" y="4189413"/>
          <p14:tracePt t="54305" x="2141538" y="4206875"/>
          <p14:tracePt t="54314" x="2133600" y="4224338"/>
          <p14:tracePt t="54320" x="2124075" y="4240213"/>
          <p14:tracePt t="54331" x="2124075" y="4249738"/>
          <p14:tracePt t="54337" x="2124075" y="4257675"/>
          <p14:tracePt t="54347" x="2124075" y="4283075"/>
          <p14:tracePt t="54352" x="2124075" y="4291013"/>
          <p14:tracePt t="54362" x="2124075" y="4308475"/>
          <p14:tracePt t="54369" x="2124075" y="4316413"/>
          <p14:tracePt t="54376" x="2124075" y="4325938"/>
          <p14:tracePt t="54384" x="2124075" y="4333875"/>
          <p14:tracePt t="54392" x="2124075" y="4351338"/>
          <p14:tracePt t="54401" x="2124075" y="4359275"/>
          <p14:tracePt t="54408" x="2124075" y="4368800"/>
          <p14:tracePt t="54417" x="2124075" y="4376738"/>
          <p14:tracePt t="54425" x="2124075" y="4394200"/>
          <p14:tracePt t="54432" x="2124075" y="4410075"/>
          <p14:tracePt t="54489" x="2124075" y="4427538"/>
          <p14:tracePt t="54497" x="2124075" y="4435475"/>
          <p14:tracePt t="54505" x="2124075" y="4445000"/>
          <p14:tracePt t="54514" x="2116138" y="4460875"/>
          <p14:tracePt t="54520" x="2116138" y="4470400"/>
          <p14:tracePt t="54537" x="2116138" y="4478338"/>
          <p14:tracePt t="54547" x="2108200" y="4486275"/>
          <p14:tracePt t="54553" x="2108200" y="4495800"/>
          <p14:tracePt t="54569" x="2108200" y="4503738"/>
          <p14:tracePt t="54579" x="2098675" y="4513263"/>
          <p14:tracePt t="54584" x="2098675" y="4521200"/>
          <p14:tracePt t="54601" x="2098675" y="4538663"/>
          <p14:tracePt t="54617" x="2098675" y="4546600"/>
          <p14:tracePt t="54625" x="2098675" y="4564063"/>
          <p14:tracePt t="54640" x="2098675" y="4579938"/>
          <p14:tracePt t="54648" x="2098675" y="4597400"/>
          <p14:tracePt t="54656" x="2090738" y="4597400"/>
          <p14:tracePt t="54664" x="2090738" y="4614863"/>
          <p14:tracePt t="54672" x="2090738" y="4622800"/>
          <p14:tracePt t="54681" x="2090738" y="4640263"/>
          <p14:tracePt t="54688" x="2090738" y="4657725"/>
          <p14:tracePt t="54697" x="2082800" y="4665663"/>
          <p14:tracePt t="54704" x="2082800" y="4673600"/>
          <p14:tracePt t="54715" x="2082800" y="4691063"/>
          <p14:tracePt t="54721" x="2082800" y="4708525"/>
          <p14:tracePt t="54730" x="2082800" y="4724400"/>
          <p14:tracePt t="54746" x="2073275" y="4741863"/>
          <p14:tracePt t="54753" x="2073275" y="4749800"/>
          <p14:tracePt t="54769" x="2073275" y="4775200"/>
          <p14:tracePt t="54776" x="2065338" y="4784725"/>
          <p14:tracePt t="54785" x="2065338" y="4792663"/>
          <p14:tracePt t="54791" x="2065338" y="4810125"/>
          <p14:tracePt t="54809" x="2065338" y="4827588"/>
          <p14:tracePt t="54817" x="2055813" y="4835525"/>
          <p14:tracePt t="54825" x="2047875" y="4852988"/>
          <p14:tracePt t="54832" x="2047875" y="4860925"/>
          <p14:tracePt t="54840" x="2039938" y="4868863"/>
          <p14:tracePt t="54849" x="2039938" y="4878388"/>
          <p14:tracePt t="54856" x="2030413" y="4894263"/>
          <p14:tracePt t="54864" x="2030413" y="4903788"/>
          <p14:tracePt t="54872" x="2030413" y="4919663"/>
          <p14:tracePt t="54880" x="2022475" y="4946650"/>
          <p14:tracePt t="54888" x="2022475" y="4954588"/>
          <p14:tracePt t="54898" x="2022475" y="4962525"/>
          <p14:tracePt t="54909" x="2014538" y="4987925"/>
          <p14:tracePt t="54915" x="2005013" y="4997450"/>
          <p14:tracePt t="54921" x="1997075" y="5013325"/>
          <p14:tracePt t="54931" x="1997075" y="5022850"/>
          <p14:tracePt t="54936" x="1989138" y="5030788"/>
          <p14:tracePt t="54947" x="1989138" y="5038725"/>
          <p14:tracePt t="54953" x="1989138" y="5048250"/>
          <p14:tracePt t="54969" x="1989138" y="5056188"/>
          <p14:tracePt t="54975" x="1989138" y="5064125"/>
          <p14:tracePt t="54984" x="1989138" y="5073650"/>
          <p14:tracePt t="54992" x="1979613" y="5091113"/>
          <p14:tracePt t="55001" x="1979613" y="5099050"/>
          <p14:tracePt t="55009" x="1971675" y="5106988"/>
          <p14:tracePt t="55017" x="1963738" y="5124450"/>
          <p14:tracePt t="55025" x="1954213" y="5149850"/>
          <p14:tracePt t="55040" x="1946275" y="5175250"/>
          <p14:tracePt t="55048" x="1938338" y="5200650"/>
          <p14:tracePt t="55056" x="1928813" y="5218113"/>
          <p14:tracePt t="55064" x="1920875" y="5243513"/>
          <p14:tracePt t="55072" x="1920875" y="5251450"/>
          <p14:tracePt t="55080" x="1911350" y="5260975"/>
          <p14:tracePt t="55098" x="1911350" y="5268913"/>
          <p14:tracePt t="55105" x="1911350" y="5276850"/>
          <p14:tracePt t="55120" x="1911350" y="5286375"/>
          <p14:tracePt t="55137" x="1903413" y="5294313"/>
          <p14:tracePt t="55147" x="1895475" y="5302250"/>
          <p14:tracePt t="55153" x="1895475" y="5311775"/>
          <p14:tracePt t="55192" x="1895475" y="5319713"/>
          <p14:tracePt t="55201" x="1895475" y="5337175"/>
          <p14:tracePt t="55256" x="1885950" y="5353050"/>
          <p14:tracePt t="55744" x="1878013" y="5362575"/>
          <p14:tracePt t="56009" x="1878013" y="5353050"/>
          <p14:tracePt t="56161" x="1878013" y="5345113"/>
          <p14:tracePt t="56169" x="1878013" y="5337175"/>
          <p14:tracePt t="56184" x="1878013" y="5311775"/>
          <p14:tracePt t="56200" x="1878013" y="5302250"/>
          <p14:tracePt t="56208" x="1878013" y="5294313"/>
          <p14:tracePt t="56216" x="1878013" y="5276850"/>
          <p14:tracePt t="56224" x="1878013" y="5268913"/>
          <p14:tracePt t="56232" x="1878013" y="5251450"/>
          <p14:tracePt t="56240" x="1878013" y="5243513"/>
          <p14:tracePt t="56249" x="1878013" y="5226050"/>
          <p14:tracePt t="56257" x="1878013" y="5218113"/>
          <p14:tracePt t="56264" x="1878013" y="5208588"/>
          <p14:tracePt t="56337" x="1878013" y="5200650"/>
          <p14:tracePt t="56352" x="1878013" y="5192713"/>
          <p14:tracePt t="56384" x="1885950" y="5175250"/>
          <p14:tracePt t="56392" x="1895475" y="5157788"/>
          <p14:tracePt t="56400" x="1911350" y="5149850"/>
          <p14:tracePt t="56408" x="1928813" y="5124450"/>
          <p14:tracePt t="56416" x="1971675" y="5091113"/>
          <p14:tracePt t="56424" x="2030413" y="5048250"/>
          <p14:tracePt t="56432" x="2108200" y="5005388"/>
          <p14:tracePt t="56440" x="2174875" y="4987925"/>
          <p14:tracePt t="56449" x="2235200" y="4954588"/>
          <p14:tracePt t="56457" x="2293938" y="4919663"/>
          <p14:tracePt t="56465" x="2336800" y="4894263"/>
          <p14:tracePt t="56473" x="2371725" y="4868863"/>
          <p14:tracePt t="56481" x="2387600" y="4860925"/>
          <p14:tracePt t="56488" x="2397125" y="4843463"/>
          <p14:tracePt t="56498" x="2413000" y="4835525"/>
          <p14:tracePt t="56505" x="2438400" y="4827588"/>
          <p14:tracePt t="56514" x="2455863" y="4810125"/>
          <p14:tracePt t="56521" x="2455863" y="4802188"/>
          <p14:tracePt t="56530" x="2473325" y="4792663"/>
          <p14:tracePt t="56537" x="2481263" y="4784725"/>
          <p14:tracePt t="56546" x="2489200" y="4767263"/>
          <p14:tracePt t="56553" x="2498725" y="4749800"/>
          <p14:tracePt t="56560" x="2506663" y="4749800"/>
          <p14:tracePt t="56592" x="2516188" y="4749800"/>
          <p14:tracePt t="56624" x="2516188" y="4741863"/>
          <p14:tracePt t="56632" x="2532063" y="4733925"/>
          <p14:tracePt t="56641" x="2541588" y="4733925"/>
          <p14:tracePt t="56664" x="2549525" y="4733925"/>
          <p14:tracePt t="56673" x="2574925" y="4724400"/>
          <p14:tracePt t="56688" x="2600325" y="4716463"/>
          <p14:tracePt t="56698" x="2608263" y="4716463"/>
          <p14:tracePt t="56703" x="2633663" y="4708525"/>
          <p14:tracePt t="56714" x="2676525" y="4708525"/>
          <p14:tracePt t="56721" x="2711450" y="4708525"/>
          <p14:tracePt t="56731" x="2752725" y="4708525"/>
          <p14:tracePt t="56737" x="2795588" y="4699000"/>
          <p14:tracePt t="56744" x="2838450" y="4699000"/>
          <p14:tracePt t="56753" x="2897188" y="4699000"/>
          <p14:tracePt t="56759" x="2932113" y="4699000"/>
          <p14:tracePt t="56769" x="2965450" y="4683125"/>
          <p14:tracePt t="56776" x="3000375" y="4683125"/>
          <p14:tracePt t="56784" x="3008313" y="4683125"/>
          <p14:tracePt t="56793" x="3025775" y="4683125"/>
          <p14:tracePt t="56800" x="3033713" y="4683125"/>
          <p14:tracePt t="56809" x="3041650" y="4683125"/>
          <p14:tracePt t="56818" x="3051175" y="4683125"/>
          <p14:tracePt t="56832" x="3059113" y="4683125"/>
          <p14:tracePt t="56840" x="3067050" y="4683125"/>
          <p14:tracePt t="56849" x="3076575" y="4683125"/>
          <p14:tracePt t="56881" x="3094038" y="4683125"/>
          <p14:tracePt t="56888" x="3101975" y="4683125"/>
          <p14:tracePt t="56905" x="3119438" y="4683125"/>
          <p14:tracePt t="56925" x="3144838" y="4683125"/>
          <p14:tracePt t="56931" x="3170238" y="4683125"/>
          <p14:tracePt t="56936" x="3178175" y="4683125"/>
          <p14:tracePt t="56944" x="3203575" y="4683125"/>
          <p14:tracePt t="56953" x="3238500" y="4683125"/>
          <p14:tracePt t="56959" x="3263900" y="4683125"/>
          <p14:tracePt t="56968" x="3297238" y="4683125"/>
          <p14:tracePt t="56976" x="3322638" y="4683125"/>
          <p14:tracePt t="56984" x="3348038" y="4683125"/>
          <p14:tracePt t="56993" x="3365500" y="4683125"/>
          <p14:tracePt t="57000" x="3390900" y="4683125"/>
          <p14:tracePt t="57009" x="3408363" y="4683125"/>
          <p14:tracePt t="57016" x="3416300" y="4683125"/>
          <p14:tracePt t="57024" x="3433763" y="4683125"/>
          <p14:tracePt t="57041" x="3449638" y="4683125"/>
          <p14:tracePt t="57048" x="3459163" y="4683125"/>
          <p14:tracePt t="57057" x="3467100" y="4683125"/>
          <p14:tracePt t="57065" x="3475038" y="4683125"/>
          <p14:tracePt t="57073" x="3484563" y="4683125"/>
          <p14:tracePt t="57082" x="3502025" y="4683125"/>
          <p14:tracePt t="57089" x="3517900" y="4683125"/>
          <p14:tracePt t="57115" x="3527425" y="4683125"/>
          <p14:tracePt t="57121" x="3543300" y="4683125"/>
          <p14:tracePt t="57147" x="3552825" y="4683125"/>
          <p14:tracePt t="57153" x="3560763" y="4683125"/>
          <p14:tracePt t="57168" x="3568700" y="4673600"/>
          <p14:tracePt t="57208" x="3578225" y="4665663"/>
          <p14:tracePt t="57273" x="3586163" y="4665663"/>
          <p14:tracePt t="57290" x="3594100" y="4665663"/>
          <p14:tracePt t="57305" x="3603625" y="4665663"/>
          <p14:tracePt t="57316" x="3611563" y="4665663"/>
          <p14:tracePt t="57321" x="3636963" y="4657725"/>
          <p14:tracePt t="57331" x="3654425" y="4657725"/>
          <p14:tracePt t="57337" x="3662363" y="4657725"/>
          <p14:tracePt t="57353" x="3671888" y="4648200"/>
          <p14:tracePt t="57359" x="3679825" y="4648200"/>
          <p14:tracePt t="57376" x="3679825" y="4640263"/>
          <p14:tracePt t="57393" x="3687763" y="4640263"/>
          <p14:tracePt t="57400" x="3697288" y="4640263"/>
          <p14:tracePt t="57424" x="3713163" y="4640263"/>
          <p14:tracePt t="57456" x="3722688" y="4630738"/>
          <p14:tracePt t="57464" x="3722688" y="4622800"/>
          <p14:tracePt t="57481" x="3722688" y="4614863"/>
          <p14:tracePt t="57489" x="3722688" y="4597400"/>
          <p14:tracePt t="57499" x="3713163" y="4597400"/>
          <p14:tracePt t="57504" x="3705225" y="4589463"/>
          <p14:tracePt t="57515" x="3705225" y="4579938"/>
          <p14:tracePt t="57529" x="3697288" y="4572000"/>
          <p14:tracePt t="57576" x="3697288" y="4564063"/>
          <p14:tracePt t="57585" x="3697288" y="4554538"/>
          <p14:tracePt t="57601" x="3697288" y="4546600"/>
          <p14:tracePt t="57617" x="3697288" y="4538663"/>
          <p14:tracePt t="57624" x="3697288" y="4529138"/>
          <p14:tracePt t="57633" x="3697288" y="4521200"/>
          <p14:tracePt t="57640" x="3679825" y="4495800"/>
          <p14:tracePt t="57649" x="3671888" y="4478338"/>
          <p14:tracePt t="57657" x="3654425" y="4452938"/>
          <p14:tracePt t="57666" x="3654425" y="4435475"/>
          <p14:tracePt t="57673" x="3636963" y="4410075"/>
          <p14:tracePt t="57681" x="3629025" y="4384675"/>
          <p14:tracePt t="57689" x="3611563" y="4351338"/>
          <p14:tracePt t="57698" x="3603625" y="4341813"/>
          <p14:tracePt t="57705" x="3594100" y="4333875"/>
          <p14:tracePt t="57715" x="3586163" y="4308475"/>
          <p14:tracePt t="57722" x="3578225" y="4291013"/>
          <p14:tracePt t="57737" x="3578225" y="4283075"/>
          <p14:tracePt t="57745" x="3578225" y="4275138"/>
          <p14:tracePt t="57753" x="3578225" y="4249738"/>
          <p14:tracePt t="57760" x="3578225" y="4240213"/>
          <p14:tracePt t="57769" x="3578225" y="4224338"/>
          <p14:tracePt t="57776" x="3586163" y="4206875"/>
          <p14:tracePt t="57785" x="3586163" y="4189413"/>
          <p14:tracePt t="57793" x="3586163" y="4171950"/>
          <p14:tracePt t="57801" x="3594100" y="4156075"/>
          <p14:tracePt t="57841" x="3611563" y="4156075"/>
          <p14:tracePt t="57849" x="3611563" y="4189413"/>
          <p14:tracePt t="57856" x="3611563" y="4232275"/>
          <p14:tracePt t="57865" x="3603625" y="4257675"/>
          <p14:tracePt t="57873" x="3603625" y="4265613"/>
          <p14:tracePt t="57882" x="3586163" y="4283075"/>
          <p14:tracePt t="58033" x="3594100" y="4283075"/>
          <p14:tracePt t="58049" x="3619500" y="4283075"/>
          <p14:tracePt t="58056" x="3629025" y="4283075"/>
          <p14:tracePt t="58065" x="3646488" y="4283075"/>
          <p14:tracePt t="58073" x="3662363" y="4275138"/>
          <p14:tracePt t="58089" x="3671888" y="4275138"/>
          <p14:tracePt t="58120" x="3687763" y="4265613"/>
          <p14:tracePt t="58131" x="3705225" y="4249738"/>
          <p14:tracePt t="58136" x="3705225" y="4232275"/>
          <p14:tracePt t="58151" x="3713163" y="4232275"/>
          <p14:tracePt t="58160" x="3730625" y="4224338"/>
          <p14:tracePt t="58167" x="3738563" y="4206875"/>
          <p14:tracePt t="58176" x="3748088" y="4197350"/>
          <p14:tracePt t="58184" x="3763963" y="4189413"/>
          <p14:tracePt t="58200" x="3763963" y="4181475"/>
          <p14:tracePt t="58208" x="3773488" y="4171950"/>
          <p14:tracePt t="58216" x="3781425" y="4164013"/>
          <p14:tracePt t="58224" x="3790950" y="4156075"/>
          <p14:tracePt t="58232" x="3790950" y="4146550"/>
          <p14:tracePt t="58256" x="3798888" y="4138613"/>
          <p14:tracePt t="58272" x="3806825" y="4130675"/>
          <p14:tracePt t="58289" x="3816350" y="4113213"/>
          <p14:tracePt t="58322" x="3824288" y="4095750"/>
          <p14:tracePt t="58331" x="3832225" y="4087813"/>
          <p14:tracePt t="58336" x="3841750" y="4087813"/>
          <p14:tracePt t="58351" x="3849688" y="4079875"/>
          <p14:tracePt t="58376" x="3857625" y="4070350"/>
          <p14:tracePt t="58591" x="3857625" y="4079875"/>
          <p14:tracePt t="58600" x="3857625" y="4105275"/>
          <p14:tracePt t="58608" x="3857625" y="4113213"/>
          <p14:tracePt t="58616" x="3857625" y="4138613"/>
          <p14:tracePt t="58625" x="3857625" y="4146550"/>
          <p14:tracePt t="58632" x="3857625" y="4156075"/>
          <p14:tracePt t="58641" x="3857625" y="4171950"/>
          <p14:tracePt t="58657" x="3857625" y="4197350"/>
          <p14:tracePt t="58666" x="3867150" y="4214813"/>
          <p14:tracePt t="58672" x="3867150" y="4232275"/>
          <p14:tracePt t="58682" x="3883025" y="4257675"/>
          <p14:tracePt t="58689" x="3883025" y="4265613"/>
          <p14:tracePt t="58699" x="3892550" y="4283075"/>
          <p14:tracePt t="58705" x="3892550" y="4308475"/>
          <p14:tracePt t="58712" x="3892550" y="4325938"/>
          <p14:tracePt t="58719" x="3908425" y="4359275"/>
          <p14:tracePt t="58728" x="3908425" y="4394200"/>
          <p14:tracePt t="58737" x="3908425" y="4410075"/>
          <p14:tracePt t="58743" x="3917950" y="4427538"/>
          <p14:tracePt t="58753" x="3917950" y="4452938"/>
          <p14:tracePt t="58760" x="3917950" y="4478338"/>
          <p14:tracePt t="58768" x="3917950" y="4495800"/>
          <p14:tracePt t="58777" x="3917950" y="4513263"/>
          <p14:tracePt t="58784" x="3917950" y="4529138"/>
          <p14:tracePt t="58792" x="3908425" y="4538663"/>
          <p14:tracePt t="58800" x="3908425" y="4554538"/>
          <p14:tracePt t="58808" x="3892550" y="4579938"/>
          <p14:tracePt t="58817" x="3883025" y="4597400"/>
          <p14:tracePt t="58825" x="3867150" y="4630738"/>
          <p14:tracePt t="58832" x="3867150" y="4640263"/>
          <p14:tracePt t="58841" x="3849688" y="4673600"/>
          <p14:tracePt t="58849" x="3841750" y="4691063"/>
          <p14:tracePt t="58857" x="3832225" y="4708525"/>
          <p14:tracePt t="58866" x="3816350" y="4741863"/>
          <p14:tracePt t="58873" x="3806825" y="4749800"/>
          <p14:tracePt t="58882" x="3790950" y="4784725"/>
          <p14:tracePt t="58889" x="3790950" y="4792663"/>
          <p14:tracePt t="58899" x="3781425" y="4810125"/>
          <p14:tracePt t="58904" x="3773488" y="4818063"/>
          <p14:tracePt t="58927" x="3756025" y="4852988"/>
          <p14:tracePt t="58929" x="3748088" y="4868863"/>
          <p14:tracePt t="58937" x="3730625" y="4886325"/>
          <p14:tracePt t="58944" x="3730625" y="4894263"/>
          <p14:tracePt t="58953" x="3722688" y="4929188"/>
          <p14:tracePt t="58960" x="3713163" y="4937125"/>
          <p14:tracePt t="58969" x="3705225" y="4962525"/>
          <p14:tracePt t="58977" x="3697288" y="4972050"/>
          <p14:tracePt t="58984" x="3687763" y="4979988"/>
          <p14:tracePt t="58992" x="3687763" y="4997450"/>
          <p14:tracePt t="59001" x="3671888" y="5022850"/>
          <p14:tracePt t="59008" x="3654425" y="5038725"/>
          <p14:tracePt t="59016" x="3646488" y="5048250"/>
          <p14:tracePt t="59025" x="3629025" y="5073650"/>
          <p14:tracePt t="59033" x="3611563" y="5091113"/>
          <p14:tracePt t="59041" x="3594100" y="5106988"/>
          <p14:tracePt t="59049" x="3578225" y="5116513"/>
          <p14:tracePt t="59056" x="3552825" y="5132388"/>
          <p14:tracePt t="59065" x="3527425" y="5149850"/>
          <p14:tracePt t="59073" x="3502025" y="5167313"/>
          <p14:tracePt t="59082" x="3459163" y="5183188"/>
          <p14:tracePt t="59088" x="3424238" y="5200650"/>
          <p14:tracePt t="59099" x="3373438" y="5235575"/>
          <p14:tracePt t="59104" x="3340100" y="5251450"/>
          <p14:tracePt t="59115" x="3279775" y="5268913"/>
          <p14:tracePt t="59121" x="3246438" y="5276850"/>
          <p14:tracePt t="59128" x="3195638" y="5311775"/>
          <p14:tracePt t="59137" x="3152775" y="5327650"/>
          <p14:tracePt t="59144" x="3101975" y="5337175"/>
          <p14:tracePt t="59153" x="3076575" y="5337175"/>
          <p14:tracePt t="59160" x="3041650" y="5353050"/>
          <p14:tracePt t="59169" x="2990850" y="5353050"/>
          <p14:tracePt t="59177" x="2940050" y="5362575"/>
          <p14:tracePt t="59185" x="2897188" y="5362575"/>
          <p14:tracePt t="59192" x="2863850" y="5362575"/>
          <p14:tracePt t="59201" x="2813050" y="5362575"/>
          <p14:tracePt t="59208" x="2770188" y="5370513"/>
          <p14:tracePt t="59216" x="2711450" y="5370513"/>
          <p14:tracePt t="59225" x="2651125" y="5370513"/>
          <p14:tracePt t="59233" x="2566988" y="5370513"/>
          <p14:tracePt t="59239" x="2498725" y="5370513"/>
          <p14:tracePt t="59249" x="2422525" y="5370513"/>
          <p14:tracePt t="59257" x="2354263" y="5370513"/>
          <p14:tracePt t="59265" x="2311400" y="5370513"/>
          <p14:tracePt t="59273" x="2252663" y="5370513"/>
          <p14:tracePt t="59282" x="2209800" y="5370513"/>
          <p14:tracePt t="59288" x="2149475" y="5370513"/>
          <p14:tracePt t="59299" x="2116138" y="5370513"/>
          <p14:tracePt t="59305" x="2065338" y="5370513"/>
          <p14:tracePt t="59315" x="2005013" y="5370513"/>
          <p14:tracePt t="59321" x="1946275" y="5370513"/>
          <p14:tracePt t="59329" x="1885950" y="5370513"/>
          <p14:tracePt t="59337" x="1835150" y="5370513"/>
          <p14:tracePt t="59344" x="1733550" y="5370513"/>
          <p14:tracePt t="59354" x="1665288" y="5370513"/>
          <p14:tracePt t="59360" x="1581150" y="5370513"/>
          <p14:tracePt t="59369" x="1495425" y="5370513"/>
          <p14:tracePt t="59377" x="1393825" y="5370513"/>
          <p14:tracePt t="59385" x="1308100" y="5370513"/>
          <p14:tracePt t="59392" x="1231900" y="5370513"/>
          <p14:tracePt t="59401" x="1147763" y="5370513"/>
          <p14:tracePt t="59408" x="1079500" y="5362575"/>
          <p14:tracePt t="59416" x="1019175" y="5353050"/>
          <p14:tracePt t="59425" x="968375" y="5337175"/>
          <p14:tracePt t="59433" x="909638" y="5327650"/>
          <p14:tracePt t="59440" x="849313" y="5319713"/>
          <p14:tracePt t="59450" x="815975" y="5311775"/>
          <p14:tracePt t="59457" x="781050" y="5302250"/>
          <p14:tracePt t="59466" x="755650" y="5294313"/>
          <p14:tracePt t="59473" x="739775" y="5276850"/>
          <p14:tracePt t="59482" x="714375" y="5276850"/>
          <p14:tracePt t="59489" x="688975" y="5260975"/>
          <p14:tracePt t="59499" x="679450" y="5251450"/>
          <p14:tracePt t="59505" x="663575" y="5243513"/>
          <p14:tracePt t="59512" x="636588" y="5226050"/>
          <p14:tracePt t="59521" x="611188" y="5200650"/>
          <p14:tracePt t="59528" x="585788" y="5183188"/>
          <p14:tracePt t="59537" x="569913" y="5157788"/>
          <p14:tracePt t="59544" x="534988" y="5124450"/>
          <p14:tracePt t="59552" x="501650" y="5091113"/>
          <p14:tracePt t="59560" x="466725" y="5048250"/>
          <p14:tracePt t="59569" x="415925" y="5005388"/>
          <p14:tracePt t="59577" x="390525" y="4972050"/>
          <p14:tracePt t="59585" x="357188" y="4937125"/>
          <p14:tracePt t="59592" x="331788" y="4911725"/>
          <p14:tracePt t="59601" x="288925" y="4843463"/>
          <p14:tracePt t="59608" x="271463" y="4810125"/>
          <p14:tracePt t="59616" x="238125" y="4775200"/>
          <p14:tracePt t="59625" x="220663" y="4724400"/>
          <p14:tracePt t="59633" x="187325" y="4648200"/>
          <p14:tracePt t="59641" x="169863" y="4597400"/>
          <p14:tracePt t="59649" x="136525" y="4538663"/>
          <p14:tracePt t="59657" x="119063" y="4478338"/>
          <p14:tracePt t="59668" x="101600" y="4419600"/>
          <p14:tracePt t="59672" x="68263" y="4351338"/>
          <p14:tracePt t="59683" x="50800" y="4291013"/>
          <p14:tracePt t="59689" x="25400" y="4214813"/>
          <p14:tracePt t="59699" x="17463" y="4171950"/>
          <p14:tracePt t="59704" x="7938" y="4095750"/>
          <p14:tracePt t="59713" x="0" y="4037013"/>
          <p14:tracePt t="59880" x="7938" y="3135313"/>
          <p14:tracePt t="59889" x="25400" y="3101975"/>
          <p14:tracePt t="59899" x="25400" y="3076575"/>
          <p14:tracePt t="59905" x="33338" y="3051175"/>
          <p14:tracePt t="59927" x="58738" y="2990850"/>
          <p14:tracePt t="59928" x="76200" y="2974975"/>
          <p14:tracePt t="59937" x="76200" y="2957513"/>
          <p14:tracePt t="59943" x="93663" y="2940050"/>
          <p14:tracePt t="59953" x="111125" y="2922588"/>
          <p14:tracePt t="59961" x="127000" y="2906713"/>
          <p14:tracePt t="59969" x="144463" y="2881313"/>
          <p14:tracePt t="59977" x="144463" y="2871788"/>
          <p14:tracePt t="59985" x="152400" y="2855913"/>
          <p14:tracePt t="59992" x="169863" y="2838450"/>
          <p14:tracePt t="60001" x="187325" y="2813050"/>
          <p14:tracePt t="60009" x="203200" y="2795588"/>
          <p14:tracePt t="60016" x="203200" y="2787650"/>
          <p14:tracePt t="60025" x="220663" y="2770188"/>
          <p14:tracePt t="60033" x="238125" y="2752725"/>
          <p14:tracePt t="60041" x="255588" y="2727325"/>
          <p14:tracePt t="60049" x="271463" y="2711450"/>
          <p14:tracePt t="60057" x="296863" y="2693988"/>
          <p14:tracePt t="60066" x="306388" y="2668588"/>
          <p14:tracePt t="60072" x="322263" y="2651125"/>
          <p14:tracePt t="60083" x="339725" y="2633663"/>
          <p14:tracePt t="60089" x="357188" y="2617788"/>
          <p14:tracePt t="60099" x="374650" y="2608263"/>
          <p14:tracePt t="60105" x="390525" y="2592388"/>
          <p14:tracePt t="60112" x="400050" y="2582863"/>
          <p14:tracePt t="60121" x="415925" y="2566988"/>
          <p14:tracePt t="60137" x="433388" y="2549525"/>
          <p14:tracePt t="60144" x="450850" y="2532063"/>
          <p14:tracePt t="60153" x="466725" y="2524125"/>
          <p14:tracePt t="60161" x="484188" y="2524125"/>
          <p14:tracePt t="60169" x="519113" y="2506663"/>
          <p14:tracePt t="60176" x="544513" y="2489200"/>
          <p14:tracePt t="60185" x="569913" y="2473325"/>
          <p14:tracePt t="60192" x="577850" y="2463800"/>
          <p14:tracePt t="60200" x="585788" y="2455863"/>
          <p14:tracePt t="60207" x="603250" y="2455863"/>
          <p14:tracePt t="60217" x="628650" y="2447925"/>
          <p14:tracePt t="60224" x="646113" y="2430463"/>
          <p14:tracePt t="60233" x="663575" y="2430463"/>
          <p14:tracePt t="60241" x="679450" y="2422525"/>
          <p14:tracePt t="60250" x="696913" y="2405063"/>
          <p14:tracePt t="60256" x="714375" y="2397125"/>
          <p14:tracePt t="60267" x="747713" y="2387600"/>
          <p14:tracePt t="60272" x="765175" y="2379663"/>
          <p14:tracePt t="60283" x="773113" y="2379663"/>
          <p14:tracePt t="60288" x="790575" y="2371725"/>
          <p14:tracePt t="60299" x="815975" y="2371725"/>
          <p14:tracePt t="60303" x="823913" y="2371725"/>
          <p14:tracePt t="60312" x="858838" y="2362200"/>
          <p14:tracePt t="60320" x="892175" y="2354263"/>
          <p14:tracePt t="60327" x="909638" y="2354263"/>
          <p14:tracePt t="60336" x="952500" y="2344738"/>
          <p14:tracePt t="60344" x="968375" y="2344738"/>
          <p14:tracePt t="60351" x="993775" y="2344738"/>
          <p14:tracePt t="60361" x="1044575" y="2344738"/>
          <p14:tracePt t="60368" x="1079500" y="2336800"/>
          <p14:tracePt t="60376" x="1122363" y="2336800"/>
          <p14:tracePt t="60384" x="1173163" y="2328863"/>
          <p14:tracePt t="60392" x="1206500" y="2328863"/>
          <p14:tracePt t="60400" x="1249363" y="2328863"/>
          <p14:tracePt t="60407" x="1274763" y="2328863"/>
          <p14:tracePt t="60416" x="1333500" y="2328863"/>
          <p14:tracePt t="60424" x="1376363" y="2328863"/>
          <p14:tracePt t="60433" x="1436688" y="2328863"/>
          <p14:tracePt t="60439" x="1530350" y="2328863"/>
          <p14:tracePt t="60449" x="1606550" y="2328863"/>
          <p14:tracePt t="60455" x="1690688" y="2328863"/>
          <p14:tracePt t="60466" x="1741488" y="2328863"/>
          <p14:tracePt t="60472" x="1844675" y="2328863"/>
          <p14:tracePt t="60483" x="1920875" y="2328863"/>
          <p14:tracePt t="60489" x="2022475" y="2336800"/>
          <p14:tracePt t="60496" x="2090738" y="2336800"/>
          <p14:tracePt t="60504" x="2174875" y="2344738"/>
          <p14:tracePt t="60511" x="2235200" y="2344738"/>
          <p14:tracePt t="60521" x="2293938" y="2371725"/>
          <p14:tracePt t="60528" x="2336800" y="2371725"/>
          <p14:tracePt t="60537" x="2387600" y="2379663"/>
          <p14:tracePt t="60544" x="2405063" y="2387600"/>
          <p14:tracePt t="60553" x="2422525" y="2387600"/>
          <p14:tracePt t="60561" x="2430463" y="2387600"/>
          <p14:tracePt t="60569" x="2438400" y="2397125"/>
          <p14:tracePt t="60576" x="2455863" y="2397125"/>
          <p14:tracePt t="60585" x="2473325" y="2405063"/>
          <p14:tracePt t="60592" x="2481263" y="2405063"/>
          <p14:tracePt t="60600" x="2516188" y="2422525"/>
          <p14:tracePt t="60609" x="2532063" y="2430463"/>
          <p14:tracePt t="60616" x="2574925" y="2447925"/>
          <p14:tracePt t="60625" x="2608263" y="2455863"/>
          <p14:tracePt t="60633" x="2643188" y="2473325"/>
          <p14:tracePt t="60641" x="2668588" y="2481263"/>
          <p14:tracePt t="60651" x="2701925" y="2489200"/>
          <p14:tracePt t="60656" x="2752725" y="2506663"/>
          <p14:tracePt t="60667" x="2787650" y="2524125"/>
          <p14:tracePt t="60673" x="2820988" y="2549525"/>
          <p14:tracePt t="60682" x="2846388" y="2557463"/>
          <p14:tracePt t="60690" x="2863850" y="2574925"/>
          <p14:tracePt t="60698" x="2914650" y="2592388"/>
          <p14:tracePt t="60705" x="2949575" y="2625725"/>
          <p14:tracePt t="60712" x="2965450" y="2625725"/>
          <p14:tracePt t="60720" x="2990850" y="2643188"/>
          <p14:tracePt t="60727" x="3025775" y="2668588"/>
          <p14:tracePt t="60736" x="3033713" y="2676525"/>
          <p14:tracePt t="60744" x="3051175" y="2693988"/>
          <p14:tracePt t="60753" x="3067050" y="2701925"/>
          <p14:tracePt t="60761" x="3094038" y="2711450"/>
          <p14:tracePt t="60769" x="3094038" y="2719388"/>
          <p14:tracePt t="60776" x="3101975" y="2719388"/>
          <p14:tracePt t="60786" x="3109913" y="2719388"/>
          <p14:tracePt t="60848" x="3119438" y="2719388"/>
          <p14:tracePt t="60868" x="3127375" y="2719388"/>
          <p14:tracePt t="60872" x="3144838" y="2727325"/>
          <p14:tracePt t="60883" x="3160713" y="2736850"/>
          <p14:tracePt t="60889" x="3195638" y="2752725"/>
          <p14:tracePt t="60896" x="3221038" y="2778125"/>
          <p14:tracePt t="60905" x="3254375" y="2805113"/>
          <p14:tracePt t="60912" x="3297238" y="2846388"/>
          <p14:tracePt t="60921" x="3348038" y="2881313"/>
          <p14:tracePt t="60927" x="3373438" y="2906713"/>
          <p14:tracePt t="60937" x="3390900" y="2922588"/>
          <p14:tracePt t="60944" x="3424238" y="2922588"/>
          <p14:tracePt t="60953" x="3467100" y="2922588"/>
          <p14:tracePt t="60960" x="3502025" y="2922588"/>
          <p14:tracePt t="60969" x="3535363" y="2922588"/>
          <p14:tracePt t="60976" x="3578225" y="2949575"/>
          <p14:tracePt t="60985" x="3603625" y="2949575"/>
          <p14:tracePt t="61000" x="3603625" y="2957513"/>
          <p14:tracePt t="61017" x="3603625" y="2965450"/>
          <p14:tracePt t="61024" x="3594100" y="2965450"/>
          <p14:tracePt t="61217" x="3535363" y="3008313"/>
          <p14:tracePt t="61225" x="3459163" y="3067050"/>
          <p14:tracePt t="61233" x="3408363" y="3101975"/>
          <p14:tracePt t="61241" x="3355975" y="3152775"/>
          <p14:tracePt t="61250" x="3289300" y="3221038"/>
          <p14:tracePt t="61256" x="3254375" y="3246438"/>
          <p14:tracePt t="61267" x="3228975" y="3271838"/>
          <p14:tracePt t="61273" x="3211513" y="3314700"/>
          <p14:tracePt t="61283" x="3195638" y="3322638"/>
          <p14:tracePt t="61288" x="3186113" y="3330575"/>
          <p14:tracePt t="61296" x="3178175" y="3340100"/>
          <p14:tracePt t="61305" x="3170238" y="3355975"/>
          <p14:tracePt t="61312" x="3160713" y="3365500"/>
          <p14:tracePt t="61321" x="3152775" y="3373438"/>
          <p14:tracePt t="61327" x="3135313" y="3382963"/>
          <p14:tracePt t="61336" x="3119438" y="3382963"/>
          <p14:tracePt t="61345" x="3119438" y="3390900"/>
          <p14:tracePt t="61393" x="3127375" y="3398838"/>
          <p14:tracePt t="61408" x="3160713" y="3382963"/>
          <p14:tracePt t="61417" x="3178175" y="3373438"/>
          <p14:tracePt t="61426" x="3186113" y="3373438"/>
          <p14:tracePt t="61433" x="3221038" y="3355975"/>
          <p14:tracePt t="61441" x="3228975" y="3348038"/>
          <p14:tracePt t="61450" x="3246438" y="3340100"/>
          <p14:tracePt t="61457" x="3263900" y="3322638"/>
          <p14:tracePt t="61466" x="3279775" y="3322638"/>
          <p14:tracePt t="61473" x="3297238" y="3314700"/>
          <p14:tracePt t="61483" x="3305175" y="3305175"/>
          <p14:tracePt t="61489" x="3330575" y="3289300"/>
          <p14:tracePt t="61497" x="3348038" y="3271838"/>
          <p14:tracePt t="61504" x="3355975" y="3263900"/>
          <p14:tracePt t="61511" x="3365500" y="3254375"/>
          <p14:tracePt t="61521" x="3373438" y="3238500"/>
          <p14:tracePt t="61528" x="3390900" y="3221038"/>
          <p14:tracePt t="61537" x="3398838" y="3221038"/>
          <p14:tracePt t="61545" x="3408363" y="3203575"/>
          <p14:tracePt t="61552" x="3416300" y="3195638"/>
          <p14:tracePt t="61560" x="3424238" y="3186113"/>
          <p14:tracePt t="61569" x="3424238" y="3178175"/>
          <p14:tracePt t="61576" x="3433763" y="3160713"/>
          <p14:tracePt t="61584" x="3449638" y="3144838"/>
          <p14:tracePt t="61593" x="3459163" y="3135313"/>
          <p14:tracePt t="61601" x="3475038" y="3109913"/>
          <p14:tracePt t="61609" x="3484563" y="3094038"/>
          <p14:tracePt t="61617" x="3502025" y="3076575"/>
          <p14:tracePt t="61624" x="3509963" y="3059113"/>
          <p14:tracePt t="61634" x="3517900" y="3041650"/>
          <p14:tracePt t="61651" x="3517900" y="3025775"/>
          <p14:tracePt t="61657" x="3517900" y="3016250"/>
          <p14:tracePt t="61673" x="3517900" y="3008313"/>
          <p14:tracePt t="61683" x="3517900" y="3000375"/>
          <p14:tracePt t="61712" x="3517900" y="2990850"/>
          <p14:tracePt t="61817" x="3517900" y="2982913"/>
          <p14:tracePt t="61881" x="3502025" y="2982913"/>
          <p14:tracePt t="61889" x="3484563" y="2982913"/>
          <p14:tracePt t="61899" x="3459163" y="2990850"/>
          <p14:tracePt t="61906" x="3441700" y="3008313"/>
          <p14:tracePt t="61911" x="3424238" y="3008313"/>
          <p14:tracePt t="61932" x="3398838" y="3016250"/>
          <p14:tracePt t="61937" x="3390900" y="3016250"/>
          <p14:tracePt t="61953" x="3382963" y="3016250"/>
          <p14:tracePt t="61969" x="3365500" y="3025775"/>
          <p14:tracePt t="61984" x="3355975" y="3025775"/>
          <p14:tracePt t="61993" x="3340100" y="3025775"/>
          <p14:tracePt t="62000" x="3330575" y="3025775"/>
          <p14:tracePt t="62008" x="3314700" y="3025775"/>
          <p14:tracePt t="62017" x="3305175" y="3025775"/>
          <p14:tracePt t="62024" x="3297238" y="3025775"/>
          <p14:tracePt t="62035" x="3279775" y="3025775"/>
          <p14:tracePt t="62040" x="3271838" y="3025775"/>
          <p14:tracePt t="62050" x="3254375" y="3025775"/>
          <p14:tracePt t="62057" x="3228975" y="3025775"/>
          <p14:tracePt t="62067" x="3186113" y="3025775"/>
          <p14:tracePt t="62072" x="3144838" y="3025775"/>
          <p14:tracePt t="62083" x="3094038" y="3016250"/>
          <p14:tracePt t="62089" x="3033713" y="3008313"/>
          <p14:tracePt t="62097" x="2965450" y="3000375"/>
          <p14:tracePt t="62104" x="2914650" y="2990850"/>
          <p14:tracePt t="62111" x="2855913" y="2974975"/>
          <p14:tracePt t="62121" x="2830513" y="2965450"/>
          <p14:tracePt t="62128" x="2795588" y="2965450"/>
          <p14:tracePt t="62137" x="2744788" y="2949575"/>
          <p14:tracePt t="62145" x="2727325" y="2949575"/>
          <p14:tracePt t="62153" x="2701925" y="2949575"/>
          <p14:tracePt t="62160" x="2686050" y="2949575"/>
          <p14:tracePt t="62176" x="2660650" y="2940050"/>
          <p14:tracePt t="62184" x="2651125" y="2932113"/>
          <p14:tracePt t="62209" x="2643188" y="2932113"/>
          <p14:tracePt t="62217" x="2625725" y="2922588"/>
          <p14:tracePt t="62225" x="2625725" y="2914650"/>
          <p14:tracePt t="62240" x="2617788" y="2906713"/>
          <p14:tracePt t="62250" x="2617788" y="2897188"/>
          <p14:tracePt t="62256" x="2608263" y="2897188"/>
          <p14:tracePt t="62267" x="2608263" y="2889250"/>
          <p14:tracePt t="62272" x="2608263" y="2881313"/>
          <p14:tracePt t="62280" x="2608263" y="2871788"/>
          <p14:tracePt t="62289" x="2608263" y="2863850"/>
          <p14:tracePt t="62298" x="2608263" y="2855913"/>
          <p14:tracePt t="62305" x="2608263" y="2846388"/>
          <p14:tracePt t="62311" x="2608263" y="2838450"/>
          <p14:tracePt t="62321" x="2608263" y="2830513"/>
          <p14:tracePt t="62345" x="2608263" y="2820988"/>
          <p14:tracePt t="62360" x="2608263" y="2813050"/>
          <p14:tracePt t="62401" x="2608263" y="2805113"/>
          <p14:tracePt t="62417" x="2608263" y="2795588"/>
          <p14:tracePt t="62434" x="2608263" y="2787650"/>
          <p14:tracePt t="62689" x="2617788" y="2795588"/>
          <p14:tracePt t="62721" x="2617788" y="2805113"/>
          <p14:tracePt t="63049" x="2617788" y="2813050"/>
          <p14:tracePt t="63067" x="2617788" y="2820988"/>
          <p14:tracePt t="63072" x="2617788" y="2830513"/>
          <p14:tracePt t="63080" x="2617788" y="2846388"/>
          <p14:tracePt t="63098" x="2617788" y="2863850"/>
          <p14:tracePt t="63104" x="2608263" y="2881313"/>
          <p14:tracePt t="63112" x="2600325" y="2889250"/>
          <p14:tracePt t="63120" x="2592388" y="2914650"/>
          <p14:tracePt t="63129" x="2582863" y="2932113"/>
          <p14:tracePt t="63137" x="2582863" y="2957513"/>
          <p14:tracePt t="63144" x="2574925" y="2982913"/>
          <p14:tracePt t="63153" x="2574925" y="2990850"/>
          <p14:tracePt t="63160" x="2566988" y="3025775"/>
          <p14:tracePt t="63168" x="2557463" y="3051175"/>
          <p14:tracePt t="63177" x="2557463" y="3076575"/>
          <p14:tracePt t="63185" x="2557463" y="3094038"/>
          <p14:tracePt t="63193" x="2557463" y="3109913"/>
          <p14:tracePt t="63201" x="2557463" y="3135313"/>
          <p14:tracePt t="63209" x="2557463" y="3152775"/>
          <p14:tracePt t="63219" x="2557463" y="3178175"/>
          <p14:tracePt t="63225" x="2557463" y="3203575"/>
          <p14:tracePt t="63235" x="2557463" y="3211513"/>
          <p14:tracePt t="63240" x="2557463" y="3228975"/>
          <p14:tracePt t="63251" x="2557463" y="3238500"/>
          <p14:tracePt t="63256" x="2557463" y="3254375"/>
          <p14:tracePt t="63266" x="2557463" y="3271838"/>
          <p14:tracePt t="63280" x="2557463" y="3289300"/>
          <p14:tracePt t="63304" x="2557463" y="3305175"/>
          <p14:tracePt t="63312" x="2557463" y="3314700"/>
          <p14:tracePt t="63329" x="2557463" y="3330575"/>
          <p14:tracePt t="63335" x="2557463" y="3348038"/>
          <p14:tracePt t="63344" x="2557463" y="3365500"/>
          <p14:tracePt t="63351" x="2574925" y="3390900"/>
          <p14:tracePt t="63359" x="2592388" y="3416300"/>
          <p14:tracePt t="63369" x="2617788" y="3449638"/>
          <p14:tracePt t="63375" x="2625725" y="3467100"/>
          <p14:tracePt t="63384" x="2651125" y="3492500"/>
          <p14:tracePt t="63391" x="2660650" y="3509963"/>
          <p14:tracePt t="63402" x="2668588" y="3517900"/>
          <p14:tracePt t="63407" x="2668588" y="3535363"/>
          <p14:tracePt t="63418" x="2686050" y="3560763"/>
          <p14:tracePt t="63424" x="2686050" y="3578225"/>
          <p14:tracePt t="63434" x="2693988" y="3603625"/>
          <p14:tracePt t="63440" x="2701925" y="3611563"/>
          <p14:tracePt t="63450" x="2711450" y="3619500"/>
          <p14:tracePt t="63456" x="2719388" y="3636963"/>
          <p14:tracePt t="63465" x="2719388" y="3654425"/>
          <p14:tracePt t="63471" x="2727325" y="3671888"/>
          <p14:tracePt t="63483" x="2727325" y="3687763"/>
          <p14:tracePt t="63505" x="2727325" y="3713163"/>
          <p14:tracePt t="63512" x="2711450" y="3730625"/>
          <p14:tracePt t="63521" x="2686050" y="3738563"/>
          <p14:tracePt t="63529" x="2660650" y="3756025"/>
          <p14:tracePt t="63536" x="2633663" y="3763963"/>
          <p14:tracePt t="63544" x="2625725" y="3781425"/>
          <p14:tracePt t="63553" x="2574925" y="3798888"/>
          <p14:tracePt t="63560" x="2566988" y="3806825"/>
          <p14:tracePt t="63568" x="2541588" y="3816350"/>
          <p14:tracePt t="63577" x="2532063" y="3816350"/>
          <p14:tracePt t="63585" x="2516188" y="3824288"/>
          <p14:tracePt t="63681" x="2516188" y="3832225"/>
          <p14:tracePt t="63689" x="2532063" y="3841750"/>
          <p14:tracePt t="63720" x="2532063" y="3849688"/>
          <p14:tracePt t="63952" x="2541588" y="3849688"/>
          <p14:tracePt t="63960" x="2549525" y="3824288"/>
          <p14:tracePt t="63968" x="2557463" y="3816350"/>
          <p14:tracePt t="63977" x="2566988" y="3763963"/>
          <p14:tracePt t="63986" x="2566988" y="3738563"/>
          <p14:tracePt t="63993" x="2574925" y="3679825"/>
          <p14:tracePt t="64002" x="2582863" y="3619500"/>
          <p14:tracePt t="64009" x="2592388" y="3560763"/>
          <p14:tracePt t="64019" x="2592388" y="3502025"/>
          <p14:tracePt t="64024" x="2600325" y="3441700"/>
          <p14:tracePt t="64035" x="2600325" y="3390900"/>
          <p14:tracePt t="64041" x="2600325" y="3314700"/>
          <p14:tracePt t="64050" x="2600325" y="3271838"/>
          <p14:tracePt t="64057" x="2600325" y="3228975"/>
          <p14:tracePt t="64066" x="2600325" y="3186113"/>
          <p14:tracePt t="64072" x="2592388" y="3152775"/>
          <p14:tracePt t="64079" x="2582863" y="3127375"/>
          <p14:tracePt t="64088" x="2574925" y="3101975"/>
          <p14:tracePt t="64096" x="2574925" y="3084513"/>
          <p14:tracePt t="64105" x="2557463" y="3067050"/>
          <p14:tracePt t="64113" x="2549525" y="3051175"/>
          <p14:tracePt t="64120" x="2541588" y="3033713"/>
          <p14:tracePt t="64129" x="2524125" y="3016250"/>
          <p14:tracePt t="64136" x="2524125" y="3000375"/>
          <p14:tracePt t="64144" x="2506663" y="2982913"/>
          <p14:tracePt t="64153" x="2506663" y="2974975"/>
          <p14:tracePt t="64161" x="2506663" y="2957513"/>
          <p14:tracePt t="64169" x="2498725" y="2940050"/>
          <p14:tracePt t="64177" x="2489200" y="2922588"/>
          <p14:tracePt t="64186" x="2481263" y="2914650"/>
          <p14:tracePt t="64193" x="2481263" y="2906713"/>
          <p14:tracePt t="64202" x="2473325" y="2889250"/>
          <p14:tracePt t="64209" x="2463800" y="2881313"/>
          <p14:tracePt t="64219" x="2463800" y="2871788"/>
          <p14:tracePt t="64225" x="2463800" y="2863850"/>
          <p14:tracePt t="64235" x="2463800" y="2855913"/>
          <p14:tracePt t="64251" x="2463800" y="2830513"/>
          <p14:tracePt t="64266" x="2463800" y="2820988"/>
          <p14:tracePt t="64273" x="2463800" y="2795588"/>
          <p14:tracePt t="64279" x="2463800" y="2787650"/>
          <p14:tracePt t="64289" x="2463800" y="2770188"/>
          <p14:tracePt t="64296" x="2463800" y="2752725"/>
          <p14:tracePt t="64313" x="2463800" y="2744788"/>
          <p14:tracePt t="64328" x="2463800" y="2736850"/>
          <p14:tracePt t="64336" x="2463800" y="2727325"/>
          <p14:tracePt t="64344" x="2463800" y="2719388"/>
          <p14:tracePt t="64449" x="2463800" y="2711450"/>
          <p14:tracePt t="64552" x="2463800" y="2693988"/>
          <p14:tracePt t="64641" x="2481263" y="2686050"/>
          <p14:tracePt t="64945" x="2498725" y="2668588"/>
          <p14:tracePt t="64977" x="2506663" y="2660650"/>
          <p14:tracePt t="65161" x="2516188" y="2660650"/>
          <p14:tracePt t="65168" x="2524125" y="2660650"/>
          <p14:tracePt t="65257" x="2532063" y="2660650"/>
          <p14:tracePt t="65272" x="2532063" y="2668588"/>
          <p14:tracePt t="65279" x="2532063" y="2686050"/>
          <p14:tracePt t="65289" x="2541588" y="2701925"/>
          <p14:tracePt t="65296" x="2541588" y="2719388"/>
          <p14:tracePt t="65305" x="2549525" y="2752725"/>
          <p14:tracePt t="65313" x="2549525" y="2778125"/>
          <p14:tracePt t="65321" x="2557463" y="2805113"/>
          <p14:tracePt t="65328" x="2557463" y="2830513"/>
          <p14:tracePt t="65336" x="2557463" y="2855913"/>
          <p14:tracePt t="65344" x="2557463" y="2889250"/>
          <p14:tracePt t="65352" x="2557463" y="2906713"/>
          <p14:tracePt t="65361" x="2557463" y="2949575"/>
          <p14:tracePt t="65369" x="2557463" y="2982913"/>
          <p14:tracePt t="65377" x="2557463" y="3016250"/>
          <p14:tracePt t="65385" x="2557463" y="3051175"/>
          <p14:tracePt t="65393" x="2557463" y="3076575"/>
          <p14:tracePt t="65402" x="2557463" y="3109913"/>
          <p14:tracePt t="65409" x="2557463" y="3144838"/>
          <p14:tracePt t="65418" x="2557463" y="3186113"/>
          <p14:tracePt t="65425" x="2557463" y="3228975"/>
          <p14:tracePt t="65435" x="2557463" y="3271838"/>
          <p14:tracePt t="65440" x="2557463" y="3314700"/>
          <p14:tracePt t="65451" x="2557463" y="3348038"/>
          <p14:tracePt t="65456" x="2557463" y="3390900"/>
          <p14:tracePt t="65464" x="2557463" y="3433763"/>
          <p14:tracePt t="65472" x="2557463" y="3467100"/>
          <p14:tracePt t="65480" x="2557463" y="3509963"/>
          <p14:tracePt t="65489" x="2557463" y="3543300"/>
          <p14:tracePt t="65497" x="2557463" y="3594100"/>
          <p14:tracePt t="65505" x="2557463" y="3654425"/>
          <p14:tracePt t="65512" x="2557463" y="3697288"/>
          <p14:tracePt t="65521" x="2557463" y="3738563"/>
          <p14:tracePt t="65528" x="2557463" y="3773488"/>
          <p14:tracePt t="65536" x="2566988" y="3790950"/>
          <p14:tracePt t="65544" x="2566988" y="3849688"/>
          <p14:tracePt t="65553" x="2566988" y="3867150"/>
          <p14:tracePt t="65561" x="2566988" y="3892550"/>
          <p14:tracePt t="65569" x="2566988" y="3917950"/>
          <p14:tracePt t="65576" x="2566988" y="3935413"/>
          <p14:tracePt t="65585" x="2566988" y="3960813"/>
          <p14:tracePt t="65593" x="2566988" y="3976688"/>
          <p14:tracePt t="65603" x="2566988" y="3994150"/>
          <p14:tracePt t="65609" x="2566988" y="4027488"/>
          <p14:tracePt t="65618" x="2566988" y="4044950"/>
          <p14:tracePt t="65625" x="2566988" y="4070350"/>
          <p14:tracePt t="65635" x="2566988" y="4087813"/>
          <p14:tracePt t="65640" x="2566988" y="4121150"/>
          <p14:tracePt t="65648" x="2566988" y="4146550"/>
          <p14:tracePt t="65657" x="2566988" y="4171950"/>
          <p14:tracePt t="65663" x="2566988" y="4206875"/>
          <p14:tracePt t="65673" x="2566988" y="4232275"/>
          <p14:tracePt t="65680" x="2566988" y="4257675"/>
          <p14:tracePt t="65689" x="2574925" y="4283075"/>
          <p14:tracePt t="65697" x="2574925" y="4316413"/>
          <p14:tracePt t="65705" x="2574925" y="4351338"/>
          <p14:tracePt t="65712" x="2574925" y="4376738"/>
          <p14:tracePt t="65721" x="2574925" y="4410075"/>
          <p14:tracePt t="65728" x="2574925" y="4435475"/>
          <p14:tracePt t="65737" x="2574925" y="4470400"/>
          <p14:tracePt t="65744" x="2582863" y="4495800"/>
          <p14:tracePt t="65752" x="2592388" y="4546600"/>
          <p14:tracePt t="65760" x="2600325" y="4572000"/>
          <p14:tracePt t="65769" x="2600325" y="4605338"/>
          <p14:tracePt t="65777" x="2600325" y="4657725"/>
          <p14:tracePt t="65786" x="2608263" y="4699000"/>
          <p14:tracePt t="65793" x="2608263" y="4733925"/>
          <p14:tracePt t="65802" x="2608263" y="4767263"/>
          <p14:tracePt t="65809" x="2608263" y="4792663"/>
          <p14:tracePt t="65819" x="2625725" y="4827588"/>
          <p14:tracePt t="65825" x="2625725" y="4843463"/>
          <p14:tracePt t="65835" x="2625725" y="4868863"/>
          <p14:tracePt t="65840" x="2643188" y="4878388"/>
          <p14:tracePt t="65848" x="2643188" y="4894263"/>
          <p14:tracePt t="65857" x="2643188" y="4911725"/>
          <p14:tracePt t="65872" x="2651125" y="4919663"/>
          <p14:tracePt t="65880" x="2660650" y="4929188"/>
          <p14:tracePt t="65897" x="2676525" y="4937125"/>
          <p14:tracePt t="65904" x="2686050" y="4937125"/>
          <p14:tracePt t="65912" x="2693988" y="4937125"/>
          <p14:tracePt t="65920" x="2719388" y="4937125"/>
          <p14:tracePt t="65928" x="2727325" y="4937125"/>
          <p14:tracePt t="65944" x="2736850" y="4937125"/>
          <p14:tracePt t="65953" x="2744788" y="4937125"/>
          <p14:tracePt t="65970" x="2752725" y="4937125"/>
          <p14:tracePt t="65977" x="2770188" y="4937125"/>
          <p14:tracePt t="66002" x="2778125" y="4937125"/>
          <p14:tracePt t="66009" x="2787650" y="4937125"/>
          <p14:tracePt t="66035" x="2795588" y="4937125"/>
          <p14:tracePt t="66041" x="2805113" y="4937125"/>
          <p14:tracePt t="66047" x="2813050" y="4937125"/>
          <p14:tracePt t="66073" x="2830513" y="4929188"/>
          <p14:tracePt t="66080" x="2838450" y="4919663"/>
          <p14:tracePt t="66087" x="2846388" y="4919663"/>
          <p14:tracePt t="66105" x="2855913" y="4919663"/>
          <p14:tracePt t="66112" x="2863850" y="4911725"/>
          <p14:tracePt t="66128" x="2871788" y="4903788"/>
          <p14:tracePt t="66137" x="2881313" y="4903788"/>
          <p14:tracePt t="66144" x="2889250" y="4894263"/>
          <p14:tracePt t="66152" x="2906713" y="4894263"/>
          <p14:tracePt t="66170" x="2932113" y="4886325"/>
          <p14:tracePt t="66177" x="2957513" y="4868863"/>
          <p14:tracePt t="66186" x="2965450" y="4868863"/>
          <p14:tracePt t="66193" x="2990850" y="4860925"/>
          <p14:tracePt t="66203" x="3025775" y="4843463"/>
          <p14:tracePt t="66207" x="3051175" y="4835525"/>
          <p14:tracePt t="66218" x="3084513" y="4810125"/>
          <p14:tracePt t="66225" x="3127375" y="4802188"/>
          <p14:tracePt t="66235" x="3160713" y="4784725"/>
          <p14:tracePt t="66241" x="3211513" y="4749800"/>
          <p14:tracePt t="66251" x="3263900" y="4724400"/>
          <p14:tracePt t="66257" x="3314700" y="4708525"/>
          <p14:tracePt t="66264" x="3365500" y="4673600"/>
          <p14:tracePt t="66273" x="3424238" y="4657725"/>
          <p14:tracePt t="66280" x="3459163" y="4614863"/>
          <p14:tracePt t="66288" x="3527425" y="4597400"/>
          <p14:tracePt t="66297" x="3578225" y="4554538"/>
          <p14:tracePt t="66305" x="3636963" y="4513263"/>
          <p14:tracePt t="66312" x="3705225" y="4470400"/>
          <p14:tracePt t="66320" x="3748088" y="4435475"/>
          <p14:tracePt t="66328" x="3798888" y="4402138"/>
          <p14:tracePt t="66336" x="3849688" y="4359275"/>
          <p14:tracePt t="66344" x="3917950" y="4316413"/>
          <p14:tracePt t="66353" x="3951288" y="4291013"/>
          <p14:tracePt t="66359" x="3994150" y="4249738"/>
          <p14:tracePt t="66369" x="4027488" y="4224338"/>
          <p14:tracePt t="66376" x="4079875" y="4171950"/>
          <p14:tracePt t="66386" x="4121150" y="4138613"/>
          <p14:tracePt t="66392" x="4156075" y="4087813"/>
          <p14:tracePt t="66402" x="4197350" y="4052888"/>
          <p14:tracePt t="66408" x="4232275" y="4027488"/>
          <p14:tracePt t="66419" x="4265613" y="3986213"/>
          <p14:tracePt t="66425" x="4283075" y="3976688"/>
          <p14:tracePt t="66435" x="4333875" y="3935413"/>
          <p14:tracePt t="66441" x="4359275" y="3908425"/>
          <p14:tracePt t="66451" x="4384675" y="3875088"/>
          <p14:tracePt t="66456" x="4410075" y="3849688"/>
          <p14:tracePt t="66463" x="4435475" y="3824288"/>
          <p14:tracePt t="66472" x="4460875" y="3798888"/>
          <p14:tracePt t="66480" x="4486275" y="3773488"/>
          <p14:tracePt t="66488" x="4503738" y="3756025"/>
          <p14:tracePt t="66497" x="4529138" y="3730625"/>
          <p14:tracePt t="66504" x="4546600" y="3713163"/>
          <p14:tracePt t="66512" x="4572000" y="3697288"/>
          <p14:tracePt t="66520" x="4589463" y="3679825"/>
          <p14:tracePt t="66528" x="4614863" y="3654425"/>
          <p14:tracePt t="66537" x="4622800" y="3636963"/>
          <p14:tracePt t="66544" x="4665663" y="3611563"/>
          <p14:tracePt t="66552" x="4683125" y="3586163"/>
          <p14:tracePt t="66559" x="4708525" y="3560763"/>
          <p14:tracePt t="66569" x="4741863" y="3527425"/>
          <p14:tracePt t="66575" x="4767263" y="3492500"/>
          <p14:tracePt t="66586" x="4792663" y="3467100"/>
          <p14:tracePt t="66592" x="4827588" y="3424238"/>
          <p14:tracePt t="66603" x="4852988" y="3398838"/>
          <p14:tracePt t="66607" x="4894263" y="3365500"/>
          <p14:tracePt t="66619" x="4919663" y="3340100"/>
          <p14:tracePt t="66624" x="4919663" y="3330575"/>
          <p14:tracePt t="66634" x="4937125" y="3314700"/>
          <p14:tracePt t="66639" x="4954588" y="3297238"/>
          <p14:tracePt t="66650" x="4979988" y="3263900"/>
          <p14:tracePt t="66655" x="4987925" y="3238500"/>
          <p14:tracePt t="66663" x="4997450" y="3221038"/>
          <p14:tracePt t="66672" x="5013325" y="3195638"/>
          <p14:tracePt t="66680" x="5022850" y="3178175"/>
          <p14:tracePt t="66689" x="5048250" y="3152775"/>
          <p14:tracePt t="66697" x="5064125" y="3127375"/>
          <p14:tracePt t="66704" x="5081588" y="3109913"/>
          <p14:tracePt t="66712" x="5099050" y="3084513"/>
          <p14:tracePt t="66720" x="5116513" y="3067050"/>
          <p14:tracePt t="66728" x="5116513" y="3051175"/>
          <p14:tracePt t="66736" x="5132388" y="3025775"/>
          <p14:tracePt t="66745" x="5149850" y="3008313"/>
          <p14:tracePt t="66753" x="5167313" y="2990850"/>
          <p14:tracePt t="66761" x="5175250" y="2974975"/>
          <p14:tracePt t="66769" x="5192713" y="2949575"/>
          <p14:tracePt t="66776" x="5192713" y="2932113"/>
          <p14:tracePt t="66787" x="5200650" y="2914650"/>
          <p14:tracePt t="66793" x="5208588" y="2897188"/>
          <p14:tracePt t="66803" x="5218113" y="2871788"/>
          <p14:tracePt t="66809" x="5226050" y="2846388"/>
          <p14:tracePt t="66819" x="5235575" y="2838450"/>
          <p14:tracePt t="66825" x="5235575" y="2813050"/>
          <p14:tracePt t="66833" x="5251450" y="2795588"/>
          <p14:tracePt t="66841" x="5251450" y="2778125"/>
          <p14:tracePt t="66847" x="5260975" y="2762250"/>
          <p14:tracePt t="66857" x="5268913" y="2736850"/>
          <p14:tracePt t="66864" x="5268913" y="2727325"/>
          <p14:tracePt t="66871" x="5276850" y="2711450"/>
          <p14:tracePt t="66880" x="5286375" y="2686050"/>
          <p14:tracePt t="66889" x="5286375" y="2676525"/>
          <p14:tracePt t="66897" x="5286375" y="2660650"/>
          <p14:tracePt t="66904" x="5294313" y="2643188"/>
          <p14:tracePt t="66914" x="5294313" y="2633663"/>
          <p14:tracePt t="66920" x="5302250" y="2617788"/>
          <p14:tracePt t="66928" x="5302250" y="2608263"/>
          <p14:tracePt t="66937" x="5311775" y="2600325"/>
          <p14:tracePt t="66945" x="5311775" y="2592388"/>
          <p14:tracePt t="66953" x="5311775" y="2566988"/>
          <p14:tracePt t="66961" x="5311775" y="2557463"/>
          <p14:tracePt t="66970" x="5327650" y="2541588"/>
          <p14:tracePt t="66977" x="5327650" y="2524125"/>
          <p14:tracePt t="66986" x="5337175" y="2524125"/>
          <p14:tracePt t="66993" x="5337175" y="2506663"/>
          <p14:tracePt t="67003" x="5353050" y="2489200"/>
          <p14:tracePt t="67019" x="5353050" y="2481263"/>
          <p14:tracePt t="67025" x="5353050" y="2473325"/>
          <p14:tracePt t="67035" x="5362575" y="2463800"/>
          <p14:tracePt t="67041" x="5370513" y="2455863"/>
          <p14:tracePt t="67057" x="5380038" y="2447925"/>
          <p14:tracePt t="67080" x="5387975" y="2438400"/>
          <p14:tracePt t="67089" x="5395913" y="2430463"/>
          <p14:tracePt t="67129" x="5405438" y="2422525"/>
          <p14:tracePt t="67161" x="5413375" y="2422525"/>
          <p14:tracePt t="67177" x="5421313" y="2413000"/>
          <p14:tracePt t="67193" x="5421313" y="2405063"/>
          <p14:tracePt t="67203" x="5430838" y="2405063"/>
          <p14:tracePt t="67209" x="5438775" y="2405063"/>
          <p14:tracePt t="67225" x="5446713" y="2397125"/>
          <p14:tracePt t="67235" x="5464175" y="2387600"/>
          <p14:tracePt t="67263" x="5472113" y="2387600"/>
          <p14:tracePt t="67296" x="5481638" y="2379663"/>
          <p14:tracePt t="67304" x="5489575" y="2379663"/>
          <p14:tracePt t="67329" x="5514975" y="2371725"/>
          <p14:tracePt t="67345" x="5524500" y="2371725"/>
          <p14:tracePt t="67353" x="5532438" y="2371725"/>
          <p14:tracePt t="67361" x="5540375" y="2362200"/>
          <p14:tracePt t="67369" x="5549900" y="2354263"/>
          <p14:tracePt t="67377" x="5565775" y="2354263"/>
          <p14:tracePt t="67387" x="5575300" y="2354263"/>
          <p14:tracePt t="67393" x="5583238" y="2354263"/>
          <p14:tracePt t="67403" x="5600700" y="2354263"/>
          <p14:tracePt t="67409" x="5616575" y="2354263"/>
          <p14:tracePt t="67419" x="5626100" y="2344738"/>
          <p14:tracePt t="67425" x="5634038" y="2344738"/>
          <p14:tracePt t="67432" x="5641975" y="2344738"/>
          <p14:tracePt t="67441" x="5659438" y="2336800"/>
          <p14:tracePt t="67447" x="5668963" y="2336800"/>
          <p14:tracePt t="67456" x="5676900" y="2336800"/>
          <p14:tracePt t="67464" x="5684838" y="2336800"/>
          <p14:tracePt t="67472" x="5694363" y="2336800"/>
          <p14:tracePt t="67481" x="5702300" y="2336800"/>
          <p14:tracePt t="67488" x="5710238" y="2336800"/>
          <p14:tracePt t="67504" x="5727700" y="2336800"/>
          <p14:tracePt t="67520" x="5745163" y="2336800"/>
          <p14:tracePt t="67538" x="5770563" y="2336800"/>
          <p14:tracePt t="67553" x="5788025" y="2328863"/>
          <p14:tracePt t="67571" x="5795963" y="2328863"/>
          <p14:tracePt t="67577" x="5803900" y="2328863"/>
          <p14:tracePt t="67593" x="5813425" y="2328863"/>
          <p14:tracePt t="67603" x="5821363" y="2328863"/>
          <p14:tracePt t="67609" x="5829300" y="2328863"/>
          <p14:tracePt t="67626" x="5838825" y="2328863"/>
          <p14:tracePt t="67635" x="5846763" y="2328863"/>
          <p14:tracePt t="67641" x="5864225" y="2319338"/>
          <p14:tracePt t="67647" x="5872163" y="2319338"/>
          <p14:tracePt t="67656" x="5880100" y="2319338"/>
          <p14:tracePt t="67664" x="5897563" y="2319338"/>
          <p14:tracePt t="67672" x="5915025" y="2319338"/>
          <p14:tracePt t="67682" x="5932488" y="2311400"/>
          <p14:tracePt t="67688" x="5948363" y="2311400"/>
          <p14:tracePt t="67696" x="5965825" y="2311400"/>
          <p14:tracePt t="67712" x="5983288" y="2311400"/>
          <p14:tracePt t="67721" x="5991225" y="2303463"/>
          <p14:tracePt t="67729" x="6008688" y="2303463"/>
          <p14:tracePt t="67736" x="6016625" y="2303463"/>
          <p14:tracePt t="67745" x="6024563" y="2303463"/>
          <p14:tracePt t="67753" x="6034088" y="2303463"/>
          <p14:tracePt t="67761" x="6042025" y="2303463"/>
          <p14:tracePt t="67777" x="6049963" y="2303463"/>
          <p14:tracePt t="67787" x="6059488" y="2303463"/>
          <p14:tracePt t="67793" x="6067425" y="2303463"/>
          <p14:tracePt t="67809" x="6076950" y="2303463"/>
          <p14:tracePt t="67819" x="6084888" y="2303463"/>
          <p14:tracePt t="67832" x="6092825" y="2303463"/>
          <p14:tracePt t="67841" x="6102350" y="2303463"/>
          <p14:tracePt t="67857" x="6110288" y="2303463"/>
          <p14:tracePt t="67864" x="6118225" y="2303463"/>
          <p14:tracePt t="67873" x="6127750" y="2303463"/>
          <p14:tracePt t="67889" x="6135688" y="2303463"/>
          <p14:tracePt t="67914" x="6153150" y="2303463"/>
          <p14:tracePt t="68210" x="6161088" y="2303463"/>
          <p14:tracePt t="68225" x="6169025" y="2303463"/>
          <p14:tracePt t="68235" x="6178550" y="2303463"/>
          <p14:tracePt t="68257" x="6194425" y="2303463"/>
          <p14:tracePt t="68706" x="6186488" y="2303463"/>
          <p14:tracePt t="68713" x="6178550" y="2311400"/>
          <p14:tracePt t="68721" x="6161088" y="2319338"/>
          <p14:tracePt t="68728" x="6143625" y="2319338"/>
          <p14:tracePt t="68738" x="6135688" y="2328863"/>
          <p14:tracePt t="68745" x="6110288" y="2344738"/>
          <p14:tracePt t="68753" x="6076950" y="2344738"/>
          <p14:tracePt t="68761" x="6049963" y="2362200"/>
          <p14:tracePt t="68770" x="6024563" y="2379663"/>
          <p14:tracePt t="68777" x="6008688" y="2387600"/>
          <p14:tracePt t="68787" x="5957888" y="2413000"/>
          <p14:tracePt t="68792" x="5932488" y="2438400"/>
          <p14:tracePt t="68803" x="5889625" y="2463800"/>
          <p14:tracePt t="68809" x="5846763" y="2489200"/>
          <p14:tracePt t="68819" x="5846763" y="2498725"/>
          <p14:tracePt t="68825" x="5813425" y="2498725"/>
          <p14:tracePt t="68831" x="5803900" y="2516188"/>
          <p14:tracePt t="68841" x="5770563" y="2524125"/>
          <p14:tracePt t="68848" x="5735638" y="2541588"/>
          <p14:tracePt t="68857" x="5719763" y="2549525"/>
          <p14:tracePt t="68865" x="5702300" y="2557463"/>
          <p14:tracePt t="68873" x="5676900" y="2566988"/>
          <p14:tracePt t="68880" x="5659438" y="2574925"/>
          <p14:tracePt t="68889" x="5641975" y="2582863"/>
          <p14:tracePt t="68899" x="5608638" y="2600325"/>
          <p14:tracePt t="68905" x="5583238" y="2600325"/>
          <p14:tracePt t="68912" x="5557838" y="2617788"/>
          <p14:tracePt t="68923" x="5540375" y="2643188"/>
          <p14:tracePt t="68927" x="5514975" y="2660650"/>
          <p14:tracePt t="68938" x="5481638" y="2686050"/>
          <p14:tracePt t="68945" x="5472113" y="2693988"/>
          <p14:tracePt t="68955" x="5446713" y="2711450"/>
          <p14:tracePt t="68961" x="5430838" y="2719388"/>
          <p14:tracePt t="68971" x="5413375" y="2736850"/>
          <p14:tracePt t="68977" x="5405438" y="2744788"/>
          <p14:tracePt t="68987" x="5395913" y="2752725"/>
          <p14:tracePt t="68993" x="5380038" y="2778125"/>
          <p14:tracePt t="69003" x="5370513" y="2787650"/>
          <p14:tracePt t="69008" x="5362575" y="2795588"/>
          <p14:tracePt t="69024" x="5345113" y="2813050"/>
          <p14:tracePt t="69031" x="5337175" y="2830513"/>
          <p14:tracePt t="69048" x="5337175" y="2838450"/>
          <p14:tracePt t="69057" x="5327650" y="2855913"/>
          <p14:tracePt t="69081" x="5327650" y="2863850"/>
          <p14:tracePt t="69088" x="5327650" y="2871788"/>
          <p14:tracePt t="69225" x="5327650" y="2889250"/>
          <p14:tracePt t="69274" x="5327650" y="2897188"/>
          <p14:tracePt t="69296" x="5345113" y="2897188"/>
          <p14:tracePt t="69312" x="5380038" y="2897188"/>
          <p14:tracePt t="69321" x="5387975" y="2897188"/>
          <p14:tracePt t="69328" x="5413375" y="2906713"/>
          <p14:tracePt t="69338" x="5430838" y="2906713"/>
          <p14:tracePt t="69344" x="5446713" y="2906713"/>
          <p14:tracePt t="69353" x="5464175" y="2906713"/>
          <p14:tracePt t="69360" x="5489575" y="2906713"/>
          <p14:tracePt t="69371" x="5507038" y="2906713"/>
          <p14:tracePt t="69377" x="5532438" y="2906713"/>
          <p14:tracePt t="69386" x="5557838" y="2906713"/>
          <p14:tracePt t="69393" x="5565775" y="2906713"/>
          <p14:tracePt t="69403" x="5583238" y="2906713"/>
          <p14:tracePt t="69409" x="5600700" y="2906713"/>
          <p14:tracePt t="69418" x="5616575" y="2906713"/>
          <p14:tracePt t="69425" x="5626100" y="2906713"/>
          <p14:tracePt t="69431" x="5641975" y="2906713"/>
          <p14:tracePt t="69440" x="5668963" y="2906713"/>
          <p14:tracePt t="69449" x="5684838" y="2906713"/>
          <p14:tracePt t="69456" x="5710238" y="2906713"/>
          <p14:tracePt t="69465" x="5727700" y="2906713"/>
          <p14:tracePt t="69472" x="5753100" y="2906713"/>
          <p14:tracePt t="69480" x="5788025" y="2906713"/>
          <p14:tracePt t="69489" x="5821363" y="2906713"/>
          <p14:tracePt t="69496" x="5854700" y="2906713"/>
          <p14:tracePt t="69504" x="5872163" y="2914650"/>
          <p14:tracePt t="69513" x="5897563" y="2914650"/>
          <p14:tracePt t="69521" x="5922963" y="2914650"/>
          <p14:tracePt t="69529" x="5948363" y="2914650"/>
          <p14:tracePt t="69545" x="5965825" y="2914650"/>
          <p14:tracePt t="70736" x="5973763" y="2922588"/>
          <p14:tracePt t="70953" x="5965825" y="2932113"/>
          <p14:tracePt t="70961" x="5905500" y="2949575"/>
          <p14:tracePt t="70971" x="5846763" y="2974975"/>
          <p14:tracePt t="70976" x="5753100" y="3008313"/>
          <p14:tracePt t="70984" x="5694363" y="3016250"/>
          <p14:tracePt t="70993" x="5608638" y="3059113"/>
          <p14:tracePt t="71000" x="5514975" y="3101975"/>
          <p14:tracePt t="71009" x="5413375" y="3152775"/>
          <p14:tracePt t="71015" x="5319713" y="3186113"/>
          <p14:tracePt t="71025" x="5218113" y="3228975"/>
          <p14:tracePt t="71032" x="5132388" y="3254375"/>
          <p14:tracePt t="71040" x="5038725" y="3297238"/>
          <p14:tracePt t="71049" x="4929188" y="3330575"/>
          <p14:tracePt t="71057" x="4835525" y="3355975"/>
          <p14:tracePt t="71064" x="4749800" y="3390900"/>
          <p14:tracePt t="71073" x="4673600" y="3416300"/>
          <p14:tracePt t="71080" x="4572000" y="3449638"/>
          <p14:tracePt t="71089" x="4478338" y="3484563"/>
          <p14:tracePt t="71097" x="4402138" y="3517900"/>
          <p14:tracePt t="71105" x="4300538" y="3568700"/>
          <p14:tracePt t="71112" x="4206875" y="3611563"/>
          <p14:tracePt t="71121" x="4105275" y="3654425"/>
          <p14:tracePt t="71129" x="4027488" y="3687763"/>
          <p14:tracePt t="71138" x="3943350" y="3722688"/>
          <p14:tracePt t="71145" x="3849688" y="3763963"/>
          <p14:tracePt t="71154" x="3773488" y="3816350"/>
          <p14:tracePt t="71161" x="3697288" y="3857625"/>
          <p14:tracePt t="71170" x="3619500" y="3892550"/>
          <p14:tracePt t="71177" x="3568700" y="3917950"/>
          <p14:tracePt t="71187" x="3535363" y="3925888"/>
          <p14:tracePt t="71193" x="3502025" y="3943350"/>
          <p14:tracePt t="71200" x="3459163" y="3951288"/>
          <p14:tracePt t="71210" x="3433763" y="3960813"/>
          <p14:tracePt t="71215" x="3408363" y="3968750"/>
          <p14:tracePt t="71225" x="3390900" y="3976688"/>
          <p14:tracePt t="71232" x="3340100" y="3994150"/>
          <p14:tracePt t="71241" x="3297238" y="4002088"/>
          <p14:tracePt t="71249" x="3238500" y="4011613"/>
          <p14:tracePt t="71256" x="3160713" y="4044950"/>
          <p14:tracePt t="71264" x="3084513" y="4070350"/>
          <p14:tracePt t="71273" x="3000375" y="4079875"/>
          <p14:tracePt t="71280" x="2914650" y="4113213"/>
          <p14:tracePt t="71289" x="2846388" y="4130675"/>
          <p14:tracePt t="71297" x="2778125" y="4146550"/>
          <p14:tracePt t="71304" x="2727325" y="4156075"/>
          <p14:tracePt t="71312" x="2686050" y="4171950"/>
          <p14:tracePt t="71321" x="2660650" y="4171950"/>
          <p14:tracePt t="71329" x="2651125" y="4171950"/>
          <p14:tracePt t="71346" x="2643188" y="4171950"/>
          <p14:tracePt t="71387" x="2633663" y="4171950"/>
          <p14:tracePt t="71393" x="2625725" y="4171950"/>
          <p14:tracePt t="71399" x="2608263" y="4171950"/>
          <p14:tracePt t="71409" x="2592388" y="4164013"/>
          <p14:tracePt t="71416" x="2574925" y="4146550"/>
          <p14:tracePt t="71425" x="2566988" y="4138613"/>
          <p14:tracePt t="71433" x="2557463" y="4138613"/>
          <p14:tracePt t="71440" x="2541588" y="4121150"/>
          <p14:tracePt t="71449" x="2541588" y="4113213"/>
          <p14:tracePt t="71456" x="2524125" y="4105275"/>
          <p14:tracePt t="71464" x="2516188" y="4095750"/>
          <p14:tracePt t="71473" x="2516188" y="4087813"/>
          <p14:tracePt t="71480" x="2506663" y="4079875"/>
          <p14:tracePt t="71488" x="2506663" y="4070350"/>
          <p14:tracePt t="71497" x="2498725" y="4062413"/>
          <p14:tracePt t="71513" x="2481263" y="4062413"/>
          <p14:tracePt t="71522" x="2473325" y="4052888"/>
          <p14:tracePt t="71585" x="2473325" y="4044950"/>
          <p14:tracePt t="71753" x="2463800" y="4044950"/>
          <p14:tracePt t="71761" x="2455863" y="4062413"/>
          <p14:tracePt t="71770" x="2447925" y="4079875"/>
          <p14:tracePt t="71776" x="2438400" y="4087813"/>
          <p14:tracePt t="71784" x="2430463" y="4105275"/>
          <p14:tracePt t="71793" x="2430463" y="4121150"/>
          <p14:tracePt t="71799" x="2422525" y="4130675"/>
          <p14:tracePt t="71808" x="2422525" y="4138613"/>
          <p14:tracePt t="71816" x="2413000" y="4146550"/>
          <p14:tracePt t="71856" x="2405063" y="4156075"/>
          <p14:tracePt t="72090" x="2413000" y="4156075"/>
          <p14:tracePt t="72107" x="2422525" y="4156075"/>
          <p14:tracePt t="72441" x="2430463" y="4156075"/>
          <p14:tracePt t="72448" x="2438400" y="4156075"/>
          <p14:tracePt t="72456" x="2447925" y="4164013"/>
          <p14:tracePt t="72464" x="2455863" y="4164013"/>
          <p14:tracePt t="72472" x="2463800" y="4171950"/>
          <p14:tracePt t="72481" x="2473325" y="4171950"/>
          <p14:tracePt t="72489" x="2481263" y="4171950"/>
          <p14:tracePt t="72495" x="2489200" y="4171950"/>
          <p14:tracePt t="72506" x="2516188" y="4171950"/>
          <p14:tracePt t="72511" x="2549525" y="4171950"/>
          <p14:tracePt t="72522" x="2600325" y="4171950"/>
          <p14:tracePt t="72528" x="2660650" y="4171950"/>
          <p14:tracePt t="72538" x="2736850" y="4156075"/>
          <p14:tracePt t="72544" x="2805113" y="4138613"/>
          <p14:tracePt t="72554" x="2897188" y="4113213"/>
          <p14:tracePt t="72561" x="3000375" y="4095750"/>
          <p14:tracePt t="72570" x="3084513" y="4070350"/>
          <p14:tracePt t="72576" x="3211513" y="4044950"/>
          <p14:tracePt t="72583" x="3330575" y="4037013"/>
          <p14:tracePt t="72593" x="3492500" y="3994150"/>
          <p14:tracePt t="72600" x="3619500" y="3994150"/>
          <p14:tracePt t="72609" x="3763963" y="3960813"/>
          <p14:tracePt t="72616" x="3892550" y="3925888"/>
          <p14:tracePt t="72624" x="4019550" y="3917950"/>
          <p14:tracePt t="72632" x="4121150" y="3892550"/>
          <p14:tracePt t="72640" x="4232275" y="3883025"/>
          <p14:tracePt t="72648" x="4325938" y="3857625"/>
          <p14:tracePt t="72656" x="4427538" y="3832225"/>
          <p14:tracePt t="72664" x="4513263" y="3824288"/>
          <p14:tracePt t="72672" x="4579938" y="3816350"/>
          <p14:tracePt t="72680" x="4630738" y="3806825"/>
          <p14:tracePt t="72690" x="4665663" y="3790950"/>
          <p14:tracePt t="72696" x="4699000" y="3781425"/>
          <p14:tracePt t="72706" x="4733925" y="3773488"/>
          <p14:tracePt t="72711" x="4767263" y="3756025"/>
          <p14:tracePt t="72722" x="4792663" y="3748088"/>
          <p14:tracePt t="72728" x="4818063" y="3738563"/>
          <p14:tracePt t="72739" x="4860925" y="3722688"/>
          <p14:tracePt t="72744" x="4886325" y="3713163"/>
          <p14:tracePt t="72754" x="4937125" y="3697288"/>
          <p14:tracePt t="72760" x="4962525" y="3697288"/>
          <p14:tracePt t="72770" x="4979988" y="3687763"/>
          <p14:tracePt t="72776" x="5013325" y="3671888"/>
          <p14:tracePt t="72783" x="5064125" y="3662363"/>
          <p14:tracePt t="72792" x="5116513" y="3636963"/>
          <p14:tracePt t="72800" x="5149850" y="3619500"/>
          <p14:tracePt t="72808" x="5167313" y="3611563"/>
          <p14:tracePt t="72817" x="5218113" y="3603625"/>
          <p14:tracePt t="72824" x="5251450" y="3586163"/>
          <p14:tracePt t="72833" x="5268913" y="3578225"/>
          <p14:tracePt t="72840" x="5302250" y="3560763"/>
          <p14:tracePt t="72848" x="5353050" y="3552825"/>
          <p14:tracePt t="72855" x="5387975" y="3535363"/>
          <p14:tracePt t="72864" x="5430838" y="3527425"/>
          <p14:tracePt t="72871" x="5472113" y="3502025"/>
          <p14:tracePt t="72879" x="5507038" y="3492500"/>
          <p14:tracePt t="72889" x="5524500" y="3467100"/>
          <p14:tracePt t="72897" x="5549900" y="3459163"/>
          <p14:tracePt t="72916" x="5591175" y="3433763"/>
          <p14:tracePt t="72923" x="5626100" y="3408363"/>
          <p14:tracePt t="72929" x="5651500" y="3398838"/>
          <p14:tracePt t="72940" x="5659438" y="3382963"/>
          <p14:tracePt t="72946" x="5676900" y="3365500"/>
          <p14:tracePt t="72956" x="5684838" y="3355975"/>
          <p14:tracePt t="72960" x="5702300" y="3340100"/>
          <p14:tracePt t="72972" x="5719763" y="3322638"/>
          <p14:tracePt t="72993" x="5761038" y="3279775"/>
          <p14:tracePt t="73000" x="5761038" y="3263900"/>
          <p14:tracePt t="73010" x="5761038" y="3238500"/>
          <p14:tracePt t="73017" x="5761038" y="3228975"/>
          <p14:tracePt t="73024" x="5761038" y="3211513"/>
          <p14:tracePt t="73032" x="5761038" y="3203575"/>
          <p14:tracePt t="73040" x="5761038" y="3186113"/>
          <p14:tracePt t="73048" x="5761038" y="3178175"/>
          <p14:tracePt t="73057" x="5761038" y="3170238"/>
          <p14:tracePt t="73063" x="5761038" y="3160713"/>
          <p14:tracePt t="73072" x="5761038" y="3135313"/>
          <p14:tracePt t="73079" x="5753100" y="3127375"/>
          <p14:tracePt t="73088" x="5745163" y="3127375"/>
          <p14:tracePt t="73095" x="5735638" y="3109913"/>
          <p14:tracePt t="73105" x="5727700" y="3094038"/>
          <p14:tracePt t="73111" x="5710238" y="3094038"/>
          <p14:tracePt t="73122" x="5684838" y="3084513"/>
          <p14:tracePt t="73127" x="5676900" y="3067050"/>
          <p14:tracePt t="73139" x="5668963" y="3059113"/>
          <p14:tracePt t="73144" x="5641975" y="3041650"/>
          <p14:tracePt t="73154" x="5641975" y="3033713"/>
          <p14:tracePt t="73160" x="5626100" y="3016250"/>
          <p14:tracePt t="73171" x="5616575" y="3008313"/>
          <p14:tracePt t="73176" x="5591175" y="2982913"/>
          <p14:tracePt t="73183" x="5557838" y="2974975"/>
          <p14:tracePt t="73192" x="5540375" y="2957513"/>
          <p14:tracePt t="73200" x="5514975" y="2949575"/>
          <p14:tracePt t="73208" x="5481638" y="2932113"/>
          <p14:tracePt t="73217" x="5472113" y="2922588"/>
          <p14:tracePt t="73225" x="5464175" y="2922588"/>
          <p14:tracePt t="73265" x="5464175" y="2914650"/>
          <p14:tracePt t="73433" x="5464175" y="2906713"/>
          <p14:tracePt t="73448" x="5464175" y="2897188"/>
          <p14:tracePt t="73457" x="5472113" y="2897188"/>
          <p14:tracePt t="73465" x="5489575" y="2897188"/>
          <p14:tracePt t="73473" x="5497513" y="2897188"/>
          <p14:tracePt t="73481" x="5514975" y="2897188"/>
          <p14:tracePt t="73490" x="5532438" y="2897188"/>
          <p14:tracePt t="73497" x="5549900" y="2897188"/>
          <p14:tracePt t="73507" x="5575300" y="2897188"/>
          <p14:tracePt t="73513" x="5583238" y="2897188"/>
          <p14:tracePt t="73523" x="5600700" y="2897188"/>
          <p14:tracePt t="73528" x="5608638" y="2897188"/>
          <p14:tracePt t="73538" x="5626100" y="2897188"/>
          <p14:tracePt t="73544" x="5634038" y="2897188"/>
          <p14:tracePt t="73555" x="5641975" y="2897188"/>
          <p14:tracePt t="73560" x="5651500" y="2897188"/>
          <p14:tracePt t="73568" x="5659438" y="2897188"/>
          <p14:tracePt t="73583" x="5668963" y="2897188"/>
          <p14:tracePt t="73592" x="5676900" y="2897188"/>
          <p14:tracePt t="73608" x="5684838" y="2897188"/>
          <p14:tracePt t="73632" x="5694363" y="2889250"/>
          <p14:tracePt t="73639" x="5702300" y="2889250"/>
          <p14:tracePt t="73705" x="5710238" y="2889250"/>
          <p14:tracePt t="74024" x="5719763" y="2889250"/>
          <p14:tracePt t="74032" x="5727700" y="2889250"/>
          <p14:tracePt t="74040" x="5745163" y="2889250"/>
          <p14:tracePt t="74048" x="5761038" y="2889250"/>
          <p14:tracePt t="74057" x="5778500" y="2889250"/>
          <p14:tracePt t="74064" x="5795963" y="2889250"/>
          <p14:tracePt t="74072" x="5813425" y="2897188"/>
          <p14:tracePt t="74090" x="5821363" y="2897188"/>
          <p14:tracePt t="74097" x="5838825" y="2897188"/>
          <p14:tracePt t="74107" x="5846763" y="2897188"/>
          <p14:tracePt t="74113" x="5864225" y="2906713"/>
          <p14:tracePt t="74123" x="5872163" y="2906713"/>
          <p14:tracePt t="74129" x="5889625" y="2906713"/>
          <p14:tracePt t="74139" x="5915025" y="2906713"/>
          <p14:tracePt t="74154" x="5932488" y="2906713"/>
          <p14:tracePt t="74161" x="5940425" y="2906713"/>
          <p14:tracePt t="74177" x="5948363" y="2906713"/>
          <p14:tracePt t="74200" x="5957888" y="2906713"/>
          <p14:tracePt t="74224" x="5965825" y="2906713"/>
          <p14:tracePt t="74232" x="5973763" y="2906713"/>
          <p14:tracePt t="74240" x="5983288" y="2906713"/>
          <p14:tracePt t="74248" x="5991225" y="2914650"/>
          <p14:tracePt t="74256" x="6008688" y="2914650"/>
          <p14:tracePt t="74264" x="6016625" y="2914650"/>
          <p14:tracePt t="74273" x="6034088" y="2914650"/>
          <p14:tracePt t="74281" x="6049963" y="2922588"/>
          <p14:tracePt t="74297" x="6076950" y="2922588"/>
          <p14:tracePt t="74306" x="6084888" y="2922588"/>
          <p14:tracePt t="74313" x="6102350" y="2922588"/>
          <p14:tracePt t="74323" x="6127750" y="2932113"/>
          <p14:tracePt t="74329" x="6143625" y="2940050"/>
          <p14:tracePt t="74338" x="6178550" y="2940050"/>
          <p14:tracePt t="74345" x="6211888" y="2949575"/>
          <p14:tracePt t="74355" x="6237288" y="2949575"/>
          <p14:tracePt t="74361" x="6254750" y="2949575"/>
          <p14:tracePt t="74367" x="6272213" y="2949575"/>
          <p14:tracePt t="74376" x="6288088" y="2949575"/>
          <p14:tracePt t="74384" x="6297613" y="2949575"/>
          <p14:tracePt t="74392" x="6305550" y="2949575"/>
          <p14:tracePt t="75065" x="6313488" y="2949575"/>
          <p14:tracePt t="75129" x="6323013" y="2949575"/>
          <p14:tracePt t="75145" x="6330950" y="2949575"/>
          <p14:tracePt t="75152" x="6356350" y="2949575"/>
          <p14:tracePt t="75161" x="6381750" y="2949575"/>
          <p14:tracePt t="75167" x="6424613" y="2949575"/>
          <p14:tracePt t="75177" x="6442075" y="2949575"/>
          <p14:tracePt t="75184" x="6475413" y="2949575"/>
          <p14:tracePt t="75193" x="6518275" y="2949575"/>
          <p14:tracePt t="75201" x="6551613" y="2949575"/>
          <p14:tracePt t="75209" x="6602413" y="2957513"/>
          <p14:tracePt t="75216" x="6654800" y="2974975"/>
          <p14:tracePt t="75226" x="6688138" y="2974975"/>
          <p14:tracePt t="75232" x="6705600" y="2974975"/>
          <p14:tracePt t="75240" x="6731000" y="2982913"/>
          <p14:tracePt t="75249" x="6756400" y="3000375"/>
          <p14:tracePt t="75256" x="6764338" y="3016250"/>
          <p14:tracePt t="75449" x="6764338" y="3025775"/>
          <p14:tracePt t="75457" x="6738938" y="3033713"/>
          <p14:tracePt t="75465" x="6705600" y="3041650"/>
          <p14:tracePt t="75473" x="6696075" y="3051175"/>
          <p14:tracePt t="75480" x="6654800" y="3059113"/>
          <p14:tracePt t="75490" x="6619875" y="3094038"/>
          <p14:tracePt t="75497" x="6577013" y="3119438"/>
          <p14:tracePt t="75506" x="6543675" y="3135313"/>
          <p14:tracePt t="75513" x="6510338" y="3170238"/>
          <p14:tracePt t="75523" x="6492875" y="3195638"/>
          <p14:tracePt t="75568" x="6492875" y="3186113"/>
          <p14:tracePt t="75608" x="6483350" y="3186113"/>
          <p14:tracePt t="75616" x="6467475" y="3186113"/>
          <p14:tracePt t="75625" x="6457950" y="3186113"/>
          <p14:tracePt t="75632" x="6450013" y="3186113"/>
          <p14:tracePt t="75640" x="6442075" y="3186113"/>
          <p14:tracePt t="75649" x="6432550" y="3186113"/>
          <p14:tracePt t="75681" x="6424613" y="3178175"/>
          <p14:tracePt t="75736" x="6416675" y="3170238"/>
          <p14:tracePt t="75761" x="6416675" y="3160713"/>
          <p14:tracePt t="75767" x="6416675" y="3152775"/>
          <p14:tracePt t="75784" x="6416675" y="3135313"/>
          <p14:tracePt t="75792" x="6416675" y="3127375"/>
          <p14:tracePt t="75809" x="6416675" y="3119438"/>
          <p14:tracePt t="75816" x="6407150" y="3101975"/>
          <p14:tracePt t="75833" x="6399213" y="3094038"/>
          <p14:tracePt t="75840" x="6399213" y="3084513"/>
          <p14:tracePt t="75849" x="6399213" y="3076575"/>
          <p14:tracePt t="75857" x="6399213" y="3067050"/>
          <p14:tracePt t="75865" x="6399213" y="3041650"/>
          <p14:tracePt t="75881" x="6391275" y="3025775"/>
          <p14:tracePt t="75891" x="6391275" y="3016250"/>
          <p14:tracePt t="75897" x="6391275" y="3008313"/>
          <p14:tracePt t="75907" x="6391275" y="3000375"/>
          <p14:tracePt t="75919" x="6391275" y="2990850"/>
          <p14:tracePt t="75928" x="6391275" y="2982913"/>
          <p14:tracePt t="75936" x="6391275" y="2974975"/>
          <p14:tracePt t="75951" x="6391275" y="2965450"/>
          <p14:tracePt t="75961" x="6391275" y="2949575"/>
          <p14:tracePt t="75993" x="6391275" y="2940050"/>
          <p14:tracePt t="76009" x="6391275" y="2932113"/>
          <p14:tracePt t="76024" x="6391275" y="2922588"/>
          <p14:tracePt t="76041" x="6391275" y="2914650"/>
          <p14:tracePt t="76064" x="6391275" y="2906713"/>
          <p14:tracePt t="76096" x="6391275" y="2897188"/>
          <p14:tracePt t="76592" x="6391275" y="2889250"/>
          <p14:tracePt t="76745" x="6399213" y="2897188"/>
          <p14:tracePt t="76760" x="6407150" y="2906713"/>
          <p14:tracePt t="76792" x="6407150" y="2914650"/>
          <p14:tracePt t="76824" x="6407150" y="2922588"/>
          <p14:tracePt t="76833" x="6407150" y="2932113"/>
          <p14:tracePt t="76929" x="6407150" y="2949575"/>
          <p14:tracePt t="77409" x="6424613" y="2949575"/>
          <p14:tracePt t="77417" x="6432550" y="2957513"/>
          <p14:tracePt t="77441" x="6442075" y="2957513"/>
          <p14:tracePt t="77449" x="6457950" y="2957513"/>
          <p14:tracePt t="77457" x="6467475" y="2957513"/>
          <p14:tracePt t="77465" x="6492875" y="2957513"/>
          <p14:tracePt t="77474" x="6500813" y="2957513"/>
          <p14:tracePt t="77480" x="6518275" y="2957513"/>
          <p14:tracePt t="77491" x="6543675" y="2957513"/>
          <p14:tracePt t="77497" x="6551613" y="2957513"/>
          <p14:tracePt t="77507" x="6577013" y="2957513"/>
          <p14:tracePt t="77513" x="6594475" y="2957513"/>
          <p14:tracePt t="77520" x="6611938" y="2957513"/>
          <p14:tracePt t="77529" x="6627813" y="2957513"/>
          <p14:tracePt t="77535" x="6645275" y="2957513"/>
          <p14:tracePt t="77545" x="6662738" y="2957513"/>
          <p14:tracePt t="77552" x="6680200" y="2957513"/>
          <p14:tracePt t="77561" x="6688138" y="2957513"/>
          <p14:tracePt t="77569" x="6696075" y="2957513"/>
          <p14:tracePt t="77577" x="6705600" y="2957513"/>
          <p14:tracePt t="77593" x="6721475" y="2957513"/>
          <p14:tracePt t="77600" x="6738938" y="2957513"/>
          <p14:tracePt t="77617" x="6746875" y="2957513"/>
          <p14:tracePt t="77625" x="6756400" y="2957513"/>
          <p14:tracePt t="77632" x="6764338" y="2957513"/>
          <p14:tracePt t="77641" x="6772275" y="2957513"/>
          <p14:tracePt t="77648" x="6781800" y="2957513"/>
          <p14:tracePt t="77657" x="6799263" y="2957513"/>
          <p14:tracePt t="77665" x="6807200" y="2957513"/>
          <p14:tracePt t="77681" x="6824663" y="2957513"/>
          <p14:tracePt t="77690" x="6840538" y="2957513"/>
          <p14:tracePt t="77697" x="6850063" y="2957513"/>
          <p14:tracePt t="77707" x="6858000" y="2957513"/>
          <p14:tracePt t="77713" x="6865938" y="2957513"/>
          <p14:tracePt t="77729" x="6883400" y="2957513"/>
          <p14:tracePt t="77745" x="6891338" y="2957513"/>
          <p14:tracePt t="77752" x="6900863" y="2957513"/>
          <p14:tracePt t="77769" x="6908800" y="2957513"/>
          <p14:tracePt t="78329" x="6916738" y="2957513"/>
          <p14:tracePt t="78335" x="6934200" y="2957513"/>
          <p14:tracePt t="78345" x="6951663" y="2957513"/>
          <p14:tracePt t="78352" x="6977063" y="2957513"/>
          <p14:tracePt t="78361" x="7002463" y="2957513"/>
          <p14:tracePt t="78369" x="7027863" y="2957513"/>
          <p14:tracePt t="78377" x="7061200" y="2957513"/>
          <p14:tracePt t="78384" x="7096125" y="2957513"/>
          <p14:tracePt t="78393" x="7129463" y="2957513"/>
          <p14:tracePt t="78400" x="7154863" y="2957513"/>
          <p14:tracePt t="78409" x="7180263" y="2957513"/>
          <p14:tracePt t="78417" x="7223125" y="2940050"/>
          <p14:tracePt t="78424" x="7248525" y="2940050"/>
          <p14:tracePt t="78433" x="7273925" y="2932113"/>
          <p14:tracePt t="78441" x="7291388" y="2932113"/>
          <p14:tracePt t="78449" x="7316788" y="2932113"/>
          <p14:tracePt t="78459" x="7334250" y="2922588"/>
          <p14:tracePt t="78464" x="7367588" y="2922588"/>
          <p14:tracePt t="78475" x="7377113" y="2922588"/>
          <p14:tracePt t="78481" x="7392988" y="2914650"/>
          <p14:tracePt t="78491" x="7427913" y="2914650"/>
          <p14:tracePt t="78497" x="7443788" y="2906713"/>
          <p14:tracePt t="78507" x="7469188" y="2897188"/>
          <p14:tracePt t="78513" x="7494588" y="2889250"/>
          <p14:tracePt t="78519" x="7529513" y="2889250"/>
          <p14:tracePt t="78528" x="7546975" y="2881313"/>
          <p14:tracePt t="78536" x="7580313" y="2871788"/>
          <p14:tracePt t="78545" x="7605713" y="2871788"/>
          <p14:tracePt t="78554" x="7613650" y="2871788"/>
          <p14:tracePt t="78569" x="7613650" y="2863850"/>
          <p14:tracePt t="78856" x="7623175" y="2863850"/>
          <p14:tracePt t="78875" x="7631113" y="2863850"/>
          <p14:tracePt t="78880" x="7639050" y="2863850"/>
          <p14:tracePt t="79073" x="7648575" y="2863850"/>
          <p14:tracePt t="79089" x="7648575" y="2871788"/>
          <p14:tracePt t="79097" x="7623175" y="2889250"/>
          <p14:tracePt t="79104" x="7605713" y="2889250"/>
          <p14:tracePt t="79121" x="7597775" y="2889250"/>
          <p14:tracePt t="79129" x="7580313" y="2906713"/>
          <p14:tracePt t="79136" x="7572375" y="2906713"/>
          <p14:tracePt t="79145" x="7562850" y="2914650"/>
          <p14:tracePt t="79153" x="7537450" y="2922588"/>
          <p14:tracePt t="79161" x="7521575" y="2932113"/>
          <p14:tracePt t="79168" x="7504113" y="2940050"/>
          <p14:tracePt t="79177" x="7469188" y="2957513"/>
          <p14:tracePt t="79184" x="7453313" y="2957513"/>
          <p14:tracePt t="79192" x="7427913" y="2957513"/>
          <p14:tracePt t="79201" x="7392988" y="2974975"/>
          <p14:tracePt t="79208" x="7359650" y="2974975"/>
          <p14:tracePt t="79217" x="7316788" y="3008313"/>
          <p14:tracePt t="79224" x="7273925" y="3016250"/>
          <p14:tracePt t="79233" x="7205663" y="3033713"/>
          <p14:tracePt t="79242" x="7146925" y="3059113"/>
          <p14:tracePt t="79249" x="7088188" y="3067050"/>
          <p14:tracePt t="79260" x="7027863" y="3084513"/>
          <p14:tracePt t="79265" x="6977063" y="3094038"/>
          <p14:tracePt t="79276" x="6951663" y="3101975"/>
          <p14:tracePt t="79281" x="6916738" y="3109913"/>
          <p14:tracePt t="79291" x="6883400" y="3119438"/>
          <p14:tracePt t="79297" x="6865938" y="3119438"/>
          <p14:tracePt t="79304" x="6850063" y="3127375"/>
          <p14:tracePt t="79456" x="6865938" y="3127375"/>
          <p14:tracePt t="79465" x="6883400" y="3127375"/>
          <p14:tracePt t="79475" x="6908800" y="3127375"/>
          <p14:tracePt t="79481" x="6926263" y="3127375"/>
          <p14:tracePt t="79491" x="6934200" y="3127375"/>
          <p14:tracePt t="79497" x="6959600" y="3127375"/>
          <p14:tracePt t="79504" x="6994525" y="3127375"/>
          <p14:tracePt t="79513" x="7019925" y="3127375"/>
          <p14:tracePt t="79520" x="7061200" y="3127375"/>
          <p14:tracePt t="79529" x="7113588" y="3127375"/>
          <p14:tracePt t="79536" x="7180263" y="3127375"/>
          <p14:tracePt t="79545" x="7248525" y="3127375"/>
          <p14:tracePt t="79553" x="7324725" y="3127375"/>
          <p14:tracePt t="79561" x="7392988" y="3127375"/>
          <p14:tracePt t="79568" x="7469188" y="3127375"/>
          <p14:tracePt t="79577" x="7537450" y="3127375"/>
          <p14:tracePt t="79584" x="7613650" y="3135313"/>
          <p14:tracePt t="79593" x="7666038" y="3135313"/>
          <p14:tracePt t="79601" x="7742238" y="3135313"/>
          <p14:tracePt t="79608" x="7775575" y="3135313"/>
          <p14:tracePt t="79617" x="7818438" y="3135313"/>
          <p14:tracePt t="79624" x="7835900" y="3135313"/>
          <p14:tracePt t="79633" x="7851775" y="3135313"/>
          <p14:tracePt t="79642" x="7861300" y="3135313"/>
          <p14:tracePt t="79649" x="7861300" y="3144838"/>
          <p14:tracePt t="80081" x="7877175" y="3144838"/>
          <p14:tracePt t="80121" x="7894638" y="3144838"/>
          <p14:tracePt t="80200" x="7902575" y="3144838"/>
          <p14:tracePt t="80217" x="7920038" y="3144838"/>
          <p14:tracePt t="80225" x="7927975" y="3144838"/>
          <p14:tracePt t="80233" x="7937500" y="3144838"/>
          <p14:tracePt t="80242" x="7954963" y="3144838"/>
          <p14:tracePt t="80249" x="7954963" y="3152775"/>
          <p14:tracePt t="80259" x="7970838" y="3152775"/>
          <p14:tracePt t="80265" x="7988300" y="3152775"/>
          <p14:tracePt t="80281" x="7996238" y="3152775"/>
          <p14:tracePt t="80291" x="8005763" y="3152775"/>
          <p14:tracePt t="80320" x="8013700" y="3152775"/>
          <p14:tracePt t="80329" x="8021638" y="3152775"/>
          <p14:tracePt t="80337" x="8031163" y="3152775"/>
          <p14:tracePt t="80425" x="8047038" y="3152775"/>
          <p14:tracePt t="80443" x="8064500" y="3152775"/>
          <p14:tracePt t="80681" x="8081963" y="3152775"/>
          <p14:tracePt t="80697" x="8099425" y="3152775"/>
          <p14:tracePt t="80711" x="8115300" y="3152775"/>
          <p14:tracePt t="80719" x="8124825" y="3152775"/>
          <p14:tracePt t="80729" x="8132763" y="3152775"/>
          <p14:tracePt t="80736" x="8140700" y="3152775"/>
          <p14:tracePt t="80745" x="8158163" y="3160713"/>
          <p14:tracePt t="80752" x="8175625" y="3160713"/>
          <p14:tracePt t="80761" x="8183563" y="3160713"/>
          <p14:tracePt t="80961" x="8183563" y="3170238"/>
          <p14:tracePt t="81176" x="8191500" y="3178175"/>
          <p14:tracePt t="81377" x="8201025" y="3178175"/>
          <p14:tracePt t="81433" x="8208963" y="3178175"/>
          <p14:tracePt t="81512" x="8218488" y="3178175"/>
          <p14:tracePt t="81552" x="8226425" y="3178175"/>
          <p14:tracePt t="81665" x="8234363" y="3178175"/>
          <p14:tracePt t="81705" x="8259763" y="3170238"/>
          <p14:tracePt t="81712" x="8269288" y="3160713"/>
          <p14:tracePt t="81720" x="8277225" y="3152775"/>
          <p14:tracePt t="81728" x="8277225" y="3144838"/>
          <p14:tracePt t="81737" x="8285163" y="3119438"/>
          <p14:tracePt t="81752" x="8294688" y="3101975"/>
          <p14:tracePt t="81761" x="8302625" y="3094038"/>
          <p14:tracePt t="82024" x="8320088" y="3076575"/>
          <p14:tracePt t="82049" x="8328025" y="3067050"/>
          <p14:tracePt t="82688" x="8335963" y="3059113"/>
          <p14:tracePt t="82704" x="8345488" y="3051175"/>
          <p14:tracePt t="82745" x="8345488" y="3041650"/>
          <p14:tracePt t="82752" x="8345488" y="3033713"/>
          <p14:tracePt t="82761" x="8345488" y="3025775"/>
          <p14:tracePt t="82777" x="8345488" y="3016250"/>
          <p14:tracePt t="82793" x="8345488" y="3008313"/>
          <p14:tracePt t="82827" x="8345488" y="3000375"/>
          <p14:tracePt t="82842" x="8345488" y="2990850"/>
          <p14:tracePt t="82849" x="8345488" y="2982913"/>
          <p14:tracePt t="82897" x="8345488" y="2974975"/>
          <p14:tracePt t="82913" x="8345488" y="2965450"/>
          <p14:tracePt t="83441" x="8345488" y="2957513"/>
          <p14:tracePt t="83457" x="8345488" y="2949575"/>
          <p14:tracePt t="83472" x="8335963" y="2940050"/>
          <p14:tracePt t="83497" x="8328025" y="2922588"/>
          <p14:tracePt t="83513" x="8320088" y="2922588"/>
          <p14:tracePt t="83520" x="8310563" y="2914650"/>
          <p14:tracePt t="83672" x="8320088" y="2914650"/>
          <p14:tracePt t="83680" x="8328025" y="2914650"/>
          <p14:tracePt t="86153" x="8310563" y="2914650"/>
          <p14:tracePt t="86161" x="8294688" y="2914650"/>
          <p14:tracePt t="86169" x="8234363" y="2914650"/>
          <p14:tracePt t="86179" x="8150225" y="2949575"/>
          <p14:tracePt t="86184" x="8047038" y="2957513"/>
          <p14:tracePt t="86195" x="7945438" y="2974975"/>
          <p14:tracePt t="86200" x="7877175" y="2982913"/>
          <p14:tracePt t="86211" x="7826375" y="2982913"/>
          <p14:tracePt t="86224" x="7818438" y="2990850"/>
          <p14:tracePt t="86232" x="7826375" y="3000375"/>
          <p14:tracePt t="86239" x="7869238" y="3000375"/>
          <p14:tracePt t="86249" x="7912100" y="3000375"/>
          <p14:tracePt t="86256" x="7927975" y="3000375"/>
          <p14:tracePt t="86264" x="7954963" y="2990850"/>
          <p14:tracePt t="86273" x="7954963" y="2982913"/>
          <p14:tracePt t="86488" x="7920038" y="3000375"/>
          <p14:tracePt t="86497" x="7826375" y="3033713"/>
          <p14:tracePt t="86504" x="7742238" y="3041650"/>
          <p14:tracePt t="86513" x="7623175" y="3076575"/>
          <p14:tracePt t="86520" x="7546975" y="3144838"/>
          <p14:tracePt t="86530" x="7443788" y="3178175"/>
          <p14:tracePt t="86537" x="7316788" y="3228975"/>
          <p14:tracePt t="86545" x="7197725" y="3263900"/>
          <p14:tracePt t="86552" x="7035800" y="3289300"/>
          <p14:tracePt t="86562" x="6908800" y="3322638"/>
          <p14:tracePt t="86568" x="6807200" y="3355975"/>
          <p14:tracePt t="86578" x="6670675" y="3390900"/>
          <p14:tracePt t="86584" x="6561138" y="3424238"/>
          <p14:tracePt t="86595" x="6475413" y="3433763"/>
          <p14:tracePt t="86599" x="6399213" y="3441700"/>
          <p14:tracePt t="86610" x="6356350" y="3459163"/>
          <p14:tracePt t="86617" x="6297613" y="3467100"/>
          <p14:tracePt t="86626" x="6272213" y="3467100"/>
          <p14:tracePt t="86633" x="6246813" y="3475038"/>
          <p14:tracePt t="86639" x="6211888" y="3484563"/>
          <p14:tracePt t="86656" x="6186488" y="3484563"/>
          <p14:tracePt t="86665" x="6186488" y="3492500"/>
          <p14:tracePt t="86673" x="6178550" y="3502025"/>
          <p14:tracePt t="86681" x="6169025" y="3502025"/>
          <p14:tracePt t="86688" x="6161088" y="3502025"/>
          <p14:tracePt t="86704" x="6143625" y="3502025"/>
          <p14:tracePt t="86761" x="6135688" y="3502025"/>
          <p14:tracePt t="86778" x="6127750" y="3502025"/>
          <p14:tracePt t="86833" x="6110288" y="3502025"/>
          <p14:tracePt t="86897" x="6102350" y="3492500"/>
          <p14:tracePt t="86920" x="6092825" y="3475038"/>
          <p14:tracePt t="86937" x="6092825" y="3467100"/>
          <p14:tracePt t="86952" x="6092825" y="3459163"/>
          <p14:tracePt t="86967" x="6092825" y="3449638"/>
          <p14:tracePt t="86995" x="6092825" y="3441700"/>
          <p14:tracePt t="87001" x="6092825" y="3433763"/>
          <p14:tracePt t="87017" x="6084888" y="3433763"/>
          <p14:tracePt t="87027" x="6076950" y="3424238"/>
          <p14:tracePt t="87033" x="6076950" y="3416300"/>
          <p14:tracePt t="87073" x="6067425" y="3408363"/>
          <p14:tracePt t="87105" x="6059488" y="3398838"/>
          <p14:tracePt t="87225" x="6059488" y="3390900"/>
          <p14:tracePt t="87239" x="6049963" y="3382963"/>
          <p14:tracePt t="87288" x="6042025" y="3373438"/>
          <p14:tracePt t="87360" x="6034088" y="3373438"/>
          <p14:tracePt t="87378" x="6042025" y="3382963"/>
          <p14:tracePt t="87394" x="6076950" y="3390900"/>
          <p14:tracePt t="87401" x="6135688" y="3390900"/>
          <p14:tracePt t="87410" x="6221413" y="3390900"/>
          <p14:tracePt t="87417" x="6297613" y="3365500"/>
          <p14:tracePt t="87425" x="6323013" y="3355975"/>
          <p14:tracePt t="87433" x="6424613" y="3340100"/>
          <p14:tracePt t="87440" x="6518275" y="3330575"/>
          <p14:tracePt t="87449" x="6577013" y="3314700"/>
          <p14:tracePt t="87457" x="6662738" y="3305175"/>
          <p14:tracePt t="87465" x="6705600" y="3297238"/>
          <p14:tracePt t="87473" x="6781800" y="3297238"/>
          <p14:tracePt t="87480" x="6824663" y="3297238"/>
          <p14:tracePt t="87651" x="6824663" y="3289300"/>
          <p14:tracePt t="87656" x="6824663" y="3279775"/>
          <p14:tracePt t="87664" x="6824663" y="3271838"/>
          <p14:tracePt t="87696" x="6824663" y="3289300"/>
          <p14:tracePt t="87705" x="6799263" y="3314700"/>
          <p14:tracePt t="87712" x="6781800" y="3330575"/>
          <p14:tracePt t="87719" x="6772275" y="3340100"/>
          <p14:tracePt t="87730" x="6746875" y="3348038"/>
          <p14:tracePt t="87736" x="6705600" y="3373438"/>
          <p14:tracePt t="87746" x="6670675" y="3373438"/>
          <p14:tracePt t="87753" x="6645275" y="3382963"/>
          <p14:tracePt t="87763" x="6619875" y="3382963"/>
          <p14:tracePt t="87769" x="6611938" y="3382963"/>
          <p14:tracePt t="87779" x="6594475" y="3382963"/>
          <p14:tracePt t="87785" x="6586538" y="3382963"/>
          <p14:tracePt t="87801" x="6577013" y="3390900"/>
          <p14:tracePt t="87840" x="6569075" y="3390900"/>
          <p14:tracePt t="87856" x="6569075" y="3398838"/>
          <p14:tracePt t="87865" x="6561138" y="3408363"/>
          <p14:tracePt t="87872" x="6543675" y="3408363"/>
          <p14:tracePt t="87888" x="6543675" y="3416300"/>
          <p14:tracePt t="87906" x="6526213" y="3433763"/>
          <p14:tracePt t="87937" x="6518275" y="3433763"/>
          <p14:tracePt t="88249" x="6518275" y="3441700"/>
          <p14:tracePt t="88281" x="6526213" y="3459163"/>
          <p14:tracePt t="88288" x="6535738" y="3459163"/>
          <p14:tracePt t="88305" x="6551613" y="3467100"/>
          <p14:tracePt t="88312" x="6586538" y="3467100"/>
          <p14:tracePt t="88329" x="6611938" y="3467100"/>
          <p14:tracePt t="88335" x="6627813" y="3475038"/>
          <p14:tracePt t="88346" x="6662738" y="3484563"/>
          <p14:tracePt t="88353" x="6696075" y="3492500"/>
          <p14:tracePt t="88363" x="6756400" y="3492500"/>
          <p14:tracePt t="88369" x="6799263" y="3492500"/>
          <p14:tracePt t="88379" x="6832600" y="3492500"/>
          <p14:tracePt t="88383" x="6875463" y="3492500"/>
          <p14:tracePt t="88392" x="6916738" y="3492500"/>
          <p14:tracePt t="88400" x="6959600" y="3492500"/>
          <p14:tracePt t="88408" x="6985000" y="3492500"/>
          <p14:tracePt t="88417" x="7019925" y="3492500"/>
          <p14:tracePt t="88423" x="7035800" y="3492500"/>
          <p14:tracePt t="88433" x="7061200" y="3492500"/>
          <p14:tracePt t="88440" x="7096125" y="3492500"/>
          <p14:tracePt t="88449" x="7113588" y="3492500"/>
          <p14:tracePt t="88457" x="7129463" y="3492500"/>
          <p14:tracePt t="88465" x="7138988" y="3492500"/>
          <p14:tracePt t="88472" x="7154863" y="3492500"/>
          <p14:tracePt t="88480" x="7180263" y="3492500"/>
          <p14:tracePt t="88488" x="7197725" y="3492500"/>
          <p14:tracePt t="88496" x="7223125" y="3492500"/>
          <p14:tracePt t="88504" x="7258050" y="3484563"/>
          <p14:tracePt t="88512" x="7283450" y="3484563"/>
          <p14:tracePt t="88520" x="7291388" y="3475038"/>
          <p14:tracePt t="88529" x="7316788" y="3475038"/>
          <p14:tracePt t="88536" x="7342188" y="3467100"/>
          <p14:tracePt t="88545" x="7350125" y="3459163"/>
          <p14:tracePt t="88552" x="7359650" y="3459163"/>
          <p14:tracePt t="88563" x="7367588" y="3459163"/>
          <p14:tracePt t="88568" x="7377113" y="3459163"/>
          <p14:tracePt t="88579" x="7385050" y="3449638"/>
          <p14:tracePt t="88584" x="7392988" y="3441700"/>
          <p14:tracePt t="88595" x="7402513" y="3433763"/>
          <p14:tracePt t="88608" x="7410450" y="3424238"/>
          <p14:tracePt t="88615" x="7418388" y="3416300"/>
          <p14:tracePt t="88640" x="7435850" y="3408363"/>
          <p14:tracePt t="88648" x="7443788" y="3398838"/>
          <p14:tracePt t="88657" x="7443788" y="3390900"/>
          <p14:tracePt t="88664" x="7461250" y="3382963"/>
          <p14:tracePt t="88672" x="7469188" y="3373438"/>
          <p14:tracePt t="88687" x="7486650" y="3355975"/>
          <p14:tracePt t="88697" x="7494588" y="3355975"/>
          <p14:tracePt t="88704" x="7504113" y="3355975"/>
          <p14:tracePt t="88713" x="7529513" y="3340100"/>
          <p14:tracePt t="88720" x="7546975" y="3330575"/>
          <p14:tracePt t="88730" x="7562850" y="3314700"/>
          <p14:tracePt t="88746" x="7588250" y="3305175"/>
          <p14:tracePt t="88751" x="7605713" y="3297238"/>
          <p14:tracePt t="88763" x="7613650" y="3289300"/>
          <p14:tracePt t="88768" x="7623175" y="3279775"/>
          <p14:tracePt t="88778" x="7639050" y="3271838"/>
          <p14:tracePt t="88784" x="7648575" y="3271838"/>
          <p14:tracePt t="88793" x="7656513" y="3263900"/>
          <p14:tracePt t="88799" x="7673975" y="3254375"/>
          <p14:tracePt t="88808" x="7681913" y="3246438"/>
          <p14:tracePt t="88816" x="7707313" y="3238500"/>
          <p14:tracePt t="88824" x="7732713" y="3228975"/>
          <p14:tracePt t="88832" x="7750175" y="3221038"/>
          <p14:tracePt t="88840" x="7775575" y="3211513"/>
          <p14:tracePt t="88848" x="7800975" y="3211513"/>
          <p14:tracePt t="88856" x="7843838" y="3186113"/>
          <p14:tracePt t="88864" x="7869238" y="3186113"/>
          <p14:tracePt t="88872" x="7877175" y="3186113"/>
          <p14:tracePt t="88880" x="7894638" y="3178175"/>
          <p14:tracePt t="88888" x="7927975" y="3170238"/>
          <p14:tracePt t="88897" x="7937500" y="3160713"/>
          <p14:tracePt t="88913" x="7954963" y="3160713"/>
          <p14:tracePt t="88925" x="7962900" y="3160713"/>
          <p14:tracePt t="88930" x="7962900" y="3152775"/>
          <p14:tracePt t="89067" x="7962900" y="3160713"/>
          <p14:tracePt t="89082" x="7945438" y="3170238"/>
          <p14:tracePt t="89098" x="7937500" y="3170238"/>
          <p14:tracePt t="89104" x="7927975" y="3170238"/>
          <p14:tracePt t="89113" x="7920038" y="3178175"/>
          <p14:tracePt t="89130" x="7912100" y="3186113"/>
          <p14:tracePt t="89135" x="7902575" y="3186113"/>
          <p14:tracePt t="89146" x="7894638" y="3186113"/>
          <p14:tracePt t="89151" x="7869238" y="3186113"/>
          <p14:tracePt t="89162" x="7861300" y="3186113"/>
          <p14:tracePt t="89167" x="7851775" y="3186113"/>
          <p14:tracePt t="89179" x="7826375" y="3186113"/>
          <p14:tracePt t="89184" x="7810500" y="3186113"/>
          <p14:tracePt t="89194" x="7775575" y="3195638"/>
          <p14:tracePt t="89199" x="7767638" y="3195638"/>
          <p14:tracePt t="89208" x="7750175" y="3195638"/>
          <p14:tracePt t="89215" x="7732713" y="3195638"/>
          <p14:tracePt t="89224" x="7716838" y="3195638"/>
          <p14:tracePt t="89232" x="7699375" y="3195638"/>
          <p14:tracePt t="89240" x="7666038" y="3203575"/>
          <p14:tracePt t="89247" x="7648575" y="3203575"/>
          <p14:tracePt t="89256" x="7623175" y="3203575"/>
          <p14:tracePt t="89264" x="7597775" y="3203575"/>
          <p14:tracePt t="89272" x="7554913" y="3203575"/>
          <p14:tracePt t="89281" x="7512050" y="3203575"/>
          <p14:tracePt t="89289" x="7486650" y="3203575"/>
          <p14:tracePt t="89297" x="7461250" y="3203575"/>
          <p14:tracePt t="89304" x="7435850" y="3203575"/>
          <p14:tracePt t="89313" x="7402513" y="3203575"/>
          <p14:tracePt t="89320" x="7377113" y="3203575"/>
          <p14:tracePt t="89330" x="7342188" y="3203575"/>
          <p14:tracePt t="89337" x="7316788" y="3203575"/>
          <p14:tracePt t="89346" x="7308850" y="3203575"/>
          <p14:tracePt t="89352" x="7291388" y="3203575"/>
          <p14:tracePt t="89363" x="7283450" y="3203575"/>
          <p14:tracePt t="89379" x="7273925" y="3203575"/>
          <p14:tracePt t="89385" x="7265988" y="3203575"/>
          <p14:tracePt t="89401" x="7258050" y="3203575"/>
          <p14:tracePt t="89407" x="7258050" y="3195638"/>
          <p14:tracePt t="89416" x="7248525" y="3186113"/>
          <p14:tracePt t="89456" x="7248525" y="3178175"/>
          <p14:tracePt t="89481" x="7248525" y="3170238"/>
          <p14:tracePt t="89536" x="7248525" y="3160713"/>
          <p14:tracePt t="89553" x="7248525" y="3152775"/>
          <p14:tracePt t="89562" x="7248525" y="3144838"/>
          <p14:tracePt t="89569" x="7248525" y="3127375"/>
          <p14:tracePt t="89586" x="7248525" y="3119438"/>
          <p14:tracePt t="89601" x="7248525" y="3109913"/>
          <p14:tracePt t="89607" x="7248525" y="3101975"/>
          <p14:tracePt t="89617" x="7248525" y="3094038"/>
          <p14:tracePt t="89624" x="7232650" y="3076575"/>
          <p14:tracePt t="89656" x="7232650" y="3067050"/>
          <p14:tracePt t="89681" x="7232650" y="3059113"/>
          <p14:tracePt t="89705" x="7232650" y="3041650"/>
          <p14:tracePt t="89761" x="7232650" y="3033713"/>
          <p14:tracePt t="89769" x="7240588" y="3016250"/>
          <p14:tracePt t="89824" x="7248525" y="3016250"/>
          <p14:tracePt t="90041" x="7240588" y="3016250"/>
          <p14:tracePt t="90049" x="7223125" y="3016250"/>
          <p14:tracePt t="90056" x="7197725" y="3033713"/>
          <p14:tracePt t="90064" x="7164388" y="3041650"/>
          <p14:tracePt t="90073" x="7129463" y="3059113"/>
          <p14:tracePt t="90082" x="7121525" y="3059113"/>
          <p14:tracePt t="90089" x="7078663" y="3067050"/>
          <p14:tracePt t="90097" x="7053263" y="3076575"/>
          <p14:tracePt t="90104" x="7019925" y="3084513"/>
          <p14:tracePt t="90113" x="7002463" y="3084513"/>
          <p14:tracePt t="90119" x="6994525" y="3084513"/>
          <p14:tracePt t="90130" x="6977063" y="3084513"/>
          <p14:tracePt t="90137" x="6969125" y="3084513"/>
          <p14:tracePt t="90147" x="6959600" y="3084513"/>
          <p14:tracePt t="90153" x="6943725" y="3084513"/>
          <p14:tracePt t="90162" x="6934200" y="3084513"/>
          <p14:tracePt t="90169" x="6900863" y="3084513"/>
          <p14:tracePt t="90178" x="6875463" y="3084513"/>
          <p14:tracePt t="90185" x="6850063" y="3084513"/>
          <p14:tracePt t="90192" x="6789738" y="3084513"/>
          <p14:tracePt t="90201" x="6738938" y="3084513"/>
          <p14:tracePt t="90207" x="6688138" y="3084513"/>
          <p14:tracePt t="90217" x="6619875" y="3084513"/>
          <p14:tracePt t="90225" x="6586538" y="3084513"/>
          <p14:tracePt t="90233" x="6535738" y="3084513"/>
          <p14:tracePt t="90241" x="6492875" y="3084513"/>
          <p14:tracePt t="90249" x="6457950" y="3084513"/>
          <p14:tracePt t="90256" x="6424613" y="3084513"/>
          <p14:tracePt t="90265" x="6391275" y="3084513"/>
          <p14:tracePt t="90281" x="6381750" y="3084513"/>
          <p14:tracePt t="90329" x="6365875" y="3084513"/>
          <p14:tracePt t="90360" x="6348413" y="3084513"/>
          <p14:tracePt t="90385" x="6330950" y="3084513"/>
          <p14:tracePt t="90395" x="6323013" y="3084513"/>
          <p14:tracePt t="90417" x="6313488" y="3084513"/>
          <p14:tracePt t="90448" x="6305550" y="3084513"/>
          <p14:tracePt t="90456" x="6297613" y="3067050"/>
          <p14:tracePt t="90465" x="6272213" y="3059113"/>
          <p14:tracePt t="90497" x="6254750" y="3059113"/>
          <p14:tracePt t="90504" x="6246813" y="3051175"/>
          <p14:tracePt t="90513" x="6246813" y="3041650"/>
          <p14:tracePt t="90530" x="6237288" y="3033713"/>
          <p14:tracePt t="90536" x="6229350" y="3033713"/>
          <p14:tracePt t="90569" x="6229350" y="3025775"/>
          <p14:tracePt t="90579" x="6229350" y="3016250"/>
          <p14:tracePt t="90601" x="6229350" y="3000375"/>
          <p14:tracePt t="90617" x="6246813" y="2990850"/>
          <p14:tracePt t="90624" x="6254750" y="2990850"/>
          <p14:tracePt t="90632" x="6254750" y="2982913"/>
          <p14:tracePt t="90641" x="6272213" y="2965450"/>
          <p14:tracePt t="90649" x="6280150" y="2949575"/>
          <p14:tracePt t="90665" x="6288088" y="2940050"/>
          <p14:tracePt t="90672" x="6297613" y="2932113"/>
          <p14:tracePt t="90688" x="6305550" y="2914650"/>
          <p14:tracePt t="90698" x="6323013" y="2897188"/>
          <p14:tracePt t="90705" x="6330950" y="2897188"/>
          <p14:tracePt t="90719" x="6338888" y="2889250"/>
          <p14:tracePt t="90736" x="6356350" y="2881313"/>
          <p14:tracePt t="90747" x="6365875" y="2881313"/>
          <p14:tracePt t="90752" x="6373813" y="2871788"/>
          <p14:tracePt t="90785" x="6381750" y="2871788"/>
          <p14:tracePt t="90792" x="6391275" y="2863850"/>
          <p14:tracePt t="90817" x="6399213" y="2863850"/>
          <p14:tracePt t="90824" x="6407150" y="2863850"/>
          <p14:tracePt t="90832" x="6416675" y="2863850"/>
          <p14:tracePt t="90849" x="6424613" y="2863850"/>
          <p14:tracePt t="90856" x="6432550" y="2863850"/>
          <p14:tracePt t="90873" x="6442075" y="2863850"/>
          <p14:tracePt t="90908" x="6450013" y="2863850"/>
          <p14:tracePt t="91009" x="6457950" y="2863850"/>
          <p14:tracePt t="91137" x="6450013" y="2863850"/>
          <p14:tracePt t="91146" x="6442075" y="2863850"/>
          <p14:tracePt t="91152" x="6432550" y="2863850"/>
          <p14:tracePt t="91163" x="6416675" y="2863850"/>
          <p14:tracePt t="91169" x="6407150" y="2863850"/>
          <p14:tracePt t="91179" x="6381750" y="2863850"/>
          <p14:tracePt t="91184" x="6365875" y="2871788"/>
          <p14:tracePt t="91191" x="6356350" y="2871788"/>
          <p14:tracePt t="91200" x="6338888" y="2871788"/>
          <p14:tracePt t="91208" x="6330950" y="2871788"/>
          <p14:tracePt t="91215" x="6313488" y="2881313"/>
          <p14:tracePt t="91225" x="6305550" y="2881313"/>
          <p14:tracePt t="91232" x="6288088" y="2881313"/>
          <p14:tracePt t="91240" x="6280150" y="2881313"/>
          <p14:tracePt t="91248" x="6262688" y="2881313"/>
          <p14:tracePt t="91256" x="6237288" y="2881313"/>
          <p14:tracePt t="91264" x="6221413" y="2881313"/>
          <p14:tracePt t="91271" x="6211888" y="2881313"/>
          <p14:tracePt t="91280" x="6194425" y="2881313"/>
          <p14:tracePt t="91288" x="6186488" y="2881313"/>
          <p14:tracePt t="91297" x="6178550" y="2881313"/>
          <p14:tracePt t="91304" x="6169025" y="2881313"/>
          <p14:tracePt t="91314" x="6161088" y="2881313"/>
          <p14:tracePt t="91351" x="6153150" y="2881313"/>
          <p14:tracePt t="91400" x="6153150" y="2871788"/>
          <p14:tracePt t="91415" x="6153150" y="2863850"/>
          <p14:tracePt t="91424" x="6153150" y="2855913"/>
          <p14:tracePt t="91431" x="6153150" y="2846388"/>
          <p14:tracePt t="91440" x="6153150" y="2838450"/>
          <p14:tracePt t="91448" x="6153150" y="2830513"/>
          <p14:tracePt t="91456" x="6153150" y="2813050"/>
          <p14:tracePt t="91464" x="6153150" y="2795588"/>
          <p14:tracePt t="91472" x="6153150" y="2787650"/>
          <p14:tracePt t="91481" x="6153150" y="2778125"/>
          <p14:tracePt t="91489" x="6153150" y="2770188"/>
          <p14:tracePt t="91497" x="6153150" y="2762250"/>
          <p14:tracePt t="91504" x="6153150" y="2744788"/>
          <p14:tracePt t="91521" x="6153150" y="2736850"/>
          <p14:tracePt t="91536" x="6153150" y="2727325"/>
          <p14:tracePt t="91551" x="6153150" y="2719388"/>
          <p14:tracePt t="91563" x="6161088" y="2719388"/>
          <p14:tracePt t="91569" x="6169025" y="2711450"/>
          <p14:tracePt t="91576" x="6178550" y="2701925"/>
          <p14:tracePt t="91601" x="6186488" y="2701925"/>
          <p14:tracePt t="91609" x="6194425" y="2693988"/>
          <p14:tracePt t="91640" x="6194425" y="2686050"/>
          <p14:tracePt t="91656" x="6203950" y="2676525"/>
          <p14:tracePt t="91673" x="6211888" y="2676525"/>
          <p14:tracePt t="91690" x="6221413" y="2676525"/>
          <p14:tracePt t="91713" x="6221413" y="2668588"/>
          <p14:tracePt t="91731" x="6237288" y="2668588"/>
          <p14:tracePt t="91736" x="6246813" y="2668588"/>
          <p14:tracePt t="91753" x="6262688" y="2668588"/>
          <p14:tracePt t="91762" x="6272213" y="2660650"/>
          <p14:tracePt t="91768" x="6280150" y="2660650"/>
          <p14:tracePt t="91776" x="6288088" y="2660650"/>
          <p14:tracePt t="91784" x="6297613" y="2660650"/>
          <p14:tracePt t="91792" x="6313488" y="2651125"/>
          <p14:tracePt t="91800" x="6323013" y="2651125"/>
          <p14:tracePt t="91808" x="6330950" y="2651125"/>
          <p14:tracePt t="91826" x="6338888" y="2651125"/>
          <p14:tracePt t="91833" x="6348413" y="2651125"/>
          <p14:tracePt t="91848" x="6356350" y="2651125"/>
          <p14:tracePt t="91856" x="6365875" y="2651125"/>
          <p14:tracePt t="91889" x="6373813" y="2651125"/>
          <p14:tracePt t="91915" x="6381750" y="2651125"/>
          <p14:tracePt t="91920" x="6391275" y="2651125"/>
          <p14:tracePt t="91936" x="6399213" y="2651125"/>
          <p14:tracePt t="91947" x="6407150" y="2651125"/>
          <p14:tracePt t="91968" x="6416675" y="2651125"/>
          <p14:tracePt t="91975" x="6432550" y="2651125"/>
          <p14:tracePt t="91984" x="6432550" y="2660650"/>
          <p14:tracePt t="91992" x="6442075" y="2660650"/>
          <p14:tracePt t="92001" x="6450013" y="2668588"/>
          <p14:tracePt t="92017" x="6457950" y="2668588"/>
          <p14:tracePt t="92025" x="6457950" y="2676525"/>
          <p14:tracePt t="92032" x="6457950" y="2693988"/>
          <p14:tracePt t="92048" x="6467475" y="2693988"/>
          <p14:tracePt t="92065" x="6467475" y="2701925"/>
          <p14:tracePt t="92073" x="6475413" y="2711450"/>
          <p14:tracePt t="92105" x="6475413" y="2719388"/>
          <p14:tracePt t="92121" x="6475413" y="2727325"/>
          <p14:tracePt t="92130" x="6483350" y="2736850"/>
          <p14:tracePt t="92153" x="6483350" y="2744788"/>
          <p14:tracePt t="92162" x="6483350" y="2752725"/>
          <p14:tracePt t="92178" x="6483350" y="2762250"/>
          <p14:tracePt t="92184" x="6483350" y="2770188"/>
          <p14:tracePt t="92192" x="6483350" y="2778125"/>
          <p14:tracePt t="92200" x="6483350" y="2787650"/>
          <p14:tracePt t="92209" x="6483350" y="2795588"/>
          <p14:tracePt t="92225" x="6483350" y="2805113"/>
          <p14:tracePt t="92233" x="6483350" y="2820988"/>
          <p14:tracePt t="92248" x="6483350" y="2830513"/>
          <p14:tracePt t="92257" x="6483350" y="2838450"/>
          <p14:tracePt t="92273" x="6483350" y="2855913"/>
          <p14:tracePt t="92304" x="6483350" y="2863850"/>
          <p14:tracePt t="92544" x="6483350" y="2871788"/>
          <p14:tracePt t="94345" x="6483350" y="2881313"/>
          <p14:tracePt t="94359" x="6483350" y="2889250"/>
          <p14:tracePt t="94393" x="6492875" y="2897188"/>
          <p14:tracePt t="94400" x="6510338" y="2914650"/>
          <p14:tracePt t="94424" x="6526213" y="2932113"/>
          <p14:tracePt t="94432" x="6535738" y="2940050"/>
          <p14:tracePt t="94441" x="6543675" y="2949575"/>
          <p14:tracePt t="94450" x="6551613" y="2949575"/>
          <p14:tracePt t="94457" x="6569075" y="2965450"/>
          <p14:tracePt t="94466" x="6569075" y="2974975"/>
          <p14:tracePt t="94472" x="6577013" y="2974975"/>
          <p14:tracePt t="94483" x="6594475" y="2990850"/>
          <p14:tracePt t="94488" x="6594475" y="3000375"/>
          <p14:tracePt t="94504" x="6602413" y="3008313"/>
          <p14:tracePt t="94515" x="6611938" y="3016250"/>
          <p14:tracePt t="94536" x="6611938" y="3025775"/>
          <p14:tracePt t="94544" x="6619875" y="3033713"/>
          <p14:tracePt t="94552" x="6627813" y="3041650"/>
          <p14:tracePt t="94559" x="6637338" y="3051175"/>
          <p14:tracePt t="94569" x="6654800" y="3067050"/>
          <p14:tracePt t="94576" x="6662738" y="3076575"/>
          <p14:tracePt t="94585" x="6688138" y="3084513"/>
          <p14:tracePt t="94593" x="6696075" y="3094038"/>
          <p14:tracePt t="94601" x="6713538" y="3109913"/>
          <p14:tracePt t="94608" x="6721475" y="3109913"/>
          <p14:tracePt t="94615" x="6746875" y="3135313"/>
          <p14:tracePt t="94625" x="6756400" y="3135313"/>
          <p14:tracePt t="94632" x="6772275" y="3152775"/>
          <p14:tracePt t="94641" x="6807200" y="3160713"/>
          <p14:tracePt t="94649" x="6824663" y="3170238"/>
          <p14:tracePt t="94657" x="6840538" y="3178175"/>
          <p14:tracePt t="94666" x="6850063" y="3186113"/>
          <p14:tracePt t="94673" x="6858000" y="3195638"/>
          <p14:tracePt t="94683" x="6891338" y="3211513"/>
          <p14:tracePt t="94689" x="6900863" y="3221038"/>
          <p14:tracePt t="94699" x="6934200" y="3238500"/>
          <p14:tracePt t="94705" x="6943725" y="3238500"/>
          <p14:tracePt t="94715" x="6959600" y="3238500"/>
          <p14:tracePt t="94721" x="6977063" y="3238500"/>
          <p14:tracePt t="94730" x="7002463" y="3246438"/>
          <p14:tracePt t="94736" x="7045325" y="3254375"/>
          <p14:tracePt t="94743" x="7070725" y="3263900"/>
          <p14:tracePt t="94752" x="7121525" y="3271838"/>
          <p14:tracePt t="94760" x="7197725" y="3289300"/>
          <p14:tracePt t="94768" x="7258050" y="3297238"/>
          <p14:tracePt t="94776" x="7316788" y="3297238"/>
          <p14:tracePt t="94784" x="7402513" y="3297238"/>
          <p14:tracePt t="94793" x="7461250" y="3297238"/>
          <p14:tracePt t="94799" x="7512050" y="3297238"/>
          <p14:tracePt t="94808" x="7588250" y="3297238"/>
          <p14:tracePt t="94816" x="7631113" y="3297238"/>
          <p14:tracePt t="94824" x="7666038" y="3297238"/>
          <p14:tracePt t="94832" x="7691438" y="3297238"/>
          <p14:tracePt t="94841" x="7707313" y="3297238"/>
          <p14:tracePt t="94849" x="7724775" y="3297238"/>
          <p14:tracePt t="94898" x="7742238" y="3297238"/>
          <p14:tracePt t="94904" x="7750175" y="3297238"/>
          <p14:tracePt t="94920" x="7767638" y="3289300"/>
          <p14:tracePt t="94930" x="7783513" y="3279775"/>
          <p14:tracePt t="94936" x="7800975" y="3279775"/>
          <p14:tracePt t="94943" x="7826375" y="3271838"/>
          <p14:tracePt t="94952" x="7843838" y="3263900"/>
          <p14:tracePt t="94960" x="7869238" y="3263900"/>
          <p14:tracePt t="94968" x="7886700" y="3246438"/>
          <p14:tracePt t="94977" x="7912100" y="3246438"/>
          <p14:tracePt t="94984" x="7920038" y="3238500"/>
          <p14:tracePt t="94992" x="7927975" y="3238500"/>
          <p14:tracePt t="95000" x="7937500" y="3238500"/>
          <p14:tracePt t="95008" x="7954963" y="3228975"/>
          <p14:tracePt t="95208" x="7945438" y="3228975"/>
          <p14:tracePt t="95216" x="7927975" y="3238500"/>
          <p14:tracePt t="95225" x="7902575" y="3238500"/>
          <p14:tracePt t="95232" x="7869238" y="3246438"/>
          <p14:tracePt t="95240" x="7843838" y="3254375"/>
          <p14:tracePt t="95250" x="7793038" y="3263900"/>
          <p14:tracePt t="95257" x="7767638" y="3263900"/>
          <p14:tracePt t="95266" x="7732713" y="3271838"/>
          <p14:tracePt t="95272" x="7691438" y="3271838"/>
          <p14:tracePt t="95283" x="7656513" y="3279775"/>
          <p14:tracePt t="95288" x="7613650" y="3279775"/>
          <p14:tracePt t="95299" x="7580313" y="3279775"/>
          <p14:tracePt t="95305" x="7546975" y="3279775"/>
          <p14:tracePt t="95314" x="7521575" y="3279775"/>
          <p14:tracePt t="95321" x="7494588" y="3279775"/>
          <p14:tracePt t="95330" x="7469188" y="3279775"/>
          <p14:tracePt t="95337" x="7461250" y="3279775"/>
          <p14:tracePt t="95343" x="7435850" y="3279775"/>
          <p14:tracePt t="95353" x="7427913" y="3279775"/>
          <p14:tracePt t="95360" x="7418388" y="3271838"/>
          <p14:tracePt t="95369" x="7402513" y="3271838"/>
          <p14:tracePt t="95377" x="7385050" y="3271838"/>
          <p14:tracePt t="95385" x="7385050" y="3263900"/>
          <p14:tracePt t="95393" x="7367588" y="3254375"/>
          <p14:tracePt t="95408" x="7359650" y="3246438"/>
          <p14:tracePt t="95456" x="7359650" y="3238500"/>
          <p14:tracePt t="95466" x="7359650" y="3228975"/>
          <p14:tracePt t="95473" x="7359650" y="3221038"/>
          <p14:tracePt t="95505" x="7359650" y="3203575"/>
          <p14:tracePt t="95521" x="7359650" y="3195638"/>
          <p14:tracePt t="95536" x="7367588" y="3186113"/>
          <p14:tracePt t="95543" x="7377113" y="3178175"/>
          <p14:tracePt t="95560" x="7385050" y="3170238"/>
          <p14:tracePt t="95568" x="7392988" y="3160713"/>
          <p14:tracePt t="95577" x="7402513" y="3144838"/>
          <p14:tracePt t="95584" x="7402513" y="3135313"/>
          <p14:tracePt t="95592" x="7410450" y="3127375"/>
          <p14:tracePt t="95608" x="7427913" y="3119438"/>
          <p14:tracePt t="95625" x="7427913" y="3109913"/>
          <p14:tracePt t="95641" x="7435850" y="3101975"/>
          <p14:tracePt t="95650" x="7443788" y="3101975"/>
          <p14:tracePt t="95666" x="7443788" y="3094038"/>
          <p14:tracePt t="95683" x="7461250" y="3076575"/>
          <p14:tracePt t="95715" x="7469188" y="3076575"/>
          <p14:tracePt t="95720" x="7469188" y="3067050"/>
          <p14:tracePt t="95729" x="7478713" y="3059113"/>
          <p14:tracePt t="95743" x="7486650" y="3051175"/>
          <p14:tracePt t="95760" x="7494588" y="3051175"/>
          <p14:tracePt t="95777" x="7504113" y="3041650"/>
          <p14:tracePt t="95784" x="7521575" y="3033713"/>
          <p14:tracePt t="95800" x="7529513" y="3033713"/>
          <p14:tracePt t="95808" x="7546975" y="3025775"/>
          <p14:tracePt t="95825" x="7562850" y="3025775"/>
          <p14:tracePt t="95832" x="7572375" y="3016250"/>
          <p14:tracePt t="95841" x="7580313" y="3016250"/>
          <p14:tracePt t="95849" x="7588250" y="3008313"/>
          <p14:tracePt t="95857" x="7597775" y="3008313"/>
          <p14:tracePt t="95866" x="7605713" y="3000375"/>
          <p14:tracePt t="95873" x="7613650" y="3000375"/>
          <p14:tracePt t="95883" x="7623175" y="3000375"/>
          <p14:tracePt t="95889" x="7631113" y="3000375"/>
          <p14:tracePt t="95899" x="7648575" y="2990850"/>
          <p14:tracePt t="95926" x="7673975" y="2990850"/>
          <p14:tracePt t="95932" x="7681913" y="2990850"/>
          <p14:tracePt t="95936" x="7699375" y="2990850"/>
          <p14:tracePt t="95944" x="7716838" y="2990850"/>
          <p14:tracePt t="95953" x="7742238" y="2990850"/>
          <p14:tracePt t="95960" x="7767638" y="2990850"/>
          <p14:tracePt t="95969" x="7783513" y="2990850"/>
          <p14:tracePt t="95977" x="7800975" y="2990850"/>
          <p14:tracePt t="95985" x="7826375" y="2990850"/>
          <p14:tracePt t="95992" x="7843838" y="2990850"/>
          <p14:tracePt t="96000" x="7861300" y="2990850"/>
          <p14:tracePt t="96008" x="7886700" y="2990850"/>
          <p14:tracePt t="96016" x="7894638" y="2990850"/>
          <p14:tracePt t="96024" x="7912100" y="2990850"/>
          <p14:tracePt t="96033" x="7920038" y="2990850"/>
          <p14:tracePt t="96042" x="7937500" y="2990850"/>
          <p14:tracePt t="96049" x="7954963" y="2990850"/>
          <p14:tracePt t="96057" x="7962900" y="2990850"/>
          <p14:tracePt t="96067" x="7970838" y="2990850"/>
          <p14:tracePt t="96072" x="7988300" y="2990850"/>
          <p14:tracePt t="96083" x="8005763" y="2990850"/>
          <p14:tracePt t="96088" x="8021638" y="2990850"/>
          <p14:tracePt t="96098" x="8031163" y="2990850"/>
          <p14:tracePt t="96105" x="8039100" y="2990850"/>
          <p14:tracePt t="96115" x="8047038" y="2990850"/>
          <p14:tracePt t="96128" x="8056563" y="2990850"/>
          <p14:tracePt t="96135" x="8064500" y="2990850"/>
          <p14:tracePt t="96418" x="8074025" y="2990850"/>
          <p14:tracePt t="96433" x="8081963" y="2990850"/>
          <p14:tracePt t="96442" x="8089900" y="2990850"/>
          <p14:tracePt t="96450" x="8089900" y="3000375"/>
          <p14:tracePt t="96457" x="8089900" y="3008313"/>
          <p14:tracePt t="96466" x="8099425" y="3016250"/>
          <p14:tracePt t="96473" x="8107363" y="3016250"/>
          <p14:tracePt t="96489" x="8107363" y="3025775"/>
          <p14:tracePt t="96499" x="8107363" y="3041650"/>
          <p14:tracePt t="96505" x="8115300" y="3041650"/>
          <p14:tracePt t="96520" x="8124825" y="3051175"/>
          <p14:tracePt t="96537" x="8124825" y="3059113"/>
          <p14:tracePt t="96553" x="8132763" y="3059113"/>
          <p14:tracePt t="96912" x="8132763" y="3067050"/>
          <p14:tracePt t="96945" x="8132763" y="3076575"/>
          <p14:tracePt t="96953" x="8140700" y="3076575"/>
          <p14:tracePt t="97017" x="8158163" y="3094038"/>
          <p14:tracePt t="97361" x="8158163" y="3101975"/>
          <p14:tracePt t="97369" x="8158163" y="3109913"/>
          <p14:tracePt t="97392" x="8166100" y="3109913"/>
          <p14:tracePt t="97424" x="8175625" y="3119438"/>
          <p14:tracePt t="97440" x="8175625" y="3127375"/>
          <p14:tracePt t="97450" x="8183563" y="3127375"/>
          <p14:tracePt t="97456" x="8191500" y="3135313"/>
          <p14:tracePt t="97471" x="8201025" y="3152775"/>
          <p14:tracePt t="98625" x="8201025" y="3160713"/>
          <p14:tracePt t="98993" x="8191500" y="3152775"/>
          <p14:tracePt t="99049" x="8191500" y="3144838"/>
          <p14:tracePt t="101200" x="8183563" y="3144838"/>
          <p14:tracePt t="101219" x="8175625" y="3144838"/>
          <p14:tracePt t="101235" x="8166100" y="3144838"/>
          <p14:tracePt t="101265" x="8150225" y="3144838"/>
          <p14:tracePt t="101272" x="8140700" y="3144838"/>
          <p14:tracePt t="101289" x="8132763" y="3144838"/>
          <p14:tracePt t="101296" x="8124825" y="3144838"/>
          <p14:tracePt t="101304" x="8115300" y="3144838"/>
          <p14:tracePt t="101321" x="8107363" y="3144838"/>
          <p14:tracePt t="101353" x="8089900" y="3144838"/>
          <p14:tracePt t="101369" x="8074025" y="3160713"/>
          <p14:tracePt t="101377" x="8064500" y="3160713"/>
          <p14:tracePt t="101386" x="8039100" y="3170238"/>
          <p14:tracePt t="101393" x="8013700" y="3178175"/>
          <p14:tracePt t="101403" x="7970838" y="3178175"/>
          <p14:tracePt t="101409" x="7927975" y="3178175"/>
          <p14:tracePt t="101419" x="7886700" y="3178175"/>
          <p14:tracePt t="101425" x="7835900" y="3178175"/>
          <p14:tracePt t="101435" x="7818438" y="3178175"/>
          <p14:tracePt t="101440" x="7810500" y="3178175"/>
          <p14:tracePt t="101473" x="7818438" y="3203575"/>
          <p14:tracePt t="101489" x="7818438" y="3211513"/>
          <p14:tracePt t="101504" x="7818438" y="3221038"/>
          <p14:tracePt t="101513" x="7826375" y="3221038"/>
          <p14:tracePt t="101528" x="7843838" y="3228975"/>
          <p14:tracePt t="101697" x="7843838" y="3246438"/>
          <p14:tracePt t="101704" x="7810500" y="3263900"/>
          <p14:tracePt t="101712" x="7750175" y="3271838"/>
          <p14:tracePt t="101720" x="7691438" y="3289300"/>
          <p14:tracePt t="101728" x="7613650" y="3314700"/>
          <p14:tracePt t="101737" x="7537450" y="3330575"/>
          <p14:tracePt t="101744" x="7461250" y="3382963"/>
          <p14:tracePt t="101752" x="7377113" y="3416300"/>
          <p14:tracePt t="101761" x="7273925" y="3433763"/>
          <p14:tracePt t="101769" x="7197725" y="3459163"/>
          <p14:tracePt t="101776" x="7104063" y="3492500"/>
          <p14:tracePt t="101786" x="7019925" y="3527425"/>
          <p14:tracePt t="101792" x="6926263" y="3560763"/>
          <p14:tracePt t="101803" x="6840538" y="3594100"/>
          <p14:tracePt t="101809" x="6789738" y="3611563"/>
          <p14:tracePt t="101819" x="6746875" y="3629025"/>
          <p14:tracePt t="101824" x="6696075" y="3646488"/>
          <p14:tracePt t="101835" x="6637338" y="3679825"/>
          <p14:tracePt t="101841" x="6611938" y="3679825"/>
          <p14:tracePt t="101848" x="6577013" y="3687763"/>
          <p14:tracePt t="101857" x="6569075" y="3697288"/>
          <p14:tracePt t="101863" x="6543675" y="3697288"/>
          <p14:tracePt t="101873" x="6510338" y="3722688"/>
          <p14:tracePt t="101880" x="6457950" y="3738563"/>
          <p14:tracePt t="101889" x="6432550" y="3748088"/>
          <p14:tracePt t="101896" x="6407150" y="3756025"/>
          <p14:tracePt t="101904" x="6365875" y="3773488"/>
          <p14:tracePt t="101915" x="6348413" y="3781425"/>
          <p14:tracePt t="101920" x="6323013" y="3798888"/>
          <p14:tracePt t="101928" x="6297613" y="3798888"/>
          <p14:tracePt t="101936" x="6280150" y="3798888"/>
          <p14:tracePt t="101944" x="6254750" y="3806825"/>
          <p14:tracePt t="101953" x="6229350" y="3806825"/>
          <p14:tracePt t="101961" x="6178550" y="3816350"/>
          <p14:tracePt t="101969" x="6153150" y="3816350"/>
          <p14:tracePt t="101977" x="6110288" y="3816350"/>
          <p14:tracePt t="101984" x="6076950" y="3816350"/>
          <p14:tracePt t="101993" x="6049963" y="3816350"/>
          <p14:tracePt t="102003" x="6016625" y="3816350"/>
          <p14:tracePt t="102009" x="5983288" y="3816350"/>
          <p14:tracePt t="102018" x="5957888" y="3816350"/>
          <p14:tracePt t="102025" x="5940425" y="3816350"/>
          <p14:tracePt t="102035" x="5922963" y="3806825"/>
          <p14:tracePt t="102041" x="5915025" y="3798888"/>
          <p14:tracePt t="102051" x="5905500" y="3790950"/>
          <p14:tracePt t="102057" x="5897563" y="3790950"/>
          <p14:tracePt t="102064" x="5880100" y="3781425"/>
          <p14:tracePt t="102072" x="5872163" y="3781425"/>
          <p14:tracePt t="102080" x="5864225" y="3773488"/>
          <p14:tracePt t="102089" x="5854700" y="3773488"/>
          <p14:tracePt t="102096" x="5846763" y="3763963"/>
          <p14:tracePt t="102105" x="5829300" y="3756025"/>
          <p14:tracePt t="102113" x="5813425" y="3748088"/>
          <p14:tracePt t="102121" x="5795963" y="3748088"/>
          <p14:tracePt t="102128" x="5788025" y="3730625"/>
          <p14:tracePt t="102136" x="5770563" y="3730625"/>
          <p14:tracePt t="102144" x="5753100" y="3713163"/>
          <p14:tracePt t="102153" x="5745163" y="3705225"/>
          <p14:tracePt t="102161" x="5727700" y="3697288"/>
          <p14:tracePt t="102169" x="5719763" y="3697288"/>
          <p14:tracePt t="102201" x="5719763" y="3679825"/>
          <p14:tracePt t="102219" x="5719763" y="3671888"/>
          <p14:tracePt t="102251" x="5719763" y="3662363"/>
          <p14:tracePt t="102279" x="5719763" y="3646488"/>
          <p14:tracePt t="102321" x="5719763" y="3629025"/>
          <p14:tracePt t="102328" x="5727700" y="3619500"/>
          <p14:tracePt t="102369" x="5735638" y="3611563"/>
          <p14:tracePt t="102377" x="5745163" y="3603625"/>
          <p14:tracePt t="102385" x="5753100" y="3603625"/>
          <p14:tracePt t="102402" x="5761038" y="3594100"/>
          <p14:tracePt t="102409" x="5770563" y="3586163"/>
          <p14:tracePt t="102425" x="5788025" y="3578225"/>
          <p14:tracePt t="102434" x="5803900" y="3568700"/>
          <p14:tracePt t="102440" x="5813425" y="3568700"/>
          <p14:tracePt t="102448" x="5821363" y="3568700"/>
          <p14:tracePt t="102457" x="5846763" y="3560763"/>
          <p14:tracePt t="102463" x="5854700" y="3560763"/>
          <p14:tracePt t="102473" x="5872163" y="3560763"/>
          <p14:tracePt t="102479" x="5880100" y="3560763"/>
          <p14:tracePt t="102489" x="5905500" y="3552825"/>
          <p14:tracePt t="102496" x="5915025" y="3552825"/>
          <p14:tracePt t="102505" x="5932488" y="3543300"/>
          <p14:tracePt t="102512" x="5948363" y="3543300"/>
          <p14:tracePt t="102520" x="5957888" y="3543300"/>
          <p14:tracePt t="102528" x="5983288" y="3543300"/>
          <p14:tracePt t="102537" x="5999163" y="3543300"/>
          <p14:tracePt t="102544" x="6008688" y="3543300"/>
          <p14:tracePt t="102552" x="6024563" y="3543300"/>
          <p14:tracePt t="102560" x="6034088" y="3543300"/>
          <p14:tracePt t="102569" x="6059488" y="3543300"/>
          <p14:tracePt t="102577" x="6076950" y="3543300"/>
          <p14:tracePt t="102586" x="6084888" y="3543300"/>
          <p14:tracePt t="102593" x="6102350" y="3543300"/>
          <p14:tracePt t="102602" x="6110288" y="3543300"/>
          <p14:tracePt t="102609" x="6118225" y="3543300"/>
          <p14:tracePt t="102618" x="6127750" y="3543300"/>
          <p14:tracePt t="102625" x="6135688" y="3543300"/>
          <p14:tracePt t="102913" x="6143625" y="3543300"/>
          <p14:tracePt t="102953" x="6153150" y="3543300"/>
          <p14:tracePt t="103017" x="6161088" y="3543300"/>
          <p14:tracePt t="103035" x="6169025" y="3543300"/>
          <p14:tracePt t="103049" x="6178550" y="3543300"/>
          <p14:tracePt t="103073" x="6186488" y="3543300"/>
          <p14:tracePt t="103080" x="6194425" y="3543300"/>
          <p14:tracePt t="103105" x="6211888" y="3543300"/>
          <p14:tracePt t="103121" x="6229350" y="3543300"/>
          <p14:tracePt t="103145" x="6246813" y="3543300"/>
          <p14:tracePt t="103160" x="6254750" y="3543300"/>
          <p14:tracePt t="103169" x="6272213" y="3543300"/>
          <p14:tracePt t="103187" x="6280150" y="3543300"/>
          <p14:tracePt t="103192" x="6288088" y="3543300"/>
          <p14:tracePt t="103202" x="6297613" y="3543300"/>
          <p14:tracePt t="103209" x="6305550" y="3543300"/>
          <p14:tracePt t="103218" x="6313488" y="3543300"/>
          <p14:tracePt t="103224" x="6323013" y="3543300"/>
          <p14:tracePt t="103240" x="6338888" y="3543300"/>
          <p14:tracePt t="103248" x="6348413" y="3543300"/>
          <p14:tracePt t="103257" x="6356350" y="3543300"/>
          <p14:tracePt t="103263" x="6365875" y="3543300"/>
          <p14:tracePt t="103272" x="6373813" y="3543300"/>
          <p14:tracePt t="103281" x="6381750" y="3543300"/>
          <p14:tracePt t="103288" x="6399213" y="3543300"/>
          <p14:tracePt t="103297" x="6416675" y="3543300"/>
          <p14:tracePt t="103304" x="6432550" y="3543300"/>
          <p14:tracePt t="103312" x="6442075" y="3543300"/>
          <p14:tracePt t="103320" x="6475413" y="3543300"/>
          <p14:tracePt t="103328" x="6492875" y="3543300"/>
          <p14:tracePt t="103337" x="6510338" y="3543300"/>
          <p14:tracePt t="103344" x="6535738" y="3543300"/>
          <p14:tracePt t="103352" x="6543675" y="3543300"/>
          <p14:tracePt t="103362" x="6561138" y="3543300"/>
          <p14:tracePt t="103370" x="6577013" y="3535363"/>
          <p14:tracePt t="103376" x="6586538" y="3535363"/>
          <p14:tracePt t="103387" x="6594475" y="3535363"/>
          <p14:tracePt t="103489" x="6611938" y="3535363"/>
          <p14:tracePt t="103529" x="6627813" y="3535363"/>
          <p14:tracePt t="103560" x="6637338" y="3535363"/>
          <p14:tracePt t="103592" x="6645275" y="3535363"/>
          <p14:tracePt t="103603" x="6654800" y="3535363"/>
          <p14:tracePt t="103631" x="6662738" y="3535363"/>
          <p14:tracePt t="103648" x="6670675" y="3535363"/>
          <p14:tracePt t="103656" x="6688138" y="3535363"/>
          <p14:tracePt t="103671" x="6696075" y="3535363"/>
          <p14:tracePt t="103680" x="6705600" y="3535363"/>
          <p14:tracePt t="103688" x="6713538" y="3535363"/>
          <p14:tracePt t="103696" x="6731000" y="3535363"/>
          <p14:tracePt t="103712" x="6746875" y="3535363"/>
          <p14:tracePt t="103727" x="6756400" y="3535363"/>
          <p14:tracePt t="103737" x="6764338" y="3535363"/>
          <p14:tracePt t="103744" x="6772275" y="3535363"/>
          <p14:tracePt t="103754" x="6781800" y="3535363"/>
          <p14:tracePt t="103817" x="6789738" y="3535363"/>
          <p14:tracePt t="103873" x="6807200" y="3535363"/>
          <p14:tracePt t="103889" x="6824663" y="3535363"/>
          <p14:tracePt t="103904" x="6840538" y="3535363"/>
          <p14:tracePt t="103921" x="6858000" y="3535363"/>
          <p14:tracePt t="103937" x="6875463" y="3535363"/>
          <p14:tracePt t="103945" x="6883400" y="3535363"/>
          <p14:tracePt t="103954" x="6891338" y="3535363"/>
          <p14:tracePt t="103961" x="6908800" y="3535363"/>
          <p14:tracePt t="103969" x="6916738" y="3535363"/>
          <p14:tracePt t="103976" x="6926263" y="3535363"/>
          <p14:tracePt t="103987" x="6934200" y="3535363"/>
          <p14:tracePt t="104003" x="6943725" y="3535363"/>
          <p14:tracePt t="104993" x="6943725" y="3543300"/>
          <p14:tracePt t="105003" x="6934200" y="3543300"/>
          <p14:tracePt t="105018" x="6926263" y="3543300"/>
          <p14:tracePt t="105025" x="6916738" y="3543300"/>
          <p14:tracePt t="105034" x="6900863" y="3543300"/>
          <p14:tracePt t="105040" x="6875463" y="3543300"/>
          <p14:tracePt t="105047" x="6858000" y="3543300"/>
          <p14:tracePt t="105056" x="6824663" y="3543300"/>
          <p14:tracePt t="105065" x="6781800" y="3543300"/>
          <p14:tracePt t="105073" x="6738938" y="3543300"/>
          <p14:tracePt t="105081" x="6696075" y="3543300"/>
          <p14:tracePt t="105089" x="6654800" y="3543300"/>
          <p14:tracePt t="105096" x="6594475" y="3543300"/>
          <p14:tracePt t="105104" x="6561138" y="3543300"/>
          <p14:tracePt t="105113" x="6526213" y="3543300"/>
          <p14:tracePt t="105120" x="6510338" y="3543300"/>
          <p14:tracePt t="105146" x="6467475" y="3543300"/>
          <p14:tracePt t="105155" x="6450013" y="3543300"/>
          <p14:tracePt t="105192" x="6450013" y="3535363"/>
          <p14:tracePt t="105202" x="6442075" y="3527425"/>
          <p14:tracePt t="105219" x="6442075" y="3517900"/>
          <p14:tracePt t="105224" x="6442075" y="3502025"/>
          <p14:tracePt t="105239" x="6442075" y="3492500"/>
          <p14:tracePt t="105255" x="6442075" y="3484563"/>
          <p14:tracePt t="105264" x="6442075" y="3475038"/>
          <p14:tracePt t="105288" x="6442075" y="3467100"/>
          <p14:tracePt t="105513" x="6442075" y="3459163"/>
          <p14:tracePt t="105529" x="6450013" y="3459163"/>
          <p14:tracePt t="105538" x="6457950" y="3459163"/>
          <p14:tracePt t="105544" x="6467475" y="3459163"/>
          <p14:tracePt t="105554" x="6475413" y="3459163"/>
          <p14:tracePt t="105561" x="6483350" y="3459163"/>
          <p14:tracePt t="105571" x="6500813" y="3459163"/>
          <p14:tracePt t="105577" x="6510338" y="3459163"/>
          <p14:tracePt t="105586" x="6518275" y="3459163"/>
          <p14:tracePt t="105593" x="6526213" y="3449638"/>
          <p14:tracePt t="105619" x="6535738" y="3449638"/>
          <p14:tracePt t="105631" x="6543675" y="3449638"/>
          <p14:tracePt t="105648" x="6561138" y="3433763"/>
          <p14:tracePt t="105689" x="6569075" y="3424238"/>
          <p14:tracePt t="105704" x="6577013" y="3416300"/>
          <p14:tracePt t="105713" x="6586538" y="3408363"/>
          <p14:tracePt t="105736" x="6586538" y="3398838"/>
          <p14:tracePt t="105754" x="6586538" y="3390900"/>
          <p14:tracePt t="105801" x="6586538" y="3382963"/>
          <p14:tracePt t="106073" x="6586538" y="3373438"/>
          <p14:tracePt t="106088" x="6577013" y="3382963"/>
          <p14:tracePt t="106105" x="6577013" y="3390900"/>
          <p14:tracePt t="106112" x="6577013" y="3398838"/>
          <p14:tracePt t="106120" x="6577013" y="3408363"/>
          <p14:tracePt t="106129" x="6569075" y="3424238"/>
          <p14:tracePt t="106137" x="6561138" y="3441700"/>
          <p14:tracePt t="106200" x="6561138" y="3449638"/>
          <p14:tracePt t="106289" x="6551613" y="3459163"/>
          <p14:tracePt t="106392" x="6551613" y="3467100"/>
          <p14:tracePt t="106544" x="6551613" y="3475038"/>
          <p14:tracePt t="106553" x="6551613" y="3484563"/>
          <p14:tracePt t="106560" x="6551613" y="3492500"/>
          <p14:tracePt t="106571" x="6551613" y="3509963"/>
          <p14:tracePt t="106576" x="6561138" y="3517900"/>
          <p14:tracePt t="106586" x="6569075" y="3535363"/>
          <p14:tracePt t="106593" x="6586538" y="3560763"/>
          <p14:tracePt t="106602" x="6594475" y="3568700"/>
          <p14:tracePt t="106609" x="6602413" y="3578225"/>
          <p14:tracePt t="106616" x="6627813" y="3603625"/>
          <p14:tracePt t="106624" x="6637338" y="3611563"/>
          <p14:tracePt t="106632" x="6654800" y="3629025"/>
          <p14:tracePt t="106641" x="6680200" y="3636963"/>
          <p14:tracePt t="106649" x="6713538" y="3654425"/>
          <p14:tracePt t="106657" x="6731000" y="3654425"/>
          <p14:tracePt t="106665" x="6781800" y="3662363"/>
          <p14:tracePt t="106672" x="6807200" y="3671888"/>
          <p14:tracePt t="106680" x="6840538" y="3671888"/>
          <p14:tracePt t="106689" x="6875463" y="3671888"/>
          <p14:tracePt t="106696" x="6926263" y="3671888"/>
          <p14:tracePt t="106704" x="6959600" y="3671888"/>
          <p14:tracePt t="106712" x="7010400" y="3671888"/>
          <p14:tracePt t="106720" x="7070725" y="3671888"/>
          <p14:tracePt t="106729" x="7096125" y="3671888"/>
          <p14:tracePt t="106738" x="7146925" y="3671888"/>
          <p14:tracePt t="106744" x="7172325" y="3671888"/>
          <p14:tracePt t="106754" x="7215188" y="3662363"/>
          <p14:tracePt t="106761" x="7240588" y="3662363"/>
          <p14:tracePt t="106771" x="7283450" y="3654425"/>
          <p14:tracePt t="106776" x="7308850" y="3654425"/>
          <p14:tracePt t="106787" x="7324725" y="3636963"/>
          <p14:tracePt t="106793" x="7350125" y="3636963"/>
          <p14:tracePt t="106803" x="7367588" y="3629025"/>
          <p14:tracePt t="106808" x="7385050" y="3629025"/>
          <p14:tracePt t="106815" x="7402513" y="3619500"/>
          <p14:tracePt t="106823" x="7427913" y="3611563"/>
          <p14:tracePt t="106832" x="7435850" y="3611563"/>
          <p14:tracePt t="106840" x="7443788" y="3603625"/>
          <p14:tracePt t="106849" x="7478713" y="3594100"/>
          <p14:tracePt t="106856" x="7486650" y="3594100"/>
          <p14:tracePt t="106865" x="7486650" y="3586163"/>
          <p14:tracePt t="106873" x="7504113" y="3568700"/>
          <p14:tracePt t="106880" x="7512050" y="3568700"/>
          <p14:tracePt t="106896" x="7521575" y="3560763"/>
          <p14:tracePt t="106915" x="7529513" y="3552825"/>
          <p14:tracePt t="106944" x="7537450" y="3543300"/>
          <p14:tracePt t="106960" x="7546975" y="3535363"/>
          <p14:tracePt t="106977" x="7554913" y="3527425"/>
          <p14:tracePt t="106987" x="7562850" y="3527425"/>
          <p14:tracePt t="106992" x="7562850" y="3517900"/>
          <p14:tracePt t="107000" x="7562850" y="3509963"/>
          <p14:tracePt t="107016" x="7562850" y="3502025"/>
          <p14:tracePt t="107025" x="7562850" y="3492500"/>
          <p14:tracePt t="107032" x="7562850" y="3484563"/>
          <p14:tracePt t="107057" x="7562850" y="3475038"/>
          <p14:tracePt t="107065" x="7562850" y="3467100"/>
          <p14:tracePt t="107080" x="7562850" y="3459163"/>
          <p14:tracePt t="107497" x="7572375" y="3459163"/>
          <p14:tracePt t="107649" x="7580313" y="3459163"/>
          <p14:tracePt t="107673" x="7588250" y="3459163"/>
          <p14:tracePt t="107688" x="7605713" y="3459163"/>
          <p14:tracePt t="107776" x="7613650" y="3459163"/>
          <p14:tracePt t="107825" x="7631113" y="3459163"/>
          <p14:tracePt t="108017" x="7639050" y="3459163"/>
          <p14:tracePt t="108113" x="7648575" y="3459163"/>
          <p14:tracePt t="108201" x="7666038" y="3459163"/>
          <p14:tracePt t="108399" x="7681913" y="3459163"/>
          <p14:tracePt t="108408" x="7691438" y="3459163"/>
          <p14:tracePt t="108954" x="7699375" y="3459163"/>
          <p14:tracePt t="108984" x="7707313" y="3459163"/>
          <p14:tracePt t="109033" x="7707313" y="3467100"/>
          <p14:tracePt t="109089" x="7716838" y="3475038"/>
          <p14:tracePt t="109168" x="7732713" y="3492500"/>
          <p14:tracePt t="109184" x="7742238" y="3502025"/>
          <p14:tracePt t="109273" x="7750175" y="3509963"/>
          <p14:tracePt t="109305" x="7758113" y="3517900"/>
          <p14:tracePt t="109345" x="7758113" y="3527425"/>
          <p14:tracePt t="109409" x="7775575" y="3552825"/>
          <p14:tracePt t="109560" x="7775575" y="3560763"/>
          <p14:tracePt t="109592" x="7775575" y="3568700"/>
          <p14:tracePt t="109600" x="7775575" y="3578225"/>
          <p14:tracePt t="109616" x="7775575" y="3586163"/>
          <p14:tracePt t="109632" x="7775575" y="3594100"/>
          <p14:tracePt t="109648" x="7783513" y="3611563"/>
          <p14:tracePt t="109663" x="7783513" y="3619500"/>
          <p14:tracePt t="109832" x="7800975" y="3629025"/>
          <p14:tracePt t="109856" x="7810500" y="3646488"/>
          <p14:tracePt t="110025" x="7810500" y="3654425"/>
          <p14:tracePt t="110128" x="7818438" y="3654425"/>
          <p14:tracePt t="110161" x="7826375" y="3654425"/>
          <p14:tracePt t="110241" x="7835900" y="3654425"/>
          <p14:tracePt t="110248" x="7843838" y="3654425"/>
          <p14:tracePt t="110264" x="7851775" y="3654425"/>
          <p14:tracePt t="110313" x="7861300" y="3654425"/>
          <p14:tracePt t="110321" x="7869238" y="3654425"/>
          <p14:tracePt t="110329" x="7869238" y="3646488"/>
          <p14:tracePt t="110345" x="7877175" y="3629025"/>
          <p14:tracePt t="110354" x="7886700" y="3619500"/>
          <p14:tracePt t="110370" x="7894638" y="3611563"/>
          <p14:tracePt t="110376" x="7894638" y="3594100"/>
          <p14:tracePt t="110393" x="7902575" y="3568700"/>
          <p14:tracePt t="110400" x="7912100" y="3560763"/>
          <p14:tracePt t="110417" x="7912100" y="3552825"/>
          <p14:tracePt t="110425" x="7912100" y="3543300"/>
          <p14:tracePt t="110432" x="7912100" y="3535363"/>
          <p14:tracePt t="110440" x="7912100" y="3517900"/>
          <p14:tracePt t="110457" x="7912100" y="3502025"/>
          <p14:tracePt t="110465" x="7912100" y="3492500"/>
          <p14:tracePt t="110481" x="7912100" y="3484563"/>
          <p14:tracePt t="110489" x="7912100" y="3475038"/>
          <p14:tracePt t="110497" x="7912100" y="3467100"/>
          <p14:tracePt t="110539" x="7927975" y="3449638"/>
          <p14:tracePt t="110568" x="7927975" y="3441700"/>
          <p14:tracePt t="110616" x="7937500" y="3441700"/>
          <p14:tracePt t="110625" x="7945438" y="3441700"/>
          <p14:tracePt t="110641" x="7954963" y="3441700"/>
          <p14:tracePt t="110673" x="7962900" y="3441700"/>
          <p14:tracePt t="110689" x="7970838" y="3449638"/>
          <p14:tracePt t="110793" x="7980363" y="3449638"/>
          <p14:tracePt t="110809" x="7980363" y="3459163"/>
          <p14:tracePt t="110816" x="7980363" y="3467100"/>
          <p14:tracePt t="110825" x="7980363" y="3475038"/>
          <p14:tracePt t="110832" x="7980363" y="3502025"/>
          <p14:tracePt t="110841" x="7980363" y="3509963"/>
          <p14:tracePt t="110848" x="7980363" y="3527425"/>
          <p14:tracePt t="110857" x="7980363" y="3552825"/>
          <p14:tracePt t="110864" x="7962900" y="3578225"/>
          <p14:tracePt t="110880" x="7937500" y="3603625"/>
          <p14:tracePt t="110890" x="7937500" y="3611563"/>
          <p14:tracePt t="110896" x="7927975" y="3611563"/>
          <p14:tracePt t="110906" x="7920038" y="3629025"/>
          <p14:tracePt t="110918" x="7912100" y="3636963"/>
          <p14:tracePt t="110923" x="7902575" y="3654425"/>
          <p14:tracePt t="110927" x="7894638" y="3662363"/>
          <p14:tracePt t="110940" x="7886700" y="3671888"/>
          <p14:tracePt t="110945" x="7877175" y="3679825"/>
          <p14:tracePt t="110956" x="7861300" y="3697288"/>
          <p14:tracePt t="110961" x="7861300" y="3705225"/>
          <p14:tracePt t="110968" x="7843838" y="3713163"/>
          <p14:tracePt t="110976" x="7835900" y="3722688"/>
          <p14:tracePt t="110984" x="7826375" y="3738563"/>
          <p14:tracePt t="110993" x="7800975" y="3748088"/>
          <p14:tracePt t="111000" x="7793038" y="3756025"/>
          <p14:tracePt t="111009" x="7775575" y="3773488"/>
          <p14:tracePt t="111017" x="7767638" y="3773488"/>
          <p14:tracePt t="111024" x="7758113" y="3790950"/>
          <p14:tracePt t="111032" x="7732713" y="3806825"/>
          <p14:tracePt t="111041" x="7716838" y="3816350"/>
          <p14:tracePt t="111048" x="7691438" y="3841750"/>
          <p14:tracePt t="111056" x="7673975" y="3849688"/>
          <p14:tracePt t="111064" x="7666038" y="3857625"/>
          <p14:tracePt t="111073" x="7648575" y="3875088"/>
          <p14:tracePt t="111081" x="7639050" y="3883025"/>
          <p14:tracePt t="111090" x="7631113" y="3892550"/>
          <p14:tracePt t="111097" x="7613650" y="3908425"/>
          <p14:tracePt t="111106" x="7597775" y="3917950"/>
          <p14:tracePt t="111112" x="7580313" y="3935413"/>
          <p14:tracePt t="111122" x="7580313" y="3943350"/>
          <p14:tracePt t="111128" x="7562850" y="3951288"/>
          <p14:tracePt t="111138" x="7554913" y="3960813"/>
          <p14:tracePt t="111145" x="7537450" y="3976688"/>
          <p14:tracePt t="111153" x="7529513" y="3994150"/>
          <p14:tracePt t="111160" x="7521575" y="4002088"/>
          <p14:tracePt t="111168" x="7504113" y="4019550"/>
          <p14:tracePt t="111177" x="7478713" y="4044950"/>
          <p14:tracePt t="111184" x="7453313" y="4062413"/>
          <p14:tracePt t="111192" x="7435850" y="4070350"/>
          <p14:tracePt t="111200" x="7402513" y="4095750"/>
          <p14:tracePt t="111209" x="7377113" y="4113213"/>
          <p14:tracePt t="111217" x="7334250" y="4130675"/>
          <p14:tracePt t="111225" x="7308850" y="4156075"/>
          <p14:tracePt t="111232" x="7273925" y="4171950"/>
          <p14:tracePt t="111241" x="7248525" y="4181475"/>
          <p14:tracePt t="111248" x="7232650" y="4189413"/>
          <p14:tracePt t="111258" x="7215188" y="4197350"/>
          <p14:tracePt t="111264" x="7180263" y="4206875"/>
          <p14:tracePt t="111273" x="7172325" y="4206875"/>
          <p14:tracePt t="111280" x="7154863" y="4214813"/>
          <p14:tracePt t="111290" x="7146925" y="4214813"/>
          <p14:tracePt t="111296" x="7138988" y="4214813"/>
          <p14:tracePt t="111307" x="7121525" y="4214813"/>
          <p14:tracePt t="111313" x="7104063" y="4214813"/>
          <p14:tracePt t="111322" x="7096125" y="4214813"/>
          <p14:tracePt t="111328" x="7088188" y="4214813"/>
          <p14:tracePt t="111338" x="7078663" y="4214813"/>
          <p14:tracePt t="111345" x="7061200" y="4214813"/>
          <p14:tracePt t="111354" x="7045325" y="4214813"/>
          <p14:tracePt t="111360" x="7027863" y="4214813"/>
          <p14:tracePt t="111367" x="7010400" y="4214813"/>
          <p14:tracePt t="111376" x="7002463" y="4214813"/>
          <p14:tracePt t="111384" x="6994525" y="4214813"/>
          <p14:tracePt t="111392" x="6977063" y="4214813"/>
          <p14:tracePt t="111401" x="6959600" y="4214813"/>
          <p14:tracePt t="111409" x="6951663" y="4214813"/>
          <p14:tracePt t="111417" x="6934200" y="4206875"/>
          <p14:tracePt t="111424" x="6908800" y="4189413"/>
          <p14:tracePt t="111432" x="6908800" y="4181475"/>
          <p14:tracePt t="111440" x="6883400" y="4171950"/>
          <p14:tracePt t="111448" x="6883400" y="4164013"/>
          <p14:tracePt t="111456" x="6858000" y="4146550"/>
          <p14:tracePt t="111464" x="6832600" y="4130675"/>
          <p14:tracePt t="111473" x="6815138" y="4113213"/>
          <p14:tracePt t="111480" x="6799263" y="4105275"/>
          <p14:tracePt t="111491" x="6772275" y="4087813"/>
          <p14:tracePt t="111496" x="6756400" y="4079875"/>
          <p14:tracePt t="111507" x="6731000" y="4052888"/>
          <p14:tracePt t="111513" x="6731000" y="4044950"/>
          <p14:tracePt t="111523" x="6713538" y="4037013"/>
          <p14:tracePt t="111529" x="6696075" y="4019550"/>
          <p14:tracePt t="111538" x="6696075" y="4011613"/>
          <p14:tracePt t="111545" x="6680200" y="4002088"/>
          <p14:tracePt t="111554" x="6662738" y="3986213"/>
          <p14:tracePt t="111561" x="6654800" y="3968750"/>
          <p14:tracePt t="111575" x="6654800" y="3951288"/>
          <p14:tracePt t="111584" x="6654800" y="3935413"/>
          <p14:tracePt t="111593" x="6645275" y="3935413"/>
          <p14:tracePt t="111601" x="6645275" y="3925888"/>
          <p14:tracePt t="111609" x="6645275" y="3917950"/>
          <p14:tracePt t="111617" x="6637338" y="3908425"/>
          <p14:tracePt t="111625" x="6637338" y="3900488"/>
          <p14:tracePt t="111632" x="6637338" y="3883025"/>
          <p14:tracePt t="111641" x="6637338" y="3867150"/>
          <p14:tracePt t="111648" x="6637338" y="3849688"/>
          <p14:tracePt t="111657" x="6637338" y="3841750"/>
          <p14:tracePt t="111664" x="6637338" y="3816350"/>
          <p14:tracePt t="111673" x="6637338" y="3798888"/>
          <p14:tracePt t="111681" x="6637338" y="3790950"/>
          <p14:tracePt t="111690" x="6637338" y="3781425"/>
          <p14:tracePt t="111697" x="6645275" y="3763963"/>
          <p14:tracePt t="111713" x="6645275" y="3748088"/>
          <p14:tracePt t="111728" x="6662738" y="3730625"/>
          <p14:tracePt t="111755" x="6670675" y="3722688"/>
          <p14:tracePt t="111761" x="6680200" y="3713163"/>
          <p14:tracePt t="111767" x="6680200" y="3705225"/>
          <p14:tracePt t="111777" x="6688138" y="3705225"/>
          <p14:tracePt t="111792" x="6696075" y="3697288"/>
          <p14:tracePt t="111801" x="6696075" y="3687763"/>
          <p14:tracePt t="111816" x="6713538" y="3687763"/>
          <p14:tracePt t="111833" x="6721475" y="3687763"/>
          <p14:tracePt t="111848" x="6731000" y="3679825"/>
          <p14:tracePt t="111864" x="6738938" y="3671888"/>
          <p14:tracePt t="111873" x="6746875" y="3671888"/>
          <p14:tracePt t="111890" x="6756400" y="3671888"/>
          <p14:tracePt t="111896" x="6764338" y="3671888"/>
          <p14:tracePt t="111907" x="6764338" y="3662363"/>
          <p14:tracePt t="111918" x="6781800" y="3662363"/>
          <p14:tracePt t="111923" x="6789738" y="3662363"/>
          <p14:tracePt t="111936" x="6799263" y="3654425"/>
          <p14:tracePt t="111944" x="6815138" y="3654425"/>
          <p14:tracePt t="111952" x="6824663" y="3654425"/>
          <p14:tracePt t="111961" x="6840538" y="3646488"/>
          <p14:tracePt t="111967" x="6850063" y="3646488"/>
          <p14:tracePt t="111977" x="6865938" y="3646488"/>
          <p14:tracePt t="111984" x="6875463" y="3636963"/>
          <p14:tracePt t="111993" x="6883400" y="3636963"/>
          <p14:tracePt t="112001" x="6908800" y="3636963"/>
          <p14:tracePt t="112009" x="6934200" y="3636963"/>
          <p14:tracePt t="112016" x="6951663" y="3636963"/>
          <p14:tracePt t="112025" x="6977063" y="3636963"/>
          <p14:tracePt t="112032" x="6994525" y="3636963"/>
          <p14:tracePt t="112040" x="7002463" y="3636963"/>
          <p14:tracePt t="112049" x="7019925" y="3636963"/>
          <p14:tracePt t="112057" x="7035800" y="3636963"/>
          <p14:tracePt t="112064" x="7061200" y="3636963"/>
          <p14:tracePt t="112073" x="7070725" y="3636963"/>
          <p14:tracePt t="112080" x="7078663" y="3636963"/>
          <p14:tracePt t="112090" x="7096125" y="3636963"/>
          <p14:tracePt t="112097" x="7104063" y="3636963"/>
          <p14:tracePt t="112107" x="7113588" y="3636963"/>
          <p14:tracePt t="112112" x="7129463" y="3636963"/>
          <p14:tracePt t="112129" x="7146925" y="3636963"/>
          <p14:tracePt t="112139" x="7164388" y="3636963"/>
          <p14:tracePt t="112145" x="7172325" y="3636963"/>
          <p14:tracePt t="112153" x="7205663" y="3636963"/>
          <p14:tracePt t="112160" x="7223125" y="3636963"/>
          <p14:tracePt t="112167" x="7248525" y="3636963"/>
          <p14:tracePt t="112177" x="7265988" y="3636963"/>
          <p14:tracePt t="112185" x="7273925" y="3636963"/>
          <p14:tracePt t="112193" x="7291388" y="3636963"/>
          <p14:tracePt t="112201" x="7308850" y="3636963"/>
          <p14:tracePt t="112816" x="7316788" y="3636963"/>
          <p14:tracePt t="113336" x="7308850" y="3636963"/>
          <p14:tracePt t="113344" x="7308850" y="3654425"/>
          <p14:tracePt t="113351" x="7308850" y="3679825"/>
          <p14:tracePt t="113361" x="7299325" y="3713163"/>
          <p14:tracePt t="113368" x="7283450" y="3763963"/>
          <p14:tracePt t="113376" x="7273925" y="3790950"/>
          <p14:tracePt t="113385" x="7258050" y="3824288"/>
          <p14:tracePt t="113393" x="7248525" y="3849688"/>
          <p14:tracePt t="113400" x="7248525" y="3883025"/>
          <p14:tracePt t="113409" x="7248525" y="3892550"/>
          <p14:tracePt t="113416" x="7258050" y="3917950"/>
          <p14:tracePt t="113424" x="7258050" y="3925888"/>
          <p14:tracePt t="113432" x="7265988" y="3943350"/>
          <p14:tracePt t="120553" x="7273925" y="3943350"/>
          <p14:tracePt t="121281" x="7258050" y="3925888"/>
          <p14:tracePt t="121288" x="7248525" y="3917950"/>
          <p14:tracePt t="121296" x="7223125" y="3900488"/>
          <p14:tracePt t="121304" x="7197725" y="3900488"/>
          <p14:tracePt t="121313" x="7189788" y="3892550"/>
          <p14:tracePt t="121320" x="7172325" y="3892550"/>
          <p14:tracePt t="121336" x="7164388" y="3892550"/>
          <p14:tracePt t="121344" x="7154863" y="3892550"/>
          <p14:tracePt t="121351" x="7129463" y="3892550"/>
          <p14:tracePt t="121361" x="7096125" y="3892550"/>
          <p14:tracePt t="121369" x="7019925" y="3892550"/>
          <p14:tracePt t="121377" x="6951663" y="3892550"/>
          <p14:tracePt t="121384" x="6891338" y="3900488"/>
          <p14:tracePt t="121394" x="6865938" y="3900488"/>
          <p14:tracePt t="121400" x="6850063" y="3900488"/>
          <p14:tracePt t="121417" x="6883400" y="3875088"/>
          <p14:tracePt t="121427" x="6934200" y="3841750"/>
          <p14:tracePt t="121433" x="6994525" y="3806825"/>
          <p14:tracePt t="121443" x="7027863" y="3798888"/>
          <p14:tracePt t="121449" x="7061200" y="3798888"/>
          <p14:tracePt t="121459" x="7070725" y="3798888"/>
          <p14:tracePt t="121465" x="7070725" y="3790950"/>
          <p14:tracePt t="121472" x="7070725" y="3781425"/>
          <p14:tracePt t="121481" x="7070725" y="3773488"/>
          <p14:tracePt t="121616" x="7070725" y="3763963"/>
          <p14:tracePt t="121627" x="7061200" y="3763963"/>
          <p14:tracePt t="121633" x="7045325" y="3763963"/>
          <p14:tracePt t="121649" x="7027863" y="3763963"/>
          <p14:tracePt t="121658" x="6994525" y="3773488"/>
          <p14:tracePt t="121665" x="6943725" y="3806825"/>
          <p14:tracePt t="121671" x="6900863" y="3849688"/>
          <p14:tracePt t="121680" x="6865938" y="3875088"/>
          <p14:tracePt t="121688" x="6832600" y="3935413"/>
          <p14:tracePt t="121695" x="6815138" y="3951288"/>
          <p14:tracePt t="121720" x="6815138" y="3960813"/>
          <p14:tracePt t="121736" x="6807200" y="3960813"/>
          <p14:tracePt t="121753" x="6764338" y="3976688"/>
          <p14:tracePt t="121763" x="6756400" y="3994150"/>
          <p14:tracePt t="121768" x="6705600" y="4019550"/>
          <p14:tracePt t="121786" x="6680200" y="4037013"/>
          <p14:tracePt t="124600" x="6680200" y="4027488"/>
          <p14:tracePt t="124611" x="6680200" y="4019550"/>
          <p14:tracePt t="124617" x="6680200" y="4011613"/>
          <p14:tracePt t="124623" x="6680200" y="4002088"/>
          <p14:tracePt t="124633" x="6654800" y="3986213"/>
          <p14:tracePt t="124639" x="6645275" y="3986213"/>
          <p14:tracePt t="124649" x="6586538" y="3986213"/>
          <p14:tracePt t="124657" x="6561138" y="3986213"/>
          <p14:tracePt t="124663" x="6535738" y="3986213"/>
          <p14:tracePt t="124672" x="6526213" y="3986213"/>
          <p14:tracePt t="124680" x="6526213" y="4011613"/>
          <p14:tracePt t="124688" x="6551613" y="4044950"/>
          <p14:tracePt t="124696" x="6594475" y="4070350"/>
          <p14:tracePt t="124704" x="6637338" y="4095750"/>
          <p14:tracePt t="124713" x="6680200" y="4095750"/>
          <p14:tracePt t="124720" x="6713538" y="4095750"/>
          <p14:tracePt t="124730" x="6756400" y="4095750"/>
          <p14:tracePt t="124736" x="6789738" y="4095750"/>
          <p14:tracePt t="124746" x="6832600" y="4079875"/>
          <p14:tracePt t="124752" x="6900863" y="4052888"/>
          <p14:tracePt t="124762" x="6934200" y="4011613"/>
          <p14:tracePt t="124767" x="6951663" y="3986213"/>
          <p14:tracePt t="124778" x="6977063" y="3976688"/>
          <p14:tracePt t="124784" x="6977063" y="3968750"/>
          <p14:tracePt t="124795" x="6985000" y="3960813"/>
          <p14:tracePt t="124937" x="6985000" y="3968750"/>
          <p14:tracePt t="124953" x="6977063" y="3976688"/>
          <p14:tracePt t="124963" x="6951663" y="3976688"/>
          <p14:tracePt t="124969" x="6926263" y="3986213"/>
          <p14:tracePt t="124979" x="6908800" y="4011613"/>
          <p14:tracePt t="124984" x="6900863" y="4019550"/>
          <p14:tracePt t="124995" x="6875463" y="4044950"/>
          <p14:tracePt t="125000" x="6865938" y="4062413"/>
          <p14:tracePt t="125008" x="6850063" y="4079875"/>
          <p14:tracePt t="125015" x="6840538" y="4079875"/>
          <p14:tracePt t="125023" x="6824663" y="4087813"/>
          <p14:tracePt t="125031" x="6807200" y="4087813"/>
          <p14:tracePt t="125040" x="6772275" y="4095750"/>
          <p14:tracePt t="125047" x="6738938" y="4105275"/>
          <p14:tracePt t="125057" x="6721475" y="4105275"/>
          <p14:tracePt t="125064" x="6713538" y="4105275"/>
          <p14:tracePt t="125072" x="6705600" y="4105275"/>
          <p14:tracePt t="125265" x="6696075" y="4105275"/>
          <p14:tracePt t="125297" x="6696075" y="4095750"/>
          <p14:tracePt t="125304" x="6696075" y="4087813"/>
          <p14:tracePt t="125313" x="6688138" y="4079875"/>
          <p14:tracePt t="125320" x="6680200" y="4062413"/>
          <p14:tracePt t="125330" x="6662738" y="4044950"/>
          <p14:tracePt t="125336" x="6645275" y="4027488"/>
          <p14:tracePt t="125369" x="6637338" y="4019550"/>
          <p14:tracePt t="125400" x="6627813" y="4019550"/>
          <p14:tracePt t="125417" x="6619875" y="4019550"/>
          <p14:tracePt t="125433" x="6611938" y="4019550"/>
          <p14:tracePt t="125440" x="6594475" y="4019550"/>
          <p14:tracePt t="125520" x="6577013" y="4019550"/>
          <p14:tracePt t="125536" x="6569075" y="4019550"/>
          <p14:tracePt t="125546" x="6551613" y="4019550"/>
          <p14:tracePt t="125552" x="6543675" y="4019550"/>
          <p14:tracePt t="125568" x="6535738" y="4019550"/>
          <p14:tracePt t="125578" x="6526213" y="4019550"/>
          <p14:tracePt t="125584" x="6518275" y="4019550"/>
          <p14:tracePt t="125610" x="6510338" y="4019550"/>
          <p14:tracePt t="125623" x="6500813" y="4019550"/>
          <p14:tracePt t="125817" x="6492875" y="4019550"/>
          <p14:tracePt t="125823" x="6483350" y="4019550"/>
          <p14:tracePt t="125849" x="6475413" y="4019550"/>
          <p14:tracePt t="125865" x="6467475" y="4019550"/>
          <p14:tracePt t="125872" x="6457950" y="4011613"/>
          <p14:tracePt t="125904" x="6450013" y="4002088"/>
          <p14:tracePt t="125921" x="6442075" y="4002088"/>
          <p14:tracePt t="125936" x="6432550" y="3986213"/>
          <p14:tracePt t="125984" x="6424613" y="3986213"/>
          <p14:tracePt t="125995" x="6416675" y="3986213"/>
          <p14:tracePt t="126025" x="6407150" y="3976688"/>
          <p14:tracePt t="126057" x="6407150" y="3968750"/>
          <p14:tracePt t="126105" x="6399213" y="3960813"/>
          <p14:tracePt t="126144" x="6391275" y="3960813"/>
          <p14:tracePt t="126225" x="6381750" y="3960813"/>
          <p14:tracePt t="126929" x="6373813" y="3960813"/>
          <p14:tracePt t="126975" x="6381750" y="3960813"/>
          <p14:tracePt t="127041" x="6381750" y="3968750"/>
          <p14:tracePt t="127048" x="6391275" y="3976688"/>
          <p14:tracePt t="127065" x="6381750" y="3986213"/>
          <p14:tracePt t="127072" x="6365875" y="3994150"/>
          <p14:tracePt t="127081" x="6313488" y="4019550"/>
          <p14:tracePt t="127089" x="6280150" y="4052888"/>
          <p14:tracePt t="127097" x="6203950" y="4079875"/>
          <p14:tracePt t="127104" x="6102350" y="4113213"/>
          <p14:tracePt t="127113" x="5932488" y="4181475"/>
          <p14:tracePt t="127121" x="5727700" y="4240213"/>
          <p14:tracePt t="127131" x="5456238" y="4341813"/>
          <p14:tracePt t="127136" x="5192713" y="4419600"/>
          <p14:tracePt t="127147" x="4929188" y="4521200"/>
          <p14:tracePt t="127153" x="4605338" y="4630738"/>
          <p14:tracePt t="127163" x="4316413" y="4716463"/>
          <p14:tracePt t="127168" x="4079875" y="4792663"/>
          <p14:tracePt t="127176" x="3875088" y="4868863"/>
          <p14:tracePt t="127184" x="3671888" y="4929188"/>
          <p14:tracePt t="127192" x="3517900" y="4979988"/>
          <p14:tracePt t="127200" x="3398838" y="5013325"/>
          <p14:tracePt t="127208" x="3330575" y="5030788"/>
          <p14:tracePt t="127216" x="3238500" y="5048250"/>
          <p14:tracePt t="127224" x="3178175" y="5056188"/>
          <p14:tracePt t="127232" x="3127375" y="5056188"/>
          <p14:tracePt t="127241" x="3101975" y="5056188"/>
          <p14:tracePt t="127250" x="3076575" y="5056188"/>
          <p14:tracePt t="127256" x="3059113" y="5056188"/>
          <p14:tracePt t="127265" x="3059113" y="5048250"/>
          <p14:tracePt t="127272" x="3051175" y="5048250"/>
          <p14:tracePt t="127280" x="3033713" y="5038725"/>
          <p14:tracePt t="127289" x="3025775" y="5022850"/>
          <p14:tracePt t="127298" x="3008313" y="4997450"/>
          <p14:tracePt t="127306" x="2990850" y="4979988"/>
          <p14:tracePt t="127314" x="2982913" y="4962525"/>
          <p14:tracePt t="127320" x="2965450" y="4954588"/>
          <p14:tracePt t="127330" x="2965450" y="4937125"/>
          <p14:tracePt t="127337" x="2949575" y="4911725"/>
          <p14:tracePt t="127347" x="2940050" y="4894263"/>
          <p14:tracePt t="127353" x="2922588" y="4878388"/>
          <p14:tracePt t="127362" x="2897188" y="4843463"/>
          <p14:tracePt t="127368" x="2881313" y="4818063"/>
          <p14:tracePt t="127379" x="2855913" y="4792663"/>
          <p14:tracePt t="127385" x="2838450" y="4767263"/>
          <p14:tracePt t="127391" x="2813050" y="4741863"/>
          <p14:tracePt t="127401" x="2787650" y="4716463"/>
          <p14:tracePt t="127408" x="2778125" y="4708525"/>
          <p14:tracePt t="127416" x="2762250" y="4691063"/>
          <p14:tracePt t="127424" x="2744788" y="4673600"/>
          <p14:tracePt t="127433" x="2736850" y="4665663"/>
          <p14:tracePt t="127441" x="2736850" y="4657725"/>
          <p14:tracePt t="127448" x="2727325" y="4630738"/>
          <p14:tracePt t="127456" x="2727325" y="4614863"/>
          <p14:tracePt t="127464" x="2711450" y="4605338"/>
          <p14:tracePt t="127473" x="2701925" y="4579938"/>
          <p14:tracePt t="127480" x="2693988" y="4564063"/>
          <p14:tracePt t="127489" x="2686050" y="4554538"/>
          <p14:tracePt t="127498" x="2686050" y="4538663"/>
          <p14:tracePt t="127505" x="2660650" y="4513263"/>
          <p14:tracePt t="127513" x="2651125" y="4486275"/>
          <p14:tracePt t="127521" x="2625725" y="4460875"/>
          <p14:tracePt t="127531" x="2608263" y="4452938"/>
          <p14:tracePt t="127537" x="2600325" y="4435475"/>
          <p14:tracePt t="127547" x="2592388" y="4410075"/>
          <p14:tracePt t="127553" x="2582863" y="4384675"/>
          <p14:tracePt t="127563" x="2566988" y="4376738"/>
          <p14:tracePt t="127569" x="2566988" y="4359275"/>
          <p14:tracePt t="127579" x="2557463" y="4351338"/>
          <p14:tracePt t="127585" x="2549525" y="4341813"/>
          <p14:tracePt t="127592" x="2541588" y="4325938"/>
          <p14:tracePt t="127599" x="2541588" y="4316413"/>
          <p14:tracePt t="127617" x="2541588" y="4308475"/>
          <p14:tracePt t="127625" x="2541588" y="4300538"/>
          <p14:tracePt t="127656" x="2541588" y="4291013"/>
          <p14:tracePt t="127665" x="2532063" y="4283075"/>
          <p14:tracePt t="127672" x="2524125" y="4275138"/>
          <p14:tracePt t="127697" x="2516188" y="4265613"/>
          <p14:tracePt t="127714" x="2506663" y="4257675"/>
          <p14:tracePt t="127730" x="2498725" y="4257675"/>
          <p14:tracePt t="127737" x="2498725" y="4249738"/>
          <p14:tracePt t="127747" x="2489200" y="4240213"/>
          <p14:tracePt t="127761" x="2481263" y="4232275"/>
          <p14:tracePt t="127792" x="2473325" y="4224338"/>
          <p14:tracePt t="128544" x="2489200" y="4224338"/>
          <p14:tracePt t="128562" x="2498725" y="4224338"/>
          <p14:tracePt t="128568" x="2506663" y="4224338"/>
          <p14:tracePt t="128578" x="2524125" y="4224338"/>
          <p14:tracePt t="128585" x="2549525" y="4224338"/>
          <p14:tracePt t="128591" x="2574925" y="4224338"/>
          <p14:tracePt t="128601" x="2633663" y="4224338"/>
          <p14:tracePt t="128608" x="2693988" y="4249738"/>
          <p14:tracePt t="128617" x="2778125" y="4257675"/>
          <p14:tracePt t="128625" x="2863850" y="4265613"/>
          <p14:tracePt t="128632" x="2965450" y="4291013"/>
          <p14:tracePt t="128640" x="3094038" y="4316413"/>
          <p14:tracePt t="128649" x="3211513" y="4316413"/>
          <p14:tracePt t="128656" x="3297238" y="4325938"/>
          <p14:tracePt t="128664" x="3408363" y="4325938"/>
          <p14:tracePt t="128673" x="3527425" y="4359275"/>
          <p14:tracePt t="128681" x="3636963" y="4359275"/>
          <p14:tracePt t="128689" x="3763963" y="4359275"/>
          <p14:tracePt t="128697" x="3875088" y="4376738"/>
          <p14:tracePt t="128705" x="3976688" y="4376738"/>
          <p14:tracePt t="128714" x="4087813" y="4384675"/>
          <p14:tracePt t="128721" x="4206875" y="4384675"/>
          <p14:tracePt t="128731" x="4291013" y="4384675"/>
          <p14:tracePt t="128736" x="4359275" y="4384675"/>
          <p14:tracePt t="128746" x="4435475" y="4384675"/>
          <p14:tracePt t="128752" x="4486275" y="4384675"/>
          <p14:tracePt t="128760" x="4521200" y="4384675"/>
          <p14:tracePt t="128768" x="4572000" y="4384675"/>
          <p14:tracePt t="128775" x="4605338" y="4384675"/>
          <p14:tracePt t="128785" x="4640263" y="4384675"/>
          <p14:tracePt t="128792" x="4673600" y="4384675"/>
          <p14:tracePt t="128801" x="4708525" y="4376738"/>
          <p14:tracePt t="128809" x="4724400" y="4376738"/>
          <p14:tracePt t="128816" x="4759325" y="4376738"/>
          <p14:tracePt t="128825" x="4792663" y="4359275"/>
          <p14:tracePt t="128833" x="4827588" y="4359275"/>
          <p14:tracePt t="128840" x="4835525" y="4351338"/>
          <p14:tracePt t="128849" x="4860925" y="4351338"/>
          <p14:tracePt t="128855" x="4886325" y="4351338"/>
          <p14:tracePt t="128865" x="4911725" y="4341813"/>
          <p14:tracePt t="128872" x="4919663" y="4341813"/>
          <p14:tracePt t="128880" x="4946650" y="4333875"/>
          <p14:tracePt t="128889" x="4954588" y="4333875"/>
          <p14:tracePt t="128897" x="4962525" y="4333875"/>
          <p14:tracePt t="128905" x="4972050" y="4333875"/>
          <p14:tracePt t="128925" x="4997450" y="4333875"/>
          <p14:tracePt t="128932" x="5022850" y="4333875"/>
          <p14:tracePt t="128937" x="5030788" y="4325938"/>
          <p14:tracePt t="128944" x="5056188" y="4316413"/>
          <p14:tracePt t="128952" x="5081588" y="4316413"/>
          <p14:tracePt t="128963" x="5116513" y="4308475"/>
          <p14:tracePt t="128968" x="5132388" y="4308475"/>
          <p14:tracePt t="128976" x="5157788" y="4308475"/>
          <p14:tracePt t="128985" x="5183188" y="4300538"/>
          <p14:tracePt t="128992" x="5218113" y="4291013"/>
          <p14:tracePt t="129001" x="5260975" y="4291013"/>
          <p14:tracePt t="129009" x="5294313" y="4283075"/>
          <p14:tracePt t="129016" x="5319713" y="4283075"/>
          <p14:tracePt t="129025" x="5370513" y="4265613"/>
          <p14:tracePt t="129032" x="5395913" y="4265613"/>
          <p14:tracePt t="129040" x="5430838" y="4265613"/>
          <p14:tracePt t="129048" x="5472113" y="4265613"/>
          <p14:tracePt t="129057" x="5507038" y="4257675"/>
          <p14:tracePt t="129065" x="5549900" y="4257675"/>
          <p14:tracePt t="129072" x="5608638" y="4257675"/>
          <p14:tracePt t="129081" x="5641975" y="4257675"/>
          <p14:tracePt t="129089" x="5684838" y="4257675"/>
          <p14:tracePt t="129098" x="5727700" y="4257675"/>
          <p14:tracePt t="129104" x="5770563" y="4257675"/>
          <p14:tracePt t="129114" x="5803900" y="4257675"/>
          <p14:tracePt t="129120" x="5829300" y="4257675"/>
          <p14:tracePt t="129130" x="5889625" y="4257675"/>
          <p14:tracePt t="129137" x="5922963" y="4249738"/>
          <p14:tracePt t="129147" x="5973763" y="4249738"/>
          <p14:tracePt t="129153" x="6008688" y="4240213"/>
          <p14:tracePt t="129160" x="6049963" y="4240213"/>
          <p14:tracePt t="129169" x="6110288" y="4240213"/>
          <p14:tracePt t="129177" x="6169025" y="4240213"/>
          <p14:tracePt t="129184" x="6203950" y="4240213"/>
          <p14:tracePt t="129196" x="6221413" y="4240213"/>
          <p14:tracePt t="129201" x="6262688" y="4232275"/>
          <p14:tracePt t="129210" x="6272213" y="4232275"/>
          <p14:tracePt t="129215" x="6297613" y="4224338"/>
          <p14:tracePt t="129239" x="6305550" y="4224338"/>
          <p14:tracePt t="129424" x="6313488" y="4224338"/>
          <p14:tracePt t="129433" x="6323013" y="4224338"/>
          <p14:tracePt t="129449" x="6330950" y="4224338"/>
          <p14:tracePt t="129456" x="6338888" y="4224338"/>
          <p14:tracePt t="129473" x="6348413" y="4224338"/>
          <p14:tracePt t="129481" x="6356350" y="4224338"/>
          <p14:tracePt t="129498" x="6365875" y="4224338"/>
          <p14:tracePt t="129521" x="6373813" y="4224338"/>
          <p14:tracePt t="129530" x="6391275" y="4224338"/>
          <p14:tracePt t="129536" x="6399213" y="4224338"/>
          <p14:tracePt t="129547" x="6407150" y="4224338"/>
          <p14:tracePt t="129553" x="6416675" y="4224338"/>
          <p14:tracePt t="129569" x="6424613" y="4224338"/>
          <p14:tracePt t="129585" x="6432550" y="4224338"/>
          <p14:tracePt t="129592" x="6442075" y="4224338"/>
          <p14:tracePt t="129617" x="6457950" y="4224338"/>
          <p14:tracePt t="130312" x="6467475" y="4214813"/>
          <p14:tracePt t="130321" x="6457950" y="4197350"/>
          <p14:tracePt t="130331" x="6432550" y="4146550"/>
          <p14:tracePt t="130337" x="6432550" y="4087813"/>
          <p14:tracePt t="130344" x="6442075" y="4019550"/>
          <p14:tracePt t="130353" x="6510338" y="3943350"/>
          <p14:tracePt t="130359" x="6594475" y="3892550"/>
          <p14:tracePt t="130369" x="6670675" y="3824288"/>
          <p14:tracePt t="130376" x="6713538" y="3806825"/>
          <p14:tracePt t="130385" x="6738938" y="3806825"/>
          <p14:tracePt t="130393" x="6746875" y="3806825"/>
          <p14:tracePt t="130665" x="6713538" y="3816350"/>
          <p14:tracePt t="130673" x="6696075" y="3824288"/>
          <p14:tracePt t="130682" x="6645275" y="3832225"/>
          <p14:tracePt t="130688" x="6594475" y="3867150"/>
          <p14:tracePt t="130698" x="6526213" y="3908425"/>
          <p14:tracePt t="130704" x="6483350" y="3917950"/>
          <p14:tracePt t="130714" x="6424613" y="3925888"/>
          <p14:tracePt t="130721" x="6391275" y="3925888"/>
          <p14:tracePt t="130731" x="6348413" y="3925888"/>
          <p14:tracePt t="130737" x="6297613" y="3900488"/>
          <p14:tracePt t="130746" x="6272213" y="3849688"/>
          <p14:tracePt t="130751" x="6221413" y="3763963"/>
          <p14:tracePt t="130759" x="6178550" y="3687763"/>
          <p14:tracePt t="130769" x="6143625" y="3594100"/>
          <p14:tracePt t="130776" x="6102350" y="3509963"/>
          <p14:tracePt t="130784" x="6067425" y="3416300"/>
          <p14:tracePt t="130793" x="6034088" y="3355975"/>
          <p14:tracePt t="130800" x="5991225" y="3279775"/>
          <p14:tracePt t="130808" x="5957888" y="3211513"/>
          <p14:tracePt t="130818" x="5932488" y="3152775"/>
          <p14:tracePt t="130824" x="5897563" y="3101975"/>
          <p14:tracePt t="130833" x="5880100" y="3041650"/>
          <p14:tracePt t="130840" x="5864225" y="2990850"/>
          <p14:tracePt t="130849" x="5829300" y="2940050"/>
          <p14:tracePt t="130856" x="5821363" y="2897188"/>
          <p14:tracePt t="130866" x="5803900" y="2871788"/>
          <p14:tracePt t="130873" x="5803900" y="2846388"/>
          <p14:tracePt t="130881" x="5795963" y="2830513"/>
          <p14:tracePt t="130889" x="5788025" y="2805113"/>
          <p14:tracePt t="130898" x="5788025" y="2770188"/>
          <p14:tracePt t="130909" x="5788025" y="2744788"/>
          <p14:tracePt t="130916" x="5788025" y="2719388"/>
          <p14:tracePt t="130920" x="5788025" y="2686050"/>
          <p14:tracePt t="130930" x="5788025" y="2660650"/>
          <p14:tracePt t="130937" x="5788025" y="2643188"/>
          <p14:tracePt t="130944" x="5788025" y="2608263"/>
          <p14:tracePt t="130953" x="5778500" y="2582863"/>
          <p14:tracePt t="130959" x="5778500" y="2557463"/>
          <p14:tracePt t="130969" x="5778500" y="2532063"/>
          <p14:tracePt t="130976" x="5778500" y="2506663"/>
          <p14:tracePt t="130985" x="5770563" y="2481263"/>
          <p14:tracePt t="130993" x="5770563" y="2473325"/>
          <p14:tracePt t="131001" x="5770563" y="2463800"/>
          <p14:tracePt t="131008" x="5770563" y="2455863"/>
          <p14:tracePt t="131017" x="5770563" y="2447925"/>
          <p14:tracePt t="131041" x="5770563" y="2438400"/>
          <p14:tracePt t="131056" x="5770563" y="2430463"/>
          <p14:tracePt t="131081" x="5770563" y="2422525"/>
          <p14:tracePt t="131089" x="5770563" y="2413000"/>
          <p14:tracePt t="131115" x="5770563" y="2397125"/>
          <p14:tracePt t="131131" x="5770563" y="2387600"/>
          <p14:tracePt t="131143" x="5770563" y="2379663"/>
          <p14:tracePt t="131153" x="5770563" y="2371725"/>
          <p14:tracePt t="131160" x="5778500" y="2362200"/>
          <p14:tracePt t="131176" x="5788025" y="2344738"/>
          <p14:tracePt t="131185" x="5795963" y="2328863"/>
          <p14:tracePt t="131193" x="5795963" y="2319338"/>
          <p14:tracePt t="131208" x="5803900" y="2319338"/>
          <p14:tracePt t="131217" x="5821363" y="2303463"/>
          <p14:tracePt t="131224" x="5829300" y="2293938"/>
          <p14:tracePt t="131248" x="5838825" y="2286000"/>
          <p14:tracePt t="131266" x="5846763" y="2278063"/>
          <p14:tracePt t="131283" x="5854700" y="2268538"/>
          <p14:tracePt t="131299" x="5872163" y="2268538"/>
          <p14:tracePt t="131304" x="5880100" y="2252663"/>
          <p14:tracePt t="131314" x="5889625" y="2243138"/>
          <p14:tracePt t="131319" x="5897563" y="2243138"/>
          <p14:tracePt t="131330" x="5905500" y="2243138"/>
          <p14:tracePt t="131335" x="5915025" y="2235200"/>
          <p14:tracePt t="131344" x="5922963" y="2227263"/>
          <p14:tracePt t="131353" x="5932488" y="2227263"/>
          <p14:tracePt t="131360" x="5948363" y="2209800"/>
          <p14:tracePt t="131369" x="5957888" y="2209800"/>
          <p14:tracePt t="131376" x="5965825" y="2200275"/>
          <p14:tracePt t="131384" x="5983288" y="2184400"/>
          <p14:tracePt t="131393" x="5999163" y="2174875"/>
          <p14:tracePt t="131400" x="6016625" y="2166938"/>
          <p14:tracePt t="131417" x="6024563" y="2159000"/>
          <p14:tracePt t="131424" x="6034088" y="2149475"/>
          <p14:tracePt t="131432" x="6034088" y="2141538"/>
          <p14:tracePt t="131441" x="6049963" y="2141538"/>
          <p14:tracePt t="131945" x="6076950" y="2141538"/>
          <p14:tracePt t="131953" x="6102350" y="2159000"/>
          <p14:tracePt t="131960" x="6110288" y="2166938"/>
          <p14:tracePt t="131968" x="6127750" y="2184400"/>
          <p14:tracePt t="131977" x="6153150" y="2192338"/>
          <p14:tracePt t="131984" x="6161088" y="2200275"/>
          <p14:tracePt t="131993" x="6178550" y="2217738"/>
          <p14:tracePt t="132000" x="6186488" y="2227263"/>
          <p14:tracePt t="132008" x="6194425" y="2235200"/>
          <p14:tracePt t="132016" x="6211888" y="2243138"/>
          <p14:tracePt t="132025" x="6221413" y="2252663"/>
          <p14:tracePt t="132033" x="6229350" y="2260600"/>
          <p14:tracePt t="132041" x="6237288" y="2268538"/>
          <p14:tracePt t="132049" x="6237288" y="2278063"/>
          <p14:tracePt t="132056" x="6246813" y="2286000"/>
          <p14:tracePt t="132066" x="6254750" y="2293938"/>
          <p14:tracePt t="132073" x="6254750" y="2303463"/>
          <p14:tracePt t="132083" x="6254750" y="2319338"/>
          <p14:tracePt t="132089" x="6262688" y="2319338"/>
          <p14:tracePt t="132099" x="6272213" y="2336800"/>
          <p14:tracePt t="132105" x="6272213" y="2344738"/>
          <p14:tracePt t="132114" x="6280150" y="2354263"/>
          <p14:tracePt t="132120" x="6288088" y="2379663"/>
          <p14:tracePt t="132128" x="6288088" y="2387600"/>
          <p14:tracePt t="132137" x="6297613" y="2397125"/>
          <p14:tracePt t="132143" x="6305550" y="2413000"/>
          <p14:tracePt t="132153" x="6313488" y="2430463"/>
          <p14:tracePt t="132160" x="6323013" y="2438400"/>
          <p14:tracePt t="132169" x="6330950" y="2463800"/>
          <p14:tracePt t="132177" x="6330950" y="2489200"/>
          <p14:tracePt t="132184" x="6338888" y="2506663"/>
          <p14:tracePt t="132193" x="6338888" y="2516188"/>
          <p14:tracePt t="132200" x="6338888" y="2541588"/>
          <p14:tracePt t="132208" x="6348413" y="2566988"/>
          <p14:tracePt t="132216" x="6365875" y="2600325"/>
          <p14:tracePt t="132225" x="6365875" y="2625725"/>
          <p14:tracePt t="132232" x="6381750" y="2643188"/>
          <p14:tracePt t="132240" x="6391275" y="2668588"/>
          <p14:tracePt t="132250" x="6391275" y="2686050"/>
          <p14:tracePt t="132257" x="6399213" y="2711450"/>
          <p14:tracePt t="132266" x="6407150" y="2736850"/>
          <p14:tracePt t="132273" x="6407150" y="2744788"/>
          <p14:tracePt t="132282" x="6407150" y="2752725"/>
          <p14:tracePt t="132289" x="6416675" y="2762250"/>
          <p14:tracePt t="132321" x="6416675" y="2770188"/>
          <p14:tracePt t="132337" x="6416675" y="2778125"/>
          <p14:tracePt t="132352" x="6416675" y="2787650"/>
          <p14:tracePt t="132369" x="6416675" y="2795588"/>
          <p14:tracePt t="132401" x="6416675" y="2805113"/>
          <p14:tracePt t="132408" x="6416675" y="2813050"/>
          <p14:tracePt t="132457" x="6416675" y="2820988"/>
          <p14:tracePt t="132473" x="6416675" y="2838450"/>
          <p14:tracePt t="132506" x="6424613" y="2855913"/>
          <p14:tracePt t="132514" x="6432550" y="2863850"/>
          <p14:tracePt t="132521" x="6432550" y="2881313"/>
          <p14:tracePt t="132531" x="6442075" y="2889250"/>
          <p14:tracePt t="132536" x="6450013" y="2889250"/>
          <p14:tracePt t="132543" x="6457950" y="2906713"/>
          <p14:tracePt t="132553" x="6467475" y="2914650"/>
          <p14:tracePt t="132569" x="6483350" y="2940050"/>
          <p14:tracePt t="132577" x="6492875" y="2949575"/>
          <p14:tracePt t="132584" x="6500813" y="2957513"/>
          <p14:tracePt t="132592" x="6510338" y="2965450"/>
          <p14:tracePt t="132600" x="6518275" y="2965450"/>
          <p14:tracePt t="132608" x="6526213" y="2974975"/>
          <p14:tracePt t="132616" x="6535738" y="2974975"/>
          <p14:tracePt t="132624" x="6543675" y="2982913"/>
          <p14:tracePt t="132632" x="6551613" y="2982913"/>
          <p14:tracePt t="132641" x="6586538" y="3000375"/>
          <p14:tracePt t="132657" x="6602413" y="3000375"/>
          <p14:tracePt t="132665" x="6627813" y="3016250"/>
          <p14:tracePt t="132673" x="6637338" y="3016250"/>
          <p14:tracePt t="132683" x="6654800" y="3025775"/>
          <p14:tracePt t="132689" x="6662738" y="3033713"/>
          <p14:tracePt t="132699" x="6670675" y="3033713"/>
          <p14:tracePt t="132705" x="6680200" y="3041650"/>
          <p14:tracePt t="132715" x="6688138" y="3041650"/>
          <p14:tracePt t="132721" x="6696075" y="3051175"/>
          <p14:tracePt t="132737" x="6713538" y="3059113"/>
          <p14:tracePt t="132743" x="6721475" y="3067050"/>
          <p14:tracePt t="132776" x="6731000" y="3076575"/>
          <p14:tracePt t="132785" x="6738938" y="3084513"/>
          <p14:tracePt t="132792" x="6746875" y="3094038"/>
          <p14:tracePt t="132800" x="6746875" y="3101975"/>
          <p14:tracePt t="132808" x="6746875" y="3109913"/>
          <p14:tracePt t="132816" x="6756400" y="3135313"/>
          <p14:tracePt t="132825" x="6764338" y="3152775"/>
          <p14:tracePt t="132832" x="6772275" y="3186113"/>
          <p14:tracePt t="132841" x="6772275" y="3211513"/>
          <p14:tracePt t="132849" x="6789738" y="3246438"/>
          <p14:tracePt t="132856" x="6799263" y="3279775"/>
          <p14:tracePt t="132866" x="6807200" y="3340100"/>
          <p14:tracePt t="132873" x="6824663" y="3390900"/>
          <p14:tracePt t="132883" x="6832600" y="3424238"/>
          <p14:tracePt t="132888" x="6840538" y="3467100"/>
          <p14:tracePt t="132899" x="6850063" y="3502025"/>
          <p14:tracePt t="132905" x="6850063" y="3535363"/>
          <p14:tracePt t="132926" x="6865938" y="3578225"/>
          <p14:tracePt t="132929" x="6875463" y="3594100"/>
          <p14:tracePt t="132937" x="6875463" y="3603625"/>
          <p14:tracePt t="132951" x="6875463" y="3611563"/>
          <p14:tracePt t="132968" x="6883400" y="3619500"/>
          <p14:tracePt t="132985" x="6883400" y="3629025"/>
          <p14:tracePt t="133000" x="6891338" y="3629025"/>
          <p14:tracePt t="133008" x="6891338" y="3636963"/>
          <p14:tracePt t="133016" x="6900863" y="3646488"/>
          <p14:tracePt t="133033" x="6908800" y="3646488"/>
          <p14:tracePt t="133041" x="6908800" y="3654425"/>
          <p14:tracePt t="133050" x="6916738" y="3671888"/>
          <p14:tracePt t="133071" x="6926263" y="3679825"/>
          <p14:tracePt t="133089" x="6926263" y="3687763"/>
          <p14:tracePt t="133392" x="6934200" y="3697288"/>
          <p14:tracePt t="133480" x="6943725" y="3697288"/>
          <p14:tracePt t="133513" x="6951663" y="3697288"/>
          <p14:tracePt t="134448" x="6969125" y="3705225"/>
          <p14:tracePt t="134480" x="6977063" y="3713163"/>
          <p14:tracePt t="134504" x="6977063" y="3722688"/>
          <p14:tracePt t="134535" x="6985000" y="3722688"/>
          <p14:tracePt t="134569" x="6994525" y="3730625"/>
          <p14:tracePt t="134601" x="7002463" y="3748088"/>
          <p14:tracePt t="134640" x="7002463" y="3756025"/>
          <p14:tracePt t="134657" x="7010400" y="3763963"/>
          <p14:tracePt t="134665" x="7010400" y="3773488"/>
          <p14:tracePt t="134689" x="7010400" y="3781425"/>
          <p14:tracePt t="134705" x="7010400" y="3790950"/>
          <p14:tracePt t="134720" x="7010400" y="3806825"/>
          <p14:tracePt t="134737" x="7010400" y="3816350"/>
          <p14:tracePt t="134753" x="7010400" y="3824288"/>
          <p14:tracePt t="134769" x="7010400" y="3832225"/>
          <p14:tracePt t="134776" x="7010400" y="3841750"/>
          <p14:tracePt t="134793" x="7010400" y="3849688"/>
          <p14:tracePt t="134809" x="7010400" y="3857625"/>
          <p14:tracePt t="134818" x="7010400" y="3867150"/>
          <p14:tracePt t="134833" x="7010400" y="3875088"/>
          <p14:tracePt t="134840" x="7010400" y="3892550"/>
          <p14:tracePt t="134897" x="7002463" y="3900488"/>
          <p14:tracePt t="134911" x="7002463" y="3908425"/>
          <p14:tracePt t="134927" x="6994525" y="3917950"/>
          <p14:tracePt t="134936" x="6985000" y="3917950"/>
          <p14:tracePt t="134944" x="6977063" y="3935413"/>
          <p14:tracePt t="134953" x="6969125" y="3943350"/>
          <p14:tracePt t="134961" x="6959600" y="3943350"/>
          <p14:tracePt t="134968" x="6959600" y="3951288"/>
          <p14:tracePt t="134976" x="6951663" y="3960813"/>
          <p14:tracePt t="134984" x="6934200" y="3976688"/>
          <p14:tracePt t="134992" x="6926263" y="3976688"/>
          <p14:tracePt t="135001" x="6900863" y="3994150"/>
          <p14:tracePt t="135008" x="6883400" y="4002088"/>
          <p14:tracePt t="135025" x="6858000" y="4019550"/>
          <p14:tracePt t="135035" x="6840538" y="4027488"/>
          <p14:tracePt t="135050" x="6832600" y="4027488"/>
          <p14:tracePt t="135057" x="6824663" y="4037013"/>
          <p14:tracePt t="135067" x="6815138" y="4037013"/>
          <p14:tracePt t="135073" x="6799263" y="4037013"/>
          <p14:tracePt t="135082" x="6764338" y="4044950"/>
          <p14:tracePt t="135088" x="6738938" y="4044950"/>
          <p14:tracePt t="135099" x="6705600" y="4044950"/>
          <p14:tracePt t="135105" x="6662738" y="4062413"/>
          <p14:tracePt t="135111" x="6627813" y="4070350"/>
          <p14:tracePt t="135120" x="6594475" y="4079875"/>
          <p14:tracePt t="135128" x="6551613" y="4087813"/>
          <p14:tracePt t="135137" x="6518275" y="4095750"/>
          <p14:tracePt t="135145" x="6483350" y="4113213"/>
          <p14:tracePt t="135152" x="6450013" y="4121150"/>
          <p14:tracePt t="135161" x="6432550" y="4121150"/>
          <p14:tracePt t="135169" x="6399213" y="4130675"/>
          <p14:tracePt t="135176" x="6381750" y="4138613"/>
          <p14:tracePt t="135185" x="6365875" y="4146550"/>
          <p14:tracePt t="135193" x="6356350" y="4146550"/>
          <p14:tracePt t="135201" x="6338888" y="4146550"/>
          <p14:tracePt t="135208" x="6323013" y="4146550"/>
          <p14:tracePt t="135217" x="6297613" y="4146550"/>
          <p14:tracePt t="135235" x="6272213" y="4146550"/>
          <p14:tracePt t="135240" x="6262688" y="4146550"/>
          <p14:tracePt t="135251" x="6246813" y="4146550"/>
          <p14:tracePt t="135256" x="6221413" y="4146550"/>
          <p14:tracePt t="135267" x="6211888" y="4146550"/>
          <p14:tracePt t="135273" x="6186488" y="4146550"/>
          <p14:tracePt t="135283" x="6178550" y="4146550"/>
          <p14:tracePt t="135287" x="6169025" y="4146550"/>
          <p14:tracePt t="135296" x="6143625" y="4146550"/>
          <p14:tracePt t="135303" x="6127750" y="4156075"/>
          <p14:tracePt t="135311" x="6110288" y="4156075"/>
          <p14:tracePt t="135320" x="6102350" y="4156075"/>
          <p14:tracePt t="135328" x="6102350" y="4164013"/>
          <p14:tracePt t="135335" x="6084888" y="4171950"/>
          <p14:tracePt t="135345" x="6076950" y="4171950"/>
          <p14:tracePt t="135817" x="6084888" y="4171950"/>
          <p14:tracePt t="135824" x="6092825" y="4171950"/>
          <p14:tracePt t="135835" x="6102350" y="4171950"/>
          <p14:tracePt t="135840" x="6118225" y="4171950"/>
          <p14:tracePt t="135855" x="6127750" y="4171950"/>
          <p14:tracePt t="135866" x="6135688" y="4171950"/>
          <p14:tracePt t="135871" x="6143625" y="4171950"/>
          <p14:tracePt t="135880" x="6161088" y="4164013"/>
          <p14:tracePt t="135889" x="6169025" y="4164013"/>
          <p14:tracePt t="135898" x="6178550" y="4164013"/>
          <p14:tracePt t="135904" x="6194425" y="4156075"/>
          <p14:tracePt t="135911" x="6203950" y="4156075"/>
          <p14:tracePt t="135928" x="6229350" y="4146550"/>
          <p14:tracePt t="135936" x="6246813" y="4138613"/>
          <p14:tracePt t="135945" x="6254750" y="4138613"/>
          <p14:tracePt t="135960" x="6272213" y="4138613"/>
          <p14:tracePt t="135969" x="6280150" y="4138613"/>
          <p14:tracePt t="136032" x="6288088" y="4138613"/>
          <p14:tracePt t="136072" x="6297613" y="4138613"/>
          <p14:tracePt t="136089" x="6305550" y="4138613"/>
          <p14:tracePt t="136153" x="6323013" y="4138613"/>
          <p14:tracePt t="136409" x="6330950" y="4138613"/>
          <p14:tracePt t="136417" x="6330950" y="4146550"/>
          <p14:tracePt t="136425" x="6330950" y="4156075"/>
          <p14:tracePt t="136451" x="6330950" y="4164013"/>
          <p14:tracePt t="136455" x="6330950" y="4171950"/>
          <p14:tracePt t="136467" x="6330950" y="4181475"/>
          <p14:tracePt t="136472" x="6338888" y="4189413"/>
          <p14:tracePt t="136479" x="6338888" y="4197350"/>
          <p14:tracePt t="136488" x="6348413" y="4206875"/>
          <p14:tracePt t="136528" x="6348413" y="4214813"/>
          <p14:tracePt t="136666" x="6356350" y="4224338"/>
          <p14:tracePt t="136697" x="6365875" y="4224338"/>
          <p14:tracePt t="136841" x="6373813" y="4232275"/>
          <p14:tracePt t="137000" x="6373813" y="4240213"/>
          <p14:tracePt t="137696" x="6381750" y="4240213"/>
          <p14:tracePt t="137704" x="6391275" y="4240213"/>
          <p14:tracePt t="137728" x="6399213" y="4249738"/>
          <p14:tracePt t="137744" x="6407150" y="4249738"/>
          <p14:tracePt t="137777" x="6416675" y="4257675"/>
          <p14:tracePt t="138017" x="6416675" y="4265613"/>
          <p14:tracePt t="138025" x="6407150" y="4265613"/>
          <p14:tracePt t="138035" x="6391275" y="4275138"/>
          <p14:tracePt t="138041" x="6381750" y="4275138"/>
          <p14:tracePt t="138056" x="6373813" y="4275138"/>
          <p14:tracePt t="138064" x="6365875" y="4275138"/>
          <p14:tracePt t="138073" x="6356350" y="4275138"/>
          <p14:tracePt t="138079" x="6348413" y="4275138"/>
          <p14:tracePt t="138087" x="6338888" y="4275138"/>
          <p14:tracePt t="138105" x="6323013" y="4275138"/>
          <p14:tracePt t="138113" x="6313488" y="4275138"/>
          <p14:tracePt t="138120" x="6297613" y="4275138"/>
          <p14:tracePt t="138137" x="6280150" y="4275138"/>
          <p14:tracePt t="138144" x="6272213" y="4275138"/>
          <p14:tracePt t="138160" x="6262688" y="4275138"/>
          <p14:tracePt t="139352" x="6262688" y="4265613"/>
          <p14:tracePt t="139361" x="6272213" y="4257675"/>
          <p14:tracePt t="139369" x="6280150" y="4257675"/>
          <p14:tracePt t="139376" x="6288088" y="4257675"/>
          <p14:tracePt t="139386" x="6297613" y="4257675"/>
          <p14:tracePt t="139393" x="6305550" y="4257675"/>
          <p14:tracePt t="139409" x="6323013" y="4249738"/>
          <p14:tracePt t="139419" x="6338888" y="4240213"/>
          <p14:tracePt t="139424" x="6348413" y="4240213"/>
          <p14:tracePt t="139435" x="6373813" y="4240213"/>
          <p14:tracePt t="139441" x="6407150" y="4240213"/>
          <p14:tracePt t="139448" x="6432550" y="4240213"/>
          <p14:tracePt t="139457" x="6475413" y="4240213"/>
          <p14:tracePt t="139463" x="6526213" y="4240213"/>
          <p14:tracePt t="139473" x="6551613" y="4240213"/>
          <p14:tracePt t="139480" x="6577013" y="4240213"/>
          <p14:tracePt t="139488" x="6602413" y="4240213"/>
          <p14:tracePt t="139497" x="6619875" y="4240213"/>
          <p14:tracePt t="139504" x="6627813" y="4240213"/>
          <p14:tracePt t="139512" x="6645275" y="4240213"/>
          <p14:tracePt t="139528" x="6654800" y="4240213"/>
          <p14:tracePt t="139536" x="6662738" y="4240213"/>
          <p14:tracePt t="139576" x="6670675" y="4240213"/>
          <p14:tracePt t="139586" x="6688138" y="4240213"/>
          <p14:tracePt t="139603" x="6696075" y="4240213"/>
          <p14:tracePt t="139625" x="6705600" y="4240213"/>
          <p14:tracePt t="139672" x="6713538" y="4240213"/>
          <p14:tracePt t="139689" x="6731000" y="4240213"/>
          <p14:tracePt t="139696" x="6756400" y="4240213"/>
          <p14:tracePt t="139704" x="6772275" y="4257675"/>
          <p14:tracePt t="139712" x="6807200" y="4257675"/>
          <p14:tracePt t="139720" x="6832600" y="4275138"/>
          <p14:tracePt t="139728" x="6858000" y="4291013"/>
          <p14:tracePt t="139736" x="6883400" y="4300538"/>
          <p14:tracePt t="139753" x="6900863" y="4308475"/>
          <p14:tracePt t="139776" x="6908800" y="4316413"/>
          <p14:tracePt t="139807" x="6908800" y="4325938"/>
          <p14:tracePt t="139835" x="6908800" y="4333875"/>
          <p14:tracePt t="139840" x="6908800" y="4341813"/>
          <p14:tracePt t="139848" x="6908800" y="4351338"/>
          <p14:tracePt t="139856" x="6908800" y="4368800"/>
          <p14:tracePt t="139872" x="6908800" y="4384675"/>
          <p14:tracePt t="139880" x="6908800" y="4394200"/>
          <p14:tracePt t="139889" x="6908800" y="4402138"/>
          <p14:tracePt t="139897" x="6908800" y="4419600"/>
          <p14:tracePt t="139915" x="6891338" y="4445000"/>
          <p14:tracePt t="139920" x="6883400" y="4460875"/>
          <p14:tracePt t="139928" x="6883400" y="4478338"/>
          <p14:tracePt t="139937" x="6883400" y="4486275"/>
          <p14:tracePt t="139943" x="6875463" y="4495800"/>
          <p14:tracePt t="139954" x="6875463" y="4513263"/>
          <p14:tracePt t="139959" x="6865938" y="4521200"/>
          <p14:tracePt t="139970" x="6858000" y="4538663"/>
          <p14:tracePt t="139976" x="6850063" y="4546600"/>
          <p14:tracePt t="139987" x="6850063" y="4554538"/>
          <p14:tracePt t="140003" x="6840538" y="4564063"/>
          <p14:tracePt t="140009" x="6832600" y="4564063"/>
          <p14:tracePt t="140018" x="6824663" y="4572000"/>
          <p14:tracePt t="140034" x="6824663" y="4579938"/>
          <p14:tracePt t="140048" x="6815138" y="4589463"/>
          <p14:tracePt t="140064" x="6799263" y="4597400"/>
          <p14:tracePt t="140081" x="6781800" y="4605338"/>
          <p14:tracePt t="140097" x="6764338" y="4614863"/>
          <p14:tracePt t="140112" x="6746875" y="4622800"/>
          <p14:tracePt t="140128" x="6738938" y="4630738"/>
          <p14:tracePt t="140137" x="6738938" y="4640263"/>
          <p14:tracePt t="140170" x="6721475" y="4640263"/>
          <p14:tracePt t="140559" x="6721475" y="4648200"/>
          <p14:tracePt t="140576" x="6731000" y="4648200"/>
          <p14:tracePt t="140607" x="6746875" y="4648200"/>
          <p14:tracePt t="140640" x="6756400" y="4648200"/>
          <p14:tracePt t="140648" x="6772275" y="4648200"/>
          <p14:tracePt t="140656" x="6789738" y="4640263"/>
          <p14:tracePt t="140663" x="6815138" y="4622800"/>
          <p14:tracePt t="140672" x="6840538" y="4597400"/>
          <p14:tracePt t="140681" x="6850063" y="4579938"/>
          <p14:tracePt t="140687" x="6883400" y="4546600"/>
          <p14:tracePt t="140696" x="6900863" y="4521200"/>
          <p14:tracePt t="140704" x="6934200" y="4460875"/>
          <p14:tracePt t="140712" x="6977063" y="4419600"/>
          <p14:tracePt t="140720" x="7002463" y="4384675"/>
          <p14:tracePt t="140728" x="7035800" y="4341813"/>
          <p14:tracePt t="140737" x="7053263" y="4316413"/>
          <p14:tracePt t="140744" x="7078663" y="4283075"/>
          <p14:tracePt t="140753" x="7088188" y="4257675"/>
          <p14:tracePt t="140761" x="7113588" y="4214813"/>
          <p14:tracePt t="140770" x="7121525" y="4197350"/>
          <p14:tracePt t="140776" x="7138988" y="4164013"/>
          <p14:tracePt t="140787" x="7146925" y="4146550"/>
          <p14:tracePt t="140793" x="7164388" y="4121150"/>
          <p14:tracePt t="140803" x="7172325" y="4095750"/>
          <p14:tracePt t="140809" x="7189788" y="4070350"/>
          <p14:tracePt t="140819" x="7197725" y="4070350"/>
          <p14:tracePt t="140824" x="7197725" y="4062413"/>
          <p14:tracePt t="140834" x="7205663" y="4052888"/>
          <p14:tracePt t="140847" x="7205663" y="4044950"/>
          <p14:tracePt t="140856" x="7205663" y="4037013"/>
          <p14:tracePt t="140864" x="7215188" y="4019550"/>
          <p14:tracePt t="140896" x="7215188" y="4011613"/>
          <p14:tracePt t="140912" x="7215188" y="4002088"/>
          <p14:tracePt t="140937" x="7215188" y="3994150"/>
          <p14:tracePt t="140945" x="7215188" y="3968750"/>
          <p14:tracePt t="140955" x="7215188" y="3960813"/>
          <p14:tracePt t="140961" x="7215188" y="3943350"/>
          <p14:tracePt t="140970" x="7215188" y="3935413"/>
          <p14:tracePt t="140976" x="7215188" y="3917950"/>
          <p14:tracePt t="140987" x="7215188" y="3892550"/>
          <p14:tracePt t="140992" x="7205663" y="3875088"/>
          <p14:tracePt t="141002" x="7189788" y="3849688"/>
          <p14:tracePt t="141008" x="7180263" y="3816350"/>
          <p14:tracePt t="141018" x="7172325" y="3790950"/>
          <p14:tracePt t="141024" x="7164388" y="3756025"/>
          <p14:tracePt t="141033" x="7154863" y="3748088"/>
          <p14:tracePt t="141040" x="7146925" y="3722688"/>
          <p14:tracePt t="141047" x="7138988" y="3705225"/>
          <p14:tracePt t="141057" x="7129463" y="3687763"/>
          <p14:tracePt t="141073" x="7121525" y="3671888"/>
          <p14:tracePt t="141081" x="7113588" y="3662363"/>
          <p14:tracePt t="141096" x="7113588" y="3654425"/>
          <p14:tracePt t="141105" x="7113588" y="3646488"/>
          <p14:tracePt t="141144" x="7113588" y="3636963"/>
          <p14:tracePt t="141153" x="7113588" y="3629025"/>
          <p14:tracePt t="141170" x="7113588" y="3619500"/>
          <p14:tracePt t="141176" x="7113588" y="3611563"/>
          <p14:tracePt t="141187" x="7113588" y="3603625"/>
          <p14:tracePt t="141240" x="7113588" y="3594100"/>
          <p14:tracePt t="141424" x="7113588" y="3586163"/>
          <p14:tracePt t="141439" x="7096125" y="3611563"/>
          <p14:tracePt t="141447" x="7088188" y="3636963"/>
          <p14:tracePt t="141456" x="7070725" y="3662363"/>
          <p14:tracePt t="141464" x="7061200" y="3697288"/>
          <p14:tracePt t="141472" x="7035800" y="3756025"/>
          <p14:tracePt t="141481" x="7019925" y="3790950"/>
          <p14:tracePt t="141488" x="6994525" y="3841750"/>
          <p14:tracePt t="141496" x="6985000" y="3883025"/>
          <p14:tracePt t="141505" x="6969125" y="3935413"/>
          <p14:tracePt t="141513" x="6959600" y="3968750"/>
          <p14:tracePt t="141520" x="6943725" y="4011613"/>
          <p14:tracePt t="141529" x="6934200" y="4044950"/>
          <p14:tracePt t="141536" x="6934200" y="4079875"/>
          <p14:tracePt t="141545" x="6908800" y="4121150"/>
          <p14:tracePt t="141553" x="6908800" y="4138613"/>
          <p14:tracePt t="141559" x="6908800" y="4146550"/>
          <p14:tracePt t="141571" x="6883400" y="4189413"/>
          <p14:tracePt t="141577" x="6865938" y="4197350"/>
          <p14:tracePt t="141586" x="6850063" y="4214813"/>
          <p14:tracePt t="141593" x="6832600" y="4240213"/>
          <p14:tracePt t="141603" x="6815138" y="4257675"/>
          <p14:tracePt t="141619" x="6807200" y="4265613"/>
          <p14:tracePt t="141625" x="6789738" y="4291013"/>
          <p14:tracePt t="141633" x="6781800" y="4300538"/>
          <p14:tracePt t="141648" x="6781800" y="4308475"/>
          <p14:tracePt t="141665" x="6772275" y="4316413"/>
          <p14:tracePt t="141688" x="6756400" y="4333875"/>
          <p14:tracePt t="141704" x="6756400" y="4351338"/>
          <p14:tracePt t="141737" x="6746875" y="4359275"/>
          <p14:tracePt t="141753" x="6738938" y="4368800"/>
          <p14:tracePt t="141761" x="6731000" y="4376738"/>
          <p14:tracePt t="141770" x="6731000" y="4384675"/>
          <p14:tracePt t="141787" x="6731000" y="4394200"/>
          <p14:tracePt t="141792" x="6721475" y="4402138"/>
          <p14:tracePt t="141803" x="6713538" y="4402138"/>
          <p14:tracePt t="141808" x="6713538" y="4410075"/>
          <p14:tracePt t="141817" x="6713538" y="4419600"/>
          <p14:tracePt t="141825" x="6713538" y="4427538"/>
          <p14:tracePt t="141832" x="6705600" y="4435475"/>
          <p14:tracePt t="141841" x="6696075" y="4445000"/>
          <p14:tracePt t="141847" x="6696075" y="4452938"/>
          <p14:tracePt t="141857" x="6688138" y="4478338"/>
          <p14:tracePt t="141872" x="6688138" y="4486275"/>
          <p14:tracePt t="141881" x="6688138" y="4503738"/>
          <p14:tracePt t="141889" x="6688138" y="4513263"/>
          <p14:tracePt t="141896" x="6680200" y="4529138"/>
          <p14:tracePt t="141913" x="6680200" y="4546600"/>
          <p14:tracePt t="141920" x="6680200" y="4554538"/>
          <p14:tracePt t="141932" x="6680200" y="4564063"/>
          <p14:tracePt t="141938" x="6680200" y="4572000"/>
          <p14:tracePt t="143040" x="6680200" y="4579938"/>
          <p14:tracePt t="143064" x="6688138" y="4579938"/>
          <p14:tracePt t="143080" x="6721475" y="4572000"/>
          <p14:tracePt t="143089" x="6772275" y="4546600"/>
          <p14:tracePt t="143096" x="6807200" y="4529138"/>
          <p14:tracePt t="143104" x="6858000" y="4513263"/>
          <p14:tracePt t="143112" x="6916738" y="4495800"/>
          <p14:tracePt t="143121" x="6985000" y="4478338"/>
          <p14:tracePt t="143128" x="7061200" y="4445000"/>
          <p14:tracePt t="143138" x="7113588" y="4427538"/>
          <p14:tracePt t="143144" x="7154863" y="4427538"/>
          <p14:tracePt t="143154" x="7197725" y="4402138"/>
          <p14:tracePt t="143337" x="7180263" y="4402138"/>
          <p14:tracePt t="143345" x="7146925" y="4427538"/>
          <p14:tracePt t="143353" x="7078663" y="4445000"/>
          <p14:tracePt t="143361" x="7053263" y="4470400"/>
          <p14:tracePt t="143370" x="6969125" y="4503738"/>
          <p14:tracePt t="143376" x="6943725" y="4529138"/>
          <p14:tracePt t="143386" x="6926263" y="4529138"/>
          <p14:tracePt t="143393" x="6916738" y="4538663"/>
          <p14:tracePt t="143403" x="6908800" y="4538663"/>
          <p14:tracePt t="143409" x="6900863" y="4538663"/>
          <p14:tracePt t="143418" x="6883400" y="4538663"/>
          <p14:tracePt t="143425" x="6850063" y="4538663"/>
          <p14:tracePt t="143431" x="6832600" y="4538663"/>
          <p14:tracePt t="143439" x="6815138" y="4538663"/>
          <p14:tracePt t="143457" x="6807200" y="4538663"/>
          <p14:tracePt t="143473" x="6799263" y="4546600"/>
          <p14:tracePt t="143480" x="6789738" y="4564063"/>
          <p14:tracePt t="143488" x="6772275" y="4579938"/>
          <p14:tracePt t="143495" x="6764338" y="4579938"/>
          <p14:tracePt t="143506" x="6756400" y="4605338"/>
          <p14:tracePt t="143513" x="6746875" y="4605338"/>
          <p14:tracePt t="143520" x="6731000" y="4630738"/>
          <p14:tracePt t="143545" x="6721475" y="4640263"/>
          <p14:tracePt t="143555" x="6713538" y="4640263"/>
          <p14:tracePt t="143560" x="6705600" y="4648200"/>
          <p14:tracePt t="143576" x="6696075" y="4648200"/>
          <p14:tracePt t="143609" x="6688138" y="4648200"/>
          <p14:tracePt t="143617" x="6680200" y="4648200"/>
          <p14:tracePt t="143624" x="6662738" y="4648200"/>
          <p14:tracePt t="143632" x="6645275" y="4648200"/>
          <p14:tracePt t="143641" x="6627813" y="4648200"/>
          <p14:tracePt t="143649" x="6611938" y="4648200"/>
          <p14:tracePt t="143656" x="6577013" y="4648200"/>
          <p14:tracePt t="143665" x="6551613" y="4648200"/>
          <p14:tracePt t="143673" x="6518275" y="4648200"/>
          <p14:tracePt t="143680" x="6492875" y="4648200"/>
          <p14:tracePt t="143688" x="6467475" y="4648200"/>
          <p14:tracePt t="143696" x="6450013" y="4657725"/>
          <p14:tracePt t="143705" x="6424613" y="4665663"/>
          <p14:tracePt t="143713" x="6407150" y="4665663"/>
          <p14:tracePt t="143721" x="6399213" y="4673600"/>
          <p14:tracePt t="143729" x="6381750" y="4673600"/>
          <p14:tracePt t="143737" x="6373813" y="4673600"/>
          <p14:tracePt t="143745" x="6356350" y="4683125"/>
          <p14:tracePt t="143755" x="6338888" y="4683125"/>
          <p14:tracePt t="143761" x="6323013" y="4691063"/>
          <p14:tracePt t="143770" x="6297613" y="4691063"/>
          <p14:tracePt t="143776" x="6280150" y="4691063"/>
          <p14:tracePt t="143787" x="6254750" y="4699000"/>
          <p14:tracePt t="143792" x="6246813" y="4708525"/>
          <p14:tracePt t="143800" x="6211888" y="4716463"/>
          <p14:tracePt t="143808" x="6203950" y="4724400"/>
          <p14:tracePt t="143815" x="6194425" y="4733925"/>
          <p14:tracePt t="143825" x="6178550" y="4741863"/>
          <p14:tracePt t="143832" x="6169025" y="4741863"/>
          <p14:tracePt t="143840" x="6161088" y="4749800"/>
          <p14:tracePt t="143849" x="6153150" y="4759325"/>
          <p14:tracePt t="143857" x="6143625" y="4759325"/>
          <p14:tracePt t="143880" x="6143625" y="4767263"/>
          <p14:tracePt t="143897" x="6143625" y="4775200"/>
          <p14:tracePt t="143915" x="6143625" y="4784725"/>
          <p14:tracePt t="143939" x="6143625" y="4802188"/>
          <p14:tracePt t="143955" x="6143625" y="4810125"/>
          <p14:tracePt t="143960" x="6143625" y="4827588"/>
          <p14:tracePt t="143971" x="6153150" y="4835525"/>
          <p14:tracePt t="143976" x="6161088" y="4843463"/>
          <p14:tracePt t="143992" x="6169025" y="4852988"/>
          <p14:tracePt t="144001" x="6178550" y="4860925"/>
          <p14:tracePt t="144088" x="6186488" y="4860925"/>
          <p14:tracePt t="144121" x="6194425" y="4860925"/>
          <p14:tracePt t="144144" x="6203950" y="4860925"/>
          <p14:tracePt t="144155" x="6211888" y="4860925"/>
          <p14:tracePt t="144161" x="6221413" y="4860925"/>
          <p14:tracePt t="144171" x="6237288" y="4860925"/>
          <p14:tracePt t="144175" x="6254750" y="4860925"/>
          <p14:tracePt t="144186" x="6262688" y="4860925"/>
          <p14:tracePt t="144193" x="6288088" y="4860925"/>
          <p14:tracePt t="144200" x="6313488" y="4860925"/>
          <p14:tracePt t="144208" x="6330950" y="4860925"/>
          <p14:tracePt t="144215" x="6338888" y="4860925"/>
          <p14:tracePt t="144224" x="6356350" y="4860925"/>
          <p14:tracePt t="144232" x="6391275" y="4860925"/>
          <p14:tracePt t="144241" x="6416675" y="4860925"/>
          <p14:tracePt t="144249" x="6432550" y="4860925"/>
          <p14:tracePt t="144257" x="6467475" y="4860925"/>
          <p14:tracePt t="144264" x="6500813" y="4860925"/>
          <p14:tracePt t="144273" x="6526213" y="4860925"/>
          <p14:tracePt t="144280" x="6551613" y="4860925"/>
          <p14:tracePt t="144288" x="6586538" y="4860925"/>
          <p14:tracePt t="144297" x="6627813" y="4860925"/>
          <p14:tracePt t="144305" x="6662738" y="4860925"/>
          <p14:tracePt t="144313" x="6696075" y="4860925"/>
          <p14:tracePt t="144322" x="6721475" y="4860925"/>
          <p14:tracePt t="144329" x="6746875" y="4860925"/>
          <p14:tracePt t="144338" x="6764338" y="4860925"/>
          <p14:tracePt t="144344" x="6772275" y="4860925"/>
          <p14:tracePt t="144354" x="6789738" y="4860925"/>
          <p14:tracePt t="144360" x="6799263" y="4860925"/>
          <p14:tracePt t="144721" x="6799263" y="4868863"/>
          <p14:tracePt t="144738" x="6789738" y="4878388"/>
          <p14:tracePt t="144744" x="6781800" y="4878388"/>
          <p14:tracePt t="144755" x="6764338" y="4886325"/>
          <p14:tracePt t="144761" x="6746875" y="4894263"/>
          <p14:tracePt t="144770" x="6738938" y="4903788"/>
          <p14:tracePt t="144777" x="6713538" y="4911725"/>
          <p14:tracePt t="144787" x="6705600" y="4919663"/>
          <p14:tracePt t="144791" x="6670675" y="4929188"/>
          <p14:tracePt t="144800" x="6654800" y="4946650"/>
          <p14:tracePt t="144807" x="6619875" y="4962525"/>
          <p14:tracePt t="144815" x="6586538" y="4979988"/>
          <p14:tracePt t="144824" x="6551613" y="4997450"/>
          <p14:tracePt t="144832" x="6510338" y="5022850"/>
          <p14:tracePt t="144840" x="6475413" y="5030788"/>
          <p14:tracePt t="144849" x="6442075" y="5048250"/>
          <p14:tracePt t="144856" x="6399213" y="5073650"/>
          <p14:tracePt t="144864" x="6365875" y="5073650"/>
          <p14:tracePt t="144872" x="6313488" y="5099050"/>
          <p14:tracePt t="144879" x="6297613" y="5106988"/>
          <p14:tracePt t="144888" x="6272213" y="5116513"/>
          <p14:tracePt t="144896" x="6246813" y="5116513"/>
          <p14:tracePt t="144915" x="6221413" y="5132388"/>
          <p14:tracePt t="144922" x="6211888" y="5141913"/>
          <p14:tracePt t="144927" x="6194425" y="5149850"/>
          <p14:tracePt t="144939" x="6186488" y="5157788"/>
          <p14:tracePt t="144944" x="6169025" y="5157788"/>
          <p14:tracePt t="144955" x="6161088" y="5167313"/>
          <p14:tracePt t="144959" x="6153150" y="5175250"/>
          <p14:tracePt t="144970" x="6143625" y="5183188"/>
          <p14:tracePt t="144975" x="6127750" y="5192713"/>
          <p14:tracePt t="144985" x="6118225" y="5192713"/>
          <p14:tracePt t="144991" x="6110288" y="5200650"/>
          <p14:tracePt t="145000" x="6102350" y="5208588"/>
          <p14:tracePt t="145008" x="6092825" y="5208588"/>
          <p14:tracePt t="145024" x="6092825" y="5218113"/>
          <p14:tracePt t="145128" x="6092825" y="5226050"/>
          <p14:tracePt t="145137" x="6110288" y="5226050"/>
          <p14:tracePt t="145144" x="6127750" y="5226050"/>
          <p14:tracePt t="145155" x="6153150" y="5226050"/>
          <p14:tracePt t="145160" x="6178550" y="5218113"/>
          <p14:tracePt t="145168" x="6203950" y="5208588"/>
          <p14:tracePt t="145177" x="6221413" y="5208588"/>
          <p14:tracePt t="145186" x="6237288" y="5192713"/>
          <p14:tracePt t="145192" x="6272213" y="5192713"/>
          <p14:tracePt t="145199" x="6297613" y="5183188"/>
          <p14:tracePt t="145208" x="6313488" y="5183188"/>
          <p14:tracePt t="145216" x="6330950" y="5183188"/>
          <p14:tracePt t="145225" x="6365875" y="5175250"/>
          <p14:tracePt t="145233" x="6391275" y="5175250"/>
          <p14:tracePt t="145240" x="6407150" y="5175250"/>
          <p14:tracePt t="145248" x="6432550" y="5175250"/>
          <p14:tracePt t="145256" x="6467475" y="5175250"/>
          <p14:tracePt t="145264" x="6510338" y="5175250"/>
          <p14:tracePt t="145272" x="6535738" y="5175250"/>
          <p14:tracePt t="145281" x="6569075" y="5175250"/>
          <p14:tracePt t="145289" x="6602413" y="5175250"/>
          <p14:tracePt t="145297" x="6645275" y="5175250"/>
          <p14:tracePt t="145306" x="6680200" y="5175250"/>
          <p14:tracePt t="145312" x="6713538" y="5175250"/>
          <p14:tracePt t="145322" x="6738938" y="5175250"/>
          <p14:tracePt t="145328" x="6781800" y="5175250"/>
          <p14:tracePt t="145339" x="6815138" y="5175250"/>
          <p14:tracePt t="145344" x="6840538" y="5175250"/>
          <p14:tracePt t="145355" x="6875463" y="5183188"/>
          <p14:tracePt t="145360" x="6883400" y="5183188"/>
          <p14:tracePt t="145370" x="6908800" y="5183188"/>
          <p14:tracePt t="145376" x="6926263" y="5183188"/>
          <p14:tracePt t="145387" x="6934200" y="5183188"/>
          <p14:tracePt t="145392" x="6951663" y="5183188"/>
          <p14:tracePt t="145409" x="6969125" y="5183188"/>
          <p14:tracePt t="145416" x="6977063" y="5183188"/>
          <p14:tracePt t="145457" x="6985000" y="5183188"/>
          <p14:tracePt t="145464" x="6994525" y="5183188"/>
          <p14:tracePt t="145472" x="7002463" y="5183188"/>
          <p14:tracePt t="145490" x="7010400" y="5183188"/>
          <p14:tracePt t="145505" x="7019925" y="5183188"/>
          <p14:tracePt t="145522" x="7019925" y="5175250"/>
          <p14:tracePt t="145623" x="7027863" y="5175250"/>
          <p14:tracePt t="145632" x="7035800" y="5175250"/>
          <p14:tracePt t="145639" x="7045325" y="5175250"/>
          <p14:tracePt t="145679" x="7045325" y="5167313"/>
          <p14:tracePt t="145720" x="7061200" y="5167313"/>
          <p14:tracePt t="145753" x="7070725" y="5167313"/>
          <p14:tracePt t="145771" x="7078663" y="5167313"/>
          <p14:tracePt t="145777" x="7088188" y="5167313"/>
          <p14:tracePt t="145953" x="7096125" y="5157788"/>
          <p14:tracePt t="145971" x="7113588" y="5141913"/>
          <p14:tracePt t="146272" x="7113588" y="5149850"/>
          <p14:tracePt t="146321" x="7113588" y="5157788"/>
          <p14:tracePt t="146339" x="7113588" y="5167313"/>
          <p14:tracePt t="146354" x="7113588" y="5175250"/>
          <p14:tracePt t="146361" x="7113588" y="5183188"/>
          <p14:tracePt t="146377" x="7113588" y="5192713"/>
          <p14:tracePt t="146385" x="7113588" y="5200650"/>
          <p14:tracePt t="146408" x="7113588" y="5208588"/>
          <p14:tracePt t="146416" x="7121525" y="5208588"/>
          <p14:tracePt t="146424" x="7129463" y="5208588"/>
          <p14:tracePt t="146433" x="7146925" y="5200650"/>
          <p14:tracePt t="146440" x="7172325" y="5183188"/>
          <p14:tracePt t="146448" x="7223125" y="5141913"/>
          <p14:tracePt t="146457" x="7273925" y="5106988"/>
          <p14:tracePt t="146464" x="7291388" y="5081588"/>
          <p14:tracePt t="146472" x="7350125" y="5048250"/>
          <p14:tracePt t="146481" x="7377113" y="5030788"/>
          <p14:tracePt t="146489" x="7392988" y="5005388"/>
          <p14:tracePt t="146496" x="7410450" y="4972050"/>
          <p14:tracePt t="146506" x="7427913" y="4954588"/>
          <p14:tracePt t="146513" x="7453313" y="4937125"/>
          <p14:tracePt t="146522" x="7461250" y="4937125"/>
          <p14:tracePt t="146529" x="7469188" y="4911725"/>
          <p14:tracePt t="146544" x="7469188" y="4903788"/>
          <p14:tracePt t="146555" x="7469188" y="4894263"/>
          <p14:tracePt t="146561" x="7469188" y="4886325"/>
          <p14:tracePt t="146713" x="7443788" y="4886325"/>
          <p14:tracePt t="146721" x="7410450" y="4878388"/>
          <p14:tracePt t="146729" x="7385050" y="4860925"/>
          <p14:tracePt t="146739" x="7359650" y="4860925"/>
          <p14:tracePt t="146744" x="7316788" y="4860925"/>
          <p14:tracePt t="146755" x="7273925" y="4860925"/>
          <p14:tracePt t="146760" x="7232650" y="4860925"/>
          <p14:tracePt t="146768" x="7197725" y="4860925"/>
          <p14:tracePt t="146776" x="7164388" y="4860925"/>
          <p14:tracePt t="146783" x="7154863" y="4868863"/>
          <p14:tracePt t="146792" x="7138988" y="4868863"/>
          <p14:tracePt t="146799" x="7129463" y="4868863"/>
          <p14:tracePt t="146817" x="7113588" y="4868863"/>
          <p14:tracePt t="146824" x="7096125" y="4868863"/>
          <p14:tracePt t="146832" x="7061200" y="4860925"/>
          <p14:tracePt t="146839" x="7045325" y="4852988"/>
          <p14:tracePt t="146848" x="7010400" y="4852988"/>
          <p14:tracePt t="146856" x="6985000" y="4835525"/>
          <p14:tracePt t="146864" x="6959600" y="4818063"/>
          <p14:tracePt t="146873" x="6943725" y="4810125"/>
          <p14:tracePt t="146880" x="6926263" y="4802188"/>
          <p14:tracePt t="146889" x="6908800" y="4802188"/>
          <p14:tracePt t="146895" x="6900863" y="4792663"/>
          <p14:tracePt t="146906" x="6891338" y="4784725"/>
          <p14:tracePt t="146922" x="6865938" y="4784725"/>
          <p14:tracePt t="146938" x="6858000" y="4775200"/>
          <p14:tracePt t="146943" x="6858000" y="4767263"/>
          <p14:tracePt t="146954" x="6850063" y="4767263"/>
          <p14:tracePt t="146960" x="6840538" y="4759325"/>
          <p14:tracePt t="146976" x="6832600" y="4749800"/>
          <p14:tracePt t="146983" x="6824663" y="4741863"/>
          <p14:tracePt t="147000" x="6815138" y="4733925"/>
          <p14:tracePt t="147009" x="6815138" y="4724400"/>
          <p14:tracePt t="147017" x="6815138" y="4716463"/>
          <p14:tracePt t="147025" x="6815138" y="4708525"/>
          <p14:tracePt t="147032" x="6815138" y="4699000"/>
          <p14:tracePt t="147040" x="6815138" y="4683125"/>
          <p14:tracePt t="147057" x="6815138" y="4673600"/>
          <p14:tracePt t="147065" x="6815138" y="4665663"/>
          <p14:tracePt t="147081" x="6815138" y="4648200"/>
          <p14:tracePt t="147089" x="6824663" y="4640263"/>
          <p14:tracePt t="147097" x="6832600" y="4640263"/>
          <p14:tracePt t="147106" x="6832600" y="4630738"/>
          <p14:tracePt t="147112" x="6832600" y="4622800"/>
          <p14:tracePt t="147123" x="6840538" y="4614863"/>
          <p14:tracePt t="147138" x="6850063" y="4605338"/>
          <p14:tracePt t="147145" x="6850063" y="4597400"/>
          <p14:tracePt t="147160" x="6858000" y="4579938"/>
          <p14:tracePt t="147176" x="6858000" y="4572000"/>
          <p14:tracePt t="147184" x="6865938" y="4564063"/>
          <p14:tracePt t="147193" x="6865938" y="4546600"/>
          <p14:tracePt t="147209" x="6875463" y="4538663"/>
          <p14:tracePt t="147232" x="6875463" y="4529138"/>
          <p14:tracePt t="147241" x="6875463" y="4513263"/>
          <p14:tracePt t="147248" x="6883400" y="4513263"/>
          <p14:tracePt t="147256" x="6883400" y="4503738"/>
          <p14:tracePt t="147264" x="6883400" y="4486275"/>
          <p14:tracePt t="147296" x="6891338" y="4478338"/>
          <p14:tracePt t="147312" x="6891338" y="4470400"/>
          <p14:tracePt t="147329" x="6900863" y="4460875"/>
          <p14:tracePt t="147354" x="6908800" y="4460875"/>
          <p14:tracePt t="147359" x="6916738" y="4460875"/>
          <p14:tracePt t="147376" x="6926263" y="4452938"/>
          <p14:tracePt t="147417" x="6943725" y="4445000"/>
          <p14:tracePt t="147432" x="6951663" y="4445000"/>
          <p14:tracePt t="147465" x="6959600" y="4445000"/>
          <p14:tracePt t="147473" x="6977063" y="4445000"/>
          <p14:tracePt t="147480" x="6985000" y="4445000"/>
          <p14:tracePt t="147496" x="7002463" y="4445000"/>
          <p14:tracePt t="147507" x="7019925" y="4445000"/>
          <p14:tracePt t="147523" x="7035800" y="4452938"/>
          <p14:tracePt t="147529" x="7045325" y="4460875"/>
          <p14:tracePt t="147538" x="7045325" y="4478338"/>
          <p14:tracePt t="147545" x="7061200" y="4486275"/>
          <p14:tracePt t="147555" x="7070725" y="4503738"/>
          <p14:tracePt t="147560" x="7078663" y="4521200"/>
          <p14:tracePt t="147567" x="7088188" y="4529138"/>
          <p14:tracePt t="147576" x="7088188" y="4538663"/>
          <p14:tracePt t="147584" x="7096125" y="4546600"/>
          <p14:tracePt t="147592" x="7104063" y="4554538"/>
          <p14:tracePt t="147600" x="7104063" y="4564063"/>
          <p14:tracePt t="147617" x="7121525" y="4579938"/>
          <p14:tracePt t="147777" x="7121525" y="4572000"/>
          <p14:tracePt t="147793" x="7121525" y="4554538"/>
          <p14:tracePt t="147865" x="7129463" y="4546600"/>
          <p14:tracePt t="147905" x="7129463" y="4538663"/>
          <p14:tracePt t="147912" x="7138988" y="4529138"/>
          <p14:tracePt t="148057" x="7146925" y="4529138"/>
          <p14:tracePt t="148073" x="7164388" y="4529138"/>
          <p14:tracePt t="148097" x="7180263" y="4546600"/>
          <p14:tracePt t="148104" x="7189788" y="4554538"/>
          <p14:tracePt t="148112" x="7189788" y="4564063"/>
          <p14:tracePt t="148124" x="7205663" y="4572000"/>
          <p14:tracePt t="148128" x="7223125" y="4589463"/>
          <p14:tracePt t="148137" x="7240588" y="4597400"/>
          <p14:tracePt t="148152" x="7258050" y="4614863"/>
          <p14:tracePt t="148160" x="7283450" y="4630738"/>
          <p14:tracePt t="148167" x="7299325" y="4640263"/>
          <p14:tracePt t="148177" x="7316788" y="4648200"/>
          <p14:tracePt t="148184" x="7342188" y="4673600"/>
          <p14:tracePt t="148193" x="7359650" y="4683125"/>
          <p14:tracePt t="148200" x="7392988" y="4699000"/>
          <p14:tracePt t="148209" x="7418388" y="4716463"/>
          <p14:tracePt t="148217" x="7427913" y="4733925"/>
          <p14:tracePt t="148224" x="7461250" y="4749800"/>
          <p14:tracePt t="148232" x="7486650" y="4775200"/>
          <p14:tracePt t="148241" x="7512050" y="4792663"/>
          <p14:tracePt t="148249" x="7529513" y="4792663"/>
          <p14:tracePt t="148257" x="7554913" y="4810125"/>
          <p14:tracePt t="148264" x="7572375" y="4827588"/>
          <p14:tracePt t="148273" x="7580313" y="4835525"/>
          <p14:tracePt t="148281" x="7597775" y="4843463"/>
          <p14:tracePt t="148297" x="7613650" y="4860925"/>
          <p14:tracePt t="148393" x="7613650" y="4868863"/>
          <p14:tracePt t="148425" x="7605713" y="4878388"/>
          <p14:tracePt t="148432" x="7597775" y="4878388"/>
          <p14:tracePt t="148440" x="7588250" y="4878388"/>
          <p14:tracePt t="148449" x="7580313" y="4878388"/>
          <p14:tracePt t="148457" x="7572375" y="4878388"/>
          <p14:tracePt t="148497" x="7562850" y="4878388"/>
          <p14:tracePt t="148512" x="7554913" y="4878388"/>
          <p14:tracePt t="148617" x="7546975" y="4878388"/>
          <p14:tracePt t="148697" x="7537450" y="4878388"/>
          <p14:tracePt t="148753" x="7529513" y="4886325"/>
          <p14:tracePt t="148785" x="7529513" y="4894263"/>
          <p14:tracePt t="148792" x="7521575" y="4894263"/>
          <p14:tracePt t="148824" x="7521575" y="4903788"/>
          <p14:tracePt t="148840" x="7521575" y="4911725"/>
          <p14:tracePt t="148857" x="7521575" y="4919663"/>
          <p14:tracePt t="148865" x="7521575" y="4929188"/>
          <p14:tracePt t="148873" x="7521575" y="4937125"/>
          <p14:tracePt t="148907" x="7521575" y="4946650"/>
          <p14:tracePt t="149225" x="7521575" y="4937125"/>
          <p14:tracePt t="149232" x="7521575" y="4929188"/>
          <p14:tracePt t="149241" x="7512050" y="4919663"/>
          <p14:tracePt t="149249" x="7504113" y="4911725"/>
          <p14:tracePt t="149257" x="7504113" y="4894263"/>
          <p14:tracePt t="149274" x="7494588" y="4886325"/>
          <p14:tracePt t="149281" x="7494588" y="4878388"/>
          <p14:tracePt t="149290" x="7486650" y="4878388"/>
          <p14:tracePt t="149295" x="7486650" y="4868863"/>
          <p14:tracePt t="149307" x="7486650" y="4860925"/>
          <p14:tracePt t="149311" x="7486650" y="4852988"/>
          <p14:tracePt t="149329" x="7478713" y="4852988"/>
          <p14:tracePt t="150009" x="7469188" y="4852988"/>
          <p14:tracePt t="150016" x="7461250" y="4860925"/>
          <p14:tracePt t="150025" x="7443788" y="4878388"/>
          <p14:tracePt t="150033" x="7427913" y="4878388"/>
          <p14:tracePt t="150041" x="7402513" y="4894263"/>
          <p14:tracePt t="150049" x="7392988" y="4894263"/>
          <p14:tracePt t="150057" x="7359650" y="4903788"/>
          <p14:tracePt t="150065" x="7324725" y="4919663"/>
          <p14:tracePt t="150075" x="7299325" y="4919663"/>
          <p14:tracePt t="150080" x="7273925" y="4929188"/>
          <p14:tracePt t="150090" x="7232650" y="4946650"/>
          <p14:tracePt t="150097" x="7197725" y="4946650"/>
          <p14:tracePt t="150107" x="7164388" y="4962525"/>
          <p14:tracePt t="150113" x="7138988" y="4972050"/>
          <p14:tracePt t="150123" x="7113588" y="4979988"/>
          <p14:tracePt t="150129" x="7078663" y="4997450"/>
          <p14:tracePt t="150135" x="7053263" y="4997450"/>
          <p14:tracePt t="150145" x="7019925" y="5013325"/>
          <p14:tracePt t="150151" x="6994525" y="5022850"/>
          <p14:tracePt t="150161" x="6977063" y="5030788"/>
          <p14:tracePt t="150168" x="6951663" y="5038725"/>
          <p14:tracePt t="150175" x="6943725" y="5048250"/>
          <p14:tracePt t="150192" x="6934200" y="5048250"/>
          <p14:tracePt t="150240" x="6926263" y="5048250"/>
          <p14:tracePt t="150258" x="6916738" y="5048250"/>
          <p14:tracePt t="150265" x="6900863" y="5048250"/>
          <p14:tracePt t="150281" x="6883400" y="5048250"/>
          <p14:tracePt t="150290" x="6875463" y="5048250"/>
          <p14:tracePt t="150297" x="6858000" y="5048250"/>
          <p14:tracePt t="150307" x="6850063" y="5048250"/>
          <p14:tracePt t="150313" x="6832600" y="5048250"/>
          <p14:tracePt t="150320" x="6807200" y="5048250"/>
          <p14:tracePt t="150328" x="6781800" y="5048250"/>
          <p14:tracePt t="150344" x="6756400" y="5048250"/>
          <p14:tracePt t="150352" x="6738938" y="5048250"/>
          <p14:tracePt t="150360" x="6713538" y="5048250"/>
          <p14:tracePt t="150369" x="6680200" y="5048250"/>
          <p14:tracePt t="150375" x="6670675" y="5048250"/>
          <p14:tracePt t="150385" x="6645275" y="5048250"/>
          <p14:tracePt t="150393" x="6602413" y="5048250"/>
          <p14:tracePt t="150400" x="6586538" y="5048250"/>
          <p14:tracePt t="150408" x="6561138" y="5048250"/>
          <p14:tracePt t="150416" x="6543675" y="5048250"/>
          <p14:tracePt t="150424" x="6510338" y="5048250"/>
          <p14:tracePt t="150433" x="6483350" y="5048250"/>
          <p14:tracePt t="150440" x="6450013" y="5048250"/>
          <p14:tracePt t="150449" x="6424613" y="5048250"/>
          <p14:tracePt t="150457" x="6381750" y="5048250"/>
          <p14:tracePt t="150465" x="6356350" y="5048250"/>
          <p14:tracePt t="150474" x="6323013" y="5030788"/>
          <p14:tracePt t="150480" x="6262688" y="5022850"/>
          <p14:tracePt t="150491" x="6211888" y="4997450"/>
          <p14:tracePt t="150497" x="6169025" y="4997450"/>
          <p14:tracePt t="150507" x="6118225" y="4987925"/>
          <p14:tracePt t="150513" x="6059488" y="4972050"/>
          <p14:tracePt t="150521" x="6016625" y="4962525"/>
          <p14:tracePt t="150529" x="5965825" y="4954588"/>
          <p14:tracePt t="150536" x="5905500" y="4929188"/>
          <p14:tracePt t="150545" x="5854700" y="4911725"/>
          <p14:tracePt t="150551" x="5838825" y="4903788"/>
          <p14:tracePt t="150561" x="5813425" y="4903788"/>
          <p14:tracePt t="150569" x="5803900" y="4903788"/>
          <p14:tracePt t="150577" x="5788025" y="4894263"/>
          <p14:tracePt t="150585" x="5778500" y="4894263"/>
          <p14:tracePt t="150673" x="5770563" y="4894263"/>
          <p14:tracePt t="150691" x="5761038" y="4894263"/>
          <p14:tracePt t="150697" x="5753100" y="4894263"/>
          <p14:tracePt t="150728" x="5735638" y="4894263"/>
          <p14:tracePt t="150736" x="5727700" y="4894263"/>
          <p14:tracePt t="150744" x="5719763" y="4894263"/>
          <p14:tracePt t="150751" x="5702300" y="4894263"/>
          <p14:tracePt t="150759" x="5668963" y="4894263"/>
          <p14:tracePt t="150768" x="5651500" y="4894263"/>
          <p14:tracePt t="150776" x="5626100" y="4894263"/>
          <p14:tracePt t="150784" x="5600700" y="4894263"/>
          <p14:tracePt t="150791" x="5583238" y="4894263"/>
          <p14:tracePt t="150800" x="5557838" y="4894263"/>
          <p14:tracePt t="150808" x="5532438" y="4894263"/>
          <p14:tracePt t="150815" x="5514975" y="4894263"/>
          <p14:tracePt t="150824" x="5497513" y="4894263"/>
          <p14:tracePt t="150831" x="5489575" y="4894263"/>
          <p14:tracePt t="150841" x="5481638" y="4894263"/>
          <p14:tracePt t="150961" x="5472113" y="4894263"/>
          <p14:tracePt t="150968" x="5464175" y="4894263"/>
          <p14:tracePt t="151153" x="5489575" y="4894263"/>
          <p14:tracePt t="151161" x="5497513" y="4894263"/>
          <p14:tracePt t="151168" x="5514975" y="4894263"/>
          <p14:tracePt t="151176" x="5532438" y="4894263"/>
          <p14:tracePt t="151185" x="5549900" y="4894263"/>
          <p14:tracePt t="151193" x="5575300" y="4886325"/>
          <p14:tracePt t="151200" x="5591175" y="4878388"/>
          <p14:tracePt t="151209" x="5608638" y="4878388"/>
          <p14:tracePt t="151215" x="5634038" y="4878388"/>
          <p14:tracePt t="151225" x="5641975" y="4878388"/>
          <p14:tracePt t="151233" x="5668963" y="4868863"/>
          <p14:tracePt t="151241" x="5684838" y="4868863"/>
          <p14:tracePt t="151248" x="5702300" y="4860925"/>
          <p14:tracePt t="151257" x="5727700" y="4860925"/>
          <p14:tracePt t="151265" x="5753100" y="4860925"/>
          <p14:tracePt t="151274" x="5770563" y="4860925"/>
          <p14:tracePt t="151280" x="5795963" y="4860925"/>
          <p14:tracePt t="151290" x="5821363" y="4860925"/>
          <p14:tracePt t="151297" x="5854700" y="4852988"/>
          <p14:tracePt t="151306" x="5872163" y="4852988"/>
          <p14:tracePt t="151312" x="5915025" y="4852988"/>
          <p14:tracePt t="151321" x="5932488" y="4852988"/>
          <p14:tracePt t="151329" x="5965825" y="4843463"/>
          <p14:tracePt t="151335" x="5983288" y="4843463"/>
          <p14:tracePt t="151345" x="6008688" y="4835525"/>
          <p14:tracePt t="151352" x="6034088" y="4835525"/>
          <p14:tracePt t="151359" x="6049963" y="4835525"/>
          <p14:tracePt t="151369" x="6076950" y="4835525"/>
          <p14:tracePt t="151377" x="6102350" y="4835525"/>
          <p14:tracePt t="151384" x="6118225" y="4835525"/>
          <p14:tracePt t="151393" x="6143625" y="4835525"/>
          <p14:tracePt t="151400" x="6161088" y="4835525"/>
          <p14:tracePt t="151408" x="6169025" y="4835525"/>
          <p14:tracePt t="151417" x="6186488" y="4835525"/>
          <p14:tracePt t="151424" x="6211888" y="4835525"/>
          <p14:tracePt t="151433" x="6229350" y="4835525"/>
          <p14:tracePt t="151440" x="6254750" y="4835525"/>
          <p14:tracePt t="151449" x="6280150" y="4835525"/>
          <p14:tracePt t="151457" x="6297613" y="4835525"/>
          <p14:tracePt t="151465" x="6330950" y="4835525"/>
          <p14:tracePt t="151474" x="6356350" y="4835525"/>
          <p14:tracePt t="151481" x="6365875" y="4835525"/>
          <p14:tracePt t="151491" x="6399213" y="4835525"/>
          <p14:tracePt t="151497" x="6424613" y="4835525"/>
          <p14:tracePt t="151507" x="6442075" y="4835525"/>
          <p14:tracePt t="151513" x="6467475" y="4835525"/>
          <p14:tracePt t="151520" x="6500813" y="4835525"/>
          <p14:tracePt t="151528" x="6510338" y="4835525"/>
          <p14:tracePt t="151535" x="6535738" y="4835525"/>
          <p14:tracePt t="151545" x="6561138" y="4835525"/>
          <p14:tracePt t="151552" x="6569075" y="4835525"/>
          <p14:tracePt t="151561" x="6586538" y="4835525"/>
          <p14:tracePt t="151569" x="6611938" y="4835525"/>
          <p14:tracePt t="151584" x="6637338" y="4835525"/>
          <p14:tracePt t="151593" x="6645275" y="4835525"/>
          <p14:tracePt t="151600" x="6662738" y="4835525"/>
          <p14:tracePt t="151608" x="6670675" y="4835525"/>
          <p14:tracePt t="151617" x="6680200" y="4835525"/>
          <p14:tracePt t="151625" x="6688138" y="4835525"/>
          <p14:tracePt t="151640" x="6705600" y="4835525"/>
          <p14:tracePt t="151649" x="6713538" y="4835525"/>
          <p14:tracePt t="151658" x="6721475" y="4835525"/>
          <p14:tracePt t="151665" x="6731000" y="4835525"/>
          <p14:tracePt t="151675" x="6738938" y="4835525"/>
          <p14:tracePt t="151681" x="6756400" y="4835525"/>
          <p14:tracePt t="151691" x="6764338" y="4835525"/>
          <p14:tracePt t="151707" x="6781800" y="4835525"/>
          <p14:tracePt t="151713" x="6789738" y="4835525"/>
          <p14:tracePt t="151721" x="6799263" y="4835525"/>
          <p14:tracePt t="151729" x="6807200" y="4835525"/>
          <p14:tracePt t="151736" x="6815138" y="4835525"/>
          <p14:tracePt t="151744" x="6824663" y="4835525"/>
          <p14:tracePt t="151752" x="6840538" y="4835525"/>
          <p14:tracePt t="151769" x="6850063" y="4835525"/>
          <p14:tracePt t="151776" x="6865938" y="4835525"/>
          <p14:tracePt t="151784" x="6875463" y="4835525"/>
          <p14:tracePt t="151792" x="6891338" y="4835525"/>
          <p14:tracePt t="151809" x="6900863" y="4835525"/>
          <p14:tracePt t="151817" x="6908800" y="4835525"/>
          <p14:tracePt t="151825" x="6916738" y="4835525"/>
          <p14:tracePt t="151842" x="6926263" y="4835525"/>
          <p14:tracePt t="151849" x="6934200" y="4835525"/>
          <p14:tracePt t="151857" x="6943725" y="4835525"/>
          <p14:tracePt t="151865" x="6951663" y="4835525"/>
          <p14:tracePt t="151874" x="6959600" y="4835525"/>
          <p14:tracePt t="151891" x="6969125" y="4835525"/>
          <p14:tracePt t="151896" x="6985000" y="4835525"/>
          <p14:tracePt t="151936" x="6994525" y="4835525"/>
          <p14:tracePt t="151993" x="7002463" y="4835525"/>
          <p14:tracePt t="152401" x="7010400" y="4835525"/>
          <p14:tracePt t="152529" x="7019925" y="4835525"/>
          <p14:tracePt t="152968" x="7027863" y="4827588"/>
          <p14:tracePt t="153000" x="7027863" y="4818063"/>
          <p14:tracePt t="153040" x="7027863" y="4810125"/>
          <p14:tracePt t="153072" x="7035800" y="4792663"/>
          <p14:tracePt t="153091" x="7035800" y="4784725"/>
          <p14:tracePt t="153106" x="7035800" y="4775200"/>
          <p14:tracePt t="153119" x="7035800" y="4767263"/>
          <p14:tracePt t="153161" x="7035800" y="4759325"/>
          <p14:tracePt t="153177" x="7035800" y="4749800"/>
          <p14:tracePt t="153184" x="7035800" y="4741863"/>
          <p14:tracePt t="153201" x="7035800" y="4733925"/>
          <p14:tracePt t="153209" x="7035800" y="4716463"/>
          <p14:tracePt t="153226" x="7035800" y="4699000"/>
          <p14:tracePt t="153258" x="7045325" y="4683125"/>
          <p14:tracePt t="153264" x="7045325" y="4665663"/>
          <p14:tracePt t="153280" x="7045325" y="4657725"/>
          <p14:tracePt t="153296" x="7053263" y="4640263"/>
          <p14:tracePt t="153336" x="7053263" y="4622800"/>
          <p14:tracePt t="153392" x="7053263" y="4614863"/>
          <p14:tracePt t="153433" x="7053263" y="4597400"/>
          <p14:tracePt t="211089" x="7061200" y="4597400"/>
          <p14:tracePt t="211105" x="7078663" y="4597400"/>
          <p14:tracePt t="211144" x="7078663" y="4605338"/>
          <p14:tracePt t="211153" x="7078663" y="4614863"/>
          <p14:tracePt t="211160" x="7070725" y="4622800"/>
          <p14:tracePt t="211177" x="7061200" y="4622800"/>
          <p14:tracePt t="211201" x="7070725" y="4605338"/>
          <p14:tracePt t="211209" x="7088188" y="4589463"/>
          <p14:tracePt t="211218" x="7096125" y="4579938"/>
          <p14:tracePt t="211268" x="7113588" y="4579938"/>
          <p14:tracePt t="211272" x="7138988" y="4572000"/>
          <p14:tracePt t="211279" x="7172325" y="4564063"/>
          <p14:tracePt t="211289" x="7215188" y="4554538"/>
          <p14:tracePt t="211296" x="7248525" y="4546600"/>
          <p14:tracePt t="211304" x="7291388" y="4546600"/>
          <p14:tracePt t="211312" x="7308850" y="4538663"/>
          <p14:tracePt t="211321" x="7324725" y="4529138"/>
          <p14:tracePt t="211328" x="7334250" y="4521200"/>
          <p14:tracePt t="211336" x="7342188" y="4521200"/>
          <p14:tracePt t="211377" x="7359650" y="4503738"/>
          <p14:tracePt t="211385" x="7377113" y="4495800"/>
          <p14:tracePt t="211393" x="7392988" y="4478338"/>
          <p14:tracePt t="211401" x="7418388" y="4460875"/>
          <p14:tracePt t="211409" x="7435850" y="4445000"/>
          <p14:tracePt t="211418" x="7461250" y="4435475"/>
          <p14:tracePt t="211425" x="7494588" y="4402138"/>
          <p14:tracePt t="211435" x="7521575" y="4384675"/>
          <p14:tracePt t="211440" x="7546975" y="4359275"/>
          <p14:tracePt t="211451" x="7554913" y="4351338"/>
          <p14:tracePt t="211457" x="7562850" y="4341813"/>
          <p14:tracePt t="211463" x="7562850" y="4325938"/>
          <p14:tracePt t="211480" x="7562850" y="4308475"/>
          <p14:tracePt t="211496" x="7562850" y="4300538"/>
          <p14:tracePt t="211513" x="7562850" y="4283075"/>
          <p14:tracePt t="211544" x="7572375" y="4275138"/>
          <p14:tracePt t="211552" x="7580313" y="4265613"/>
          <p14:tracePt t="211561" x="7580313" y="4257675"/>
          <p14:tracePt t="211601" x="7588250" y="4257675"/>
          <p14:tracePt t="211618" x="7588250" y="4249738"/>
          <p14:tracePt t="211635" x="7597775" y="4240213"/>
          <p14:tracePt t="211667" x="7605713" y="4224338"/>
          <p14:tracePt t="211673" x="7613650" y="4214813"/>
          <p14:tracePt t="211689" x="7623175" y="4206875"/>
          <p14:tracePt t="211705" x="7631113" y="4206875"/>
          <p14:tracePt t="211721" x="7639050" y="4189413"/>
          <p14:tracePt t="211753" x="7656513" y="4181475"/>
          <p14:tracePt t="211767" x="7666038" y="4164013"/>
          <p14:tracePt t="211777" x="7666038" y="4156075"/>
          <p14:tracePt t="211785" x="7673975" y="4156075"/>
          <p14:tracePt t="211801" x="7681913" y="4146550"/>
          <p14:tracePt t="211809" x="7691438" y="4146550"/>
          <p14:tracePt t="211825" x="7699375" y="4138613"/>
          <p14:tracePt t="211835" x="7707313" y="4138613"/>
          <p14:tracePt t="211851" x="7716838" y="4138613"/>
          <p14:tracePt t="211856" x="7724775" y="4138613"/>
          <p14:tracePt t="211880" x="7732713" y="4138613"/>
          <p14:tracePt t="211905" x="7742238" y="4138613"/>
          <p14:tracePt t="212112" x="7750175" y="4138613"/>
          <p14:tracePt t="212128" x="7758113" y="4138613"/>
          <p14:tracePt t="212144" x="7767638" y="4146550"/>
          <p14:tracePt t="212153" x="7775575" y="4146550"/>
          <p14:tracePt t="212159" x="7775575" y="4156075"/>
          <p14:tracePt t="212170" x="7783513" y="4164013"/>
          <p14:tracePt t="212177" x="7793038" y="4171950"/>
          <p14:tracePt t="212202" x="7793038" y="4181475"/>
          <p14:tracePt t="212208" x="7800975" y="4181475"/>
          <p14:tracePt t="212219" x="7818438" y="4189413"/>
          <p14:tracePt t="212234" x="7835900" y="4206875"/>
          <p14:tracePt t="212241" x="7843838" y="4214813"/>
          <p14:tracePt t="212251" x="7851775" y="4224338"/>
          <p14:tracePt t="212257" x="7861300" y="4232275"/>
          <p14:tracePt t="212264" x="7861300" y="4240213"/>
          <p14:tracePt t="212273" x="7877175" y="4257675"/>
          <p14:tracePt t="212279" x="7877175" y="4265613"/>
          <p14:tracePt t="212289" x="7894638" y="4283075"/>
          <p14:tracePt t="212304" x="7902575" y="4291013"/>
          <p14:tracePt t="212313" x="7902575" y="4300538"/>
          <p14:tracePt t="212321" x="7920038" y="4316413"/>
          <p14:tracePt t="212337" x="7927975" y="4333875"/>
          <p14:tracePt t="212344" x="7945438" y="4351338"/>
          <p14:tracePt t="212361" x="7954963" y="4376738"/>
          <p14:tracePt t="212369" x="7962900" y="4384675"/>
          <p14:tracePt t="212376" x="7970838" y="4384675"/>
          <p14:tracePt t="212386" x="7980363" y="4402138"/>
          <p14:tracePt t="213137" x="7980363" y="4394200"/>
          <p14:tracePt t="213153" x="7980363" y="4376738"/>
          <p14:tracePt t="213169" x="7980363" y="4359275"/>
          <p14:tracePt t="213185" x="7980363" y="4351338"/>
          <p14:tracePt t="213296" x="7970838" y="4341813"/>
          <p14:tracePt t="213305" x="7954963" y="4341813"/>
          <p14:tracePt t="213312" x="7920038" y="4341813"/>
          <p14:tracePt t="213320" x="7902575" y="4341813"/>
          <p14:tracePt t="213328" x="7877175" y="4341813"/>
          <p14:tracePt t="213336" x="7843838" y="4341813"/>
          <p14:tracePt t="213344" x="7826375" y="4341813"/>
          <p14:tracePt t="213353" x="7783513" y="4341813"/>
          <p14:tracePt t="213370" x="7767638" y="4341813"/>
          <p14:tracePt t="213376" x="7758113" y="4341813"/>
          <p14:tracePt t="213386" x="7750175" y="4341813"/>
          <p14:tracePt t="213392" x="7742238" y="4341813"/>
          <p14:tracePt t="213402" x="7724775" y="4341813"/>
          <p14:tracePt t="213407" x="7707313" y="4341813"/>
          <p14:tracePt t="213419" x="7656513" y="4351338"/>
          <p14:tracePt t="213424" x="7623175" y="4359275"/>
          <p14:tracePt t="213434" x="7562850" y="4368800"/>
          <p14:tracePt t="213441" x="7504113" y="4384675"/>
          <p14:tracePt t="213448" x="7469188" y="4384675"/>
          <p14:tracePt t="213456" x="7435850" y="4402138"/>
          <p14:tracePt t="213464" x="7402513" y="4410075"/>
          <p14:tracePt t="213473" x="7367588" y="4419600"/>
          <p14:tracePt t="213480" x="7359650" y="4419600"/>
          <p14:tracePt t="213489" x="7334250" y="4419600"/>
          <p14:tracePt t="213497" x="7308850" y="4419600"/>
          <p14:tracePt t="213505" x="7283450" y="4419600"/>
          <p14:tracePt t="213512" x="7273925" y="4419600"/>
          <p14:tracePt t="213520" x="7258050" y="4410075"/>
          <p14:tracePt t="213528" x="7248525" y="4410075"/>
          <p14:tracePt t="213536" x="7232650" y="4410075"/>
          <p14:tracePt t="213545" x="7215188" y="4410075"/>
          <p14:tracePt t="213553" x="7197725" y="4419600"/>
          <p14:tracePt t="213561" x="7154863" y="4452938"/>
          <p14:tracePt t="213569" x="7121525" y="4478338"/>
          <p14:tracePt t="213576" x="7070725" y="4513263"/>
          <p14:tracePt t="213586" x="7010400" y="4521200"/>
          <p14:tracePt t="213593" x="6959600" y="4546600"/>
          <p14:tracePt t="213603" x="6883400" y="4605338"/>
          <p14:tracePt t="213608" x="6840538" y="4622800"/>
          <p14:tracePt t="213618" x="6799263" y="4648200"/>
          <p14:tracePt t="213624" x="6772275" y="4673600"/>
          <p14:tracePt t="213634" x="6721475" y="4708525"/>
          <p14:tracePt t="213640" x="6688138" y="4741863"/>
          <p14:tracePt t="213649" x="6662738" y="4767263"/>
          <p14:tracePt t="213656" x="6645275" y="4818063"/>
          <p14:tracePt t="213664" x="6627813" y="4843463"/>
          <p14:tracePt t="213672" x="6611938" y="4886325"/>
          <p14:tracePt t="213680" x="6602413" y="4911725"/>
          <p14:tracePt t="213688" x="6594475" y="4919663"/>
          <p14:tracePt t="213697" x="6594475" y="4937125"/>
          <p14:tracePt t="213705" x="6594475" y="4962525"/>
          <p14:tracePt t="213712" x="6594475" y="4972050"/>
          <p14:tracePt t="213720" x="6594475" y="4987925"/>
          <p14:tracePt t="213736" x="6586538" y="4987925"/>
          <p14:tracePt t="213753" x="6577013" y="4987925"/>
          <p14:tracePt t="213761" x="6569075" y="4997450"/>
          <p14:tracePt t="213769" x="6561138" y="4997450"/>
          <p14:tracePt t="213777" x="6526213" y="5013325"/>
          <p14:tracePt t="213787" x="6500813" y="5022850"/>
          <p14:tracePt t="213792" x="6475413" y="5048250"/>
          <p14:tracePt t="213803" x="6467475" y="5048250"/>
          <p14:tracePt t="213808" x="6467475" y="5056188"/>
          <p14:tracePt t="213856" x="6450013" y="5056188"/>
          <p14:tracePt t="213945" x="6442075" y="5056188"/>
          <p14:tracePt t="214017" x="6424613" y="5056188"/>
          <p14:tracePt t="214024" x="6416675" y="5056188"/>
          <p14:tracePt t="214041" x="6407150" y="5048250"/>
          <p14:tracePt t="214050" x="6399213" y="5048250"/>
          <p14:tracePt t="214056" x="6391275" y="5030788"/>
          <p14:tracePt t="214064" x="6381750" y="5022850"/>
          <p14:tracePt t="214128" x="6381750" y="5005388"/>
          <p14:tracePt t="214135" x="6373813" y="4997450"/>
          <p14:tracePt t="214186" x="6365875" y="4987925"/>
          <p14:tracePt t="214203" x="6365875" y="4979988"/>
          <p14:tracePt t="214272" x="6365875" y="4972050"/>
          <p14:tracePt t="214289" x="6365875" y="4962525"/>
          <p14:tracePt t="214305" x="6356350" y="4946650"/>
          <p14:tracePt t="214321" x="6348413" y="4946650"/>
          <p14:tracePt t="214328" x="6348413" y="4937125"/>
          <p14:tracePt t="214336" x="6348413" y="4929188"/>
          <p14:tracePt t="214345" x="6338888" y="4919663"/>
          <p14:tracePt t="214353" x="6323013" y="4911725"/>
          <p14:tracePt t="214370" x="6323013" y="4903788"/>
          <p14:tracePt t="214377" x="6305550" y="4886325"/>
          <p14:tracePt t="214386" x="6297613" y="4878388"/>
          <p14:tracePt t="214402" x="6297613" y="4868863"/>
          <p14:tracePt t="214408" x="6288088" y="4860925"/>
          <p14:tracePt t="214585" x="6288088" y="4843463"/>
          <p14:tracePt t="214602" x="6288088" y="4835525"/>
          <p14:tracePt t="214608" x="6297613" y="4835525"/>
          <p14:tracePt t="214618" x="6305550" y="4827588"/>
          <p14:tracePt t="214633" x="6313488" y="4818063"/>
          <p14:tracePt t="214647" x="6323013" y="4818063"/>
          <p14:tracePt t="214657" x="6330950" y="4810125"/>
          <p14:tracePt t="214664" x="6348413" y="4802188"/>
          <p14:tracePt t="214672" x="6373813" y="4784725"/>
          <p14:tracePt t="214681" x="6399213" y="4775200"/>
          <p14:tracePt t="214687" x="6432550" y="4749800"/>
          <p14:tracePt t="214696" x="6483350" y="4733925"/>
          <p14:tracePt t="214704" x="6500813" y="4716463"/>
          <p14:tracePt t="214712" x="6569075" y="4691063"/>
          <p14:tracePt t="214721" x="6619875" y="4665663"/>
          <p14:tracePt t="214729" x="6705600" y="4630738"/>
          <p14:tracePt t="214737" x="6799263" y="4589463"/>
          <p14:tracePt t="214744" x="6875463" y="4564063"/>
          <p14:tracePt t="214753" x="6977063" y="4529138"/>
          <p14:tracePt t="214761" x="7053263" y="4513263"/>
          <p14:tracePt t="214770" x="7138988" y="4486275"/>
          <p14:tracePt t="214776" x="7197725" y="4470400"/>
          <p14:tracePt t="214787" x="7273925" y="4460875"/>
          <p14:tracePt t="214792" x="7324725" y="4435475"/>
          <p14:tracePt t="214803" x="7367588" y="4427538"/>
          <p14:tracePt t="214808" x="7402513" y="4419600"/>
          <p14:tracePt t="214819" x="7435850" y="4410075"/>
          <p14:tracePt t="214825" x="7453313" y="4410075"/>
          <p14:tracePt t="214834" x="7478713" y="4402138"/>
          <p14:tracePt t="214840" x="7486650" y="4394200"/>
          <p14:tracePt t="214848" x="7494588" y="4394200"/>
          <p14:tracePt t="214857" x="7494588" y="4384675"/>
          <p14:tracePt t="214864" x="7504113" y="4384675"/>
          <p14:tracePt t="214872" x="7512050" y="4384675"/>
          <p14:tracePt t="214889" x="7529513" y="4376738"/>
          <p14:tracePt t="214896" x="7546975" y="4368800"/>
          <p14:tracePt t="214905" x="7554913" y="4359275"/>
          <p14:tracePt t="214912" x="7572375" y="4351338"/>
          <p14:tracePt t="214921" x="7588250" y="4341813"/>
          <p14:tracePt t="214929" x="7613650" y="4341813"/>
          <p14:tracePt t="214938" x="7623175" y="4333875"/>
          <p14:tracePt t="214944" x="7648575" y="4333875"/>
          <p14:tracePt t="214953" x="7666038" y="4325938"/>
          <p14:tracePt t="214961" x="7673975" y="4325938"/>
          <p14:tracePt t="214976" x="7691438" y="4316413"/>
          <p14:tracePt t="215041" x="7699375" y="4316413"/>
          <p14:tracePt t="215097" x="7716838" y="4316413"/>
          <p14:tracePt t="215113" x="7724775" y="4316413"/>
          <p14:tracePt t="215128" x="7724775" y="4325938"/>
          <p14:tracePt t="215136" x="7732713" y="4333875"/>
          <p14:tracePt t="215144" x="7742238" y="4341813"/>
          <p14:tracePt t="215153" x="7742238" y="4359275"/>
          <p14:tracePt t="215160" x="7742238" y="4368800"/>
          <p14:tracePt t="215170" x="7750175" y="4376738"/>
          <p14:tracePt t="215182" x="7750175" y="4384675"/>
          <p14:tracePt t="215186" x="7758113" y="4394200"/>
          <p14:tracePt t="215202" x="7758113" y="4402138"/>
          <p14:tracePt t="215208" x="7758113" y="4419600"/>
          <p14:tracePt t="215225" x="7758113" y="4427538"/>
          <p14:tracePt t="215232" x="7758113" y="4445000"/>
          <p14:tracePt t="215248" x="7767638" y="4452938"/>
          <p14:tracePt t="215257" x="7767638" y="4460875"/>
          <p14:tracePt t="215280" x="7767638" y="4478338"/>
          <p14:tracePt t="215400" x="7767638" y="4486275"/>
          <p14:tracePt t="215418" x="7767638" y="4495800"/>
          <p14:tracePt t="215424" x="7767638" y="4503738"/>
          <p14:tracePt t="215434" x="7775575" y="4513263"/>
          <p14:tracePt t="215440" x="7793038" y="4529138"/>
          <p14:tracePt t="215447" x="7800975" y="4538663"/>
          <p14:tracePt t="215455" x="7818438" y="4546600"/>
          <p14:tracePt t="215464" x="7826375" y="4564063"/>
          <p14:tracePt t="215472" x="7843838" y="4572000"/>
          <p14:tracePt t="215481" x="7861300" y="4589463"/>
          <p14:tracePt t="215488" x="7877175" y="4597400"/>
          <p14:tracePt t="215576" x="7886700" y="4605338"/>
          <p14:tracePt t="215593" x="7886700" y="4614863"/>
          <p14:tracePt t="215602" x="7894638" y="4622800"/>
          <p14:tracePt t="215817" x="7894638" y="4630738"/>
          <p14:tracePt t="216072" x="7902575" y="4648200"/>
          <p14:tracePt t="216088" x="7912100" y="4665663"/>
          <p14:tracePt t="216096" x="7920038" y="4673600"/>
          <p14:tracePt t="216105" x="7927975" y="4673600"/>
          <p14:tracePt t="216113" x="7927975" y="4683125"/>
          <p14:tracePt t="216121" x="7937500" y="4691063"/>
          <p14:tracePt t="216129" x="7945438" y="4691063"/>
          <p14:tracePt t="216137" x="7945438" y="4699000"/>
          <p14:tracePt t="216145" x="7945438" y="4708525"/>
          <p14:tracePt t="216161" x="7954963" y="4716463"/>
          <p14:tracePt t="216170" x="7962900" y="4716463"/>
          <p14:tracePt t="216177" x="7962900" y="4724400"/>
          <p14:tracePt t="216193" x="7970838" y="4733925"/>
          <p14:tracePt t="216224" x="7980363" y="4733925"/>
          <p14:tracePt t="216393" x="7988300" y="4733925"/>
          <p14:tracePt t="216553" x="7996238" y="4741863"/>
          <p14:tracePt t="216585" x="7996238" y="4749800"/>
          <p14:tracePt t="216603" x="7996238" y="4759325"/>
          <p14:tracePt t="216609" x="7988300" y="4767263"/>
          <p14:tracePt t="216618" x="7988300" y="4775200"/>
          <p14:tracePt t="216624" x="7962900" y="4792663"/>
          <p14:tracePt t="216640" x="7954963" y="4792663"/>
          <p14:tracePt t="216649" x="7937500" y="4792663"/>
          <p14:tracePt t="216665" x="7927975" y="4792663"/>
          <p14:tracePt t="216672" x="7920038" y="4792663"/>
          <p14:tracePt t="216680" x="7912100" y="4792663"/>
          <p14:tracePt t="216696" x="7902575" y="4792663"/>
          <p14:tracePt t="216705" x="7886700" y="4792663"/>
          <p14:tracePt t="216721" x="7869238" y="4792663"/>
          <p14:tracePt t="216744" x="7851775" y="4792663"/>
          <p14:tracePt t="216761" x="7843838" y="4792663"/>
          <p14:tracePt t="216824" x="7835900" y="4792663"/>
          <p14:tracePt t="216840" x="7818438" y="4802188"/>
          <p14:tracePt t="216857" x="7810500" y="4827588"/>
          <p14:tracePt t="216872" x="7793038" y="4843463"/>
          <p14:tracePt t="216880" x="7793038" y="4852988"/>
          <p14:tracePt t="216888" x="7783513" y="4878388"/>
          <p14:tracePt t="216896" x="7758113" y="4894263"/>
          <p14:tracePt t="216915" x="7716838" y="4937125"/>
          <p14:tracePt t="216921" x="7699375" y="4946650"/>
          <p14:tracePt t="216929" x="7681913" y="4972050"/>
          <p14:tracePt t="216939" x="7656513" y="4987925"/>
          <p14:tracePt t="216944" x="7623175" y="5013325"/>
          <p14:tracePt t="216955" x="7588250" y="5022850"/>
          <p14:tracePt t="216961" x="7546975" y="5048250"/>
          <p14:tracePt t="216971" x="7504113" y="5064125"/>
          <p14:tracePt t="216976" x="7469188" y="5081588"/>
          <p14:tracePt t="216986" x="7418388" y="5091113"/>
          <p14:tracePt t="216992" x="7392988" y="5099050"/>
          <p14:tracePt t="217002" x="7334250" y="5099050"/>
          <p14:tracePt t="217008" x="7299325" y="5099050"/>
          <p14:tracePt t="217016" x="7258050" y="5099050"/>
          <p14:tracePt t="217024" x="7232650" y="5099050"/>
          <p14:tracePt t="217032" x="7205663" y="5099050"/>
          <p14:tracePt t="217040" x="7172325" y="5099050"/>
          <p14:tracePt t="217048" x="7138988" y="5099050"/>
          <p14:tracePt t="217055" x="7096125" y="5099050"/>
          <p14:tracePt t="217064" x="7061200" y="5091113"/>
          <p14:tracePt t="217071" x="7019925" y="5081588"/>
          <p14:tracePt t="217080" x="6969125" y="5073650"/>
          <p14:tracePt t="217088" x="6926263" y="5056188"/>
          <p14:tracePt t="217096" x="6865938" y="5056188"/>
          <p14:tracePt t="217104" x="6807200" y="5048250"/>
          <p14:tracePt t="217113" x="6746875" y="5030788"/>
          <p14:tracePt t="217121" x="6688138" y="5030788"/>
          <p14:tracePt t="217128" x="6611938" y="5005388"/>
          <p14:tracePt t="217138" x="6551613" y="4997450"/>
          <p14:tracePt t="217145" x="6492875" y="4979988"/>
          <p14:tracePt t="217155" x="6450013" y="4972050"/>
          <p14:tracePt t="217161" x="6424613" y="4962525"/>
          <p14:tracePt t="217170" x="6399213" y="4954588"/>
          <p14:tracePt t="217176" x="6373813" y="4946650"/>
          <p14:tracePt t="217186" x="6348413" y="4937125"/>
          <p14:tracePt t="217193" x="6330950" y="4929188"/>
          <p14:tracePt t="217201" x="6305550" y="4911725"/>
          <p14:tracePt t="217208" x="6280150" y="4903788"/>
          <p14:tracePt t="217217" x="6262688" y="4886325"/>
          <p14:tracePt t="217225" x="6229350" y="4886325"/>
          <p14:tracePt t="217232" x="6186488" y="4852988"/>
          <p14:tracePt t="217240" x="6153150" y="4827588"/>
          <p14:tracePt t="217248" x="6118225" y="4802188"/>
          <p14:tracePt t="217257" x="6067425" y="4759325"/>
          <p14:tracePt t="217265" x="6024563" y="4733925"/>
          <p14:tracePt t="217273" x="5973763" y="4683125"/>
          <p14:tracePt t="217280" x="5922963" y="4622800"/>
          <p14:tracePt t="217287" x="5889625" y="4589463"/>
          <p14:tracePt t="217296" x="5821363" y="4521200"/>
          <p14:tracePt t="217305" x="5778500" y="4470400"/>
          <p14:tracePt t="217312" x="5727700" y="4402138"/>
          <p14:tracePt t="217321" x="5684838" y="4368800"/>
          <p14:tracePt t="217329" x="5641975" y="4316413"/>
          <p14:tracePt t="217338" x="5608638" y="4275138"/>
          <p14:tracePt t="217345" x="5575300" y="4232275"/>
          <p14:tracePt t="217355" x="5532438" y="4164013"/>
          <p14:tracePt t="217361" x="5514975" y="4113213"/>
          <p14:tracePt t="217371" x="5472113" y="4052888"/>
          <p14:tracePt t="217377" x="5456238" y="3994150"/>
          <p14:tracePt t="217386" x="5438775" y="3935413"/>
          <p14:tracePt t="217393" x="5421313" y="3867150"/>
          <p14:tracePt t="217402" x="5421313" y="3824288"/>
          <p14:tracePt t="217409" x="5421313" y="3781425"/>
          <p14:tracePt t="217416" x="5421313" y="3722688"/>
          <p14:tracePt t="217424" x="5421313" y="3671888"/>
          <p14:tracePt t="217432" x="5421313" y="3636963"/>
          <p14:tracePt t="217440" x="5421313" y="3594100"/>
          <p14:tracePt t="217449" x="5421313" y="3560763"/>
          <p14:tracePt t="217455" x="5421313" y="3517900"/>
          <p14:tracePt t="217465" x="5430838" y="3484563"/>
          <p14:tracePt t="217472" x="5446713" y="3433763"/>
          <p14:tracePt t="217480" x="5464175" y="3398838"/>
          <p14:tracePt t="217488" x="5489575" y="3340100"/>
          <p14:tracePt t="217496" x="5497513" y="3305175"/>
          <p14:tracePt t="217505" x="5524500" y="3254375"/>
          <p14:tracePt t="217511" x="5532438" y="3228975"/>
          <p14:tracePt t="217522" x="5575300" y="3178175"/>
          <p14:tracePt t="217529" x="5616575" y="3127375"/>
          <p14:tracePt t="217539" x="5641975" y="3076575"/>
          <p14:tracePt t="217544" x="5676900" y="3033713"/>
          <p14:tracePt t="217554" x="5702300" y="3000375"/>
          <p14:tracePt t="217560" x="5727700" y="2949575"/>
          <p14:tracePt t="217570" x="5753100" y="2922588"/>
          <p14:tracePt t="217576" x="5761038" y="2906713"/>
          <p14:tracePt t="217586" x="5795963" y="2871788"/>
          <p14:tracePt t="217591" x="5813425" y="2871788"/>
          <p14:tracePt t="217600" x="5838825" y="2846388"/>
          <p14:tracePt t="217608" x="5854700" y="2838450"/>
          <p14:tracePt t="217615" x="5872163" y="2820988"/>
          <p14:tracePt t="217624" x="5889625" y="2813050"/>
          <p14:tracePt t="217632" x="5905500" y="2795588"/>
          <p14:tracePt t="217639" x="5922963" y="2795588"/>
          <p14:tracePt t="217649" x="5932488" y="2787650"/>
          <p14:tracePt t="217655" x="5957888" y="2778125"/>
          <p14:tracePt t="217664" x="5973763" y="2762250"/>
          <p14:tracePt t="217671" x="5991225" y="2762250"/>
          <p14:tracePt t="217679" x="5999163" y="2752725"/>
          <p14:tracePt t="217688" x="6024563" y="2744788"/>
          <p14:tracePt t="217695" x="6042025" y="2744788"/>
          <p14:tracePt t="217704" x="6067425" y="2744788"/>
          <p14:tracePt t="217711" x="6102350" y="2736850"/>
          <p14:tracePt t="217721" x="6118225" y="2736850"/>
          <p14:tracePt t="217727" x="6161088" y="2736850"/>
          <p14:tracePt t="217737" x="6194425" y="2736850"/>
          <p14:tracePt t="217743" x="6237288" y="2736850"/>
          <p14:tracePt t="217754" x="6272213" y="2736850"/>
          <p14:tracePt t="217759" x="6323013" y="2736850"/>
          <p14:tracePt t="217771" x="6365875" y="2736850"/>
          <p14:tracePt t="217775" x="6416675" y="2736850"/>
          <p14:tracePt t="217786" x="6457950" y="2736850"/>
          <p14:tracePt t="217791" x="6483350" y="2736850"/>
          <p14:tracePt t="217802" x="6518275" y="2736850"/>
          <p14:tracePt t="217808" x="6551613" y="2736850"/>
          <p14:tracePt t="217815" x="6577013" y="2736850"/>
          <p14:tracePt t="217832" x="6594475" y="2736850"/>
          <p14:tracePt t="217839" x="6619875" y="2744788"/>
          <p14:tracePt t="217849" x="6627813" y="2752725"/>
          <p14:tracePt t="217857" x="6645275" y="2752725"/>
          <p14:tracePt t="217864" x="6670675" y="2762250"/>
          <p14:tracePt t="217872" x="6670675" y="2770188"/>
          <p14:tracePt t="217880" x="6680200" y="2770188"/>
          <p14:tracePt t="217888" x="6705600" y="2770188"/>
          <p14:tracePt t="217896" x="6713538" y="2787650"/>
          <p14:tracePt t="217915" x="6738938" y="2813050"/>
          <p14:tracePt t="217922" x="6746875" y="2820988"/>
          <p14:tracePt t="217929" x="6764338" y="2846388"/>
          <p14:tracePt t="217939" x="6789738" y="2881313"/>
          <p14:tracePt t="217944" x="6807200" y="2906713"/>
          <p14:tracePt t="217955" x="6824663" y="2949575"/>
          <p14:tracePt t="217961" x="6858000" y="2990850"/>
          <p14:tracePt t="217970" x="6875463" y="3033713"/>
          <p14:tracePt t="217976" x="6891338" y="3101975"/>
          <p14:tracePt t="217987" x="6908800" y="3135313"/>
          <p14:tracePt t="217993" x="6934200" y="3178175"/>
          <p14:tracePt t="218000" x="6943725" y="3238500"/>
          <p14:tracePt t="218008" x="6959600" y="3289300"/>
          <p14:tracePt t="218015" x="6994525" y="3340100"/>
          <p14:tracePt t="218024" x="7002463" y="3373438"/>
          <p14:tracePt t="218033" x="7010400" y="3390900"/>
          <p14:tracePt t="218041" x="7019925" y="3424238"/>
          <p14:tracePt t="218049" x="7045325" y="3475038"/>
          <p14:tracePt t="218057" x="7053263" y="3502025"/>
          <p14:tracePt t="218064" x="7053263" y="3517900"/>
          <p14:tracePt t="218072" x="7070725" y="3552825"/>
          <p14:tracePt t="218080" x="7078663" y="3578225"/>
          <p14:tracePt t="218088" x="7104063" y="3611563"/>
          <p14:tracePt t="218096" x="7113588" y="3646488"/>
          <p14:tracePt t="218105" x="7129463" y="3671888"/>
          <p14:tracePt t="218113" x="7138988" y="3705225"/>
          <p14:tracePt t="218122" x="7146925" y="3730625"/>
          <p14:tracePt t="218129" x="7154863" y="3738563"/>
          <p14:tracePt t="218138" x="7154863" y="3773488"/>
          <p14:tracePt t="218145" x="7172325" y="3798888"/>
          <p14:tracePt t="218154" x="7172325" y="3806825"/>
          <p14:tracePt t="218161" x="7189788" y="3824288"/>
          <p14:tracePt t="218170" x="7197725" y="3841750"/>
          <p14:tracePt t="218177" x="7197725" y="3849688"/>
          <p14:tracePt t="218185" x="7197725" y="3857625"/>
          <p14:tracePt t="218193" x="7197725" y="3883025"/>
          <p14:tracePt t="218202" x="7215188" y="3900488"/>
          <p14:tracePt t="218208" x="7215188" y="3917950"/>
          <p14:tracePt t="218216" x="7215188" y="3951288"/>
          <p14:tracePt t="218224" x="7223125" y="3968750"/>
          <p14:tracePt t="218233" x="7232650" y="3986213"/>
          <p14:tracePt t="218241" x="7232650" y="4019550"/>
          <p14:tracePt t="218249" x="7240588" y="4052888"/>
          <p14:tracePt t="218256" x="7240588" y="4070350"/>
          <p14:tracePt t="218264" x="7240588" y="4095750"/>
          <p14:tracePt t="218273" x="7240588" y="4130675"/>
          <p14:tracePt t="218280" x="7240588" y="4156075"/>
          <p14:tracePt t="218289" x="7240588" y="4189413"/>
          <p14:tracePt t="218297" x="7240588" y="4224338"/>
          <p14:tracePt t="218304" x="7240588" y="4249738"/>
          <p14:tracePt t="218313" x="7240588" y="4265613"/>
          <p14:tracePt t="218322" x="7240588" y="4291013"/>
          <p14:tracePt t="218329" x="7240588" y="4316413"/>
          <p14:tracePt t="218338" x="7240588" y="4341813"/>
          <p14:tracePt t="218345" x="7240588" y="4368800"/>
          <p14:tracePt t="218355" x="7240588" y="4394200"/>
          <p14:tracePt t="218361" x="7240588" y="4410075"/>
          <p14:tracePt t="218370" x="7240588" y="4427538"/>
          <p14:tracePt t="218376" x="7240588" y="4435475"/>
          <p14:tracePt t="218387" x="7248525" y="4445000"/>
          <p14:tracePt t="218392" x="7248525" y="4452938"/>
          <p14:tracePt t="218537" x="7248525" y="4460875"/>
          <p14:tracePt t="218560" x="7248525" y="4478338"/>
          <p14:tracePt t="218571" x="7258050" y="4486275"/>
          <p14:tracePt t="218576" x="7258050" y="4495800"/>
          <p14:tracePt t="218585" x="7258050" y="4503738"/>
          <p14:tracePt t="218592" x="7265988" y="4529138"/>
          <p14:tracePt t="218599" x="7273925" y="4546600"/>
          <p14:tracePt t="218609" x="7273925" y="4554538"/>
          <p14:tracePt t="218616" x="7283450" y="4572000"/>
          <p14:tracePt t="218624" x="7283450" y="4579938"/>
          <p14:tracePt t="218633" x="7283450" y="4589463"/>
          <p14:tracePt t="218641" x="7283450" y="4597400"/>
          <p14:tracePt t="218649" x="7291388" y="4614863"/>
          <p14:tracePt t="218657" x="7299325" y="4622800"/>
          <p14:tracePt t="218672" x="7299325" y="4648200"/>
          <p14:tracePt t="218680" x="7299325" y="4657725"/>
          <p14:tracePt t="218689" x="7308850" y="4665663"/>
          <p14:tracePt t="218697" x="7308850" y="4673600"/>
          <p14:tracePt t="218729" x="7308850" y="4683125"/>
          <p14:tracePt t="218761" x="7316788" y="4691063"/>
          <p14:tracePt t="218792" x="7316788" y="4699000"/>
          <p14:tracePt t="218816" x="7324725" y="4716463"/>
          <p14:tracePt t="218824" x="7324725" y="4724400"/>
          <p14:tracePt t="218848" x="7324725" y="4741863"/>
          <p14:tracePt t="218864" x="7324725" y="4749800"/>
          <p14:tracePt t="218872" x="7324725" y="4759325"/>
          <p14:tracePt t="218897" x="7324725" y="4767263"/>
          <p14:tracePt t="218969" x="7324725" y="4775200"/>
          <p14:tracePt t="219000" x="7334250" y="4792663"/>
          <p14:tracePt t="219049" x="7334250" y="4802188"/>
          <p14:tracePt t="219056" x="7334250" y="4810125"/>
          <p14:tracePt t="219064" x="7342188" y="4818063"/>
          <p14:tracePt t="219201" x="7359650" y="4835525"/>
          <p14:tracePt t="219224" x="7359650" y="4843463"/>
          <p14:tracePt t="219241" x="7359650" y="4852988"/>
          <p14:tracePt t="219256" x="7359650" y="4860925"/>
          <p14:tracePt t="219321" x="7367588" y="4868863"/>
          <p14:tracePt t="219329" x="7377113" y="4878388"/>
          <p14:tracePt t="219361" x="7385050" y="4878388"/>
          <p14:tracePt t="219385" x="7392988" y="4868863"/>
          <p14:tracePt t="219393" x="7402513" y="4868863"/>
          <p14:tracePt t="219408" x="7402513" y="4860925"/>
          <p14:tracePt t="219416" x="7410450" y="4852988"/>
          <p14:tracePt t="219456" x="7410450" y="4835525"/>
          <p14:tracePt t="219608" x="7410450" y="4818063"/>
          <p14:tracePt t="219624" x="7418388" y="4810125"/>
          <p14:tracePt t="219640" x="7427913" y="4802188"/>
          <p14:tracePt t="219656" x="7427913" y="4792663"/>
          <p14:tracePt t="219689" x="7427913" y="4784725"/>
          <p14:tracePt t="219721" x="7427913" y="4775200"/>
          <p14:tracePt t="219848" x="7427913" y="4767263"/>
          <p14:tracePt t="219929" x="7435850" y="4767263"/>
          <p14:tracePt t="219938" x="7435850" y="4759325"/>
          <p14:tracePt t="219944" x="7443788" y="4749800"/>
          <p14:tracePt t="220081" x="7453313" y="4741863"/>
          <p14:tracePt t="220097" x="7461250" y="4741863"/>
          <p14:tracePt t="220169" x="7469188" y="4733925"/>
          <p14:tracePt t="220240" x="7478713" y="4733925"/>
          <p14:tracePt t="220273" x="7486650" y="4733925"/>
          <p14:tracePt t="220369" x="7494588" y="4733925"/>
          <p14:tracePt t="220393" x="7512050" y="4733925"/>
          <p14:tracePt t="220417" x="7521575" y="4741863"/>
          <p14:tracePt t="220424" x="7529513" y="4741863"/>
          <p14:tracePt t="220433" x="7537450" y="4741863"/>
          <p14:tracePt t="220441" x="7554913" y="4741863"/>
          <p14:tracePt t="220448" x="7580313" y="4741863"/>
          <p14:tracePt t="220457" x="7588250" y="4741863"/>
          <p14:tracePt t="220465" x="7613650" y="4741863"/>
          <p14:tracePt t="220472" x="7639050" y="4741863"/>
          <p14:tracePt t="220481" x="7666038" y="4741863"/>
          <p14:tracePt t="220488" x="7699375" y="4741863"/>
          <p14:tracePt t="220496" x="7750175" y="4741863"/>
          <p14:tracePt t="220507" x="7826375" y="4741863"/>
          <p14:tracePt t="220512" x="7912100" y="4724400"/>
          <p14:tracePt t="220523" x="8013700" y="4699000"/>
          <p14:tracePt t="220529" x="8115300" y="4691063"/>
          <p14:tracePt t="220539" x="8201025" y="4691063"/>
          <p14:tracePt t="220545" x="8277225" y="4665663"/>
          <p14:tracePt t="220554" x="8353425" y="4657725"/>
          <p14:tracePt t="220560" x="8421688" y="4648200"/>
          <p14:tracePt t="220571" x="8480425" y="4622800"/>
          <p14:tracePt t="220576" x="8540750" y="4614863"/>
          <p14:tracePt t="220584" x="8599488" y="4605338"/>
          <p14:tracePt t="220592" x="8651875" y="4597400"/>
          <p14:tracePt t="220600" x="8685213" y="4589463"/>
          <p14:tracePt t="220608" x="8728075" y="4579938"/>
          <p14:tracePt t="220617" x="8761413" y="4572000"/>
          <p14:tracePt t="220624" x="8804275" y="4572000"/>
          <p14:tracePt t="220632" x="8837613" y="4572000"/>
          <p14:tracePt t="220639" x="8872538" y="4564063"/>
          <p14:tracePt t="220648" x="8905875" y="4546600"/>
          <p14:tracePt t="220657" x="8940800" y="4546600"/>
          <p14:tracePt t="220663" x="8982075" y="4538663"/>
          <p14:tracePt t="220673" x="9024938" y="4529138"/>
          <p14:tracePt t="220679" x="9058275" y="4521200"/>
          <p14:tracePt t="220689" x="9093200" y="4513263"/>
          <p14:tracePt t="220696" x="9126538" y="4503738"/>
          <p14:tracePt t="221009" x="9075738" y="4316413"/>
          <p14:tracePt t="221016" x="9007475" y="4300538"/>
          <p14:tracePt t="221023" x="8956675" y="4300538"/>
          <p14:tracePt t="221032" x="8897938" y="4283075"/>
          <p14:tracePt t="221040" x="8837613" y="4275138"/>
          <p14:tracePt t="221048" x="8786813" y="4265613"/>
          <p14:tracePt t="221057" x="8743950" y="4265613"/>
          <p14:tracePt t="221064" x="8685213" y="4265613"/>
          <p14:tracePt t="221072" x="8642350" y="4265613"/>
          <p14:tracePt t="221081" x="8583613" y="4257675"/>
          <p14:tracePt t="221089" x="8523288" y="4249738"/>
          <p14:tracePt t="221097" x="8464550" y="4249738"/>
          <p14:tracePt t="221106" x="8421688" y="4240213"/>
          <p14:tracePt t="221113" x="8378825" y="4240213"/>
          <p14:tracePt t="221122" x="8353425" y="4240213"/>
          <p14:tracePt t="221129" x="8328025" y="4240213"/>
          <p14:tracePt t="221138" x="8310563" y="4240213"/>
          <p14:tracePt t="221145" x="8302625" y="4232275"/>
          <p14:tracePt t="221505" x="8320088" y="4232275"/>
          <p14:tracePt t="221513" x="8362950" y="4224338"/>
          <p14:tracePt t="221523" x="8388350" y="4214813"/>
          <p14:tracePt t="221529" x="8421688" y="4206875"/>
          <p14:tracePt t="221539" x="8497888" y="4171950"/>
          <p14:tracePt t="221545" x="8540750" y="4156075"/>
          <p14:tracePt t="221555" x="8609013" y="4121150"/>
          <p14:tracePt t="221560" x="8685213" y="4105275"/>
          <p14:tracePt t="221567" x="8769350" y="4079875"/>
          <p14:tracePt t="221576" x="8847138" y="4052888"/>
          <p14:tracePt t="221584" x="8931275" y="4027488"/>
          <p14:tracePt t="221591" x="9007475" y="3994150"/>
          <p14:tracePt t="221601" x="9101138" y="39608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306661A4-5861-4D22-B989-DB1E7E4EA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EF765-1F26-48F1-A9D8-4FB9DE7E7C3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3797" name="그림 1">
            <a:extLst>
              <a:ext uri="{FF2B5EF4-FFF2-40B4-BE49-F238E27FC236}">
                <a16:creationId xmlns:a16="http://schemas.microsoft.com/office/drawing/2014/main" id="{E72CF54C-7486-4953-826E-F79BD86A4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556792"/>
            <a:ext cx="7477125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DE6280-A0C9-4047-9A34-126643EABBED}"/>
              </a:ext>
            </a:extLst>
          </p:cNvPr>
          <p:cNvSpPr txBox="1">
            <a:spLocks/>
          </p:cNvSpPr>
          <p:nvPr/>
        </p:nvSpPr>
        <p:spPr>
          <a:xfrm>
            <a:off x="355600" y="1047750"/>
            <a:ext cx="5512544" cy="549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소단위 명세서 작성 실습</a:t>
            </a:r>
            <a:r>
              <a:rPr kumimoji="0"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취업 추천서</a:t>
            </a:r>
            <a:r>
              <a:rPr kumimoji="0"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12E1A30-2BFA-44C9-943C-D7E5D9EC04BB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679"/>
    </mc:Choice>
    <mc:Fallback xmlns="">
      <p:transition spd="slow" advTm="168679"/>
    </mc:Fallback>
  </mc:AlternateContent>
  <p:extLst>
    <p:ext uri="{3A86A75C-4F4B-4683-9AE1-C65F6400EC91}">
      <p14:laserTraceLst xmlns:p14="http://schemas.microsoft.com/office/powerpoint/2010/main">
        <p14:tracePtLst>
          <p14:tracePt t="635" x="8804275" y="3976688"/>
          <p14:tracePt t="643" x="8540750" y="4044950"/>
          <p14:tracePt t="653" x="8201025" y="4113213"/>
          <p14:tracePt t="659" x="7927975" y="4164013"/>
          <p14:tracePt t="667" x="7623175" y="4197350"/>
          <p14:tracePt t="674" x="7359650" y="4214813"/>
          <p14:tracePt t="682" x="7154863" y="4214813"/>
          <p14:tracePt t="691" x="6951663" y="4214813"/>
          <p14:tracePt t="699" x="6832600" y="4146550"/>
          <p14:tracePt t="706" x="6731000" y="4138613"/>
          <p14:tracePt t="715" x="6645275" y="4130675"/>
          <p14:tracePt t="723" x="6526213" y="4113213"/>
          <p14:tracePt t="730" x="6432550" y="4113213"/>
          <p14:tracePt t="739" x="6365875" y="4095750"/>
          <p14:tracePt t="747" x="6313488" y="4095750"/>
          <p14:tracePt t="756" x="6237288" y="4062413"/>
          <p14:tracePt t="763" x="6194425" y="4062413"/>
          <p14:tracePt t="771" x="6186488" y="4062413"/>
          <p14:tracePt t="978" x="6169025" y="4070350"/>
          <p14:tracePt t="995" x="6161088" y="4079875"/>
          <p14:tracePt t="1005" x="6143625" y="4105275"/>
          <p14:tracePt t="1011" x="6127750" y="4130675"/>
          <p14:tracePt t="1022" x="6110288" y="4164013"/>
          <p14:tracePt t="1026" x="6092825" y="4171950"/>
          <p14:tracePt t="1037" x="6076950" y="4189413"/>
          <p14:tracePt t="1053" x="6059488" y="4197350"/>
          <p14:tracePt t="1060" x="6042025" y="4197350"/>
          <p14:tracePt t="1067" x="6034088" y="4206875"/>
          <p14:tracePt t="1074" x="6016625" y="4206875"/>
          <p14:tracePt t="1082" x="5991225" y="4206875"/>
          <p14:tracePt t="1091" x="5965825" y="4206875"/>
          <p14:tracePt t="1099" x="5940425" y="4206875"/>
          <p14:tracePt t="1107" x="5915025" y="4206875"/>
          <p14:tracePt t="1116" x="5872163" y="4206875"/>
          <p14:tracePt t="1123" x="5854700" y="4206875"/>
          <p14:tracePt t="1131" x="5813425" y="4214813"/>
          <p14:tracePt t="1139" x="5761038" y="4232275"/>
          <p14:tracePt t="1147" x="5727700" y="4232275"/>
          <p14:tracePt t="1155" x="5684838" y="4240213"/>
          <p14:tracePt t="1163" x="5641975" y="4240213"/>
          <p14:tracePt t="1172" x="5583238" y="4240213"/>
          <p14:tracePt t="1178" x="5524500" y="4240213"/>
          <p14:tracePt t="1187" x="5456238" y="4240213"/>
          <p14:tracePt t="1196" x="5413375" y="4240213"/>
          <p14:tracePt t="1205" x="5353050" y="4240213"/>
          <p14:tracePt t="1211" x="5337175" y="4224338"/>
          <p14:tracePt t="1221" x="5311775" y="4224338"/>
          <p14:tracePt t="1226" x="5302250" y="4224338"/>
          <p14:tracePt t="1237" x="5268913" y="4206875"/>
          <p14:tracePt t="1242" x="5235575" y="4197350"/>
          <p14:tracePt t="1253" x="5183188" y="4181475"/>
          <p14:tracePt t="1260" x="5141913" y="4171950"/>
          <p14:tracePt t="1267" x="5091113" y="4156075"/>
          <p14:tracePt t="1274" x="5030788" y="4138613"/>
          <p14:tracePt t="1282" x="4954588" y="4113213"/>
          <p14:tracePt t="1292" x="4894263" y="4095750"/>
          <p14:tracePt t="1299" x="4852988" y="4087813"/>
          <p14:tracePt t="1307" x="4775200" y="4052888"/>
          <p14:tracePt t="1315" x="4699000" y="4019550"/>
          <p14:tracePt t="1323" x="4640263" y="4002088"/>
          <p14:tracePt t="1330" x="4572000" y="3976688"/>
          <p14:tracePt t="1339" x="4495800" y="3943350"/>
          <p14:tracePt t="1347" x="4435475" y="3925888"/>
          <p14:tracePt t="1356" x="4376738" y="3908425"/>
          <p14:tracePt t="1363" x="4325938" y="3883025"/>
          <p14:tracePt t="1371" x="4265613" y="3857625"/>
          <p14:tracePt t="1379" x="4214813" y="3832225"/>
          <p14:tracePt t="1388" x="4156075" y="3806825"/>
          <p14:tracePt t="1394" x="4121150" y="3790950"/>
          <p14:tracePt t="1405" x="4070350" y="3756025"/>
          <p14:tracePt t="1412" x="4019550" y="3738563"/>
          <p14:tracePt t="1421" x="3976688" y="3722688"/>
          <p14:tracePt t="1427" x="3908425" y="3687763"/>
          <p14:tracePt t="1437" x="3875088" y="3679825"/>
          <p14:tracePt t="1443" x="3832225" y="3646488"/>
          <p14:tracePt t="1454" x="3763963" y="3629025"/>
          <p14:tracePt t="1460" x="3705225" y="3611563"/>
          <p14:tracePt t="1470" x="3646488" y="3578225"/>
          <p14:tracePt t="1475" x="3594100" y="3568700"/>
          <p14:tracePt t="1482" x="3552825" y="3552825"/>
          <p14:tracePt t="1491" x="3517900" y="3535363"/>
          <p14:tracePt t="1499" x="3484563" y="3527425"/>
          <p14:tracePt t="1507" x="3433763" y="3502025"/>
          <p14:tracePt t="1516" x="3416300" y="3502025"/>
          <p14:tracePt t="1523" x="3398838" y="3484563"/>
          <p14:tracePt t="1531" x="3390900" y="3475038"/>
          <p14:tracePt t="1538" x="3365500" y="3467100"/>
          <p14:tracePt t="1547" x="3348038" y="3449638"/>
          <p14:tracePt t="1555" x="3340100" y="3449638"/>
          <p14:tracePt t="1562" x="3322638" y="3441700"/>
          <p14:tracePt t="1571" x="3314700" y="3433763"/>
          <p14:tracePt t="1578" x="3279775" y="3416300"/>
          <p14:tracePt t="1589" x="3263900" y="3408363"/>
          <p14:tracePt t="1594" x="3221038" y="3382963"/>
          <p14:tracePt t="1606" x="3186113" y="3355975"/>
          <p14:tracePt t="1611" x="3160713" y="3348038"/>
          <p14:tracePt t="1621" x="3144838" y="3330575"/>
          <p14:tracePt t="1628" x="3119438" y="3322638"/>
          <p14:tracePt t="1637" x="3101975" y="3322638"/>
          <p14:tracePt t="1651" x="3094038" y="3314700"/>
          <p14:tracePt t="1675" x="3084513" y="3314700"/>
          <p14:tracePt t="1683" x="3076575" y="3305175"/>
          <p14:tracePt t="1691" x="3059113" y="3289300"/>
          <p14:tracePt t="1699" x="3051175" y="3289300"/>
          <p14:tracePt t="1708" x="3033713" y="3289300"/>
          <p14:tracePt t="1715" x="3033713" y="3279775"/>
          <p14:tracePt t="1722" x="3016250" y="3271838"/>
          <p14:tracePt t="1739" x="3008313" y="3271838"/>
          <p14:tracePt t="1747" x="3000375" y="3263900"/>
          <p14:tracePt t="1755" x="2990850" y="3263900"/>
          <p14:tracePt t="1762" x="2982913" y="3254375"/>
          <p14:tracePt t="1780" x="2974975" y="3254375"/>
          <p14:tracePt t="1788" x="2965450" y="3246438"/>
          <p14:tracePt t="1794" x="2957513" y="3238500"/>
          <p14:tracePt t="1806" x="2932113" y="3228975"/>
          <p14:tracePt t="1811" x="2906713" y="3228975"/>
          <p14:tracePt t="1821" x="2889250" y="3228975"/>
          <p14:tracePt t="1827" x="2863850" y="3221038"/>
          <p14:tracePt t="1837" x="2855913" y="3221038"/>
          <p14:tracePt t="1843" x="2846388" y="3211513"/>
          <p14:tracePt t="1859" x="2838450" y="3211513"/>
          <p14:tracePt t="1882" x="2830513" y="3211513"/>
          <p14:tracePt t="1899" x="2813050" y="3203575"/>
          <p14:tracePt t="1916" x="2805113" y="3195638"/>
          <p14:tracePt t="1923" x="2795588" y="3195638"/>
          <p14:tracePt t="1931" x="2778125" y="3195638"/>
          <p14:tracePt t="1940" x="2752725" y="3195638"/>
          <p14:tracePt t="1946" x="2736850" y="3195638"/>
          <p14:tracePt t="1955" x="2711450" y="3178175"/>
          <p14:tracePt t="1963" x="2701925" y="3170238"/>
          <p14:tracePt t="1970" x="2686050" y="3152775"/>
          <p14:tracePt t="1979" x="2686050" y="3119438"/>
          <p14:tracePt t="1988" x="2686050" y="3084513"/>
          <p14:tracePt t="1994" x="2686050" y="3059113"/>
          <p14:tracePt t="2006" x="2686050" y="3008313"/>
          <p14:tracePt t="2011" x="2686050" y="2965450"/>
          <p14:tracePt t="2021" x="2693988" y="2932113"/>
          <p14:tracePt t="2027" x="2701925" y="2932113"/>
          <p14:tracePt t="2037" x="2719388" y="2914650"/>
          <p14:tracePt t="2042" x="2727325" y="2906713"/>
          <p14:tracePt t="2052" x="2744788" y="2906713"/>
          <p14:tracePt t="2059" x="2770188" y="2897188"/>
          <p14:tracePt t="2066" x="2787650" y="2881313"/>
          <p14:tracePt t="2076" x="2795588" y="2846388"/>
          <p14:tracePt t="2082" x="2805113" y="2838450"/>
          <p14:tracePt t="2091" x="2813050" y="2830513"/>
          <p14:tracePt t="2099" x="2838450" y="2813050"/>
          <p14:tracePt t="2107" x="2846388" y="2813050"/>
          <p14:tracePt t="2387" x="2846388" y="2855913"/>
          <p14:tracePt t="2396" x="2846388" y="2881313"/>
          <p14:tracePt t="2405" x="2838450" y="2897188"/>
          <p14:tracePt t="2410" x="2820988" y="2897188"/>
          <p14:tracePt t="2422" x="2805113" y="2897188"/>
          <p14:tracePt t="2428" x="2787650" y="2897188"/>
          <p14:tracePt t="2437" x="2762250" y="2897188"/>
          <p14:tracePt t="2443" x="2744788" y="2897188"/>
          <p14:tracePt t="2450" x="2701925" y="2897188"/>
          <p14:tracePt t="2459" x="2651125" y="2897188"/>
          <p14:tracePt t="2466" x="2608263" y="2871788"/>
          <p14:tracePt t="2476" x="2574925" y="2871788"/>
          <p14:tracePt t="2483" x="2516188" y="2871788"/>
          <p14:tracePt t="2491" x="2463800" y="2871788"/>
          <p14:tracePt t="2499" x="2387600" y="2871788"/>
          <p14:tracePt t="2507" x="2319338" y="2871788"/>
          <p14:tracePt t="2514" x="2243138" y="2855913"/>
          <p14:tracePt t="2523" x="2184400" y="2846388"/>
          <p14:tracePt t="2531" x="2141538" y="2838450"/>
          <p14:tracePt t="2539" x="2108200" y="2820988"/>
          <p14:tracePt t="2547" x="2065338" y="2795588"/>
          <p14:tracePt t="2555" x="2047875" y="2795588"/>
          <p14:tracePt t="2563" x="2014538" y="2778125"/>
          <p14:tracePt t="2572" x="1989138" y="2762250"/>
          <p14:tracePt t="2578" x="1954213" y="2744788"/>
          <p14:tracePt t="2589" x="1928813" y="2727325"/>
          <p14:tracePt t="2594" x="1903413" y="2719388"/>
          <p14:tracePt t="2606" x="1885950" y="2701925"/>
          <p14:tracePt t="2611" x="1852613" y="2686050"/>
          <p14:tracePt t="2622" x="1784350" y="2651125"/>
          <p14:tracePt t="2627" x="1733550" y="2625725"/>
          <p14:tracePt t="2637" x="1674813" y="2582863"/>
          <p14:tracePt t="2643" x="1597025" y="2549525"/>
          <p14:tracePt t="2649" x="1504950" y="2516188"/>
          <p14:tracePt t="2659" x="1462088" y="2489200"/>
          <p14:tracePt t="2666" x="1411288" y="2455863"/>
          <p14:tracePt t="2674" x="1360488" y="2430463"/>
          <p14:tracePt t="2683" x="1325563" y="2422525"/>
          <p14:tracePt t="2690" x="1308100" y="2405063"/>
          <p14:tracePt t="2700" x="1282700" y="2387600"/>
          <p14:tracePt t="2706" x="1282700" y="2379663"/>
          <p14:tracePt t="2715" x="1274763" y="2379663"/>
          <p14:tracePt t="2723" x="1266825" y="2371725"/>
          <p14:tracePt t="2754" x="1257300" y="2354263"/>
          <p14:tracePt t="2778" x="1257300" y="2336800"/>
          <p14:tracePt t="2788" x="1257300" y="2328863"/>
          <p14:tracePt t="2796" x="1249363" y="2319338"/>
          <p14:tracePt t="2811" x="1241425" y="2311400"/>
          <p14:tracePt t="2821" x="1241425" y="2303463"/>
          <p14:tracePt t="2826" x="1241425" y="2293938"/>
          <p14:tracePt t="2843" x="1241425" y="2286000"/>
          <p14:tracePt t="2850" x="1241425" y="2278063"/>
          <p14:tracePt t="2859" x="1241425" y="2268538"/>
          <p14:tracePt t="2883" x="1241425" y="2252663"/>
          <p14:tracePt t="2933" x="1241425" y="2235200"/>
          <p14:tracePt t="3099" x="1241425" y="2227263"/>
          <p14:tracePt t="3515" x="1249363" y="2227263"/>
          <p14:tracePt t="3700" x="1266825" y="2227263"/>
          <p14:tracePt t="3706" x="1274763" y="2227263"/>
          <p14:tracePt t="3715" x="1292225" y="2217738"/>
          <p14:tracePt t="3723" x="1300163" y="2192338"/>
          <p14:tracePt t="3731" x="1325563" y="2133600"/>
          <p14:tracePt t="3740" x="1360488" y="2047875"/>
          <p14:tracePt t="3747" x="1368425" y="1989138"/>
          <p14:tracePt t="3755" x="1393825" y="1903413"/>
          <p14:tracePt t="3763" x="1427163" y="1793875"/>
          <p14:tracePt t="3773" x="1452563" y="1708150"/>
          <p14:tracePt t="3779" x="1462088" y="1631950"/>
          <p14:tracePt t="3789" x="1470025" y="1520825"/>
          <p14:tracePt t="3794" x="1487488" y="1419225"/>
          <p14:tracePt t="3805" x="1487488" y="1333500"/>
          <p14:tracePt t="3811" x="1495425" y="1249363"/>
          <p14:tracePt t="3820" x="1504950" y="1173163"/>
          <p14:tracePt t="3828" x="1512888" y="1087438"/>
          <p14:tracePt t="3838" x="1530350" y="1028700"/>
          <p14:tracePt t="3843" x="1538288" y="968375"/>
          <p14:tracePt t="3850" x="1538288" y="935038"/>
          <p14:tracePt t="3858" x="1546225" y="917575"/>
          <p14:tracePt t="3867" x="1555750" y="884238"/>
          <p14:tracePt t="3875" x="1555750" y="858838"/>
          <p14:tracePt t="3884" x="1555750" y="841375"/>
          <p14:tracePt t="3892" x="1555750" y="823913"/>
          <p14:tracePt t="3899" x="1555750" y="798513"/>
          <p14:tracePt t="3915" x="1555750" y="781050"/>
          <p14:tracePt t="3922" x="1555750" y="773113"/>
          <p14:tracePt t="3946" x="1555750" y="765175"/>
          <p14:tracePt t="3963" x="1555750" y="755650"/>
          <p14:tracePt t="3973" x="1555750" y="747713"/>
          <p14:tracePt t="3995" x="1555750" y="739775"/>
          <p14:tracePt t="4043" x="1555750" y="730250"/>
          <p14:tracePt t="4075" x="1555750" y="722313"/>
          <p14:tracePt t="4091" x="1563688" y="704850"/>
          <p14:tracePt t="4099" x="1581150" y="696913"/>
          <p14:tracePt t="4106" x="1597025" y="696913"/>
          <p14:tracePt t="4114" x="1639888" y="671513"/>
          <p14:tracePt t="4123" x="1665288" y="671513"/>
          <p14:tracePt t="4130" x="1708150" y="663575"/>
          <p14:tracePt t="4140" x="1741488" y="654050"/>
          <p14:tracePt t="4146" x="1766888" y="654050"/>
          <p14:tracePt t="4156" x="1793875" y="654050"/>
          <p14:tracePt t="4162" x="1819275" y="654050"/>
          <p14:tracePt t="4173" x="1827213" y="654050"/>
          <p14:tracePt t="4178" x="1835150" y="654050"/>
          <p14:tracePt t="4234" x="1827213" y="654050"/>
          <p14:tracePt t="4249" x="1801813" y="654050"/>
          <p14:tracePt t="4259" x="1776413" y="654050"/>
          <p14:tracePt t="4266" x="1758950" y="654050"/>
          <p14:tracePt t="4275" x="1733550" y="654050"/>
          <p14:tracePt t="4283" x="1716088" y="654050"/>
          <p14:tracePt t="4291" x="1700213" y="654050"/>
          <p14:tracePt t="4298" x="1682750" y="654050"/>
          <p14:tracePt t="4307" x="1657350" y="654050"/>
          <p14:tracePt t="4315" x="1649413" y="654050"/>
          <p14:tracePt t="4323" x="1614488" y="654050"/>
          <p14:tracePt t="4331" x="1563688" y="654050"/>
          <p14:tracePt t="4339" x="1504950" y="654050"/>
          <p14:tracePt t="4347" x="1444625" y="654050"/>
          <p14:tracePt t="4356" x="1343025" y="654050"/>
          <p14:tracePt t="4363" x="1274763" y="654050"/>
          <p14:tracePt t="4372" x="1189038" y="654050"/>
          <p14:tracePt t="4379" x="1104900" y="654050"/>
          <p14:tracePt t="4389" x="1036638" y="654050"/>
          <p14:tracePt t="4395" x="977900" y="654050"/>
          <p14:tracePt t="4405" x="935038" y="654050"/>
          <p14:tracePt t="4412" x="900113" y="654050"/>
          <p14:tracePt t="4421" x="884238" y="654050"/>
          <p14:tracePt t="4433" x="874713" y="654050"/>
          <p14:tracePt t="4466" x="849313" y="646113"/>
          <p14:tracePt t="4483" x="849313" y="636588"/>
          <p14:tracePt t="4490" x="841375" y="628650"/>
          <p14:tracePt t="4499" x="833438" y="628650"/>
          <p14:tracePt t="4507" x="823913" y="603250"/>
          <p14:tracePt t="4515" x="815975" y="595313"/>
          <p14:tracePt t="4523" x="798513" y="585788"/>
          <p14:tracePt t="4532" x="790575" y="569913"/>
          <p14:tracePt t="4539" x="773113" y="544513"/>
          <p14:tracePt t="4548" x="765175" y="534988"/>
          <p14:tracePt t="4556" x="755650" y="527050"/>
          <p14:tracePt t="4563" x="747713" y="519113"/>
          <p14:tracePt t="4573" x="747713" y="509588"/>
          <p14:tracePt t="4659" x="747713" y="501650"/>
          <p14:tracePt t="4675" x="747713" y="492125"/>
          <p14:tracePt t="4691" x="765175" y="492125"/>
          <p14:tracePt t="4698" x="773113" y="492125"/>
          <p14:tracePt t="4707" x="823913" y="492125"/>
          <p14:tracePt t="4715" x="884238" y="501650"/>
          <p14:tracePt t="4722" x="925513" y="501650"/>
          <p14:tracePt t="4732" x="993775" y="519113"/>
          <p14:tracePt t="4740" x="1087438" y="552450"/>
          <p14:tracePt t="4747" x="1173163" y="552450"/>
          <p14:tracePt t="4757" x="1274763" y="569913"/>
          <p14:tracePt t="4763" x="1385888" y="585788"/>
          <p14:tracePt t="4773" x="1530350" y="603250"/>
          <p14:tracePt t="4780" x="1657350" y="603250"/>
          <p14:tracePt t="4789" x="1801813" y="620713"/>
          <p14:tracePt t="4795" x="1938338" y="628650"/>
          <p14:tracePt t="4805" x="2055813" y="628650"/>
          <p14:tracePt t="4811" x="2174875" y="628650"/>
          <p14:tracePt t="4819" x="2278063" y="628650"/>
          <p14:tracePt t="4827" x="2379663" y="628650"/>
          <p14:tracePt t="4834" x="2463800" y="628650"/>
          <p14:tracePt t="4843" x="2532063" y="628650"/>
          <p14:tracePt t="4851" x="2608263" y="628650"/>
          <p14:tracePt t="4860" x="2676525" y="628650"/>
          <p14:tracePt t="4867" x="2719388" y="628650"/>
          <p14:tracePt t="4875" x="2752725" y="628650"/>
          <p14:tracePt t="4886" x="2787650" y="628650"/>
          <p14:tracePt t="4890" x="2805113" y="628650"/>
          <p14:tracePt t="4899" x="2820988" y="628650"/>
          <p14:tracePt t="4907" x="2830513" y="628650"/>
          <p14:tracePt t="4915" x="2838450" y="628650"/>
          <p14:tracePt t="4923" x="2846388" y="628650"/>
          <p14:tracePt t="4995" x="2855913" y="628650"/>
          <p14:tracePt t="5234" x="2871788" y="636588"/>
          <p14:tracePt t="5250" x="2889250" y="654050"/>
          <p14:tracePt t="5258" x="2889250" y="663575"/>
          <p14:tracePt t="5267" x="2889250" y="688975"/>
          <p14:tracePt t="5274" x="2889250" y="722313"/>
          <p14:tracePt t="5282" x="2889250" y="747713"/>
          <p14:tracePt t="5290" x="2897188" y="798513"/>
          <p14:tracePt t="5298" x="2897188" y="858838"/>
          <p14:tracePt t="5307" x="2906713" y="917575"/>
          <p14:tracePt t="5314" x="2914650" y="985838"/>
          <p14:tracePt t="5323" x="2914650" y="1087438"/>
          <p14:tracePt t="5330" x="2914650" y="1189038"/>
          <p14:tracePt t="5340" x="2914650" y="1282700"/>
          <p14:tracePt t="5347" x="2906713" y="1401763"/>
          <p14:tracePt t="5356" x="2881313" y="1487488"/>
          <p14:tracePt t="5362" x="2855913" y="1581150"/>
          <p14:tracePt t="5373" x="2830513" y="1639888"/>
          <p14:tracePt t="5379" x="2795588" y="1716088"/>
          <p14:tracePt t="5389" x="2752725" y="1751013"/>
          <p14:tracePt t="5395" x="2719388" y="1801813"/>
          <p14:tracePt t="5406" x="2676525" y="1835150"/>
          <p14:tracePt t="5412" x="2651125" y="1852613"/>
          <p14:tracePt t="5422" x="2625725" y="1860550"/>
          <p14:tracePt t="5426" x="2600325" y="1870075"/>
          <p14:tracePt t="5434" x="2582863" y="1878013"/>
          <p14:tracePt t="5442" x="2566988" y="1885950"/>
          <p14:tracePt t="5458" x="2557463" y="1885950"/>
          <p14:tracePt t="5467" x="2549525" y="1885950"/>
          <p14:tracePt t="5482" x="2524125" y="1885950"/>
          <p14:tracePt t="5490" x="2516188" y="1885950"/>
          <p14:tracePt t="5498" x="2463800" y="1885950"/>
          <p14:tracePt t="5506" x="2422525" y="1878013"/>
          <p14:tracePt t="5514" x="2387600" y="1870075"/>
          <p14:tracePt t="5522" x="2319338" y="1860550"/>
          <p14:tracePt t="5530" x="2268538" y="1860550"/>
          <p14:tracePt t="5539" x="2209800" y="1852613"/>
          <p14:tracePt t="5546" x="2149475" y="1835150"/>
          <p14:tracePt t="5556" x="2124075" y="1835150"/>
          <p14:tracePt t="5562" x="2055813" y="1809750"/>
          <p14:tracePt t="5573" x="2022475" y="1801813"/>
          <p14:tracePt t="5578" x="2005013" y="1801813"/>
          <p14:tracePt t="5589" x="1971675" y="1784350"/>
          <p14:tracePt t="5594" x="1946275" y="1776413"/>
          <p14:tracePt t="5605" x="1920875" y="1776413"/>
          <p14:tracePt t="5610" x="1903413" y="1776413"/>
          <p14:tracePt t="5618" x="1885950" y="1776413"/>
          <p14:tracePt t="5626" x="1878013" y="1776413"/>
          <p14:tracePt t="5634" x="1860550" y="1776413"/>
          <p14:tracePt t="5642" x="1852613" y="1776413"/>
          <p14:tracePt t="5651" x="1844675" y="1776413"/>
          <p14:tracePt t="5658" x="1835150" y="1776413"/>
          <p14:tracePt t="5667" x="1827213" y="1776413"/>
          <p14:tracePt t="5682" x="1819275" y="1776413"/>
          <p14:tracePt t="5690" x="1809750" y="1776413"/>
          <p14:tracePt t="5699" x="1801813" y="1776413"/>
          <p14:tracePt t="5828" x="1793875" y="1776413"/>
          <p14:tracePt t="6020" x="1784350" y="1776413"/>
          <p14:tracePt t="6034" x="1784350" y="1766888"/>
          <p14:tracePt t="6042" x="1793875" y="1758950"/>
          <p14:tracePt t="6051" x="1801813" y="1758950"/>
          <p14:tracePt t="6059" x="1819275" y="1751013"/>
          <p14:tracePt t="6067" x="1844675" y="1751013"/>
          <p14:tracePt t="6075" x="1852613" y="1741488"/>
          <p14:tracePt t="6083" x="1878013" y="1733550"/>
          <p14:tracePt t="6091" x="1911350" y="1733550"/>
          <p14:tracePt t="6099" x="1938338" y="1716088"/>
          <p14:tracePt t="6106" x="1963738" y="1716088"/>
          <p14:tracePt t="6115" x="1989138" y="1708150"/>
          <p14:tracePt t="6122" x="2022475" y="1690688"/>
          <p14:tracePt t="6132" x="2047875" y="1690688"/>
          <p14:tracePt t="6141" x="2082800" y="1674813"/>
          <p14:tracePt t="6148" x="2098675" y="1665288"/>
          <p14:tracePt t="6156" x="2116138" y="1665288"/>
          <p14:tracePt t="6163" x="2149475" y="1657350"/>
          <p14:tracePt t="6173" x="2184400" y="1649413"/>
          <p14:tracePt t="6179" x="2217738" y="1639888"/>
          <p14:tracePt t="6189" x="2252663" y="1622425"/>
          <p14:tracePt t="6195" x="2286000" y="1614488"/>
          <p14:tracePt t="6204" x="2303463" y="1614488"/>
          <p14:tracePt t="6212" x="2336800" y="1614488"/>
          <p14:tracePt t="6218" x="2362200" y="1606550"/>
          <p14:tracePt t="6227" x="2387600" y="1606550"/>
          <p14:tracePt t="6234" x="2405063" y="1606550"/>
          <p14:tracePt t="6243" x="2430463" y="1606550"/>
          <p14:tracePt t="6251" x="2438400" y="1606550"/>
          <p14:tracePt t="6259" x="2447925" y="1597025"/>
          <p14:tracePt t="6268" x="2463800" y="1597025"/>
          <p14:tracePt t="6276" x="2473325" y="1597025"/>
          <p14:tracePt t="6283" x="2489200" y="1597025"/>
          <p14:tracePt t="6291" x="2506663" y="1597025"/>
          <p14:tracePt t="6299" x="2524125" y="1597025"/>
          <p14:tracePt t="6307" x="2541588" y="1597025"/>
          <p14:tracePt t="6316" x="2566988" y="1597025"/>
          <p14:tracePt t="6323" x="2574925" y="1597025"/>
          <p14:tracePt t="6332" x="2582863" y="1597025"/>
          <p14:tracePt t="6340" x="2600325" y="1597025"/>
          <p14:tracePt t="6346" x="2617788" y="1597025"/>
          <p14:tracePt t="6357" x="2625725" y="1597025"/>
          <p14:tracePt t="6363" x="2643188" y="1597025"/>
          <p14:tracePt t="6373" x="2668588" y="1597025"/>
          <p14:tracePt t="6389" x="2686050" y="1597025"/>
          <p14:tracePt t="6395" x="2711450" y="1597025"/>
          <p14:tracePt t="6411" x="2727325" y="1597025"/>
          <p14:tracePt t="6418" x="2736850" y="1597025"/>
          <p14:tracePt t="6427" x="2744788" y="1597025"/>
          <p14:tracePt t="6434" x="2770188" y="1597025"/>
          <p14:tracePt t="6451" x="2778125" y="1597025"/>
          <p14:tracePt t="6482" x="2787650" y="1597025"/>
          <p14:tracePt t="6499" x="2795588" y="1597025"/>
          <p14:tracePt t="6516" x="2805113" y="1606550"/>
          <p14:tracePt t="6547" x="2813050" y="1606550"/>
          <p14:tracePt t="6563" x="2820988" y="1606550"/>
          <p14:tracePt t="6589" x="2830513" y="1606550"/>
          <p14:tracePt t="6619" x="2846388" y="1614488"/>
          <p14:tracePt t="6651" x="2855913" y="1614488"/>
          <p14:tracePt t="6682" x="2871788" y="1614488"/>
          <p14:tracePt t="6714" x="2881313" y="1614488"/>
          <p14:tracePt t="6772" x="2889250" y="1614488"/>
          <p14:tracePt t="6790" x="2889250" y="1622425"/>
          <p14:tracePt t="6796" x="2897188" y="1622425"/>
          <p14:tracePt t="6821" x="2914650" y="1622425"/>
          <p14:tracePt t="6843" x="2922588" y="1622425"/>
          <p14:tracePt t="6860" x="2932113" y="1622425"/>
          <p14:tracePt t="6867" x="2932113" y="1631950"/>
          <p14:tracePt t="6963" x="2940050" y="1631950"/>
          <p14:tracePt t="7156" x="2949575" y="1631950"/>
          <p14:tracePt t="7203" x="2957513" y="1631950"/>
          <p14:tracePt t="7226" x="2965450" y="1631950"/>
          <p14:tracePt t="7234" x="2982913" y="1639888"/>
          <p14:tracePt t="7243" x="3000375" y="1639888"/>
          <p14:tracePt t="7260" x="3008313" y="1639888"/>
          <p14:tracePt t="7267" x="3016250" y="1639888"/>
          <p14:tracePt t="7275" x="3025775" y="1639888"/>
          <p14:tracePt t="7283" x="3033713" y="1639888"/>
          <p14:tracePt t="7291" x="3041650" y="1639888"/>
          <p14:tracePt t="7308" x="3059113" y="1639888"/>
          <p14:tracePt t="7314" x="3067050" y="1639888"/>
          <p14:tracePt t="7325" x="3084513" y="1649413"/>
          <p14:tracePt t="7341" x="3101975" y="1649413"/>
          <p14:tracePt t="7357" x="3109913" y="1649413"/>
          <p14:tracePt t="7363" x="3127375" y="1657350"/>
          <p14:tracePt t="7378" x="3144838" y="1657350"/>
          <p14:tracePt t="7427" x="3152775" y="1665288"/>
          <p14:tracePt t="7476" x="3160713" y="1665288"/>
          <p14:tracePt t="7483" x="3170238" y="1674813"/>
          <p14:tracePt t="7515" x="3186113" y="1674813"/>
          <p14:tracePt t="7563" x="3203575" y="1674813"/>
          <p14:tracePt t="7573" x="3203575" y="1682750"/>
          <p14:tracePt t="7580" x="3211513" y="1682750"/>
          <p14:tracePt t="7596" x="3221038" y="1682750"/>
          <p14:tracePt t="7605" x="3228975" y="1682750"/>
          <p14:tracePt t="7627" x="3238500" y="1682750"/>
          <p14:tracePt t="7635" x="3246438" y="1690688"/>
          <p14:tracePt t="7651" x="3254375" y="1700213"/>
          <p14:tracePt t="7667" x="3263900" y="1700213"/>
          <p14:tracePt t="7675" x="3271838" y="1700213"/>
          <p14:tracePt t="7683" x="3289300" y="1708150"/>
          <p14:tracePt t="7699" x="3297238" y="1708150"/>
          <p14:tracePt t="7708" x="3305175" y="1716088"/>
          <p14:tracePt t="7723" x="3314700" y="1716088"/>
          <p14:tracePt t="7730" x="3322638" y="1716088"/>
          <p14:tracePt t="7748" x="3330575" y="1725613"/>
          <p14:tracePt t="7763" x="3340100" y="1725613"/>
          <p14:tracePt t="7805" x="3348038" y="1733550"/>
          <p14:tracePt t="8019" x="3355975" y="1741488"/>
          <p14:tracePt t="8299" x="3365500" y="1741488"/>
          <p14:tracePt t="9114" x="3373438" y="1741488"/>
          <p14:tracePt t="9131" x="3373438" y="1751013"/>
          <p14:tracePt t="9141" x="3373438" y="1758950"/>
          <p14:tracePt t="9158" x="3373438" y="1776413"/>
          <p14:tracePt t="9162" x="3373438" y="1784350"/>
          <p14:tracePt t="9179" x="3373438" y="1793875"/>
          <p14:tracePt t="9189" x="3373438" y="1801813"/>
          <p14:tracePt t="9195" x="3373438" y="1809750"/>
          <p14:tracePt t="9212" x="3373438" y="1819275"/>
          <p14:tracePt t="9219" x="3373438" y="1827213"/>
          <p14:tracePt t="9251" x="3373438" y="1835150"/>
          <p14:tracePt t="9259" x="3373438" y="1844675"/>
          <p14:tracePt t="9267" x="3373438" y="1852613"/>
          <p14:tracePt t="9283" x="3373438" y="1860550"/>
          <p14:tracePt t="9292" x="3373438" y="1870075"/>
          <p14:tracePt t="9299" x="3373438" y="1885950"/>
          <p14:tracePt t="9315" x="3373438" y="1895475"/>
          <p14:tracePt t="9324" x="3373438" y="1903413"/>
          <p14:tracePt t="9331" x="3373438" y="1911350"/>
          <p14:tracePt t="9341" x="3373438" y="1920875"/>
          <p14:tracePt t="9346" x="3373438" y="1928813"/>
          <p14:tracePt t="9373" x="3373438" y="1946275"/>
          <p14:tracePt t="9380" x="3373438" y="1954213"/>
          <p14:tracePt t="9395" x="3373438" y="1963738"/>
          <p14:tracePt t="9402" x="3373438" y="1971675"/>
          <p14:tracePt t="9419" x="3373438" y="1979613"/>
          <p14:tracePt t="9427" x="3373438" y="1989138"/>
          <p14:tracePt t="9436" x="3373438" y="1997075"/>
          <p14:tracePt t="9476" x="3373438" y="2005013"/>
          <p14:tracePt t="9492" x="3373438" y="2014538"/>
          <p14:tracePt t="9508" x="3373438" y="2030413"/>
          <p14:tracePt t="9515" x="3373438" y="2039938"/>
          <p14:tracePt t="9526" x="3373438" y="2047875"/>
          <p14:tracePt t="9530" x="3373438" y="2065338"/>
          <p14:tracePt t="9541" x="3365500" y="2090738"/>
          <p14:tracePt t="9547" x="3355975" y="2090738"/>
          <p14:tracePt t="9557" x="3348038" y="2108200"/>
          <p14:tracePt t="9562" x="3330575" y="2133600"/>
          <p14:tracePt t="9580" x="3330575" y="2141538"/>
          <p14:tracePt t="9586" x="3314700" y="2166938"/>
          <p14:tracePt t="9596" x="3297238" y="2174875"/>
          <p14:tracePt t="9603" x="3289300" y="2184400"/>
          <p14:tracePt t="9611" x="3289300" y="2192338"/>
          <p14:tracePt t="9619" x="3271838" y="2200275"/>
          <p14:tracePt t="9627" x="3263900" y="2217738"/>
          <p14:tracePt t="9643" x="3263900" y="2227263"/>
          <p14:tracePt t="9659" x="3254375" y="2235200"/>
          <p14:tracePt t="9676" x="3254375" y="2243138"/>
          <p14:tracePt t="9693" x="3254375" y="2252663"/>
          <p14:tracePt t="9708" x="3246438" y="2260600"/>
          <p14:tracePt t="9730" x="3238500" y="2268538"/>
          <p14:tracePt t="9875" x="3238500" y="2278063"/>
          <p14:tracePt t="9883" x="3238500" y="2286000"/>
          <p14:tracePt t="9894" x="3238500" y="2293938"/>
          <p14:tracePt t="9910" x="3238500" y="2303463"/>
          <p14:tracePt t="9916" x="3238500" y="2319338"/>
          <p14:tracePt t="9926" x="3238500" y="2328863"/>
          <p14:tracePt t="9931" x="3238500" y="2344738"/>
          <p14:tracePt t="9941" x="3238500" y="2371725"/>
          <p14:tracePt t="9947" x="3238500" y="2387600"/>
          <p14:tracePt t="9957" x="3238500" y="2413000"/>
          <p14:tracePt t="9963" x="3238500" y="2447925"/>
          <p14:tracePt t="9971" x="3238500" y="2481263"/>
          <p14:tracePt t="9979" x="3238500" y="2524125"/>
          <p14:tracePt t="9986" x="3238500" y="2549525"/>
          <p14:tracePt t="9994" x="3238500" y="2608263"/>
          <p14:tracePt t="10003" x="3238500" y="2625725"/>
          <p14:tracePt t="10011" x="3238500" y="2668588"/>
          <p14:tracePt t="10019" x="3238500" y="2711450"/>
          <p14:tracePt t="10027" x="3238500" y="2744788"/>
          <p14:tracePt t="10035" x="3228975" y="2778125"/>
          <p14:tracePt t="10042" x="3228975" y="2795588"/>
          <p14:tracePt t="10051" x="3228975" y="2820988"/>
          <p14:tracePt t="10059" x="3228975" y="2838450"/>
          <p14:tracePt t="10067" x="3221038" y="2855913"/>
          <p14:tracePt t="10076" x="3221038" y="2863850"/>
          <p14:tracePt t="10228" x="3221038" y="2855913"/>
          <p14:tracePt t="10234" x="3221038" y="2846388"/>
          <p14:tracePt t="10243" x="3221038" y="2838450"/>
          <p14:tracePt t="10251" x="3228975" y="2820988"/>
          <p14:tracePt t="10259" x="3238500" y="2805113"/>
          <p14:tracePt t="10267" x="3238500" y="2795588"/>
          <p14:tracePt t="10275" x="3238500" y="2778125"/>
          <p14:tracePt t="10283" x="3246438" y="2778125"/>
          <p14:tracePt t="10324" x="3246438" y="2770188"/>
          <p14:tracePt t="10341" x="3246438" y="2762250"/>
          <p14:tracePt t="10355" x="3246438" y="2752725"/>
          <p14:tracePt t="10378" x="3246438" y="2744788"/>
          <p14:tracePt t="10523" x="3246438" y="2736850"/>
          <p14:tracePt t="10691" x="3254375" y="2736850"/>
          <p14:tracePt t="10709" x="3263900" y="2736850"/>
          <p14:tracePt t="10726" x="3271838" y="2736850"/>
          <p14:tracePt t="10763" x="3279775" y="2736850"/>
          <p14:tracePt t="10876" x="3289300" y="2736850"/>
          <p14:tracePt t="10892" x="3289300" y="2719388"/>
          <p14:tracePt t="10899" x="3289300" y="2711450"/>
          <p14:tracePt t="10909" x="3289300" y="2701925"/>
          <p14:tracePt t="10915" x="3289300" y="2693988"/>
          <p14:tracePt t="10925" x="3289300" y="2676525"/>
          <p14:tracePt t="10931" x="3289300" y="2668588"/>
          <p14:tracePt t="10941" x="3289300" y="2660650"/>
          <p14:tracePt t="10947" x="3289300" y="2643188"/>
          <p14:tracePt t="10955" x="3289300" y="2633663"/>
          <p14:tracePt t="10962" x="3289300" y="2625725"/>
          <p14:tracePt t="10971" x="3289300" y="2617788"/>
          <p14:tracePt t="10980" x="3289300" y="2600325"/>
          <p14:tracePt t="10987" x="3289300" y="2592388"/>
          <p14:tracePt t="11010" x="3289300" y="2574925"/>
          <p14:tracePt t="11035" x="3289300" y="2566988"/>
          <p14:tracePt t="11155" x="3289300" y="2582863"/>
          <p14:tracePt t="11163" x="3289300" y="2617788"/>
          <p14:tracePt t="11170" x="3289300" y="2625725"/>
          <p14:tracePt t="11178" x="3289300" y="2643188"/>
          <p14:tracePt t="11187" x="3289300" y="2660650"/>
          <p14:tracePt t="11194" x="3289300" y="2676525"/>
          <p14:tracePt t="11203" x="3289300" y="2686050"/>
          <p14:tracePt t="11210" x="3289300" y="2693988"/>
          <p14:tracePt t="11218" x="3289300" y="2701925"/>
          <p14:tracePt t="11315" x="3289300" y="2693988"/>
          <p14:tracePt t="11325" x="3289300" y="2686050"/>
          <p14:tracePt t="11342" x="3289300" y="2676525"/>
          <p14:tracePt t="11355" x="3289300" y="2668588"/>
          <p14:tracePt t="11474" x="3289300" y="2676525"/>
          <p14:tracePt t="11612" x="3289300" y="2686050"/>
          <p14:tracePt t="11618" x="3289300" y="2693988"/>
          <p14:tracePt t="11627" x="3289300" y="2701925"/>
          <p14:tracePt t="11675" x="3289300" y="2711450"/>
          <p14:tracePt t="11683" x="3289300" y="2719388"/>
          <p14:tracePt t="12106" x="3279775" y="2727325"/>
          <p14:tracePt t="12125" x="3271838" y="2736850"/>
          <p14:tracePt t="12131" x="3271838" y="2744788"/>
          <p14:tracePt t="12148" x="3271838" y="2752725"/>
          <p14:tracePt t="12155" x="3263900" y="2770188"/>
          <p14:tracePt t="12163" x="3263900" y="2778125"/>
          <p14:tracePt t="12171" x="3263900" y="2795588"/>
          <p14:tracePt t="12187" x="3263900" y="2813050"/>
          <p14:tracePt t="12194" x="3263900" y="2820988"/>
          <p14:tracePt t="12204" x="3254375" y="2838450"/>
          <p14:tracePt t="12211" x="3254375" y="2863850"/>
          <p14:tracePt t="12219" x="3254375" y="2871788"/>
          <p14:tracePt t="12227" x="3254375" y="2881313"/>
          <p14:tracePt t="12235" x="3254375" y="2897188"/>
          <p14:tracePt t="12500" x="3254375" y="2889250"/>
          <p14:tracePt t="12674" x="3254375" y="2881313"/>
          <p14:tracePt t="12693" x="3254375" y="2863850"/>
          <p14:tracePt t="12732" x="3254375" y="2846388"/>
          <p14:tracePt t="13043" x="3254375" y="2838450"/>
          <p14:tracePt t="13052" x="3246438" y="2838450"/>
          <p14:tracePt t="13068" x="3246438" y="2820988"/>
          <p14:tracePt t="13083" x="3246438" y="2813050"/>
          <p14:tracePt t="13098" x="3246438" y="2805113"/>
          <p14:tracePt t="13252" x="3246438" y="2795588"/>
          <p14:tracePt t="13259" x="3254375" y="2795588"/>
          <p14:tracePt t="13277" x="3263900" y="2805113"/>
          <p14:tracePt t="13771" x="3263900" y="2813050"/>
          <p14:tracePt t="13780" x="3263900" y="2820988"/>
          <p14:tracePt t="13787" x="3263900" y="2830513"/>
          <p14:tracePt t="13796" x="3263900" y="2838450"/>
          <p14:tracePt t="13930" x="3263900" y="2830513"/>
          <p14:tracePt t="13955" x="3263900" y="2820988"/>
          <p14:tracePt t="13963" x="3263900" y="2813050"/>
          <p14:tracePt t="13979" x="3263900" y="2805113"/>
          <p14:tracePt t="14132" x="3263900" y="2795588"/>
          <p14:tracePt t="14316" x="3271838" y="2787650"/>
          <p14:tracePt t="14339" x="3279775" y="2787650"/>
          <p14:tracePt t="14372" x="3289300" y="2787650"/>
          <p14:tracePt t="14403" x="3297238" y="2795588"/>
          <p14:tracePt t="14803" x="3297238" y="2813050"/>
          <p14:tracePt t="14810" x="3297238" y="2820988"/>
          <p14:tracePt t="14820" x="3297238" y="2838450"/>
          <p14:tracePt t="14836" x="3297238" y="2855913"/>
          <p14:tracePt t="14843" x="3297238" y="2871788"/>
          <p14:tracePt t="14850" x="3297238" y="2897188"/>
          <p14:tracePt t="14861" x="3297238" y="2922588"/>
          <p14:tracePt t="14866" x="3297238" y="2932113"/>
          <p14:tracePt t="14888" x="3297238" y="2965450"/>
          <p14:tracePt t="14893" x="3297238" y="2974975"/>
          <p14:tracePt t="14899" x="3297238" y="2982913"/>
          <p14:tracePt t="14906" x="3297238" y="2990850"/>
          <p14:tracePt t="14915" x="3297238" y="3000375"/>
          <p14:tracePt t="14954" x="3297238" y="3008313"/>
          <p14:tracePt t="15027" x="3297238" y="3016250"/>
          <p14:tracePt t="15099" x="3289300" y="3016250"/>
          <p14:tracePt t="15115" x="3279775" y="3025775"/>
          <p14:tracePt t="15131" x="3271838" y="3041650"/>
          <p14:tracePt t="15147" x="3263900" y="3059113"/>
          <p14:tracePt t="15155" x="3263900" y="3067050"/>
          <p14:tracePt t="15163" x="3263900" y="3076575"/>
          <p14:tracePt t="15171" x="3254375" y="3101975"/>
          <p14:tracePt t="15179" x="3254375" y="3109913"/>
          <p14:tracePt t="15195" x="3254375" y="3119438"/>
          <p14:tracePt t="15211" x="3254375" y="3135313"/>
          <p14:tracePt t="15308" x="3254375" y="3144838"/>
          <p14:tracePt t="15324" x="3254375" y="3152775"/>
          <p14:tracePt t="15338" x="3254375" y="3160713"/>
          <p14:tracePt t="15347" x="3254375" y="3170238"/>
          <p14:tracePt t="15355" x="3246438" y="3178175"/>
          <p14:tracePt t="15363" x="3246438" y="3186113"/>
          <p14:tracePt t="15476" x="3238500" y="3195638"/>
          <p14:tracePt t="15634" x="3238500" y="3203575"/>
          <p14:tracePt t="15659" x="3238500" y="3211513"/>
          <p14:tracePt t="15708" x="3238500" y="3221038"/>
          <p14:tracePt t="15716" x="3246438" y="3228975"/>
          <p14:tracePt t="15779" x="3254375" y="3228975"/>
          <p14:tracePt t="15810" x="3263900" y="3228975"/>
          <p14:tracePt t="15818" x="3271838" y="3228975"/>
          <p14:tracePt t="15828" x="3271838" y="3221038"/>
          <p14:tracePt t="15834" x="3271838" y="3203575"/>
          <p14:tracePt t="15845" x="3279775" y="3186113"/>
          <p14:tracePt t="15867" x="3279775" y="3178175"/>
          <p14:tracePt t="15877" x="3289300" y="3160713"/>
          <p14:tracePt t="16212" x="3305175" y="3152775"/>
          <p14:tracePt t="16228" x="3305175" y="3144838"/>
          <p14:tracePt t="16468" x="3305175" y="3135313"/>
          <p14:tracePt t="16482" x="3305175" y="3127375"/>
          <p14:tracePt t="16498" x="3305175" y="3119438"/>
          <p14:tracePt t="16514" x="3305175" y="3109913"/>
          <p14:tracePt t="17034" x="3305175" y="3101975"/>
          <p14:tracePt t="17045" x="3305175" y="3109913"/>
          <p14:tracePt t="17074" x="3305175" y="3119438"/>
          <p14:tracePt t="17098" x="3305175" y="3127375"/>
          <p14:tracePt t="17106" x="3314700" y="3135313"/>
          <p14:tracePt t="17178" x="3314700" y="3144838"/>
          <p14:tracePt t="17194" x="3314700" y="3152775"/>
          <p14:tracePt t="17212" x="3314700" y="3170238"/>
          <p14:tracePt t="17290" x="3322638" y="3170238"/>
          <p14:tracePt t="17298" x="3330575" y="3144838"/>
          <p14:tracePt t="17306" x="3348038" y="3101975"/>
          <p14:tracePt t="17314" x="3348038" y="3094038"/>
          <p14:tracePt t="17323" x="3355975" y="3059113"/>
          <p14:tracePt t="17330" x="3365500" y="3051175"/>
          <p14:tracePt t="17339" x="3365500" y="3025775"/>
          <p14:tracePt t="17346" x="3365500" y="3008313"/>
          <p14:tracePt t="17354" x="3365500" y="3000375"/>
          <p14:tracePt t="17642" x="3348038" y="3000375"/>
          <p14:tracePt t="17650" x="3322638" y="3000375"/>
          <p14:tracePt t="17661" x="3271838" y="3000375"/>
          <p14:tracePt t="17666" x="3246438" y="3000375"/>
          <p14:tracePt t="17675" x="3203575" y="2990850"/>
          <p14:tracePt t="17682" x="3170238" y="2974975"/>
          <p14:tracePt t="17690" x="3119438" y="2965450"/>
          <p14:tracePt t="17698" x="3076575" y="2949575"/>
          <p14:tracePt t="17706" x="3016250" y="2922588"/>
          <p14:tracePt t="17714" x="2990850" y="2906713"/>
          <p14:tracePt t="17723" x="2949575" y="2897188"/>
          <p14:tracePt t="17730" x="2922588" y="2881313"/>
          <p14:tracePt t="17738" x="2881313" y="2863850"/>
          <p14:tracePt t="17746" x="2830513" y="2855913"/>
          <p14:tracePt t="17754" x="2787650" y="2846388"/>
          <p14:tracePt t="17762" x="2719388" y="2830513"/>
          <p14:tracePt t="17770" x="2668588" y="2830513"/>
          <p14:tracePt t="17779" x="2592388" y="2795588"/>
          <p14:tracePt t="17786" x="2541588" y="2778125"/>
          <p14:tracePt t="17796" x="2489200" y="2752725"/>
          <p14:tracePt t="17802" x="2455863" y="2727325"/>
          <p14:tracePt t="17813" x="2447925" y="2719388"/>
          <p14:tracePt t="17818" x="2438400" y="2719388"/>
          <p14:tracePt t="17829" x="2413000" y="2711450"/>
          <p14:tracePt t="17834" x="2405063" y="2711450"/>
          <p14:tracePt t="17845" x="2379663" y="2711450"/>
          <p14:tracePt t="17850" x="2344738" y="2693988"/>
          <p14:tracePt t="17861" x="2319338" y="2693988"/>
          <p14:tracePt t="17866" x="2286000" y="2693988"/>
          <p14:tracePt t="17874" x="2260600" y="2693988"/>
          <p14:tracePt t="17882" x="2243138" y="2686050"/>
          <p14:tracePt t="17890" x="2235200" y="2686050"/>
          <p14:tracePt t="17898" x="2227263" y="2676525"/>
          <p14:tracePt t="17906" x="2209800" y="2668588"/>
          <p14:tracePt t="17914" x="2184400" y="2660650"/>
          <p14:tracePt t="17923" x="2141538" y="2660650"/>
          <p14:tracePt t="17930" x="2124075" y="2660650"/>
          <p14:tracePt t="17938" x="2098675" y="2651125"/>
          <p14:tracePt t="17946" x="2073275" y="2651125"/>
          <p14:tracePt t="17954" x="2030413" y="2643188"/>
          <p14:tracePt t="17962" x="1997075" y="2633663"/>
          <p14:tracePt t="17970" x="1979613" y="2633663"/>
          <p14:tracePt t="17979" x="1946275" y="2633663"/>
          <p14:tracePt t="17986" x="1920875" y="2633663"/>
          <p14:tracePt t="17996" x="1895475" y="2633663"/>
          <p14:tracePt t="18002" x="1878013" y="2625725"/>
          <p14:tracePt t="18012" x="1844675" y="2617788"/>
          <p14:tracePt t="18018" x="1819275" y="2617788"/>
          <p14:tracePt t="18029" x="1809750" y="2617788"/>
          <p14:tracePt t="18034" x="1776413" y="2617788"/>
          <p14:tracePt t="18045" x="1751013" y="2600325"/>
          <p14:tracePt t="18050" x="1716088" y="2600325"/>
          <p14:tracePt t="18060" x="1708150" y="2592388"/>
          <p14:tracePt t="18066" x="1682750" y="2592388"/>
          <p14:tracePt t="18075" x="1665288" y="2582863"/>
          <p14:tracePt t="18082" x="1657350" y="2582863"/>
          <p14:tracePt t="18089" x="1639888" y="2574925"/>
          <p14:tracePt t="18098" x="1631950" y="2574925"/>
          <p14:tracePt t="18106" x="1622425" y="2566988"/>
          <p14:tracePt t="18114" x="1614488" y="2566988"/>
          <p14:tracePt t="18123" x="1606550" y="2566988"/>
          <p14:tracePt t="18130" x="1597025" y="2566988"/>
          <p14:tracePt t="18138" x="1589088" y="2557463"/>
          <p14:tracePt t="18146" x="1571625" y="2549525"/>
          <p14:tracePt t="18154" x="1563688" y="2541588"/>
          <p14:tracePt t="18163" x="1546225" y="2532063"/>
          <p14:tracePt t="18170" x="1538288" y="2532063"/>
          <p14:tracePt t="18186" x="1520825" y="2524125"/>
          <p14:tracePt t="18196" x="1512888" y="2516188"/>
          <p14:tracePt t="18202" x="1504950" y="2506663"/>
          <p14:tracePt t="18218" x="1495425" y="2506663"/>
          <p14:tracePt t="18234" x="1487488" y="2498725"/>
          <p14:tracePt t="18246" x="1470025" y="2489200"/>
          <p14:tracePt t="18250" x="1462088" y="2481263"/>
          <p14:tracePt t="18260" x="1452563" y="2481263"/>
          <p14:tracePt t="18266" x="1444625" y="2481263"/>
          <p14:tracePt t="18275" x="1436688" y="2473325"/>
          <p14:tracePt t="18282" x="1427163" y="2463800"/>
          <p14:tracePt t="18298" x="1411288" y="2455863"/>
          <p14:tracePt t="18314" x="1401763" y="2447925"/>
          <p14:tracePt t="18330" x="1401763" y="2438400"/>
          <p14:tracePt t="18346" x="1401763" y="2430463"/>
          <p14:tracePt t="18354" x="1393825" y="2413000"/>
          <p14:tracePt t="18363" x="1385888" y="2405063"/>
          <p14:tracePt t="18370" x="1376363" y="2387600"/>
          <p14:tracePt t="18386" x="1376363" y="2371725"/>
          <p14:tracePt t="18418" x="1376363" y="2354263"/>
          <p14:tracePt t="18430" x="1376363" y="2344738"/>
          <p14:tracePt t="18450" x="1376363" y="2336800"/>
          <p14:tracePt t="18462" x="1376363" y="2328863"/>
          <p14:tracePt t="18755" x="1368425" y="2328863"/>
          <p14:tracePt t="18787" x="1360488" y="2336800"/>
          <p14:tracePt t="18803" x="1360488" y="2344738"/>
          <p14:tracePt t="18834" x="1360488" y="2354263"/>
          <p14:tracePt t="18846" x="1360488" y="2362200"/>
          <p14:tracePt t="18861" x="1360488" y="2371725"/>
          <p14:tracePt t="18867" x="1360488" y="2379663"/>
          <p14:tracePt t="18877" x="1360488" y="2387600"/>
          <p14:tracePt t="18923" x="1360488" y="2405063"/>
          <p14:tracePt t="18980" x="1360488" y="2413000"/>
          <p14:tracePt t="19042" x="1360488" y="2422525"/>
          <p14:tracePt t="19062" x="1360488" y="2430463"/>
          <p14:tracePt t="19107" x="1360488" y="2438400"/>
          <p14:tracePt t="19114" x="1360488" y="2455863"/>
          <p14:tracePt t="19132" x="1360488" y="2473325"/>
          <p14:tracePt t="19139" x="1360488" y="2481263"/>
          <p14:tracePt t="19146" x="1368425" y="2481263"/>
          <p14:tracePt t="19155" x="1368425" y="2498725"/>
          <p14:tracePt t="19172" x="1376363" y="2506663"/>
          <p14:tracePt t="19180" x="1385888" y="2516188"/>
          <p14:tracePt t="19187" x="1385888" y="2524125"/>
          <p14:tracePt t="19197" x="1385888" y="2532063"/>
          <p14:tracePt t="19213" x="1393825" y="2541588"/>
          <p14:tracePt t="19218" x="1401763" y="2549525"/>
          <p14:tracePt t="19245" x="1411288" y="2557463"/>
          <p14:tracePt t="19251" x="1411288" y="2566988"/>
          <p14:tracePt t="19267" x="1419225" y="2574925"/>
          <p14:tracePt t="19298" x="1419225" y="2582863"/>
          <p14:tracePt t="19307" x="1419225" y="2592388"/>
          <p14:tracePt t="19314" x="1427163" y="2592388"/>
          <p14:tracePt t="19331" x="1427163" y="2600325"/>
          <p14:tracePt t="19347" x="1436688" y="2608263"/>
          <p14:tracePt t="19363" x="1444625" y="2608263"/>
          <p14:tracePt t="19370" x="1452563" y="2625725"/>
          <p14:tracePt t="19381" x="1452563" y="2633663"/>
          <p14:tracePt t="19387" x="1462088" y="2633663"/>
          <p14:tracePt t="19396" x="1470025" y="2643188"/>
          <p14:tracePt t="19403" x="1470025" y="2651125"/>
          <p14:tracePt t="19413" x="1477963" y="2660650"/>
          <p14:tracePt t="19419" x="1495425" y="2668588"/>
          <p14:tracePt t="19429" x="1504950" y="2676525"/>
          <p14:tracePt t="19434" x="1512888" y="2686050"/>
          <p14:tracePt t="19445" x="1520825" y="2686050"/>
          <p14:tracePt t="19461" x="1530350" y="2693988"/>
          <p14:tracePt t="19467" x="1538288" y="2701925"/>
          <p14:tracePt t="19475" x="1546225" y="2711450"/>
          <p14:tracePt t="19483" x="1555750" y="2711450"/>
          <p14:tracePt t="19499" x="1563688" y="2711450"/>
          <p14:tracePt t="19507" x="1571625" y="2711450"/>
          <p14:tracePt t="19514" x="1581150" y="2719388"/>
          <p14:tracePt t="19524" x="1589088" y="2719388"/>
          <p14:tracePt t="19532" x="1597025" y="2727325"/>
          <p14:tracePt t="19547" x="1622425" y="2736850"/>
          <p14:tracePt t="19564" x="1639888" y="2736850"/>
          <p14:tracePt t="19571" x="1657350" y="2736850"/>
          <p14:tracePt t="19580" x="1657350" y="2744788"/>
          <p14:tracePt t="19587" x="1682750" y="2744788"/>
          <p14:tracePt t="19596" x="1690688" y="2762250"/>
          <p14:tracePt t="19603" x="1716088" y="2770188"/>
          <p14:tracePt t="19613" x="1733550" y="2770188"/>
          <p14:tracePt t="19618" x="1758950" y="2787650"/>
          <p14:tracePt t="19629" x="1776413" y="2795588"/>
          <p14:tracePt t="19634" x="1801813" y="2813050"/>
          <p14:tracePt t="19645" x="1835150" y="2838450"/>
          <p14:tracePt t="19651" x="1885950" y="2881313"/>
          <p14:tracePt t="19661" x="1954213" y="2922588"/>
          <p14:tracePt t="19667" x="2047875" y="2982913"/>
          <p14:tracePt t="19674" x="2149475" y="3025775"/>
          <p14:tracePt t="19683" x="2252663" y="3076575"/>
          <p14:tracePt t="19691" x="2371725" y="3094038"/>
          <p14:tracePt t="19699" x="2524125" y="3109913"/>
          <p14:tracePt t="19707" x="2651125" y="3119438"/>
          <p14:tracePt t="19716" x="2752725" y="3119438"/>
          <p14:tracePt t="19722" x="2838450" y="3119438"/>
          <p14:tracePt t="19731" x="2889250" y="3119438"/>
          <p14:tracePt t="19739" x="2949575" y="3051175"/>
          <p14:tracePt t="19747" x="2974975" y="3025775"/>
          <p14:tracePt t="19755" x="3008313" y="2990850"/>
          <p14:tracePt t="19763" x="3025775" y="2974975"/>
          <p14:tracePt t="19772" x="3041650" y="2957513"/>
          <p14:tracePt t="19780" x="3041650" y="2932113"/>
          <p14:tracePt t="19830" x="3041650" y="2922588"/>
          <p14:tracePt t="19835" x="3041650" y="2906713"/>
          <p14:tracePt t="19845" x="3041650" y="2897188"/>
          <p14:tracePt t="19861" x="3041650" y="2881313"/>
          <p14:tracePt t="19874" x="3041650" y="2863850"/>
          <p14:tracePt t="19890" x="3041650" y="2855913"/>
          <p14:tracePt t="19899" x="3025775" y="2838450"/>
          <p14:tracePt t="19915" x="3016250" y="2820988"/>
          <p14:tracePt t="19931" x="3000375" y="2805113"/>
          <p14:tracePt t="19939" x="2990850" y="2795588"/>
          <p14:tracePt t="19947" x="2982913" y="2787650"/>
          <p14:tracePt t="19955" x="2974975" y="2778125"/>
          <p14:tracePt t="19963" x="2957513" y="2744788"/>
          <p14:tracePt t="19971" x="2957513" y="2736850"/>
          <p14:tracePt t="19980" x="2949575" y="2727325"/>
          <p14:tracePt t="19986" x="2932113" y="2719388"/>
          <p14:tracePt t="19997" x="2906713" y="2719388"/>
          <p14:tracePt t="20003" x="2881313" y="2693988"/>
          <p14:tracePt t="20013" x="2855913" y="2693988"/>
          <p14:tracePt t="20019" x="2787650" y="2660650"/>
          <p14:tracePt t="20029" x="2770188" y="2660650"/>
          <p14:tracePt t="20036" x="2727325" y="2660650"/>
          <p14:tracePt t="20045" x="2676525" y="2660650"/>
          <p14:tracePt t="20051" x="2651125" y="2660650"/>
          <p14:tracePt t="20060" x="2625725" y="2651125"/>
          <p14:tracePt t="20067" x="2608263" y="2651125"/>
          <p14:tracePt t="20074" x="2582863" y="2643188"/>
          <p14:tracePt t="20083" x="2574925" y="2643188"/>
          <p14:tracePt t="20091" x="2557463" y="2633663"/>
          <p14:tracePt t="20100" x="2532063" y="2625725"/>
          <p14:tracePt t="20107" x="2516188" y="2617788"/>
          <p14:tracePt t="20114" x="2489200" y="2617788"/>
          <p14:tracePt t="20123" x="2463800" y="2617788"/>
          <p14:tracePt t="20131" x="2447925" y="2617788"/>
          <p14:tracePt t="20139" x="2413000" y="2608263"/>
          <p14:tracePt t="20147" x="2379663" y="2608263"/>
          <p14:tracePt t="20155" x="2344738" y="2608263"/>
          <p14:tracePt t="20163" x="2328863" y="2608263"/>
          <p14:tracePt t="20172" x="2311400" y="2608263"/>
          <p14:tracePt t="20180" x="2278063" y="2608263"/>
          <p14:tracePt t="20187" x="2260600" y="2608263"/>
          <p14:tracePt t="20197" x="2227263" y="2600325"/>
          <p14:tracePt t="20203" x="2200275" y="2600325"/>
          <p14:tracePt t="20213" x="2166938" y="2592388"/>
          <p14:tracePt t="20219" x="2159000" y="2592388"/>
          <p14:tracePt t="20229" x="2133600" y="2592388"/>
          <p14:tracePt t="20235" x="2124075" y="2592388"/>
          <p14:tracePt t="20245" x="2108200" y="2582863"/>
          <p14:tracePt t="20251" x="2082800" y="2582863"/>
          <p14:tracePt t="20259" x="2073275" y="2582863"/>
          <p14:tracePt t="20267" x="2055813" y="2582863"/>
          <p14:tracePt t="20274" x="2047875" y="2582863"/>
          <p14:tracePt t="20283" x="2047875" y="2574925"/>
          <p14:tracePt t="20291" x="2030413" y="2574925"/>
          <p14:tracePt t="20298" x="2022475" y="2574925"/>
          <p14:tracePt t="20315" x="2014538" y="2574925"/>
          <p14:tracePt t="20323" x="2005013" y="2574925"/>
          <p14:tracePt t="20332" x="2005013" y="2566988"/>
          <p14:tracePt t="20339" x="1997075" y="2557463"/>
          <p14:tracePt t="20346" x="1989138" y="2557463"/>
          <p14:tracePt t="20355" x="1979613" y="2557463"/>
          <p14:tracePt t="20363" x="1979613" y="2549525"/>
          <p14:tracePt t="20372" x="1971675" y="2541588"/>
          <p14:tracePt t="20387" x="1963738" y="2532063"/>
          <p14:tracePt t="20413" x="1963738" y="2524125"/>
          <p14:tracePt t="20418" x="1954213" y="2506663"/>
          <p14:tracePt t="20429" x="1946275" y="2506663"/>
          <p14:tracePt t="20435" x="1938338" y="2498725"/>
          <p14:tracePt t="20443" x="1938338" y="2489200"/>
          <p14:tracePt t="20451" x="1928813" y="2489200"/>
          <p14:tracePt t="20458" x="1911350" y="2481263"/>
          <p14:tracePt t="20467" x="1911350" y="2473325"/>
          <p14:tracePt t="20523" x="1903413" y="2463800"/>
          <p14:tracePt t="20539" x="1885950" y="2463800"/>
          <p14:tracePt t="20699" x="1885950" y="2455863"/>
          <p14:tracePt t="20714" x="1885950" y="2447925"/>
          <p14:tracePt t="20730" x="1895475" y="2447925"/>
          <p14:tracePt t="20738" x="1903413" y="2447925"/>
          <p14:tracePt t="20747" x="1911350" y="2447925"/>
          <p14:tracePt t="20764" x="1928813" y="2447925"/>
          <p14:tracePt t="20770" x="1938338" y="2447925"/>
          <p14:tracePt t="20780" x="1963738" y="2447925"/>
          <p14:tracePt t="20786" x="1979613" y="2447925"/>
          <p14:tracePt t="20803" x="2005013" y="2447925"/>
          <p14:tracePt t="20820" x="2022475" y="2447925"/>
          <p14:tracePt t="20829" x="2039938" y="2447925"/>
          <p14:tracePt t="20836" x="2039938" y="2455863"/>
          <p14:tracePt t="20845" x="2055813" y="2463800"/>
          <p14:tracePt t="20851" x="2073275" y="2463800"/>
          <p14:tracePt t="20866" x="2082800" y="2481263"/>
          <p14:tracePt t="20875" x="2098675" y="2498725"/>
          <p14:tracePt t="20883" x="2116138" y="2516188"/>
          <p14:tracePt t="20891" x="2133600" y="2532063"/>
          <p14:tracePt t="20907" x="2149475" y="2541588"/>
          <p14:tracePt t="20914" x="2159000" y="2549525"/>
          <p14:tracePt t="20923" x="2166938" y="2557463"/>
          <p14:tracePt t="20932" x="2174875" y="2582863"/>
          <p14:tracePt t="20939" x="2192338" y="2608263"/>
          <p14:tracePt t="20955" x="2200275" y="2617788"/>
          <p14:tracePt t="21068" x="2209800" y="2625725"/>
          <p14:tracePt t="21083" x="2217738" y="2633663"/>
          <p14:tracePt t="21099" x="2227263" y="2633663"/>
          <p14:tracePt t="21107" x="2235200" y="2643188"/>
          <p14:tracePt t="21116" x="2260600" y="2660650"/>
          <p14:tracePt t="21123" x="2278063" y="2660650"/>
          <p14:tracePt t="21131" x="2319338" y="2668588"/>
          <p14:tracePt t="21139" x="2362200" y="2693988"/>
          <p14:tracePt t="21147" x="2397125" y="2693988"/>
          <p14:tracePt t="21156" x="2455863" y="2701925"/>
          <p14:tracePt t="21163" x="2481263" y="2711450"/>
          <p14:tracePt t="21170" x="2524125" y="2727325"/>
          <p14:tracePt t="21180" x="2566988" y="2727325"/>
          <p14:tracePt t="21188" x="2574925" y="2727325"/>
          <p14:tracePt t="21197" x="2600325" y="2736850"/>
          <p14:tracePt t="21203" x="2617788" y="2736850"/>
          <p14:tracePt t="21213" x="2625725" y="2736850"/>
          <p14:tracePt t="21220" x="2643188" y="2744788"/>
          <p14:tracePt t="21230" x="2668588" y="2752725"/>
          <p14:tracePt t="21235" x="2686050" y="2762250"/>
          <p14:tracePt t="21246" x="2701925" y="2770188"/>
          <p14:tracePt t="21251" x="2736850" y="2778125"/>
          <p14:tracePt t="21258" x="2752725" y="2787650"/>
          <p14:tracePt t="21267" x="2778125" y="2795588"/>
          <p14:tracePt t="21275" x="2795588" y="2805113"/>
          <p14:tracePt t="21283" x="2813050" y="2813050"/>
          <p14:tracePt t="21291" x="2830513" y="2820988"/>
          <p14:tracePt t="21299" x="2838450" y="2830513"/>
          <p14:tracePt t="21307" x="2846388" y="2838450"/>
          <p14:tracePt t="21315" x="2863850" y="2855913"/>
          <p14:tracePt t="21322" x="2871788" y="2863850"/>
          <p14:tracePt t="21331" x="2871788" y="2871788"/>
          <p14:tracePt t="21338" x="2871788" y="2889250"/>
          <p14:tracePt t="21347" x="2889250" y="2906713"/>
          <p14:tracePt t="21354" x="2889250" y="2932113"/>
          <p14:tracePt t="21364" x="2889250" y="2957513"/>
          <p14:tracePt t="21371" x="2897188" y="2982913"/>
          <p14:tracePt t="21380" x="2906713" y="3000375"/>
          <p14:tracePt t="21387" x="2914650" y="3025775"/>
          <p14:tracePt t="21398" x="2914650" y="3033713"/>
          <p14:tracePt t="21403" x="2922588" y="3059113"/>
          <p14:tracePt t="21413" x="2932113" y="3076575"/>
          <p14:tracePt t="21418" x="2932113" y="3084513"/>
          <p14:tracePt t="21430" x="2940050" y="3094038"/>
          <p14:tracePt t="21435" x="2940050" y="3109913"/>
          <p14:tracePt t="21451" x="2940050" y="3127375"/>
          <p14:tracePt t="21458" x="2940050" y="3144838"/>
          <p14:tracePt t="21475" x="2940050" y="3152775"/>
          <p14:tracePt t="21483" x="2940050" y="3160713"/>
          <p14:tracePt t="21499" x="2940050" y="3186113"/>
          <p14:tracePt t="21507" x="2940050" y="3195638"/>
          <p14:tracePt t="21523" x="2940050" y="3203575"/>
          <p14:tracePt t="21531" x="2940050" y="3228975"/>
          <p14:tracePt t="21548" x="2940050" y="3246438"/>
          <p14:tracePt t="21554" x="2940050" y="3254375"/>
          <p14:tracePt t="21563" x="2940050" y="3271838"/>
          <p14:tracePt t="21571" x="2940050" y="3289300"/>
          <p14:tracePt t="21581" x="2940050" y="3305175"/>
          <p14:tracePt t="21588" x="2940050" y="3322638"/>
          <p14:tracePt t="21598" x="2940050" y="3330575"/>
          <p14:tracePt t="21602" x="2940050" y="3348038"/>
          <p14:tracePt t="21613" x="2940050" y="3373438"/>
          <p14:tracePt t="21618" x="2940050" y="3390900"/>
          <p14:tracePt t="21629" x="2940050" y="3408363"/>
          <p14:tracePt t="21635" x="2940050" y="3433763"/>
          <p14:tracePt t="21642" x="2949575" y="3441700"/>
          <p14:tracePt t="21652" x="2949575" y="3467100"/>
          <p14:tracePt t="21658" x="2957513" y="3492500"/>
          <p14:tracePt t="21667" x="2957513" y="3502025"/>
          <p14:tracePt t="21675" x="2974975" y="3527425"/>
          <p14:tracePt t="21682" x="2990850" y="3552825"/>
          <p14:tracePt t="21691" x="3008313" y="3578225"/>
          <p14:tracePt t="21699" x="3016250" y="3578225"/>
          <p14:tracePt t="21707" x="3025775" y="3594100"/>
          <p14:tracePt t="21716" x="3041650" y="3611563"/>
          <p14:tracePt t="21723" x="3059113" y="3619500"/>
          <p14:tracePt t="21731" x="3067050" y="3619500"/>
          <p14:tracePt t="21738" x="3094038" y="3629025"/>
          <p14:tracePt t="21747" x="3109913" y="3636963"/>
          <p14:tracePt t="21755" x="3119438" y="3646488"/>
          <p14:tracePt t="21763" x="3127375" y="3646488"/>
          <p14:tracePt t="21771" x="3144838" y="3646488"/>
          <p14:tracePt t="21781" x="3170238" y="3646488"/>
          <p14:tracePt t="21786" x="3186113" y="3646488"/>
          <p14:tracePt t="21797" x="3195638" y="3654425"/>
          <p14:tracePt t="21803" x="3211513" y="3662363"/>
          <p14:tracePt t="21813" x="3238500" y="3671888"/>
          <p14:tracePt t="21820" x="3246438" y="3671888"/>
          <p14:tracePt t="21829" x="3263900" y="3671888"/>
          <p14:tracePt t="21835" x="3271838" y="3671888"/>
          <p14:tracePt t="21842" x="3279775" y="3671888"/>
          <p14:tracePt t="21851" x="3297238" y="3687763"/>
          <p14:tracePt t="21858" x="3305175" y="3697288"/>
          <p14:tracePt t="21867" x="3330575" y="3705225"/>
          <p14:tracePt t="21875" x="3348038" y="3722688"/>
          <p14:tracePt t="21893" x="3382963" y="3738563"/>
          <p14:tracePt t="21900" x="3398838" y="3748088"/>
          <p14:tracePt t="21907" x="3416300" y="3756025"/>
          <p14:tracePt t="21916" x="3416300" y="3763963"/>
          <p14:tracePt t="21923" x="3441700" y="3763963"/>
          <p14:tracePt t="21933" x="3449638" y="3773488"/>
          <p14:tracePt t="21948" x="3449638" y="3781425"/>
          <p14:tracePt t="21963" x="3467100" y="3790950"/>
          <p14:tracePt t="21970" x="3475038" y="3790950"/>
          <p14:tracePt t="21981" x="3475038" y="3798888"/>
          <p14:tracePt t="21988" x="3484563" y="3806825"/>
          <p14:tracePt t="22003" x="3502025" y="3816350"/>
          <p14:tracePt t="22013" x="3502025" y="3824288"/>
          <p14:tracePt t="22019" x="3502025" y="3832225"/>
          <p14:tracePt t="22029" x="3509963" y="3841750"/>
          <p14:tracePt t="22034" x="3517900" y="3841750"/>
          <p14:tracePt t="22052" x="3517900" y="3849688"/>
          <p14:tracePt t="22058" x="3527425" y="3867150"/>
          <p14:tracePt t="22067" x="3535363" y="3875088"/>
          <p14:tracePt t="22100" x="3535363" y="3883025"/>
          <p14:tracePt t="22139" x="3552825" y="3900488"/>
          <p14:tracePt t="22155" x="3560763" y="3900488"/>
          <p14:tracePt t="22171" x="3568700" y="3908425"/>
          <p14:tracePt t="22181" x="3578225" y="3917950"/>
          <p14:tracePt t="22198" x="3586163" y="3917950"/>
          <p14:tracePt t="22202" x="3603625" y="3935413"/>
          <p14:tracePt t="22220" x="3619500" y="3943350"/>
          <p14:tracePt t="22229" x="3636963" y="3943350"/>
          <p14:tracePt t="22234" x="3646488" y="3960813"/>
          <p14:tracePt t="22242" x="3654425" y="3960813"/>
          <p14:tracePt t="22251" x="3671888" y="3960813"/>
          <p14:tracePt t="22259" x="3671888" y="3968750"/>
          <p14:tracePt t="22268" x="3687763" y="3976688"/>
          <p14:tracePt t="22275" x="3697288" y="3976688"/>
          <p14:tracePt t="22356" x="3705225" y="3986213"/>
          <p14:tracePt t="22411" x="3713163" y="3986213"/>
          <p14:tracePt t="22429" x="3713163" y="3976688"/>
          <p14:tracePt t="22476" x="3713163" y="3968750"/>
          <p14:tracePt t="22515" x="3713163" y="3951288"/>
          <p14:tracePt t="22532" x="3722688" y="3951288"/>
          <p14:tracePt t="22547" x="3730625" y="3943350"/>
          <p14:tracePt t="22564" x="3730625" y="3935413"/>
          <p14:tracePt t="22581" x="3730625" y="3925888"/>
          <p14:tracePt t="22618" x="3738563" y="3908425"/>
          <p14:tracePt t="22963" x="3738563" y="3900488"/>
          <p14:tracePt t="23036" x="3738563" y="3892550"/>
          <p14:tracePt t="23051" x="3738563" y="3883025"/>
          <p14:tracePt t="23066" x="3722688" y="3883025"/>
          <p14:tracePt t="23083" x="3713163" y="3883025"/>
          <p14:tracePt t="23091" x="3705225" y="3883025"/>
          <p14:tracePt t="23107" x="3697288" y="3883025"/>
          <p14:tracePt t="23114" x="3687763" y="3883025"/>
          <p14:tracePt t="23132" x="3679825" y="3883025"/>
          <p14:tracePt t="23139" x="3671888" y="3883025"/>
          <p14:tracePt t="23156" x="3662363" y="3883025"/>
          <p14:tracePt t="23171" x="3654425" y="3875088"/>
          <p14:tracePt t="23181" x="3646488" y="3875088"/>
          <p14:tracePt t="23186" x="3629025" y="3875088"/>
          <p14:tracePt t="23202" x="3619500" y="3875088"/>
          <p14:tracePt t="23213" x="3611563" y="3875088"/>
          <p14:tracePt t="23218" x="3603625" y="3875088"/>
          <p14:tracePt t="23226" x="3586163" y="3875088"/>
          <p14:tracePt t="23236" x="3578225" y="3875088"/>
          <p14:tracePt t="23252" x="3560763" y="3875088"/>
          <p14:tracePt t="23259" x="3552825" y="3875088"/>
          <p14:tracePt t="23267" x="3543300" y="3875088"/>
          <p14:tracePt t="23276" x="3527425" y="3867150"/>
          <p14:tracePt t="23283" x="3509963" y="3849688"/>
          <p14:tracePt t="23291" x="3502025" y="3849688"/>
          <p14:tracePt t="23299" x="3467100" y="3841750"/>
          <p14:tracePt t="23307" x="3441700" y="3824288"/>
          <p14:tracePt t="23314" x="3416300" y="3824288"/>
          <p14:tracePt t="23324" x="3382963" y="3806825"/>
          <p14:tracePt t="23332" x="3340100" y="3798888"/>
          <p14:tracePt t="23339" x="3314700" y="3781425"/>
          <p14:tracePt t="23349" x="3271838" y="3773488"/>
          <p14:tracePt t="23354" x="3254375" y="3763963"/>
          <p14:tracePt t="23366" x="3238500" y="3763963"/>
          <p14:tracePt t="23371" x="3211513" y="3756025"/>
          <p14:tracePt t="23382" x="3203575" y="3756025"/>
          <p14:tracePt t="23386" x="3186113" y="3756025"/>
          <p14:tracePt t="23398" x="3178175" y="3756025"/>
          <p14:tracePt t="23402" x="3170238" y="3756025"/>
          <p14:tracePt t="23445" x="3170238" y="3748088"/>
          <p14:tracePt t="23450" x="3160713" y="3738563"/>
          <p14:tracePt t="23458" x="3152775" y="3738563"/>
          <p14:tracePt t="23490" x="3144838" y="3730625"/>
          <p14:tracePt t="23506" x="3144838" y="3713163"/>
          <p14:tracePt t="23523" x="3135313" y="3713163"/>
          <p14:tracePt t="23531" x="3127375" y="3705225"/>
          <p14:tracePt t="23548" x="3127375" y="3687763"/>
          <p14:tracePt t="23556" x="3119438" y="3679825"/>
          <p14:tracePt t="23565" x="3119438" y="3662363"/>
          <p14:tracePt t="23571" x="3119438" y="3654425"/>
          <p14:tracePt t="23587" x="3109913" y="3636963"/>
          <p14:tracePt t="23613" x="3109913" y="3629025"/>
          <p14:tracePt t="23642" x="3101975" y="3629025"/>
          <p14:tracePt t="23682" x="3094038" y="3619500"/>
          <p14:tracePt t="23691" x="3094038" y="3611563"/>
          <p14:tracePt t="23699" x="3084513" y="3611563"/>
          <p14:tracePt t="23707" x="3076575" y="3603625"/>
          <p14:tracePt t="23723" x="3067050" y="3594100"/>
          <p14:tracePt t="23731" x="3051175" y="3578225"/>
          <p14:tracePt t="23749" x="3025775" y="3560763"/>
          <p14:tracePt t="23756" x="3008313" y="3552825"/>
          <p14:tracePt t="23766" x="2990850" y="3535363"/>
          <p14:tracePt t="23771" x="2965450" y="3527425"/>
          <p14:tracePt t="23781" x="2949575" y="3517900"/>
          <p14:tracePt t="23788" x="2932113" y="3509963"/>
          <p14:tracePt t="23797" x="2914650" y="3492500"/>
          <p14:tracePt t="23803" x="2889250" y="3467100"/>
          <p14:tracePt t="23813" x="2863850" y="3441700"/>
          <p14:tracePt t="23819" x="2838450" y="3424238"/>
          <p14:tracePt t="23829" x="2820988" y="3416300"/>
          <p14:tracePt t="23835" x="2805113" y="3398838"/>
          <p14:tracePt t="23842" x="2795588" y="3382963"/>
          <p14:tracePt t="23851" x="2778125" y="3365500"/>
          <p14:tracePt t="23859" x="2762250" y="3348038"/>
          <p14:tracePt t="23866" x="2752725" y="3348038"/>
          <p14:tracePt t="23875" x="2736850" y="3322638"/>
          <p14:tracePt t="23893" x="2693988" y="3297238"/>
          <p14:tracePt t="23907" x="2676525" y="3289300"/>
          <p14:tracePt t="23916" x="2668588" y="3279775"/>
          <p14:tracePt t="23923" x="2660650" y="3271838"/>
          <p14:tracePt t="23932" x="2643188" y="3263900"/>
          <p14:tracePt t="23939" x="2625725" y="3254375"/>
          <p14:tracePt t="23949" x="2617788" y="3238500"/>
          <p14:tracePt t="23955" x="2608263" y="3228975"/>
          <p14:tracePt t="23970" x="2600325" y="3228975"/>
          <p14:tracePt t="23988" x="2592388" y="3221038"/>
          <p14:tracePt t="23997" x="2592388" y="3211513"/>
          <p14:tracePt t="24003" x="2574925" y="3203575"/>
          <p14:tracePt t="24019" x="2566988" y="3203575"/>
          <p14:tracePt t="24026" x="2566988" y="3195638"/>
          <p14:tracePt t="24075" x="2549525" y="3186113"/>
          <p14:tracePt t="24090" x="2541588" y="3186113"/>
          <p14:tracePt t="24107" x="2541588" y="3178175"/>
          <p14:tracePt t="24116" x="2541588" y="3170238"/>
          <p14:tracePt t="24123" x="2532063" y="3160713"/>
          <p14:tracePt t="24139" x="2524125" y="3152775"/>
          <p14:tracePt t="24156" x="2524125" y="3144838"/>
          <p14:tracePt t="24171" x="2516188" y="3135313"/>
          <p14:tracePt t="24379" x="2524125" y="3144838"/>
          <p14:tracePt t="24388" x="2541588" y="3152775"/>
          <p14:tracePt t="24403" x="2557463" y="3170238"/>
          <p14:tracePt t="24413" x="2574925" y="3178175"/>
          <p14:tracePt t="24419" x="2600325" y="3195638"/>
          <p14:tracePt t="24426" x="2617788" y="3203575"/>
          <p14:tracePt t="24435" x="2643188" y="3221038"/>
          <p14:tracePt t="24443" x="2676525" y="3238500"/>
          <p14:tracePt t="24451" x="2693988" y="3238500"/>
          <p14:tracePt t="24459" x="2727325" y="3254375"/>
          <p14:tracePt t="24466" x="2778125" y="3289300"/>
          <p14:tracePt t="24475" x="2787650" y="3297238"/>
          <p14:tracePt t="24483" x="2820988" y="3314700"/>
          <p14:tracePt t="24491" x="2838450" y="3322638"/>
          <p14:tracePt t="24500" x="2863850" y="3330575"/>
          <p14:tracePt t="24507" x="2889250" y="3340100"/>
          <p14:tracePt t="24516" x="2897188" y="3355975"/>
          <p14:tracePt t="24523" x="2922588" y="3355975"/>
          <p14:tracePt t="24532" x="2940050" y="3355975"/>
          <p14:tracePt t="24539" x="2957513" y="3365500"/>
          <p14:tracePt t="24549" x="2982913" y="3373438"/>
          <p14:tracePt t="24556" x="2990850" y="3373438"/>
          <p14:tracePt t="24566" x="3008313" y="3382963"/>
          <p14:tracePt t="24571" x="3025775" y="3382963"/>
          <p14:tracePt t="24581" x="3051175" y="3398838"/>
          <p14:tracePt t="24587" x="3059113" y="3398838"/>
          <p14:tracePt t="24597" x="3076575" y="3408363"/>
          <p14:tracePt t="24603" x="3101975" y="3408363"/>
          <p14:tracePt t="24610" x="3109913" y="3408363"/>
          <p14:tracePt t="24620" x="3127375" y="3416300"/>
          <p14:tracePt t="24626" x="3152775" y="3416300"/>
          <p14:tracePt t="24644" x="3160713" y="3416300"/>
          <p14:tracePt t="24650" x="3178175" y="3416300"/>
          <p14:tracePt t="24659" x="3178175" y="3424238"/>
          <p14:tracePt t="24882" x="3186113" y="3424238"/>
          <p14:tracePt t="24891" x="3238500" y="3424238"/>
          <p14:tracePt t="24899" x="3263900" y="3424238"/>
          <p14:tracePt t="24907" x="3297238" y="3424238"/>
          <p14:tracePt t="24917" x="3355975" y="3424238"/>
          <p14:tracePt t="24923" x="3398838" y="3424238"/>
          <p14:tracePt t="24932" x="3441700" y="3408363"/>
          <p14:tracePt t="24939" x="3492500" y="3382963"/>
          <p14:tracePt t="24949" x="3527425" y="3355975"/>
          <p14:tracePt t="24955" x="3568700" y="3297238"/>
          <p14:tracePt t="24965" x="3611563" y="3254375"/>
          <p14:tracePt t="24971" x="3662363" y="3186113"/>
          <p14:tracePt t="24981" x="3687763" y="3170238"/>
          <p14:tracePt t="24987" x="3730625" y="3119438"/>
          <p14:tracePt t="24998" x="3748088" y="3094038"/>
          <p14:tracePt t="25003" x="3756025" y="3084513"/>
          <p14:tracePt t="25203" x="3756025" y="3101975"/>
          <p14:tracePt t="25210" x="3756025" y="3119438"/>
          <p14:tracePt t="25218" x="3722688" y="3160713"/>
          <p14:tracePt t="25226" x="3687763" y="3203575"/>
          <p14:tracePt t="25235" x="3662363" y="3228975"/>
          <p14:tracePt t="25243" x="3611563" y="3246438"/>
          <p14:tracePt t="25251" x="3552825" y="3279775"/>
          <p14:tracePt t="25260" x="3492500" y="3297238"/>
          <p14:tracePt t="25267" x="3424238" y="3330575"/>
          <p14:tracePt t="25275" x="3355975" y="3365500"/>
          <p14:tracePt t="25282" x="3297238" y="3373438"/>
          <p14:tracePt t="25291" x="3238500" y="3373438"/>
          <p14:tracePt t="25299" x="3195638" y="3373438"/>
          <p14:tracePt t="25308" x="3135313" y="3373438"/>
          <p14:tracePt t="25315" x="3094038" y="3373438"/>
          <p14:tracePt t="25323" x="3041650" y="3373438"/>
          <p14:tracePt t="25333" x="2982913" y="3390900"/>
          <p14:tracePt t="25339" x="2881313" y="3416300"/>
          <p14:tracePt t="25348" x="2778125" y="3449638"/>
          <p14:tracePt t="25354" x="2693988" y="3467100"/>
          <p14:tracePt t="25365" x="2633663" y="3484563"/>
          <p14:tracePt t="25371" x="2582863" y="3502025"/>
          <p14:tracePt t="25381" x="2557463" y="3509963"/>
          <p14:tracePt t="25387" x="2549525" y="3517900"/>
          <p14:tracePt t="25397" x="2524125" y="3527425"/>
          <p14:tracePt t="25403" x="2481263" y="3560763"/>
          <p14:tracePt t="25410" x="2438400" y="3578225"/>
          <p14:tracePt t="25418" x="2405063" y="3603625"/>
          <p14:tracePt t="25426" x="2379663" y="3629025"/>
          <p14:tracePt t="25434" x="2379663" y="3636963"/>
          <p14:tracePt t="25443" x="2354263" y="3654425"/>
          <p14:tracePt t="25450" x="2344738" y="3671888"/>
          <p14:tracePt t="25458" x="2336800" y="3687763"/>
          <p14:tracePt t="25466" x="2336800" y="3697288"/>
          <p14:tracePt t="25474" x="2336800" y="3713163"/>
          <p14:tracePt t="25491" x="2336800" y="3738563"/>
          <p14:tracePt t="25499" x="2336800" y="3748088"/>
          <p14:tracePt t="25508" x="2336800" y="3763963"/>
          <p14:tracePt t="25516" x="2336800" y="3790950"/>
          <p14:tracePt t="25523" x="2336800" y="3798888"/>
          <p14:tracePt t="25533" x="2344738" y="3806825"/>
          <p14:tracePt t="25539" x="2362200" y="3832225"/>
          <p14:tracePt t="25549" x="2362200" y="3841750"/>
          <p14:tracePt t="25555" x="2371725" y="3867150"/>
          <p14:tracePt t="25566" x="2379663" y="3883025"/>
          <p14:tracePt t="25571" x="2397125" y="3892550"/>
          <p14:tracePt t="25581" x="2405063" y="3917950"/>
          <p14:tracePt t="25587" x="2422525" y="3935413"/>
          <p14:tracePt t="25595" x="2447925" y="3960813"/>
          <p14:tracePt t="25603" x="2473325" y="3986213"/>
          <p14:tracePt t="25610" x="2489200" y="4002088"/>
          <p14:tracePt t="25619" x="2498725" y="4002088"/>
          <p14:tracePt t="25627" x="2532063" y="4027488"/>
          <p14:tracePt t="25635" x="2549525" y="4044950"/>
          <p14:tracePt t="25643" x="2582863" y="4062413"/>
          <p14:tracePt t="25651" x="2608263" y="4079875"/>
          <p14:tracePt t="25659" x="2643188" y="4105275"/>
          <p14:tracePt t="25666" x="2676525" y="4121150"/>
          <p14:tracePt t="25675" x="2701925" y="4138613"/>
          <p14:tracePt t="25683" x="2719388" y="4156075"/>
          <p14:tracePt t="25691" x="2752725" y="4171950"/>
          <p14:tracePt t="25699" x="2770188" y="4171950"/>
          <p14:tracePt t="25707" x="2795588" y="4181475"/>
          <p14:tracePt t="25716" x="2805113" y="4197350"/>
          <p14:tracePt t="25723" x="2820988" y="4197350"/>
          <p14:tracePt t="25733" x="2838450" y="4206875"/>
          <p14:tracePt t="25739" x="2838450" y="4214813"/>
          <p14:tracePt t="25749" x="2846388" y="4214813"/>
          <p14:tracePt t="25756" x="2871788" y="4214813"/>
          <p14:tracePt t="25765" x="2897188" y="4214813"/>
          <p14:tracePt t="25771" x="2932113" y="4214813"/>
          <p14:tracePt t="25780" x="2990850" y="4181475"/>
          <p14:tracePt t="25786" x="3051175" y="4164013"/>
          <p14:tracePt t="25797" x="3119438" y="4130675"/>
          <p14:tracePt t="25802" x="3135313" y="4105275"/>
          <p14:tracePt t="25810" x="3152775" y="4062413"/>
          <p14:tracePt t="25818" x="3178175" y="4037013"/>
          <p14:tracePt t="25826" x="3195638" y="4002088"/>
          <p14:tracePt t="25834" x="3221038" y="3951288"/>
          <p14:tracePt t="25843" x="3221038" y="3917950"/>
          <p14:tracePt t="25850" x="3238500" y="3900488"/>
          <p14:tracePt t="25858" x="3246438" y="3875088"/>
          <p14:tracePt t="25866" x="3254375" y="3849688"/>
          <p14:tracePt t="25874" x="3263900" y="3849688"/>
          <p14:tracePt t="26091" x="3238500" y="3857625"/>
          <p14:tracePt t="26099" x="3203575" y="3875088"/>
          <p14:tracePt t="26108" x="3186113" y="3875088"/>
          <p14:tracePt t="26116" x="3144838" y="3892550"/>
          <p14:tracePt t="26122" x="3119438" y="3900488"/>
          <p14:tracePt t="26133" x="3084513" y="3917950"/>
          <p14:tracePt t="26139" x="3033713" y="3951288"/>
          <p14:tracePt t="26149" x="3000375" y="3976688"/>
          <p14:tracePt t="26155" x="2957513" y="3986213"/>
          <p14:tracePt t="26165" x="2906713" y="4002088"/>
          <p14:tracePt t="26171" x="2871788" y="4011613"/>
          <p14:tracePt t="26181" x="2838450" y="4027488"/>
          <p14:tracePt t="26187" x="2813050" y="4044950"/>
          <p14:tracePt t="26195" x="2795588" y="4044950"/>
          <p14:tracePt t="26203" x="2778125" y="4062413"/>
          <p14:tracePt t="26210" x="2762250" y="4062413"/>
          <p14:tracePt t="26219" x="2752725" y="4062413"/>
          <p14:tracePt t="26227" x="2719388" y="4079875"/>
          <p14:tracePt t="26235" x="2693988" y="4095750"/>
          <p14:tracePt t="26244" x="2660650" y="4121150"/>
          <p14:tracePt t="26251" x="2633663" y="4138613"/>
          <p14:tracePt t="26259" x="2617788" y="4138613"/>
          <p14:tracePt t="26266" x="2617788" y="4146550"/>
          <p14:tracePt t="26275" x="2608263" y="4164013"/>
          <p14:tracePt t="26283" x="2592388" y="4181475"/>
          <p14:tracePt t="26291" x="2592388" y="4224338"/>
          <p14:tracePt t="26299" x="2582863" y="4249738"/>
          <p14:tracePt t="26308" x="2574925" y="4275138"/>
          <p14:tracePt t="26316" x="2574925" y="4300538"/>
          <p14:tracePt t="26323" x="2574925" y="4325938"/>
          <p14:tracePt t="26332" x="2574925" y="4359275"/>
          <p14:tracePt t="26339" x="2574925" y="4394200"/>
          <p14:tracePt t="26349" x="2574925" y="4402138"/>
          <p14:tracePt t="26355" x="2574925" y="4435475"/>
          <p14:tracePt t="26365" x="2592388" y="4460875"/>
          <p14:tracePt t="26371" x="2600325" y="4470400"/>
          <p14:tracePt t="26382" x="2608263" y="4486275"/>
          <p14:tracePt t="26387" x="2617788" y="4503738"/>
          <p14:tracePt t="26394" x="2633663" y="4529138"/>
          <p14:tracePt t="26403" x="2651125" y="4546600"/>
          <p14:tracePt t="26410" x="2668588" y="4564063"/>
          <p14:tracePt t="26419" x="2676525" y="4572000"/>
          <p14:tracePt t="26427" x="2686050" y="4589463"/>
          <p14:tracePt t="26435" x="2701925" y="4597400"/>
          <p14:tracePt t="26444" x="2719388" y="4614863"/>
          <p14:tracePt t="26451" x="2727325" y="4622800"/>
          <p14:tracePt t="26459" x="2744788" y="4622800"/>
          <p14:tracePt t="26467" x="2795588" y="4622800"/>
          <p14:tracePt t="26475" x="2820988" y="4622800"/>
          <p14:tracePt t="26483" x="2855913" y="4622800"/>
          <p14:tracePt t="26491" x="2881313" y="4614863"/>
          <p14:tracePt t="26499" x="2889250" y="4597400"/>
          <p14:tracePt t="26507" x="2897188" y="4579938"/>
          <p14:tracePt t="26517" x="2922588" y="4538663"/>
          <p14:tracePt t="26523" x="2940050" y="4529138"/>
          <p14:tracePt t="26533" x="2965450" y="4495800"/>
          <p14:tracePt t="26539" x="2982913" y="4452938"/>
          <p14:tracePt t="26549" x="2990850" y="4445000"/>
          <p14:tracePt t="26740" x="2990850" y="4435475"/>
          <p14:tracePt t="26755" x="2990850" y="4419600"/>
          <p14:tracePt t="26765" x="2990850" y="4410075"/>
          <p14:tracePt t="26771" x="2974975" y="4394200"/>
          <p14:tracePt t="26779" x="2957513" y="4376738"/>
          <p14:tracePt t="26786" x="2932113" y="4368800"/>
          <p14:tracePt t="26793" x="2906713" y="4341813"/>
          <p14:tracePt t="26802" x="2881313" y="4333875"/>
          <p14:tracePt t="26810" x="2838450" y="4308475"/>
          <p14:tracePt t="26819" x="2778125" y="4291013"/>
          <p14:tracePt t="26827" x="2736850" y="4283075"/>
          <p14:tracePt t="26834" x="2643188" y="4265613"/>
          <p14:tracePt t="26843" x="2574925" y="4265613"/>
          <p14:tracePt t="26851" x="2489200" y="4265613"/>
          <p14:tracePt t="26858" x="2422525" y="4265613"/>
          <p14:tracePt t="26867" x="2344738" y="4265613"/>
          <p14:tracePt t="26875" x="2319338" y="4265613"/>
          <p14:tracePt t="26894" x="2293938" y="4265613"/>
          <p14:tracePt t="26902" x="2286000" y="4265613"/>
          <p14:tracePt t="26907" x="2268538" y="4265613"/>
          <p14:tracePt t="26918" x="2243138" y="4265613"/>
          <p14:tracePt t="26933" x="2227263" y="4265613"/>
          <p14:tracePt t="26940" x="2192338" y="4283075"/>
          <p14:tracePt t="26949" x="2166938" y="4291013"/>
          <p14:tracePt t="26956" x="2159000" y="4308475"/>
          <p14:tracePt t="26965" x="2098675" y="4359275"/>
          <p14:tracePt t="26971" x="2073275" y="4384675"/>
          <p14:tracePt t="26981" x="2022475" y="4410075"/>
          <p14:tracePt t="26987" x="1997075" y="4427538"/>
          <p14:tracePt t="26994" x="1971675" y="4445000"/>
          <p14:tracePt t="27003" x="1938338" y="4460875"/>
          <p14:tracePt t="27011" x="1920875" y="4478338"/>
          <p14:tracePt t="27018" x="1911350" y="4486275"/>
          <p14:tracePt t="27027" x="1895475" y="4495800"/>
          <p14:tracePt t="27036" x="1885950" y="4513263"/>
          <p14:tracePt t="27044" x="1878013" y="4538663"/>
          <p14:tracePt t="27051" x="1878013" y="4554538"/>
          <p14:tracePt t="27059" x="1878013" y="4589463"/>
          <p14:tracePt t="27067" x="1878013" y="4622800"/>
          <p14:tracePt t="27075" x="1878013" y="4657725"/>
          <p14:tracePt t="27083" x="1878013" y="4673600"/>
          <p14:tracePt t="27091" x="1878013" y="4708525"/>
          <p14:tracePt t="27099" x="1878013" y="4741863"/>
          <p14:tracePt t="27107" x="1878013" y="4767263"/>
          <p14:tracePt t="27117" x="1885950" y="4818063"/>
          <p14:tracePt t="27123" x="1903413" y="4852988"/>
          <p14:tracePt t="27133" x="1928813" y="4886325"/>
          <p14:tracePt t="27139" x="1946275" y="4911725"/>
          <p14:tracePt t="27149" x="1971675" y="4937125"/>
          <p14:tracePt t="27154" x="1979613" y="4954588"/>
          <p14:tracePt t="27163" x="2014538" y="4987925"/>
          <p14:tracePt t="27171" x="2022475" y="5005388"/>
          <p14:tracePt t="27180" x="2030413" y="5005388"/>
          <p14:tracePt t="27186" x="2055813" y="5022850"/>
          <p14:tracePt t="27194" x="2055813" y="5030788"/>
          <p14:tracePt t="27203" x="2073275" y="5038725"/>
          <p14:tracePt t="27219" x="2082800" y="5048250"/>
          <p14:tracePt t="27235" x="2082800" y="5056188"/>
          <p14:tracePt t="27244" x="2090738" y="5056188"/>
          <p14:tracePt t="27267" x="2098675" y="5064125"/>
          <p14:tracePt t="27275" x="2108200" y="5081588"/>
          <p14:tracePt t="27282" x="2116138" y="5081588"/>
          <p14:tracePt t="27291" x="2124075" y="5091113"/>
          <p14:tracePt t="27859" x="2124075" y="5106988"/>
          <p14:tracePt t="27875" x="2116138" y="5106988"/>
          <p14:tracePt t="27892" x="2108200" y="5116513"/>
          <p14:tracePt t="27907" x="2108200" y="5124450"/>
          <p14:tracePt t="27923" x="2098675" y="5132388"/>
          <p14:tracePt t="27939" x="2082800" y="5141913"/>
          <p14:tracePt t="27966" x="2082800" y="5149850"/>
          <p14:tracePt t="27978" x="2065338" y="5149850"/>
          <p14:tracePt t="27986" x="2055813" y="5149850"/>
          <p14:tracePt t="27994" x="2030413" y="5149850"/>
          <p14:tracePt t="28003" x="1997075" y="5149850"/>
          <p14:tracePt t="28011" x="1971675" y="5149850"/>
          <p14:tracePt t="28019" x="1954213" y="5149850"/>
          <p14:tracePt t="28026" x="1928813" y="5149850"/>
          <p14:tracePt t="28036" x="1903413" y="5149850"/>
          <p14:tracePt t="28042" x="1885950" y="5149850"/>
          <p14:tracePt t="28051" x="1860550" y="5149850"/>
          <p14:tracePt t="28059" x="1835150" y="5149850"/>
          <p14:tracePt t="28067" x="1809750" y="5141913"/>
          <p14:tracePt t="28076" x="1793875" y="5141913"/>
          <p14:tracePt t="28083" x="1776413" y="5132388"/>
          <p14:tracePt t="28091" x="1758950" y="5132388"/>
          <p14:tracePt t="28100" x="1751013" y="5124450"/>
          <p14:tracePt t="28107" x="1725613" y="5124450"/>
          <p14:tracePt t="28117" x="1708150" y="5116513"/>
          <p14:tracePt t="28123" x="1700213" y="5106988"/>
          <p14:tracePt t="28133" x="1690688" y="5106988"/>
          <p14:tracePt t="28139" x="1665288" y="5081588"/>
          <p14:tracePt t="28148" x="1657350" y="5081588"/>
          <p14:tracePt t="28155" x="1639888" y="5073650"/>
          <p14:tracePt t="28162" x="1639888" y="5064125"/>
          <p14:tracePt t="28171" x="1614488" y="5048250"/>
          <p14:tracePt t="28179" x="1614488" y="5038725"/>
          <p14:tracePt t="28186" x="1606550" y="5038725"/>
          <p14:tracePt t="28194" x="1597025" y="5022850"/>
          <p14:tracePt t="28203" x="1597025" y="5013325"/>
          <p14:tracePt t="28234" x="1597025" y="5005388"/>
          <p14:tracePt t="28251" x="1597025" y="4997450"/>
          <p14:tracePt t="28267" x="1597025" y="4987925"/>
          <p14:tracePt t="28283" x="1597025" y="4979988"/>
          <p14:tracePt t="28300" x="1597025" y="4972050"/>
          <p14:tracePt t="28317" x="1597025" y="4962525"/>
          <p14:tracePt t="28355" x="1597025" y="4954588"/>
          <p14:tracePt t="28436" x="1597025" y="4962525"/>
          <p14:tracePt t="28451" x="1606550" y="4979988"/>
          <p14:tracePt t="28459" x="1614488" y="4987925"/>
          <p14:tracePt t="28467" x="1614488" y="5005388"/>
          <p14:tracePt t="28476" x="1631950" y="5030788"/>
          <p14:tracePt t="28483" x="1649413" y="5064125"/>
          <p14:tracePt t="28492" x="1649413" y="5073650"/>
          <p14:tracePt t="28501" x="1665288" y="5099050"/>
          <p14:tracePt t="28507" x="1682750" y="5124450"/>
          <p14:tracePt t="28518" x="1690688" y="5132388"/>
          <p14:tracePt t="28523" x="1690688" y="5141913"/>
          <p14:tracePt t="28533" x="1700213" y="5157788"/>
          <p14:tracePt t="28547" x="1700213" y="5183188"/>
          <p14:tracePt t="28555" x="1700213" y="5192713"/>
          <p14:tracePt t="28564" x="1716088" y="5200650"/>
          <p14:tracePt t="28571" x="1716088" y="5208588"/>
          <p14:tracePt t="28578" x="1725613" y="5226050"/>
          <p14:tracePt t="28588" x="1733550" y="5243513"/>
          <p14:tracePt t="28595" x="1741488" y="5260975"/>
          <p14:tracePt t="28603" x="1751013" y="5268913"/>
          <p14:tracePt t="28611" x="1776413" y="5286375"/>
          <p14:tracePt t="28619" x="1801813" y="5302250"/>
          <p14:tracePt t="28627" x="1827213" y="5319713"/>
          <p14:tracePt t="28636" x="1878013" y="5327650"/>
          <p14:tracePt t="28643" x="1911350" y="5337175"/>
          <p14:tracePt t="28651" x="1954213" y="5345113"/>
          <p14:tracePt t="28659" x="1989138" y="5362575"/>
          <p14:tracePt t="28668" x="2022475" y="5370513"/>
          <p14:tracePt t="28675" x="2073275" y="5380038"/>
          <p14:tracePt t="28683" x="2124075" y="5380038"/>
          <p14:tracePt t="28692" x="2174875" y="5387975"/>
          <p14:tracePt t="28700" x="2235200" y="5387975"/>
          <p14:tracePt t="28708" x="2260600" y="5387975"/>
          <p14:tracePt t="28717" x="2293938" y="5370513"/>
          <p14:tracePt t="28723" x="2303463" y="5353050"/>
          <p14:tracePt t="28733" x="2319338" y="5337175"/>
          <p14:tracePt t="28740" x="2354263" y="5311775"/>
          <p14:tracePt t="28749" x="2371725" y="5294313"/>
          <p14:tracePt t="28756" x="2397125" y="5276850"/>
          <p14:tracePt t="28762" x="2438400" y="5260975"/>
          <p14:tracePt t="28770" x="2473325" y="5260975"/>
          <p14:tracePt t="28778" x="2506663" y="5243513"/>
          <p14:tracePt t="28786" x="2541588" y="5243513"/>
          <p14:tracePt t="28794" x="2574925" y="5226050"/>
          <p14:tracePt t="28802" x="2592388" y="5208588"/>
          <p14:tracePt t="28811" x="2600325" y="5200650"/>
          <p14:tracePt t="28818" x="2617788" y="5192713"/>
          <p14:tracePt t="28826" x="2625725" y="5167313"/>
          <p14:tracePt t="28930" x="2633663" y="5167313"/>
          <p14:tracePt t="28939" x="2643188" y="5167313"/>
          <p14:tracePt t="28965" x="2651125" y="5167313"/>
          <p14:tracePt t="28987" x="2651125" y="5175250"/>
          <p14:tracePt t="28994" x="2643188" y="5183188"/>
          <p14:tracePt t="29003" x="2625725" y="5200650"/>
          <p14:tracePt t="29011" x="2608263" y="5200650"/>
          <p14:tracePt t="29019" x="2600325" y="5218113"/>
          <p14:tracePt t="29027" x="2574925" y="5226050"/>
          <p14:tracePt t="29036" x="2532063" y="5243513"/>
          <p14:tracePt t="29043" x="2481263" y="5286375"/>
          <p14:tracePt t="29051" x="2430463" y="5302250"/>
          <p14:tracePt t="29059" x="2379663" y="5327650"/>
          <p14:tracePt t="29066" x="2362200" y="5327650"/>
          <p14:tracePt t="29076" x="2311400" y="5345113"/>
          <p14:tracePt t="29083" x="2293938" y="5353050"/>
          <p14:tracePt t="29100" x="2286000" y="5362575"/>
          <p14:tracePt t="29107" x="2278063" y="5370513"/>
          <p14:tracePt t="29117" x="2278063" y="5380038"/>
          <p14:tracePt t="29123" x="2278063" y="5387975"/>
          <p14:tracePt t="29134" x="2278063" y="5413375"/>
          <p14:tracePt t="29139" x="2293938" y="5430838"/>
          <p14:tracePt t="29148" x="2311400" y="5438775"/>
          <p14:tracePt t="29155" x="2328863" y="5464175"/>
          <p14:tracePt t="29162" x="2328863" y="5489575"/>
          <p14:tracePt t="29172" x="2336800" y="5507038"/>
          <p14:tracePt t="29178" x="2336800" y="5514975"/>
          <p14:tracePt t="29187" x="2344738" y="5532438"/>
          <p14:tracePt t="29195" x="2354263" y="5557838"/>
          <p14:tracePt t="29203" x="2354263" y="5565775"/>
          <p14:tracePt t="29211" x="2362200" y="5575300"/>
          <p14:tracePt t="29218" x="2362200" y="5591175"/>
          <p14:tracePt t="29227" x="2362200" y="5608638"/>
          <p14:tracePt t="29236" x="2371725" y="5634038"/>
          <p14:tracePt t="29242" x="2379663" y="5651500"/>
          <p14:tracePt t="29252" x="2379663" y="5668963"/>
          <p14:tracePt t="29259" x="2387600" y="5694363"/>
          <p14:tracePt t="29267" x="2405063" y="5719763"/>
          <p14:tracePt t="29276" x="2413000" y="5753100"/>
          <p14:tracePt t="29284" x="2422525" y="5753100"/>
          <p14:tracePt t="29292" x="2430463" y="5770563"/>
          <p14:tracePt t="29301" x="2438400" y="5795963"/>
          <p14:tracePt t="29307" x="2438400" y="5803900"/>
          <p14:tracePt t="29317" x="2447925" y="5813425"/>
          <p14:tracePt t="29323" x="2455863" y="5829300"/>
          <p14:tracePt t="29333" x="2463800" y="5838825"/>
          <p14:tracePt t="29339" x="2473325" y="5854700"/>
          <p14:tracePt t="29350" x="2473325" y="5864225"/>
          <p14:tracePt t="29355" x="2473325" y="5872163"/>
          <p14:tracePt t="29362" x="2481263" y="5889625"/>
          <p14:tracePt t="29371" x="2481263" y="5897563"/>
          <p14:tracePt t="29378" x="2481263" y="5905500"/>
          <p14:tracePt t="29387" x="2481263" y="5915025"/>
          <p14:tracePt t="29395" x="2489200" y="5922963"/>
          <p14:tracePt t="29403" x="2489200" y="5932488"/>
          <p14:tracePt t="29412" x="2489200" y="5940425"/>
          <p14:tracePt t="29418" x="2489200" y="5948363"/>
          <p14:tracePt t="29427" x="2489200" y="5965825"/>
          <p14:tracePt t="29435" x="2489200" y="5973763"/>
          <p14:tracePt t="29443" x="2498725" y="5983288"/>
          <p14:tracePt t="29450" x="2498725" y="5991225"/>
          <p14:tracePt t="29459" x="2498725" y="5999163"/>
          <p14:tracePt t="29468" x="2498725" y="6008688"/>
          <p14:tracePt t="29475" x="2498725" y="6024563"/>
          <p14:tracePt t="29508" x="2498725" y="6042025"/>
          <p14:tracePt t="29517" x="2498725" y="6049963"/>
          <p14:tracePt t="29533" x="2498725" y="6059488"/>
          <p14:tracePt t="29538" x="2498725" y="6067425"/>
          <p14:tracePt t="29547" x="2498725" y="6076950"/>
          <p14:tracePt t="29562" x="2498725" y="6084888"/>
          <p14:tracePt t="29578" x="2498725" y="6092825"/>
          <p14:tracePt t="29651" x="2498725" y="6110288"/>
          <p14:tracePt t="29682" x="2498725" y="6118225"/>
          <p14:tracePt t="29803" x="2506663" y="6127750"/>
          <p14:tracePt t="29836" x="2506663" y="6135688"/>
          <p14:tracePt t="29971" x="2516188" y="6135688"/>
          <p14:tracePt t="29978" x="2524125" y="6135688"/>
          <p14:tracePt t="29987" x="2532063" y="6135688"/>
          <p14:tracePt t="30003" x="2557463" y="6127750"/>
          <p14:tracePt t="30011" x="2592388" y="6102350"/>
          <p14:tracePt t="30019" x="2651125" y="6076950"/>
          <p14:tracePt t="30027" x="2744788" y="6067425"/>
          <p14:tracePt t="30035" x="2813050" y="5991225"/>
          <p14:tracePt t="30043" x="2863850" y="5915025"/>
          <p14:tracePt t="30051" x="2914650" y="5864225"/>
          <p14:tracePt t="30059" x="2974975" y="5838825"/>
          <p14:tracePt t="30067" x="3008313" y="5778500"/>
          <p14:tracePt t="30076" x="3033713" y="5753100"/>
          <p14:tracePt t="30083" x="3067050" y="5727700"/>
          <p14:tracePt t="30092" x="3076575" y="5710238"/>
          <p14:tracePt t="30101" x="3094038" y="5694363"/>
          <p14:tracePt t="30106" x="3094038" y="5684838"/>
          <p14:tracePt t="30307" x="3094038" y="5694363"/>
          <p14:tracePt t="30318" x="3059113" y="5719763"/>
          <p14:tracePt t="30323" x="3041650" y="5735638"/>
          <p14:tracePt t="30332" x="3025775" y="5745163"/>
          <p14:tracePt t="30340" x="2982913" y="5770563"/>
          <p14:tracePt t="30346" x="2974975" y="5778500"/>
          <p14:tracePt t="30356" x="2922588" y="5795963"/>
          <p14:tracePt t="30362" x="2897188" y="5795963"/>
          <p14:tracePt t="30371" x="2881313" y="5795963"/>
          <p14:tracePt t="30378" x="2846388" y="5813425"/>
          <p14:tracePt t="30387" x="2820988" y="5821363"/>
          <p14:tracePt t="30396" x="2805113" y="5821363"/>
          <p14:tracePt t="30403" x="2795588" y="5821363"/>
          <p14:tracePt t="30411" x="2787650" y="5821363"/>
          <p14:tracePt t="30420" x="2778125" y="5821363"/>
          <p14:tracePt t="30427" x="2770188" y="5821363"/>
          <p14:tracePt t="30434" x="2762250" y="5821363"/>
          <p14:tracePt t="30443" x="2752725" y="5821363"/>
          <p14:tracePt t="30450" x="2744788" y="5821363"/>
          <p14:tracePt t="30458" x="2736850" y="5821363"/>
          <p14:tracePt t="30467" x="2719388" y="5829300"/>
          <p14:tracePt t="30475" x="2701925" y="5829300"/>
          <p14:tracePt t="30485" x="2668588" y="5846763"/>
          <p14:tracePt t="30493" x="2651125" y="5872163"/>
          <p14:tracePt t="30501" x="2651125" y="5880100"/>
          <p14:tracePt t="30635" x="2643188" y="5889625"/>
          <p14:tracePt t="30835" x="2633663" y="5889625"/>
          <p14:tracePt t="30843" x="2633663" y="5880100"/>
          <p14:tracePt t="30868" x="2633663" y="5864225"/>
          <p14:tracePt t="30875" x="2633663" y="5854700"/>
          <p14:tracePt t="30885" x="2633663" y="5846763"/>
          <p14:tracePt t="30901" x="2633663" y="5838825"/>
          <p14:tracePt t="31066" x="2633663" y="5829300"/>
          <p14:tracePt t="31084" x="2625725" y="5829300"/>
          <p14:tracePt t="31101" x="2617788" y="5813425"/>
          <p14:tracePt t="31148" x="2608263" y="5803900"/>
          <p14:tracePt t="33243" x="2617788" y="5803900"/>
          <p14:tracePt t="33298" x="2625725" y="5795963"/>
          <p14:tracePt t="34460" x="2625725" y="5788025"/>
          <p14:tracePt t="34466" x="2625725" y="5778500"/>
          <p14:tracePt t="34491" x="2617788" y="5761038"/>
          <p14:tracePt t="34523" x="2608263" y="5735638"/>
          <p14:tracePt t="34530" x="2600325" y="5735638"/>
          <p14:tracePt t="34556" x="2600325" y="5727700"/>
          <p14:tracePt t="34562" x="2600325" y="5710238"/>
          <p14:tracePt t="34692" x="2592388" y="5702300"/>
          <p14:tracePt t="34835" x="2592388" y="5676900"/>
          <p14:tracePt t="34852" x="2600325" y="5668963"/>
          <p14:tracePt t="34860" x="2617788" y="5651500"/>
          <p14:tracePt t="34875" x="2625725" y="5634038"/>
          <p14:tracePt t="34885" x="2643188" y="5616575"/>
          <p14:tracePt t="34891" x="2643188" y="5608638"/>
          <p14:tracePt t="34898" x="2660650" y="5583238"/>
          <p14:tracePt t="34907" x="2668588" y="5557838"/>
          <p14:tracePt t="34914" x="2693988" y="5532438"/>
          <p14:tracePt t="34923" x="2693988" y="5524500"/>
          <p14:tracePt t="34931" x="2736850" y="5481638"/>
          <p14:tracePt t="34939" x="2752725" y="5464175"/>
          <p14:tracePt t="34947" x="2778125" y="5421313"/>
          <p14:tracePt t="34954" x="2805113" y="5387975"/>
          <p14:tracePt t="34962" x="2830513" y="5337175"/>
          <p14:tracePt t="34971" x="2846388" y="5311775"/>
          <p14:tracePt t="34978" x="2871788" y="5268913"/>
          <p14:tracePt t="34988" x="2906713" y="5235575"/>
          <p14:tracePt t="34994" x="2932113" y="5183188"/>
          <p14:tracePt t="35004" x="2965450" y="5132388"/>
          <p14:tracePt t="35010" x="2990850" y="5081588"/>
          <p14:tracePt t="35020" x="3033713" y="5030788"/>
          <p14:tracePt t="35026" x="3051175" y="4997450"/>
          <p14:tracePt t="35037" x="3076575" y="4972050"/>
          <p14:tracePt t="35042" x="3144838" y="4894263"/>
          <p14:tracePt t="35053" x="3160713" y="4868863"/>
          <p14:tracePt t="35058" x="3195638" y="4852988"/>
          <p14:tracePt t="35069" x="3221038" y="4827588"/>
          <p14:tracePt t="35074" x="3254375" y="4810125"/>
          <p14:tracePt t="35084" x="3289300" y="4802188"/>
          <p14:tracePt t="35090" x="3322638" y="4784725"/>
          <p14:tracePt t="35102" x="3340100" y="4775200"/>
          <p14:tracePt t="35106" x="3355975" y="4749800"/>
          <p14:tracePt t="35114" x="3382963" y="4741863"/>
          <p14:tracePt t="35122" x="3398838" y="4733925"/>
          <p14:tracePt t="35131" x="3408363" y="4733925"/>
          <p14:tracePt t="35363" x="3408363" y="4749800"/>
          <p14:tracePt t="35372" x="3398838" y="4767263"/>
          <p14:tracePt t="35379" x="3382963" y="4767263"/>
          <p14:tracePt t="35387" x="3365500" y="4784725"/>
          <p14:tracePt t="35396" x="3355975" y="4802188"/>
          <p14:tracePt t="35403" x="3330575" y="4810125"/>
          <p14:tracePt t="35412" x="3297238" y="4810125"/>
          <p14:tracePt t="35419" x="3254375" y="4810125"/>
          <p14:tracePt t="35427" x="3211513" y="4810125"/>
          <p14:tracePt t="35438" x="3170238" y="4818063"/>
          <p14:tracePt t="35443" x="3119438" y="4827588"/>
          <p14:tracePt t="35453" x="3076575" y="4827588"/>
          <p14:tracePt t="35460" x="3033713" y="4827588"/>
          <p14:tracePt t="35469" x="2974975" y="4818063"/>
          <p14:tracePt t="35475" x="2949575" y="4767263"/>
          <p14:tracePt t="35483" x="2932113" y="4691063"/>
          <p14:tracePt t="35492" x="2897188" y="4630738"/>
          <p14:tracePt t="35498" x="2871788" y="4597400"/>
          <p14:tracePt t="35507" x="2820988" y="4538663"/>
          <p14:tracePt t="35515" x="2787650" y="4513263"/>
          <p14:tracePt t="35522" x="2701925" y="4445000"/>
          <p14:tracePt t="35531" x="2668588" y="4410075"/>
          <p14:tracePt t="35540" x="2625725" y="4368800"/>
          <p14:tracePt t="35547" x="2600325" y="4333875"/>
          <p14:tracePt t="35556" x="2574925" y="4308475"/>
          <p14:tracePt t="35562" x="2557463" y="4283075"/>
          <p14:tracePt t="35570" x="2541588" y="4257675"/>
          <p14:tracePt t="35579" x="2532063" y="4240213"/>
          <p14:tracePt t="35587" x="2498725" y="4206875"/>
          <p14:tracePt t="35596" x="2481263" y="4181475"/>
          <p14:tracePt t="35603" x="2455863" y="4164013"/>
          <p14:tracePt t="35611" x="2438400" y="4121150"/>
          <p14:tracePt t="35620" x="2405063" y="4062413"/>
          <p14:tracePt t="35628" x="2379663" y="4027488"/>
          <p14:tracePt t="35636" x="2336800" y="3976688"/>
          <p14:tracePt t="35642" x="2311400" y="3935413"/>
          <p14:tracePt t="35654" x="2286000" y="3908425"/>
          <p14:tracePt t="35658" x="2243138" y="3857625"/>
          <p14:tracePt t="35669" x="2217738" y="3841750"/>
          <p14:tracePt t="35674" x="2192338" y="3798888"/>
          <p14:tracePt t="35685" x="2159000" y="3748088"/>
          <p14:tracePt t="35691" x="2133600" y="3713163"/>
          <p14:tracePt t="35698" x="2108200" y="3679825"/>
          <p14:tracePt t="35707" x="2073275" y="3636963"/>
          <p14:tracePt t="35714" x="2055813" y="3611563"/>
          <p14:tracePt t="35723" x="2022475" y="3568700"/>
          <p14:tracePt t="35731" x="2014538" y="3543300"/>
          <p14:tracePt t="35739" x="1997075" y="3509963"/>
          <p14:tracePt t="35747" x="1989138" y="3475038"/>
          <p14:tracePt t="35754" x="1989138" y="3441700"/>
          <p14:tracePt t="35763" x="1979613" y="3424238"/>
          <p14:tracePt t="35771" x="1963738" y="3398838"/>
          <p14:tracePt t="35779" x="1963738" y="3373438"/>
          <p14:tracePt t="35786" x="1963738" y="3355975"/>
          <p14:tracePt t="35796" x="1963738" y="3348038"/>
          <p14:tracePt t="35803" x="1963738" y="3322638"/>
          <p14:tracePt t="35812" x="1963738" y="3314700"/>
          <p14:tracePt t="35820" x="1963738" y="3297238"/>
          <p14:tracePt t="35828" x="1963738" y="3279775"/>
          <p14:tracePt t="35837" x="1963738" y="3271838"/>
          <p14:tracePt t="35843" x="1963738" y="3254375"/>
          <p14:tracePt t="35859" x="1963738" y="3238500"/>
          <p14:tracePt t="35869" x="1963738" y="3228975"/>
          <p14:tracePt t="35875" x="1963738" y="3221038"/>
          <p14:tracePt t="35885" x="1963738" y="3211513"/>
          <p14:tracePt t="35891" x="1963738" y="3203575"/>
          <p14:tracePt t="35898" x="1971675" y="3203575"/>
          <p14:tracePt t="35915" x="1971675" y="3195638"/>
          <p14:tracePt t="35923" x="1971675" y="3186113"/>
          <p14:tracePt t="35931" x="1971675" y="3178175"/>
          <p14:tracePt t="35948" x="1979613" y="3170238"/>
          <p14:tracePt t="35955" x="1979613" y="3160713"/>
          <p14:tracePt t="35963" x="1989138" y="3152775"/>
          <p14:tracePt t="35979" x="1989138" y="3144838"/>
          <p14:tracePt t="35996" x="1989138" y="3135313"/>
          <p14:tracePt t="36003" x="1997075" y="3135313"/>
          <p14:tracePt t="36011" x="1997075" y="3127375"/>
          <p14:tracePt t="36020" x="2005013" y="3119438"/>
          <p14:tracePt t="36026" x="2005013" y="3109913"/>
          <p14:tracePt t="36043" x="2005013" y="3101975"/>
          <p14:tracePt t="36053" x="2022475" y="3084513"/>
          <p14:tracePt t="36059" x="2030413" y="3076575"/>
          <p14:tracePt t="36069" x="2039938" y="3059113"/>
          <p14:tracePt t="36075" x="2039938" y="3051175"/>
          <p14:tracePt t="36130" x="2047875" y="3051175"/>
          <p14:tracePt t="39243" x="2039938" y="3041650"/>
          <p14:tracePt t="39253" x="2039938" y="3033713"/>
          <p14:tracePt t="39260" x="2030413" y="3008313"/>
          <p14:tracePt t="39266" x="2022475" y="2990850"/>
          <p14:tracePt t="39275" x="2005013" y="2974975"/>
          <p14:tracePt t="39283" x="1997075" y="2965450"/>
          <p14:tracePt t="39291" x="1979613" y="2940050"/>
          <p14:tracePt t="39299" x="1971675" y="2922588"/>
          <p14:tracePt t="39307" x="1963738" y="2897188"/>
          <p14:tracePt t="39315" x="1946275" y="2881313"/>
          <p14:tracePt t="39323" x="1928813" y="2871788"/>
          <p14:tracePt t="39331" x="1911350" y="2846388"/>
          <p14:tracePt t="39339" x="1903413" y="2830513"/>
          <p14:tracePt t="39347" x="1878013" y="2805113"/>
          <p14:tracePt t="39355" x="1870075" y="2787650"/>
          <p14:tracePt t="39363" x="1852613" y="2770188"/>
          <p14:tracePt t="39372" x="1827213" y="2744788"/>
          <p14:tracePt t="39378" x="1801813" y="2719388"/>
          <p14:tracePt t="39389" x="1751013" y="2686050"/>
          <p14:tracePt t="39396" x="1741488" y="2686050"/>
          <p14:tracePt t="39405" x="1725613" y="2668588"/>
          <p14:tracePt t="39411" x="1690688" y="2651125"/>
          <p14:tracePt t="39421" x="1674813" y="2633663"/>
          <p14:tracePt t="39426" x="1649413" y="2625725"/>
          <p14:tracePt t="39437" x="1631950" y="2617788"/>
          <p14:tracePt t="39443" x="1597025" y="2600325"/>
          <p14:tracePt t="39453" x="1581150" y="2592388"/>
          <p14:tracePt t="39459" x="1546225" y="2574925"/>
          <p14:tracePt t="39466" x="1530350" y="2566988"/>
          <p14:tracePt t="39476" x="1504950" y="2549525"/>
          <p14:tracePt t="39483" x="1504950" y="2541588"/>
          <p14:tracePt t="39491" x="1495425" y="2541588"/>
          <p14:tracePt t="39500" x="1477963" y="2541588"/>
          <p14:tracePt t="39547" x="1470025" y="2524125"/>
          <p14:tracePt t="39579" x="1462088" y="2516188"/>
          <p14:tracePt t="39586" x="1444625" y="2506663"/>
          <p14:tracePt t="39611" x="1444625" y="2498725"/>
          <p14:tracePt t="39627" x="1444625" y="2489200"/>
          <p14:tracePt t="39674" x="1444625" y="2481263"/>
          <p14:tracePt t="39683" x="1444625" y="2473325"/>
          <p14:tracePt t="39715" x="1444625" y="2463800"/>
          <p14:tracePt t="39852" x="1444625" y="2455863"/>
          <p14:tracePt t="40538" x="1444625" y="2447925"/>
          <p14:tracePt t="40556" x="1436688" y="2447925"/>
          <p14:tracePt t="40573" x="1427163" y="2447925"/>
          <p14:tracePt t="40578" x="1419225" y="2447925"/>
          <p14:tracePt t="40594" x="1411288" y="2447925"/>
          <p14:tracePt t="40610" x="1401763" y="2447925"/>
          <p14:tracePt t="40626" x="1393825" y="2447925"/>
          <p14:tracePt t="40637" x="1385888" y="2447925"/>
          <p14:tracePt t="40643" x="1360488" y="2455863"/>
          <p14:tracePt t="40649" x="1343025" y="2473325"/>
          <p14:tracePt t="40660" x="1333500" y="2473325"/>
          <p14:tracePt t="40667" x="1325563" y="2489200"/>
          <p14:tracePt t="40675" x="1308100" y="2516188"/>
          <p14:tracePt t="40684" x="1300163" y="2524125"/>
          <p14:tracePt t="40692" x="1292225" y="2549525"/>
          <p14:tracePt t="40698" x="1274763" y="2582863"/>
          <p14:tracePt t="40707" x="1274763" y="2600325"/>
          <p14:tracePt t="40715" x="1274763" y="2625725"/>
          <p14:tracePt t="40723" x="1274763" y="2651125"/>
          <p14:tracePt t="40730" x="1274763" y="2686050"/>
          <p14:tracePt t="40740" x="1274763" y="2711450"/>
          <p14:tracePt t="40747" x="1274763" y="2752725"/>
          <p14:tracePt t="40755" x="1274763" y="2770188"/>
          <p14:tracePt t="40763" x="1274763" y="2805113"/>
          <p14:tracePt t="40773" x="1274763" y="2830513"/>
          <p14:tracePt t="40780" x="1274763" y="2855913"/>
          <p14:tracePt t="40788" x="1274763" y="2889250"/>
          <p14:tracePt t="40796" x="1274763" y="2922588"/>
          <p14:tracePt t="40806" x="1274763" y="2940050"/>
          <p14:tracePt t="40811" x="1274763" y="3000375"/>
          <p14:tracePt t="40821" x="1274763" y="3033713"/>
          <p14:tracePt t="40827" x="1274763" y="3051175"/>
          <p14:tracePt t="40834" x="1274763" y="3076575"/>
          <p14:tracePt t="40843" x="1274763" y="3119438"/>
          <p14:tracePt t="40851" x="1274763" y="3144838"/>
          <p14:tracePt t="40859" x="1282700" y="3178175"/>
          <p14:tracePt t="40867" x="1282700" y="3195638"/>
          <p14:tracePt t="40874" x="1282700" y="3228975"/>
          <p14:tracePt t="40884" x="1292225" y="3263900"/>
          <p14:tracePt t="40892" x="1292225" y="3279775"/>
          <p14:tracePt t="40898" x="1292225" y="3314700"/>
          <p14:tracePt t="40908" x="1292225" y="3340100"/>
          <p14:tracePt t="40915" x="1300163" y="3373438"/>
          <p14:tracePt t="40923" x="1300163" y="3398838"/>
          <p14:tracePt t="40931" x="1300163" y="3424238"/>
          <p14:tracePt t="40940" x="1300163" y="3459163"/>
          <p14:tracePt t="40948" x="1300163" y="3502025"/>
          <p14:tracePt t="40955" x="1300163" y="3535363"/>
          <p14:tracePt t="40963" x="1300163" y="3578225"/>
          <p14:tracePt t="40972" x="1300163" y="3594100"/>
          <p14:tracePt t="40979" x="1300163" y="3636963"/>
          <p14:tracePt t="40990" x="1292225" y="3662363"/>
          <p14:tracePt t="40995" x="1282700" y="3697288"/>
          <p14:tracePt t="41006" x="1274763" y="3730625"/>
          <p14:tracePt t="41010" x="1274763" y="3748088"/>
          <p14:tracePt t="41018" x="1266825" y="3773488"/>
          <p14:tracePt t="41026" x="1266825" y="3798888"/>
          <p14:tracePt t="41035" x="1257300" y="3816350"/>
          <p14:tracePt t="41042" x="1249363" y="3832225"/>
          <p14:tracePt t="41050" x="1249363" y="3857625"/>
          <p14:tracePt t="41059" x="1249363" y="3883025"/>
          <p14:tracePt t="41067" x="1241425" y="3892550"/>
          <p14:tracePt t="41075" x="1223963" y="3925888"/>
          <p14:tracePt t="41083" x="1206500" y="3960813"/>
          <p14:tracePt t="41091" x="1206500" y="3986213"/>
          <p14:tracePt t="41099" x="1206500" y="4011613"/>
          <p14:tracePt t="41108" x="1206500" y="4037013"/>
          <p14:tracePt t="41115" x="1198563" y="4052888"/>
          <p14:tracePt t="41123" x="1198563" y="4070350"/>
          <p14:tracePt t="41130" x="1189038" y="4095750"/>
          <p14:tracePt t="41139" x="1181100" y="4113213"/>
          <p14:tracePt t="41147" x="1181100" y="4130675"/>
          <p14:tracePt t="41156" x="1181100" y="4146550"/>
          <p14:tracePt t="41162" x="1173163" y="4171950"/>
          <p14:tracePt t="41173" x="1163638" y="4197350"/>
          <p14:tracePt t="41178" x="1163638" y="4214813"/>
          <p14:tracePt t="41190" x="1155700" y="4240213"/>
          <p14:tracePt t="41194" x="1147763" y="4265613"/>
          <p14:tracePt t="41205" x="1147763" y="4283075"/>
          <p14:tracePt t="41210" x="1130300" y="4316413"/>
          <p14:tracePt t="41219" x="1130300" y="4333875"/>
          <p14:tracePt t="41226" x="1122363" y="4359275"/>
          <p14:tracePt t="41235" x="1122363" y="4368800"/>
          <p14:tracePt t="41242" x="1112838" y="4394200"/>
          <p14:tracePt t="41250" x="1112838" y="4410075"/>
          <p14:tracePt t="41258" x="1104900" y="4427538"/>
          <p14:tracePt t="41267" x="1104900" y="4452938"/>
          <p14:tracePt t="41274" x="1096963" y="4478338"/>
          <p14:tracePt t="41283" x="1096963" y="4495800"/>
          <p14:tracePt t="41291" x="1096963" y="4521200"/>
          <p14:tracePt t="41298" x="1096963" y="4529138"/>
          <p14:tracePt t="41306" x="1087438" y="4546600"/>
          <p14:tracePt t="41314" x="1087438" y="4554538"/>
          <p14:tracePt t="41330" x="1087438" y="4564063"/>
          <p14:tracePt t="41339" x="1087438" y="4572000"/>
          <p14:tracePt t="41356" x="1087438" y="4579938"/>
          <p14:tracePt t="41378" x="1087438" y="4589463"/>
          <p14:tracePt t="41394" x="1087438" y="4597400"/>
          <p14:tracePt t="41428" x="1087438" y="4605338"/>
          <p14:tracePt t="41443" x="1087438" y="4614863"/>
          <p14:tracePt t="41459" x="1087438" y="4622800"/>
          <p14:tracePt t="41474" x="1087438" y="4630738"/>
          <p14:tracePt t="41482" x="1087438" y="4640263"/>
          <p14:tracePt t="41492" x="1087438" y="4648200"/>
          <p14:tracePt t="41498" x="1096963" y="4657725"/>
          <p14:tracePt t="41507" x="1104900" y="4665663"/>
          <p14:tracePt t="41514" x="1112838" y="4673600"/>
          <p14:tracePt t="41523" x="1130300" y="4673600"/>
          <p14:tracePt t="41532" x="1138238" y="4683125"/>
          <p14:tracePt t="41540" x="1147763" y="4683125"/>
          <p14:tracePt t="41546" x="1173163" y="4699000"/>
          <p14:tracePt t="41556" x="1181100" y="4699000"/>
          <p14:tracePt t="41563" x="1198563" y="4708525"/>
          <p14:tracePt t="41573" x="1216025" y="4716463"/>
          <p14:tracePt t="41578" x="1223963" y="4716463"/>
          <p14:tracePt t="41589" x="1249363" y="4716463"/>
          <p14:tracePt t="41595" x="1257300" y="4724400"/>
          <p14:tracePt t="41605" x="1274763" y="4733925"/>
          <p14:tracePt t="41612" x="1292225" y="4741863"/>
          <p14:tracePt t="41620" x="1300163" y="4749800"/>
          <p14:tracePt t="41627" x="1325563" y="4759325"/>
          <p14:tracePt t="41634" x="1343025" y="4759325"/>
          <p14:tracePt t="41643" x="1360488" y="4767263"/>
          <p14:tracePt t="41651" x="1368425" y="4767263"/>
          <p14:tracePt t="41659" x="1376363" y="4775200"/>
          <p14:tracePt t="41667" x="1385888" y="4784725"/>
          <p14:tracePt t="41674" x="1401763" y="4784725"/>
          <p14:tracePt t="41682" x="1427163" y="4792663"/>
          <p14:tracePt t="41690" x="1436688" y="4792663"/>
          <p14:tracePt t="41699" x="1462088" y="4792663"/>
          <p14:tracePt t="41707" x="1477963" y="4792663"/>
          <p14:tracePt t="41714" x="1495425" y="4802188"/>
          <p14:tracePt t="41723" x="1504950" y="4802188"/>
          <p14:tracePt t="41731" x="1512888" y="4802188"/>
          <p14:tracePt t="41740" x="1530350" y="4802188"/>
          <p14:tracePt t="41748" x="1546225" y="4802188"/>
          <p14:tracePt t="41763" x="1563688" y="4802188"/>
          <p14:tracePt t="41773" x="1571625" y="4802188"/>
          <p14:tracePt t="41790" x="1581150" y="4802188"/>
          <p14:tracePt t="41794" x="1589088" y="4802188"/>
          <p14:tracePt t="41810" x="1597025" y="4802188"/>
          <p14:tracePt t="41971" x="1589088" y="4802188"/>
          <p14:tracePt t="41980" x="1563688" y="4802188"/>
          <p14:tracePt t="41989" x="1538288" y="4802188"/>
          <p14:tracePt t="41996" x="1512888" y="4802188"/>
          <p14:tracePt t="42006" x="1477963" y="4802188"/>
          <p14:tracePt t="42010" x="1444625" y="4802188"/>
          <p14:tracePt t="42018" x="1411288" y="4802188"/>
          <p14:tracePt t="42027" x="1393825" y="4802188"/>
          <p14:tracePt t="42034" x="1368425" y="4802188"/>
          <p14:tracePt t="42043" x="1343025" y="4802188"/>
          <p14:tracePt t="42051" x="1333500" y="4802188"/>
          <p14:tracePt t="42060" x="1308100" y="4802188"/>
          <p14:tracePt t="42067" x="1300163" y="4802188"/>
          <p14:tracePt t="42075" x="1292225" y="4802188"/>
          <p14:tracePt t="42082" x="1274763" y="4802188"/>
          <p14:tracePt t="42098" x="1257300" y="4802188"/>
          <p14:tracePt t="42106" x="1249363" y="4802188"/>
          <p14:tracePt t="42131" x="1223963" y="4802188"/>
          <p14:tracePt t="42147" x="1206500" y="4802188"/>
          <p14:tracePt t="42156" x="1189038" y="4792663"/>
          <p14:tracePt t="42162" x="1189038" y="4784725"/>
          <p14:tracePt t="42173" x="1163638" y="4775200"/>
          <p14:tracePt t="42179" x="1147763" y="4767263"/>
          <p14:tracePt t="42196" x="1130300" y="4749800"/>
          <p14:tracePt t="42205" x="1112838" y="4733925"/>
          <p14:tracePt t="42211" x="1104900" y="4724400"/>
          <p14:tracePt t="42218" x="1096963" y="4708525"/>
          <p14:tracePt t="42227" x="1079500" y="4683125"/>
          <p14:tracePt t="42234" x="1079500" y="4657725"/>
          <p14:tracePt t="42243" x="1069975" y="4640263"/>
          <p14:tracePt t="42251" x="1054100" y="4605338"/>
          <p14:tracePt t="42259" x="1044575" y="4572000"/>
          <p14:tracePt t="42267" x="1036638" y="4538663"/>
          <p14:tracePt t="42274" x="1028700" y="4495800"/>
          <p14:tracePt t="42283" x="1028700" y="4478338"/>
          <p14:tracePt t="42291" x="1011238" y="4435475"/>
          <p14:tracePt t="42299" x="1011238" y="4394200"/>
          <p14:tracePt t="42307" x="1003300" y="4341813"/>
          <p14:tracePt t="42314" x="993775" y="4300538"/>
          <p14:tracePt t="42323" x="985838" y="4249738"/>
          <p14:tracePt t="42332" x="985838" y="4214813"/>
          <p14:tracePt t="42340" x="985838" y="4164013"/>
          <p14:tracePt t="42347" x="977900" y="4138613"/>
          <p14:tracePt t="42357" x="977900" y="4079875"/>
          <p14:tracePt t="42362" x="968375" y="4027488"/>
          <p14:tracePt t="42373" x="968375" y="3976688"/>
          <p14:tracePt t="42380" x="968375" y="3943350"/>
          <p14:tracePt t="42389" x="968375" y="3900488"/>
          <p14:tracePt t="42396" x="968375" y="3867150"/>
          <p14:tracePt t="42406" x="968375" y="3832225"/>
          <p14:tracePt t="42412" x="968375" y="3790950"/>
          <p14:tracePt t="42418" x="968375" y="3738563"/>
          <p14:tracePt t="42428" x="968375" y="3687763"/>
          <p14:tracePt t="42434" x="968375" y="3629025"/>
          <p14:tracePt t="42443" x="968375" y="3586163"/>
          <p14:tracePt t="42450" x="968375" y="3543300"/>
          <p14:tracePt t="42459" x="977900" y="3484563"/>
          <p14:tracePt t="42467" x="977900" y="3424238"/>
          <p14:tracePt t="42476" x="977900" y="3373438"/>
          <p14:tracePt t="42482" x="977900" y="3340100"/>
          <p14:tracePt t="42491" x="985838" y="3297238"/>
          <p14:tracePt t="42498" x="985838" y="3246438"/>
          <p14:tracePt t="42507" x="985838" y="3203575"/>
          <p14:tracePt t="42514" x="985838" y="3186113"/>
          <p14:tracePt t="42523" x="985838" y="3144838"/>
          <p14:tracePt t="42531" x="993775" y="3109913"/>
          <p14:tracePt t="42540" x="993775" y="3084513"/>
          <p14:tracePt t="42547" x="993775" y="3059113"/>
          <p14:tracePt t="42557" x="1003300" y="3033713"/>
          <p14:tracePt t="42563" x="1003300" y="3008313"/>
          <p14:tracePt t="42573" x="1011238" y="2982913"/>
          <p14:tracePt t="42580" x="1019175" y="2957513"/>
          <p14:tracePt t="42589" x="1019175" y="2940050"/>
          <p14:tracePt t="42596" x="1019175" y="2906713"/>
          <p14:tracePt t="42605" x="1028700" y="2871788"/>
          <p14:tracePt t="42611" x="1028700" y="2838450"/>
          <p14:tracePt t="42619" x="1036638" y="2813050"/>
          <p14:tracePt t="42628" x="1036638" y="2778125"/>
          <p14:tracePt t="42634" x="1036638" y="2752725"/>
          <p14:tracePt t="42643" x="1036638" y="2736850"/>
          <p14:tracePt t="42651" x="1044575" y="2701925"/>
          <p14:tracePt t="42659" x="1054100" y="2676525"/>
          <p14:tracePt t="42668" x="1062038" y="2660650"/>
          <p14:tracePt t="42675" x="1062038" y="2643188"/>
          <p14:tracePt t="42682" x="1069975" y="2625725"/>
          <p14:tracePt t="42691" x="1079500" y="2600325"/>
          <p14:tracePt t="42699" x="1079500" y="2592388"/>
          <p14:tracePt t="42707" x="1087438" y="2582863"/>
          <p14:tracePt t="42716" x="1096963" y="2557463"/>
          <p14:tracePt t="42723" x="1104900" y="2541588"/>
          <p14:tracePt t="42740" x="1122363" y="2516188"/>
          <p14:tracePt t="42747" x="1130300" y="2506663"/>
          <p14:tracePt t="42763" x="1138238" y="2498725"/>
          <p14:tracePt t="42773" x="1147763" y="2489200"/>
          <p14:tracePt t="42790" x="1155700" y="2481263"/>
          <p14:tracePt t="42794" x="1163638" y="2473325"/>
          <p14:tracePt t="42804" x="1173163" y="2473325"/>
          <p14:tracePt t="42811" x="1173163" y="2463800"/>
          <p14:tracePt t="42818" x="1181100" y="2455863"/>
          <p14:tracePt t="42827" x="1189038" y="2447925"/>
          <p14:tracePt t="42859" x="1198563" y="2438400"/>
          <p14:tracePt t="42866" x="1206500" y="2430463"/>
          <p14:tracePt t="42891" x="1216025" y="2430463"/>
          <p14:tracePt t="42914" x="1223963" y="2430463"/>
          <p14:tracePt t="42924" x="1231900" y="2430463"/>
          <p14:tracePt t="42932" x="1249363" y="2430463"/>
          <p14:tracePt t="42941" x="1266825" y="2430463"/>
          <p14:tracePt t="42948" x="1274763" y="2430463"/>
          <p14:tracePt t="42956" x="1292225" y="2430463"/>
          <p14:tracePt t="42963" x="1317625" y="2430463"/>
          <p14:tracePt t="42973" x="1325563" y="2430463"/>
          <p14:tracePt t="42980" x="1350963" y="2430463"/>
          <p14:tracePt t="42989" x="1385888" y="2430463"/>
          <p14:tracePt t="42996" x="1401763" y="2430463"/>
          <p14:tracePt t="43006" x="1427163" y="2430463"/>
          <p14:tracePt t="43011" x="1436688" y="2430463"/>
          <p14:tracePt t="43018" x="1462088" y="2430463"/>
          <p14:tracePt t="43028" x="1477963" y="2430463"/>
          <p14:tracePt t="43034" x="1487488" y="2430463"/>
          <p14:tracePt t="43043" x="1495425" y="2430463"/>
          <p14:tracePt t="43051" x="1512888" y="2430463"/>
          <p14:tracePt t="43228" x="1512888" y="2422525"/>
          <p14:tracePt t="43251" x="1512888" y="2413000"/>
          <p14:tracePt t="43282" x="1512888" y="2405063"/>
          <p14:tracePt t="43307" x="1504950" y="2397125"/>
          <p14:tracePt t="43323" x="1504950" y="2387600"/>
          <p14:tracePt t="43330" x="1495425" y="2387600"/>
          <p14:tracePt t="43340" x="1495425" y="2379663"/>
          <p14:tracePt t="43357" x="1495425" y="2371725"/>
          <p14:tracePt t="43373" x="1487488" y="2362200"/>
          <p14:tracePt t="43389" x="1477963" y="2354263"/>
          <p14:tracePt t="43403" x="1477963" y="2344738"/>
          <p14:tracePt t="43418" x="1470025" y="2336800"/>
          <p14:tracePt t="43427" x="1462088" y="2328863"/>
          <p14:tracePt t="43434" x="1452563" y="2319338"/>
          <p14:tracePt t="43459" x="1444625" y="2319338"/>
          <p14:tracePt t="43491" x="1436688" y="2311400"/>
          <p14:tracePt t="43522" x="1427163" y="2311400"/>
          <p14:tracePt t="43530" x="1419225" y="2303463"/>
          <p14:tracePt t="43541" x="1411288" y="2303463"/>
          <p14:tracePt t="43573" x="1401763" y="2303463"/>
          <p14:tracePt t="43580" x="1393825" y="2303463"/>
          <p14:tracePt t="43594" x="1385888" y="2303463"/>
          <p14:tracePt t="43605" x="1368425" y="2303463"/>
          <p14:tracePt t="43617" x="1350963" y="2303463"/>
          <p14:tracePt t="43627" x="1343025" y="2303463"/>
          <p14:tracePt t="43643" x="1333500" y="2303463"/>
          <p14:tracePt t="43652" x="1325563" y="2303463"/>
          <p14:tracePt t="43659" x="1317625" y="2303463"/>
          <p14:tracePt t="43666" x="1308100" y="2303463"/>
          <p14:tracePt t="43676" x="1292225" y="2303463"/>
          <p14:tracePt t="43691" x="1274763" y="2303463"/>
          <p14:tracePt t="43708" x="1249363" y="2303463"/>
          <p14:tracePt t="43716" x="1249363" y="2311400"/>
          <p14:tracePt t="43723" x="1241425" y="2311400"/>
          <p14:tracePt t="43732" x="1231900" y="2311400"/>
          <p14:tracePt t="43741" x="1223963" y="2311400"/>
          <p14:tracePt t="43747" x="1216025" y="2319338"/>
          <p14:tracePt t="43757" x="1206500" y="2319338"/>
          <p14:tracePt t="43762" x="1198563" y="2328863"/>
          <p14:tracePt t="43773" x="1181100" y="2336800"/>
          <p14:tracePt t="43779" x="1163638" y="2344738"/>
          <p14:tracePt t="43794" x="1147763" y="2354263"/>
          <p14:tracePt t="43803" x="1138238" y="2354263"/>
          <p14:tracePt t="43812" x="1130300" y="2362200"/>
          <p14:tracePt t="43818" x="1122363" y="2371725"/>
          <p14:tracePt t="43826" x="1112838" y="2371725"/>
          <p14:tracePt t="43835" x="1104900" y="2387600"/>
          <p14:tracePt t="43842" x="1096963" y="2387600"/>
          <p14:tracePt t="43851" x="1087438" y="2397125"/>
          <p14:tracePt t="43858" x="1087438" y="2413000"/>
          <p14:tracePt t="43874" x="1069975" y="2430463"/>
          <p14:tracePt t="43882" x="1069975" y="2447925"/>
          <p14:tracePt t="43892" x="1062038" y="2463800"/>
          <p14:tracePt t="43899" x="1062038" y="2489200"/>
          <p14:tracePt t="43909" x="1054100" y="2498725"/>
          <p14:tracePt t="43915" x="1054100" y="2516188"/>
          <p14:tracePt t="43924" x="1044575" y="2541588"/>
          <p14:tracePt t="43931" x="1044575" y="2549525"/>
          <p14:tracePt t="43941" x="1044575" y="2582863"/>
          <p14:tracePt t="43948" x="1036638" y="2608263"/>
          <p14:tracePt t="43958" x="1036638" y="2617788"/>
          <p14:tracePt t="43963" x="1036638" y="2651125"/>
          <p14:tracePt t="43973" x="1036638" y="2686050"/>
          <p14:tracePt t="43979" x="1036638" y="2719388"/>
          <p14:tracePt t="43989" x="1036638" y="2762250"/>
          <p14:tracePt t="43994" x="1036638" y="2795588"/>
          <p14:tracePt t="44002" x="1036638" y="2820988"/>
          <p14:tracePt t="44011" x="1036638" y="2863850"/>
          <p14:tracePt t="44018" x="1036638" y="2914650"/>
          <p14:tracePt t="44026" x="1036638" y="2940050"/>
          <p14:tracePt t="44036" x="1036638" y="2982913"/>
          <p14:tracePt t="44043" x="1036638" y="3041650"/>
          <p14:tracePt t="44052" x="1036638" y="3084513"/>
          <p14:tracePt t="44059" x="1036638" y="3144838"/>
          <p14:tracePt t="44067" x="1036638" y="3203575"/>
          <p14:tracePt t="44075" x="1036638" y="3238500"/>
          <p14:tracePt t="44084" x="1036638" y="3271838"/>
          <p14:tracePt t="44091" x="1036638" y="3322638"/>
          <p14:tracePt t="44099" x="1036638" y="3348038"/>
          <p14:tracePt t="44107" x="1036638" y="3408363"/>
          <p14:tracePt t="44114" x="1036638" y="3424238"/>
          <p14:tracePt t="44123" x="1036638" y="3449638"/>
          <p14:tracePt t="44131" x="1036638" y="3484563"/>
          <p14:tracePt t="44141" x="1036638" y="3502025"/>
          <p14:tracePt t="44147" x="1036638" y="3527425"/>
          <p14:tracePt t="44157" x="1036638" y="3568700"/>
          <p14:tracePt t="44163" x="1036638" y="3594100"/>
          <p14:tracePt t="44173" x="1036638" y="3611563"/>
          <p14:tracePt t="44180" x="1036638" y="3654425"/>
          <p14:tracePt t="44189" x="1036638" y="3679825"/>
          <p14:tracePt t="44195" x="1036638" y="3713163"/>
          <p14:tracePt t="44201" x="1036638" y="3748088"/>
          <p14:tracePt t="44210" x="1036638" y="3773488"/>
          <p14:tracePt t="44218" x="1036638" y="3806825"/>
          <p14:tracePt t="44226" x="1036638" y="3841750"/>
          <p14:tracePt t="44235" x="1036638" y="3883025"/>
          <p14:tracePt t="44243" x="1036638" y="3900488"/>
          <p14:tracePt t="44252" x="1036638" y="3925888"/>
          <p14:tracePt t="44260" x="1036638" y="3943350"/>
          <p14:tracePt t="44267" x="1036638" y="3976688"/>
          <p14:tracePt t="44276" x="1036638" y="3986213"/>
          <p14:tracePt t="44283" x="1036638" y="4002088"/>
          <p14:tracePt t="44292" x="1044575" y="4027488"/>
          <p14:tracePt t="44298" x="1044575" y="4037013"/>
          <p14:tracePt t="44308" x="1054100" y="4044950"/>
          <p14:tracePt t="44315" x="1054100" y="4052888"/>
          <p14:tracePt t="44323" x="1054100" y="4070350"/>
          <p14:tracePt t="44331" x="1054100" y="4079875"/>
          <p14:tracePt t="44341" x="1054100" y="4095750"/>
          <p14:tracePt t="44346" x="1054100" y="4121150"/>
          <p14:tracePt t="44357" x="1054100" y="4130675"/>
          <p14:tracePt t="44363" x="1054100" y="4156075"/>
          <p14:tracePt t="44373" x="1054100" y="4171950"/>
          <p14:tracePt t="44379" x="1062038" y="4189413"/>
          <p14:tracePt t="44387" x="1062038" y="4206875"/>
          <p14:tracePt t="44396" x="1069975" y="4232275"/>
          <p14:tracePt t="44403" x="1069975" y="4240213"/>
          <p14:tracePt t="44412" x="1069975" y="4249738"/>
          <p14:tracePt t="44418" x="1069975" y="4275138"/>
          <p14:tracePt t="44427" x="1079500" y="4283075"/>
          <p14:tracePt t="44435" x="1087438" y="4300538"/>
          <p14:tracePt t="44443" x="1087438" y="4308475"/>
          <p14:tracePt t="44451" x="1087438" y="4316413"/>
          <p14:tracePt t="44459" x="1096963" y="4341813"/>
          <p14:tracePt t="44467" x="1096963" y="4351338"/>
          <p14:tracePt t="44475" x="1096963" y="4359275"/>
          <p14:tracePt t="44483" x="1104900" y="4376738"/>
          <p14:tracePt t="44492" x="1112838" y="4384675"/>
          <p14:tracePt t="44508" x="1112838" y="4402138"/>
          <p14:tracePt t="44514" x="1122363" y="4419600"/>
          <p14:tracePt t="44530" x="1130300" y="4435475"/>
          <p14:tracePt t="44541" x="1130300" y="4460875"/>
          <p14:tracePt t="44546" x="1147763" y="4470400"/>
          <p14:tracePt t="44557" x="1155700" y="4478338"/>
          <p14:tracePt t="44562" x="1155700" y="4486275"/>
          <p14:tracePt t="44573" x="1155700" y="4495800"/>
          <p14:tracePt t="44580" x="1163638" y="4513263"/>
          <p14:tracePt t="44588" x="1173163" y="4521200"/>
          <p14:tracePt t="44596" x="1173163" y="4529138"/>
          <p14:tracePt t="44601" x="1181100" y="4546600"/>
          <p14:tracePt t="44610" x="1189038" y="4572000"/>
          <p14:tracePt t="44626" x="1189038" y="4579938"/>
          <p14:tracePt t="44651" x="1189038" y="4589463"/>
          <p14:tracePt t="44667" x="1198563" y="4597400"/>
          <p14:tracePt t="44683" x="1206500" y="4605338"/>
          <p14:tracePt t="44699" x="1216025" y="4614863"/>
          <p14:tracePt t="44716" x="1216025" y="4622800"/>
          <p14:tracePt t="44731" x="1223963" y="4622800"/>
          <p14:tracePt t="44747" x="1231900" y="4630738"/>
          <p14:tracePt t="44757" x="1231900" y="4640263"/>
          <p14:tracePt t="44762" x="1241425" y="4640263"/>
          <p14:tracePt t="44773" x="1257300" y="4657725"/>
          <p14:tracePt t="44779" x="1257300" y="4665663"/>
          <p14:tracePt t="44789" x="1274763" y="4665663"/>
          <p14:tracePt t="44796" x="1292225" y="4673600"/>
          <p14:tracePt t="44811" x="1308100" y="4683125"/>
          <p14:tracePt t="44819" x="1317625" y="4683125"/>
          <p14:tracePt t="44828" x="1325563" y="4691063"/>
          <p14:tracePt t="44835" x="1343025" y="4699000"/>
          <p14:tracePt t="44843" x="1360488" y="4708525"/>
          <p14:tracePt t="44852" x="1368425" y="4708525"/>
          <p14:tracePt t="44859" x="1393825" y="4716463"/>
          <p14:tracePt t="44867" x="1419225" y="4716463"/>
          <p14:tracePt t="44875" x="1436688" y="4724400"/>
          <p14:tracePt t="44883" x="1470025" y="4724400"/>
          <p14:tracePt t="44891" x="1487488" y="4733925"/>
          <p14:tracePt t="44898" x="1504950" y="4733925"/>
          <p14:tracePt t="44907" x="1504950" y="4741863"/>
          <p14:tracePt t="44915" x="1520825" y="4741863"/>
          <p14:tracePt t="44941" x="1530350" y="4749800"/>
          <p14:tracePt t="44946" x="1538288" y="4749800"/>
          <p14:tracePt t="44957" x="1546225" y="4749800"/>
          <p14:tracePt t="44973" x="1555750" y="4749800"/>
          <p14:tracePt t="44979" x="1563688" y="4749800"/>
          <p14:tracePt t="44988" x="1571625" y="4749800"/>
          <p14:tracePt t="44996" x="1581150" y="4749800"/>
          <p14:tracePt t="45001" x="1597025" y="4749800"/>
          <p14:tracePt t="46556" x="1606550" y="4749800"/>
          <p14:tracePt t="46563" x="1614488" y="4749800"/>
          <p14:tracePt t="46570" x="1622425" y="4749800"/>
          <p14:tracePt t="46580" x="1631950" y="4749800"/>
          <p14:tracePt t="46586" x="1649413" y="4749800"/>
          <p14:tracePt t="46595" x="1657350" y="4741863"/>
          <p14:tracePt t="46603" x="1682750" y="4733925"/>
          <p14:tracePt t="46610" x="1700213" y="4733925"/>
          <p14:tracePt t="46619" x="1716088" y="4716463"/>
          <p14:tracePt t="46627" x="1751013" y="4708525"/>
          <p14:tracePt t="46635" x="1784350" y="4699000"/>
          <p14:tracePt t="46643" x="1809750" y="4683125"/>
          <p14:tracePt t="46651" x="1852613" y="4657725"/>
          <p14:tracePt t="46659" x="1920875" y="4622800"/>
          <p14:tracePt t="46667" x="1997075" y="4572000"/>
          <p14:tracePt t="46674" x="2055813" y="4538663"/>
          <p14:tracePt t="46683" x="2124075" y="4495800"/>
          <p14:tracePt t="46691" x="2200275" y="4427538"/>
          <p14:tracePt t="46700" x="2278063" y="4359275"/>
          <p14:tracePt t="46708" x="2387600" y="4265613"/>
          <p14:tracePt t="46715" x="2463800" y="4197350"/>
          <p14:tracePt t="46725" x="2532063" y="4130675"/>
          <p14:tracePt t="46730" x="2600325" y="4052888"/>
          <p14:tracePt t="46741" x="2643188" y="4002088"/>
          <p14:tracePt t="46748" x="2693988" y="3935413"/>
          <p14:tracePt t="46757" x="2727325" y="3883025"/>
          <p14:tracePt t="46763" x="2744788" y="3841750"/>
          <p14:tracePt t="46773" x="2762250" y="3763963"/>
          <p14:tracePt t="46779" x="2770188" y="3722688"/>
          <p14:tracePt t="46786" x="2770188" y="3671888"/>
          <p14:tracePt t="46796" x="2787650" y="3603625"/>
          <p14:tracePt t="46803" x="2787650" y="3543300"/>
          <p14:tracePt t="46812" x="2787650" y="3502025"/>
          <p14:tracePt t="46819" x="2787650" y="3459163"/>
          <p14:tracePt t="46827" x="2787650" y="3416300"/>
          <p14:tracePt t="46835" x="2787650" y="3382963"/>
          <p14:tracePt t="46843" x="2787650" y="3348038"/>
          <p14:tracePt t="46851" x="2787650" y="3305175"/>
          <p14:tracePt t="46859" x="2770188" y="3254375"/>
          <p14:tracePt t="46867" x="2752725" y="3211513"/>
          <p14:tracePt t="46887" x="2693988" y="3127375"/>
          <p14:tracePt t="46892" x="2668588" y="3084513"/>
          <p14:tracePt t="46899" x="2643188" y="3051175"/>
          <p14:tracePt t="46909" x="2600325" y="3000375"/>
          <p14:tracePt t="46915" x="2574925" y="2974975"/>
          <p14:tracePt t="46925" x="2541588" y="2940050"/>
          <p14:tracePt t="46931" x="2498725" y="2897188"/>
          <p14:tracePt t="46942" x="2473325" y="2871788"/>
          <p14:tracePt t="46947" x="2438400" y="2838450"/>
          <p14:tracePt t="46957" x="2413000" y="2813050"/>
          <p14:tracePt t="46963" x="2397125" y="2805113"/>
          <p14:tracePt t="46970" x="2362200" y="2770188"/>
          <p14:tracePt t="46979" x="2311400" y="2727325"/>
          <p14:tracePt t="46986" x="2278063" y="2711450"/>
          <p14:tracePt t="46996" x="2235200" y="2686050"/>
          <p14:tracePt t="47003" x="2217738" y="2660650"/>
          <p14:tracePt t="47012" x="2184400" y="2651125"/>
          <p14:tracePt t="47019" x="2166938" y="2633663"/>
          <p14:tracePt t="47028" x="2133600" y="2617788"/>
          <p14:tracePt t="47035" x="2116138" y="2608263"/>
          <p14:tracePt t="47043" x="2090738" y="2592388"/>
          <p14:tracePt t="47051" x="2082800" y="2582863"/>
          <p14:tracePt t="47059" x="2073275" y="2582863"/>
          <p14:tracePt t="47067" x="2055813" y="2582863"/>
          <p14:tracePt t="47075" x="2055813" y="2574925"/>
          <p14:tracePt t="47083" x="2047875" y="2574925"/>
          <p14:tracePt t="47092" x="2030413" y="2566988"/>
          <p14:tracePt t="47110" x="2005013" y="2549525"/>
          <p14:tracePt t="47115" x="1989138" y="2541588"/>
          <p14:tracePt t="47126" x="1954213" y="2524125"/>
          <p14:tracePt t="47132" x="1946275" y="2524125"/>
          <p14:tracePt t="47142" x="1928813" y="2524125"/>
          <p14:tracePt t="47148" x="1920875" y="2516188"/>
          <p14:tracePt t="47155" x="1903413" y="2506663"/>
          <p14:tracePt t="47170" x="1895475" y="2498725"/>
          <p14:tracePt t="47180" x="1885950" y="2498725"/>
          <p14:tracePt t="47186" x="1878013" y="2498725"/>
          <p14:tracePt t="47203" x="1870075" y="2489200"/>
          <p14:tracePt t="47234" x="1852613" y="2481263"/>
          <p14:tracePt t="47243" x="1844675" y="2481263"/>
          <p14:tracePt t="47251" x="1827213" y="2473325"/>
          <p14:tracePt t="47259" x="1819275" y="2473325"/>
          <p14:tracePt t="47268" x="1809750" y="2473325"/>
          <p14:tracePt t="47276" x="1801813" y="2463800"/>
          <p14:tracePt t="47282" x="1784350" y="2463800"/>
          <p14:tracePt t="47300" x="1758950" y="2455863"/>
          <p14:tracePt t="47308" x="1733550" y="2447925"/>
          <p14:tracePt t="47325" x="1733550" y="2438400"/>
          <p14:tracePt t="47341" x="1725613" y="2438400"/>
          <p14:tracePt t="47347" x="1716088" y="2438400"/>
          <p14:tracePt t="47357" x="1708150" y="2438400"/>
          <p14:tracePt t="47370" x="1700213" y="2430463"/>
          <p14:tracePt t="47378" x="1690688" y="2430463"/>
          <p14:tracePt t="47426" x="1682750" y="2422525"/>
          <p14:tracePt t="47442" x="1674813" y="2422525"/>
          <p14:tracePt t="47459" x="1665288" y="2422525"/>
          <p14:tracePt t="47466" x="1665288" y="2413000"/>
          <p14:tracePt t="47476" x="1657350" y="2413000"/>
          <p14:tracePt t="47482" x="1649413" y="2413000"/>
          <p14:tracePt t="47498" x="1639888" y="2413000"/>
          <p14:tracePt t="47586" x="1631950" y="2413000"/>
          <p14:tracePt t="47723" x="1622425" y="2413000"/>
          <p14:tracePt t="47771" x="1639888" y="2422525"/>
          <p14:tracePt t="47796" x="1649413" y="2430463"/>
          <p14:tracePt t="47811" x="1657350" y="2430463"/>
          <p14:tracePt t="47859" x="1665288" y="2430463"/>
          <p14:tracePt t="47899" x="1665288" y="2438400"/>
          <p14:tracePt t="47914" x="1682750" y="2438400"/>
          <p14:tracePt t="47930" x="1690688" y="2447925"/>
          <p14:tracePt t="47963" x="1700213" y="2455863"/>
          <p14:tracePt t="47970" x="1708150" y="2455863"/>
          <p14:tracePt t="47986" x="1716088" y="2455863"/>
          <p14:tracePt t="47994" x="1733550" y="2455863"/>
          <p14:tracePt t="48018" x="1751013" y="2455863"/>
          <p14:tracePt t="48028" x="1758950" y="2455863"/>
          <p14:tracePt t="48035" x="1766888" y="2463800"/>
          <p14:tracePt t="48043" x="1776413" y="2463800"/>
          <p14:tracePt t="48051" x="1784350" y="2463800"/>
          <p14:tracePt t="48059" x="1793875" y="2463800"/>
          <p14:tracePt t="48067" x="1809750" y="2473325"/>
          <p14:tracePt t="48083" x="1827213" y="2473325"/>
          <p14:tracePt t="48092" x="1835150" y="2473325"/>
          <p14:tracePt t="48109" x="1844675" y="2473325"/>
          <p14:tracePt t="48116" x="1852613" y="2473325"/>
          <p14:tracePt t="48130" x="1878013" y="2473325"/>
          <p14:tracePt t="48148" x="1885950" y="2481263"/>
          <p14:tracePt t="48163" x="1903413" y="2481263"/>
          <p14:tracePt t="48170" x="1920875" y="2481263"/>
          <p14:tracePt t="48179" x="1928813" y="2481263"/>
          <p14:tracePt t="48187" x="1954213" y="2481263"/>
          <p14:tracePt t="48203" x="1971675" y="2481263"/>
          <p14:tracePt t="48211" x="1979613" y="2481263"/>
          <p14:tracePt t="48219" x="1989138" y="2481263"/>
          <p14:tracePt t="48227" x="1997075" y="2481263"/>
          <p14:tracePt t="48235" x="2005013" y="2481263"/>
          <p14:tracePt t="48243" x="2014538" y="2481263"/>
          <p14:tracePt t="48251" x="2030413" y="2481263"/>
          <p14:tracePt t="48259" x="2039938" y="2481263"/>
          <p14:tracePt t="48267" x="2047875" y="2481263"/>
          <p14:tracePt t="48276" x="2055813" y="2481263"/>
          <p14:tracePt t="48283" x="2065338" y="2481263"/>
          <p14:tracePt t="48292" x="2073275" y="2481263"/>
          <p14:tracePt t="48300" x="2082800" y="2481263"/>
          <p14:tracePt t="48309" x="2108200" y="2481263"/>
          <p14:tracePt t="48314" x="2116138" y="2481263"/>
          <p14:tracePt t="48326" x="2124075" y="2481263"/>
          <p14:tracePt t="48332" x="2149475" y="2481263"/>
          <p14:tracePt t="48341" x="2159000" y="2481263"/>
          <p14:tracePt t="48348" x="2166938" y="2481263"/>
          <p14:tracePt t="48355" x="2174875" y="2481263"/>
          <p14:tracePt t="48370" x="2192338" y="2481263"/>
          <p14:tracePt t="48379" x="2209800" y="2481263"/>
          <p14:tracePt t="48396" x="2217738" y="2481263"/>
          <p14:tracePt t="48403" x="2227263" y="2481263"/>
          <p14:tracePt t="48418" x="2243138" y="2481263"/>
          <p14:tracePt t="48427" x="2268538" y="2481263"/>
          <p14:tracePt t="48435" x="2278063" y="2481263"/>
          <p14:tracePt t="48443" x="2286000" y="2481263"/>
          <p14:tracePt t="48451" x="2293938" y="2481263"/>
          <p14:tracePt t="48459" x="2311400" y="2481263"/>
          <p14:tracePt t="48476" x="2328863" y="2481263"/>
          <p14:tracePt t="48492" x="2336800" y="2481263"/>
          <p14:tracePt t="48500" x="2344738" y="2481263"/>
          <p14:tracePt t="48509" x="2354263" y="2481263"/>
          <p14:tracePt t="48526" x="2362200" y="2481263"/>
          <p14:tracePt t="48531" x="2371725" y="2481263"/>
          <p14:tracePt t="48541" x="2379663" y="2473325"/>
          <p14:tracePt t="48548" x="2397125" y="2473325"/>
          <p14:tracePt t="48554" x="2405063" y="2473325"/>
          <p14:tracePt t="48563" x="2422525" y="2473325"/>
          <p14:tracePt t="48571" x="2447925" y="2473325"/>
          <p14:tracePt t="48579" x="2455863" y="2473325"/>
          <p14:tracePt t="48588" x="2463800" y="2473325"/>
          <p14:tracePt t="48596" x="2481263" y="2473325"/>
          <p14:tracePt t="48603" x="2498725" y="2473325"/>
          <p14:tracePt t="48611" x="2516188" y="2463800"/>
          <p14:tracePt t="48619" x="2524125" y="2463800"/>
          <p14:tracePt t="48628" x="2532063" y="2463800"/>
          <p14:tracePt t="48635" x="2541588" y="2463800"/>
          <p14:tracePt t="48650" x="2566988" y="2455863"/>
          <p14:tracePt t="48675" x="2592388" y="2455863"/>
          <p14:tracePt t="48683" x="2600325" y="2455863"/>
          <p14:tracePt t="48699" x="2608263" y="2455863"/>
          <p14:tracePt t="48715" x="2617788" y="2455863"/>
          <p14:tracePt t="48747" x="2625725" y="2455863"/>
          <p14:tracePt t="48756" x="2643188" y="2455863"/>
          <p14:tracePt t="48770" x="2660650" y="2455863"/>
          <p14:tracePt t="48780" x="2668588" y="2455863"/>
          <p14:tracePt t="48787" x="2686050" y="2455863"/>
          <p14:tracePt t="48794" x="2693988" y="2455863"/>
          <p14:tracePt t="48803" x="2701925" y="2455863"/>
          <p14:tracePt t="48811" x="2711450" y="2455863"/>
          <p14:tracePt t="48819" x="2719388" y="2455863"/>
          <p14:tracePt t="48852" x="2727325" y="2455863"/>
          <p14:tracePt t="48860" x="2736850" y="2455863"/>
          <p14:tracePt t="49732" x="2744788" y="2455863"/>
          <p14:tracePt t="49811" x="2762250" y="2455863"/>
          <p14:tracePt t="50698" x="2778125" y="2455863"/>
          <p14:tracePt t="50709" x="2787650" y="2455863"/>
          <p14:tracePt t="50732" x="2795588" y="2455863"/>
          <p14:tracePt t="50748" x="2805113" y="2455863"/>
          <p14:tracePt t="50754" x="2813050" y="2455863"/>
          <p14:tracePt t="50771" x="2830513" y="2455863"/>
          <p14:tracePt t="50803" x="2838450" y="2455863"/>
          <p14:tracePt t="50819" x="2846388" y="2447925"/>
          <p14:tracePt t="50835" x="2855913" y="2447925"/>
          <p14:tracePt t="50843" x="2863850" y="2447925"/>
          <p14:tracePt t="50883" x="2871788" y="2447925"/>
          <p14:tracePt t="51236" x="2881313" y="2447925"/>
          <p14:tracePt t="51251" x="2889250" y="2438400"/>
          <p14:tracePt t="52507" x="2889250" y="2447925"/>
          <p14:tracePt t="52587" x="2889250" y="2455863"/>
          <p14:tracePt t="52596" x="2889250" y="2473325"/>
          <p14:tracePt t="52611" x="2889250" y="2481263"/>
          <p14:tracePt t="52627" x="2881313" y="2498725"/>
          <p14:tracePt t="52660" x="2881313" y="2506663"/>
          <p14:tracePt t="52667" x="2871788" y="2516188"/>
          <p14:tracePt t="52683" x="2871788" y="2524125"/>
          <p14:tracePt t="52694" x="2871788" y="2541588"/>
          <p14:tracePt t="52707" x="2871788" y="2549525"/>
          <p14:tracePt t="52715" x="2871788" y="2557463"/>
          <p14:tracePt t="52722" x="2871788" y="2566988"/>
          <p14:tracePt t="52730" x="2871788" y="2574925"/>
          <p14:tracePt t="52747" x="2871788" y="2582863"/>
          <p14:tracePt t="52763" x="2871788" y="2592388"/>
          <p14:tracePt t="52771" x="2871788" y="2600325"/>
          <p14:tracePt t="52780" x="2871788" y="2608263"/>
          <p14:tracePt t="52859" x="2871788" y="2625725"/>
          <p14:tracePt t="52867" x="2863850" y="2633663"/>
          <p14:tracePt t="52878" x="2855913" y="2633663"/>
          <p14:tracePt t="52883" x="2846388" y="2651125"/>
          <p14:tracePt t="52900" x="2838450" y="2660650"/>
          <p14:tracePt t="52906" x="2830513" y="2660650"/>
          <p14:tracePt t="52915" x="2820988" y="2660650"/>
          <p14:tracePt t="52922" x="2805113" y="2660650"/>
          <p14:tracePt t="52932" x="2770188" y="2676525"/>
          <p14:tracePt t="52939" x="2736850" y="2676525"/>
          <p14:tracePt t="52948" x="2701925" y="2686050"/>
          <p14:tracePt t="52956" x="2676525" y="2693988"/>
          <p14:tracePt t="52963" x="2625725" y="2701925"/>
          <p14:tracePt t="52970" x="2592388" y="2701925"/>
          <p14:tracePt t="52979" x="2549525" y="2701925"/>
          <p14:tracePt t="52987" x="2506663" y="2719388"/>
          <p14:tracePt t="52995" x="2473325" y="2719388"/>
          <p14:tracePt t="53003" x="2438400" y="2719388"/>
          <p14:tracePt t="53012" x="2422525" y="2719388"/>
          <p14:tracePt t="53019" x="2397125" y="2727325"/>
          <p14:tracePt t="53028" x="2379663" y="2727325"/>
          <p14:tracePt t="53363" x="2379663" y="2736850"/>
          <p14:tracePt t="53387" x="2387600" y="2736850"/>
          <p14:tracePt t="53403" x="2405063" y="2744788"/>
          <p14:tracePt t="53418" x="2413000" y="2752725"/>
          <p14:tracePt t="53427" x="2422525" y="2752725"/>
          <p14:tracePt t="53434" x="2430463" y="2752725"/>
          <p14:tracePt t="53445" x="2447925" y="2752725"/>
          <p14:tracePt t="53451" x="2463800" y="2752725"/>
          <p14:tracePt t="53461" x="2481263" y="2752725"/>
          <p14:tracePt t="53467" x="2506663" y="2752725"/>
          <p14:tracePt t="53478" x="2524125" y="2752725"/>
          <p14:tracePt t="53483" x="2557463" y="2752725"/>
          <p14:tracePt t="53491" x="2582863" y="2752725"/>
          <p14:tracePt t="53500" x="2617788" y="2752725"/>
          <p14:tracePt t="53510" x="2633663" y="2752725"/>
          <p14:tracePt t="53516" x="2660650" y="2752725"/>
          <p14:tracePt t="53522" x="2686050" y="2752725"/>
          <p14:tracePt t="53532" x="2701925" y="2752725"/>
          <p14:tracePt t="53540" x="2719388" y="2752725"/>
          <p14:tracePt t="53548" x="2727325" y="2752725"/>
          <p14:tracePt t="53555" x="2744788" y="2752725"/>
          <p14:tracePt t="53618" x="2752725" y="2752725"/>
          <p14:tracePt t="53643" x="2762250" y="2752725"/>
          <p14:tracePt t="53770" x="2778125" y="2752725"/>
          <p14:tracePt t="53787" x="2805113" y="2752725"/>
          <p14:tracePt t="53794" x="2813050" y="2752725"/>
          <p14:tracePt t="53803" x="2820988" y="2752725"/>
          <p14:tracePt t="53810" x="2846388" y="2752725"/>
          <p14:tracePt t="53819" x="2863850" y="2752725"/>
          <p14:tracePt t="53828" x="2897188" y="2752725"/>
          <p14:tracePt t="53835" x="2922588" y="2752725"/>
          <p14:tracePt t="53845" x="2965450" y="2752725"/>
          <p14:tracePt t="53852" x="2990850" y="2752725"/>
          <p14:tracePt t="53861" x="3033713" y="2752725"/>
          <p14:tracePt t="53867" x="3059113" y="2752725"/>
          <p14:tracePt t="53878" x="3094038" y="2752725"/>
          <p14:tracePt t="53889" x="3135313" y="2752725"/>
          <p14:tracePt t="53900" x="3160713" y="2752725"/>
          <p14:tracePt t="53906" x="3203575" y="2752725"/>
          <p14:tracePt t="53915" x="3211513" y="2752725"/>
          <p14:tracePt t="53923" x="3228975" y="2752725"/>
          <p14:tracePt t="53931" x="3246438" y="2752725"/>
          <p14:tracePt t="53948" x="3254375" y="2752725"/>
          <p14:tracePt t="53954" x="3263900" y="2752725"/>
          <p14:tracePt t="53995" x="3271838" y="2752725"/>
          <p14:tracePt t="54003" x="3279775" y="2752725"/>
          <p14:tracePt t="54012" x="3289300" y="2752725"/>
          <p14:tracePt t="54019" x="3297238" y="2752725"/>
          <p14:tracePt t="54028" x="3305175" y="2752725"/>
          <p14:tracePt t="54034" x="3314700" y="2752725"/>
          <p14:tracePt t="54066" x="3330575" y="2752725"/>
          <p14:tracePt t="54083" x="3340100" y="2752725"/>
          <p14:tracePt t="54099" x="3348038" y="2752725"/>
          <p14:tracePt t="54116" x="3355975" y="2752725"/>
          <p14:tracePt t="54131" x="3373438" y="2752725"/>
          <p14:tracePt t="54299" x="3382963" y="2752725"/>
          <p14:tracePt t="54306" x="3390900" y="2752725"/>
          <p14:tracePt t="54315" x="3398838" y="2752725"/>
          <p14:tracePt t="54322" x="3408363" y="2752725"/>
          <p14:tracePt t="54331" x="3416300" y="2752725"/>
          <p14:tracePt t="54339" x="3433763" y="2752725"/>
          <p14:tracePt t="54363" x="3441700" y="2752725"/>
          <p14:tracePt t="56259" x="3441700" y="2762250"/>
          <p14:tracePt t="56282" x="3416300" y="2778125"/>
          <p14:tracePt t="56299" x="3408363" y="2778125"/>
          <p14:tracePt t="56315" x="3398838" y="2778125"/>
          <p14:tracePt t="56323" x="3382963" y="2795588"/>
          <p14:tracePt t="56330" x="3373438" y="2795588"/>
          <p14:tracePt t="56339" x="3365500" y="2805113"/>
          <p14:tracePt t="56347" x="3348038" y="2813050"/>
          <p14:tracePt t="56355" x="3340100" y="2813050"/>
          <p14:tracePt t="56363" x="3322638" y="2813050"/>
          <p14:tracePt t="56372" x="3314700" y="2820988"/>
          <p14:tracePt t="56380" x="3305175" y="2820988"/>
          <p14:tracePt t="56387" x="3289300" y="2838450"/>
          <p14:tracePt t="56396" x="3279775" y="2838450"/>
          <p14:tracePt t="56403" x="3271838" y="2846388"/>
          <p14:tracePt t="56413" x="3263900" y="2863850"/>
          <p14:tracePt t="56419" x="3246438" y="2863850"/>
          <p14:tracePt t="56429" x="3228975" y="2871788"/>
          <p14:tracePt t="56452" x="3221038" y="2881313"/>
          <p14:tracePt t="56466" x="3211513" y="2881313"/>
          <p14:tracePt t="56483" x="3203575" y="2889250"/>
          <p14:tracePt t="56523" x="3195638" y="2889250"/>
          <p14:tracePt t="56531" x="3186113" y="2889250"/>
          <p14:tracePt t="56539" x="3186113" y="2897188"/>
          <p14:tracePt t="56547" x="3178175" y="2897188"/>
          <p14:tracePt t="56555" x="3160713" y="2914650"/>
          <p14:tracePt t="56563" x="3152775" y="2922588"/>
          <p14:tracePt t="56572" x="3127375" y="2940050"/>
          <p14:tracePt t="56588" x="3119438" y="2940050"/>
          <p14:tracePt t="56596" x="3109913" y="2940050"/>
          <p14:tracePt t="56603" x="3101975" y="2949575"/>
          <p14:tracePt t="56613" x="3094038" y="2949575"/>
          <p14:tracePt t="56620" x="3084513" y="2957513"/>
          <p14:tracePt t="57634" x="3084513" y="2965450"/>
          <p14:tracePt t="57645" x="3084513" y="2974975"/>
          <p14:tracePt t="57651" x="3076575" y="2974975"/>
          <p14:tracePt t="57659" x="3067050" y="2982913"/>
          <p14:tracePt t="57667" x="3059113" y="2982913"/>
          <p14:tracePt t="57675" x="3041650" y="2982913"/>
          <p14:tracePt t="57683" x="3025775" y="2982913"/>
          <p14:tracePt t="57691" x="3000375" y="2982913"/>
          <p14:tracePt t="57699" x="2974975" y="2982913"/>
          <p14:tracePt t="57707" x="2949575" y="2982913"/>
          <p14:tracePt t="57714" x="2922588" y="2990850"/>
          <p14:tracePt t="57722" x="2897188" y="2990850"/>
          <p14:tracePt t="57731" x="2863850" y="2990850"/>
          <p14:tracePt t="57739" x="2830513" y="2990850"/>
          <p14:tracePt t="57747" x="2795588" y="3000375"/>
          <p14:tracePt t="57756" x="2778125" y="3000375"/>
          <p14:tracePt t="57763" x="2752725" y="3008313"/>
          <p14:tracePt t="57771" x="2711450" y="3016250"/>
          <p14:tracePt t="57780" x="2686050" y="3016250"/>
          <p14:tracePt t="57787" x="2660650" y="3025775"/>
          <p14:tracePt t="57797" x="2633663" y="3025775"/>
          <p14:tracePt t="57803" x="2608263" y="3025775"/>
          <p14:tracePt t="57813" x="2582863" y="3025775"/>
          <p14:tracePt t="57819" x="2566988" y="3033713"/>
          <p14:tracePt t="57829" x="2541588" y="3033713"/>
          <p14:tracePt t="57834" x="2516188" y="3033713"/>
          <p14:tracePt t="57843" x="2481263" y="3041650"/>
          <p14:tracePt t="57850" x="2463800" y="3041650"/>
          <p14:tracePt t="57857" x="2438400" y="3041650"/>
          <p14:tracePt t="57868" x="2430463" y="3041650"/>
          <p14:tracePt t="57874" x="2405063" y="3041650"/>
          <p14:tracePt t="57892" x="2371725" y="3051175"/>
          <p14:tracePt t="57898" x="2362200" y="3059113"/>
          <p14:tracePt t="57906" x="2344738" y="3059113"/>
          <p14:tracePt t="58003" x="2344738" y="3067050"/>
          <p14:tracePt t="58203" x="2354263" y="3067050"/>
          <p14:tracePt t="58213" x="2371725" y="3067050"/>
          <p14:tracePt t="58219" x="2405063" y="3067050"/>
          <p14:tracePt t="58229" x="2430463" y="3076575"/>
          <p14:tracePt t="58235" x="2455863" y="3076575"/>
          <p14:tracePt t="58245" x="2498725" y="3076575"/>
          <p14:tracePt t="58251" x="2524125" y="3076575"/>
          <p14:tracePt t="58258" x="2574925" y="3076575"/>
          <p14:tracePt t="58266" x="2592388" y="3076575"/>
          <p14:tracePt t="58275" x="2617788" y="3076575"/>
          <p14:tracePt t="58283" x="2643188" y="3076575"/>
          <p14:tracePt t="58292" x="2651125" y="3076575"/>
          <p14:tracePt t="58299" x="2676525" y="3076575"/>
          <p14:tracePt t="58307" x="2686050" y="3076575"/>
          <p14:tracePt t="58315" x="2693988" y="3076575"/>
          <p14:tracePt t="58323" x="2711450" y="3076575"/>
          <p14:tracePt t="58331" x="2719388" y="3076575"/>
          <p14:tracePt t="58339" x="2727325" y="3076575"/>
          <p14:tracePt t="58347" x="2744788" y="3076575"/>
          <p14:tracePt t="58365" x="2762250" y="3076575"/>
          <p14:tracePt t="58381" x="2778125" y="3076575"/>
          <p14:tracePt t="59043" x="2795588" y="3076575"/>
          <p14:tracePt t="59123" x="2805113" y="3076575"/>
          <p14:tracePt t="59140" x="2813050" y="3067050"/>
          <p14:tracePt t="59155" x="2820988" y="3059113"/>
          <p14:tracePt t="59181" x="2830513" y="3051175"/>
          <p14:tracePt t="59197" x="2838450" y="3041650"/>
          <p14:tracePt t="59227" x="2846388" y="3033713"/>
          <p14:tracePt t="59242" x="2863850" y="3016250"/>
          <p14:tracePt t="59396" x="2871788" y="3008313"/>
          <p14:tracePt t="59676" x="2863850" y="3008313"/>
          <p14:tracePt t="59691" x="2846388" y="3008313"/>
          <p14:tracePt t="59707" x="2830513" y="3008313"/>
          <p14:tracePt t="59714" x="2820988" y="3008313"/>
          <p14:tracePt t="59722" x="2813050" y="3008313"/>
          <p14:tracePt t="59732" x="2805113" y="3008313"/>
          <p14:tracePt t="59738" x="2795588" y="3008313"/>
          <p14:tracePt t="59754" x="2778125" y="3008313"/>
          <p14:tracePt t="59765" x="2770188" y="3008313"/>
          <p14:tracePt t="59770" x="2752725" y="3000375"/>
          <p14:tracePt t="59782" x="2744788" y="3000375"/>
          <p14:tracePt t="59786" x="2736850" y="3000375"/>
          <p14:tracePt t="59798" x="2727325" y="2990850"/>
          <p14:tracePt t="59802" x="2719388" y="2990850"/>
          <p14:tracePt t="59818" x="2711450" y="2990850"/>
          <p14:tracePt t="59826" x="2693988" y="2990850"/>
          <p14:tracePt t="59842" x="2686050" y="2990850"/>
          <p14:tracePt t="59850" x="2676525" y="2990850"/>
          <p14:tracePt t="59859" x="2668588" y="2990850"/>
          <p14:tracePt t="59866" x="2660650" y="2982913"/>
          <p14:tracePt t="59875" x="2651125" y="2974975"/>
          <p14:tracePt t="59882" x="2643188" y="2974975"/>
          <p14:tracePt t="59898" x="2633663" y="2974975"/>
          <p14:tracePt t="59915" x="2625725" y="2974975"/>
          <p14:tracePt t="59922" x="2617788" y="2965450"/>
          <p14:tracePt t="59931" x="2608263" y="2957513"/>
          <p14:tracePt t="59938" x="2600325" y="2949575"/>
          <p14:tracePt t="59955" x="2582863" y="2940050"/>
          <p14:tracePt t="59971" x="2574925" y="2932113"/>
          <p14:tracePt t="59981" x="2566988" y="2914650"/>
          <p14:tracePt t="59986" x="2557463" y="2914650"/>
          <p14:tracePt t="60003" x="2549525" y="2906713"/>
          <p14:tracePt t="60011" x="2532063" y="2889250"/>
          <p14:tracePt t="60036" x="2524125" y="2889250"/>
          <p14:tracePt t="60051" x="2516188" y="2881313"/>
          <p14:tracePt t="60068" x="2506663" y="2871788"/>
          <p14:tracePt t="60091" x="2506663" y="2863850"/>
          <p14:tracePt t="60563" x="2506663" y="2871788"/>
          <p14:tracePt t="60581" x="2506663" y="2881313"/>
          <p14:tracePt t="60597" x="2516188" y="2881313"/>
          <p14:tracePt t="60603" x="2516188" y="2889250"/>
          <p14:tracePt t="60619" x="2524125" y="2906713"/>
          <p14:tracePt t="60635" x="2532063" y="2914650"/>
          <p14:tracePt t="60667" x="2541588" y="2932113"/>
          <p14:tracePt t="60683" x="2541588" y="2940050"/>
          <p14:tracePt t="60716" x="2541588" y="2949575"/>
          <p14:tracePt t="60723" x="2541588" y="2957513"/>
          <p14:tracePt t="60731" x="2541588" y="2965450"/>
          <p14:tracePt t="60754" x="2541588" y="2974975"/>
          <p14:tracePt t="60764" x="2541588" y="2982913"/>
          <p14:tracePt t="60772" x="2541588" y="2990850"/>
          <p14:tracePt t="61020" x="2541588" y="3000375"/>
          <p14:tracePt t="61028" x="2541588" y="3016250"/>
          <p14:tracePt t="61042" x="2541588" y="3033713"/>
          <p14:tracePt t="61051" x="2541588" y="3041650"/>
          <p14:tracePt t="61059" x="2541588" y="3067050"/>
          <p14:tracePt t="61067" x="2541588" y="3076575"/>
          <p14:tracePt t="61074" x="2541588" y="3094038"/>
          <p14:tracePt t="61083" x="2541588" y="3109913"/>
          <p14:tracePt t="61099" x="2541588" y="3127375"/>
          <p14:tracePt t="61107" x="2541588" y="3135313"/>
          <p14:tracePt t="61115" x="2541588" y="3144838"/>
          <p14:tracePt t="61123" x="2541588" y="3152775"/>
          <p14:tracePt t="61235" x="2541588" y="3160713"/>
          <p14:tracePt t="61275" x="2541588" y="3170238"/>
          <p14:tracePt t="61403" x="2541588" y="3178175"/>
          <p14:tracePt t="61428" x="2541588" y="3186113"/>
          <p14:tracePt t="61442" x="2541588" y="3195638"/>
          <p14:tracePt t="61450" x="2541588" y="3203575"/>
          <p14:tracePt t="61811" x="2541588" y="3211513"/>
          <p14:tracePt t="61819" x="2541588" y="3221038"/>
          <p14:tracePt t="61826" x="2549525" y="3221038"/>
          <p14:tracePt t="61836" x="2549525" y="3228975"/>
          <p14:tracePt t="61850" x="2566988" y="3228975"/>
          <p14:tracePt t="61858" x="2574925" y="3228975"/>
          <p14:tracePt t="61866" x="2592388" y="3246438"/>
          <p14:tracePt t="61874" x="2600325" y="3246438"/>
          <p14:tracePt t="61882" x="2625725" y="3254375"/>
          <p14:tracePt t="61893" x="2651125" y="3254375"/>
          <p14:tracePt t="61906" x="2686050" y="3254375"/>
          <p14:tracePt t="61917" x="2693988" y="3254375"/>
          <p14:tracePt t="61922" x="2719388" y="3254375"/>
          <p14:tracePt t="61932" x="2752725" y="3254375"/>
          <p14:tracePt t="61938" x="2778125" y="3254375"/>
          <p14:tracePt t="61950" x="2787650" y="3263900"/>
          <p14:tracePt t="61954" x="2813050" y="3263900"/>
          <p14:tracePt t="61965" x="2820988" y="3263900"/>
          <p14:tracePt t="61970" x="2838450" y="3263900"/>
          <p14:tracePt t="61982" x="2855913" y="3263900"/>
          <p14:tracePt t="61986" x="2871788" y="3263900"/>
          <p14:tracePt t="61997" x="2889250" y="3263900"/>
          <p14:tracePt t="62002" x="2906713" y="3263900"/>
          <p14:tracePt t="62009" x="2922588" y="3263900"/>
          <p14:tracePt t="62018" x="2949575" y="3263900"/>
          <p14:tracePt t="62026" x="2965450" y="3263900"/>
          <p14:tracePt t="62034" x="2982913" y="3263900"/>
          <p14:tracePt t="62043" x="3000375" y="3263900"/>
          <p14:tracePt t="62050" x="3033713" y="3263900"/>
          <p14:tracePt t="62058" x="3041650" y="3263900"/>
          <p14:tracePt t="62067" x="3076575" y="3271838"/>
          <p14:tracePt t="62074" x="3094038" y="3271838"/>
          <p14:tracePt t="62083" x="3119438" y="3271838"/>
          <p14:tracePt t="62091" x="3135313" y="3271838"/>
          <p14:tracePt t="62098" x="3170238" y="3271838"/>
          <p14:tracePt t="62108" x="3186113" y="3271838"/>
          <p14:tracePt t="62115" x="3221038" y="3271838"/>
          <p14:tracePt t="62123" x="3254375" y="3271838"/>
          <p14:tracePt t="62131" x="3289300" y="3271838"/>
          <p14:tracePt t="62149" x="3322638" y="3271838"/>
          <p14:tracePt t="62156" x="3330575" y="3271838"/>
          <p14:tracePt t="62165" x="3365500" y="3271838"/>
          <p14:tracePt t="62170" x="3373438" y="3271838"/>
          <p14:tracePt t="62182" x="3408363" y="3271838"/>
          <p14:tracePt t="62186" x="3416300" y="3271838"/>
          <p14:tracePt t="62196" x="3441700" y="3271838"/>
          <p14:tracePt t="62202" x="3459163" y="3271838"/>
          <p14:tracePt t="62210" x="3475038" y="3271838"/>
          <p14:tracePt t="62219" x="3502025" y="3271838"/>
          <p14:tracePt t="62227" x="3517900" y="3271838"/>
          <p14:tracePt t="62236" x="3535363" y="3271838"/>
          <p14:tracePt t="62243" x="3552825" y="3271838"/>
          <p14:tracePt t="62251" x="3568700" y="3271838"/>
          <p14:tracePt t="62259" x="3586163" y="3271838"/>
          <p14:tracePt t="62267" x="3603625" y="3271838"/>
          <p14:tracePt t="62275" x="3636963" y="3271838"/>
          <p14:tracePt t="62283" x="3654425" y="3271838"/>
          <p14:tracePt t="62291" x="3671888" y="3271838"/>
          <p14:tracePt t="62299" x="3697288" y="3271838"/>
          <p14:tracePt t="62307" x="3705225" y="3271838"/>
          <p14:tracePt t="62315" x="3722688" y="3271838"/>
          <p14:tracePt t="62323" x="3730625" y="3271838"/>
          <p14:tracePt t="62332" x="3738563" y="3271838"/>
          <p14:tracePt t="62340" x="3756025" y="3271838"/>
          <p14:tracePt t="62365" x="3773488" y="3271838"/>
          <p14:tracePt t="62381" x="3781425" y="3271838"/>
          <p14:tracePt t="62395" x="3790950" y="3271838"/>
          <p14:tracePt t="62403" x="3798888" y="3271838"/>
          <p14:tracePt t="62410" x="3806825" y="3271838"/>
          <p14:tracePt t="62419" x="3824288" y="3271838"/>
          <p14:tracePt t="62427" x="3832225" y="3271838"/>
          <p14:tracePt t="62451" x="3841750" y="3271838"/>
          <p14:tracePt t="62467" x="3849688" y="3271838"/>
          <p14:tracePt t="63010" x="3816350" y="3271838"/>
          <p14:tracePt t="63019" x="3763963" y="3271838"/>
          <p14:tracePt t="63026" x="3713163" y="3271838"/>
          <p14:tracePt t="63035" x="3636963" y="3271838"/>
          <p14:tracePt t="63044" x="3552825" y="3271838"/>
          <p14:tracePt t="63051" x="3484563" y="3271838"/>
          <p14:tracePt t="63058" x="3424238" y="3271838"/>
          <p14:tracePt t="63067" x="3348038" y="3263900"/>
          <p14:tracePt t="63075" x="3305175" y="3263900"/>
          <p14:tracePt t="63082" x="3263900" y="3254375"/>
          <p14:tracePt t="63091" x="3228975" y="3254375"/>
          <p14:tracePt t="63100" x="3186113" y="3254375"/>
          <p14:tracePt t="63107" x="3152775" y="3254375"/>
          <p14:tracePt t="63116" x="3101975" y="3246438"/>
          <p14:tracePt t="63122" x="3041650" y="3238500"/>
          <p14:tracePt t="63132" x="2990850" y="3221038"/>
          <p14:tracePt t="63139" x="2922588" y="3221038"/>
          <p14:tracePt t="63149" x="2863850" y="3221038"/>
          <p14:tracePt t="63156" x="2805113" y="3221038"/>
          <p14:tracePt t="63165" x="2752725" y="3221038"/>
          <p14:tracePt t="63171" x="2693988" y="3221038"/>
          <p14:tracePt t="63181" x="2633663" y="3221038"/>
          <p14:tracePt t="63186" x="2600325" y="3221038"/>
          <p14:tracePt t="63194" x="2566988" y="3221038"/>
          <p14:tracePt t="63203" x="2557463" y="3221038"/>
          <p14:tracePt t="63428" x="2574925" y="3221038"/>
          <p14:tracePt t="63435" x="2608263" y="3221038"/>
          <p14:tracePt t="63443" x="2643188" y="3221038"/>
          <p14:tracePt t="63450" x="2686050" y="3221038"/>
          <p14:tracePt t="63459" x="2736850" y="3221038"/>
          <p14:tracePt t="63467" x="2795588" y="3221038"/>
          <p14:tracePt t="63475" x="2871788" y="3221038"/>
          <p14:tracePt t="63483" x="2922588" y="3221038"/>
          <p14:tracePt t="63492" x="3000375" y="3221038"/>
          <p14:tracePt t="63500" x="3067050" y="3221038"/>
          <p14:tracePt t="63507" x="3127375" y="3221038"/>
          <p14:tracePt t="63516" x="3186113" y="3221038"/>
          <p14:tracePt t="63523" x="3211513" y="3221038"/>
          <p14:tracePt t="63533" x="3271838" y="3221038"/>
          <p14:tracePt t="63539" x="3297238" y="3221038"/>
          <p14:tracePt t="63549" x="3330575" y="3221038"/>
          <p14:tracePt t="63555" x="3365500" y="3221038"/>
          <p14:tracePt t="63565" x="3390900" y="3221038"/>
          <p14:tracePt t="63571" x="3408363" y="3221038"/>
          <p14:tracePt t="63581" x="3433763" y="3221038"/>
          <p14:tracePt t="63586" x="3459163" y="3221038"/>
          <p14:tracePt t="63594" x="3475038" y="3221038"/>
          <p14:tracePt t="63602" x="3484563" y="3221038"/>
          <p14:tracePt t="63610" x="3502025" y="3221038"/>
          <p14:tracePt t="63627" x="3517900" y="3221038"/>
          <p14:tracePt t="63642" x="3535363" y="3221038"/>
          <p14:tracePt t="64154" x="3543300" y="3221038"/>
          <p14:tracePt t="64165" x="3543300" y="3228975"/>
          <p14:tracePt t="64202" x="3552825" y="3238500"/>
          <p14:tracePt t="64250" x="3552825" y="3228975"/>
          <p14:tracePt t="64258" x="3552825" y="3203575"/>
          <p14:tracePt t="64274" x="3552825" y="3195638"/>
          <p14:tracePt t="64283" x="3568700" y="3178175"/>
          <p14:tracePt t="64301" x="3586163" y="3160713"/>
          <p14:tracePt t="64307" x="3594100" y="3152775"/>
          <p14:tracePt t="64354" x="3603625" y="3152775"/>
          <p14:tracePt t="64378" x="3603625" y="3144838"/>
          <p14:tracePt t="64386" x="3603625" y="3135313"/>
          <p14:tracePt t="64394" x="3578225" y="3135313"/>
          <p14:tracePt t="64410" x="3568700" y="3135313"/>
          <p14:tracePt t="64418" x="3543300" y="3127375"/>
          <p14:tracePt t="64427" x="3509963" y="3119438"/>
          <p14:tracePt t="64434" x="3484563" y="3109913"/>
          <p14:tracePt t="64442" x="3459163" y="3101975"/>
          <p14:tracePt t="64451" x="3424238" y="3101975"/>
          <p14:tracePt t="64458" x="3398838" y="3101975"/>
          <p14:tracePt t="64467" x="3365500" y="3101975"/>
          <p14:tracePt t="64474" x="3322638" y="3101975"/>
          <p14:tracePt t="64484" x="3305175" y="3101975"/>
          <p14:tracePt t="64490" x="3254375" y="3127375"/>
          <p14:tracePt t="64499" x="3238500" y="3127375"/>
          <p14:tracePt t="64506" x="3203575" y="3135313"/>
          <p14:tracePt t="64517" x="3178175" y="3144838"/>
          <p14:tracePt t="64522" x="3135313" y="3160713"/>
          <p14:tracePt t="64533" x="3109913" y="3178175"/>
          <p14:tracePt t="64538" x="3101975" y="3186113"/>
          <p14:tracePt t="64550" x="3101975" y="3195638"/>
          <p14:tracePt t="64563" x="3084513" y="3203575"/>
          <p14:tracePt t="64570" x="3076575" y="3211513"/>
          <p14:tracePt t="64579" x="3067050" y="3221038"/>
          <p14:tracePt t="64586" x="3051175" y="3228975"/>
          <p14:tracePt t="64594" x="3033713" y="3238500"/>
          <p14:tracePt t="64611" x="3033713" y="3246438"/>
          <p14:tracePt t="64618" x="3025775" y="3263900"/>
          <p14:tracePt t="64626" x="3025775" y="3271838"/>
          <p14:tracePt t="64634" x="3025775" y="3279775"/>
          <p14:tracePt t="64642" x="3016250" y="3297238"/>
          <p14:tracePt t="64650" x="3016250" y="3305175"/>
          <p14:tracePt t="64658" x="3008313" y="3314700"/>
          <p14:tracePt t="64666" x="3000375" y="3330575"/>
          <p14:tracePt t="64683" x="3000375" y="3340100"/>
          <p14:tracePt t="64691" x="3000375" y="3355975"/>
          <p14:tracePt t="64701" x="2990850" y="3365500"/>
          <p14:tracePt t="64707" x="2974975" y="3382963"/>
          <p14:tracePt t="64717" x="2965450" y="3390900"/>
          <p14:tracePt t="64723" x="2957513" y="3398838"/>
          <p14:tracePt t="64733" x="2957513" y="3408363"/>
          <p14:tracePt t="64738" x="2949575" y="3424238"/>
          <p14:tracePt t="64750" x="2932113" y="3433763"/>
          <p14:tracePt t="64754" x="2922588" y="3441700"/>
          <p14:tracePt t="64764" x="2922588" y="3449638"/>
          <p14:tracePt t="64770" x="2914650" y="3459163"/>
          <p14:tracePt t="64778" x="2906713" y="3459163"/>
          <p14:tracePt t="64795" x="2889250" y="3475038"/>
          <p14:tracePt t="64802" x="2871788" y="3484563"/>
          <p14:tracePt t="64818" x="2846388" y="3484563"/>
          <p14:tracePt t="64826" x="2820988" y="3492500"/>
          <p14:tracePt t="64834" x="2813050" y="3492500"/>
          <p14:tracePt t="64842" x="2795588" y="3502025"/>
          <p14:tracePt t="64850" x="2770188" y="3502025"/>
          <p14:tracePt t="64858" x="2752725" y="3502025"/>
          <p14:tracePt t="64867" x="2744788" y="3502025"/>
          <p14:tracePt t="64874" x="2736850" y="3509963"/>
          <p14:tracePt t="64884" x="2727325" y="3517900"/>
          <p14:tracePt t="64900" x="2719388" y="3517900"/>
          <p14:tracePt t="64906" x="2701925" y="3527425"/>
          <p14:tracePt t="64919" x="2693988" y="3527425"/>
          <p14:tracePt t="64922" x="2686050" y="3527425"/>
          <p14:tracePt t="64934" x="2676525" y="3527425"/>
          <p14:tracePt t="64938" x="2660650" y="3535363"/>
          <p14:tracePt t="64949" x="2643188" y="3535363"/>
          <p14:tracePt t="64954" x="2633663" y="3535363"/>
          <p14:tracePt t="64966" x="2625725" y="3535363"/>
          <p14:tracePt t="64970" x="2608263" y="3535363"/>
          <p14:tracePt t="66660" x="2600325" y="3535363"/>
          <p14:tracePt t="66859" x="2600325" y="3543300"/>
          <p14:tracePt t="66876" x="2600325" y="3552825"/>
          <p14:tracePt t="66892" x="2608263" y="3552825"/>
          <p14:tracePt t="66940" x="2617788" y="3560763"/>
          <p14:tracePt t="66955" x="2633663" y="3578225"/>
          <p14:tracePt t="66996" x="2643188" y="3586163"/>
          <p14:tracePt t="67003" x="2651125" y="3594100"/>
          <p14:tracePt t="67010" x="2660650" y="3603625"/>
          <p14:tracePt t="67026" x="2668588" y="3603625"/>
          <p14:tracePt t="67035" x="2686050" y="3611563"/>
          <p14:tracePt t="67042" x="2693988" y="3611563"/>
          <p14:tracePt t="67058" x="2701925" y="3611563"/>
          <p14:tracePt t="67069" x="2711450" y="3619500"/>
          <p14:tracePt t="67090" x="2719388" y="3619500"/>
          <p14:tracePt t="67106" x="2727325" y="3619500"/>
          <p14:tracePt t="67134" x="2736850" y="3619500"/>
          <p14:tracePt t="67146" x="2752725" y="3619500"/>
          <p14:tracePt t="67162" x="2770188" y="3619500"/>
          <p14:tracePt t="67226" x="2778125" y="3619500"/>
          <p14:tracePt t="67251" x="2787650" y="3619500"/>
          <p14:tracePt t="67276" x="2795588" y="3619500"/>
          <p14:tracePt t="67283" x="2805113" y="3619500"/>
          <p14:tracePt t="67301" x="2813050" y="3619500"/>
          <p14:tracePt t="67317" x="2820988" y="3619500"/>
          <p14:tracePt t="67348" x="2830513" y="3619500"/>
          <p14:tracePt t="67364" x="2838450" y="3619500"/>
          <p14:tracePt t="67371" x="2846388" y="3619500"/>
          <p14:tracePt t="67378" x="2855913" y="3619500"/>
          <p14:tracePt t="67387" x="2871788" y="3619500"/>
          <p14:tracePt t="67435" x="2881313" y="3619500"/>
          <p14:tracePt t="67451" x="2889250" y="3619500"/>
          <p14:tracePt t="67507" x="2897188" y="3619500"/>
          <p14:tracePt t="67540" x="2906713" y="3619500"/>
          <p14:tracePt t="67570" x="2922588" y="3619500"/>
          <p14:tracePt t="67643" x="2940050" y="3619500"/>
          <p14:tracePt t="67659" x="2949575" y="3619500"/>
          <p14:tracePt t="67676" x="2957513" y="3619500"/>
          <p14:tracePt t="67691" x="2965450" y="3619500"/>
          <p14:tracePt t="67717" x="2974975" y="3619500"/>
          <p14:tracePt t="67722" x="2982913" y="3619500"/>
          <p14:tracePt t="67756" x="2990850" y="3619500"/>
          <p14:tracePt t="69516" x="3016250" y="3619500"/>
          <p14:tracePt t="69603" x="3025775" y="3619500"/>
          <p14:tracePt t="69620" x="3033713" y="3611563"/>
          <p14:tracePt t="69651" x="3041650" y="3611563"/>
          <p14:tracePt t="69699" x="3051175" y="3603625"/>
          <p14:tracePt t="70586" x="3059113" y="3594100"/>
          <p14:tracePt t="70659" x="3059113" y="3578225"/>
          <p14:tracePt t="70707" x="3059113" y="3568700"/>
          <p14:tracePt t="70723" x="3059113" y="3560763"/>
          <p14:tracePt t="70738" x="3041650" y="3552825"/>
          <p14:tracePt t="70746" x="3008313" y="3535363"/>
          <p14:tracePt t="70754" x="2990850" y="3527425"/>
          <p14:tracePt t="70762" x="2957513" y="3509963"/>
          <p14:tracePt t="70770" x="2940050" y="3502025"/>
          <p14:tracePt t="70778" x="2922588" y="3492500"/>
          <p14:tracePt t="70787" x="2889250" y="3475038"/>
          <p14:tracePt t="70794" x="2881313" y="3475038"/>
          <p14:tracePt t="70803" x="2871788" y="3475038"/>
          <p14:tracePt t="70811" x="2846388" y="3467100"/>
          <p14:tracePt t="70819" x="2830513" y="3459163"/>
          <p14:tracePt t="70826" x="2820988" y="3459163"/>
          <p14:tracePt t="70836" x="2805113" y="3449638"/>
          <p14:tracePt t="70843" x="2787650" y="3441700"/>
          <p14:tracePt t="70853" x="2787650" y="3433763"/>
          <p14:tracePt t="70858" x="2762250" y="3433763"/>
          <p14:tracePt t="70870" x="2744788" y="3424238"/>
          <p14:tracePt t="70874" x="2727325" y="3416300"/>
          <p14:tracePt t="70884" x="2686050" y="3416300"/>
          <p14:tracePt t="70890" x="2651125" y="3398838"/>
          <p14:tracePt t="70898" x="2592388" y="3398838"/>
          <p14:tracePt t="70906" x="2549525" y="3390900"/>
          <p14:tracePt t="70914" x="2516188" y="3382963"/>
          <p14:tracePt t="70922" x="2473325" y="3382963"/>
          <p14:tracePt t="70930" x="2438400" y="3373438"/>
          <p14:tracePt t="70938" x="2413000" y="3373438"/>
          <p14:tracePt t="70947" x="2405063" y="3373438"/>
          <p14:tracePt t="71138" x="2413000" y="3373438"/>
          <p14:tracePt t="71146" x="2413000" y="3382963"/>
          <p14:tracePt t="71154" x="2422525" y="3390900"/>
          <p14:tracePt t="71162" x="2430463" y="3390900"/>
          <p14:tracePt t="71178" x="2438400" y="3390900"/>
          <p14:tracePt t="71194" x="2447925" y="3390900"/>
          <p14:tracePt t="71203" x="2463800" y="3390900"/>
          <p14:tracePt t="71210" x="2481263" y="3390900"/>
          <p14:tracePt t="71219" x="2516188" y="3390900"/>
          <p14:tracePt t="71226" x="2532063" y="3390900"/>
          <p14:tracePt t="71237" x="2557463" y="3390900"/>
          <p14:tracePt t="71242" x="2582863" y="3390900"/>
          <p14:tracePt t="71253" x="2617788" y="3390900"/>
          <p14:tracePt t="71259" x="2643188" y="3398838"/>
          <p14:tracePt t="71270" x="2676525" y="3398838"/>
          <p14:tracePt t="71274" x="2701925" y="3398838"/>
          <p14:tracePt t="71285" x="2719388" y="3398838"/>
          <p14:tracePt t="71290" x="2744788" y="3398838"/>
          <p14:tracePt t="71299" x="2770188" y="3398838"/>
          <p14:tracePt t="71306" x="2787650" y="3398838"/>
          <p14:tracePt t="71314" x="2805113" y="3398838"/>
          <p14:tracePt t="71322" x="2830513" y="3398838"/>
          <p14:tracePt t="71330" x="2838450" y="3398838"/>
          <p14:tracePt t="71338" x="2863850" y="3398838"/>
          <p14:tracePt t="71347" x="2881313" y="3398838"/>
          <p14:tracePt t="71354" x="2897188" y="3390900"/>
          <p14:tracePt t="71362" x="2922588" y="3390900"/>
          <p14:tracePt t="71370" x="2940050" y="3390900"/>
          <p14:tracePt t="71378" x="2949575" y="3390900"/>
          <p14:tracePt t="71387" x="2965450" y="3390900"/>
          <p14:tracePt t="71394" x="2990850" y="3382963"/>
          <p14:tracePt t="71402" x="3008313" y="3382963"/>
          <p14:tracePt t="71410" x="3033713" y="3382963"/>
          <p14:tracePt t="71420" x="3059113" y="3373438"/>
          <p14:tracePt t="71426" x="3084513" y="3373438"/>
          <p14:tracePt t="71437" x="3094038" y="3373438"/>
          <p14:tracePt t="71442" x="3119438" y="3373438"/>
          <p14:tracePt t="71452" x="3127375" y="3373438"/>
          <p14:tracePt t="71458" x="3144838" y="3373438"/>
          <p14:tracePt t="71470" x="3170238" y="3373438"/>
          <p14:tracePt t="71474" x="3186113" y="3365500"/>
          <p14:tracePt t="71485" x="3195638" y="3365500"/>
          <p14:tracePt t="71490" x="3211513" y="3365500"/>
          <p14:tracePt t="71499" x="3228975" y="3365500"/>
          <p14:tracePt t="71506" x="3263900" y="3365500"/>
          <p14:tracePt t="71513" x="3271838" y="3365500"/>
          <p14:tracePt t="71522" x="3297238" y="3355975"/>
          <p14:tracePt t="71531" x="3322638" y="3348038"/>
          <p14:tracePt t="71538" x="3340100" y="3348038"/>
          <p14:tracePt t="71547" x="3348038" y="3348038"/>
          <p14:tracePt t="71554" x="3382963" y="3348038"/>
          <p14:tracePt t="71562" x="3416300" y="3340100"/>
          <p14:tracePt t="71570" x="3433763" y="3340100"/>
          <p14:tracePt t="71578" x="3449638" y="3340100"/>
          <p14:tracePt t="71586" x="3484563" y="3330575"/>
          <p14:tracePt t="71594" x="3517900" y="3330575"/>
          <p14:tracePt t="71603" x="3535363" y="3330575"/>
          <p14:tracePt t="71610" x="3552825" y="3330575"/>
          <p14:tracePt t="71620" x="3568700" y="3330575"/>
          <p14:tracePt t="71626" x="3594100" y="3330575"/>
          <p14:tracePt t="71636" x="3611563" y="3330575"/>
          <p14:tracePt t="71642" x="3619500" y="3330575"/>
          <p14:tracePt t="71654" x="3636963" y="3330575"/>
          <p14:tracePt t="71658" x="3646488" y="3330575"/>
          <p14:tracePt t="71674" x="3662363" y="3330575"/>
          <p14:tracePt t="71684" x="3671888" y="3330575"/>
          <p14:tracePt t="71690" x="3679825" y="3330575"/>
          <p14:tracePt t="71698" x="3687763" y="3330575"/>
          <p14:tracePt t="71706" x="3705225" y="3330575"/>
          <p14:tracePt t="71714" x="3722688" y="3330575"/>
          <p14:tracePt t="71722" x="3730625" y="3330575"/>
          <p14:tracePt t="71731" x="3738563" y="3330575"/>
          <p14:tracePt t="71738" x="3748088" y="3330575"/>
          <p14:tracePt t="71747" x="3756025" y="3330575"/>
          <p14:tracePt t="71754" x="3773488" y="3322638"/>
          <p14:tracePt t="71762" x="3781425" y="3322638"/>
          <p14:tracePt t="71778" x="3790950" y="3322638"/>
          <p14:tracePt t="71787" x="3798888" y="3322638"/>
          <p14:tracePt t="71803" x="3806825" y="3322638"/>
          <p14:tracePt t="71810" x="3816350" y="3322638"/>
          <p14:tracePt t="71821" x="3824288" y="3322638"/>
          <p14:tracePt t="71826" x="3832225" y="3322638"/>
          <p14:tracePt t="71837" x="3841750" y="3322638"/>
          <p14:tracePt t="71842" x="3849688" y="3322638"/>
          <p14:tracePt t="71986" x="3857625" y="3322638"/>
          <p14:tracePt t="71994" x="3867150" y="3322638"/>
          <p14:tracePt t="72010" x="3857625" y="3322638"/>
          <p14:tracePt t="72021" x="3832225" y="3340100"/>
          <p14:tracePt t="72026" x="3816350" y="3340100"/>
          <p14:tracePt t="72037" x="3790950" y="3340100"/>
          <p14:tracePt t="72042" x="3748088" y="3365500"/>
          <p14:tracePt t="72054" x="3713163" y="3365500"/>
          <p14:tracePt t="72058" x="3687763" y="3373438"/>
          <p14:tracePt t="72070" x="3662363" y="3373438"/>
          <p14:tracePt t="72074" x="3629025" y="3373438"/>
          <p14:tracePt t="72084" x="3594100" y="3382963"/>
          <p14:tracePt t="72090" x="3535363" y="3382963"/>
          <p14:tracePt t="72098" x="3502025" y="3382963"/>
          <p14:tracePt t="72106" x="3459163" y="3382963"/>
          <p14:tracePt t="72114" x="3408363" y="3382963"/>
          <p14:tracePt t="72122" x="3365500" y="3382963"/>
          <p14:tracePt t="72131" x="3314700" y="3382963"/>
          <p14:tracePt t="72138" x="3246438" y="3382963"/>
          <p14:tracePt t="72147" x="3170238" y="3390900"/>
          <p14:tracePt t="72155" x="3109913" y="3398838"/>
          <p14:tracePt t="72163" x="3051175" y="3416300"/>
          <p14:tracePt t="72171" x="2990850" y="3424238"/>
          <p14:tracePt t="72178" x="2932113" y="3433763"/>
          <p14:tracePt t="72187" x="2871788" y="3441700"/>
          <p14:tracePt t="72194" x="2855913" y="3449638"/>
          <p14:tracePt t="72204" x="2830513" y="3459163"/>
          <p14:tracePt t="72210" x="2805113" y="3459163"/>
          <p14:tracePt t="72221" x="2778125" y="3459163"/>
          <p14:tracePt t="72226" x="2778125" y="3467100"/>
          <p14:tracePt t="72434" x="2795588" y="3467100"/>
          <p14:tracePt t="72442" x="2830513" y="3467100"/>
          <p14:tracePt t="72453" x="2871788" y="3475038"/>
          <p14:tracePt t="72458" x="2940050" y="3475038"/>
          <p14:tracePt t="72470" x="3016250" y="3492500"/>
          <p14:tracePt t="72474" x="3076575" y="3492500"/>
          <p14:tracePt t="72482" x="3135313" y="3492500"/>
          <p14:tracePt t="72490" x="3203575" y="3492500"/>
          <p14:tracePt t="72498" x="3271838" y="3492500"/>
          <p14:tracePt t="72506" x="3348038" y="3492500"/>
          <p14:tracePt t="72514" x="3408363" y="3492500"/>
          <p14:tracePt t="72522" x="3449638" y="3492500"/>
          <p14:tracePt t="72531" x="3509963" y="3492500"/>
          <p14:tracePt t="72538" x="3535363" y="3492500"/>
          <p14:tracePt t="72546" x="3594100" y="3492500"/>
          <p14:tracePt t="72555" x="3611563" y="3492500"/>
          <p14:tracePt t="72562" x="3654425" y="3502025"/>
          <p14:tracePt t="72571" x="3687763" y="3502025"/>
          <p14:tracePt t="72578" x="3722688" y="3502025"/>
          <p14:tracePt t="72588" x="3756025" y="3502025"/>
          <p14:tracePt t="72594" x="3781425" y="3502025"/>
          <p14:tracePt t="72604" x="3816350" y="3502025"/>
          <p14:tracePt t="72610" x="3832225" y="3502025"/>
          <p14:tracePt t="72621" x="3849688" y="3502025"/>
          <p14:tracePt t="72626" x="3875088" y="3502025"/>
          <p14:tracePt t="72637" x="3892550" y="3502025"/>
          <p14:tracePt t="72642" x="3900488" y="3509963"/>
          <p14:tracePt t="72654" x="3908425" y="3509963"/>
          <p14:tracePt t="72658" x="3925888" y="3509963"/>
          <p14:tracePt t="72683" x="3943350" y="3509963"/>
          <p14:tracePt t="72690" x="3951288" y="3509963"/>
          <p14:tracePt t="72714" x="3968750" y="3509963"/>
          <p14:tracePt t="72730" x="3976688" y="3509963"/>
          <p14:tracePt t="72738" x="3986213" y="3509963"/>
          <p14:tracePt t="72746" x="3994150" y="3509963"/>
          <p14:tracePt t="72754" x="4011613" y="3509963"/>
          <p14:tracePt t="72762" x="4027488" y="3509963"/>
          <p14:tracePt t="72778" x="4037013" y="3509963"/>
          <p14:tracePt t="72787" x="4052888" y="3509963"/>
          <p14:tracePt t="72794" x="4062413" y="3509963"/>
          <p14:tracePt t="72804" x="4070350" y="3509963"/>
          <p14:tracePt t="72810" x="4079875" y="3509963"/>
          <p14:tracePt t="72820" x="4087813" y="3517900"/>
          <p14:tracePt t="72826" x="4095750" y="3517900"/>
          <p14:tracePt t="72842" x="4105275" y="3517900"/>
          <p14:tracePt t="72854" x="4113213" y="3517900"/>
          <p14:tracePt t="72858" x="4121150" y="3517900"/>
          <p14:tracePt t="72867" x="4130675" y="3517900"/>
          <p14:tracePt t="72874" x="4138613" y="3517900"/>
          <p14:tracePt t="72882" x="4146550" y="3517900"/>
          <p14:tracePt t="72890" x="4164013" y="3517900"/>
          <p14:tracePt t="72898" x="4181475" y="3517900"/>
          <p14:tracePt t="72906" x="4197350" y="3517900"/>
          <p14:tracePt t="72923" x="4214813" y="3517900"/>
          <p14:tracePt t="72931" x="4224338" y="3517900"/>
          <p14:tracePt t="72954" x="4232275" y="3517900"/>
          <p14:tracePt t="72962" x="4240213" y="3517900"/>
          <p14:tracePt t="72972" x="4249738" y="3517900"/>
          <p14:tracePt t="72978" x="4257675" y="3517900"/>
          <p14:tracePt t="73004" x="4265613" y="3517900"/>
          <p14:tracePt t="73036" x="4275138" y="3517900"/>
          <p14:tracePt t="73042" x="4283075" y="3517900"/>
          <p14:tracePt t="73058" x="4291013" y="3517900"/>
          <p14:tracePt t="73069" x="4308475" y="3517900"/>
          <p14:tracePt t="73098" x="4325938" y="3517900"/>
          <p14:tracePt t="73106" x="4333875" y="3517900"/>
          <p14:tracePt t="73114" x="4333875" y="3509963"/>
          <p14:tracePt t="73138" x="4341813" y="3509963"/>
          <p14:tracePt t="73146" x="4351338" y="3509963"/>
          <p14:tracePt t="73218" x="4368800" y="3509963"/>
          <p14:tracePt t="73770" x="4376738" y="3509963"/>
          <p14:tracePt t="73834" x="4384675" y="3509963"/>
          <p14:tracePt t="73866" x="4394200" y="3509963"/>
          <p14:tracePt t="73874" x="4402138" y="3509963"/>
          <p14:tracePt t="73938" x="4419600" y="3509963"/>
          <p14:tracePt t="73986" x="4427538" y="3509963"/>
          <p14:tracePt t="74210" x="4445000" y="3502025"/>
          <p14:tracePt t="74234" x="4452938" y="3502025"/>
          <p14:tracePt t="74258" x="4460875" y="3502025"/>
          <p14:tracePt t="74282" x="4470400" y="3502025"/>
          <p14:tracePt t="74610" x="4470400" y="3492500"/>
          <p14:tracePt t="74626" x="4460875" y="3492500"/>
          <p14:tracePt t="74642" x="4435475" y="3484563"/>
          <p14:tracePt t="74651" x="4410075" y="3484563"/>
          <p14:tracePt t="74658" x="4394200" y="3484563"/>
          <p14:tracePt t="74667" x="4359275" y="3475038"/>
          <p14:tracePt t="74674" x="4325938" y="3475038"/>
          <p14:tracePt t="74681" x="4291013" y="3467100"/>
          <p14:tracePt t="74690" x="4275138" y="3467100"/>
          <p14:tracePt t="74699" x="4240213" y="3467100"/>
          <p14:tracePt t="74706" x="4206875" y="3467100"/>
          <p14:tracePt t="74715" x="4189413" y="3467100"/>
          <p14:tracePt t="74722" x="4164013" y="3467100"/>
          <p14:tracePt t="74730" x="4138613" y="3467100"/>
          <p14:tracePt t="74739" x="4105275" y="3467100"/>
          <p14:tracePt t="74746" x="4079875" y="3467100"/>
          <p14:tracePt t="74755" x="4052888" y="3467100"/>
          <p14:tracePt t="74762" x="4011613" y="3467100"/>
          <p14:tracePt t="74771" x="3976688" y="3467100"/>
          <p14:tracePt t="74778" x="3935413" y="3467100"/>
          <p14:tracePt t="74788" x="3883025" y="3467100"/>
          <p14:tracePt t="74794" x="3832225" y="3467100"/>
          <p14:tracePt t="74804" x="3781425" y="3467100"/>
          <p14:tracePt t="74810" x="3738563" y="3467100"/>
          <p14:tracePt t="74821" x="3687763" y="3467100"/>
          <p14:tracePt t="74826" x="3662363" y="3467100"/>
          <p14:tracePt t="74837" x="3629025" y="3467100"/>
          <p14:tracePt t="74842" x="3594100" y="3467100"/>
          <p14:tracePt t="74854" x="3560763" y="3467100"/>
          <p14:tracePt t="74858" x="3543300" y="3467100"/>
          <p14:tracePt t="74866" x="3502025" y="3467100"/>
          <p14:tracePt t="74874" x="3467100" y="3467100"/>
          <p14:tracePt t="74882" x="3433763" y="3467100"/>
          <p14:tracePt t="74899" x="3373438" y="3467100"/>
          <p14:tracePt t="74906" x="3348038" y="3467100"/>
          <p14:tracePt t="74915" x="3322638" y="3467100"/>
          <p14:tracePt t="74923" x="3314700" y="3467100"/>
          <p14:tracePt t="74930" x="3297238" y="3467100"/>
          <p14:tracePt t="74946" x="3279775" y="3467100"/>
          <p14:tracePt t="74987" x="3271838" y="3467100"/>
          <p14:tracePt t="75019" x="3254375" y="3467100"/>
          <p14:tracePt t="75027" x="3246438" y="3467100"/>
          <p14:tracePt t="75037" x="3246438" y="3459163"/>
          <p14:tracePt t="75211" x="3271838" y="3459163"/>
          <p14:tracePt t="75218" x="3305175" y="3459163"/>
          <p14:tracePt t="75227" x="3330575" y="3459163"/>
          <p14:tracePt t="75236" x="3365500" y="3459163"/>
          <p14:tracePt t="75244" x="3408363" y="3459163"/>
          <p14:tracePt t="75261" x="3484563" y="3459163"/>
          <p14:tracePt t="75266" x="3517900" y="3459163"/>
          <p14:tracePt t="75274" x="3535363" y="3459163"/>
          <p14:tracePt t="75282" x="3578225" y="3459163"/>
          <p14:tracePt t="75290" x="3603625" y="3459163"/>
          <p14:tracePt t="75299" x="3636963" y="3459163"/>
          <p14:tracePt t="75306" x="3654425" y="3459163"/>
          <p14:tracePt t="75314" x="3679825" y="3459163"/>
          <p14:tracePt t="75323" x="3705225" y="3459163"/>
          <p14:tracePt t="75330" x="3730625" y="3459163"/>
          <p14:tracePt t="75339" x="3756025" y="3459163"/>
          <p14:tracePt t="75346" x="3781425" y="3459163"/>
          <p14:tracePt t="75355" x="3824288" y="3459163"/>
          <p14:tracePt t="75362" x="3841750" y="3459163"/>
          <p14:tracePt t="75372" x="3867150" y="3459163"/>
          <p14:tracePt t="75378" x="3900488" y="3459163"/>
          <p14:tracePt t="75389" x="3908425" y="3459163"/>
          <p14:tracePt t="75394" x="3935413" y="3459163"/>
          <p14:tracePt t="75405" x="3968750" y="3459163"/>
          <p14:tracePt t="75410" x="3986213" y="3459163"/>
          <p14:tracePt t="75422" x="4002088" y="3459163"/>
          <p14:tracePt t="75426" x="4027488" y="3459163"/>
          <p14:tracePt t="75437" x="4052888" y="3459163"/>
          <p14:tracePt t="75442" x="4070350" y="3459163"/>
          <p14:tracePt t="75450" x="4087813" y="3449638"/>
          <p14:tracePt t="75458" x="4095750" y="3449638"/>
          <p14:tracePt t="75466" x="4113213" y="3449638"/>
          <p14:tracePt t="75474" x="4130675" y="3449638"/>
          <p14:tracePt t="75482" x="4138613" y="3441700"/>
          <p14:tracePt t="75490" x="4146550" y="3441700"/>
          <p14:tracePt t="75499" x="4156075" y="3441700"/>
          <p14:tracePt t="75506" x="4171950" y="3441700"/>
          <p14:tracePt t="75514" x="4189413" y="3441700"/>
          <p14:tracePt t="75522" x="4206875" y="3441700"/>
          <p14:tracePt t="75530" x="4224338" y="3441700"/>
          <p14:tracePt t="75539" x="4240213" y="3441700"/>
          <p14:tracePt t="75546" x="4257675" y="3433763"/>
          <p14:tracePt t="75555" x="4265613" y="3433763"/>
          <p14:tracePt t="75562" x="4291013" y="3424238"/>
          <p14:tracePt t="75573" x="4300538" y="3424238"/>
          <p14:tracePt t="75578" x="4308475" y="3424238"/>
          <p14:tracePt t="75589" x="4316413" y="3424238"/>
          <p14:tracePt t="75594" x="4325938" y="3416300"/>
          <p14:tracePt t="75605" x="4333875" y="3416300"/>
          <p14:tracePt t="75610" x="4351338" y="3416300"/>
          <p14:tracePt t="75622" x="4359275" y="3416300"/>
          <p14:tracePt t="75626" x="4368800" y="3416300"/>
          <p14:tracePt t="75636" x="4376738" y="3416300"/>
          <p14:tracePt t="75642" x="4394200" y="3416300"/>
          <p14:tracePt t="75650" x="4410075" y="3416300"/>
          <p14:tracePt t="75665" x="4427538" y="3416300"/>
          <p14:tracePt t="75674" x="4435475" y="3416300"/>
          <p14:tracePt t="75690" x="4445000" y="3416300"/>
          <p14:tracePt t="75699" x="4452938" y="3416300"/>
          <p14:tracePt t="75706" x="4470400" y="3416300"/>
          <p14:tracePt t="75714" x="4486275" y="3416300"/>
          <p14:tracePt t="75730" x="4503738" y="3416300"/>
          <p14:tracePt t="75739" x="4513263" y="3416300"/>
          <p14:tracePt t="75756" x="4521200" y="3416300"/>
          <p14:tracePt t="75762" x="4538663" y="3416300"/>
          <p14:tracePt t="75778" x="4546600" y="3416300"/>
          <p14:tracePt t="75789" x="4554538" y="3416300"/>
          <p14:tracePt t="75794" x="4564063" y="3416300"/>
          <p14:tracePt t="75821" x="4572000" y="3416300"/>
          <p14:tracePt t="75837" x="4579938" y="3416300"/>
          <p14:tracePt t="75842" x="4597400" y="3416300"/>
          <p14:tracePt t="75858" x="4622800" y="3416300"/>
          <p14:tracePt t="75865" x="4640263" y="3416300"/>
          <p14:tracePt t="75884" x="4683125" y="3424238"/>
          <p14:tracePt t="75890" x="4699000" y="3433763"/>
          <p14:tracePt t="75899" x="4708525" y="3433763"/>
          <p14:tracePt t="75908" x="4724400" y="3433763"/>
          <p14:tracePt t="75914" x="4733925" y="3441700"/>
          <p14:tracePt t="75923" x="4741863" y="3441700"/>
          <p14:tracePt t="75940" x="4749800" y="3441700"/>
          <p14:tracePt t="75946" x="4759325" y="3441700"/>
          <p14:tracePt t="75956" x="4767263" y="3449638"/>
          <p14:tracePt t="75962" x="4784725" y="3449638"/>
          <p14:tracePt t="75978" x="4802188" y="3449638"/>
          <p14:tracePt t="75989" x="4810125" y="3459163"/>
          <p14:tracePt t="76006" x="4827588" y="3467100"/>
          <p14:tracePt t="76010" x="4843463" y="3467100"/>
          <p14:tracePt t="76026" x="4852988" y="3467100"/>
          <p14:tracePt t="76035" x="4860925" y="3467100"/>
          <p14:tracePt t="76042" x="4868863" y="3467100"/>
          <p14:tracePt t="76050" x="4886325" y="3467100"/>
          <p14:tracePt t="76058" x="4894263" y="3475038"/>
          <p14:tracePt t="76066" x="4903788" y="3475038"/>
          <p14:tracePt t="76074" x="4929188" y="3475038"/>
          <p14:tracePt t="76083" x="4937125" y="3484563"/>
          <p14:tracePt t="76090" x="4954588" y="3492500"/>
          <p14:tracePt t="76099" x="4972050" y="3492500"/>
          <p14:tracePt t="76106" x="4979988" y="3492500"/>
          <p14:tracePt t="76114" x="4987925" y="3492500"/>
          <p14:tracePt t="76122" x="4997450" y="3502025"/>
          <p14:tracePt t="76130" x="5005388" y="3502025"/>
          <p14:tracePt t="76139" x="5022850" y="3509963"/>
          <p14:tracePt t="76178" x="5030788" y="3509963"/>
          <p14:tracePt t="76194" x="5038725" y="3509963"/>
          <p14:tracePt t="76210" x="5048250" y="3509963"/>
          <p14:tracePt t="76242" x="5064125" y="3509963"/>
          <p14:tracePt t="76250" x="5073650" y="3509963"/>
          <p14:tracePt t="76266" x="5091113" y="3509963"/>
          <p14:tracePt t="76274" x="5099050" y="3509963"/>
          <p14:tracePt t="76290" x="5116513" y="3509963"/>
          <p14:tracePt t="76299" x="5132388" y="3509963"/>
          <p14:tracePt t="76307" x="5141913" y="3509963"/>
          <p14:tracePt t="76314" x="5157788" y="3509963"/>
          <p14:tracePt t="76330" x="5167313" y="3509963"/>
          <p14:tracePt t="76362" x="5175250" y="3509963"/>
          <p14:tracePt t="76373" x="5183188" y="3517900"/>
          <p14:tracePt t="76706" x="5183188" y="3527425"/>
          <p14:tracePt t="76723" x="5192713" y="3527425"/>
          <p14:tracePt t="76826" x="5192713" y="3535363"/>
          <p14:tracePt t="76842" x="5192713" y="3543300"/>
          <p14:tracePt t="76858" x="5183188" y="3552825"/>
          <p14:tracePt t="76866" x="5167313" y="3560763"/>
          <p14:tracePt t="76874" x="5132388" y="3568700"/>
          <p14:tracePt t="76883" x="5099050" y="3578225"/>
          <p14:tracePt t="76892" x="5064125" y="3586163"/>
          <p14:tracePt t="76898" x="5048250" y="3594100"/>
          <p14:tracePt t="76907" x="5005388" y="3603625"/>
          <p14:tracePt t="76914" x="4954588" y="3611563"/>
          <p14:tracePt t="76924" x="4911725" y="3619500"/>
          <p14:tracePt t="76930" x="4868863" y="3619500"/>
          <p14:tracePt t="76939" x="4818063" y="3619500"/>
          <p14:tracePt t="76946" x="4775200" y="3619500"/>
          <p14:tracePt t="76956" x="4733925" y="3636963"/>
          <p14:tracePt t="76962" x="4673600" y="3646488"/>
          <p14:tracePt t="76973" x="4630738" y="3646488"/>
          <p14:tracePt t="76978" x="4572000" y="3646488"/>
          <p14:tracePt t="76990" x="4529138" y="3646488"/>
          <p14:tracePt t="76994" x="4470400" y="3646488"/>
          <p14:tracePt t="77006" x="4410075" y="3646488"/>
          <p14:tracePt t="77010" x="4308475" y="3646488"/>
          <p14:tracePt t="77019" x="4240213" y="3646488"/>
          <p14:tracePt t="77026" x="4164013" y="3654425"/>
          <p14:tracePt t="77034" x="4095750" y="3654425"/>
          <p14:tracePt t="77042" x="4037013" y="3654425"/>
          <p14:tracePt t="77050" x="3976688" y="3654425"/>
          <p14:tracePt t="77058" x="3935413" y="3654425"/>
          <p14:tracePt t="77066" x="3892550" y="3662363"/>
          <p14:tracePt t="77074" x="3867150" y="3662363"/>
          <p14:tracePt t="77090" x="3841750" y="3662363"/>
          <p14:tracePt t="77098" x="3816350" y="3662363"/>
          <p14:tracePt t="77114" x="3798888" y="3662363"/>
          <p14:tracePt t="77123" x="3790950" y="3662363"/>
          <p14:tracePt t="77130" x="3773488" y="3662363"/>
          <p14:tracePt t="77139" x="3756025" y="3662363"/>
          <p14:tracePt t="77146" x="3738563" y="3662363"/>
          <p14:tracePt t="77156" x="3730625" y="3662363"/>
          <p14:tracePt t="77162" x="3713163" y="3662363"/>
          <p14:tracePt t="77173" x="3687763" y="3671888"/>
          <p14:tracePt t="77178" x="3679825" y="3671888"/>
          <p14:tracePt t="77189" x="3662363" y="3671888"/>
          <p14:tracePt t="77194" x="3646488" y="3671888"/>
          <p14:tracePt t="77206" x="3619500" y="3679825"/>
          <p14:tracePt t="77210" x="3611563" y="3679825"/>
          <p14:tracePt t="77220" x="3586163" y="3679825"/>
          <p14:tracePt t="77226" x="3560763" y="3679825"/>
          <p14:tracePt t="77242" x="3543300" y="3679825"/>
          <p14:tracePt t="77249" x="3535363" y="3679825"/>
          <p14:tracePt t="77258" x="3517900" y="3679825"/>
          <p14:tracePt t="77267" x="3509963" y="3679825"/>
          <p14:tracePt t="77274" x="3502025" y="3679825"/>
          <p14:tracePt t="77283" x="3484563" y="3679825"/>
          <p14:tracePt t="77298" x="3475038" y="3679825"/>
          <p14:tracePt t="77307" x="3459163" y="3679825"/>
          <p14:tracePt t="77340" x="3441700" y="3679825"/>
          <p14:tracePt t="77386" x="3433763" y="3679825"/>
          <p14:tracePt t="78026" x="3433763" y="3687763"/>
          <p14:tracePt t="78058" x="3433763" y="3697288"/>
          <p14:tracePt t="78186" x="3433763" y="3705225"/>
          <p14:tracePt t="78205" x="3398838" y="3713163"/>
          <p14:tracePt t="78210" x="3373438" y="3713163"/>
          <p14:tracePt t="78218" x="3340100" y="3713163"/>
          <p14:tracePt t="78226" x="3305175" y="3713163"/>
          <p14:tracePt t="78234" x="3289300" y="3713163"/>
          <p14:tracePt t="78242" x="3254375" y="3713163"/>
          <p14:tracePt t="78250" x="3228975" y="3713163"/>
          <p14:tracePt t="78258" x="3211513" y="3713163"/>
          <p14:tracePt t="78274" x="3203575" y="3713163"/>
          <p14:tracePt t="78282" x="3195638" y="3713163"/>
          <p14:tracePt t="78307" x="3178175" y="3713163"/>
          <p14:tracePt t="78324" x="3170238" y="3713163"/>
          <p14:tracePt t="78330" x="3160713" y="3713163"/>
          <p14:tracePt t="78340" x="3144838" y="3713163"/>
          <p14:tracePt t="78362" x="3127375" y="3713163"/>
          <p14:tracePt t="78394" x="3119438" y="3713163"/>
          <p14:tracePt t="78523" x="3119438" y="3722688"/>
          <p14:tracePt t="78530" x="3127375" y="3730625"/>
          <p14:tracePt t="78541" x="3135313" y="3730625"/>
          <p14:tracePt t="78546" x="3152775" y="3730625"/>
          <p14:tracePt t="78557" x="3178175" y="3730625"/>
          <p14:tracePt t="78562" x="3195638" y="3730625"/>
          <p14:tracePt t="78574" x="3221038" y="3730625"/>
          <p14:tracePt t="78578" x="3246438" y="3730625"/>
          <p14:tracePt t="78590" x="3271838" y="3730625"/>
          <p14:tracePt t="78594" x="3305175" y="3730625"/>
          <p14:tracePt t="78604" x="3340100" y="3730625"/>
          <p14:tracePt t="78610" x="3365500" y="3730625"/>
          <p14:tracePt t="78618" x="3382963" y="3730625"/>
          <p14:tracePt t="78626" x="3408363" y="3730625"/>
          <p14:tracePt t="78634" x="3441700" y="3730625"/>
          <p14:tracePt t="78642" x="3449638" y="3730625"/>
          <p14:tracePt t="78651" x="3475038" y="3730625"/>
          <p14:tracePt t="78658" x="3502025" y="3730625"/>
          <p14:tracePt t="78674" x="3517900" y="3730625"/>
          <p14:tracePt t="78682" x="3527425" y="3730625"/>
          <p14:tracePt t="78690" x="3535363" y="3730625"/>
          <p14:tracePt t="78698" x="3560763" y="3730625"/>
          <p14:tracePt t="78714" x="3586163" y="3730625"/>
          <p14:tracePt t="78724" x="3603625" y="3730625"/>
          <p14:tracePt t="78730" x="3619500" y="3730625"/>
          <p14:tracePt t="78740" x="3636963" y="3730625"/>
          <p14:tracePt t="78746" x="3646488" y="3730625"/>
          <p14:tracePt t="78757" x="3671888" y="3730625"/>
          <p14:tracePt t="78762" x="3679825" y="3730625"/>
          <p14:tracePt t="78773" x="3697288" y="3730625"/>
          <p14:tracePt t="78778" x="3713163" y="3730625"/>
          <p14:tracePt t="78790" x="3722688" y="3730625"/>
          <p14:tracePt t="78794" x="3738563" y="3730625"/>
          <p14:tracePt t="78803" x="3748088" y="3730625"/>
          <p14:tracePt t="78810" x="3756025" y="3730625"/>
          <p14:tracePt t="78818" x="3763963" y="3730625"/>
          <p14:tracePt t="78826" x="3773488" y="3730625"/>
          <p14:tracePt t="78833" x="3781425" y="3730625"/>
          <p14:tracePt t="78842" x="3790950" y="3730625"/>
          <p14:tracePt t="78851" x="3798888" y="3730625"/>
          <p14:tracePt t="78858" x="3816350" y="3730625"/>
          <p14:tracePt t="78867" x="3841750" y="3730625"/>
          <p14:tracePt t="78884" x="3867150" y="3730625"/>
          <p14:tracePt t="78891" x="3883025" y="3730625"/>
          <p14:tracePt t="78898" x="3900488" y="3730625"/>
          <p14:tracePt t="78909" x="3908425" y="3730625"/>
          <p14:tracePt t="78914" x="3917950" y="3730625"/>
          <p14:tracePt t="78925" x="3925888" y="3730625"/>
          <p14:tracePt t="78930" x="3935413" y="3730625"/>
          <p14:tracePt t="78946" x="3943350" y="3730625"/>
          <p14:tracePt t="78962" x="3960813" y="3730625"/>
          <p14:tracePt t="78978" x="3976688" y="3730625"/>
          <p14:tracePt t="78990" x="3986213" y="3730625"/>
          <p14:tracePt t="78994" x="3994150" y="3730625"/>
          <p14:tracePt t="79006" x="4011613" y="3730625"/>
          <p14:tracePt t="79010" x="4019550" y="3730625"/>
          <p14:tracePt t="79018" x="4044950" y="3738563"/>
          <p14:tracePt t="79026" x="4052888" y="3738563"/>
          <p14:tracePt t="79034" x="4062413" y="3738563"/>
          <p14:tracePt t="79042" x="4070350" y="3738563"/>
          <p14:tracePt t="79051" x="4079875" y="3738563"/>
          <p14:tracePt t="79067" x="4087813" y="3738563"/>
          <p14:tracePt t="79074" x="4095750" y="3738563"/>
          <p14:tracePt t="79082" x="4105275" y="3738563"/>
          <p14:tracePt t="79218" x="4113213" y="3738563"/>
          <p14:tracePt t="79378" x="4121150" y="3738563"/>
          <p14:tracePt t="79418" x="4130675" y="3738563"/>
          <p14:tracePt t="79450" x="4138613" y="3738563"/>
          <p14:tracePt t="79795" x="4156075" y="3738563"/>
          <p14:tracePt t="79810" x="4181475" y="3738563"/>
          <p14:tracePt t="79818" x="4197350" y="3738563"/>
          <p14:tracePt t="79826" x="4214813" y="3738563"/>
          <p14:tracePt t="79834" x="4232275" y="3738563"/>
          <p14:tracePt t="79842" x="4257675" y="3738563"/>
          <p14:tracePt t="84162" x="4232275" y="3738563"/>
          <p14:tracePt t="84169" x="4206875" y="3738563"/>
          <p14:tracePt t="84178" x="4197350" y="3738563"/>
          <p14:tracePt t="84194" x="4181475" y="3738563"/>
          <p14:tracePt t="84202" x="4171950" y="3738563"/>
          <p14:tracePt t="84210" x="4156075" y="3748088"/>
          <p14:tracePt t="84218" x="4146550" y="3748088"/>
          <p14:tracePt t="84226" x="4138613" y="3748088"/>
          <p14:tracePt t="84234" x="4130675" y="3748088"/>
          <p14:tracePt t="84242" x="4105275" y="3748088"/>
          <p14:tracePt t="84250" x="4095750" y="3756025"/>
          <p14:tracePt t="84260" x="4087813" y="3756025"/>
          <p14:tracePt t="84266" x="4079875" y="3763963"/>
          <p14:tracePt t="84275" x="4070350" y="3763963"/>
          <p14:tracePt t="84282" x="4052888" y="3773488"/>
          <p14:tracePt t="84298" x="4044950" y="3781425"/>
          <p14:tracePt t="84314" x="4019550" y="3790950"/>
          <p14:tracePt t="84325" x="4019550" y="3798888"/>
          <p14:tracePt t="84330" x="4002088" y="3806825"/>
          <p14:tracePt t="84342" x="3968750" y="3824288"/>
          <p14:tracePt t="84346" x="3951288" y="3824288"/>
          <p14:tracePt t="84354" x="3943350" y="3832225"/>
          <p14:tracePt t="84370" x="3925888" y="3832225"/>
          <p14:tracePt t="84386" x="3925888" y="3806825"/>
          <p14:tracePt t="84403" x="3943350" y="3790950"/>
          <p14:tracePt t="84410" x="3951288" y="3763963"/>
          <p14:tracePt t="84418" x="3960813" y="3748088"/>
          <p14:tracePt t="84426" x="3960813" y="3705225"/>
          <p14:tracePt t="84434" x="3960813" y="3697288"/>
          <p14:tracePt t="84442" x="3960813" y="3679825"/>
          <p14:tracePt t="84754" x="3935413" y="3679825"/>
          <p14:tracePt t="84762" x="3908425" y="3687763"/>
          <p14:tracePt t="84769" x="3883025" y="3687763"/>
          <p14:tracePt t="84778" x="3875088" y="3687763"/>
          <p14:tracePt t="84787" x="3857625" y="3687763"/>
          <p14:tracePt t="84794" x="3841750" y="3687763"/>
          <p14:tracePt t="84803" x="3832225" y="3687763"/>
          <p14:tracePt t="84810" x="3798888" y="3687763"/>
          <p14:tracePt t="84818" x="3773488" y="3713163"/>
          <p14:tracePt t="84827" x="3738563" y="3738563"/>
          <p14:tracePt t="84834" x="3687763" y="3748088"/>
          <p14:tracePt t="84843" x="3646488" y="3773488"/>
          <p14:tracePt t="84850" x="3586163" y="3773488"/>
          <p14:tracePt t="84859" x="3509963" y="3824288"/>
          <p14:tracePt t="84866" x="3449638" y="3832225"/>
          <p14:tracePt t="84886" x="3365500" y="3857625"/>
          <p14:tracePt t="84893" x="3330575" y="3867150"/>
          <p14:tracePt t="84898" x="3289300" y="3867150"/>
          <p14:tracePt t="84909" x="3263900" y="3875088"/>
          <p14:tracePt t="84914" x="3246438" y="3875088"/>
          <p14:tracePt t="84926" x="3228975" y="3875088"/>
          <p14:tracePt t="84930" x="3221038" y="3875088"/>
          <p14:tracePt t="84941" x="3211513" y="3883025"/>
          <p14:tracePt t="84946" x="3203575" y="3883025"/>
          <p14:tracePt t="84962" x="3195638" y="3892550"/>
          <p14:tracePt t="84978" x="3195638" y="3900488"/>
          <p14:tracePt t="84994" x="3178175" y="3908425"/>
          <p14:tracePt t="85010" x="3160713" y="3925888"/>
          <p14:tracePt t="85018" x="3160713" y="3935413"/>
          <p14:tracePt t="85026" x="3144838" y="3943350"/>
          <p14:tracePt t="85034" x="3119438" y="3951288"/>
          <p14:tracePt t="85050" x="3101975" y="3968750"/>
          <p14:tracePt t="85060" x="3084513" y="3976688"/>
          <p14:tracePt t="85066" x="3059113" y="3986213"/>
          <p14:tracePt t="85076" x="3041650" y="4002088"/>
          <p14:tracePt t="85082" x="3008313" y="4011613"/>
          <p14:tracePt t="85093" x="2982913" y="4027488"/>
          <p14:tracePt t="85098" x="2940050" y="4044950"/>
          <p14:tracePt t="85109" x="2914650" y="4052888"/>
          <p14:tracePt t="85114" x="2881313" y="4052888"/>
          <p14:tracePt t="85126" x="2846388" y="4079875"/>
          <p14:tracePt t="85130" x="2820988" y="4087813"/>
          <p14:tracePt t="85139" x="2795588" y="4087813"/>
          <p14:tracePt t="85146" x="2770188" y="4095750"/>
          <p14:tracePt t="85154" x="2744788" y="4105275"/>
          <p14:tracePt t="85162" x="2727325" y="4113213"/>
          <p14:tracePt t="85170" x="2711450" y="4113213"/>
          <p14:tracePt t="85178" x="2676525" y="4121150"/>
          <p14:tracePt t="85187" x="2660650" y="4121150"/>
          <p14:tracePt t="85194" x="2643188" y="4121150"/>
          <p14:tracePt t="85203" x="2617788" y="4121150"/>
          <p14:tracePt t="85210" x="2592388" y="4130675"/>
          <p14:tracePt t="85218" x="2566988" y="4130675"/>
          <p14:tracePt t="85226" x="2549525" y="4138613"/>
          <p14:tracePt t="85234" x="2516188" y="4138613"/>
          <p14:tracePt t="85243" x="2498725" y="4146550"/>
          <p14:tracePt t="85250" x="2473325" y="4146550"/>
          <p14:tracePt t="85260" x="2455863" y="4156075"/>
          <p14:tracePt t="85266" x="2438400" y="4156075"/>
          <p14:tracePt t="85276" x="2430463" y="4156075"/>
          <p14:tracePt t="85282" x="2405063" y="4164013"/>
          <p14:tracePt t="85293" x="2397125" y="4164013"/>
          <p14:tracePt t="85298" x="2379663" y="4164013"/>
          <p14:tracePt t="85309" x="2371725" y="4164013"/>
          <p14:tracePt t="85314" x="2362200" y="4164013"/>
          <p14:tracePt t="85325" x="2344738" y="4164013"/>
          <p14:tracePt t="85330" x="2328863" y="4164013"/>
          <p14:tracePt t="85339" x="2319338" y="4164013"/>
          <p14:tracePt t="85346" x="2303463" y="4164013"/>
          <p14:tracePt t="85354" x="2293938" y="4164013"/>
          <p14:tracePt t="85362" x="2278063" y="4164013"/>
          <p14:tracePt t="85370" x="2268538" y="4164013"/>
          <p14:tracePt t="85378" x="2260600" y="4164013"/>
          <p14:tracePt t="85387" x="2243138" y="4164013"/>
          <p14:tracePt t="85394" x="2235200" y="4164013"/>
          <p14:tracePt t="85410" x="2209800" y="4164013"/>
          <p14:tracePt t="85426" x="2192338" y="4164013"/>
          <p14:tracePt t="85434" x="2184400" y="4164013"/>
          <p14:tracePt t="85450" x="2174875" y="4164013"/>
          <p14:tracePt t="85460" x="2159000" y="4164013"/>
          <p14:tracePt t="85476" x="2141538" y="4156075"/>
          <p14:tracePt t="85482" x="2133600" y="4156075"/>
          <p14:tracePt t="85493" x="2124075" y="4156075"/>
          <p14:tracePt t="85509" x="2124075" y="4146550"/>
          <p14:tracePt t="85525" x="2108200" y="4138613"/>
          <p14:tracePt t="85690" x="2108200" y="4130675"/>
          <p14:tracePt t="85709" x="2108200" y="4113213"/>
          <p14:tracePt t="85726" x="2116138" y="4113213"/>
          <p14:tracePt t="85730" x="2116138" y="4105275"/>
          <p14:tracePt t="85739" x="2124075" y="4105275"/>
          <p14:tracePt t="85746" x="2133600" y="4095750"/>
          <p14:tracePt t="85754" x="2149475" y="4095750"/>
          <p14:tracePt t="85762" x="2166938" y="4087813"/>
          <p14:tracePt t="85770" x="2184400" y="4087813"/>
          <p14:tracePt t="85787" x="2209800" y="4079875"/>
          <p14:tracePt t="85794" x="2217738" y="4070350"/>
          <p14:tracePt t="85802" x="2235200" y="4062413"/>
          <p14:tracePt t="85810" x="2252663" y="4062413"/>
          <p14:tracePt t="85818" x="2268538" y="4062413"/>
          <p14:tracePt t="85826" x="2278063" y="4062413"/>
          <p14:tracePt t="85834" x="2293938" y="4062413"/>
          <p14:tracePt t="85843" x="2311400" y="4052888"/>
          <p14:tracePt t="85850" x="2328863" y="4052888"/>
          <p14:tracePt t="85860" x="2344738" y="4044950"/>
          <p14:tracePt t="85866" x="2354263" y="4044950"/>
          <p14:tracePt t="85876" x="2379663" y="4044950"/>
          <p14:tracePt t="85888" x="2397125" y="4044950"/>
          <p14:tracePt t="85893" x="2405063" y="4044950"/>
          <p14:tracePt t="85898" x="2430463" y="4044950"/>
          <p14:tracePt t="85910" x="2455863" y="4044950"/>
          <p14:tracePt t="85914" x="2463800" y="4044950"/>
          <p14:tracePt t="85926" x="2489200" y="4044950"/>
          <p14:tracePt t="85930" x="2498725" y="4044950"/>
          <p14:tracePt t="85940" x="2516188" y="4044950"/>
          <p14:tracePt t="85946" x="2532063" y="4044950"/>
          <p14:tracePt t="85953" x="2549525" y="4044950"/>
          <p14:tracePt t="85962" x="2574925" y="4044950"/>
          <p14:tracePt t="85970" x="2582863" y="4044950"/>
          <p14:tracePt t="85978" x="2600325" y="4044950"/>
          <p14:tracePt t="85987" x="2625725" y="4044950"/>
          <p14:tracePt t="85994" x="2633663" y="4044950"/>
          <p14:tracePt t="86002" x="2651125" y="4044950"/>
          <p14:tracePt t="86010" x="2676525" y="4044950"/>
          <p14:tracePt t="86018" x="2686050" y="4044950"/>
          <p14:tracePt t="86026" x="2711450" y="4044950"/>
          <p14:tracePt t="86034" x="2727325" y="4044950"/>
          <p14:tracePt t="86042" x="2744788" y="4044950"/>
          <p14:tracePt t="86050" x="2770188" y="4052888"/>
          <p14:tracePt t="86059" x="2787650" y="4052888"/>
          <p14:tracePt t="86067" x="2795588" y="4052888"/>
          <p14:tracePt t="86076" x="2813050" y="4052888"/>
          <p14:tracePt t="86083" x="2820988" y="4052888"/>
          <p14:tracePt t="86092" x="2838450" y="4052888"/>
          <p14:tracePt t="86099" x="2846388" y="4052888"/>
          <p14:tracePt t="86109" x="2855913" y="4052888"/>
          <p14:tracePt t="86116" x="2863850" y="4052888"/>
          <p14:tracePt t="86125" x="2871788" y="4062413"/>
          <p14:tracePt t="86163" x="2881313" y="4062413"/>
          <p14:tracePt t="86218" x="2889250" y="4062413"/>
          <p14:tracePt t="86242" x="2897188" y="4070350"/>
          <p14:tracePt t="86251" x="2906713" y="4070350"/>
          <p14:tracePt t="86260" x="2914650" y="4070350"/>
          <p14:tracePt t="86267" x="2922588" y="4070350"/>
          <p14:tracePt t="86277" x="2940050" y="4070350"/>
          <p14:tracePt t="86292" x="2957513" y="4070350"/>
          <p14:tracePt t="86300" x="2965450" y="4070350"/>
          <p14:tracePt t="86309" x="2974975" y="4070350"/>
          <p14:tracePt t="86314" x="2982913" y="4070350"/>
          <p14:tracePt t="86325" x="2990850" y="4070350"/>
          <p14:tracePt t="86330" x="3008313" y="4070350"/>
          <p14:tracePt t="86338" x="3016250" y="4070350"/>
          <p14:tracePt t="86354" x="3033713" y="4070350"/>
          <p14:tracePt t="86362" x="3041650" y="4070350"/>
          <p14:tracePt t="86370" x="3051175" y="4070350"/>
          <p14:tracePt t="86378" x="3059113" y="4070350"/>
          <p14:tracePt t="86387" x="3067050" y="4070350"/>
          <p14:tracePt t="86394" x="3084513" y="4070350"/>
          <p14:tracePt t="86402" x="3094038" y="4070350"/>
          <p14:tracePt t="86427" x="3101975" y="4070350"/>
          <p14:tracePt t="86434" x="3109913" y="4070350"/>
          <p14:tracePt t="86466" x="3119438" y="4070350"/>
          <p14:tracePt t="86476" x="3127375" y="4070350"/>
          <p14:tracePt t="86492" x="3144838" y="4070350"/>
          <p14:tracePt t="86498" x="3152775" y="4070350"/>
          <p14:tracePt t="86509" x="3160713" y="4070350"/>
          <p14:tracePt t="86514" x="3170238" y="4070350"/>
          <p14:tracePt t="86524" x="3178175" y="4070350"/>
          <p14:tracePt t="86530" x="3186113" y="4070350"/>
          <p14:tracePt t="86538" x="3195638" y="4070350"/>
          <p14:tracePt t="86546" x="3203575" y="4070350"/>
          <p14:tracePt t="86554" x="3211513" y="4070350"/>
          <p14:tracePt t="87074" x="3221038" y="4070350"/>
          <p14:tracePt t="87642" x="3228975" y="4070350"/>
          <p14:tracePt t="87874" x="3221038" y="4070350"/>
          <p14:tracePt t="87882" x="3221038" y="4062413"/>
          <p14:tracePt t="87914" x="3228975" y="4052888"/>
          <p14:tracePt t="87930" x="3228975" y="4044950"/>
          <p14:tracePt t="87946" x="3238500" y="4027488"/>
          <p14:tracePt t="87962" x="3254375" y="4011613"/>
          <p14:tracePt t="87971" x="3263900" y="3994150"/>
          <p14:tracePt t="87978" x="3271838" y="3976688"/>
          <p14:tracePt t="87986" x="3279775" y="3968750"/>
          <p14:tracePt t="88002" x="3279775" y="3960813"/>
          <p14:tracePt t="88011" x="3279775" y="3951288"/>
          <p14:tracePt t="88028" x="3279775" y="3935413"/>
          <p14:tracePt t="88034" x="3289300" y="3925888"/>
          <p14:tracePt t="88050" x="3289300" y="3917950"/>
          <p14:tracePt t="88061" x="3289300" y="3908425"/>
          <p14:tracePt t="88235" x="3271838" y="3908425"/>
          <p14:tracePt t="88242" x="3254375" y="3908425"/>
          <p14:tracePt t="88250" x="3238500" y="3925888"/>
          <p14:tracePt t="88261" x="3221038" y="3925888"/>
          <p14:tracePt t="88266" x="3203575" y="3943350"/>
          <p14:tracePt t="88278" x="3178175" y="3951288"/>
          <p14:tracePt t="88282" x="3152775" y="3960813"/>
          <p14:tracePt t="88298" x="3135313" y="3960813"/>
          <p14:tracePt t="88307" x="3127375" y="3960813"/>
          <p14:tracePt t="88314" x="3119438" y="3968750"/>
          <p14:tracePt t="88394" x="3109913" y="3976688"/>
          <p14:tracePt t="88411" x="3109913" y="3986213"/>
          <p14:tracePt t="88428" x="3109913" y="3994150"/>
          <p14:tracePt t="88434" x="3119438" y="4011613"/>
          <p14:tracePt t="88450" x="3135313" y="4027488"/>
          <p14:tracePt t="88461" x="3152775" y="4037013"/>
          <p14:tracePt t="88466" x="3160713" y="4037013"/>
          <p14:tracePt t="88478" x="3186113" y="4052888"/>
          <p14:tracePt t="88482" x="3195638" y="4052888"/>
          <p14:tracePt t="88493" x="3203575" y="4052888"/>
          <p14:tracePt t="88498" x="3211513" y="4052888"/>
          <p14:tracePt t="88994" x="3221038" y="4062413"/>
          <p14:tracePt t="89002" x="3228975" y="4070350"/>
          <p14:tracePt t="89012" x="3228975" y="4079875"/>
          <p14:tracePt t="89028" x="3238500" y="4079875"/>
          <p14:tracePt t="89074" x="3246438" y="4087813"/>
          <p14:tracePt t="89243" x="3263900" y="4095750"/>
          <p14:tracePt t="89276" x="3279775" y="4095750"/>
          <p14:tracePt t="89293" x="3289300" y="4095750"/>
          <p14:tracePt t="89299" x="3297238" y="4095750"/>
          <p14:tracePt t="89307" x="3305175" y="4095750"/>
          <p14:tracePt t="89321" x="3322638" y="4113213"/>
          <p14:tracePt t="89331" x="3340100" y="4121150"/>
          <p14:tracePt t="89339" x="3355975" y="4130675"/>
          <p14:tracePt t="89346" x="3373438" y="4146550"/>
          <p14:tracePt t="89355" x="3398838" y="4156075"/>
          <p14:tracePt t="89363" x="3424238" y="4164013"/>
          <p14:tracePt t="89371" x="3433763" y="4171950"/>
          <p14:tracePt t="89379" x="3441700" y="4181475"/>
          <p14:tracePt t="89387" x="3449638" y="4189413"/>
          <p14:tracePt t="89403" x="3459163" y="4197350"/>
          <p14:tracePt t="89411" x="3459163" y="4206875"/>
          <p14:tracePt t="89445" x="3459163" y="4214813"/>
          <p14:tracePt t="89462" x="3459163" y="4224338"/>
          <p14:tracePt t="89467" x="3459163" y="4240213"/>
          <p14:tracePt t="89579" x="3475038" y="4257675"/>
          <p14:tracePt t="89603" x="3484563" y="4265613"/>
          <p14:tracePt t="89619" x="3492500" y="4265613"/>
          <p14:tracePt t="89627" x="3509963" y="4265613"/>
          <p14:tracePt t="89634" x="3527425" y="4275138"/>
          <p14:tracePt t="89645" x="3552825" y="4275138"/>
          <p14:tracePt t="89651" x="3586163" y="4275138"/>
          <p14:tracePt t="89661" x="3611563" y="4283075"/>
          <p14:tracePt t="89666" x="3629025" y="4283075"/>
          <p14:tracePt t="89678" x="3654425" y="4283075"/>
          <p14:tracePt t="89683" x="3679825" y="4291013"/>
          <p14:tracePt t="89694" x="3697288" y="4300538"/>
          <p14:tracePt t="89699" x="3722688" y="4300538"/>
          <p14:tracePt t="89710" x="3748088" y="4308475"/>
          <p14:tracePt t="89716" x="3756025" y="4308475"/>
          <p14:tracePt t="89731" x="3763963" y="4308475"/>
          <p14:tracePt t="89739" x="3773488" y="4308475"/>
          <p14:tracePt t="89747" x="3781425" y="4308475"/>
          <p14:tracePt t="89756" x="3790950" y="4308475"/>
          <p14:tracePt t="89762" x="3806825" y="4308475"/>
          <p14:tracePt t="89771" x="3857625" y="4316413"/>
          <p14:tracePt t="89779" x="3883025" y="4316413"/>
          <p14:tracePt t="89787" x="3925888" y="4325938"/>
          <p14:tracePt t="89794" x="3986213" y="4325938"/>
          <p14:tracePt t="89803" x="4044950" y="4333875"/>
          <p14:tracePt t="89811" x="4105275" y="4333875"/>
          <p14:tracePt t="89819" x="4164013" y="4333875"/>
          <p14:tracePt t="89829" x="4206875" y="4333875"/>
          <p14:tracePt t="89835" x="4240213" y="4333875"/>
          <p14:tracePt t="89845" x="4283075" y="4333875"/>
          <p14:tracePt t="89851" x="4300538" y="4333875"/>
          <p14:tracePt t="89862" x="4325938" y="4333875"/>
          <p14:tracePt t="89867" x="4333875" y="4333875"/>
          <p14:tracePt t="89877" x="4341813" y="4333875"/>
          <p14:tracePt t="89883" x="4351338" y="4333875"/>
          <p14:tracePt t="89909" x="4359275" y="4333875"/>
          <p14:tracePt t="89931" x="4368800" y="4333875"/>
          <p14:tracePt t="89939" x="4376738" y="4333875"/>
          <p14:tracePt t="89947" x="4384675" y="4333875"/>
          <p14:tracePt t="89956" x="4394200" y="4333875"/>
          <p14:tracePt t="89963" x="4410075" y="4333875"/>
          <p14:tracePt t="89971" x="4419600" y="4333875"/>
          <p14:tracePt t="89978" x="4435475" y="4333875"/>
          <p14:tracePt t="89987" x="4445000" y="4333875"/>
          <p14:tracePt t="89994" x="4460875" y="4333875"/>
          <p14:tracePt t="90003" x="4478338" y="4333875"/>
          <p14:tracePt t="90012" x="4486275" y="4333875"/>
          <p14:tracePt t="90019" x="4513263" y="4333875"/>
          <p14:tracePt t="90029" x="4521200" y="4333875"/>
          <p14:tracePt t="90035" x="4529138" y="4333875"/>
          <p14:tracePt t="90045" x="4554538" y="4333875"/>
          <p14:tracePt t="90061" x="4579938" y="4333875"/>
          <p14:tracePt t="90067" x="4589463" y="4333875"/>
          <p14:tracePt t="90077" x="4614863" y="4333875"/>
          <p14:tracePt t="90083" x="4640263" y="4333875"/>
          <p14:tracePt t="90091" x="4648200" y="4333875"/>
          <p14:tracePt t="90099" x="4673600" y="4333875"/>
          <p14:tracePt t="90105" x="4699000" y="4333875"/>
          <p14:tracePt t="90123" x="4724400" y="4333875"/>
          <p14:tracePt t="90130" x="4749800" y="4333875"/>
          <p14:tracePt t="90139" x="4784725" y="4333875"/>
          <p14:tracePt t="90147" x="4818063" y="4333875"/>
          <p14:tracePt t="90154" x="4868863" y="4333875"/>
          <p14:tracePt t="90163" x="4903788" y="4333875"/>
          <p14:tracePt t="90171" x="4937125" y="4333875"/>
          <p14:tracePt t="90178" x="4962525" y="4333875"/>
          <p14:tracePt t="90187" x="4997450" y="4333875"/>
          <p14:tracePt t="90196" x="5030788" y="4333875"/>
          <p14:tracePt t="90203" x="5056188" y="4333875"/>
          <p14:tracePt t="90212" x="5099050" y="4333875"/>
          <p14:tracePt t="90219" x="5116513" y="4333875"/>
          <p14:tracePt t="90229" x="5141913" y="4333875"/>
          <p14:tracePt t="90235" x="5167313" y="4333875"/>
          <p14:tracePt t="90245" x="5183188" y="4333875"/>
          <p14:tracePt t="90251" x="5200650" y="4333875"/>
          <p14:tracePt t="90262" x="5218113" y="4333875"/>
          <p14:tracePt t="90267" x="5243513" y="4333875"/>
          <p14:tracePt t="90277" x="5260975" y="4333875"/>
          <p14:tracePt t="90283" x="5268913" y="4333875"/>
          <p14:tracePt t="90290" x="5286375" y="4333875"/>
          <p14:tracePt t="90299" x="5311775" y="4333875"/>
          <p14:tracePt t="90315" x="5337175" y="4333875"/>
          <p14:tracePt t="90323" x="5345113" y="4333875"/>
          <p14:tracePt t="90330" x="5362575" y="4333875"/>
          <p14:tracePt t="90339" x="5370513" y="4333875"/>
          <p14:tracePt t="90347" x="5380038" y="4333875"/>
          <p14:tracePt t="90355" x="5387975" y="4333875"/>
          <p14:tracePt t="90362" x="5395913" y="4333875"/>
          <p14:tracePt t="90371" x="5405438" y="4333875"/>
          <p14:tracePt t="90379" x="5413375" y="4333875"/>
          <p14:tracePt t="90395" x="5430838" y="4333875"/>
          <p14:tracePt t="90403" x="5438775" y="4333875"/>
          <p14:tracePt t="90412" x="5446713" y="4333875"/>
          <p14:tracePt t="90419" x="5456238" y="4333875"/>
          <p14:tracePt t="90429" x="5472113" y="4325938"/>
          <p14:tracePt t="90434" x="5489575" y="4325938"/>
          <p14:tracePt t="90445" x="5507038" y="4325938"/>
          <p14:tracePt t="90451" x="5524500" y="4325938"/>
          <p14:tracePt t="90461" x="5549900" y="4325938"/>
          <p14:tracePt t="90467" x="5575300" y="4325938"/>
          <p14:tracePt t="90477" x="5591175" y="4325938"/>
          <p14:tracePt t="90483" x="5626100" y="4325938"/>
          <p14:tracePt t="90490" x="5641975" y="4316413"/>
          <p14:tracePt t="90498" x="5676900" y="4316413"/>
          <p14:tracePt t="90506" x="5694363" y="4308475"/>
          <p14:tracePt t="90515" x="5710238" y="4308475"/>
          <p14:tracePt t="90523" x="5735638" y="4308475"/>
          <p14:tracePt t="90531" x="5753100" y="4308475"/>
          <p14:tracePt t="90539" x="5788025" y="4300538"/>
          <p14:tracePt t="90547" x="5803900" y="4300538"/>
          <p14:tracePt t="90556" x="5821363" y="4300538"/>
          <p14:tracePt t="90563" x="5846763" y="4300538"/>
          <p14:tracePt t="90571" x="5872163" y="4300538"/>
          <p14:tracePt t="90579" x="5880100" y="4300538"/>
          <p14:tracePt t="90586" x="5889625" y="4300538"/>
          <p14:tracePt t="90595" x="5905500" y="4300538"/>
          <p14:tracePt t="90786" x="5889625" y="4300538"/>
          <p14:tracePt t="90794" x="5864225" y="4300538"/>
          <p14:tracePt t="90802" x="5854700" y="4300538"/>
          <p14:tracePt t="90813" x="5829300" y="4300538"/>
          <p14:tracePt t="90818" x="5803900" y="4300538"/>
          <p14:tracePt t="90829" x="5778500" y="4300538"/>
          <p14:tracePt t="90834" x="5753100" y="4300538"/>
          <p14:tracePt t="90845" x="5727700" y="4300538"/>
          <p14:tracePt t="90850" x="5710238" y="4300538"/>
          <p14:tracePt t="90861" x="5668963" y="4300538"/>
          <p14:tracePt t="90866" x="5626100" y="4300538"/>
          <p14:tracePt t="90877" x="5591175" y="4300538"/>
          <p14:tracePt t="90890" x="5507038" y="4300538"/>
          <p14:tracePt t="90898" x="5472113" y="4300538"/>
          <p14:tracePt t="90906" x="5421313" y="4300538"/>
          <p14:tracePt t="90915" x="5380038" y="4300538"/>
          <p14:tracePt t="90923" x="5327650" y="4300538"/>
          <p14:tracePt t="90930" x="5286375" y="4300538"/>
          <p14:tracePt t="90939" x="5226050" y="4300538"/>
          <p14:tracePt t="90946" x="5175250" y="4300538"/>
          <p14:tracePt t="90954" x="5116513" y="4300538"/>
          <p14:tracePt t="90962" x="5064125" y="4316413"/>
          <p14:tracePt t="90970" x="5022850" y="4316413"/>
          <p14:tracePt t="90979" x="4962525" y="4325938"/>
          <p14:tracePt t="90986" x="4919663" y="4325938"/>
          <p14:tracePt t="90995" x="4860925" y="4325938"/>
          <p14:tracePt t="91002" x="4818063" y="4333875"/>
          <p14:tracePt t="91012" x="4741863" y="4333875"/>
          <p14:tracePt t="91018" x="4708525" y="4341813"/>
          <p14:tracePt t="91028" x="4683125" y="4341813"/>
          <p14:tracePt t="91034" x="4648200" y="4341813"/>
          <p14:tracePt t="91045" x="4622800" y="4351338"/>
          <p14:tracePt t="91050" x="4597400" y="4359275"/>
          <p14:tracePt t="91061" x="4572000" y="4359275"/>
          <p14:tracePt t="91066" x="4546600" y="4359275"/>
          <p14:tracePt t="91075" x="4529138" y="4359275"/>
          <p14:tracePt t="91082" x="4503738" y="4359275"/>
          <p14:tracePt t="91091" x="4478338" y="4359275"/>
          <p14:tracePt t="91098" x="4445000" y="4368800"/>
          <p14:tracePt t="91106" x="4435475" y="4368800"/>
          <p14:tracePt t="91114" x="4410075" y="4376738"/>
          <p14:tracePt t="91123" x="4394200" y="4376738"/>
          <p14:tracePt t="91130" x="4384675" y="4384675"/>
          <p14:tracePt t="91138" x="4368800" y="4384675"/>
          <p14:tracePt t="91147" x="4351338" y="4394200"/>
          <p14:tracePt t="91154" x="4341813" y="4394200"/>
          <p14:tracePt t="91163" x="4341813" y="4402138"/>
          <p14:tracePt t="91170" x="4333875" y="4402138"/>
          <p14:tracePt t="91179" x="4325938" y="4402138"/>
          <p14:tracePt t="91186" x="4316413" y="4402138"/>
          <p14:tracePt t="91196" x="4308475" y="4402138"/>
          <p14:tracePt t="91218" x="4300538" y="4410075"/>
          <p14:tracePt t="91234" x="4300538" y="4419600"/>
          <p14:tracePt t="91250" x="4291013" y="4427538"/>
          <p14:tracePt t="91266" x="4283075" y="4427538"/>
          <p14:tracePt t="91282" x="4283075" y="4435475"/>
          <p14:tracePt t="91290" x="4275138" y="4445000"/>
          <p14:tracePt t="91306" x="4265613" y="4452938"/>
          <p14:tracePt t="91323" x="4265613" y="4460875"/>
          <p14:tracePt t="91338" x="4265613" y="4470400"/>
          <p14:tracePt t="91370" x="4265613" y="4478338"/>
          <p14:tracePt t="91379" x="4265613" y="4495800"/>
          <p14:tracePt t="91418" x="4265613" y="4503738"/>
          <p14:tracePt t="91428" x="4265613" y="4513263"/>
          <p14:tracePt t="91434" x="4265613" y="4521200"/>
          <p14:tracePt t="91445" x="4265613" y="4529138"/>
          <p14:tracePt t="91594" x="4257675" y="4529138"/>
          <p14:tracePt t="91602" x="4249738" y="4538663"/>
          <p14:tracePt t="91611" x="4240213" y="4538663"/>
          <p14:tracePt t="91618" x="4232275" y="4538663"/>
          <p14:tracePt t="91629" x="4224338" y="4538663"/>
          <p14:tracePt t="91634" x="4206875" y="4538663"/>
          <p14:tracePt t="91645" x="4197350" y="4538663"/>
          <p14:tracePt t="91650" x="4181475" y="4538663"/>
          <p14:tracePt t="91661" x="4164013" y="4538663"/>
          <p14:tracePt t="91666" x="4146550" y="4538663"/>
          <p14:tracePt t="91675" x="4121150" y="4538663"/>
          <p14:tracePt t="91682" x="4113213" y="4538663"/>
          <p14:tracePt t="91690" x="4087813" y="4538663"/>
          <p14:tracePt t="91698" x="4062413" y="4538663"/>
          <p14:tracePt t="91706" x="4037013" y="4546600"/>
          <p14:tracePt t="91714" x="4027488" y="4546600"/>
          <p14:tracePt t="91723" x="4002088" y="4546600"/>
          <p14:tracePt t="91730" x="3994150" y="4546600"/>
          <p14:tracePt t="91738" x="3976688" y="4546600"/>
          <p14:tracePt t="91746" x="3951288" y="4546600"/>
          <p14:tracePt t="91762" x="3935413" y="4546600"/>
          <p14:tracePt t="91770" x="3925888" y="4546600"/>
          <p14:tracePt t="91786" x="3917950" y="4546600"/>
          <p14:tracePt t="91812" x="3908425" y="4546600"/>
          <p14:tracePt t="91866" x="3900488" y="4546600"/>
          <p14:tracePt t="91898" x="3892550" y="4546600"/>
          <p14:tracePt t="92218" x="3883025" y="4546600"/>
          <p14:tracePt t="92242" x="3875088" y="4546600"/>
          <p14:tracePt t="92260" x="3867150" y="4538663"/>
          <p14:tracePt t="92290" x="3857625" y="4529138"/>
          <p14:tracePt t="92322" x="3857625" y="4521200"/>
          <p14:tracePt t="92434" x="3857625" y="4513263"/>
          <p14:tracePt t="92474" x="3849688" y="4503738"/>
          <p14:tracePt t="92490" x="3841750" y="4495800"/>
          <p14:tracePt t="92506" x="3832225" y="4478338"/>
          <p14:tracePt t="92515" x="3824288" y="4478338"/>
          <p14:tracePt t="92523" x="3816350" y="4460875"/>
          <p14:tracePt t="92531" x="3798888" y="4445000"/>
          <p14:tracePt t="92538" x="3781425" y="4435475"/>
          <p14:tracePt t="92546" x="3763963" y="4410075"/>
          <p14:tracePt t="92554" x="3730625" y="4394200"/>
          <p14:tracePt t="92563" x="3705225" y="4376738"/>
          <p14:tracePt t="92570" x="3671888" y="4359275"/>
          <p14:tracePt t="92580" x="3619500" y="4341813"/>
          <p14:tracePt t="92586" x="3578225" y="4316413"/>
          <p14:tracePt t="92596" x="3527425" y="4265613"/>
          <p14:tracePt t="92602" x="3459163" y="4249738"/>
          <p14:tracePt t="92613" x="3408363" y="4214813"/>
          <p14:tracePt t="92618" x="3365500" y="4206875"/>
          <p14:tracePt t="92629" x="3330575" y="4189413"/>
          <p14:tracePt t="92634" x="3297238" y="4171950"/>
          <p14:tracePt t="92645" x="3279775" y="4164013"/>
          <p14:tracePt t="92650" x="3263900" y="4156075"/>
          <p14:tracePt t="92661" x="3254375" y="4156075"/>
          <p14:tracePt t="92667" x="3238500" y="4146550"/>
          <p14:tracePt t="92674" x="3228975" y="4138613"/>
          <p14:tracePt t="92730" x="3228975" y="4121150"/>
          <p14:tracePt t="92762" x="3228975" y="4113213"/>
          <p14:tracePt t="92779" x="3228975" y="4105275"/>
          <p14:tracePt t="92796" x="3228975" y="4095750"/>
          <p14:tracePt t="92802" x="3228975" y="4087813"/>
          <p14:tracePt t="92813" x="3228975" y="4079875"/>
          <p14:tracePt t="92834" x="3228975" y="4070350"/>
          <p14:tracePt t="92845" x="3228975" y="4052888"/>
          <p14:tracePt t="92858" x="3228975" y="4044950"/>
          <p14:tracePt t="92866" x="3228975" y="4037013"/>
          <p14:tracePt t="92890" x="3228975" y="4019550"/>
          <p14:tracePt t="92907" x="3228975" y="4002088"/>
          <p14:tracePt t="92916" x="3228975" y="3994150"/>
          <p14:tracePt t="92922" x="3228975" y="3976688"/>
          <p14:tracePt t="92931" x="3228975" y="3951288"/>
          <p14:tracePt t="92954" x="3228975" y="3935413"/>
          <p14:tracePt t="92963" x="3228975" y="3925888"/>
          <p14:tracePt t="92970" x="3221038" y="3917950"/>
          <p14:tracePt t="92980" x="3211513" y="3900488"/>
          <p14:tracePt t="92986" x="3203575" y="3892550"/>
          <p14:tracePt t="93002" x="3195638" y="3883025"/>
          <p14:tracePt t="93013" x="3195638" y="3875088"/>
          <p14:tracePt t="93018" x="3195638" y="3867150"/>
          <p14:tracePt t="93029" x="3195638" y="3857625"/>
          <p14:tracePt t="93034" x="3195638" y="3849688"/>
          <p14:tracePt t="93045" x="3186113" y="3841750"/>
          <p14:tracePt t="93050" x="3178175" y="3824288"/>
          <p14:tracePt t="93058" x="3178175" y="3816350"/>
          <p14:tracePt t="93066" x="3178175" y="3806825"/>
          <p14:tracePt t="93082" x="3170238" y="3790950"/>
          <p14:tracePt t="93090" x="3170238" y="3781425"/>
          <p14:tracePt t="93098" x="3170238" y="3773488"/>
          <p14:tracePt t="93107" x="3160713" y="3763963"/>
          <p14:tracePt t="93114" x="3160713" y="3756025"/>
          <p14:tracePt t="93130" x="3152775" y="3748088"/>
          <p14:tracePt t="93138" x="3152775" y="3738563"/>
          <p14:tracePt t="93147" x="3144838" y="3738563"/>
          <p14:tracePt t="93258" x="3135313" y="3738563"/>
          <p14:tracePt t="93266" x="3119438" y="3738563"/>
          <p14:tracePt t="93274" x="3101975" y="3738563"/>
          <p14:tracePt t="93282" x="3076575" y="3738563"/>
          <p14:tracePt t="93291" x="3067050" y="3738563"/>
          <p14:tracePt t="93298" x="3041650" y="3738563"/>
          <p14:tracePt t="93308" x="3016250" y="3738563"/>
          <p14:tracePt t="93316" x="3008313" y="3738563"/>
          <p14:tracePt t="93322" x="2990850" y="3748088"/>
          <p14:tracePt t="93331" x="2965450" y="3756025"/>
          <p14:tracePt t="93338" x="2949575" y="3773488"/>
          <p14:tracePt t="93347" x="2940050" y="3790950"/>
          <p14:tracePt t="93355" x="2932113" y="3790950"/>
          <p14:tracePt t="93371" x="2922588" y="3798888"/>
          <p14:tracePt t="93381" x="2914650" y="3806825"/>
          <p14:tracePt t="93386" x="2914650" y="3816350"/>
          <p14:tracePt t="93398" x="2906713" y="3816350"/>
          <p14:tracePt t="93414" x="2906713" y="3824288"/>
          <p14:tracePt t="93443" x="2906713" y="3841750"/>
          <p14:tracePt t="93474" x="2906713" y="3849688"/>
          <p14:tracePt t="93490" x="2906713" y="3857625"/>
          <p14:tracePt t="93507" x="2906713" y="3867150"/>
          <p14:tracePt t="93514" x="2906713" y="3875088"/>
          <p14:tracePt t="93531" x="2914650" y="3892550"/>
          <p14:tracePt t="93538" x="2914650" y="3900488"/>
          <p14:tracePt t="93547" x="2932113" y="3908425"/>
          <p14:tracePt t="93554" x="2940050" y="3917950"/>
          <p14:tracePt t="93564" x="2940050" y="3925888"/>
          <p14:tracePt t="93570" x="2949575" y="3935413"/>
          <p14:tracePt t="93581" x="2957513" y="3935413"/>
          <p14:tracePt t="93586" x="2965450" y="3951288"/>
          <p14:tracePt t="93597" x="2974975" y="3960813"/>
          <p14:tracePt t="93602" x="2982913" y="3960813"/>
          <p14:tracePt t="93614" x="3008313" y="3968750"/>
          <p14:tracePt t="93618" x="3033713" y="3976688"/>
          <p14:tracePt t="93630" x="3059113" y="3986213"/>
          <p14:tracePt t="93643" x="3076575" y="3994150"/>
          <p14:tracePt t="93650" x="3094038" y="4002088"/>
          <p14:tracePt t="93674" x="3101975" y="4002088"/>
          <p14:tracePt t="93714" x="3109913" y="4011613"/>
          <p14:tracePt t="93746" x="3109913" y="4019550"/>
          <p14:tracePt t="93754" x="3119438" y="4019550"/>
          <p14:tracePt t="93766" x="3135313" y="4019550"/>
          <p14:tracePt t="93786" x="3152775" y="4027488"/>
          <p14:tracePt t="93802" x="3170238" y="4037013"/>
          <p14:tracePt t="93850" x="3178175" y="4037013"/>
          <p14:tracePt t="93891" x="3195638" y="4037013"/>
          <p14:tracePt t="93938" x="3211513" y="4037013"/>
          <p14:tracePt t="93954" x="3221038" y="4037013"/>
          <p14:tracePt t="93970" x="3228975" y="4037013"/>
          <p14:tracePt t="93986" x="3238500" y="4037013"/>
          <p14:tracePt t="94002" x="3246438" y="4037013"/>
          <p14:tracePt t="94014" x="3254375" y="4037013"/>
          <p14:tracePt t="94029" x="3263900" y="4037013"/>
          <p14:tracePt t="94043" x="3271838" y="4037013"/>
          <p14:tracePt t="94058" x="3279775" y="4037013"/>
          <p14:tracePt t="94091" x="3289300" y="4037013"/>
          <p14:tracePt t="94107" x="3305175" y="4037013"/>
          <p14:tracePt t="94122" x="3314700" y="4037013"/>
          <p14:tracePt t="94154" x="3322638" y="4044950"/>
          <p14:tracePt t="94163" x="3330575" y="4044950"/>
          <p14:tracePt t="94170" x="3330575" y="4052888"/>
          <p14:tracePt t="94181" x="3340100" y="4052888"/>
          <p14:tracePt t="94186" x="3348038" y="4052888"/>
          <p14:tracePt t="94198" x="3355975" y="4062413"/>
          <p14:tracePt t="94202" x="3355975" y="4070350"/>
          <p14:tracePt t="94214" x="3365500" y="4070350"/>
          <p14:tracePt t="94218" x="3382963" y="4070350"/>
          <p14:tracePt t="94230" x="3398838" y="4079875"/>
          <p14:tracePt t="94234" x="3424238" y="4079875"/>
          <p14:tracePt t="94243" x="3449638" y="4079875"/>
          <p14:tracePt t="94251" x="3484563" y="4079875"/>
          <p14:tracePt t="94258" x="3527425" y="4079875"/>
          <p14:tracePt t="94266" x="3594100" y="4044950"/>
          <p14:tracePt t="94274" x="3654425" y="4044950"/>
          <p14:tracePt t="94282" x="3713163" y="4002088"/>
          <p14:tracePt t="94291" x="3756025" y="3943350"/>
          <p14:tracePt t="94298" x="3781425" y="3917950"/>
          <p14:tracePt t="94306" x="3824288" y="3867150"/>
          <p14:tracePt t="94314" x="3824288" y="3790950"/>
          <p14:tracePt t="94738" x="3790950" y="3798888"/>
          <p14:tracePt t="94746" x="3756025" y="3798888"/>
          <p14:tracePt t="94754" x="3722688" y="3816350"/>
          <p14:tracePt t="94764" x="3697288" y="3816350"/>
          <p14:tracePt t="94770" x="3646488" y="3832225"/>
          <p14:tracePt t="94781" x="3619500" y="3841750"/>
          <p14:tracePt t="94786" x="3578225" y="3867150"/>
          <p14:tracePt t="94796" x="3543300" y="3875088"/>
          <p14:tracePt t="94802" x="3509963" y="3900488"/>
          <p14:tracePt t="94813" x="3467100" y="3917950"/>
          <p14:tracePt t="94818" x="3449638" y="3925888"/>
          <p14:tracePt t="94830" x="3416300" y="3935413"/>
          <p14:tracePt t="94834" x="3398838" y="3935413"/>
          <p14:tracePt t="94850" x="3390900" y="3935413"/>
          <p14:tracePt t="94857" x="3382963" y="3943350"/>
          <p14:tracePt t="94891" x="3365500" y="3951288"/>
          <p14:tracePt t="94898" x="3355975" y="3960813"/>
          <p14:tracePt t="94938" x="3348038" y="3960813"/>
          <p14:tracePt t="95002" x="3340100" y="3960813"/>
          <p14:tracePt t="95402" x="3322638" y="3960813"/>
          <p14:tracePt t="95414" x="3297238" y="3951288"/>
          <p14:tracePt t="95418" x="3289300" y="3917950"/>
          <p14:tracePt t="95428" x="3289300" y="3875088"/>
          <p14:tracePt t="95434" x="3365500" y="3756025"/>
          <p14:tracePt t="95442" x="3459163" y="3671888"/>
          <p14:tracePt t="95450" x="3543300" y="3619500"/>
          <p14:tracePt t="95458" x="3594100" y="3568700"/>
          <p14:tracePt t="95466" x="3662363" y="3484563"/>
          <p14:tracePt t="95475" x="3671888" y="3484563"/>
          <p14:tracePt t="96018" x="3654425" y="3509963"/>
          <p14:tracePt t="96027" x="3629025" y="3543300"/>
          <p14:tracePt t="96034" x="3603625" y="3552825"/>
          <p14:tracePt t="96041" x="3586163" y="3586163"/>
          <p14:tracePt t="96050" x="3568700" y="3611563"/>
          <p14:tracePt t="96058" x="3543300" y="3636963"/>
          <p14:tracePt t="96066" x="3484563" y="3687763"/>
          <p14:tracePt t="96075" x="3475038" y="3705225"/>
          <p14:tracePt t="96082" x="3449638" y="3738563"/>
          <p14:tracePt t="96090" x="3424238" y="3763963"/>
          <p14:tracePt t="96098" x="3382963" y="3798888"/>
          <p14:tracePt t="96106" x="3348038" y="3832225"/>
          <p14:tracePt t="96114" x="3322638" y="3857625"/>
          <p14:tracePt t="96122" x="3305175" y="3867150"/>
          <p14:tracePt t="96138" x="3305175" y="3892550"/>
          <p14:tracePt t="96148" x="3305175" y="3908425"/>
          <p14:tracePt t="96154" x="3305175" y="3925888"/>
          <p14:tracePt t="96165" x="3305175" y="3935413"/>
          <p14:tracePt t="96170" x="3305175" y="3943350"/>
          <p14:tracePt t="96186" x="3305175" y="3960813"/>
          <p14:tracePt t="96202" x="3314700" y="3968750"/>
          <p14:tracePt t="96258" x="3314700" y="3976688"/>
          <p14:tracePt t="96306" x="3314700" y="3986213"/>
          <p14:tracePt t="96322" x="3314700" y="3994150"/>
          <p14:tracePt t="96347" x="3314700" y="4002088"/>
          <p14:tracePt t="96498" x="3305175" y="4002088"/>
          <p14:tracePt t="96514" x="3297238" y="4002088"/>
          <p14:tracePt t="96532" x="3289300" y="3994150"/>
          <p14:tracePt t="96538" x="3271838" y="3994150"/>
          <p14:tracePt t="96548" x="3263900" y="3986213"/>
          <p14:tracePt t="96915" x="3271838" y="3986213"/>
          <p14:tracePt t="96922" x="3297238" y="3986213"/>
          <p14:tracePt t="96932" x="3305175" y="3994150"/>
          <p14:tracePt t="96938" x="3322638" y="4002088"/>
          <p14:tracePt t="96949" x="3348038" y="4011613"/>
          <p14:tracePt t="96955" x="3365500" y="4011613"/>
          <p14:tracePt t="96965" x="3390900" y="4019550"/>
          <p14:tracePt t="96970" x="3433763" y="4037013"/>
          <p14:tracePt t="96982" x="3467100" y="4062413"/>
          <p14:tracePt t="96986" x="3509963" y="4070350"/>
          <p14:tracePt t="96998" x="3594100" y="4070350"/>
          <p14:tracePt t="97002" x="3654425" y="4079875"/>
          <p14:tracePt t="97011" x="3730625" y="4087813"/>
          <p14:tracePt t="97018" x="3841750" y="4087813"/>
          <p14:tracePt t="97026" x="3925888" y="4087813"/>
          <p14:tracePt t="97034" x="4027488" y="4087813"/>
          <p14:tracePt t="97042" x="4095750" y="4087813"/>
          <p14:tracePt t="97050" x="4189413" y="4070350"/>
          <p14:tracePt t="97059" x="4275138" y="4052888"/>
          <p14:tracePt t="97066" x="4351338" y="4027488"/>
          <p14:tracePt t="97075" x="4410075" y="4011613"/>
          <p14:tracePt t="97082" x="4470400" y="3994150"/>
          <p14:tracePt t="97090" x="4513263" y="3976688"/>
          <p14:tracePt t="97098" x="4572000" y="3976688"/>
          <p14:tracePt t="97106" x="4622800" y="3968750"/>
          <p14:tracePt t="97115" x="4665663" y="3951288"/>
          <p14:tracePt t="97122" x="4741863" y="3951288"/>
          <p14:tracePt t="97131" x="4784725" y="3951288"/>
          <p14:tracePt t="97138" x="4843463" y="3951288"/>
          <p14:tracePt t="97148" x="4886325" y="3951288"/>
          <p14:tracePt t="97154" x="4972050" y="3951288"/>
          <p14:tracePt t="97165" x="5056188" y="3943350"/>
          <p14:tracePt t="97170" x="5064125" y="3943350"/>
          <p14:tracePt t="97258" x="5099050" y="3943350"/>
          <p14:tracePt t="97275" x="5132388" y="3960813"/>
          <p14:tracePt t="97282" x="5200650" y="3986213"/>
          <p14:tracePt t="97290" x="5235575" y="4019550"/>
          <p14:tracePt t="97298" x="5268913" y="4044950"/>
          <p14:tracePt t="97306" x="5276850" y="4052888"/>
          <p14:tracePt t="97322" x="5276850" y="4062413"/>
          <p14:tracePt t="97332" x="5276850" y="4079875"/>
          <p14:tracePt t="97338" x="5268913" y="4087813"/>
          <p14:tracePt t="97349" x="5226050" y="4121150"/>
          <p14:tracePt t="97354" x="5192713" y="4121150"/>
          <p14:tracePt t="97365" x="5141913" y="4121150"/>
          <p14:tracePt t="97370" x="5106988" y="4138613"/>
          <p14:tracePt t="97382" x="5073650" y="4146550"/>
          <p14:tracePt t="97386" x="5013325" y="4156075"/>
          <p14:tracePt t="97397" x="4954588" y="4164013"/>
          <p14:tracePt t="97402" x="4929188" y="4164013"/>
          <p14:tracePt t="97413" x="4903788" y="4164013"/>
          <p14:tracePt t="97418" x="4860925" y="4164013"/>
          <p14:tracePt t="97429" x="4835525" y="4164013"/>
          <p14:tracePt t="97434" x="4827588" y="4164013"/>
          <p14:tracePt t="97570" x="4818063" y="4164013"/>
          <p14:tracePt t="97706" x="4818063" y="4156075"/>
          <p14:tracePt t="97738" x="4818063" y="4146550"/>
          <p14:tracePt t="97994" x="4818063" y="4156075"/>
          <p14:tracePt t="98002" x="4810125" y="4171950"/>
          <p14:tracePt t="98010" x="4810125" y="4189413"/>
          <p14:tracePt t="98018" x="4810125" y="4206875"/>
          <p14:tracePt t="98026" x="4810125" y="4224338"/>
          <p14:tracePt t="98034" x="4810125" y="4249738"/>
          <p14:tracePt t="98042" x="4810125" y="4265613"/>
          <p14:tracePt t="98050" x="4810125" y="4283075"/>
          <p14:tracePt t="98059" x="4810125" y="4308475"/>
          <p14:tracePt t="98066" x="4810125" y="4316413"/>
          <p14:tracePt t="98074" x="4810125" y="4333875"/>
          <p14:tracePt t="98090" x="4810125" y="4341813"/>
          <p14:tracePt t="98099" x="4843463" y="4341813"/>
          <p14:tracePt t="98106" x="4852988" y="4341813"/>
          <p14:tracePt t="98116" x="4860925" y="4341813"/>
          <p14:tracePt t="98122" x="4868863" y="4341813"/>
          <p14:tracePt t="98132" x="4894263" y="4333875"/>
          <p14:tracePt t="98138" x="4903788" y="4333875"/>
          <p14:tracePt t="98149" x="4911725" y="4333875"/>
          <p14:tracePt t="98154" x="4937125" y="4291013"/>
          <p14:tracePt t="98165" x="4946650" y="4291013"/>
          <p14:tracePt t="98170" x="4962525" y="4291013"/>
          <p14:tracePt t="98181" x="4972050" y="4291013"/>
          <p14:tracePt t="98186" x="4997450" y="4291013"/>
          <p14:tracePt t="98195" x="5013325" y="4291013"/>
          <p14:tracePt t="98362" x="4997450" y="4275138"/>
          <p14:tracePt t="98370" x="4954588" y="4275138"/>
          <p14:tracePt t="98382" x="4835525" y="4265613"/>
          <p14:tracePt t="98396" x="4775200" y="4240213"/>
          <p14:tracePt t="98402" x="4733925" y="4240213"/>
          <p14:tracePt t="98410" x="4673600" y="4224338"/>
          <p14:tracePt t="98418" x="4572000" y="4224338"/>
          <p14:tracePt t="98426" x="4503738" y="4224338"/>
          <p14:tracePt t="98434" x="4402138" y="4224338"/>
          <p14:tracePt t="98443" x="4275138" y="4240213"/>
          <p14:tracePt t="98450" x="4171950" y="4257675"/>
          <p14:tracePt t="98459" x="4027488" y="4275138"/>
          <p14:tracePt t="98467" x="3917950" y="4283075"/>
          <p14:tracePt t="98475" x="3790950" y="4291013"/>
          <p14:tracePt t="98483" x="3705225" y="4291013"/>
          <p14:tracePt t="98490" x="3619500" y="4291013"/>
          <p14:tracePt t="98500" x="3543300" y="4291013"/>
          <p14:tracePt t="98506" x="3475038" y="4291013"/>
          <p14:tracePt t="98516" x="3398838" y="4291013"/>
          <p14:tracePt t="98522" x="3340100" y="4291013"/>
          <p14:tracePt t="98532" x="3297238" y="4300538"/>
          <p14:tracePt t="98538" x="3246438" y="4308475"/>
          <p14:tracePt t="98549" x="3221038" y="4316413"/>
          <p14:tracePt t="98554" x="3178175" y="4351338"/>
          <p14:tracePt t="98565" x="3144838" y="4359275"/>
          <p14:tracePt t="98570" x="3127375" y="4368800"/>
          <p14:tracePt t="98581" x="3094038" y="4376738"/>
          <p14:tracePt t="98586" x="3059113" y="4394200"/>
          <p14:tracePt t="98595" x="3033713" y="4394200"/>
          <p14:tracePt t="98602" x="3016250" y="4410075"/>
          <p14:tracePt t="98610" x="2990850" y="4419600"/>
          <p14:tracePt t="98618" x="2982913" y="4419600"/>
          <p14:tracePt t="98626" x="2949575" y="4435475"/>
          <p14:tracePt t="98634" x="2914650" y="4445000"/>
          <p14:tracePt t="98643" x="2889250" y="4445000"/>
          <p14:tracePt t="98650" x="2863850" y="4452938"/>
          <p14:tracePt t="98658" x="2830513" y="4460875"/>
          <p14:tracePt t="98666" x="2778125" y="4470400"/>
          <p14:tracePt t="98674" x="2752725" y="4478338"/>
          <p14:tracePt t="98683" x="2744788" y="4486275"/>
          <p14:tracePt t="98690" x="2719388" y="4486275"/>
          <p14:tracePt t="98699" x="2693988" y="4486275"/>
          <p14:tracePt t="98706" x="2676525" y="4495800"/>
          <p14:tracePt t="98716" x="2660650" y="4503738"/>
          <p14:tracePt t="98722" x="2643188" y="4503738"/>
          <p14:tracePt t="98738" x="2633663" y="4503738"/>
          <p14:tracePt t="98749" x="2608263" y="4513263"/>
          <p14:tracePt t="98754" x="2608263" y="4521200"/>
          <p14:tracePt t="98766" x="2592388" y="4529138"/>
          <p14:tracePt t="98770" x="2582863" y="4529138"/>
          <p14:tracePt t="98780" x="2566988" y="4538663"/>
          <p14:tracePt t="98786" x="2557463" y="4546600"/>
          <p14:tracePt t="98802" x="2541588" y="4554538"/>
          <p14:tracePt t="98810" x="2532063" y="4564063"/>
          <p14:tracePt t="98826" x="2524125" y="4564063"/>
          <p14:tracePt t="98834" x="2506663" y="4579938"/>
          <p14:tracePt t="98843" x="2489200" y="4597400"/>
          <p14:tracePt t="98850" x="2489200" y="4605338"/>
          <p14:tracePt t="98858" x="2481263" y="4614863"/>
          <p14:tracePt t="98866" x="2481263" y="4622800"/>
          <p14:tracePt t="98877" x="2473325" y="4630738"/>
          <p14:tracePt t="98890" x="2473325" y="4640263"/>
          <p14:tracePt t="98901" x="2473325" y="4657725"/>
          <p14:tracePt t="98906" x="2473325" y="4665663"/>
          <p14:tracePt t="98917" x="2473325" y="4683125"/>
          <p14:tracePt t="98922" x="2473325" y="4699000"/>
          <p14:tracePt t="98933" x="2473325" y="4716463"/>
          <p14:tracePt t="98938" x="2489200" y="4741863"/>
          <p14:tracePt t="98949" x="2498725" y="4759325"/>
          <p14:tracePt t="98954" x="2506663" y="4775200"/>
          <p14:tracePt t="98965" x="2516188" y="4792663"/>
          <p14:tracePt t="98970" x="2541588" y="4827588"/>
          <p14:tracePt t="98982" x="2549525" y="4843463"/>
          <p14:tracePt t="98986" x="2566988" y="4860925"/>
          <p14:tracePt t="98995" x="2582863" y="4878388"/>
          <p14:tracePt t="99002" x="2600325" y="4894263"/>
          <p14:tracePt t="99010" x="2617788" y="4911725"/>
          <p14:tracePt t="99018" x="2625725" y="4929188"/>
          <p14:tracePt t="99026" x="2643188" y="4954588"/>
          <p14:tracePt t="99034" x="2668588" y="4962525"/>
          <p14:tracePt t="99043" x="2711450" y="4962525"/>
          <p14:tracePt t="99050" x="2736850" y="4962525"/>
          <p14:tracePt t="99058" x="2787650" y="4954588"/>
          <p14:tracePt t="99067" x="2871788" y="4954588"/>
          <p14:tracePt t="99074" x="2922588" y="4919663"/>
          <p14:tracePt t="99083" x="2965450" y="4919663"/>
          <p14:tracePt t="99090" x="3076575" y="4860925"/>
          <p14:tracePt t="99100" x="3109913" y="4827588"/>
          <p14:tracePt t="99106" x="3160713" y="4792663"/>
          <p14:tracePt t="99116" x="3211513" y="4767263"/>
          <p14:tracePt t="99122" x="3254375" y="4741863"/>
          <p14:tracePt t="99133" x="3314700" y="4691063"/>
          <p14:tracePt t="99138" x="3314700" y="4683125"/>
          <p14:tracePt t="99298" x="3314700" y="4673600"/>
          <p14:tracePt t="99316" x="3305175" y="4673600"/>
          <p14:tracePt t="99322" x="3271838" y="4657725"/>
          <p14:tracePt t="99332" x="3238500" y="4640263"/>
          <p14:tracePt t="99338" x="3211513" y="4640263"/>
          <p14:tracePt t="99349" x="3186113" y="4640263"/>
          <p14:tracePt t="99354" x="3160713" y="4640263"/>
          <p14:tracePt t="99365" x="3127375" y="4640263"/>
          <p14:tracePt t="99370" x="3094038" y="4648200"/>
          <p14:tracePt t="99381" x="3067050" y="4657725"/>
          <p14:tracePt t="99386" x="3000375" y="4683125"/>
          <p14:tracePt t="99394" x="2940050" y="4716463"/>
          <p14:tracePt t="99402" x="2881313" y="4733925"/>
          <p14:tracePt t="99410" x="2820988" y="4767263"/>
          <p14:tracePt t="99418" x="2727325" y="4802188"/>
          <p14:tracePt t="99426" x="2643188" y="4818063"/>
          <p14:tracePt t="99434" x="2566988" y="4835525"/>
          <p14:tracePt t="99443" x="2524125" y="4843463"/>
          <p14:tracePt t="99450" x="2506663" y="4843463"/>
          <p14:tracePt t="99458" x="2489200" y="4852988"/>
          <p14:tracePt t="99474" x="2481263" y="4860925"/>
          <p14:tracePt t="99490" x="2473325" y="4878388"/>
          <p14:tracePt t="99506" x="2455863" y="4886325"/>
          <p14:tracePt t="99516" x="2455863" y="4894263"/>
          <p14:tracePt t="99522" x="2438400" y="4911725"/>
          <p14:tracePt t="99533" x="2430463" y="4911725"/>
          <p14:tracePt t="99538" x="2413000" y="4919663"/>
          <p14:tracePt t="99549" x="2405063" y="4929188"/>
          <p14:tracePt t="99554" x="2397125" y="4937125"/>
          <p14:tracePt t="99570" x="2379663" y="4937125"/>
          <p14:tracePt t="99580" x="2362200" y="4946650"/>
          <p14:tracePt t="99586" x="2362200" y="4954588"/>
          <p14:tracePt t="99594" x="2344738" y="4972050"/>
          <p14:tracePt t="99610" x="2336800" y="4972050"/>
          <p14:tracePt t="99626" x="2336800" y="4979988"/>
          <p14:tracePt t="99634" x="2328863" y="4987925"/>
          <p14:tracePt t="99658" x="2319338" y="4987925"/>
          <p14:tracePt t="99700" x="2311400" y="4997450"/>
          <p14:tracePt t="99706" x="2303463" y="5005388"/>
          <p14:tracePt t="99722" x="2293938" y="5013325"/>
          <p14:tracePt t="99754" x="2293938" y="5022850"/>
          <p14:tracePt t="99766" x="2293938" y="5030788"/>
          <p14:tracePt t="99781" x="2293938" y="5038725"/>
          <p14:tracePt t="99794" x="2293938" y="5056188"/>
          <p14:tracePt t="99809" x="2293938" y="5064125"/>
          <p14:tracePt t="99818" x="2303463" y="5091113"/>
          <p14:tracePt t="99826" x="2311400" y="5091113"/>
          <p14:tracePt t="99843" x="2328863" y="5099050"/>
          <p14:tracePt t="99850" x="2336800" y="5106988"/>
          <p14:tracePt t="99867" x="2354263" y="5116513"/>
          <p14:tracePt t="99893" x="2371725" y="5124450"/>
          <p14:tracePt t="99900" x="2387600" y="5124450"/>
          <p14:tracePt t="99918" x="2405063" y="5124450"/>
          <p14:tracePt t="99922" x="2405063" y="5132388"/>
          <p14:tracePt t="99933" x="2413000" y="5132388"/>
          <p14:tracePt t="99950" x="2430463" y="5141913"/>
          <p14:tracePt t="99980" x="2438400" y="5141913"/>
          <p14:tracePt t="99986" x="2447925" y="5141913"/>
          <p14:tracePt t="99994" x="2455863" y="5141913"/>
          <p14:tracePt t="100010" x="2473325" y="5141913"/>
          <p14:tracePt t="100018" x="2481263" y="5141913"/>
          <p14:tracePt t="100034" x="2489200" y="5141913"/>
          <p14:tracePt t="100044" x="2498725" y="5141913"/>
          <p14:tracePt t="100530" x="2506663" y="5141913"/>
          <p14:tracePt t="100538" x="2524125" y="5141913"/>
          <p14:tracePt t="100554" x="2541588" y="5141913"/>
          <p14:tracePt t="100564" x="2549525" y="5141913"/>
          <p14:tracePt t="100570" x="2566988" y="5141913"/>
          <p14:tracePt t="100578" x="2574925" y="5141913"/>
          <p14:tracePt t="100586" x="2592388" y="5149850"/>
          <p14:tracePt t="100593" x="2600325" y="5149850"/>
          <p14:tracePt t="100610" x="2608263" y="5157788"/>
          <p14:tracePt t="100698" x="2617788" y="5157788"/>
          <p14:tracePt t="100946" x="2617788" y="5167313"/>
          <p14:tracePt t="100970" x="2617788" y="5175250"/>
          <p14:tracePt t="100978" x="2617788" y="5183188"/>
          <p14:tracePt t="100986" x="2608263" y="5183188"/>
          <p14:tracePt t="100994" x="2600325" y="5192713"/>
          <p14:tracePt t="101002" x="2582863" y="5200650"/>
          <p14:tracePt t="101011" x="2557463" y="5200650"/>
          <p14:tracePt t="101018" x="2524125" y="5218113"/>
          <p14:tracePt t="101027" x="2489200" y="5226050"/>
          <p14:tracePt t="101034" x="2463800" y="5226050"/>
          <p14:tracePt t="101042" x="2430463" y="5235575"/>
          <p14:tracePt t="101050" x="2405063" y="5235575"/>
          <p14:tracePt t="101058" x="2371725" y="5243513"/>
          <p14:tracePt t="101067" x="2354263" y="5243513"/>
          <p14:tracePt t="101074" x="2328863" y="5251450"/>
          <p14:tracePt t="101084" x="2286000" y="5251450"/>
          <p14:tracePt t="101090" x="2243138" y="5251450"/>
          <p14:tracePt t="101100" x="2209800" y="5251450"/>
          <p14:tracePt t="101106" x="2166938" y="5251450"/>
          <p14:tracePt t="101117" x="2108200" y="5251450"/>
          <p14:tracePt t="101122" x="2065338" y="5251450"/>
          <p14:tracePt t="101133" x="2022475" y="5251450"/>
          <p14:tracePt t="101138" x="1954213" y="5251450"/>
          <p14:tracePt t="101149" x="1920875" y="5251450"/>
          <p14:tracePt t="101154" x="1903413" y="5251450"/>
          <p14:tracePt t="101164" x="1870075" y="5251450"/>
          <p14:tracePt t="101170" x="1852613" y="5251450"/>
          <p14:tracePt t="101178" x="1835150" y="5251450"/>
          <p14:tracePt t="101194" x="1819275" y="5251450"/>
          <p14:tracePt t="101202" x="1809750" y="5251450"/>
          <p14:tracePt t="101234" x="1801813" y="5251450"/>
          <p14:tracePt t="101250" x="1793875" y="5251450"/>
          <p14:tracePt t="101258" x="1784350" y="5251450"/>
          <p14:tracePt t="101442" x="1809750" y="5251450"/>
          <p14:tracePt t="101450" x="1844675" y="5251450"/>
          <p14:tracePt t="101458" x="1860550" y="5251450"/>
          <p14:tracePt t="101466" x="1885950" y="5251450"/>
          <p14:tracePt t="101474" x="1911350" y="5251450"/>
          <p14:tracePt t="101483" x="1938338" y="5251450"/>
          <p14:tracePt t="101490" x="1971675" y="5251450"/>
          <p14:tracePt t="101499" x="2005013" y="5251450"/>
          <p14:tracePt t="101506" x="2030413" y="5251450"/>
          <p14:tracePt t="101517" x="2055813" y="5251450"/>
          <p14:tracePt t="101522" x="2082800" y="5251450"/>
          <p14:tracePt t="101533" x="2116138" y="5251450"/>
          <p14:tracePt t="101538" x="2133600" y="5251450"/>
          <p14:tracePt t="101549" x="2159000" y="5251450"/>
          <p14:tracePt t="101554" x="2174875" y="5251450"/>
          <p14:tracePt t="101565" x="2192338" y="5251450"/>
          <p14:tracePt t="101570" x="2217738" y="5251450"/>
          <p14:tracePt t="101578" x="2227263" y="5251450"/>
          <p14:tracePt t="101586" x="2235200" y="5251450"/>
          <p14:tracePt t="101594" x="2252663" y="5251450"/>
          <p14:tracePt t="101602" x="2260600" y="5251450"/>
          <p14:tracePt t="101611" x="2278063" y="5251450"/>
          <p14:tracePt t="101618" x="2303463" y="5260975"/>
          <p14:tracePt t="101627" x="2311400" y="5260975"/>
          <p14:tracePt t="101634" x="2336800" y="5260975"/>
          <p14:tracePt t="101642" x="2354263" y="5260975"/>
          <p14:tracePt t="101650" x="2362200" y="5260975"/>
          <p14:tracePt t="101658" x="2387600" y="5260975"/>
          <p14:tracePt t="101667" x="2413000" y="5260975"/>
          <p14:tracePt t="101674" x="2430463" y="5260975"/>
          <p14:tracePt t="101683" x="2438400" y="5260975"/>
          <p14:tracePt t="101690" x="2455863" y="5260975"/>
          <p14:tracePt t="101700" x="2473325" y="5260975"/>
          <p14:tracePt t="101706" x="2481263" y="5260975"/>
          <p14:tracePt t="101716" x="2498725" y="5260975"/>
          <p14:tracePt t="101722" x="2524125" y="5260975"/>
          <p14:tracePt t="101738" x="2541588" y="5260975"/>
          <p14:tracePt t="101748" x="2557463" y="5260975"/>
          <p14:tracePt t="101754" x="2566988" y="5260975"/>
          <p14:tracePt t="101764" x="2574925" y="5260975"/>
          <p14:tracePt t="101770" x="2592388" y="5260975"/>
          <p14:tracePt t="101777" x="2600325" y="5260975"/>
          <p14:tracePt t="101786" x="2608263" y="5260975"/>
          <p14:tracePt t="101794" x="2625725" y="5260975"/>
          <p14:tracePt t="101802" x="2651125" y="5260975"/>
          <p14:tracePt t="101811" x="2660650" y="5268913"/>
          <p14:tracePt t="101818" x="2686050" y="5268913"/>
          <p14:tracePt t="101826" x="2701925" y="5268913"/>
          <p14:tracePt t="101834" x="2719388" y="5268913"/>
          <p14:tracePt t="101842" x="2736850" y="5268913"/>
          <p14:tracePt t="101851" x="2752725" y="5268913"/>
          <p14:tracePt t="101858" x="2770188" y="5268913"/>
          <p14:tracePt t="101867" x="2787650" y="5268913"/>
          <p14:tracePt t="101878" x="2795588" y="5268913"/>
          <p14:tracePt t="101884" x="2830513" y="5268913"/>
          <p14:tracePt t="101890" x="2846388" y="5268913"/>
          <p14:tracePt t="101901" x="2855913" y="5268913"/>
          <p14:tracePt t="101906" x="2881313" y="5268913"/>
          <p14:tracePt t="101917" x="2906713" y="5276850"/>
          <p14:tracePt t="101922" x="2914650" y="5276850"/>
          <p14:tracePt t="101934" x="2932113" y="5276850"/>
          <p14:tracePt t="101938" x="2957513" y="5276850"/>
          <p14:tracePt t="101949" x="2965450" y="5276850"/>
          <p14:tracePt t="101954" x="2974975" y="5276850"/>
          <p14:tracePt t="101966" x="2990850" y="5276850"/>
          <p14:tracePt t="101970" x="3008313" y="5276850"/>
          <p14:tracePt t="101978" x="3025775" y="5276850"/>
          <p14:tracePt t="101994" x="3041650" y="5276850"/>
          <p14:tracePt t="102002" x="3059113" y="5276850"/>
          <p14:tracePt t="102011" x="3067050" y="5276850"/>
          <p14:tracePt t="102018" x="3084513" y="5276850"/>
          <p14:tracePt t="102026" x="3101975" y="5286375"/>
          <p14:tracePt t="102034" x="3119438" y="5286375"/>
          <p14:tracePt t="102042" x="3135313" y="5294313"/>
          <p14:tracePt t="102058" x="3170238" y="5294313"/>
          <p14:tracePt t="102074" x="3195638" y="5294313"/>
          <p14:tracePt t="102083" x="3221038" y="5294313"/>
          <p14:tracePt t="102090" x="3228975" y="5302250"/>
          <p14:tracePt t="102101" x="3238500" y="5302250"/>
          <p14:tracePt t="102106" x="3246438" y="5302250"/>
          <p14:tracePt t="102117" x="3254375" y="5302250"/>
          <p14:tracePt t="102122" x="3263900" y="5302250"/>
          <p14:tracePt t="102134" x="3271838" y="5302250"/>
          <p14:tracePt t="102138" x="3297238" y="5311775"/>
          <p14:tracePt t="102150" x="3305175" y="5311775"/>
          <p14:tracePt t="102154" x="3314700" y="5311775"/>
          <p14:tracePt t="102164" x="3330575" y="5311775"/>
          <p14:tracePt t="102170" x="3340100" y="5311775"/>
          <p14:tracePt t="102178" x="3340100" y="5319713"/>
          <p14:tracePt t="102186" x="3355975" y="5319713"/>
          <p14:tracePt t="102194" x="3365500" y="5319713"/>
          <p14:tracePt t="102202" x="3373438" y="5319713"/>
          <p14:tracePt t="102227" x="3382963" y="5319713"/>
          <p14:tracePt t="102234" x="3390900" y="5319713"/>
          <p14:tracePt t="102258" x="3398838" y="5319713"/>
          <p14:tracePt t="102267" x="3408363" y="5319713"/>
          <p14:tracePt t="102290" x="3424238" y="5319713"/>
          <p14:tracePt t="102300" x="3433763" y="5319713"/>
          <p14:tracePt t="102322" x="3441700" y="5319713"/>
          <p14:tracePt t="102333" x="3449638" y="5319713"/>
          <p14:tracePt t="102338" x="3459163" y="5319713"/>
          <p14:tracePt t="102366" x="3467100" y="5319713"/>
          <p14:tracePt t="102378" x="3475038" y="5319713"/>
          <p14:tracePt t="102394" x="3484563" y="5319713"/>
          <p14:tracePt t="102530" x="3492500" y="5319713"/>
          <p14:tracePt t="103346" x="3502025" y="5319713"/>
          <p14:tracePt t="103370" x="3502025" y="5327650"/>
          <p14:tracePt t="103377" x="3502025" y="5345113"/>
          <p14:tracePt t="103394" x="3502025" y="5362575"/>
          <p14:tracePt t="103403" x="3484563" y="5380038"/>
          <p14:tracePt t="103411" x="3459163" y="5387975"/>
          <p14:tracePt t="103418" x="3433763" y="5387975"/>
          <p14:tracePt t="103427" x="3408363" y="5395913"/>
          <p14:tracePt t="103434" x="3382963" y="5395913"/>
          <p14:tracePt t="103443" x="3348038" y="5395913"/>
          <p14:tracePt t="103452" x="3322638" y="5405438"/>
          <p14:tracePt t="103459" x="3289300" y="5405438"/>
          <p14:tracePt t="103468" x="3263900" y="5421313"/>
          <p14:tracePt t="103475" x="3238500" y="5421313"/>
          <p14:tracePt t="103485" x="3221038" y="5430838"/>
          <p14:tracePt t="103491" x="3186113" y="5438775"/>
          <p14:tracePt t="103501" x="3160713" y="5446713"/>
          <p14:tracePt t="103507" x="3127375" y="5446713"/>
          <p14:tracePt t="103517" x="3084513" y="5464175"/>
          <p14:tracePt t="103523" x="3041650" y="5472113"/>
          <p14:tracePt t="103533" x="2990850" y="5497513"/>
          <p14:tracePt t="103539" x="2957513" y="5507038"/>
          <p14:tracePt t="103549" x="2922588" y="5524500"/>
          <p14:tracePt t="103555" x="2889250" y="5532438"/>
          <p14:tracePt t="103562" x="2855913" y="5549900"/>
          <p14:tracePt t="103571" x="2805113" y="5565775"/>
          <p14:tracePt t="103579" x="2787650" y="5575300"/>
          <p14:tracePt t="103587" x="2752725" y="5583238"/>
          <p14:tracePt t="103595" x="2727325" y="5600700"/>
          <p14:tracePt t="103603" x="2711450" y="5600700"/>
          <p14:tracePt t="103611" x="2693988" y="5608638"/>
          <p14:tracePt t="103619" x="2686050" y="5608638"/>
          <p14:tracePt t="103627" x="2660650" y="5616575"/>
          <p14:tracePt t="103643" x="2651125" y="5626100"/>
          <p14:tracePt t="103651" x="2643188" y="5634038"/>
          <p14:tracePt t="103706" x="2625725" y="5641975"/>
          <p14:tracePt t="103842" x="2660650" y="5641975"/>
          <p14:tracePt t="103850" x="2701925" y="5641975"/>
          <p14:tracePt t="103859" x="2736850" y="5641975"/>
          <p14:tracePt t="103869" x="2778125" y="5626100"/>
          <p14:tracePt t="103874" x="2830513" y="5626100"/>
          <p14:tracePt t="103885" x="2855913" y="5626100"/>
          <p14:tracePt t="103890" x="2889250" y="5626100"/>
          <p14:tracePt t="103911" x="2949575" y="5616575"/>
          <p14:tracePt t="103918" x="2965450" y="5608638"/>
          <p14:tracePt t="103922" x="2982913" y="5608638"/>
          <p14:tracePt t="103930" x="3008313" y="5608638"/>
          <p14:tracePt t="103939" x="3016250" y="5608638"/>
          <p14:tracePt t="103946" x="3025775" y="5608638"/>
          <p14:tracePt t="103954" x="3041650" y="5608638"/>
          <p14:tracePt t="103962" x="3067050" y="5608638"/>
          <p14:tracePt t="103970" x="3084513" y="5608638"/>
          <p14:tracePt t="103979" x="3101975" y="5608638"/>
          <p14:tracePt t="103986" x="3127375" y="5608638"/>
          <p14:tracePt t="103995" x="3160713" y="5608638"/>
          <p14:tracePt t="104003" x="3186113" y="5608638"/>
          <p14:tracePt t="104011" x="3221038" y="5608638"/>
          <p14:tracePt t="104020" x="3254375" y="5608638"/>
          <p14:tracePt t="104026" x="3289300" y="5608638"/>
          <p14:tracePt t="104037" x="3305175" y="5608638"/>
          <p14:tracePt t="104043" x="3330575" y="5608638"/>
          <p14:tracePt t="104054" x="3355975" y="5608638"/>
          <p14:tracePt t="104058" x="3373438" y="5608638"/>
          <p14:tracePt t="104069" x="3390900" y="5608638"/>
          <p14:tracePt t="104074" x="3398838" y="5608638"/>
          <p14:tracePt t="104086" x="3416300" y="5600700"/>
          <p14:tracePt t="104090" x="3433763" y="5600700"/>
          <p14:tracePt t="104102" x="3441700" y="5600700"/>
          <p14:tracePt t="104106" x="3449638" y="5600700"/>
          <p14:tracePt t="104118" x="3459163" y="5600700"/>
          <p14:tracePt t="104122" x="3467100" y="5600700"/>
          <p14:tracePt t="104133" x="3475038" y="5600700"/>
          <p14:tracePt t="104218" x="3484563" y="5600700"/>
          <p14:tracePt t="104250" x="3484563" y="5591175"/>
          <p14:tracePt t="104282" x="3492500" y="5583238"/>
          <p14:tracePt t="104290" x="3502025" y="5583238"/>
          <p14:tracePt t="104756" x="3509963" y="5583238"/>
          <p14:tracePt t="104772" x="3517900" y="5583238"/>
          <p14:tracePt t="104778" x="3527425" y="5583238"/>
          <p14:tracePt t="104803" x="3535363" y="5583238"/>
          <p14:tracePt t="104827" x="3543300" y="5583238"/>
          <p14:tracePt t="104875" x="3552825" y="5583238"/>
          <p14:tracePt t="104892" x="3560763" y="5583238"/>
          <p14:tracePt t="104908" x="3568700" y="5575300"/>
          <p14:tracePt t="106852" x="3578225" y="5575300"/>
          <p14:tracePt t="106869" x="3552825" y="5575300"/>
          <p14:tracePt t="106875" x="3517900" y="5565775"/>
          <p14:tracePt t="106886" x="3459163" y="5557838"/>
          <p14:tracePt t="106892" x="3382963" y="5532438"/>
          <p14:tracePt t="106901" x="3305175" y="5524500"/>
          <p14:tracePt t="106907" x="3203575" y="5489575"/>
          <p14:tracePt t="106915" x="3109913" y="5481638"/>
          <p14:tracePt t="106923" x="2990850" y="5456238"/>
          <p14:tracePt t="106930" x="2914650" y="5446713"/>
          <p14:tracePt t="106940" x="2830513" y="5421313"/>
          <p14:tracePt t="106947" x="2744788" y="5405438"/>
          <p14:tracePt t="106956" x="2668588" y="5387975"/>
          <p14:tracePt t="106963" x="2592388" y="5380038"/>
          <p14:tracePt t="106971" x="2532063" y="5362575"/>
          <p14:tracePt t="106979" x="2473325" y="5353050"/>
          <p14:tracePt t="106988" x="2430463" y="5345113"/>
          <p14:tracePt t="106995" x="2405063" y="5337175"/>
          <p14:tracePt t="107003" x="2362200" y="5337175"/>
          <p14:tracePt t="107011" x="2354263" y="5337175"/>
          <p14:tracePt t="107019" x="2328863" y="5327650"/>
          <p14:tracePt t="107027" x="2311400" y="5319713"/>
          <p14:tracePt t="107036" x="2293938" y="5311775"/>
          <p14:tracePt t="107042" x="2286000" y="5311775"/>
          <p14:tracePt t="107053" x="2268538" y="5302250"/>
          <p14:tracePt t="107059" x="2252663" y="5294313"/>
          <p14:tracePt t="107070" x="2243138" y="5286375"/>
          <p14:tracePt t="107075" x="2217738" y="5286375"/>
          <p14:tracePt t="107085" x="2209800" y="5286375"/>
          <p14:tracePt t="107091" x="2192338" y="5276850"/>
          <p14:tracePt t="107101" x="2166938" y="5268913"/>
          <p14:tracePt t="107106" x="2159000" y="5268913"/>
          <p14:tracePt t="107123" x="2133600" y="5268913"/>
          <p14:tracePt t="107139" x="2124075" y="5268913"/>
          <p14:tracePt t="107147" x="2108200" y="5251450"/>
          <p14:tracePt t="107154" x="2090738" y="5243513"/>
          <p14:tracePt t="107163" x="2082800" y="5243513"/>
          <p14:tracePt t="107171" x="2073275" y="5243513"/>
          <p14:tracePt t="107179" x="2039938" y="5226050"/>
          <p14:tracePt t="107187" x="2030413" y="5218113"/>
          <p14:tracePt t="107195" x="2022475" y="5208588"/>
          <p14:tracePt t="107203" x="2014538" y="5200650"/>
          <p14:tracePt t="107211" x="2005013" y="5200650"/>
          <p14:tracePt t="107220" x="1997075" y="5200650"/>
          <p14:tracePt t="107227" x="1989138" y="5192713"/>
          <p14:tracePt t="107243" x="1979613" y="5183188"/>
          <p14:tracePt t="107323" x="1979613" y="5175250"/>
          <p14:tracePt t="107531" x="1979613" y="5167313"/>
          <p14:tracePt t="107579" x="1997075" y="5157788"/>
          <p14:tracePt t="107586" x="2005013" y="5157788"/>
          <p14:tracePt t="107595" x="2014538" y="5157788"/>
          <p14:tracePt t="107636" x="2030413" y="5157788"/>
          <p14:tracePt t="107653" x="2039938" y="5157788"/>
          <p14:tracePt t="107669" x="2047875" y="5157788"/>
          <p14:tracePt t="107675" x="2065338" y="5157788"/>
          <p14:tracePt t="107685" x="2073275" y="5157788"/>
          <p14:tracePt t="107691" x="2082800" y="5149850"/>
          <p14:tracePt t="107700" x="2098675" y="5149850"/>
          <p14:tracePt t="107713" x="2116138" y="5149850"/>
          <p14:tracePt t="107723" x="2124075" y="5149850"/>
          <p14:tracePt t="107730" x="2133600" y="5149850"/>
          <p14:tracePt t="107739" x="2141538" y="5149850"/>
          <p14:tracePt t="107747" x="2149475" y="5149850"/>
          <p14:tracePt t="107755" x="2166938" y="5149850"/>
          <p14:tracePt t="107762" x="2184400" y="5149850"/>
          <p14:tracePt t="107770" x="2192338" y="5149850"/>
          <p14:tracePt t="107787" x="2217738" y="5149850"/>
          <p14:tracePt t="107795" x="2227263" y="5149850"/>
          <p14:tracePt t="107803" x="2243138" y="5149850"/>
          <p14:tracePt t="107812" x="2252663" y="5149850"/>
          <p14:tracePt t="107827" x="2260600" y="5149850"/>
          <p14:tracePt t="107837" x="2268538" y="5149850"/>
          <p14:tracePt t="107939" x="2278063" y="5149850"/>
          <p14:tracePt t="107971" x="2286000" y="5149850"/>
          <p14:tracePt t="107979" x="2293938" y="5149850"/>
          <p14:tracePt t="108027" x="2303463" y="5149850"/>
          <p14:tracePt t="108092" x="2311400" y="5149850"/>
          <p14:tracePt t="108251" x="2319338" y="5149850"/>
          <p14:tracePt t="108299" x="2328863" y="5149850"/>
          <p14:tracePt t="108313" x="2336800" y="5149850"/>
          <p14:tracePt t="108514" x="2344738" y="5149850"/>
          <p14:tracePt t="108522" x="2354263" y="5149850"/>
          <p14:tracePt t="108530" x="2362200" y="5149850"/>
          <p14:tracePt t="108555" x="2371725" y="5149850"/>
          <p14:tracePt t="108562" x="2379663" y="5149850"/>
          <p14:tracePt t="108579" x="2387600" y="5149850"/>
          <p14:tracePt t="108587" x="2397125" y="5149850"/>
          <p14:tracePt t="108595" x="2405063" y="5149850"/>
          <p14:tracePt t="108612" x="2422525" y="5149850"/>
          <p14:tracePt t="108627" x="2430463" y="5149850"/>
          <p14:tracePt t="108637" x="2438400" y="5149850"/>
          <p14:tracePt t="108643" x="2447925" y="5149850"/>
          <p14:tracePt t="108659" x="2455863" y="5149850"/>
          <p14:tracePt t="108692" x="2463800" y="5149850"/>
          <p14:tracePt t="108723" x="2473325" y="5149850"/>
          <p14:tracePt t="108962" x="2481263" y="5149850"/>
          <p14:tracePt t="108995" x="2489200" y="5149850"/>
          <p14:tracePt t="109668" x="2498725" y="5149850"/>
          <p14:tracePt t="109675" x="2506663" y="5141913"/>
          <p14:tracePt t="109685" x="2524125" y="5124450"/>
          <p14:tracePt t="109691" x="2541588" y="5124450"/>
          <p14:tracePt t="109698" x="2566988" y="5124450"/>
          <p14:tracePt t="109707" x="2600325" y="5106988"/>
          <p14:tracePt t="109715" x="2608263" y="5106988"/>
          <p14:tracePt t="109723" x="2633663" y="5106988"/>
          <p14:tracePt t="109732" x="2651125" y="5106988"/>
          <p14:tracePt t="109740" x="2668588" y="5106988"/>
          <p14:tracePt t="109747" x="2686050" y="5106988"/>
          <p14:tracePt t="109756" x="2693988" y="5106988"/>
          <p14:tracePt t="109763" x="2701925" y="5106988"/>
          <p14:tracePt t="109771" x="2719388" y="5106988"/>
          <p14:tracePt t="109778" x="2727325" y="5106988"/>
          <p14:tracePt t="109787" x="2736850" y="5106988"/>
          <p14:tracePt t="109794" x="2744788" y="5106988"/>
          <p14:tracePt t="109803" x="2752725" y="5106988"/>
          <p14:tracePt t="109812" x="2770188" y="5106988"/>
          <p14:tracePt t="109828" x="2778125" y="5106988"/>
          <p14:tracePt t="109837" x="2787650" y="5106988"/>
          <p14:tracePt t="109843" x="2795588" y="5106988"/>
          <p14:tracePt t="109859" x="2813050" y="5106988"/>
          <p14:tracePt t="109869" x="2820988" y="5106988"/>
          <p14:tracePt t="109882" x="2830513" y="5106988"/>
          <p14:tracePt t="109901" x="2838450" y="5099050"/>
          <p14:tracePt t="109906" x="2846388" y="5091113"/>
          <p14:tracePt t="109915" x="2855913" y="5081588"/>
          <p14:tracePt t="109923" x="2863850" y="5081588"/>
          <p14:tracePt t="109932" x="2871788" y="5064125"/>
          <p14:tracePt t="109940" x="2889250" y="5048250"/>
          <p14:tracePt t="109947" x="2906713" y="5030788"/>
          <p14:tracePt t="109955" x="2932113" y="5022850"/>
          <p14:tracePt t="109963" x="2932113" y="5013325"/>
          <p14:tracePt t="109971" x="2957513" y="4997450"/>
          <p14:tracePt t="109979" x="2974975" y="4979988"/>
          <p14:tracePt t="109987" x="2990850" y="4972050"/>
          <p14:tracePt t="109994" x="3000375" y="4954588"/>
          <p14:tracePt t="110003" x="3016250" y="4954588"/>
          <p14:tracePt t="110010" x="3025775" y="4954588"/>
          <p14:tracePt t="110021" x="3033713" y="4937125"/>
          <p14:tracePt t="110026" x="3041650" y="4937125"/>
          <p14:tracePt t="110038" x="3051175" y="4929188"/>
          <p14:tracePt t="110042" x="3059113" y="4911725"/>
          <p14:tracePt t="110053" x="3084513" y="4894263"/>
          <p14:tracePt t="110058" x="3094038" y="4894263"/>
          <p14:tracePt t="110070" x="3101975" y="4894263"/>
          <p14:tracePt t="110074" x="3109913" y="4886325"/>
          <p14:tracePt t="110082" x="3127375" y="4868863"/>
          <p14:tracePt t="110106" x="3135313" y="4860925"/>
          <p14:tracePt t="110115" x="3152775" y="4843463"/>
          <p14:tracePt t="110122" x="3152775" y="4835525"/>
          <p14:tracePt t="110155" x="3170238" y="4818063"/>
          <p14:tracePt t="110163" x="3178175" y="4810125"/>
          <p14:tracePt t="110170" x="3186113" y="4802188"/>
          <p14:tracePt t="110179" x="3203575" y="4775200"/>
          <p14:tracePt t="110186" x="3211513" y="4749800"/>
          <p14:tracePt t="110195" x="3228975" y="4733925"/>
          <p14:tracePt t="110204" x="3238500" y="4699000"/>
          <p14:tracePt t="110211" x="3254375" y="4683125"/>
          <p14:tracePt t="110220" x="3263900" y="4657725"/>
          <p14:tracePt t="110226" x="3271838" y="4622800"/>
          <p14:tracePt t="110237" x="3289300" y="4597400"/>
          <p14:tracePt t="110243" x="3297238" y="4572000"/>
          <p14:tracePt t="110253" x="3305175" y="4564063"/>
          <p14:tracePt t="110259" x="3314700" y="4538663"/>
          <p14:tracePt t="110269" x="3330575" y="4503738"/>
          <p14:tracePt t="110274" x="3340100" y="4478338"/>
          <p14:tracePt t="110283" x="3348038" y="4452938"/>
          <p14:tracePt t="110291" x="3355975" y="4435475"/>
          <p14:tracePt t="110298" x="3365500" y="4419600"/>
          <p14:tracePt t="110307" x="3382963" y="4402138"/>
          <p14:tracePt t="110315" x="3398838" y="4384675"/>
          <p14:tracePt t="110332" x="3416300" y="4368800"/>
          <p14:tracePt t="110339" x="3424238" y="4368800"/>
          <p14:tracePt t="110347" x="3424238" y="4359275"/>
          <p14:tracePt t="110355" x="3441700" y="4351338"/>
          <p14:tracePt t="110363" x="3459163" y="4333875"/>
          <p14:tracePt t="110379" x="3467100" y="4325938"/>
          <p14:tracePt t="110395" x="3484563" y="4316413"/>
          <p14:tracePt t="110403" x="3492500" y="4316413"/>
          <p14:tracePt t="110412" x="3502025" y="4308475"/>
          <p14:tracePt t="110427" x="3502025" y="4300538"/>
          <p14:tracePt t="110444" x="3509963" y="4291013"/>
          <p14:tracePt t="110453" x="3517900" y="4291013"/>
          <p14:tracePt t="110485" x="3517900" y="4283075"/>
          <p14:tracePt t="110498" x="3527425" y="4265613"/>
          <p14:tracePt t="110514" x="3535363" y="4257675"/>
          <p14:tracePt t="110563" x="3543300" y="4249738"/>
          <p14:tracePt t="110579" x="3543300" y="4240213"/>
          <p14:tracePt t="110596" x="3543300" y="4232275"/>
          <p14:tracePt t="110605" x="3543300" y="4224338"/>
          <p14:tracePt t="110877" x="3552825" y="4224338"/>
          <p14:tracePt t="110891" x="3568700" y="4232275"/>
          <p14:tracePt t="110923" x="3568700" y="4240213"/>
          <p14:tracePt t="110938" x="3586163" y="4240213"/>
          <p14:tracePt t="110955" x="3594100" y="4249738"/>
          <p14:tracePt t="110970" x="3594100" y="4257675"/>
          <p14:tracePt t="111003" x="3603625" y="4265613"/>
          <p14:tracePt t="111028" x="3611563" y="4275138"/>
          <p14:tracePt t="111035" x="3611563" y="4283075"/>
          <p14:tracePt t="111043" x="3619500" y="4291013"/>
          <p14:tracePt t="111059" x="3629025" y="4300538"/>
          <p14:tracePt t="111076" x="3629025" y="4308475"/>
          <p14:tracePt t="111081" x="3646488" y="4316413"/>
          <p14:tracePt t="111092" x="3654425" y="4333875"/>
          <p14:tracePt t="111098" x="3654425" y="4341813"/>
          <p14:tracePt t="111115" x="3671888" y="4368800"/>
          <p14:tracePt t="111123" x="3679825" y="4376738"/>
          <p14:tracePt t="111132" x="3679825" y="4384675"/>
          <p14:tracePt t="111139" x="3687763" y="4402138"/>
          <p14:tracePt t="111146" x="3705225" y="4419600"/>
          <p14:tracePt t="111154" x="3713163" y="4427538"/>
          <p14:tracePt t="111163" x="3722688" y="4445000"/>
          <p14:tracePt t="111171" x="3738563" y="4470400"/>
          <p14:tracePt t="111179" x="3748088" y="4478338"/>
          <p14:tracePt t="111188" x="3756025" y="4495800"/>
          <p14:tracePt t="111195" x="3773488" y="4513263"/>
          <p14:tracePt t="111204" x="3781425" y="4529138"/>
          <p14:tracePt t="111212" x="3790950" y="4538663"/>
          <p14:tracePt t="111221" x="3806825" y="4554538"/>
          <p14:tracePt t="111227" x="3806825" y="4564063"/>
          <p14:tracePt t="111238" x="3816350" y="4579938"/>
          <p14:tracePt t="111242" x="3832225" y="4589463"/>
          <p14:tracePt t="111252" x="3841750" y="4597400"/>
          <p14:tracePt t="111259" x="3841750" y="4605338"/>
          <p14:tracePt t="111266" x="3849688" y="4605338"/>
          <p14:tracePt t="111276" x="3857625" y="4614863"/>
          <p14:tracePt t="111282" x="3875088" y="4622800"/>
          <p14:tracePt t="111298" x="3883025" y="4630738"/>
          <p14:tracePt t="111307" x="3892550" y="4630738"/>
          <p14:tracePt t="111330" x="3900488" y="4630738"/>
          <p14:tracePt t="111346" x="3917950" y="4640263"/>
          <p14:tracePt t="111387" x="3925888" y="4640263"/>
          <p14:tracePt t="111395" x="3935413" y="4648200"/>
          <p14:tracePt t="111422" x="3943350" y="4648200"/>
          <p14:tracePt t="111452" x="3951288" y="4648200"/>
          <p14:tracePt t="111482" x="3960813" y="4648200"/>
          <p14:tracePt t="111498" x="3976688" y="4648200"/>
          <p14:tracePt t="111522" x="3986213" y="4648200"/>
          <p14:tracePt t="111602" x="3994150" y="4648200"/>
          <p14:tracePt t="111621" x="4002088" y="4648200"/>
          <p14:tracePt t="111637" x="4011613" y="4648200"/>
          <p14:tracePt t="111643" x="4011613" y="4640263"/>
          <p14:tracePt t="111995" x="4011613" y="4648200"/>
          <p14:tracePt t="112027" x="4011613" y="4657725"/>
          <p14:tracePt t="112043" x="4011613" y="4665663"/>
          <p14:tracePt t="112067" x="4011613" y="4683125"/>
          <p14:tracePt t="112082" x="4011613" y="4691063"/>
          <p14:tracePt t="112099" x="4011613" y="4699000"/>
          <p14:tracePt t="112123" x="4011613" y="4708525"/>
          <p14:tracePt t="112130" x="4011613" y="4724400"/>
          <p14:tracePt t="112147" x="4002088" y="4733925"/>
          <p14:tracePt t="112154" x="3976688" y="4749800"/>
          <p14:tracePt t="112162" x="3960813" y="4759325"/>
          <p14:tracePt t="112172" x="3925888" y="4775200"/>
          <p14:tracePt t="112180" x="3892550" y="4802188"/>
          <p14:tracePt t="112188" x="3875088" y="4810125"/>
          <p14:tracePt t="112195" x="3841750" y="4835525"/>
          <p14:tracePt t="112204" x="3806825" y="4852988"/>
          <p14:tracePt t="112212" x="3781425" y="4868863"/>
          <p14:tracePt t="112221" x="3748088" y="4894263"/>
          <p14:tracePt t="112226" x="3713163" y="4929188"/>
          <p14:tracePt t="112237" x="3687763" y="4937125"/>
          <p14:tracePt t="112243" x="3654425" y="4972050"/>
          <p14:tracePt t="112254" x="3629025" y="4979988"/>
          <p14:tracePt t="112259" x="3594100" y="5005388"/>
          <p14:tracePt t="112269" x="3568700" y="5022850"/>
          <p14:tracePt t="112274" x="3543300" y="5048250"/>
          <p14:tracePt t="112282" x="3517900" y="5064125"/>
          <p14:tracePt t="112292" x="3484563" y="5091113"/>
          <p14:tracePt t="112299" x="3433763" y="5132388"/>
          <p14:tracePt t="112307" x="3382963" y="5157788"/>
          <p14:tracePt t="112314" x="3340100" y="5192713"/>
          <p14:tracePt t="112323" x="3289300" y="5235575"/>
          <p14:tracePt t="112330" x="3238500" y="5251450"/>
          <p14:tracePt t="112340" x="3203575" y="5276850"/>
          <p14:tracePt t="112347" x="3152775" y="5319713"/>
          <p14:tracePt t="112355" x="3109913" y="5337175"/>
          <p14:tracePt t="112363" x="3076575" y="5353050"/>
          <p14:tracePt t="112371" x="3059113" y="5370513"/>
          <p14:tracePt t="112379" x="3016250" y="5395913"/>
          <p14:tracePt t="112388" x="2982913" y="5413375"/>
          <p14:tracePt t="112396" x="2949575" y="5421313"/>
          <p14:tracePt t="112405" x="2914650" y="5446713"/>
          <p14:tracePt t="112411" x="2889250" y="5456238"/>
          <p14:tracePt t="112421" x="2855913" y="5472113"/>
          <p14:tracePt t="112427" x="2813050" y="5497513"/>
          <p14:tracePt t="112437" x="2736850" y="5514975"/>
          <p14:tracePt t="112443" x="2686050" y="5532438"/>
          <p14:tracePt t="112453" x="2625725" y="5557838"/>
          <p14:tracePt t="112460" x="2566988" y="5575300"/>
          <p14:tracePt t="112465" x="2506663" y="5600700"/>
          <p14:tracePt t="112475" x="2455863" y="5608638"/>
          <p14:tracePt t="112483" x="2397125" y="5626100"/>
          <p14:tracePt t="112490" x="2336800" y="5641975"/>
          <p14:tracePt t="112499" x="2286000" y="5668963"/>
          <p14:tracePt t="112507" x="2227263" y="5684838"/>
          <p14:tracePt t="112515" x="2166938" y="5710238"/>
          <p14:tracePt t="112523" x="2133600" y="5719763"/>
          <p14:tracePt t="112530" x="2098675" y="5719763"/>
          <p14:tracePt t="112539" x="2065338" y="5727700"/>
          <p14:tracePt t="112546" x="2030413" y="5735638"/>
          <p14:tracePt t="112556" x="2014538" y="5735638"/>
          <p14:tracePt t="112563" x="1997075" y="5735638"/>
          <p14:tracePt t="112572" x="1979613" y="5735638"/>
          <p14:tracePt t="112578" x="1971675" y="5745163"/>
          <p14:tracePt t="112588" x="1963738" y="5753100"/>
          <p14:tracePt t="112595" x="1954213" y="5753100"/>
          <p14:tracePt t="112612" x="1938338" y="5753100"/>
          <p14:tracePt t="112622" x="1928813" y="5753100"/>
          <p14:tracePt t="112635" x="1911350" y="5753100"/>
          <p14:tracePt t="112643" x="1903413" y="5761038"/>
          <p14:tracePt t="112659" x="1895475" y="5761038"/>
          <p14:tracePt t="112666" x="1885950" y="5761038"/>
          <p14:tracePt t="112676" x="1878013" y="5761038"/>
          <p14:tracePt t="112691" x="1852613" y="5778500"/>
          <p14:tracePt t="112714" x="1835150" y="5778500"/>
          <p14:tracePt t="112747" x="1827213" y="5778500"/>
          <p14:tracePt t="112763" x="1827213" y="5788025"/>
          <p14:tracePt t="112947" x="1827213" y="5778500"/>
          <p14:tracePt t="112956" x="1827213" y="5770563"/>
          <p14:tracePt t="112963" x="1827213" y="5761038"/>
          <p14:tracePt t="112973" x="1827213" y="5745163"/>
          <p14:tracePt t="112978" x="1827213" y="5727700"/>
          <p14:tracePt t="112989" x="1827213" y="5719763"/>
          <p14:tracePt t="112994" x="1827213" y="5694363"/>
          <p14:tracePt t="113004" x="1827213" y="5676900"/>
          <p14:tracePt t="113021" x="1827213" y="5659438"/>
          <p14:tracePt t="113035" x="1827213" y="5641975"/>
          <p14:tracePt t="113043" x="1819275" y="5634038"/>
          <p14:tracePt t="113050" x="1809750" y="5616575"/>
          <p14:tracePt t="113060" x="1809750" y="5608638"/>
          <p14:tracePt t="113065" x="1801813" y="5600700"/>
          <p14:tracePt t="113083" x="1793875" y="5591175"/>
          <p14:tracePt t="113091" x="1793875" y="5583238"/>
          <p14:tracePt t="113099" x="1784350" y="5575300"/>
          <p14:tracePt t="113108" x="1784350" y="5565775"/>
          <p14:tracePt t="113114" x="1766888" y="5557838"/>
          <p14:tracePt t="113123" x="1758950" y="5549900"/>
          <p14:tracePt t="113139" x="1751013" y="5540375"/>
          <p14:tracePt t="113147" x="1751013" y="5532438"/>
          <p14:tracePt t="113156" x="1741488" y="5524500"/>
          <p14:tracePt t="113173" x="1733550" y="5524500"/>
          <p14:tracePt t="113189" x="1733550" y="5514975"/>
          <p14:tracePt t="113205" x="1725613" y="5507038"/>
          <p14:tracePt t="113212" x="1716088" y="5507038"/>
          <p14:tracePt t="113227" x="1708150" y="5497513"/>
          <p14:tracePt t="113243" x="1708150" y="5489575"/>
          <p14:tracePt t="113259" x="1700213" y="5481638"/>
          <p14:tracePt t="113372" x="1690688" y="5481638"/>
          <p14:tracePt t="113402" x="1682750" y="5481638"/>
          <p14:tracePt t="113411" x="1674813" y="5481638"/>
          <p14:tracePt t="113421" x="1665288" y="5489575"/>
          <p14:tracePt t="113428" x="1657350" y="5507038"/>
          <p14:tracePt t="113438" x="1649413" y="5507038"/>
          <p14:tracePt t="113443" x="1649413" y="5514975"/>
          <p14:tracePt t="113450" x="1639888" y="5532438"/>
          <p14:tracePt t="113459" x="1631950" y="5557838"/>
          <p14:tracePt t="113466" x="1622425" y="5575300"/>
          <p14:tracePt t="113476" x="1614488" y="5591175"/>
          <p14:tracePt t="113483" x="1614488" y="5608638"/>
          <p14:tracePt t="113490" x="1606550" y="5616575"/>
          <p14:tracePt t="113498" x="1606550" y="5626100"/>
          <p14:tracePt t="113506" x="1597025" y="5641975"/>
          <p14:tracePt t="113514" x="1597025" y="5651500"/>
          <p14:tracePt t="113522" x="1597025" y="5659438"/>
          <p14:tracePt t="113530" x="1597025" y="5668963"/>
          <p14:tracePt t="113539" x="1597025" y="5684838"/>
          <p14:tracePt t="113555" x="1597025" y="5702300"/>
          <p14:tracePt t="113562" x="1597025" y="5710238"/>
          <p14:tracePt t="113571" x="1597025" y="5719763"/>
          <p14:tracePt t="113578" x="1597025" y="5727700"/>
          <p14:tracePt t="113589" x="1597025" y="5735638"/>
          <p14:tracePt t="113594" x="1597025" y="5745163"/>
          <p14:tracePt t="113605" x="1597025" y="5753100"/>
          <p14:tracePt t="113610" x="1597025" y="5761038"/>
          <p14:tracePt t="113621" x="1597025" y="5778500"/>
          <p14:tracePt t="113637" x="1597025" y="5788025"/>
          <p14:tracePt t="113651" x="1597025" y="5795963"/>
          <p14:tracePt t="113658" x="1597025" y="5803900"/>
          <p14:tracePt t="113787" x="1606550" y="5813425"/>
          <p14:tracePt t="113827" x="1614488" y="5813425"/>
          <p14:tracePt t="113837" x="1614488" y="5795963"/>
          <p14:tracePt t="113842" x="1614488" y="5778500"/>
          <p14:tracePt t="113853" x="1614488" y="5753100"/>
          <p14:tracePt t="113859" x="1614488" y="5735638"/>
          <p14:tracePt t="113867" x="1622425" y="5727700"/>
          <p14:tracePt t="113884" x="1631950" y="5684838"/>
          <p14:tracePt t="113891" x="1639888" y="5659438"/>
          <p14:tracePt t="113899" x="1649413" y="5634038"/>
          <p14:tracePt t="113908" x="1657350" y="5616575"/>
          <p14:tracePt t="113914" x="1665288" y="5600700"/>
          <p14:tracePt t="113923" x="1665288" y="5591175"/>
          <p14:tracePt t="113930" x="1674813" y="5565775"/>
          <p14:tracePt t="113940" x="1682750" y="5549900"/>
          <p14:tracePt t="113947" x="1690688" y="5524500"/>
          <p14:tracePt t="113955" x="1708150" y="5514975"/>
          <p14:tracePt t="113963" x="1708150" y="5507038"/>
          <p14:tracePt t="113973" x="1725613" y="5481638"/>
          <p14:tracePt t="113990" x="1733550" y="5472113"/>
          <p14:tracePt t="113994" x="1741488" y="5464175"/>
          <p14:tracePt t="114005" x="1741488" y="5456238"/>
          <p14:tracePt t="114010" x="1751013" y="5446713"/>
          <p14:tracePt t="114028" x="1758950" y="5438775"/>
          <p14:tracePt t="114059" x="1766888" y="5438775"/>
          <p14:tracePt t="114076" x="1776413" y="5430838"/>
          <p14:tracePt t="114083" x="1784350" y="5430838"/>
          <p14:tracePt t="114091" x="1793875" y="5421313"/>
          <p14:tracePt t="114107" x="1809750" y="5413375"/>
          <p14:tracePt t="114508" x="1801813" y="5413375"/>
          <p14:tracePt t="114523" x="1784350" y="5413375"/>
          <p14:tracePt t="114531" x="1766888" y="5430838"/>
          <p14:tracePt t="114540" x="1758950" y="5446713"/>
          <p14:tracePt t="114548" x="1751013" y="5464175"/>
          <p14:tracePt t="114556" x="1733550" y="5497513"/>
          <p14:tracePt t="114562" x="1733550" y="5532438"/>
          <p14:tracePt t="114573" x="1733550" y="5565775"/>
          <p14:tracePt t="114579" x="1708150" y="5616575"/>
          <p14:tracePt t="114589" x="1708150" y="5641975"/>
          <p14:tracePt t="114596" x="1700213" y="5702300"/>
          <p14:tracePt t="114605" x="1700213" y="5745163"/>
          <p14:tracePt t="114612" x="1700213" y="5788025"/>
          <p14:tracePt t="114621" x="1700213" y="5829300"/>
          <p14:tracePt t="114627" x="1690688" y="5854700"/>
          <p14:tracePt t="114633" x="1682750" y="5905500"/>
          <p14:tracePt t="114642" x="1674813" y="5940425"/>
          <p14:tracePt t="114650" x="1674813" y="5983288"/>
          <p14:tracePt t="114660" x="1665288" y="6008688"/>
          <p14:tracePt t="114667" x="1657350" y="6042025"/>
          <p14:tracePt t="114676" x="1657350" y="6059488"/>
          <p14:tracePt t="114683" x="1649413" y="6076950"/>
          <p14:tracePt t="114691" x="1649413" y="6102350"/>
          <p14:tracePt t="114698" x="1649413" y="6118225"/>
          <p14:tracePt t="114707" x="1649413" y="6127750"/>
          <p14:tracePt t="114714" x="1649413" y="6143625"/>
          <p14:tracePt t="114722" x="1649413" y="6153150"/>
          <p14:tracePt t="114731" x="1649413" y="6169025"/>
          <p14:tracePt t="114739" x="1649413" y="6178550"/>
          <p14:tracePt t="114746" x="1649413" y="6186488"/>
          <p14:tracePt t="114757" x="1649413" y="6203950"/>
          <p14:tracePt t="114762" x="1649413" y="6211888"/>
          <p14:tracePt t="114779" x="1649413" y="6221413"/>
          <p14:tracePt t="114790" x="1649413" y="6229350"/>
          <p14:tracePt t="114821" x="1657350" y="6246813"/>
          <p14:tracePt t="114834" x="1674813" y="6262688"/>
          <p14:tracePt t="114859" x="1690688" y="6280150"/>
          <p14:tracePt t="114866" x="1700213" y="6288088"/>
          <p14:tracePt t="114884" x="1716088" y="6297613"/>
          <p14:tracePt t="114891" x="1725613" y="6305550"/>
          <p14:tracePt t="114899" x="1733550" y="6323013"/>
          <p14:tracePt t="114909" x="1741488" y="6323013"/>
          <p14:tracePt t="114915" x="1751013" y="6323013"/>
          <p14:tracePt t="114923" x="1758950" y="6330950"/>
          <p14:tracePt t="114931" x="1766888" y="6338888"/>
          <p14:tracePt t="114940" x="1776413" y="6348413"/>
          <p14:tracePt t="114947" x="1784350" y="6348413"/>
          <p14:tracePt t="114956" x="1801813" y="6348413"/>
          <p14:tracePt t="114963" x="1809750" y="6348413"/>
          <p14:tracePt t="114973" x="1819275" y="6348413"/>
          <p14:tracePt t="114979" x="1835150" y="6348413"/>
          <p14:tracePt t="114989" x="1844675" y="6348413"/>
          <p14:tracePt t="114995" x="1852613" y="6348413"/>
          <p14:tracePt t="115042" x="1860550" y="6348413"/>
          <p14:tracePt t="115083" x="1870075" y="6356350"/>
          <p14:tracePt t="115091" x="1878013" y="6356350"/>
          <p14:tracePt t="115099" x="1885950" y="6356350"/>
          <p14:tracePt t="115107" x="1885950" y="6365875"/>
          <p14:tracePt t="115123" x="1895475" y="6365875"/>
          <p14:tracePt t="115131" x="1903413" y="6365875"/>
          <p14:tracePt t="115163" x="1920875" y="6365875"/>
          <p14:tracePt t="115195" x="1928813" y="6365875"/>
          <p14:tracePt t="115259" x="1938338" y="6365875"/>
          <p14:tracePt t="115418" x="1946275" y="6365875"/>
          <p14:tracePt t="115779" x="1954213" y="6356350"/>
          <p14:tracePt t="115795" x="1979613" y="6348413"/>
          <p14:tracePt t="115805" x="2005013" y="6330950"/>
          <p14:tracePt t="115811" x="2030413" y="6323013"/>
          <p14:tracePt t="115819" x="2073275" y="6313488"/>
          <p14:tracePt t="115826" x="2108200" y="6297613"/>
          <p14:tracePt t="115834" x="2159000" y="6272213"/>
          <p14:tracePt t="115843" x="2174875" y="6272213"/>
          <p14:tracePt t="115851" x="2235200" y="6254750"/>
          <p14:tracePt t="115858" x="2278063" y="6237288"/>
          <p14:tracePt t="115868" x="2336800" y="6237288"/>
          <p14:tracePt t="115875" x="2387600" y="6211888"/>
          <p14:tracePt t="115883" x="2438400" y="6203950"/>
          <p14:tracePt t="115903" x="2516188" y="6186488"/>
          <p14:tracePt t="115907" x="2574925" y="6153150"/>
          <p14:tracePt t="115915" x="2608263" y="6143625"/>
          <p14:tracePt t="115926" x="2643188" y="6127750"/>
          <p14:tracePt t="115930" x="2693988" y="6110288"/>
          <p14:tracePt t="115941" x="2719388" y="6092825"/>
          <p14:tracePt t="115947" x="2736850" y="6076950"/>
          <p14:tracePt t="115957" x="2770188" y="6059488"/>
          <p14:tracePt t="115963" x="2795588" y="6042025"/>
          <p14:tracePt t="115973" x="2813050" y="6024563"/>
          <p14:tracePt t="115978" x="2846388" y="5999163"/>
          <p14:tracePt t="115989" x="2863850" y="5983288"/>
          <p14:tracePt t="115995" x="2889250" y="5973763"/>
          <p14:tracePt t="116005" x="2897188" y="5965825"/>
          <p14:tracePt t="116011" x="2922588" y="5940425"/>
          <p14:tracePt t="116019" x="2932113" y="5922963"/>
          <p14:tracePt t="116027" x="2949575" y="5905500"/>
          <p14:tracePt t="116034" x="2957513" y="5897563"/>
          <p14:tracePt t="116043" x="2974975" y="5880100"/>
          <p14:tracePt t="116051" x="2974975" y="5872163"/>
          <p14:tracePt t="116059" x="2974975" y="5854700"/>
          <p14:tracePt t="116068" x="2974975" y="5838825"/>
          <p14:tracePt t="116074" x="2974975" y="5829300"/>
          <p14:tracePt t="116082" x="2974975" y="5821363"/>
          <p14:tracePt t="116092" x="2974975" y="5795963"/>
          <p14:tracePt t="116099" x="2974975" y="5788025"/>
          <p14:tracePt t="116106" x="2974975" y="5778500"/>
          <p14:tracePt t="116115" x="2974975" y="5761038"/>
          <p14:tracePt t="116122" x="2974975" y="5753100"/>
          <p14:tracePt t="116131" x="2965450" y="5719763"/>
          <p14:tracePt t="116140" x="2965450" y="5702300"/>
          <p14:tracePt t="116147" x="2932113" y="5668963"/>
          <p14:tracePt t="116156" x="2906713" y="5634038"/>
          <p14:tracePt t="116163" x="2889250" y="5626100"/>
          <p14:tracePt t="116173" x="2855913" y="5600700"/>
          <p14:tracePt t="116179" x="2805113" y="5557838"/>
          <p14:tracePt t="116189" x="2752725" y="5514975"/>
          <p14:tracePt t="116195" x="2676525" y="5472113"/>
          <p14:tracePt t="116203" x="2617788" y="5438775"/>
          <p14:tracePt t="116210" x="2541588" y="5405438"/>
          <p14:tracePt t="116218" x="2447925" y="5362575"/>
          <p14:tracePt t="116226" x="2405063" y="5353050"/>
          <p14:tracePt t="116234" x="2344738" y="5319713"/>
          <p14:tracePt t="116242" x="2311400" y="5311775"/>
          <p14:tracePt t="116250" x="2278063" y="5311775"/>
          <p14:tracePt t="116258" x="2252663" y="5294313"/>
          <p14:tracePt t="116266" x="2243138" y="5294313"/>
          <p14:tracePt t="116274" x="2235200" y="5294313"/>
          <p14:tracePt t="116282" x="2217738" y="5294313"/>
          <p14:tracePt t="116298" x="2209800" y="5294313"/>
          <p14:tracePt t="116307" x="2200275" y="5294313"/>
          <p14:tracePt t="116314" x="2192338" y="5294313"/>
          <p14:tracePt t="116324" x="2184400" y="5294313"/>
          <p14:tracePt t="116330" x="2174875" y="5294313"/>
          <p14:tracePt t="116346" x="2166938" y="5294313"/>
          <p14:tracePt t="116378" x="2159000" y="5294313"/>
          <p14:tracePt t="116499" x="2174875" y="5294313"/>
          <p14:tracePt t="116507" x="2200275" y="5294313"/>
          <p14:tracePt t="116514" x="2235200" y="5286375"/>
          <p14:tracePt t="116523" x="2293938" y="5286375"/>
          <p14:tracePt t="116531" x="2336800" y="5286375"/>
          <p14:tracePt t="116540" x="2405063" y="5268913"/>
          <p14:tracePt t="116548" x="2463800" y="5268913"/>
          <p14:tracePt t="116557" x="2549525" y="5268913"/>
          <p14:tracePt t="116563" x="2633663" y="5268913"/>
          <p14:tracePt t="116573" x="2711450" y="5268913"/>
          <p14:tracePt t="116579" x="2778125" y="5268913"/>
          <p14:tracePt t="116589" x="2838450" y="5268913"/>
          <p14:tracePt t="116594" x="2897188" y="5268913"/>
          <p14:tracePt t="116605" x="2949575" y="5268913"/>
          <p14:tracePt t="116611" x="3000375" y="5268913"/>
          <p14:tracePt t="116617" x="3016250" y="5268913"/>
          <p14:tracePt t="116627" x="3059113" y="5268913"/>
          <p14:tracePt t="116634" x="3094038" y="5268913"/>
          <p14:tracePt t="116643" x="3119438" y="5268913"/>
          <p14:tracePt t="116651" x="3135313" y="5268913"/>
          <p14:tracePt t="116659" x="3160713" y="5268913"/>
          <p14:tracePt t="116667" x="3186113" y="5268913"/>
          <p14:tracePt t="116683" x="3203575" y="5268913"/>
          <p14:tracePt t="116691" x="3221038" y="5268913"/>
          <p14:tracePt t="116699" x="3228975" y="5268913"/>
          <p14:tracePt t="116707" x="3246438" y="5268913"/>
          <p14:tracePt t="116724" x="3254375" y="5268913"/>
          <p14:tracePt t="116731" x="3263900" y="5268913"/>
          <p14:tracePt t="116740" x="3271838" y="5268913"/>
          <p14:tracePt t="116747" x="3279775" y="5276850"/>
          <p14:tracePt t="116757" x="3289300" y="5286375"/>
          <p14:tracePt t="116763" x="3297238" y="5286375"/>
          <p14:tracePt t="116773" x="3322638" y="5294313"/>
          <p14:tracePt t="116779" x="3330575" y="5302250"/>
          <p14:tracePt t="116789" x="3340100" y="5311775"/>
          <p14:tracePt t="116795" x="3355975" y="5327650"/>
          <p14:tracePt t="116805" x="3373438" y="5327650"/>
          <p14:tracePt t="116812" x="3390900" y="5345113"/>
          <p14:tracePt t="116818" x="3398838" y="5353050"/>
          <p14:tracePt t="116828" x="3424238" y="5370513"/>
          <p14:tracePt t="116834" x="3441700" y="5370513"/>
          <p14:tracePt t="116842" x="3459163" y="5387975"/>
          <p14:tracePt t="116860" x="3475038" y="5387975"/>
          <p14:tracePt t="116868" x="3492500" y="5395913"/>
          <p14:tracePt t="116875" x="3492500" y="5405438"/>
          <p14:tracePt t="116883" x="3509963" y="5405438"/>
          <p14:tracePt t="116903" x="3535363" y="5405438"/>
          <p14:tracePt t="116908" x="3552825" y="5413375"/>
          <p14:tracePt t="116914" x="3560763" y="5421313"/>
          <p14:tracePt t="116926" x="3578225" y="5430838"/>
          <p14:tracePt t="116931" x="3594100" y="5430838"/>
          <p14:tracePt t="116942" x="3603625" y="5430838"/>
          <p14:tracePt t="116947" x="3619500" y="5430838"/>
          <p14:tracePt t="116958" x="3636963" y="5438775"/>
          <p14:tracePt t="116963" x="3646488" y="5446713"/>
          <p14:tracePt t="116973" x="3662363" y="5456238"/>
          <p14:tracePt t="116979" x="3679825" y="5456238"/>
          <p14:tracePt t="116989" x="3697288" y="5464175"/>
          <p14:tracePt t="116995" x="3713163" y="5472113"/>
          <p14:tracePt t="117003" x="3738563" y="5472113"/>
          <p14:tracePt t="117010" x="3748088" y="5472113"/>
          <p14:tracePt t="117018" x="3756025" y="5472113"/>
          <p14:tracePt t="117027" x="3763963" y="5472113"/>
          <p14:tracePt t="117035" x="3773488" y="5472113"/>
          <p14:tracePt t="117043" x="3781425" y="5472113"/>
          <p14:tracePt t="117051" x="3798888" y="5481638"/>
          <p14:tracePt t="117058" x="3806825" y="5481638"/>
          <p14:tracePt t="117074" x="3824288" y="5481638"/>
          <p14:tracePt t="117083" x="3832225" y="5481638"/>
          <p14:tracePt t="117091" x="3841750" y="5481638"/>
          <p14:tracePt t="117099" x="3867150" y="5489575"/>
          <p14:tracePt t="117107" x="3883025" y="5489575"/>
          <p14:tracePt t="117132" x="3892550" y="5489575"/>
          <p14:tracePt t="117275" x="3900488" y="5489575"/>
          <p14:tracePt t="117299" x="3908425" y="5489575"/>
          <p14:tracePt t="117306" x="3917950" y="5489575"/>
          <p14:tracePt t="117314" x="3925888" y="5489575"/>
          <p14:tracePt t="117323" x="3935413" y="5489575"/>
          <p14:tracePt t="117332" x="3951288" y="5489575"/>
          <p14:tracePt t="117341" x="3986213" y="5497513"/>
          <p14:tracePt t="117347" x="4002088" y="5497513"/>
          <p14:tracePt t="117358" x="4027488" y="5507038"/>
          <p14:tracePt t="117363" x="4044950" y="5507038"/>
          <p14:tracePt t="117373" x="4070350" y="5514975"/>
          <p14:tracePt t="117379" x="4095750" y="5514975"/>
          <p14:tracePt t="117387" x="4113213" y="5514975"/>
          <p14:tracePt t="117394" x="4138613" y="5514975"/>
          <p14:tracePt t="117402" x="4181475" y="5514975"/>
          <p14:tracePt t="117411" x="4224338" y="5514975"/>
          <p14:tracePt t="117418" x="4265613" y="5514975"/>
          <p14:tracePt t="117426" x="4351338" y="5472113"/>
          <p14:tracePt t="117435" x="4359275" y="5446713"/>
          <p14:tracePt t="117443" x="4419600" y="5387975"/>
          <p14:tracePt t="117451" x="4495800" y="5327650"/>
          <p14:tracePt t="117458" x="4614863" y="5286375"/>
          <p14:tracePt t="117466" x="4699000" y="5200650"/>
          <p14:tracePt t="117474" x="4775200" y="5175250"/>
          <p14:tracePt t="117482" x="4860925" y="5124450"/>
          <p14:tracePt t="117491" x="4929188" y="5081588"/>
          <p14:tracePt t="117499" x="4962525" y="5048250"/>
          <p14:tracePt t="117755" x="4954588" y="5038725"/>
          <p14:tracePt t="117763" x="4937125" y="5038725"/>
          <p14:tracePt t="117773" x="4911725" y="5038725"/>
          <p14:tracePt t="117780" x="4894263" y="5038725"/>
          <p14:tracePt t="117789" x="4868863" y="5038725"/>
          <p14:tracePt t="117796" x="4843463" y="5038725"/>
          <p14:tracePt t="117804" x="4827588" y="5038725"/>
          <p14:tracePt t="117811" x="4810125" y="5038725"/>
          <p14:tracePt t="117818" x="4784725" y="5038725"/>
          <p14:tracePt t="117827" x="4767263" y="5038725"/>
          <p14:tracePt t="117835" x="4741863" y="5038725"/>
          <p14:tracePt t="117843" x="4716463" y="5038725"/>
          <p14:tracePt t="117852" x="4699000" y="5038725"/>
          <p14:tracePt t="117859" x="4665663" y="5038725"/>
          <p14:tracePt t="117866" x="4630738" y="5038725"/>
          <p14:tracePt t="117875" x="4597400" y="5048250"/>
          <p14:tracePt t="117886" x="4554538" y="5056188"/>
          <p14:tracePt t="117891" x="4503738" y="5064125"/>
          <p14:tracePt t="117899" x="4460875" y="5073650"/>
          <p14:tracePt t="117909" x="4410075" y="5081588"/>
          <p14:tracePt t="117915" x="4351338" y="5116513"/>
          <p14:tracePt t="117924" x="4316413" y="5124450"/>
          <p14:tracePt t="117931" x="4291013" y="5132388"/>
          <p14:tracePt t="117941" x="4275138" y="5132388"/>
          <p14:tracePt t="117947" x="4257675" y="5132388"/>
          <p14:tracePt t="117990" x="4249738" y="5132388"/>
          <p14:tracePt t="118060" x="4240213" y="5132388"/>
          <p14:tracePt t="118363" x="4232275" y="5132388"/>
          <p14:tracePt t="118373" x="4214813" y="5132388"/>
          <p14:tracePt t="118379" x="4181475" y="5132388"/>
          <p14:tracePt t="118389" x="4130675" y="5132388"/>
          <p14:tracePt t="118395" x="4044950" y="5132388"/>
          <p14:tracePt t="118402" x="3986213" y="5157788"/>
          <p14:tracePt t="118410" x="3908425" y="5167313"/>
          <p14:tracePt t="118418" x="3832225" y="5200650"/>
          <p14:tracePt t="118426" x="3756025" y="5235575"/>
          <p14:tracePt t="118435" x="3679825" y="5260975"/>
          <p14:tracePt t="118443" x="3603625" y="5294313"/>
          <p14:tracePt t="118450" x="3560763" y="5311775"/>
          <p14:tracePt t="118459" x="3492500" y="5345113"/>
          <p14:tracePt t="118467" x="3449638" y="5353050"/>
          <p14:tracePt t="118475" x="3390900" y="5387975"/>
          <p14:tracePt t="118483" x="3340100" y="5405438"/>
          <p14:tracePt t="118491" x="3314700" y="5421313"/>
          <p14:tracePt t="118499" x="3289300" y="5438775"/>
          <p14:tracePt t="118508" x="3263900" y="5456238"/>
          <p14:tracePt t="118515" x="3254375" y="5464175"/>
          <p14:tracePt t="118524" x="3221038" y="5481638"/>
          <p14:tracePt t="118531" x="3170238" y="5497513"/>
          <p14:tracePt t="118541" x="3127375" y="5507038"/>
          <p14:tracePt t="118546" x="3094038" y="5514975"/>
          <p14:tracePt t="118557" x="3041650" y="5524500"/>
          <p14:tracePt t="118563" x="2974975" y="5549900"/>
          <p14:tracePt t="118573" x="2922588" y="5549900"/>
          <p14:tracePt t="118579" x="2855913" y="5557838"/>
          <p14:tracePt t="118589" x="2795588" y="5557838"/>
          <p14:tracePt t="118595" x="2727325" y="5557838"/>
          <p14:tracePt t="118602" x="2668588" y="5557838"/>
          <p14:tracePt t="118612" x="2608263" y="5557838"/>
          <p14:tracePt t="118619" x="2549525" y="5557838"/>
          <p14:tracePt t="118627" x="2506663" y="5557838"/>
          <p14:tracePt t="118635" x="2473325" y="5557838"/>
          <p14:tracePt t="118642" x="2430463" y="5557838"/>
          <p14:tracePt t="118650" x="2387600" y="5557838"/>
          <p14:tracePt t="118658" x="2362200" y="5557838"/>
          <p14:tracePt t="118666" x="2328863" y="5557838"/>
          <p14:tracePt t="118675" x="2286000" y="5557838"/>
          <p14:tracePt t="118682" x="2260600" y="5557838"/>
          <p14:tracePt t="118691" x="2227263" y="5557838"/>
          <p14:tracePt t="118698" x="2200275" y="5557838"/>
          <p14:tracePt t="118707" x="2166938" y="5557838"/>
          <p14:tracePt t="118714" x="2141538" y="5557838"/>
          <p14:tracePt t="118724" x="2124075" y="5557838"/>
          <p14:tracePt t="118730" x="2098675" y="5557838"/>
          <p14:tracePt t="118740" x="2073275" y="5557838"/>
          <p14:tracePt t="118746" x="2055813" y="5557838"/>
          <p14:tracePt t="118757" x="2039938" y="5565775"/>
          <p14:tracePt t="118762" x="2022475" y="5565775"/>
          <p14:tracePt t="118772" x="2014538" y="5565775"/>
          <p14:tracePt t="118778" x="1997075" y="5575300"/>
          <p14:tracePt t="118787" x="1989138" y="5575300"/>
          <p14:tracePt t="118859" x="1971675" y="5583238"/>
          <p14:tracePt t="118876" x="1971675" y="5591175"/>
          <p14:tracePt t="118893" x="1963738" y="5591175"/>
          <p14:tracePt t="118899" x="1963738" y="5600700"/>
          <p14:tracePt t="118909" x="1963738" y="5608638"/>
          <p14:tracePt t="118915" x="1963738" y="5616575"/>
          <p14:tracePt t="118925" x="1954213" y="5616575"/>
          <p14:tracePt t="118930" x="1954213" y="5626100"/>
          <p14:tracePt t="118942" x="1954213" y="5634038"/>
          <p14:tracePt t="118957" x="1954213" y="5641975"/>
          <p14:tracePt t="118963" x="1954213" y="5651500"/>
          <p14:tracePt t="118979" x="1954213" y="5659438"/>
          <p14:tracePt t="118987" x="1954213" y="5668963"/>
          <p14:tracePt t="118996" x="1971675" y="5676900"/>
          <p14:tracePt t="119002" x="1997075" y="5694363"/>
          <p14:tracePt t="119011" x="2030413" y="5702300"/>
          <p14:tracePt t="119019" x="2065338" y="5719763"/>
          <p14:tracePt t="119027" x="2124075" y="5735638"/>
          <p14:tracePt t="119035" x="2159000" y="5745163"/>
          <p14:tracePt t="119043" x="2217738" y="5753100"/>
          <p14:tracePt t="119050" x="2268538" y="5778500"/>
          <p14:tracePt t="119059" x="2319338" y="5778500"/>
          <p14:tracePt t="119067" x="2362200" y="5795963"/>
          <p14:tracePt t="119076" x="2430463" y="5803900"/>
          <p14:tracePt t="119084" x="2473325" y="5803900"/>
          <p14:tracePt t="119092" x="2524125" y="5813425"/>
          <p14:tracePt t="119099" x="2549525" y="5813425"/>
          <p14:tracePt t="119108" x="2574925" y="5821363"/>
          <p14:tracePt t="119115" x="2617788" y="5821363"/>
          <p14:tracePt t="119125" x="2651125" y="5821363"/>
          <p14:tracePt t="119132" x="2693988" y="5821363"/>
          <p14:tracePt t="119142" x="2727325" y="5821363"/>
          <p14:tracePt t="119146" x="2744788" y="5821363"/>
          <p14:tracePt t="119157" x="2813050" y="5829300"/>
          <p14:tracePt t="119162" x="2871788" y="5838825"/>
          <p14:tracePt t="119172" x="2932113" y="5846763"/>
          <p14:tracePt t="119180" x="3008313" y="5846763"/>
          <p14:tracePt t="119186" x="3076575" y="5864225"/>
          <p14:tracePt t="119195" x="3152775" y="5880100"/>
          <p14:tracePt t="119202" x="3195638" y="5880100"/>
          <p14:tracePt t="119211" x="3246438" y="5889625"/>
          <p14:tracePt t="119219" x="3289300" y="5915025"/>
          <p14:tracePt t="119227" x="3322638" y="5915025"/>
          <p14:tracePt t="119235" x="3355975" y="5915025"/>
          <p14:tracePt t="119243" x="3382963" y="5915025"/>
          <p14:tracePt t="119251" x="3416300" y="5915025"/>
          <p14:tracePt t="119258" x="3441700" y="5922963"/>
          <p14:tracePt t="119267" x="3475038" y="5922963"/>
          <p14:tracePt t="119275" x="3517900" y="5932488"/>
          <p14:tracePt t="119283" x="3552825" y="5932488"/>
          <p14:tracePt t="119292" x="3594100" y="5932488"/>
          <p14:tracePt t="119299" x="3646488" y="5932488"/>
          <p14:tracePt t="119309" x="3697288" y="5932488"/>
          <p14:tracePt t="119315" x="3748088" y="5932488"/>
          <p14:tracePt t="119325" x="3806825" y="5948363"/>
          <p14:tracePt t="119331" x="3867150" y="5948363"/>
          <p14:tracePt t="119341" x="3925888" y="5957888"/>
          <p14:tracePt t="119347" x="3986213" y="5957888"/>
          <p14:tracePt t="119357" x="4027488" y="5957888"/>
          <p14:tracePt t="119363" x="4087813" y="5965825"/>
          <p14:tracePt t="119372" x="4146550" y="5965825"/>
          <p14:tracePt t="119379" x="4181475" y="5973763"/>
          <p14:tracePt t="119388" x="4232275" y="5973763"/>
          <p14:tracePt t="119394" x="4308475" y="5983288"/>
          <p14:tracePt t="119403" x="4351338" y="5983288"/>
          <p14:tracePt t="119411" x="4410075" y="5991225"/>
          <p14:tracePt t="119419" x="4452938" y="5991225"/>
          <p14:tracePt t="119427" x="4503738" y="5991225"/>
          <p14:tracePt t="119434" x="4546600" y="5991225"/>
          <p14:tracePt t="119442" x="4572000" y="5991225"/>
          <p14:tracePt t="119450" x="4614863" y="5991225"/>
          <p14:tracePt t="119458" x="4665663" y="5991225"/>
          <p14:tracePt t="119467" x="4708525" y="5991225"/>
          <p14:tracePt t="119476" x="4733925" y="5991225"/>
          <p14:tracePt t="119483" x="4775200" y="5991225"/>
          <p14:tracePt t="119491" x="4827588" y="5991225"/>
          <p14:tracePt t="119498" x="4868863" y="5991225"/>
          <p14:tracePt t="119508" x="4911725" y="5991225"/>
          <p14:tracePt t="119514" x="4972050" y="5991225"/>
          <p14:tracePt t="119525" x="5013325" y="5991225"/>
          <p14:tracePt t="119530" x="5056188" y="5991225"/>
          <p14:tracePt t="119542" x="5099050" y="5999163"/>
          <p14:tracePt t="119547" x="5124450" y="5999163"/>
          <p14:tracePt t="119557" x="5149850" y="5999163"/>
          <p14:tracePt t="119562" x="5167313" y="5999163"/>
          <p14:tracePt t="119573" x="5175250" y="5999163"/>
          <p14:tracePt t="119579" x="5183188" y="5999163"/>
          <p14:tracePt t="119595" x="5192713" y="5999163"/>
          <p14:tracePt t="119619" x="5218113" y="5999163"/>
          <p14:tracePt t="119635" x="5235575" y="5999163"/>
          <p14:tracePt t="119643" x="5260975" y="5999163"/>
          <p14:tracePt t="119651" x="5276850" y="5999163"/>
          <p14:tracePt t="119658" x="5294313" y="5999163"/>
          <p14:tracePt t="119667" x="5302250" y="5999163"/>
          <p14:tracePt t="119675" x="5319713" y="5999163"/>
          <p14:tracePt t="119683" x="5337175" y="5999163"/>
          <p14:tracePt t="119709" x="5353050" y="5999163"/>
          <p14:tracePt t="119715" x="5362575" y="5999163"/>
          <p14:tracePt t="119763" x="5370513" y="5999163"/>
          <p14:tracePt t="119875" x="5362575" y="5999163"/>
          <p14:tracePt t="119883" x="5311775" y="5999163"/>
          <p14:tracePt t="119893" x="5276850" y="5999163"/>
          <p14:tracePt t="119899" x="5226050" y="5999163"/>
          <p14:tracePt t="119909" x="5157788" y="5999163"/>
          <p14:tracePt t="119915" x="5081588" y="5999163"/>
          <p14:tracePt t="119925" x="4987925" y="5999163"/>
          <p14:tracePt t="119931" x="4886325" y="5999163"/>
          <p14:tracePt t="119942" x="4784725" y="5999163"/>
          <p14:tracePt t="119946" x="4673600" y="5999163"/>
          <p14:tracePt t="119957" x="4564063" y="5999163"/>
          <p14:tracePt t="119963" x="4478338" y="5999163"/>
          <p14:tracePt t="119970" x="4376738" y="5999163"/>
          <p14:tracePt t="119979" x="4275138" y="6016625"/>
          <p14:tracePt t="119986" x="4189413" y="6016625"/>
          <p14:tracePt t="119995" x="4105275" y="6016625"/>
          <p14:tracePt t="120003" x="4037013" y="6024563"/>
          <p14:tracePt t="120011" x="3960813" y="6024563"/>
          <p14:tracePt t="120019" x="3892550" y="6024563"/>
          <p14:tracePt t="120026" x="3806825" y="6024563"/>
          <p14:tracePt t="120036" x="3748088" y="6024563"/>
          <p14:tracePt t="120042" x="3662363" y="6024563"/>
          <p14:tracePt t="120051" x="3578225" y="6024563"/>
          <p14:tracePt t="120058" x="3475038" y="6024563"/>
          <p14:tracePt t="120067" x="3390900" y="6024563"/>
          <p14:tracePt t="120076" x="3305175" y="6034088"/>
          <p14:tracePt t="120083" x="3203575" y="6034088"/>
          <p14:tracePt t="120091" x="3135313" y="6034088"/>
          <p14:tracePt t="120099" x="3051175" y="6042025"/>
          <p14:tracePt t="120109" x="2990850" y="6042025"/>
          <p14:tracePt t="120116" x="2914650" y="6059488"/>
          <p14:tracePt t="120125" x="2863850" y="6059488"/>
          <p14:tracePt t="120131" x="2813050" y="6067425"/>
          <p14:tracePt t="120141" x="2770188" y="6067425"/>
          <p14:tracePt t="120147" x="2711450" y="6067425"/>
          <p14:tracePt t="120157" x="2668588" y="6084888"/>
          <p14:tracePt t="120163" x="2651125" y="6084888"/>
          <p14:tracePt t="120170" x="2617788" y="6092825"/>
          <p14:tracePt t="120178" x="2592388" y="6092825"/>
          <p14:tracePt t="120185" x="2566988" y="6102350"/>
          <p14:tracePt t="120194" x="2541588" y="6110288"/>
          <p14:tracePt t="120203" x="2516188" y="6110288"/>
          <p14:tracePt t="120211" x="2498725" y="6118225"/>
          <p14:tracePt t="120219" x="2473325" y="6127750"/>
          <p14:tracePt t="120227" x="2438400" y="6135688"/>
          <p14:tracePt t="120234" x="2405063" y="6143625"/>
          <p14:tracePt t="120243" x="2387600" y="6143625"/>
          <p14:tracePt t="120251" x="2344738" y="6143625"/>
          <p14:tracePt t="120258" x="2311400" y="6153150"/>
          <p14:tracePt t="120267" x="2293938" y="6153150"/>
          <p14:tracePt t="120275" x="2268538" y="6153150"/>
          <p14:tracePt t="120283" x="2243138" y="6153150"/>
          <p14:tracePt t="120292" x="2227263" y="6153150"/>
          <p14:tracePt t="120300" x="2217738" y="6153150"/>
          <p14:tracePt t="120310" x="2209800" y="6153150"/>
          <p14:tracePt t="120396" x="2217738" y="6153150"/>
          <p14:tracePt t="120412" x="2252663" y="6153150"/>
          <p14:tracePt t="120419" x="2293938" y="6153150"/>
          <p14:tracePt t="120427" x="2354263" y="6153150"/>
          <p14:tracePt t="120434" x="2413000" y="6143625"/>
          <p14:tracePt t="120443" x="2463800" y="6143625"/>
          <p14:tracePt t="120451" x="2549525" y="6143625"/>
          <p14:tracePt t="120459" x="2651125" y="6143625"/>
          <p14:tracePt t="120466" x="2727325" y="6135688"/>
          <p14:tracePt t="120475" x="2795588" y="6127750"/>
          <p14:tracePt t="120483" x="2871788" y="6127750"/>
          <p14:tracePt t="120492" x="2914650" y="6127750"/>
          <p14:tracePt t="120500" x="2932113" y="6127750"/>
          <p14:tracePt t="120508" x="2949575" y="6118225"/>
          <p14:tracePt t="120516" x="2957513" y="6118225"/>
          <p14:tracePt t="121076" x="2982913" y="6118225"/>
          <p14:tracePt t="121083" x="3016250" y="6127750"/>
          <p14:tracePt t="121093" x="3059113" y="6127750"/>
          <p14:tracePt t="121099" x="3101975" y="6127750"/>
          <p14:tracePt t="121109" x="3144838" y="6118225"/>
          <p14:tracePt t="121115" x="3203575" y="6092825"/>
          <p14:tracePt t="121125" x="3238500" y="6067425"/>
          <p14:tracePt t="121131" x="3314700" y="6034088"/>
          <p14:tracePt t="121141" x="3365500" y="5983288"/>
          <p14:tracePt t="121147" x="3459163" y="5940425"/>
          <p14:tracePt t="121156" x="3509963" y="5880100"/>
          <p14:tracePt t="121163" x="3552825" y="5829300"/>
          <p14:tracePt t="121170" x="3603625" y="5778500"/>
          <p14:tracePt t="121179" x="3629025" y="5761038"/>
          <p14:tracePt t="121186" x="3662363" y="5727700"/>
          <p14:tracePt t="121194" x="3687763" y="5710238"/>
          <p14:tracePt t="121546" x="3697288" y="5710238"/>
          <p14:tracePt t="121570" x="3687763" y="5710238"/>
          <p14:tracePt t="121580" x="3679825" y="5710238"/>
          <p14:tracePt t="121586" x="3671888" y="5710238"/>
          <p14:tracePt t="121596" x="3662363" y="5727700"/>
          <p14:tracePt t="121603" x="3654425" y="5727700"/>
          <p14:tracePt t="121611" x="3636963" y="5727700"/>
          <p14:tracePt t="121619" x="3629025" y="5727700"/>
          <p14:tracePt t="121658" x="3636963" y="5727700"/>
          <p14:tracePt t="121683" x="3654425" y="5727700"/>
          <p14:tracePt t="121700" x="3671888" y="5727700"/>
          <p14:tracePt t="121709" x="3687763" y="5727700"/>
          <p14:tracePt t="121726" x="3705225" y="5727700"/>
          <p14:tracePt t="121731" x="3713163" y="5727700"/>
          <p14:tracePt t="121771" x="3722688" y="5727700"/>
          <p14:tracePt t="121779" x="3730625" y="5727700"/>
          <p14:tracePt t="121818" x="3738563" y="5727700"/>
          <p14:tracePt t="121835" x="3748088" y="5727700"/>
          <p14:tracePt t="121867" x="3756025" y="5727700"/>
          <p14:tracePt t="122043" x="3763963" y="5727700"/>
          <p14:tracePt t="122116" x="3781425" y="5727700"/>
          <p14:tracePt t="122163" x="3790950" y="5727700"/>
          <p14:tracePt t="122170" x="3798888" y="5727700"/>
          <p14:tracePt t="122186" x="3806825" y="5727700"/>
          <p14:tracePt t="122203" x="3824288" y="5727700"/>
          <p14:tracePt t="122226" x="3832225" y="5727700"/>
          <p14:tracePt t="122234" x="3841750" y="5719763"/>
          <p14:tracePt t="122267" x="3849688" y="5719763"/>
          <p14:tracePt t="122284" x="3857625" y="5719763"/>
          <p14:tracePt t="122299" x="3867150" y="5719763"/>
          <p14:tracePt t="122309" x="3875088" y="5710238"/>
          <p14:tracePt t="122315" x="3883025" y="5710238"/>
          <p14:tracePt t="122325" x="3892550" y="5710238"/>
          <p14:tracePt t="122341" x="3900488" y="5710238"/>
          <p14:tracePt t="122354" x="3908425" y="5710238"/>
          <p14:tracePt t="122371" x="3917950" y="5710238"/>
          <p14:tracePt t="122418" x="3925888" y="5710238"/>
          <p14:tracePt t="122427" x="3935413" y="5710238"/>
          <p14:tracePt t="122443" x="3943350" y="5702300"/>
          <p14:tracePt t="122459" x="3951288" y="5702300"/>
          <p14:tracePt t="122476" x="3960813" y="5694363"/>
          <p14:tracePt t="122492" x="3960813" y="5684838"/>
          <p14:tracePt t="122510" x="3976688" y="5684838"/>
          <p14:tracePt t="122526" x="3986213" y="5676900"/>
          <p14:tracePt t="122539" x="3986213" y="5668963"/>
          <p14:tracePt t="122555" x="3994150" y="5668963"/>
          <p14:tracePt t="122563" x="4002088" y="5668963"/>
          <p14:tracePt t="122579" x="4011613" y="5659438"/>
          <p14:tracePt t="122596" x="4019550" y="5651500"/>
          <p14:tracePt t="122611" x="4027488" y="5641975"/>
          <p14:tracePt t="122626" x="4037013" y="5641975"/>
          <p14:tracePt t="122644" x="4044950" y="5641975"/>
          <p14:tracePt t="122660" x="4052888" y="5634038"/>
          <p14:tracePt t="122666" x="4062413" y="5626100"/>
          <p14:tracePt t="122675" x="4070350" y="5626100"/>
          <p14:tracePt t="122693" x="4079875" y="5626100"/>
          <p14:tracePt t="122699" x="4087813" y="5616575"/>
          <p14:tracePt t="122715" x="4095750" y="5616575"/>
          <p14:tracePt t="122731" x="4105275" y="5616575"/>
          <p14:tracePt t="122747" x="4105275" y="5608638"/>
          <p14:tracePt t="122956" x="4113213" y="5600700"/>
          <p14:tracePt t="123051" x="4121150" y="5600700"/>
          <p14:tracePt t="123067" x="4121150" y="5591175"/>
          <p14:tracePt t="123123" x="4121150" y="5583238"/>
          <p14:tracePt t="123140" x="4121150" y="5575300"/>
          <p14:tracePt t="123187" x="4121150" y="5565775"/>
          <p14:tracePt t="123195" x="4121150" y="5557838"/>
          <p14:tracePt t="123211" x="4121150" y="5549900"/>
          <p14:tracePt t="123219" x="4121150" y="5540375"/>
          <p14:tracePt t="123227" x="4121150" y="5532438"/>
          <p14:tracePt t="123243" x="4121150" y="5524500"/>
          <p14:tracePt t="123260" x="4121150" y="5514975"/>
          <p14:tracePt t="123266" x="4121150" y="5507038"/>
          <p14:tracePt t="123309" x="4121150" y="5497513"/>
          <p14:tracePt t="123339" x="4121150" y="5489575"/>
          <p14:tracePt t="123379" x="4121150" y="5481638"/>
          <p14:tracePt t="123387" x="4121150" y="5472113"/>
          <p14:tracePt t="123395" x="4121150" y="5464175"/>
          <p14:tracePt t="123411" x="4113213" y="5446713"/>
          <p14:tracePt t="123419" x="4095750" y="5438775"/>
          <p14:tracePt t="123435" x="4079875" y="5430838"/>
          <p14:tracePt t="123443" x="4062413" y="5421313"/>
          <p14:tracePt t="123538" x="4044950" y="5413375"/>
          <p14:tracePt t="123547" x="4037013" y="5405438"/>
          <p14:tracePt t="123554" x="4027488" y="5405438"/>
          <p14:tracePt t="123562" x="4002088" y="5395913"/>
          <p14:tracePt t="123571" x="3986213" y="5387975"/>
          <p14:tracePt t="123578" x="3968750" y="5380038"/>
          <p14:tracePt t="123588" x="3935413" y="5370513"/>
          <p14:tracePt t="123594" x="3917950" y="5370513"/>
          <p14:tracePt t="123602" x="3892550" y="5353050"/>
          <p14:tracePt t="123611" x="3875088" y="5353050"/>
          <p14:tracePt t="123619" x="3849688" y="5345113"/>
          <p14:tracePt t="123627" x="3824288" y="5337175"/>
          <p14:tracePt t="123634" x="3806825" y="5327650"/>
          <p14:tracePt t="123643" x="3790950" y="5327650"/>
          <p14:tracePt t="123651" x="3773488" y="5327650"/>
          <p14:tracePt t="123660" x="3756025" y="5327650"/>
          <p14:tracePt t="123667" x="3730625" y="5319713"/>
          <p14:tracePt t="123677" x="3713163" y="5319713"/>
          <p14:tracePt t="123683" x="3697288" y="5319713"/>
          <p14:tracePt t="123693" x="3679825" y="5319713"/>
          <p14:tracePt t="123699" x="3654425" y="5311775"/>
          <p14:tracePt t="123709" x="3611563" y="5311775"/>
          <p14:tracePt t="123715" x="3594100" y="5311775"/>
          <p14:tracePt t="123725" x="3560763" y="5311775"/>
          <p14:tracePt t="123731" x="3527425" y="5311775"/>
          <p14:tracePt t="123737" x="3475038" y="5311775"/>
          <p14:tracePt t="123747" x="3416300" y="5311775"/>
          <p14:tracePt t="123754" x="3373438" y="5311775"/>
          <p14:tracePt t="123763" x="3330575" y="5311775"/>
          <p14:tracePt t="123771" x="3289300" y="5311775"/>
          <p14:tracePt t="123780" x="3254375" y="5311775"/>
          <p14:tracePt t="123788" x="3228975" y="5311775"/>
          <p14:tracePt t="123794" x="3195638" y="5311775"/>
          <p14:tracePt t="123803" x="3178175" y="5311775"/>
          <p14:tracePt t="123810" x="3144838" y="5311775"/>
          <p14:tracePt t="123818" x="3101975" y="5311775"/>
          <p14:tracePt t="123827" x="3076575" y="5311775"/>
          <p14:tracePt t="123834" x="3025775" y="5311775"/>
          <p14:tracePt t="123844" x="2990850" y="5311775"/>
          <p14:tracePt t="123850" x="2974975" y="5311775"/>
          <p14:tracePt t="123860" x="2957513" y="5302250"/>
          <p14:tracePt t="123866" x="2922588" y="5294313"/>
          <p14:tracePt t="123877" x="2897188" y="5276850"/>
          <p14:tracePt t="123882" x="2871788" y="5251450"/>
          <p14:tracePt t="123892" x="2838450" y="5226050"/>
          <p14:tracePt t="123898" x="2820988" y="5200650"/>
          <p14:tracePt t="123909" x="2805113" y="5183188"/>
          <p14:tracePt t="123914" x="2778125" y="5157788"/>
          <p14:tracePt t="123930" x="2778125" y="5149850"/>
          <p14:tracePt t="123938" x="2778125" y="5099050"/>
          <p14:tracePt t="123954" x="2778125" y="5081588"/>
          <p14:tracePt t="123963" x="2778125" y="5064125"/>
          <p14:tracePt t="123971" x="2778125" y="5056188"/>
          <p14:tracePt t="123979" x="2787650" y="5048250"/>
          <p14:tracePt t="123986" x="2795588" y="5048250"/>
          <p14:tracePt t="123995" x="2805113" y="5048250"/>
          <p14:tracePt t="124003" x="2813050" y="5048250"/>
          <p14:tracePt t="124011" x="2830513" y="5038725"/>
          <p14:tracePt t="124019" x="2838450" y="5038725"/>
          <p14:tracePt t="124027" x="2846388" y="5038725"/>
          <p14:tracePt t="124036" x="2855913" y="5038725"/>
          <p14:tracePt t="124203" x="2855913" y="5048250"/>
          <p14:tracePt t="124210" x="2863850" y="5064125"/>
          <p14:tracePt t="124227" x="2889250" y="5081588"/>
          <p14:tracePt t="124251" x="2897188" y="5106988"/>
          <p14:tracePt t="124266" x="2897188" y="5116513"/>
          <p14:tracePt t="124277" x="2897188" y="5124450"/>
          <p14:tracePt t="124283" x="2897188" y="5132388"/>
          <p14:tracePt t="124293" x="2897188" y="5149850"/>
          <p14:tracePt t="124298" x="2897188" y="5167313"/>
          <p14:tracePt t="124316" x="2897188" y="5175250"/>
          <p14:tracePt t="124324" x="2897188" y="5183188"/>
          <p14:tracePt t="124330" x="2897188" y="5192713"/>
          <p14:tracePt t="124338" x="2881313" y="5200650"/>
          <p14:tracePt t="124347" x="2871788" y="5208588"/>
          <p14:tracePt t="124362" x="2863850" y="5208588"/>
          <p14:tracePt t="124371" x="2846388" y="5218113"/>
          <p14:tracePt t="124378" x="2838450" y="5218113"/>
          <p14:tracePt t="124386" x="2820988" y="5226050"/>
          <p14:tracePt t="124394" x="2787650" y="5235575"/>
          <p14:tracePt t="124402" x="2762250" y="5235575"/>
          <p14:tracePt t="124452" x="2744788" y="5235575"/>
          <p14:tracePt t="124523" x="2736850" y="5235575"/>
          <p14:tracePt t="124538" x="2701925" y="5235575"/>
          <p14:tracePt t="124554" x="2676525" y="5235575"/>
          <p14:tracePt t="124562" x="2633663" y="5235575"/>
          <p14:tracePt t="124571" x="2600325" y="5226050"/>
          <p14:tracePt t="124578" x="2574925" y="5226050"/>
          <p14:tracePt t="124586" x="2549525" y="5218113"/>
          <p14:tracePt t="124595" x="2524125" y="5208588"/>
          <p14:tracePt t="124603" x="2506663" y="5200650"/>
          <p14:tracePt t="124627" x="2498725" y="5200650"/>
          <p14:tracePt t="124691" x="2489200" y="5192713"/>
          <p14:tracePt t="124707" x="2481263" y="5192713"/>
          <p14:tracePt t="124715" x="2473325" y="5183188"/>
          <p14:tracePt t="124722" x="2473325" y="5175250"/>
          <p14:tracePt t="124732" x="2463800" y="5175250"/>
          <p14:tracePt t="124738" x="2455863" y="5167313"/>
          <p14:tracePt t="124779" x="2447925" y="5157788"/>
          <p14:tracePt t="124795" x="2430463" y="5157788"/>
          <p14:tracePt t="124803" x="2413000" y="5149850"/>
          <p14:tracePt t="124810" x="2397125" y="5141913"/>
          <p14:tracePt t="124819" x="2371725" y="5132388"/>
          <p14:tracePt t="124828" x="2344738" y="5132388"/>
          <p14:tracePt t="124835" x="2328863" y="5132388"/>
          <p14:tracePt t="124844" x="2303463" y="5132388"/>
          <p14:tracePt t="124852" x="2278063" y="5132388"/>
          <p14:tracePt t="124860" x="2260600" y="5132388"/>
          <p14:tracePt t="124867" x="2217738" y="5132388"/>
          <p14:tracePt t="124888" x="2159000" y="5132388"/>
          <p14:tracePt t="124894" x="2141538" y="5132388"/>
          <p14:tracePt t="124899" x="2133600" y="5132388"/>
          <p14:tracePt t="124906" x="2116138" y="5132388"/>
          <p14:tracePt t="124947" x="2116138" y="5106988"/>
          <p14:tracePt t="124963" x="2116138" y="5091113"/>
          <p14:tracePt t="124971" x="2116138" y="5081588"/>
          <p14:tracePt t="124980" x="2124075" y="5064125"/>
          <p14:tracePt t="124986" x="2133600" y="5064125"/>
          <p14:tracePt t="124995" x="2141538" y="5064125"/>
          <p14:tracePt t="125003" x="2166938" y="5064125"/>
          <p14:tracePt t="125011" x="2184400" y="5064125"/>
          <p14:tracePt t="125019" x="2192338" y="5064125"/>
          <p14:tracePt t="125027" x="2227263" y="5073650"/>
          <p14:tracePt t="125034" x="2243138" y="5091113"/>
          <p14:tracePt t="125043" x="2268538" y="5099050"/>
          <p14:tracePt t="125051" x="2286000" y="5116513"/>
          <p14:tracePt t="125060" x="2311400" y="5124450"/>
          <p14:tracePt t="125068" x="2328863" y="5141913"/>
          <p14:tracePt t="125078" x="2354263" y="5141913"/>
          <p14:tracePt t="125083" x="2379663" y="5141913"/>
          <p14:tracePt t="125093" x="2405063" y="5157788"/>
          <p14:tracePt t="125099" x="2430463" y="5157788"/>
          <p14:tracePt t="125109" x="2447925" y="5157788"/>
          <p14:tracePt t="125116" x="2489200" y="5192713"/>
          <p14:tracePt t="125123" x="2498725" y="5192713"/>
          <p14:tracePt t="125131" x="2516188" y="5208588"/>
          <p14:tracePt t="125138" x="2516188" y="5218113"/>
          <p14:tracePt t="125148" x="2516188" y="5226050"/>
          <p14:tracePt t="125155" x="2516188" y="5235575"/>
          <p14:tracePt t="125163" x="2516188" y="5260975"/>
          <p14:tracePt t="125180" x="2516188" y="5268913"/>
          <p14:tracePt t="125186" x="2516188" y="5276850"/>
          <p14:tracePt t="125196" x="2516188" y="5286375"/>
          <p14:tracePt t="125203" x="2506663" y="5286375"/>
          <p14:tracePt t="125211" x="2498725" y="5294313"/>
          <p14:tracePt t="125219" x="2498725" y="5302250"/>
          <p14:tracePt t="125363" x="2489200" y="5294313"/>
          <p14:tracePt t="125371" x="2489200" y="5286375"/>
          <p14:tracePt t="125379" x="2473325" y="5276850"/>
          <p14:tracePt t="125386" x="2463800" y="5268913"/>
          <p14:tracePt t="125396" x="2463800" y="5251450"/>
          <p14:tracePt t="125402" x="2447925" y="5243513"/>
          <p14:tracePt t="125411" x="2438400" y="5226050"/>
          <p14:tracePt t="125420" x="2422525" y="5208588"/>
          <p14:tracePt t="125427" x="2397125" y="5192713"/>
          <p14:tracePt t="125435" x="2387600" y="5183188"/>
          <p14:tracePt t="125444" x="2354263" y="5175250"/>
          <p14:tracePt t="125451" x="2336800" y="5157788"/>
          <p14:tracePt t="125460" x="2293938" y="5141913"/>
          <p14:tracePt t="125467" x="2278063" y="5132388"/>
          <p14:tracePt t="125477" x="2243138" y="5124450"/>
          <p14:tracePt t="125483" x="2227263" y="5106988"/>
          <p14:tracePt t="125493" x="2217738" y="5106988"/>
          <p14:tracePt t="125499" x="2209800" y="5106988"/>
          <p14:tracePt t="125508" x="2192338" y="5099050"/>
          <p14:tracePt t="125516" x="2184400" y="5099050"/>
          <p14:tracePt t="125521" x="2166938" y="5091113"/>
          <p14:tracePt t="125547" x="2159000" y="5091113"/>
          <p14:tracePt t="125555" x="2149475" y="5091113"/>
          <p14:tracePt t="125563" x="2141538" y="5091113"/>
          <p14:tracePt t="125586" x="2133600" y="5091113"/>
          <p14:tracePt t="125594" x="2124075" y="5091113"/>
          <p14:tracePt t="125603" x="2116138" y="5091113"/>
          <p14:tracePt t="125612" x="2098675" y="5091113"/>
          <p14:tracePt t="125634" x="2090738" y="5091113"/>
          <p14:tracePt t="125650" x="2082800" y="5091113"/>
          <p14:tracePt t="125677" x="2073275" y="5091113"/>
          <p14:tracePt t="125710" x="2065338" y="5091113"/>
          <p14:tracePt t="125714" x="2055813" y="5091113"/>
          <p14:tracePt t="125721" x="2047875" y="5091113"/>
          <p14:tracePt t="125738" x="2030413" y="5091113"/>
          <p14:tracePt t="125747" x="2022475" y="5091113"/>
          <p14:tracePt t="125756" x="2005013" y="5091113"/>
          <p14:tracePt t="125763" x="1989138" y="5091113"/>
          <p14:tracePt t="125770" x="1979613" y="5091113"/>
          <p14:tracePt t="125779" x="1963738" y="5091113"/>
          <p14:tracePt t="125786" x="1954213" y="5091113"/>
          <p14:tracePt t="125795" x="1946275" y="5091113"/>
          <p14:tracePt t="125803" x="1920875" y="5091113"/>
          <p14:tracePt t="125811" x="1911350" y="5091113"/>
          <p14:tracePt t="125820" x="1895475" y="5091113"/>
          <p14:tracePt t="125828" x="1885950" y="5091113"/>
          <p14:tracePt t="125834" x="1860550" y="5091113"/>
          <p14:tracePt t="125845" x="1852613" y="5091113"/>
          <p14:tracePt t="125851" x="1835150" y="5091113"/>
          <p14:tracePt t="125861" x="1827213" y="5091113"/>
          <p14:tracePt t="125867" x="1819275" y="5091113"/>
          <p14:tracePt t="126011" x="1844675" y="5091113"/>
          <p14:tracePt t="126018" x="1878013" y="5091113"/>
          <p14:tracePt t="126029" x="1920875" y="5091113"/>
          <p14:tracePt t="126036" x="1963738" y="5091113"/>
          <p14:tracePt t="126046" x="1989138" y="5091113"/>
          <p14:tracePt t="126051" x="2014538" y="5091113"/>
          <p14:tracePt t="126061" x="2039938" y="5091113"/>
          <p14:tracePt t="126066" x="2055813" y="5091113"/>
          <p14:tracePt t="126077" x="2082800" y="5091113"/>
          <p14:tracePt t="126083" x="2108200" y="5091113"/>
          <p14:tracePt t="126093" x="2116138" y="5091113"/>
          <p14:tracePt t="126099" x="2141538" y="5091113"/>
          <p14:tracePt t="126108" x="2166938" y="5091113"/>
          <p14:tracePt t="126114" x="2174875" y="5091113"/>
          <p14:tracePt t="126122" x="2192338" y="5091113"/>
          <p14:tracePt t="126131" x="2217738" y="5091113"/>
          <p14:tracePt t="126139" x="2227263" y="5091113"/>
          <p14:tracePt t="126148" x="2252663" y="5091113"/>
          <p14:tracePt t="126155" x="2260600" y="5091113"/>
          <p14:tracePt t="126163" x="2268538" y="5091113"/>
          <p14:tracePt t="126170" x="2278063" y="5091113"/>
          <p14:tracePt t="126187" x="2286000" y="5091113"/>
          <p14:tracePt t="126195" x="2293938" y="5091113"/>
          <p14:tracePt t="126202" x="2303463" y="5091113"/>
          <p14:tracePt t="126235" x="2311400" y="5091113"/>
          <p14:tracePt t="126282" x="2311400" y="5081588"/>
          <p14:tracePt t="126294" x="2311400" y="5073650"/>
          <p14:tracePt t="126299" x="2311400" y="5056188"/>
          <p14:tracePt t="126308" x="2311400" y="5030788"/>
          <p14:tracePt t="126322" x="2319338" y="5022850"/>
          <p14:tracePt t="126330" x="2319338" y="5013325"/>
          <p14:tracePt t="126339" x="2319338" y="4997450"/>
          <p14:tracePt t="126356" x="2319338" y="4979988"/>
          <p14:tracePt t="126363" x="2319338" y="4972050"/>
          <p14:tracePt t="126370" x="2319338" y="4962525"/>
          <p14:tracePt t="126379" x="2319338" y="4954588"/>
          <p14:tracePt t="126387" x="2319338" y="4946650"/>
          <p14:tracePt t="126394" x="2319338" y="4937125"/>
          <p14:tracePt t="126403" x="2319338" y="4929188"/>
          <p14:tracePt t="126410" x="2319338" y="4919663"/>
          <p14:tracePt t="126420" x="2319338" y="4911725"/>
          <p14:tracePt t="126428" x="2319338" y="4903788"/>
          <p14:tracePt t="126523" x="2319338" y="4894263"/>
          <p14:tracePt t="126547" x="2311400" y="4894263"/>
          <p14:tracePt t="126555" x="2311400" y="4919663"/>
          <p14:tracePt t="126563" x="2311400" y="4954588"/>
          <p14:tracePt t="126571" x="2311400" y="4972050"/>
          <p14:tracePt t="126579" x="2319338" y="4987925"/>
          <p14:tracePt t="126587" x="2328863" y="5005388"/>
          <p14:tracePt t="126595" x="2344738" y="5030788"/>
          <p14:tracePt t="126603" x="2362200" y="5048250"/>
          <p14:tracePt t="126612" x="2371725" y="5048250"/>
          <p14:tracePt t="126618" x="2371725" y="5056188"/>
          <p14:tracePt t="126661" x="2379663" y="5056188"/>
          <p14:tracePt t="126667" x="2397125" y="5056188"/>
          <p14:tracePt t="126693" x="2405063" y="5056188"/>
          <p14:tracePt t="126699" x="2422525" y="5048250"/>
          <p14:tracePt t="126715" x="2430463" y="5038725"/>
          <p14:tracePt t="126722" x="2430463" y="5030788"/>
          <p14:tracePt t="126730" x="2430463" y="5022850"/>
          <p14:tracePt t="126739" x="2438400" y="5005388"/>
          <p14:tracePt t="126756" x="2438400" y="4979988"/>
          <p14:tracePt t="126763" x="2438400" y="4972050"/>
          <p14:tracePt t="126771" x="2438400" y="4954588"/>
          <p14:tracePt t="126779" x="2430463" y="4946650"/>
          <p14:tracePt t="126787" x="2430463" y="4937125"/>
          <p14:tracePt t="126795" x="2422525" y="4929188"/>
          <p14:tracePt t="126803" x="2413000" y="4929188"/>
          <p14:tracePt t="126812" x="2405063" y="4929188"/>
          <p14:tracePt t="126829" x="2397125" y="4929188"/>
          <p14:tracePt t="126835" x="2387600" y="4929188"/>
          <p14:tracePt t="126845" x="2379663" y="4929188"/>
          <p14:tracePt t="126851" x="2362200" y="4929188"/>
          <p14:tracePt t="126877" x="2354263" y="4946650"/>
          <p14:tracePt t="126883" x="2354263" y="4962525"/>
          <p14:tracePt t="126931" x="2354263" y="4979988"/>
          <p14:tracePt t="127195" x="2362200" y="4979988"/>
          <p14:tracePt t="127236" x="2371725" y="4979988"/>
          <p14:tracePt t="127476" x="2371725" y="4987925"/>
          <p14:tracePt t="128187" x="2371725" y="4997450"/>
          <p14:tracePt t="128203" x="2379663" y="4997450"/>
          <p14:tracePt t="128220" x="2397125" y="4987925"/>
          <p14:tracePt t="128236" x="2405063" y="4987925"/>
          <p14:tracePt t="128246" x="2422525" y="4979988"/>
          <p14:tracePt t="128251" x="2430463" y="4979988"/>
          <p14:tracePt t="128261" x="2447925" y="4972050"/>
          <p14:tracePt t="128274" x="2455863" y="4972050"/>
          <p14:tracePt t="128482" x="2463800" y="4972050"/>
          <p14:tracePt t="128508" x="2463800" y="4979988"/>
          <p14:tracePt t="128516" x="2463800" y="4987925"/>
          <p14:tracePt t="128522" x="2455863" y="5005388"/>
          <p14:tracePt t="128531" x="2455863" y="5022850"/>
          <p14:tracePt t="128539" x="2438400" y="5022850"/>
          <p14:tracePt t="128547" x="2397125" y="5030788"/>
          <p14:tracePt t="128554" x="2371725" y="5030788"/>
          <p14:tracePt t="128562" x="2319338" y="5030788"/>
          <p14:tracePt t="128571" x="2293938" y="5030788"/>
          <p14:tracePt t="128580" x="2286000" y="5022850"/>
          <p14:tracePt t="128587" x="2303463" y="5013325"/>
          <p14:tracePt t="128595" x="2328863" y="5005388"/>
          <p14:tracePt t="128603" x="2336800" y="4987925"/>
          <p14:tracePt t="128613" x="2354263" y="4987925"/>
          <p14:tracePt t="128618" x="2371725" y="4979988"/>
          <p14:tracePt t="128629" x="2371725" y="4972050"/>
          <p14:tracePt t="128634" x="2379663" y="4972050"/>
          <p14:tracePt t="128646" x="2387600" y="4972050"/>
          <p14:tracePt t="128787" x="2387600" y="4979988"/>
          <p14:tracePt t="128795" x="2387600" y="4987925"/>
          <p14:tracePt t="128803" x="2362200" y="4997450"/>
          <p14:tracePt t="128813" x="2344738" y="5013325"/>
          <p14:tracePt t="128819" x="2328863" y="5013325"/>
          <p14:tracePt t="128830" x="2293938" y="5022850"/>
          <p14:tracePt t="128834" x="2252663" y="5022850"/>
          <p14:tracePt t="128845" x="2192338" y="5022850"/>
          <p14:tracePt t="128850" x="2133600" y="5030788"/>
          <p14:tracePt t="128861" x="2055813" y="5038725"/>
          <p14:tracePt t="128866" x="1989138" y="5038725"/>
          <p14:tracePt t="128874" x="1911350" y="5056188"/>
          <p14:tracePt t="128891" x="1784350" y="5064125"/>
          <p14:tracePt t="128898" x="1758950" y="5073650"/>
          <p14:tracePt t="128907" x="1741488" y="5073650"/>
          <p14:tracePt t="128915" x="1716088" y="5081588"/>
          <p14:tracePt t="128923" x="1690688" y="5081588"/>
          <p14:tracePt t="128930" x="1665288" y="5081588"/>
          <p14:tracePt t="128938" x="1639888" y="5081588"/>
          <p14:tracePt t="128947" x="1622425" y="5081588"/>
          <p14:tracePt t="128954" x="1614488" y="5081588"/>
          <p14:tracePt t="129307" x="1614488" y="5073650"/>
          <p14:tracePt t="129315" x="1622425" y="5073650"/>
          <p14:tracePt t="129323" x="1631950" y="5073650"/>
          <p14:tracePt t="129332" x="1639888" y="5073650"/>
          <p14:tracePt t="129338" x="1649413" y="5073650"/>
          <p14:tracePt t="129348" x="1657350" y="5064125"/>
          <p14:tracePt t="129355" x="1674813" y="5064125"/>
          <p14:tracePt t="129363" x="1682750" y="5064125"/>
          <p14:tracePt t="129371" x="1708150" y="5056188"/>
          <p14:tracePt t="129380" x="1725613" y="5056188"/>
          <p14:tracePt t="129386" x="1741488" y="5056188"/>
          <p14:tracePt t="129396" x="1776413" y="5056188"/>
          <p14:tracePt t="129402" x="1801813" y="5056188"/>
          <p14:tracePt t="129412" x="1827213" y="5056188"/>
          <p14:tracePt t="129418" x="1852613" y="5056188"/>
          <p14:tracePt t="129429" x="1885950" y="5056188"/>
          <p14:tracePt t="129435" x="1911350" y="5056188"/>
          <p14:tracePt t="129445" x="1928813" y="5056188"/>
          <p14:tracePt t="129450" x="1954213" y="5056188"/>
          <p14:tracePt t="129460" x="1979613" y="5056188"/>
          <p14:tracePt t="129466" x="2005013" y="5056188"/>
          <p14:tracePt t="129474" x="2030413" y="5056188"/>
          <p14:tracePt t="129483" x="2065338" y="5056188"/>
          <p14:tracePt t="129490" x="2090738" y="5056188"/>
          <p14:tracePt t="129499" x="2124075" y="5056188"/>
          <p14:tracePt t="129507" x="2159000" y="5056188"/>
          <p14:tracePt t="129515" x="2192338" y="5056188"/>
          <p14:tracePt t="129524" x="2217738" y="5056188"/>
          <p14:tracePt t="129531" x="2252663" y="5056188"/>
          <p14:tracePt t="129539" x="2286000" y="5056188"/>
          <p14:tracePt t="129547" x="2328863" y="5048250"/>
          <p14:tracePt t="129555" x="2354263" y="5048250"/>
          <p14:tracePt t="129563" x="2371725" y="5048250"/>
          <p14:tracePt t="129571" x="2397125" y="5048250"/>
          <p14:tracePt t="129580" x="2422525" y="5048250"/>
          <p14:tracePt t="129596" x="2430463" y="5048250"/>
          <p14:tracePt t="129835" x="2438400" y="5048250"/>
          <p14:tracePt t="129890" x="2430463" y="5056188"/>
          <p14:tracePt t="129899" x="2413000" y="5064125"/>
          <p14:tracePt t="129906" x="2405063" y="5064125"/>
          <p14:tracePt t="129914" x="2387600" y="5073650"/>
          <p14:tracePt t="129931" x="2362200" y="5073650"/>
          <p14:tracePt t="129939" x="2336800" y="5073650"/>
          <p14:tracePt t="129947" x="2319338" y="5064125"/>
          <p14:tracePt t="129955" x="2293938" y="5064125"/>
          <p14:tracePt t="129963" x="2260600" y="5064125"/>
          <p14:tracePt t="129972" x="2235200" y="5064125"/>
          <p14:tracePt t="129980" x="2184400" y="5064125"/>
          <p14:tracePt t="129987" x="2149475" y="5081588"/>
          <p14:tracePt t="129997" x="2108200" y="5099050"/>
          <p14:tracePt t="130003" x="2055813" y="5106988"/>
          <p14:tracePt t="130013" x="2022475" y="5124450"/>
          <p14:tracePt t="130019" x="1963738" y="5132388"/>
          <p14:tracePt t="130029" x="1903413" y="5157788"/>
          <p14:tracePt t="130035" x="1878013" y="5167313"/>
          <p14:tracePt t="130045" x="1852613" y="5175250"/>
          <p14:tracePt t="130050" x="1793875" y="5175250"/>
          <p14:tracePt t="130059" x="1741488" y="5192713"/>
          <p14:tracePt t="130068" x="1682750" y="5208588"/>
          <p14:tracePt t="130074" x="1639888" y="5208588"/>
          <p14:tracePt t="130083" x="1606550" y="5208588"/>
          <p14:tracePt t="130090" x="1581150" y="5208588"/>
          <p14:tracePt t="130099" x="1538288" y="5208588"/>
          <p14:tracePt t="130107" x="1504950" y="5226050"/>
          <p14:tracePt t="130115" x="1477963" y="5235575"/>
          <p14:tracePt t="130124" x="1462088" y="5243513"/>
          <p14:tracePt t="130131" x="1452563" y="5243513"/>
          <p14:tracePt t="130138" x="1444625" y="5251450"/>
          <p14:tracePt t="130147" x="1436688" y="5260975"/>
          <p14:tracePt t="130154" x="1427163" y="5260975"/>
          <p14:tracePt t="130162" x="1393825" y="5268913"/>
          <p14:tracePt t="130171" x="1385888" y="5276850"/>
          <p14:tracePt t="130179" x="1360488" y="5294313"/>
          <p14:tracePt t="130187" x="1343025" y="5302250"/>
          <p14:tracePt t="130196" x="1333500" y="5302250"/>
          <p14:tracePt t="130203" x="1325563" y="5302250"/>
          <p14:tracePt t="130213" x="1300163" y="5311775"/>
          <p14:tracePt t="130220" x="1292225" y="5319713"/>
          <p14:tracePt t="130229" x="1274763" y="5327650"/>
          <p14:tracePt t="130234" x="1266825" y="5327650"/>
          <p14:tracePt t="130245" x="1266825" y="5337175"/>
          <p14:tracePt t="130251" x="1257300" y="5345113"/>
          <p14:tracePt t="130261" x="1249363" y="5345113"/>
          <p14:tracePt t="130267" x="1249363" y="5353050"/>
          <p14:tracePt t="130274" x="1241425" y="5362575"/>
          <p14:tracePt t="130283" x="1231900" y="5370513"/>
          <p14:tracePt t="130290" x="1223963" y="5370513"/>
          <p14:tracePt t="130300" x="1223963" y="5380038"/>
          <p14:tracePt t="130307" x="1216025" y="5387975"/>
          <p14:tracePt t="130323" x="1206500" y="5387975"/>
          <p14:tracePt t="130331" x="1206500" y="5395913"/>
          <p14:tracePt t="130563" x="1216025" y="5395913"/>
          <p14:tracePt t="130571" x="1231900" y="5387975"/>
          <p14:tracePt t="130581" x="1241425" y="5387975"/>
          <p14:tracePt t="130596" x="1257300" y="5380038"/>
          <p14:tracePt t="130603" x="1274763" y="5380038"/>
          <p14:tracePt t="130612" x="1300163" y="5380038"/>
          <p14:tracePt t="130620" x="1317625" y="5370513"/>
          <p14:tracePt t="130629" x="1350963" y="5362575"/>
          <p14:tracePt t="130635" x="1368425" y="5362575"/>
          <p14:tracePt t="130646" x="1419225" y="5353050"/>
          <p14:tracePt t="130651" x="1436688" y="5353050"/>
          <p14:tracePt t="130660" x="1470025" y="5353050"/>
          <p14:tracePt t="130667" x="1504950" y="5353050"/>
          <p14:tracePt t="130674" x="1530350" y="5353050"/>
          <p14:tracePt t="130683" x="1555750" y="5353050"/>
          <p14:tracePt t="130691" x="1581150" y="5353050"/>
          <p14:tracePt t="130700" x="1606550" y="5353050"/>
          <p14:tracePt t="130707" x="1631950" y="5353050"/>
          <p14:tracePt t="130715" x="1665288" y="5353050"/>
          <p14:tracePt t="130722" x="1690688" y="5353050"/>
          <p14:tracePt t="130731" x="1708150" y="5353050"/>
          <p14:tracePt t="130739" x="1733550" y="5353050"/>
          <p14:tracePt t="130747" x="1758950" y="5353050"/>
          <p14:tracePt t="130754" x="1784350" y="5353050"/>
          <p14:tracePt t="130763" x="1809750" y="5353050"/>
          <p14:tracePt t="130771" x="1835150" y="5353050"/>
          <p14:tracePt t="130779" x="1878013" y="5353050"/>
          <p14:tracePt t="130787" x="1903413" y="5353050"/>
          <p14:tracePt t="130797" x="1928813" y="5353050"/>
          <p14:tracePt t="130803" x="1971675" y="5353050"/>
          <p14:tracePt t="130813" x="2005013" y="5353050"/>
          <p14:tracePt t="130819" x="2055813" y="5362575"/>
          <p14:tracePt t="130829" x="2090738" y="5370513"/>
          <p14:tracePt t="130836" x="2116138" y="5370513"/>
          <p14:tracePt t="130846" x="2159000" y="5370513"/>
          <p14:tracePt t="130851" x="2184400" y="5370513"/>
          <p14:tracePt t="130858" x="2200275" y="5370513"/>
          <p14:tracePt t="130866" x="2235200" y="5370513"/>
          <p14:tracePt t="130874" x="2268538" y="5370513"/>
          <p14:tracePt t="130894" x="2311400" y="5370513"/>
          <p14:tracePt t="130898" x="2336800" y="5370513"/>
          <p14:tracePt t="130908" x="2354263" y="5370513"/>
          <p14:tracePt t="130916" x="2379663" y="5370513"/>
          <p14:tracePt t="130923" x="2405063" y="5370513"/>
          <p14:tracePt t="130931" x="2422525" y="5370513"/>
          <p14:tracePt t="130938" x="2455863" y="5380038"/>
          <p14:tracePt t="130947" x="2489200" y="5380038"/>
          <p14:tracePt t="130955" x="2516188" y="5380038"/>
          <p14:tracePt t="130963" x="2541588" y="5380038"/>
          <p14:tracePt t="130971" x="2574925" y="5380038"/>
          <p14:tracePt t="130980" x="2600325" y="5380038"/>
          <p14:tracePt t="130987" x="2608263" y="5380038"/>
          <p14:tracePt t="130997" x="2625725" y="5380038"/>
          <p14:tracePt t="131003" x="2643188" y="5387975"/>
          <p14:tracePt t="131013" x="2660650" y="5387975"/>
          <p14:tracePt t="131019" x="2686050" y="5387975"/>
          <p14:tracePt t="131029" x="2693988" y="5387975"/>
          <p14:tracePt t="131036" x="2701925" y="5387975"/>
          <p14:tracePt t="131045" x="2727325" y="5387975"/>
          <p14:tracePt t="131051" x="2736850" y="5387975"/>
          <p14:tracePt t="131058" x="2752725" y="5387975"/>
          <p14:tracePt t="131067" x="2778125" y="5387975"/>
          <p14:tracePt t="131075" x="2787650" y="5387975"/>
          <p14:tracePt t="131082" x="2830513" y="5387975"/>
          <p14:tracePt t="131091" x="2855913" y="5387975"/>
          <p14:tracePt t="131099" x="2889250" y="5387975"/>
          <p14:tracePt t="131107" x="2932113" y="5395913"/>
          <p14:tracePt t="131114" x="2965450" y="5395913"/>
          <p14:tracePt t="131123" x="2982913" y="5395913"/>
          <p14:tracePt t="131131" x="3008313" y="5395913"/>
          <p14:tracePt t="131139" x="3041650" y="5395913"/>
          <p14:tracePt t="131147" x="3059113" y="5395913"/>
          <p14:tracePt t="131154" x="3084513" y="5395913"/>
          <p14:tracePt t="131163" x="3101975" y="5395913"/>
          <p14:tracePt t="131170" x="3109913" y="5395913"/>
          <p14:tracePt t="131180" x="3119438" y="5395913"/>
          <p14:tracePt t="131186" x="3127375" y="5395913"/>
          <p14:tracePt t="131197" x="3152775" y="5395913"/>
          <p14:tracePt t="131203" x="3170238" y="5395913"/>
          <p14:tracePt t="131213" x="3178175" y="5395913"/>
          <p14:tracePt t="131220" x="3203575" y="5395913"/>
          <p14:tracePt t="131229" x="3221038" y="5395913"/>
          <p14:tracePt t="131235" x="3238500" y="5395913"/>
          <p14:tracePt t="131245" x="3254375" y="5395913"/>
          <p14:tracePt t="131251" x="3263900" y="5395913"/>
          <p14:tracePt t="131257" x="3289300" y="5395913"/>
          <p14:tracePt t="131267" x="3297238" y="5395913"/>
          <p14:tracePt t="131275" x="3314700" y="5395913"/>
          <p14:tracePt t="131283" x="3330575" y="5395913"/>
          <p14:tracePt t="131291" x="3355975" y="5395913"/>
          <p14:tracePt t="131299" x="3365500" y="5395913"/>
          <p14:tracePt t="131308" x="3382963" y="5395913"/>
          <p14:tracePt t="131315" x="3398838" y="5395913"/>
          <p14:tracePt t="131322" x="3424238" y="5395913"/>
          <p14:tracePt t="131331" x="3441700" y="5395913"/>
          <p14:tracePt t="131339" x="3449638" y="5395913"/>
          <p14:tracePt t="131347" x="3467100" y="5395913"/>
          <p14:tracePt t="131355" x="3475038" y="5395913"/>
          <p14:tracePt t="131363" x="3484563" y="5395913"/>
          <p14:tracePt t="131370" x="3492500" y="5395913"/>
          <p14:tracePt t="131380" x="3502025" y="5395913"/>
          <p14:tracePt t="131387" x="3509963" y="5395913"/>
          <p14:tracePt t="131398" x="3517900" y="5395913"/>
          <p14:tracePt t="131402" x="3527425" y="5395913"/>
          <p14:tracePt t="131420" x="3543300" y="5395913"/>
          <p14:tracePt t="131435" x="3560763" y="5395913"/>
          <p14:tracePt t="131443" x="3578225" y="5405438"/>
          <p14:tracePt t="131458" x="3586163" y="5405438"/>
          <p14:tracePt t="131467" x="3603625" y="5405438"/>
          <p14:tracePt t="131522" x="3611563" y="5405438"/>
          <p14:tracePt t="131539" x="3629025" y="5413375"/>
          <p14:tracePt t="131555" x="3629025" y="5421313"/>
          <p14:tracePt t="131563" x="3636963" y="5430838"/>
          <p14:tracePt t="131571" x="3636963" y="5438775"/>
          <p14:tracePt t="131581" x="3636963" y="5446713"/>
          <p14:tracePt t="131586" x="3636963" y="5456238"/>
          <p14:tracePt t="131598" x="3636963" y="5464175"/>
          <p14:tracePt t="131603" x="3636963" y="5481638"/>
          <p14:tracePt t="131613" x="3636963" y="5489575"/>
          <p14:tracePt t="131619" x="3619500" y="5497513"/>
          <p14:tracePt t="131629" x="3603625" y="5507038"/>
          <p14:tracePt t="131635" x="3578225" y="5524500"/>
          <p14:tracePt t="131645" x="3560763" y="5532438"/>
          <p14:tracePt t="131651" x="3543300" y="5540375"/>
          <p14:tracePt t="131658" x="3517900" y="5557838"/>
          <p14:tracePt t="131668" x="3502025" y="5565775"/>
          <p14:tracePt t="131674" x="3484563" y="5575300"/>
          <p14:tracePt t="131683" x="3475038" y="5575300"/>
          <p14:tracePt t="131691" x="3449638" y="5591175"/>
          <p14:tracePt t="131699" x="3441700" y="5600700"/>
          <p14:tracePt t="131707" x="3424238" y="5616575"/>
          <p14:tracePt t="131714" x="3416300" y="5616575"/>
          <p14:tracePt t="131723" x="3408363" y="5634038"/>
          <p14:tracePt t="131732" x="3398838" y="5641975"/>
          <p14:tracePt t="131738" x="3382963" y="5651500"/>
          <p14:tracePt t="131748" x="3382963" y="5659438"/>
          <p14:tracePt t="131754" x="3373438" y="5668963"/>
          <p14:tracePt t="131828" x="3373438" y="5676900"/>
          <p14:tracePt t="131845" x="3373438" y="5684838"/>
          <p14:tracePt t="131858" x="3382963" y="5684838"/>
          <p14:tracePt t="131868" x="3408363" y="5694363"/>
          <p14:tracePt t="131874" x="3433763" y="5694363"/>
          <p14:tracePt t="131891" x="3492500" y="5710238"/>
          <p14:tracePt t="131900" x="3527425" y="5719763"/>
          <p14:tracePt t="131906" x="3560763" y="5727700"/>
          <p14:tracePt t="131915" x="3586163" y="5727700"/>
          <p14:tracePt t="131923" x="3603625" y="5727700"/>
          <p14:tracePt t="131932" x="3629025" y="5735638"/>
          <p14:tracePt t="131938" x="3646488" y="5735638"/>
          <p14:tracePt t="131948" x="3671888" y="5745163"/>
          <p14:tracePt t="131955" x="3679825" y="5753100"/>
          <p14:tracePt t="131963" x="3687763" y="5753100"/>
          <p14:tracePt t="131971" x="3697288" y="5753100"/>
          <p14:tracePt t="131980" x="3705225" y="5761038"/>
          <p14:tracePt t="131988" x="3722688" y="5761038"/>
          <p14:tracePt t="132029" x="3722688" y="5770563"/>
          <p14:tracePt t="132035" x="3722688" y="5788025"/>
          <p14:tracePt t="132060" x="3722688" y="5803900"/>
          <p14:tracePt t="132068" x="3722688" y="5813425"/>
          <p14:tracePt t="132083" x="3722688" y="5821363"/>
          <p14:tracePt t="132091" x="3722688" y="5838825"/>
          <p14:tracePt t="132107" x="3722688" y="5846763"/>
          <p14:tracePt t="132115" x="3722688" y="5854700"/>
          <p14:tracePt t="132130" x="3722688" y="5864225"/>
          <p14:tracePt t="132139" x="3730625" y="5864225"/>
          <p14:tracePt t="132148" x="3730625" y="5872163"/>
          <p14:tracePt t="132154" x="3748088" y="5889625"/>
          <p14:tracePt t="132163" x="3781425" y="5915025"/>
          <p14:tracePt t="132171" x="3824288" y="5922963"/>
          <p14:tracePt t="132182" x="3875088" y="5932488"/>
          <p14:tracePt t="132186" x="3917950" y="5948363"/>
          <p14:tracePt t="132197" x="3994150" y="5973763"/>
          <p14:tracePt t="132202" x="4052888" y="5973763"/>
          <p14:tracePt t="132213" x="4130675" y="5983288"/>
          <p14:tracePt t="132218" x="4171950" y="5991225"/>
          <p14:tracePt t="132229" x="4206875" y="5991225"/>
          <p14:tracePt t="132234" x="4214813" y="5991225"/>
          <p14:tracePt t="132241" x="4224338" y="5999163"/>
          <p14:tracePt t="132348" x="4214813" y="6016625"/>
          <p14:tracePt t="132355" x="4197350" y="6024563"/>
          <p14:tracePt t="132364" x="4164013" y="6024563"/>
          <p14:tracePt t="132371" x="4130675" y="6042025"/>
          <p14:tracePt t="132381" x="4087813" y="6042025"/>
          <p14:tracePt t="132387" x="4052888" y="6049963"/>
          <p14:tracePt t="132398" x="4019550" y="6067425"/>
          <p14:tracePt t="132402" x="3986213" y="6067425"/>
          <p14:tracePt t="132413" x="3951288" y="6084888"/>
          <p14:tracePt t="132418" x="3935413" y="6084888"/>
          <p14:tracePt t="132429" x="3908425" y="6092825"/>
          <p14:tracePt t="132434" x="3883025" y="6102350"/>
          <p14:tracePt t="132444" x="3875088" y="6102350"/>
          <p14:tracePt t="132450" x="3849688" y="6110288"/>
          <p14:tracePt t="132462" x="3832225" y="6127750"/>
          <p14:tracePt t="132468" x="3816350" y="6135688"/>
          <p14:tracePt t="132488" x="3790950" y="6161088"/>
          <p14:tracePt t="132492" x="3781425" y="6161088"/>
          <p14:tracePt t="132500" x="3763963" y="6178550"/>
          <p14:tracePt t="132508" x="3763963" y="6186488"/>
          <p14:tracePt t="132531" x="3756025" y="6203950"/>
          <p14:tracePt t="132538" x="3756025" y="6211888"/>
          <p14:tracePt t="132554" x="3756025" y="6221413"/>
          <p14:tracePt t="132563" x="3756025" y="6229350"/>
          <p14:tracePt t="132580" x="3756025" y="6237288"/>
          <p14:tracePt t="132586" x="3756025" y="6246813"/>
          <p14:tracePt t="132612" x="3756025" y="6254750"/>
          <p14:tracePt t="132618" x="3748088" y="6262688"/>
          <p14:tracePt t="132629" x="3748088" y="6272213"/>
          <p14:tracePt t="132634" x="3738563" y="6280150"/>
          <p14:tracePt t="132643" x="3730625" y="6288088"/>
          <p14:tracePt t="132652" x="3713163" y="6305550"/>
          <p14:tracePt t="132658" x="3705225" y="6313488"/>
          <p14:tracePt t="132668" x="3687763" y="6323013"/>
          <p14:tracePt t="132675" x="3662363" y="6338888"/>
          <p14:tracePt t="132683" x="3636963" y="6348413"/>
          <p14:tracePt t="132692" x="3594100" y="6373813"/>
          <p14:tracePt t="132698" x="3568700" y="6391275"/>
          <p14:tracePt t="132706" x="3527425" y="6399213"/>
          <p14:tracePt t="132714" x="3484563" y="6407150"/>
          <p14:tracePt t="132723" x="3433763" y="6432550"/>
          <p14:tracePt t="132732" x="3390900" y="6442075"/>
          <p14:tracePt t="132739" x="3340100" y="6457950"/>
          <p14:tracePt t="132748" x="3279775" y="6467475"/>
          <p14:tracePt t="132754" x="3221038" y="6475413"/>
          <p14:tracePt t="132763" x="3170238" y="6500813"/>
          <p14:tracePt t="132771" x="3127375" y="6500813"/>
          <p14:tracePt t="132781" x="3084513" y="6510338"/>
          <p14:tracePt t="132786" x="3033713" y="6518275"/>
          <p14:tracePt t="132798" x="3025775" y="6518275"/>
          <p14:tracePt t="132803" x="3000375" y="6518275"/>
          <p14:tracePt t="132813" x="2990850" y="6518275"/>
          <p14:tracePt t="132819" x="2974975" y="6526213"/>
          <p14:tracePt t="132829" x="2957513" y="6526213"/>
          <p14:tracePt t="132835" x="2949575" y="6526213"/>
          <p14:tracePt t="132841" x="2932113" y="6526213"/>
          <p14:tracePt t="132851" x="2906713" y="6526213"/>
          <p14:tracePt t="132858" x="2889250" y="6526213"/>
          <p14:tracePt t="132867" x="2863850" y="6526213"/>
          <p14:tracePt t="132875" x="2830513" y="6526213"/>
          <p14:tracePt t="132892" x="2778125" y="6526213"/>
          <p14:tracePt t="132898" x="2752725" y="6526213"/>
          <p14:tracePt t="132906" x="2727325" y="6526213"/>
          <p14:tracePt t="132916" x="2693988" y="6526213"/>
          <p14:tracePt t="132923" x="2660650" y="6526213"/>
          <p14:tracePt t="132931" x="2625725" y="6535738"/>
          <p14:tracePt t="132939" x="2608263" y="6535738"/>
          <p14:tracePt t="132948" x="2574925" y="6535738"/>
          <p14:tracePt t="132954" x="2549525" y="6543675"/>
          <p14:tracePt t="132965" x="2516188" y="6543675"/>
          <p14:tracePt t="132971" x="2506663" y="6543675"/>
          <p14:tracePt t="132981" x="2473325" y="6543675"/>
          <p14:tracePt t="132987" x="2438400" y="6543675"/>
          <p14:tracePt t="132997" x="2430463" y="6551613"/>
          <p14:tracePt t="133003" x="2397125" y="6551613"/>
          <p14:tracePt t="133013" x="2379663" y="6551613"/>
          <p14:tracePt t="133018" x="2354263" y="6551613"/>
          <p14:tracePt t="133029" x="2319338" y="6551613"/>
          <p14:tracePt t="133034" x="2293938" y="6551613"/>
          <p14:tracePt t="133042" x="2260600" y="6551613"/>
          <p14:tracePt t="133051" x="2235200" y="6551613"/>
          <p14:tracePt t="133058" x="2209800" y="6551613"/>
          <p14:tracePt t="133067" x="2166938" y="6551613"/>
          <p14:tracePt t="133075" x="2133600" y="6551613"/>
          <p14:tracePt t="133083" x="2098675" y="6551613"/>
          <p14:tracePt t="133092" x="2073275" y="6551613"/>
          <p14:tracePt t="133099" x="2039938" y="6551613"/>
          <p14:tracePt t="133107" x="2005013" y="6551613"/>
          <p14:tracePt t="133114" x="1963738" y="6551613"/>
          <p14:tracePt t="133123" x="1920875" y="6551613"/>
          <p14:tracePt t="133132" x="1895475" y="6551613"/>
          <p14:tracePt t="133139" x="1844675" y="6543675"/>
          <p14:tracePt t="133147" x="1809750" y="6535738"/>
          <p14:tracePt t="133155" x="1776413" y="6535738"/>
          <p14:tracePt t="133165" x="1733550" y="6526213"/>
          <p14:tracePt t="133171" x="1708150" y="6526213"/>
          <p14:tracePt t="133181" x="1700213" y="6526213"/>
          <p14:tracePt t="133186" x="1682750" y="6526213"/>
          <p14:tracePt t="133197" x="1665288" y="6526213"/>
          <p14:tracePt t="133203" x="1657350" y="6526213"/>
          <p14:tracePt t="133213" x="1631950" y="6518275"/>
          <p14:tracePt t="133219" x="1614488" y="6510338"/>
          <p14:tracePt t="133228" x="1606550" y="6510338"/>
          <p14:tracePt t="133236" x="1589088" y="6510338"/>
          <p14:tracePt t="133242" x="1571625" y="6500813"/>
          <p14:tracePt t="133250" x="1555750" y="6492875"/>
          <p14:tracePt t="133259" x="1520825" y="6475413"/>
          <p14:tracePt t="133267" x="1504950" y="6467475"/>
          <p14:tracePt t="133275" x="1470025" y="6450013"/>
          <p14:tracePt t="133283" x="1452563" y="6432550"/>
          <p14:tracePt t="133291" x="1427163" y="6416675"/>
          <p14:tracePt t="133298" x="1401763" y="6399213"/>
          <p14:tracePt t="133307" x="1376363" y="6391275"/>
          <p14:tracePt t="133315" x="1343025" y="6356350"/>
          <p14:tracePt t="133323" x="1317625" y="6338888"/>
          <p14:tracePt t="133332" x="1300163" y="6323013"/>
          <p14:tracePt t="133339" x="1292225" y="6297613"/>
          <p14:tracePt t="133348" x="1282700" y="6272213"/>
          <p14:tracePt t="133355" x="1257300" y="6246813"/>
          <p14:tracePt t="133363" x="1249363" y="6237288"/>
          <p14:tracePt t="133371" x="1231900" y="6211888"/>
          <p14:tracePt t="133381" x="1223963" y="6194425"/>
          <p14:tracePt t="133386" x="1223963" y="6186488"/>
          <p14:tracePt t="133397" x="1206500" y="6161088"/>
          <p14:tracePt t="133403" x="1198563" y="6135688"/>
          <p14:tracePt t="133413" x="1189038" y="6110288"/>
          <p14:tracePt t="133419" x="1181100" y="6084888"/>
          <p14:tracePt t="133430" x="1181100" y="6059488"/>
          <p14:tracePt t="133435" x="1173163" y="6042025"/>
          <p14:tracePt t="133442" x="1163638" y="6016625"/>
          <p14:tracePt t="133451" x="1163638" y="5983288"/>
          <p14:tracePt t="133459" x="1163638" y="5957888"/>
          <p14:tracePt t="133467" x="1163638" y="5932488"/>
          <p14:tracePt t="133476" x="1163638" y="5897563"/>
          <p14:tracePt t="133482" x="1155700" y="5889625"/>
          <p14:tracePt t="133491" x="1155700" y="5846763"/>
          <p14:tracePt t="133499" x="1155700" y="5821363"/>
          <p14:tracePt t="133507" x="1155700" y="5795963"/>
          <p14:tracePt t="133515" x="1155700" y="5778500"/>
          <p14:tracePt t="133523" x="1155700" y="5753100"/>
          <p14:tracePt t="133532" x="1155700" y="5735638"/>
          <p14:tracePt t="133539" x="1155700" y="5710238"/>
          <p14:tracePt t="133548" x="1155700" y="5702300"/>
          <p14:tracePt t="133554" x="1155700" y="5684838"/>
          <p14:tracePt t="133564" x="1155700" y="5668963"/>
          <p14:tracePt t="133571" x="1155700" y="5641975"/>
          <p14:tracePt t="133581" x="1155700" y="5616575"/>
          <p14:tracePt t="133588" x="1155700" y="5608638"/>
          <p14:tracePt t="133597" x="1155700" y="5583238"/>
          <p14:tracePt t="133602" x="1155700" y="5575300"/>
          <p14:tracePt t="133613" x="1155700" y="5549900"/>
          <p14:tracePt t="133619" x="1173163" y="5497513"/>
          <p14:tracePt t="133626" x="1173163" y="5481638"/>
          <p14:tracePt t="133635" x="1198563" y="5446713"/>
          <p14:tracePt t="133642" x="1198563" y="5421313"/>
          <p14:tracePt t="133652" x="1206500" y="5395913"/>
          <p14:tracePt t="133659" x="1223963" y="5370513"/>
          <p14:tracePt t="133667" x="1223963" y="5353050"/>
          <p14:tracePt t="133676" x="1249363" y="5319713"/>
          <p14:tracePt t="133683" x="1249363" y="5302250"/>
          <p14:tracePt t="133691" x="1257300" y="5276850"/>
          <p14:tracePt t="133699" x="1274763" y="5243513"/>
          <p14:tracePt t="133707" x="1274763" y="5235575"/>
          <p14:tracePt t="133715" x="1282700" y="5218113"/>
          <p14:tracePt t="133723" x="1300163" y="5192713"/>
          <p14:tracePt t="133731" x="1308100" y="5183188"/>
          <p14:tracePt t="133738" x="1325563" y="5157788"/>
          <p14:tracePt t="133748" x="1325563" y="5141913"/>
          <p14:tracePt t="133755" x="1343025" y="5124450"/>
          <p14:tracePt t="133765" x="1350963" y="5116513"/>
          <p14:tracePt t="133771" x="1368425" y="5091113"/>
          <p14:tracePt t="133782" x="1385888" y="5073650"/>
          <p14:tracePt t="133786" x="1393825" y="5056188"/>
          <p14:tracePt t="133797" x="1419225" y="5030788"/>
          <p14:tracePt t="133803" x="1436688" y="5022850"/>
          <p14:tracePt t="133811" x="1452563" y="5005388"/>
          <p14:tracePt t="133818" x="1477963" y="4979988"/>
          <p14:tracePt t="133826" x="1504950" y="4962525"/>
          <p14:tracePt t="133834" x="1512888" y="4954588"/>
          <p14:tracePt t="133842" x="1530350" y="4946650"/>
          <p14:tracePt t="133850" x="1546225" y="4937125"/>
          <p14:tracePt t="133859" x="1555750" y="4937125"/>
          <p14:tracePt t="133867" x="1581150" y="4929188"/>
          <p14:tracePt t="133875" x="1606550" y="4919663"/>
          <p14:tracePt t="133894" x="1649413" y="4903788"/>
          <p14:tracePt t="133898" x="1682750" y="4894263"/>
          <p14:tracePt t="133907" x="1716088" y="4886325"/>
          <p14:tracePt t="133917" x="1741488" y="4886325"/>
          <p14:tracePt t="133923" x="1784350" y="4878388"/>
          <p14:tracePt t="133932" x="1819275" y="4878388"/>
          <p14:tracePt t="133939" x="1844675" y="4868863"/>
          <p14:tracePt t="133950" x="1895475" y="4868863"/>
          <p14:tracePt t="133954" x="1920875" y="4868863"/>
          <p14:tracePt t="133965" x="1954213" y="4868863"/>
          <p14:tracePt t="133971" x="1997075" y="4868863"/>
          <p14:tracePt t="133982" x="2039938" y="4868863"/>
          <p14:tracePt t="133987" x="2082800" y="4868863"/>
          <p14:tracePt t="133997" x="2133600" y="4868863"/>
          <p14:tracePt t="134003" x="2174875" y="4868863"/>
          <p14:tracePt t="134013" x="2200275" y="4868863"/>
          <p14:tracePt t="134019" x="2243138" y="4868863"/>
          <p14:tracePt t="134026" x="2260600" y="4868863"/>
          <p14:tracePt t="134034" x="2303463" y="4868863"/>
          <p14:tracePt t="134042" x="2319338" y="4868863"/>
          <p14:tracePt t="134051" x="2336800" y="4868863"/>
          <p14:tracePt t="134059" x="2371725" y="4868863"/>
          <p14:tracePt t="134068" x="2379663" y="4868863"/>
          <p14:tracePt t="134075" x="2397125" y="4868863"/>
          <p14:tracePt t="134083" x="2422525" y="4868863"/>
          <p14:tracePt t="134090" x="2455863" y="4868863"/>
          <p14:tracePt t="134100" x="2473325" y="4868863"/>
          <p14:tracePt t="134107" x="2506663" y="4868863"/>
          <p14:tracePt t="134115" x="2549525" y="4878388"/>
          <p14:tracePt t="134122" x="2574925" y="4878388"/>
          <p14:tracePt t="134131" x="2617788" y="4886325"/>
          <p14:tracePt t="134138" x="2660650" y="4894263"/>
          <p14:tracePt t="134148" x="2693988" y="4903788"/>
          <p14:tracePt t="134154" x="2727325" y="4911725"/>
          <p14:tracePt t="134165" x="2795588" y="4946650"/>
          <p14:tracePt t="134170" x="2805113" y="4946650"/>
          <p14:tracePt t="134181" x="2838450" y="4962525"/>
          <p14:tracePt t="134186" x="2863850" y="4972050"/>
          <p14:tracePt t="134197" x="2897188" y="4987925"/>
          <p14:tracePt t="134202" x="2922588" y="4997450"/>
          <p14:tracePt t="134212" x="2940050" y="5013325"/>
          <p14:tracePt t="134218" x="2965450" y="5013325"/>
          <p14:tracePt t="134227" x="2990850" y="5030788"/>
          <p14:tracePt t="134234" x="3016250" y="5038725"/>
          <p14:tracePt t="134242" x="3025775" y="5056188"/>
          <p14:tracePt t="134250" x="3059113" y="5073650"/>
          <p14:tracePt t="134259" x="3084513" y="5091113"/>
          <p14:tracePt t="134267" x="3109913" y="5106988"/>
          <p14:tracePt t="134276" x="3135313" y="5132388"/>
          <p14:tracePt t="134282" x="3152775" y="5132388"/>
          <p14:tracePt t="134290" x="3170238" y="5149850"/>
          <p14:tracePt t="134298" x="3195638" y="5157788"/>
          <p14:tracePt t="134307" x="3221038" y="5175250"/>
          <p14:tracePt t="134316" x="3246438" y="5192713"/>
          <p14:tracePt t="134323" x="3263900" y="5208588"/>
          <p14:tracePt t="134332" x="3271838" y="5226050"/>
          <p14:tracePt t="134339" x="3305175" y="5243513"/>
          <p14:tracePt t="134349" x="3322638" y="5251450"/>
          <p14:tracePt t="134355" x="3348038" y="5268913"/>
          <p14:tracePt t="134366" x="3355975" y="5276850"/>
          <p14:tracePt t="134371" x="3373438" y="5294313"/>
          <p14:tracePt t="134381" x="3382963" y="5294313"/>
          <p14:tracePt t="134387" x="3390900" y="5311775"/>
          <p14:tracePt t="134397" x="3398838" y="5319713"/>
          <p14:tracePt t="134403" x="3408363" y="5319713"/>
          <p14:tracePt t="134410" x="3416300" y="5337175"/>
          <p14:tracePt t="134419" x="3424238" y="5353050"/>
          <p14:tracePt t="134428" x="3433763" y="5353050"/>
          <p14:tracePt t="134435" x="3441700" y="5370513"/>
          <p14:tracePt t="134442" x="3449638" y="5387975"/>
          <p14:tracePt t="134451" x="3459163" y="5395913"/>
          <p14:tracePt t="134459" x="3459163" y="5405438"/>
          <p14:tracePt t="134468" x="3467100" y="5421313"/>
          <p14:tracePt t="134483" x="3475038" y="5430838"/>
          <p14:tracePt t="134491" x="3484563" y="5446713"/>
          <p14:tracePt t="134507" x="3484563" y="5464175"/>
          <p14:tracePt t="134516" x="3492500" y="5472113"/>
          <p14:tracePt t="134523" x="3502025" y="5481638"/>
          <p14:tracePt t="134532" x="3502025" y="5497513"/>
          <p14:tracePt t="134548" x="3502025" y="5524500"/>
          <p14:tracePt t="134555" x="3502025" y="5532438"/>
          <p14:tracePt t="134566" x="3502025" y="5540375"/>
          <p14:tracePt t="134571" x="3502025" y="5549900"/>
          <p14:tracePt t="134581" x="3502025" y="5557838"/>
          <p14:tracePt t="134586" x="3502025" y="5565775"/>
          <p14:tracePt t="134597" x="3502025" y="5575300"/>
          <p14:tracePt t="134603" x="3502025" y="5583238"/>
          <p14:tracePt t="134612" x="3502025" y="5591175"/>
          <p14:tracePt t="134621" x="3502025" y="5600700"/>
          <p14:tracePt t="134635" x="3502025" y="5608638"/>
          <p14:tracePt t="134643" x="3502025" y="5616575"/>
          <p14:tracePt t="134659" x="3502025" y="5626100"/>
          <p14:tracePt t="134667" x="3509963" y="5641975"/>
          <p14:tracePt t="134674" x="3509963" y="5651500"/>
          <p14:tracePt t="134691" x="3509963" y="5659438"/>
          <p14:tracePt t="134707" x="3517900" y="5668963"/>
          <p14:tracePt t="134723" x="3535363" y="5676900"/>
          <p14:tracePt t="134739" x="3535363" y="5684838"/>
          <p14:tracePt t="134749" x="3552825" y="5684838"/>
          <p14:tracePt t="134755" x="3578225" y="5694363"/>
          <p14:tracePt t="134766" x="3594100" y="5694363"/>
          <p14:tracePt t="134771" x="3629025" y="5702300"/>
          <p14:tracePt t="134781" x="3687763" y="5710238"/>
          <p14:tracePt t="134786" x="3722688" y="5710238"/>
          <p14:tracePt t="134796" x="3773488" y="5710238"/>
          <p14:tracePt t="134802" x="3832225" y="5710238"/>
          <p14:tracePt t="134810" x="3875088" y="5710238"/>
          <p14:tracePt t="134818" x="3935413" y="5710238"/>
          <p14:tracePt t="134825" x="3994150" y="5710238"/>
          <p14:tracePt t="134834" x="4037013" y="5710238"/>
          <p14:tracePt t="134843" x="4095750" y="5676900"/>
          <p14:tracePt t="134850" x="4164013" y="5651500"/>
          <p14:tracePt t="134859" x="4214813" y="5608638"/>
          <p14:tracePt t="134866" x="4249738" y="5583238"/>
          <p14:tracePt t="134874" x="4316413" y="5514975"/>
          <p14:tracePt t="134893" x="4394200" y="5421313"/>
          <p14:tracePt t="134899" x="4435475" y="5370513"/>
          <p14:tracePt t="134906" x="4452938" y="5311775"/>
          <p14:tracePt t="134917" x="4513263" y="5243513"/>
          <p14:tracePt t="134922" x="4538663" y="5200650"/>
          <p14:tracePt t="134933" x="4572000" y="5132388"/>
          <p14:tracePt t="134939" x="4589463" y="5073650"/>
          <p14:tracePt t="134949" x="4622800" y="5013325"/>
          <p14:tracePt t="134955" x="4630738" y="4937125"/>
          <p14:tracePt t="134965" x="4648200" y="4852988"/>
          <p14:tracePt t="134971" x="4648200" y="4775200"/>
          <p14:tracePt t="134982" x="4648200" y="4683125"/>
          <p14:tracePt t="134987" x="4648200" y="4579938"/>
          <p14:tracePt t="134996" x="4648200" y="4513263"/>
          <p14:tracePt t="135003" x="4648200" y="4410075"/>
          <p14:tracePt t="135011" x="4648200" y="4325938"/>
          <p14:tracePt t="135019" x="4648200" y="4283075"/>
          <p14:tracePt t="135026" x="4622800" y="4214813"/>
          <p14:tracePt t="135035" x="4605338" y="4171950"/>
          <p14:tracePt t="135043" x="4579938" y="4113213"/>
          <p14:tracePt t="135051" x="4554538" y="4044950"/>
          <p14:tracePt t="135059" x="4521200" y="3994150"/>
          <p14:tracePt t="135067" x="4495800" y="3951288"/>
          <p14:tracePt t="135075" x="4452938" y="3883025"/>
          <p14:tracePt t="135082" x="4445000" y="3849688"/>
          <p14:tracePt t="135091" x="4435475" y="3806825"/>
          <p14:tracePt t="135098" x="4410075" y="3748088"/>
          <p14:tracePt t="135107" x="4376738" y="3679825"/>
          <p14:tracePt t="135115" x="4351338" y="3629025"/>
          <p14:tracePt t="135123" x="4341813" y="3568700"/>
          <p14:tracePt t="135132" x="4300538" y="3509963"/>
          <p14:tracePt t="135139" x="4291013" y="3484563"/>
          <p14:tracePt t="135150" x="4265613" y="3441700"/>
          <p14:tracePt t="135154" x="4265613" y="3398838"/>
          <p14:tracePt t="135166" x="4249738" y="3382963"/>
          <p14:tracePt t="135171" x="4232275" y="3365500"/>
          <p14:tracePt t="135182" x="4214813" y="3348038"/>
          <p14:tracePt t="135187" x="4171950" y="3314700"/>
          <p14:tracePt t="135197" x="4113213" y="3289300"/>
          <p14:tracePt t="135203" x="4062413" y="3263900"/>
          <p14:tracePt t="135209" x="3968750" y="3221038"/>
          <p14:tracePt t="135219" x="3892550" y="3170238"/>
          <p14:tracePt t="135226" x="3841750" y="3144838"/>
          <p14:tracePt t="135236" x="3763963" y="3076575"/>
          <p14:tracePt t="135243" x="3687763" y="3008313"/>
          <p14:tracePt t="135251" x="3619500" y="2838450"/>
          <p14:tracePt t="135259" x="3578225" y="2668588"/>
          <p14:tracePt t="135267" x="3543300" y="2549525"/>
          <p14:tracePt t="135275" x="3517900" y="2498725"/>
          <p14:tracePt t="135283" x="3484563" y="2397125"/>
          <p14:tracePt t="135562" x="3475038" y="2397125"/>
          <p14:tracePt t="135581" x="3408363" y="2405063"/>
          <p14:tracePt t="135588" x="3305175" y="2405063"/>
          <p14:tracePt t="135594" x="3221038" y="2405063"/>
          <p14:tracePt t="135602" x="3152775" y="2405063"/>
          <p14:tracePt t="135610" x="3067050" y="2405063"/>
          <p14:tracePt t="135620" x="3008313" y="2413000"/>
          <p14:tracePt t="135626" x="2974975" y="2413000"/>
          <p14:tracePt t="135635" x="2922588" y="2397125"/>
          <p14:tracePt t="135643" x="2881313" y="2379663"/>
          <p14:tracePt t="135651" x="2830513" y="2362200"/>
          <p14:tracePt t="135658" x="2752725" y="2328863"/>
          <p14:tracePt t="135666" x="2676525" y="2319338"/>
          <p14:tracePt t="135675" x="2608263" y="2293938"/>
          <p14:tracePt t="135683" x="2532063" y="2286000"/>
          <p14:tracePt t="135691" x="2447925" y="2260600"/>
          <p14:tracePt t="135698" x="2354263" y="2252663"/>
          <p14:tracePt t="135707" x="2293938" y="2200275"/>
          <p14:tracePt t="135715" x="2252663" y="2149475"/>
          <p14:tracePt t="135723" x="2200275" y="2098675"/>
          <p14:tracePt t="135732" x="2149475" y="2055813"/>
          <p14:tracePt t="135739" x="2098675" y="2014538"/>
          <p14:tracePt t="135748" x="2047875" y="1971675"/>
          <p14:tracePt t="135756" x="1979613" y="1920875"/>
          <p14:tracePt t="135766" x="1954213" y="1895475"/>
          <p14:tracePt t="135771" x="1920875" y="1870075"/>
          <p14:tracePt t="135780" x="1885950" y="1835150"/>
          <p14:tracePt t="135786" x="1844675" y="1819275"/>
          <p14:tracePt t="135794" x="1809750" y="1801813"/>
          <p14:tracePt t="135803" x="1793875" y="1784350"/>
          <p14:tracePt t="135810" x="1766888" y="1766888"/>
          <p14:tracePt t="135819" x="1741488" y="1758950"/>
          <p14:tracePt t="135826" x="1733550" y="1758950"/>
          <p14:tracePt t="135836" x="1733550" y="1751013"/>
          <p14:tracePt t="135843" x="1716088" y="1741488"/>
          <p14:tracePt t="135852" x="1708150" y="1733550"/>
          <p14:tracePt t="135866" x="1690688" y="1733550"/>
          <p14:tracePt t="135877" x="1674813" y="1716088"/>
          <p14:tracePt t="135883" x="1665288" y="1708150"/>
          <p14:tracePt t="135890" x="1657350" y="1700213"/>
          <p14:tracePt t="135901" x="1639888" y="1690688"/>
          <p14:tracePt t="135907" x="1622425" y="1674813"/>
          <p14:tracePt t="135916" x="1614488" y="1665288"/>
          <p14:tracePt t="135922" x="1597025" y="1649413"/>
          <p14:tracePt t="135933" x="1581150" y="1639888"/>
          <p14:tracePt t="135938" x="1555750" y="1631950"/>
          <p14:tracePt t="135949" x="1538288" y="1614488"/>
          <p14:tracePt t="135954" x="1512888" y="1606550"/>
          <p14:tracePt t="135965" x="1477963" y="1589088"/>
          <p14:tracePt t="135971" x="1452563" y="1581150"/>
          <p14:tracePt t="135980" x="1427163" y="1571625"/>
          <p14:tracePt t="135988" x="1401763" y="1563688"/>
          <p14:tracePt t="135995" x="1385888" y="1563688"/>
          <p14:tracePt t="136003" x="1368425" y="1555750"/>
          <p14:tracePt t="136010" x="1350963" y="1555750"/>
          <p14:tracePt t="136019" x="1325563" y="1546225"/>
          <p14:tracePt t="136026" x="1308100" y="1546225"/>
          <p14:tracePt t="136043" x="1300163" y="1546225"/>
          <p14:tracePt t="136051" x="1282700" y="1546225"/>
          <p14:tracePt t="136068" x="1274763" y="1546225"/>
          <p14:tracePt t="136075" x="1257300" y="1546225"/>
          <p14:tracePt t="136083" x="1249363" y="1546225"/>
          <p14:tracePt t="136091" x="1231900" y="1538288"/>
          <p14:tracePt t="136098" x="1216025" y="1538288"/>
          <p14:tracePt t="136107" x="1206500" y="1538288"/>
          <p14:tracePt t="136116" x="1181100" y="1530350"/>
          <p14:tracePt t="136123" x="1163638" y="1530350"/>
          <p14:tracePt t="136132" x="1147763" y="1530350"/>
          <p14:tracePt t="136140" x="1112838" y="1520825"/>
          <p14:tracePt t="136149" x="1087438" y="1520825"/>
          <p14:tracePt t="136156" x="1069975" y="1520825"/>
          <p14:tracePt t="136166" x="1062038" y="1520825"/>
          <p14:tracePt t="136171" x="1036638" y="1512888"/>
          <p14:tracePt t="136182" x="1028700" y="1512888"/>
          <p14:tracePt t="136186" x="1019175" y="1512888"/>
          <p14:tracePt t="136196" x="1003300" y="1512888"/>
          <p14:tracePt t="136203" x="993775" y="1512888"/>
          <p14:tracePt t="136210" x="985838" y="1512888"/>
          <p14:tracePt t="136227" x="977900" y="1512888"/>
          <p14:tracePt t="136258" x="960438" y="1512888"/>
          <p14:tracePt t="136291" x="952500" y="1512888"/>
          <p14:tracePt t="136363" x="942975" y="1512888"/>
          <p14:tracePt t="136427" x="935038" y="1512888"/>
          <p14:tracePt t="137435" x="952500" y="1520825"/>
          <p14:tracePt t="137443" x="952500" y="1530350"/>
          <p14:tracePt t="137458" x="977900" y="1530350"/>
          <p14:tracePt t="137467" x="985838" y="1530350"/>
          <p14:tracePt t="137475" x="1003300" y="1538288"/>
          <p14:tracePt t="137482" x="1011238" y="1538288"/>
          <p14:tracePt t="137492" x="1019175" y="1538288"/>
          <p14:tracePt t="137500" x="1044575" y="1538288"/>
          <p14:tracePt t="137507" x="1054100" y="1546225"/>
          <p14:tracePt t="137516" x="1062038" y="1546225"/>
          <p14:tracePt t="137523" x="1069975" y="1546225"/>
          <p14:tracePt t="137532" x="1079500" y="1546225"/>
          <p14:tracePt t="137539" x="1087438" y="1546225"/>
          <p14:tracePt t="137549" x="1104900" y="1546225"/>
          <p14:tracePt t="137554" x="1112838" y="1546225"/>
          <p14:tracePt t="137564" x="1130300" y="1555750"/>
          <p14:tracePt t="137571" x="1155700" y="1555750"/>
          <p14:tracePt t="137580" x="1173163" y="1555750"/>
          <p14:tracePt t="137588" x="1189038" y="1555750"/>
          <p14:tracePt t="137594" x="1216025" y="1563688"/>
          <p14:tracePt t="137603" x="1223963" y="1571625"/>
          <p14:tracePt t="137610" x="1257300" y="1571625"/>
          <p14:tracePt t="137619" x="1274763" y="1571625"/>
          <p14:tracePt t="137627" x="1292225" y="1581150"/>
          <p14:tracePt t="137634" x="1325563" y="1589088"/>
          <p14:tracePt t="137642" x="1343025" y="1597025"/>
          <p14:tracePt t="137650" x="1368425" y="1597025"/>
          <p14:tracePt t="137659" x="1385888" y="1597025"/>
          <p14:tracePt t="137666" x="1411288" y="1597025"/>
          <p14:tracePt t="137675" x="1419225" y="1597025"/>
          <p14:tracePt t="137683" x="1444625" y="1597025"/>
          <p14:tracePt t="137691" x="1470025" y="1597025"/>
          <p14:tracePt t="137699" x="1495425" y="1597025"/>
          <p14:tracePt t="137707" x="1520825" y="1597025"/>
          <p14:tracePt t="137717" x="1546225" y="1597025"/>
          <p14:tracePt t="137723" x="1581150" y="1606550"/>
          <p14:tracePt t="137733" x="1614488" y="1606550"/>
          <p14:tracePt t="137740" x="1657350" y="1606550"/>
          <p14:tracePt t="137749" x="1700213" y="1606550"/>
          <p14:tracePt t="137756" x="1725613" y="1606550"/>
          <p14:tracePt t="137765" x="1758950" y="1606550"/>
          <p14:tracePt t="137771" x="1809750" y="1606550"/>
          <p14:tracePt t="137778" x="1844675" y="1606550"/>
          <p14:tracePt t="137787" x="1870075" y="1606550"/>
          <p14:tracePt t="137794" x="1895475" y="1606550"/>
          <p14:tracePt t="137803" x="1911350" y="1606550"/>
          <p14:tracePt t="137810" x="1938338" y="1606550"/>
          <p14:tracePt t="137819" x="1946275" y="1606550"/>
          <p14:tracePt t="137827" x="1971675" y="1606550"/>
          <p14:tracePt t="137835" x="1997075" y="1606550"/>
          <p14:tracePt t="137843" x="2005013" y="1606550"/>
          <p14:tracePt t="137851" x="2022475" y="1606550"/>
          <p14:tracePt t="137859" x="2047875" y="1606550"/>
          <p14:tracePt t="137867" x="2055813" y="1606550"/>
          <p14:tracePt t="137875" x="2082800" y="1606550"/>
          <p14:tracePt t="137898" x="2124075" y="1606550"/>
          <p14:tracePt t="137901" x="2166938" y="1606550"/>
          <p14:tracePt t="137907" x="2192338" y="1606550"/>
          <p14:tracePt t="137918" x="2227263" y="1606550"/>
          <p14:tracePt t="137922" x="2252663" y="1606550"/>
          <p14:tracePt t="137934" x="2293938" y="1606550"/>
          <p14:tracePt t="137938" x="2328863" y="1606550"/>
          <p14:tracePt t="137950" x="2371725" y="1614488"/>
          <p14:tracePt t="137954" x="2430463" y="1614488"/>
          <p14:tracePt t="137964" x="2489200" y="1614488"/>
          <p14:tracePt t="137971" x="2549525" y="1614488"/>
          <p14:tracePt t="137981" x="2600325" y="1614488"/>
          <p14:tracePt t="137987" x="2660650" y="1631950"/>
          <p14:tracePt t="137994" x="2719388" y="1631950"/>
          <p14:tracePt t="138003" x="2778125" y="1631950"/>
          <p14:tracePt t="138011" x="2846388" y="1631950"/>
          <p14:tracePt t="138019" x="2922588" y="1639888"/>
          <p14:tracePt t="138027" x="2990850" y="1639888"/>
          <p14:tracePt t="138035" x="3051175" y="1639888"/>
          <p14:tracePt t="138042" x="3127375" y="1649413"/>
          <p14:tracePt t="138051" x="3211513" y="1649413"/>
          <p14:tracePt t="138059" x="3271838" y="1649413"/>
          <p14:tracePt t="138067" x="3340100" y="1649413"/>
          <p14:tracePt t="138075" x="3398838" y="1649413"/>
          <p14:tracePt t="138083" x="3441700" y="1649413"/>
          <p14:tracePt t="138092" x="3484563" y="1649413"/>
          <p14:tracePt t="138101" x="3517900" y="1649413"/>
          <p14:tracePt t="138107" x="3543300" y="1649413"/>
          <p14:tracePt t="138116" x="3560763" y="1649413"/>
          <p14:tracePt t="138123" x="3568700" y="1649413"/>
          <p14:tracePt t="138133" x="3578225" y="1649413"/>
          <p14:tracePt t="138675" x="3586163" y="1649413"/>
          <p14:tracePt t="138683" x="3594100" y="1649413"/>
          <p14:tracePt t="138701" x="3603625" y="1649413"/>
          <p14:tracePt t="139003" x="3611563" y="1649413"/>
          <p14:tracePt t="139020" x="3619500" y="1657350"/>
          <p14:tracePt t="139027" x="3646488" y="1674813"/>
          <p14:tracePt t="139034" x="3679825" y="1700213"/>
          <p14:tracePt t="139043" x="3697288" y="1716088"/>
          <p14:tracePt t="139051" x="3722688" y="1733550"/>
          <p14:tracePt t="139059" x="3738563" y="1758950"/>
          <p14:tracePt t="139067" x="3756025" y="1784350"/>
          <p14:tracePt t="139074" x="3781425" y="1819275"/>
          <p14:tracePt t="139083" x="3806825" y="1870075"/>
          <p14:tracePt t="139091" x="3824288" y="1895475"/>
          <p14:tracePt t="139100" x="3841750" y="1938338"/>
          <p14:tracePt t="139107" x="3849688" y="1971675"/>
          <p14:tracePt t="139117" x="3849688" y="2014538"/>
          <p14:tracePt t="139123" x="3849688" y="2055813"/>
          <p14:tracePt t="139133" x="3867150" y="2133600"/>
          <p14:tracePt t="139139" x="3875088" y="2200275"/>
          <p14:tracePt t="139149" x="3883025" y="2293938"/>
          <p14:tracePt t="139156" x="3917950" y="2397125"/>
          <p14:tracePt t="139166" x="3968750" y="2516188"/>
          <p14:tracePt t="139172" x="4011613" y="2617788"/>
          <p14:tracePt t="139178" x="4070350" y="2701925"/>
          <p14:tracePt t="139188" x="4113213" y="2795588"/>
          <p14:tracePt t="139195" x="4156075" y="2897188"/>
          <p14:tracePt t="139203" x="4197350" y="2965450"/>
          <p14:tracePt t="139212" x="4224338" y="3000375"/>
          <p14:tracePt t="139219" x="4232275" y="3025775"/>
          <p14:tracePt t="139227" x="4240213" y="3033713"/>
          <p14:tracePt t="139234" x="4257675" y="3059113"/>
          <p14:tracePt t="139243" x="4265613" y="3067050"/>
          <p14:tracePt t="139250" x="4275138" y="3084513"/>
          <p14:tracePt t="139259" x="4283075" y="3101975"/>
          <p14:tracePt t="139267" x="4300538" y="3127375"/>
          <p14:tracePt t="139274" x="4325938" y="3160713"/>
          <p14:tracePt t="139284" x="4341813" y="3178175"/>
          <p14:tracePt t="139290" x="4359275" y="3211513"/>
          <p14:tracePt t="139300" x="4376738" y="3228975"/>
          <p14:tracePt t="139306" x="4402138" y="3271838"/>
          <p14:tracePt t="139316" x="4427538" y="3305175"/>
          <p14:tracePt t="139322" x="4460875" y="3348038"/>
          <p14:tracePt t="139333" x="4486275" y="3382963"/>
          <p14:tracePt t="139338" x="4503738" y="3416300"/>
          <p14:tracePt t="139350" x="4529138" y="3467100"/>
          <p14:tracePt t="139354" x="4554538" y="3502025"/>
          <p14:tracePt t="139365" x="4572000" y="3560763"/>
          <p14:tracePt t="139370" x="4605338" y="3629025"/>
          <p14:tracePt t="139377" x="4630738" y="3705225"/>
          <p14:tracePt t="139386" x="4665663" y="3790950"/>
          <p14:tracePt t="139394" x="4699000" y="3892550"/>
          <p14:tracePt t="139402" x="4733925" y="3986213"/>
          <p14:tracePt t="139411" x="4749800" y="4095750"/>
          <p14:tracePt t="139419" x="4767263" y="4189413"/>
          <p14:tracePt t="139426" x="4792663" y="4283075"/>
          <p14:tracePt t="139435" x="4792663" y="4376738"/>
          <p14:tracePt t="139443" x="4792663" y="4460875"/>
          <p14:tracePt t="139451" x="4792663" y="4546600"/>
          <p14:tracePt t="139459" x="4792663" y="4614863"/>
          <p14:tracePt t="139468" x="4792663" y="4699000"/>
          <p14:tracePt t="139475" x="4792663" y="4759325"/>
          <p14:tracePt t="139483" x="4792663" y="4818063"/>
          <p14:tracePt t="139491" x="4792663" y="4868863"/>
          <p14:tracePt t="139501" x="4792663" y="4929188"/>
          <p14:tracePt t="139506" x="4792663" y="4979988"/>
          <p14:tracePt t="139517" x="4767263" y="5038725"/>
          <p14:tracePt t="139523" x="4759325" y="5081588"/>
          <p14:tracePt t="139533" x="4759325" y="5124450"/>
          <p14:tracePt t="139539" x="4749800" y="5175250"/>
          <p14:tracePt t="139549" x="4749800" y="5218113"/>
          <p14:tracePt t="139554" x="4741863" y="5260975"/>
          <p14:tracePt t="139563" x="4741863" y="5319713"/>
          <p14:tracePt t="139572" x="4733925" y="5380038"/>
          <p14:tracePt t="139578" x="4733925" y="5438775"/>
          <p14:tracePt t="139587" x="4733925" y="5497513"/>
          <p14:tracePt t="139595" x="4724400" y="5557838"/>
          <p14:tracePt t="139602" x="4724400" y="5608638"/>
          <p14:tracePt t="139612" x="4716463" y="5668963"/>
          <p14:tracePt t="139619" x="4716463" y="5719763"/>
          <p14:tracePt t="139627" x="4708525" y="5761038"/>
          <p14:tracePt t="139634" x="4708525" y="5803900"/>
          <p14:tracePt t="139643" x="4683125" y="5864225"/>
          <p14:tracePt t="139650" x="4683125" y="5897563"/>
          <p14:tracePt t="139659" x="4683125" y="5940425"/>
          <p14:tracePt t="139667" x="4683125" y="5965825"/>
          <p14:tracePt t="139675" x="4683125" y="6008688"/>
          <p14:tracePt t="139684" x="4683125" y="6024563"/>
          <p14:tracePt t="139690" x="4683125" y="6059488"/>
          <p14:tracePt t="139701" x="4683125" y="6076950"/>
          <p14:tracePt t="139707" x="4683125" y="6092825"/>
          <p14:tracePt t="139717" x="4683125" y="6102350"/>
          <p14:tracePt t="139723" x="4683125" y="6127750"/>
          <p14:tracePt t="139738" x="4683125" y="6143625"/>
          <p14:tracePt t="139749" x="4673600" y="6153150"/>
          <p14:tracePt t="139754" x="4673600" y="6161088"/>
          <p14:tracePt t="139762" x="4673600" y="6169025"/>
          <p14:tracePt t="139772" x="4665663" y="6178550"/>
          <p14:tracePt t="139778" x="4657725" y="6203950"/>
          <p14:tracePt t="139787" x="4657725" y="6211888"/>
          <p14:tracePt t="139795" x="4648200" y="6229350"/>
          <p14:tracePt t="139802" x="4640263" y="6237288"/>
          <p14:tracePt t="139811" x="4640263" y="6246813"/>
          <p14:tracePt t="139819" x="4640263" y="6262688"/>
          <p14:tracePt t="139826" x="4640263" y="6288088"/>
          <p14:tracePt t="139851" x="4640263" y="6305550"/>
          <p14:tracePt t="139859" x="4640263" y="6313488"/>
          <p14:tracePt t="139875" x="4640263" y="6323013"/>
          <p14:tracePt t="139890" x="4630738" y="6330950"/>
          <p14:tracePt t="139923" x="4622800" y="6338888"/>
          <p14:tracePt t="139939" x="4614863" y="6348413"/>
          <p14:tracePt t="139949" x="4614863" y="6356350"/>
          <p14:tracePt t="139955" x="4614863" y="6365875"/>
          <p14:tracePt t="139965" x="4597400" y="6381750"/>
          <p14:tracePt t="139970" x="4579938" y="6399213"/>
          <p14:tracePt t="139978" x="4572000" y="6407150"/>
          <p14:tracePt t="139986" x="4554538" y="6407150"/>
          <p14:tracePt t="139995" x="4529138" y="6416675"/>
          <p14:tracePt t="140002" x="4478338" y="6432550"/>
          <p14:tracePt t="140010" x="4427538" y="6432550"/>
          <p14:tracePt t="140018" x="4359275" y="6457950"/>
          <p14:tracePt t="140026" x="4265613" y="6467475"/>
          <p14:tracePt t="140035" x="4181475" y="6492875"/>
          <p14:tracePt t="140043" x="4095750" y="6500813"/>
          <p14:tracePt t="140051" x="3994150" y="6510338"/>
          <p14:tracePt t="140060" x="3908425" y="6535738"/>
          <p14:tracePt t="140068" x="3806825" y="6535738"/>
          <p14:tracePt t="140075" x="3705225" y="6543675"/>
          <p14:tracePt t="140085" x="3594100" y="6561138"/>
          <p14:tracePt t="140091" x="3492500" y="6569075"/>
          <p14:tracePt t="140101" x="3390900" y="6577013"/>
          <p14:tracePt t="140107" x="3279775" y="6594475"/>
          <p14:tracePt t="140117" x="3195638" y="6594475"/>
          <p14:tracePt t="140123" x="3076575" y="6602413"/>
          <p14:tracePt t="140133" x="2982913" y="6611938"/>
          <p14:tracePt t="140139" x="2855913" y="6627813"/>
          <p14:tracePt t="140147" x="2762250" y="6627813"/>
          <p14:tracePt t="140155" x="2668588" y="6645275"/>
          <p14:tracePt t="140161" x="2574925" y="6662738"/>
          <p14:tracePt t="140171" x="2481263" y="6670675"/>
          <p14:tracePt t="140178" x="2413000" y="6680200"/>
          <p14:tracePt t="140187" x="2344738" y="6688138"/>
          <p14:tracePt t="140195" x="2286000" y="6688138"/>
          <p14:tracePt t="140202" x="2243138" y="6688138"/>
          <p14:tracePt t="140212" x="2166938" y="6705600"/>
          <p14:tracePt t="140219" x="2116138" y="6705600"/>
          <p14:tracePt t="140227" x="2055813" y="6713538"/>
          <p14:tracePt t="140235" x="1997075" y="6721475"/>
          <p14:tracePt t="140243" x="1938338" y="6721475"/>
          <p14:tracePt t="140251" x="1852613" y="6731000"/>
          <p14:tracePt t="140259" x="1793875" y="6731000"/>
          <p14:tracePt t="140268" x="1733550" y="6738938"/>
          <p14:tracePt t="140275" x="1674813" y="6738938"/>
          <p14:tracePt t="140284" x="1631950" y="6746875"/>
          <p14:tracePt t="140292" x="1597025" y="6746875"/>
          <p14:tracePt t="140301" x="1538288" y="6746875"/>
          <p14:tracePt t="140306" x="1495425" y="6746875"/>
          <p14:tracePt t="140318" x="1452563" y="6746875"/>
          <p14:tracePt t="140322" x="1411288" y="6746875"/>
          <p14:tracePt t="140333" x="1368425" y="6756400"/>
          <p14:tracePt t="140339" x="1333500" y="6756400"/>
          <p14:tracePt t="140349" x="1292225" y="6764338"/>
          <p14:tracePt t="140354" x="1257300" y="6764338"/>
          <p14:tracePt t="140362" x="1231900" y="6772275"/>
          <p14:tracePt t="140371" x="1189038" y="6772275"/>
          <p14:tracePt t="140379" x="1173163" y="6772275"/>
          <p14:tracePt t="140387" x="1155700" y="6772275"/>
          <p14:tracePt t="140395" x="1130300" y="6772275"/>
          <p14:tracePt t="140403" x="1122363" y="6772275"/>
          <p14:tracePt t="140412" x="1096963" y="6772275"/>
          <p14:tracePt t="140419" x="1079500" y="6772275"/>
          <p14:tracePt t="140427" x="1069975" y="6772275"/>
          <p14:tracePt t="140434" x="1054100" y="6772275"/>
          <p14:tracePt t="140443" x="1044575" y="6772275"/>
          <p14:tracePt t="140452" x="1036638" y="6772275"/>
          <p14:tracePt t="140460" x="1019175" y="6772275"/>
          <p14:tracePt t="140468" x="1011238" y="6772275"/>
          <p14:tracePt t="140475" x="993775" y="6772275"/>
          <p14:tracePt t="140539" x="985838" y="6772275"/>
          <p14:tracePt t="140555" x="968375" y="6772275"/>
          <p14:tracePt t="140562" x="968375" y="6764338"/>
          <p14:tracePt t="140571" x="968375" y="6746875"/>
          <p14:tracePt t="140578" x="968375" y="6721475"/>
          <p14:tracePt t="140587" x="968375" y="6696075"/>
          <p14:tracePt t="140596" x="968375" y="6680200"/>
          <p14:tracePt t="140603" x="968375" y="6645275"/>
          <p14:tracePt t="140612" x="968375" y="6611938"/>
          <p14:tracePt t="140618" x="968375" y="6569075"/>
          <p14:tracePt t="140627" x="968375" y="6535738"/>
          <p14:tracePt t="140634" x="968375" y="6483350"/>
          <p14:tracePt t="140643" x="968375" y="6424613"/>
          <p14:tracePt t="140652" x="985838" y="6365875"/>
          <p14:tracePt t="140659" x="985838" y="6330950"/>
          <p14:tracePt t="140668" x="1003300" y="6280150"/>
          <p14:tracePt t="140676" x="1011238" y="6229350"/>
          <p14:tracePt t="140683" x="1011238" y="6161088"/>
          <p14:tracePt t="140691" x="1019175" y="6118225"/>
          <p14:tracePt t="140701" x="1028700" y="6059488"/>
          <p14:tracePt t="140708" x="1036638" y="6008688"/>
          <p14:tracePt t="140718" x="1036638" y="5965825"/>
          <p14:tracePt t="140722" x="1044575" y="5922963"/>
          <p14:tracePt t="140733" x="1062038" y="5846763"/>
          <p14:tracePt t="140739" x="1062038" y="5813425"/>
          <p14:tracePt t="140747" x="1069975" y="5770563"/>
          <p14:tracePt t="140755" x="1069975" y="5735638"/>
          <p14:tracePt t="140762" x="1079500" y="5694363"/>
          <p14:tracePt t="140770" x="1087438" y="5651500"/>
          <p14:tracePt t="140779" x="1087438" y="5616575"/>
          <p14:tracePt t="140787" x="1096963" y="5575300"/>
          <p14:tracePt t="140795" x="1104900" y="5540375"/>
          <p14:tracePt t="140802" x="1112838" y="5481638"/>
          <p14:tracePt t="140810" x="1112838" y="5421313"/>
          <p14:tracePt t="140818" x="1112838" y="5362575"/>
          <p14:tracePt t="140827" x="1112838" y="5319713"/>
          <p14:tracePt t="140835" x="1130300" y="5243513"/>
          <p14:tracePt t="140843" x="1130300" y="5192713"/>
          <p14:tracePt t="140851" x="1147763" y="5132388"/>
          <p14:tracePt t="140860" x="1147763" y="5056188"/>
          <p14:tracePt t="140868" x="1147763" y="4987925"/>
          <p14:tracePt t="140875" x="1155700" y="4911725"/>
          <p14:tracePt t="140885" x="1163638" y="4843463"/>
          <p14:tracePt t="140891" x="1163638" y="4759325"/>
          <p14:tracePt t="140901" x="1163638" y="4683125"/>
          <p14:tracePt t="140907" x="1163638" y="4614863"/>
          <p14:tracePt t="140916" x="1163638" y="4538663"/>
          <p14:tracePt t="140922" x="1163638" y="4486275"/>
          <p14:tracePt t="140933" x="1163638" y="4410075"/>
          <p14:tracePt t="140939" x="1163638" y="4341813"/>
          <p14:tracePt t="140948" x="1163638" y="4283075"/>
          <p14:tracePt t="140954" x="1163638" y="4214813"/>
          <p14:tracePt t="140962" x="1163638" y="4156075"/>
          <p14:tracePt t="140971" x="1163638" y="4095750"/>
          <p14:tracePt t="140979" x="1163638" y="4037013"/>
          <p14:tracePt t="140987" x="1163638" y="3968750"/>
          <p14:tracePt t="140996" x="1163638" y="3925888"/>
          <p14:tracePt t="141002" x="1163638" y="3867150"/>
          <p14:tracePt t="141010" x="1163638" y="3824288"/>
          <p14:tracePt t="141019" x="1163638" y="3763963"/>
          <p14:tracePt t="141026" x="1163638" y="3722688"/>
          <p14:tracePt t="141035" x="1163638" y="3687763"/>
          <p14:tracePt t="141042" x="1163638" y="3636963"/>
          <p14:tracePt t="141052" x="1163638" y="3578225"/>
          <p14:tracePt t="141058" x="1163638" y="3535363"/>
          <p14:tracePt t="141069" x="1163638" y="3502025"/>
          <p14:tracePt t="141074" x="1163638" y="3449638"/>
          <p14:tracePt t="141085" x="1163638" y="3408363"/>
          <p14:tracePt t="141090" x="1163638" y="3355975"/>
          <p14:tracePt t="141101" x="1163638" y="3330575"/>
          <p14:tracePt t="141106" x="1163638" y="3271838"/>
          <p14:tracePt t="141118" x="1163638" y="3246438"/>
          <p14:tracePt t="141122" x="1163638" y="3203575"/>
          <p14:tracePt t="141131" x="1163638" y="3170238"/>
          <p14:tracePt t="141138" x="1163638" y="3127375"/>
          <p14:tracePt t="141146" x="1163638" y="3094038"/>
          <p14:tracePt t="141154" x="1163638" y="3059113"/>
          <p14:tracePt t="141162" x="1163638" y="3033713"/>
          <p14:tracePt t="141170" x="1163638" y="3008313"/>
          <p14:tracePt t="141179" x="1163638" y="2965450"/>
          <p14:tracePt t="141186" x="1163638" y="2932113"/>
          <p14:tracePt t="141196" x="1163638" y="2914650"/>
          <p14:tracePt t="141202" x="1163638" y="2889250"/>
          <p14:tracePt t="141210" x="1163638" y="2863850"/>
          <p14:tracePt t="141218" x="1163638" y="2846388"/>
          <p14:tracePt t="141227" x="1163638" y="2820988"/>
          <p14:tracePt t="141235" x="1163638" y="2795588"/>
          <p14:tracePt t="141244" x="1163638" y="2778125"/>
          <p14:tracePt t="141252" x="1163638" y="2752725"/>
          <p14:tracePt t="141259" x="1163638" y="2727325"/>
          <p14:tracePt t="141269" x="1163638" y="2719388"/>
          <p14:tracePt t="141276" x="1155700" y="2701925"/>
          <p14:tracePt t="141285" x="1155700" y="2686050"/>
          <p14:tracePt t="141291" x="1155700" y="2676525"/>
          <p14:tracePt t="141302" x="1155700" y="2651125"/>
          <p14:tracePt t="141307" x="1147763" y="2633663"/>
          <p14:tracePt t="141317" x="1138238" y="2608263"/>
          <p14:tracePt t="141323" x="1138238" y="2592388"/>
          <p14:tracePt t="141333" x="1138238" y="2566988"/>
          <p14:tracePt t="141339" x="1130300" y="2541588"/>
          <p14:tracePt t="141347" x="1112838" y="2506663"/>
          <p14:tracePt t="141355" x="1112838" y="2489200"/>
          <p14:tracePt t="141362" x="1104900" y="2463800"/>
          <p14:tracePt t="141371" x="1087438" y="2447925"/>
          <p14:tracePt t="141379" x="1087438" y="2430463"/>
          <p14:tracePt t="141387" x="1069975" y="2405063"/>
          <p14:tracePt t="141395" x="1069975" y="2397125"/>
          <p14:tracePt t="141402" x="1062038" y="2379663"/>
          <p14:tracePt t="141411" x="1054100" y="2362200"/>
          <p14:tracePt t="141419" x="1054100" y="2354263"/>
          <p14:tracePt t="141427" x="1044575" y="2336800"/>
          <p14:tracePt t="141443" x="1036638" y="2328863"/>
          <p14:tracePt t="141451" x="1036638" y="2319338"/>
          <p14:tracePt t="141562" x="1036638" y="2311400"/>
          <p14:tracePt t="141578" x="1036638" y="2303463"/>
          <p14:tracePt t="141595" x="1036638" y="2293938"/>
          <p14:tracePt t="141619" x="1044575" y="2286000"/>
          <p14:tracePt t="141627" x="1054100" y="2268538"/>
          <p14:tracePt t="141660" x="1062038" y="2268538"/>
          <p14:tracePt t="141667" x="1079500" y="2252663"/>
          <p14:tracePt t="141675" x="1079500" y="2243138"/>
          <p14:tracePt t="141686" x="1087438" y="2243138"/>
          <p14:tracePt t="141701" x="1096963" y="2235200"/>
          <p14:tracePt t="141717" x="1096963" y="2227263"/>
          <p14:tracePt t="141723" x="1104900" y="2227263"/>
          <p14:tracePt t="141731" x="1112838" y="2227263"/>
          <p14:tracePt t="141745" x="1122363" y="2217738"/>
          <p14:tracePt t="141754" x="1122363" y="2209800"/>
          <p14:tracePt t="141763" x="1130300" y="2209800"/>
          <p14:tracePt t="141771" x="1147763" y="2200275"/>
          <p14:tracePt t="141787" x="1163638" y="2200275"/>
          <p14:tracePt t="141796" x="1163638" y="2192338"/>
          <p14:tracePt t="141811" x="1173163" y="2192338"/>
          <p14:tracePt t="141818" x="1181100" y="2192338"/>
          <p14:tracePt t="141827" x="1189038" y="2184400"/>
          <p14:tracePt t="141843" x="1198563" y="2184400"/>
          <p14:tracePt t="141852" x="1216025" y="2174875"/>
          <p14:tracePt t="141860" x="1241425" y="2174875"/>
          <p14:tracePt t="141868" x="1266825" y="2174875"/>
          <p14:tracePt t="141875" x="1292225" y="2166938"/>
          <p14:tracePt t="141886" x="1317625" y="2166938"/>
          <p14:tracePt t="141891" x="1360488" y="2166938"/>
          <p14:tracePt t="141901" x="1401763" y="2166938"/>
          <p14:tracePt t="141907" x="1436688" y="2166938"/>
          <p14:tracePt t="141918" x="1495425" y="2166938"/>
          <p14:tracePt t="141923" x="1520825" y="2166938"/>
          <p14:tracePt t="141932" x="1581150" y="2166938"/>
          <p14:tracePt t="141939" x="1622425" y="2166938"/>
          <p14:tracePt t="141946" x="1665288" y="2166938"/>
          <p14:tracePt t="141954" x="1733550" y="2166938"/>
          <p14:tracePt t="141963" x="1793875" y="2166938"/>
          <p14:tracePt t="141971" x="1852613" y="2166938"/>
          <p14:tracePt t="141979" x="1911350" y="2166938"/>
          <p14:tracePt t="141987" x="1963738" y="2166938"/>
          <p14:tracePt t="141996" x="2047875" y="2166938"/>
          <p14:tracePt t="142002" x="2124075" y="2184400"/>
          <p14:tracePt t="142011" x="2209800" y="2192338"/>
          <p14:tracePt t="142018" x="2293938" y="2192338"/>
          <p14:tracePt t="142026" x="2387600" y="2217738"/>
          <p14:tracePt t="142036" x="2489200" y="2227263"/>
          <p14:tracePt t="142042" x="2592388" y="2252663"/>
          <p14:tracePt t="142053" x="2676525" y="2260600"/>
          <p14:tracePt t="142058" x="2762250" y="2260600"/>
          <p14:tracePt t="142069" x="2846388" y="2268538"/>
          <p14:tracePt t="142075" x="2914650" y="2268538"/>
          <p14:tracePt t="142086" x="3000375" y="2268538"/>
          <p14:tracePt t="142091" x="3059113" y="2286000"/>
          <p14:tracePt t="142100" x="3119438" y="2293938"/>
          <p14:tracePt t="142107" x="3170238" y="2293938"/>
          <p14:tracePt t="142117" x="3238500" y="2293938"/>
          <p14:tracePt t="142123" x="3297238" y="2293938"/>
          <p14:tracePt t="142131" x="3340100" y="2303463"/>
          <p14:tracePt t="142140" x="3398838" y="2303463"/>
          <p14:tracePt t="142146" x="3459163" y="2303463"/>
          <p14:tracePt t="142155" x="3527425" y="2311400"/>
          <p14:tracePt t="142163" x="3586163" y="2319338"/>
          <p14:tracePt t="142171" x="3646488" y="2319338"/>
          <p14:tracePt t="142179" x="3705225" y="2328863"/>
          <p14:tracePt t="142187" x="3748088" y="2328863"/>
          <p14:tracePt t="142195" x="3806825" y="2328863"/>
          <p14:tracePt t="142203" x="3832225" y="2336800"/>
          <p14:tracePt t="142211" x="3867150" y="2336800"/>
          <p14:tracePt t="142218" x="3892550" y="2336800"/>
          <p14:tracePt t="142227" x="3917950" y="2344738"/>
          <p14:tracePt t="142235" x="3951288" y="2344738"/>
          <p14:tracePt t="142243" x="3986213" y="2344738"/>
          <p14:tracePt t="142252" x="4027488" y="2344738"/>
          <p14:tracePt t="142259" x="4052888" y="2344738"/>
          <p14:tracePt t="142269" x="4113213" y="2344738"/>
          <p14:tracePt t="142276" x="4156075" y="2344738"/>
          <p14:tracePt t="142285" x="4224338" y="2344738"/>
          <p14:tracePt t="142291" x="4283075" y="2354263"/>
          <p14:tracePt t="142302" x="4341813" y="2354263"/>
          <p14:tracePt t="142307" x="4384675" y="2354263"/>
          <p14:tracePt t="142317" x="4445000" y="2354263"/>
          <p14:tracePt t="142323" x="4503738" y="2354263"/>
          <p14:tracePt t="142334" x="4572000" y="2371725"/>
          <p14:tracePt t="142339" x="4614863" y="2371725"/>
          <p14:tracePt t="142346" x="4665663" y="2379663"/>
          <p14:tracePt t="142356" x="4699000" y="2379663"/>
          <p14:tracePt t="142363" x="4759325" y="2379663"/>
          <p14:tracePt t="142371" x="4792663" y="2379663"/>
          <p14:tracePt t="142380" x="4827588" y="2379663"/>
          <p14:tracePt t="142387" x="4868863" y="2379663"/>
          <p14:tracePt t="142395" x="4911725" y="2379663"/>
          <p14:tracePt t="142402" x="4954588" y="2379663"/>
          <p14:tracePt t="142411" x="4987925" y="2379663"/>
          <p14:tracePt t="142418" x="5030788" y="2379663"/>
          <p14:tracePt t="142427" x="5091113" y="2379663"/>
          <p14:tracePt t="142436" x="5106988" y="2379663"/>
          <p14:tracePt t="142443" x="5167313" y="2379663"/>
          <p14:tracePt t="142452" x="5218113" y="2379663"/>
          <p14:tracePt t="142459" x="5268913" y="2379663"/>
          <p14:tracePt t="142470" x="5319713" y="2379663"/>
          <p14:tracePt t="142475" x="5395913" y="2379663"/>
          <p14:tracePt t="142486" x="5456238" y="2379663"/>
          <p14:tracePt t="142491" x="5507038" y="2379663"/>
          <p14:tracePt t="142501" x="5549900" y="2379663"/>
          <p14:tracePt t="142507" x="5600700" y="2379663"/>
          <p14:tracePt t="142517" x="5641975" y="2379663"/>
          <p14:tracePt t="142523" x="5684838" y="2379663"/>
          <p14:tracePt t="142531" x="5727700" y="2379663"/>
          <p14:tracePt t="142539" x="5770563" y="2379663"/>
          <p14:tracePt t="142546" x="5813425" y="2379663"/>
          <p14:tracePt t="142554" x="5864225" y="2379663"/>
          <p14:tracePt t="142563" x="5905500" y="2379663"/>
          <p14:tracePt t="142571" x="5965825" y="2362200"/>
          <p14:tracePt t="142579" x="5999163" y="2362200"/>
          <p14:tracePt t="142587" x="6059488" y="2354263"/>
          <p14:tracePt t="142595" x="6118225" y="2344738"/>
          <p14:tracePt t="142603" x="6169025" y="2336800"/>
          <p14:tracePt t="142611" x="6229350" y="2336800"/>
          <p14:tracePt t="142619" x="6280150" y="2336800"/>
          <p14:tracePt t="142627" x="6330950" y="2336800"/>
          <p14:tracePt t="142635" x="6373813" y="2328863"/>
          <p14:tracePt t="142643" x="6416675" y="2319338"/>
          <p14:tracePt t="142652" x="6450013" y="2319338"/>
          <p14:tracePt t="142658" x="6510338" y="2311400"/>
          <p14:tracePt t="142668" x="6561138" y="2311400"/>
          <p14:tracePt t="142676" x="6594475" y="2311400"/>
          <p14:tracePt t="142686" x="6654800" y="2311400"/>
          <p14:tracePt t="142691" x="6680200" y="2303463"/>
          <p14:tracePt t="142701" x="6731000" y="2303463"/>
          <p14:tracePt t="142707" x="6772275" y="2293938"/>
          <p14:tracePt t="142717" x="6799263" y="2293938"/>
          <p14:tracePt t="142723" x="6824663" y="2286000"/>
          <p14:tracePt t="142732" x="6840538" y="2286000"/>
          <p14:tracePt t="142739" x="6875463" y="2286000"/>
          <p14:tracePt t="142746" x="6883400" y="2286000"/>
          <p14:tracePt t="142756" x="6900863" y="2286000"/>
          <p14:tracePt t="142763" x="6934200" y="2286000"/>
          <p14:tracePt t="142771" x="6951663" y="2278063"/>
          <p14:tracePt t="142778" x="6969125" y="2268538"/>
          <p14:tracePt t="142786" x="6994525" y="2268538"/>
          <p14:tracePt t="142794" x="7027863" y="2260600"/>
          <p14:tracePt t="142803" x="7053263" y="2260600"/>
          <p14:tracePt t="142811" x="7088188" y="2260600"/>
          <p14:tracePt t="142818" x="7113588" y="2252663"/>
          <p14:tracePt t="142827" x="7154863" y="2243138"/>
          <p14:tracePt t="142834" x="7189788" y="2243138"/>
          <p14:tracePt t="142843" x="7205663" y="2243138"/>
          <p14:tracePt t="142853" x="7240588" y="2235200"/>
          <p14:tracePt t="142859" x="7265988" y="2227263"/>
          <p14:tracePt t="142869" x="7273925" y="2227263"/>
          <p14:tracePt t="142875" x="7299325" y="2227263"/>
          <p14:tracePt t="142896" x="7334250" y="2209800"/>
          <p14:tracePt t="142901" x="7367588" y="2209800"/>
          <p14:tracePt t="142907" x="7385050" y="2209800"/>
          <p14:tracePt t="142914" x="7418388" y="2200275"/>
          <p14:tracePt t="142923" x="7435850" y="2200275"/>
          <p14:tracePt t="142930" x="7469188" y="2192338"/>
          <p14:tracePt t="142939" x="7486650" y="2184400"/>
          <p14:tracePt t="142946" x="7521575" y="2174875"/>
          <p14:tracePt t="142955" x="7529513" y="2174875"/>
          <p14:tracePt t="142963" x="7554913" y="2174875"/>
          <p14:tracePt t="142971" x="7562850" y="2174875"/>
          <p14:tracePt t="142980" x="7572375" y="2174875"/>
          <p14:tracePt t="142987" x="7588250" y="2166938"/>
          <p14:tracePt t="142995" x="7597775" y="2166938"/>
          <p14:tracePt t="143011" x="7605713" y="2166938"/>
          <p14:tracePt t="143018" x="7613650" y="2166938"/>
          <p14:tracePt t="143028" x="7631113" y="2159000"/>
          <p14:tracePt t="143035" x="7648575" y="2149475"/>
          <p14:tracePt t="143043" x="7673975" y="2141538"/>
          <p14:tracePt t="143052" x="7699375" y="2141538"/>
          <p14:tracePt t="143059" x="7716838" y="2133600"/>
          <p14:tracePt t="143069" x="7742238" y="2133600"/>
          <p14:tracePt t="143074" x="7767638" y="2124075"/>
          <p14:tracePt t="143092" x="7800975" y="2116138"/>
          <p14:tracePt t="143101" x="7826375" y="2108200"/>
          <p14:tracePt t="143107" x="7843838" y="2098675"/>
          <p14:tracePt t="143116" x="7861300" y="2098675"/>
          <p14:tracePt t="143123" x="7894638" y="2090738"/>
          <p14:tracePt t="143130" x="7902575" y="2090738"/>
          <p14:tracePt t="143139" x="7927975" y="2082800"/>
          <p14:tracePt t="143146" x="7945438" y="2073275"/>
          <p14:tracePt t="143156" x="7954963" y="2073275"/>
          <p14:tracePt t="143163" x="7962900" y="2073275"/>
          <p14:tracePt t="143172" x="7980363" y="2073275"/>
          <p14:tracePt t="143180" x="7988300" y="2065338"/>
          <p14:tracePt t="143187" x="8005763" y="2065338"/>
          <p14:tracePt t="143195" x="8021638" y="2055813"/>
          <p14:tracePt t="143203" x="8031163" y="2055813"/>
          <p14:tracePt t="143211" x="8056563" y="2055813"/>
          <p14:tracePt t="143218" x="8081963" y="2055813"/>
          <p14:tracePt t="143228" x="8089900" y="2047875"/>
          <p14:tracePt t="143237" x="8107363" y="2047875"/>
          <p14:tracePt t="143243" x="8124825" y="2047875"/>
          <p14:tracePt t="143252" x="8132763" y="2039938"/>
          <p14:tracePt t="143259" x="8140700" y="2039938"/>
          <p14:tracePt t="143270" x="8150225" y="2039938"/>
          <p14:tracePt t="143275" x="8150225" y="2030413"/>
          <p14:tracePt t="143285" x="8158163" y="2030413"/>
          <p14:tracePt t="143301" x="8175625" y="2030413"/>
          <p14:tracePt t="143333" x="8183563" y="2030413"/>
          <p14:tracePt t="143451" x="8201025" y="2030413"/>
          <p14:tracePt t="143506" x="8201025" y="2039938"/>
          <p14:tracePt t="143515" x="8201025" y="2047875"/>
          <p14:tracePt t="143523" x="8201025" y="2055813"/>
          <p14:tracePt t="143539" x="8201025" y="2065338"/>
          <p14:tracePt t="143546" x="8201025" y="2073275"/>
          <p14:tracePt t="143555" x="8201025" y="2090738"/>
          <p14:tracePt t="143563" x="8201025" y="2098675"/>
          <p14:tracePt t="143578" x="8201025" y="2116138"/>
          <p14:tracePt t="143587" x="8201025" y="2124075"/>
          <p14:tracePt t="143595" x="8201025" y="2133600"/>
          <p14:tracePt t="143603" x="8201025" y="2141538"/>
          <p14:tracePt t="143611" x="8201025" y="2159000"/>
          <p14:tracePt t="143619" x="8201025" y="2174875"/>
          <p14:tracePt t="143627" x="8201025" y="2192338"/>
          <p14:tracePt t="143635" x="8201025" y="2209800"/>
          <p14:tracePt t="143643" x="8201025" y="2235200"/>
          <p14:tracePt t="143652" x="8201025" y="2268538"/>
          <p14:tracePt t="143659" x="8201025" y="2293938"/>
          <p14:tracePt t="143669" x="8201025" y="2328863"/>
          <p14:tracePt t="143675" x="8201025" y="2362200"/>
          <p14:tracePt t="143687" x="8201025" y="2397125"/>
          <p14:tracePt t="143691" x="8201025" y="2422525"/>
          <p14:tracePt t="143701" x="8201025" y="2438400"/>
          <p14:tracePt t="143707" x="8201025" y="2463800"/>
          <p14:tracePt t="143714" x="8191500" y="2489200"/>
          <p14:tracePt t="143723" x="8191500" y="2516188"/>
          <p14:tracePt t="143730" x="8191500" y="2532063"/>
          <p14:tracePt t="143739" x="8191500" y="2557463"/>
          <p14:tracePt t="143747" x="8191500" y="2574925"/>
          <p14:tracePt t="143755" x="8191500" y="2582863"/>
          <p14:tracePt t="143764" x="8191500" y="2608263"/>
          <p14:tracePt t="143771" x="8191500" y="2633663"/>
          <p14:tracePt t="143779" x="8191500" y="2643188"/>
          <p14:tracePt t="143787" x="8191500" y="2668588"/>
          <p14:tracePt t="143795" x="8191500" y="2701925"/>
          <p14:tracePt t="143803" x="8191500" y="2719388"/>
          <p14:tracePt t="143810" x="8191500" y="2744788"/>
          <p14:tracePt t="143819" x="8191500" y="2778125"/>
          <p14:tracePt t="143827" x="8191500" y="2813050"/>
          <p14:tracePt t="143836" x="8191500" y="2830513"/>
          <p14:tracePt t="143842" x="8191500" y="2863850"/>
          <p14:tracePt t="143852" x="8191500" y="2889250"/>
          <p14:tracePt t="143859" x="8191500" y="2914650"/>
          <p14:tracePt t="143869" x="8191500" y="2949575"/>
          <p14:tracePt t="143876" x="8191500" y="2974975"/>
          <p14:tracePt t="143885" x="8191500" y="3008313"/>
          <p14:tracePt t="143897" x="8191500" y="3025775"/>
          <p14:tracePt t="143898" x="8191500" y="3059113"/>
          <p14:tracePt t="143907" x="8191500" y="3084513"/>
          <p14:tracePt t="143914" x="8191500" y="3127375"/>
          <p14:tracePt t="143923" x="8191500" y="3144838"/>
          <p14:tracePt t="143930" x="8191500" y="3178175"/>
          <p14:tracePt t="143939" x="8191500" y="3211513"/>
          <p14:tracePt t="143946" x="8191500" y="3254375"/>
          <p14:tracePt t="143955" x="8191500" y="3279775"/>
          <p14:tracePt t="143963" x="8191500" y="3322638"/>
          <p14:tracePt t="143971" x="8191500" y="3355975"/>
          <p14:tracePt t="143978" x="8191500" y="3398838"/>
          <p14:tracePt t="143987" x="8191500" y="3459163"/>
          <p14:tracePt t="143995" x="8191500" y="3517900"/>
          <p14:tracePt t="144003" x="8191500" y="3560763"/>
          <p14:tracePt t="144011" x="8191500" y="3594100"/>
          <p14:tracePt t="144020" x="8191500" y="3636963"/>
          <p14:tracePt t="144027" x="8191500" y="3679825"/>
          <p14:tracePt t="144036" x="8191500" y="3713163"/>
          <p14:tracePt t="144043" x="8191500" y="3748088"/>
          <p14:tracePt t="144053" x="8191500" y="3798888"/>
          <p14:tracePt t="144060" x="8191500" y="3824288"/>
          <p14:tracePt t="144069" x="8191500" y="3857625"/>
          <p14:tracePt t="144074" x="8191500" y="3917950"/>
          <p14:tracePt t="144086" x="8191500" y="3925888"/>
          <p14:tracePt t="144090" x="8191500" y="3968750"/>
          <p14:tracePt t="144102" x="8201025" y="4002088"/>
          <p14:tracePt t="144106" x="8201025" y="4044950"/>
          <p14:tracePt t="144115" x="8201025" y="4070350"/>
          <p14:tracePt t="144122" x="8208963" y="4113213"/>
          <p14:tracePt t="144130" x="8208963" y="4146550"/>
          <p14:tracePt t="144139" x="8208963" y="4171950"/>
          <p14:tracePt t="144148" x="8208963" y="4214813"/>
          <p14:tracePt t="144155" x="8208963" y="4265613"/>
          <p14:tracePt t="144164" x="8208963" y="4291013"/>
          <p14:tracePt t="144170" x="8218488" y="4316413"/>
          <p14:tracePt t="144179" x="8218488" y="4368800"/>
          <p14:tracePt t="144186" x="8218488" y="4394200"/>
          <p14:tracePt t="144195" x="8218488" y="4435475"/>
          <p14:tracePt t="144203" x="8218488" y="4470400"/>
          <p14:tracePt t="144211" x="8218488" y="4513263"/>
          <p14:tracePt t="144219" x="8226425" y="4546600"/>
          <p14:tracePt t="144226" x="8234363" y="4605338"/>
          <p14:tracePt t="144237" x="8234363" y="4622800"/>
          <p14:tracePt t="144242" x="8234363" y="4665663"/>
          <p14:tracePt t="144253" x="8234363" y="4699000"/>
          <p14:tracePt t="144258" x="8234363" y="4733925"/>
          <p14:tracePt t="144269" x="8234363" y="4767263"/>
          <p14:tracePt t="144275" x="8234363" y="4810125"/>
          <p14:tracePt t="144285" x="8234363" y="4835525"/>
          <p14:tracePt t="144291" x="8234363" y="4878388"/>
          <p14:tracePt t="144301" x="8234363" y="4911725"/>
          <p14:tracePt t="144307" x="8234363" y="4946650"/>
          <p14:tracePt t="144314" x="8234363" y="4972050"/>
          <p14:tracePt t="144323" x="8234363" y="5013325"/>
          <p14:tracePt t="144330" x="8234363" y="5038725"/>
          <p14:tracePt t="144339" x="8234363" y="5073650"/>
          <p14:tracePt t="144347" x="8234363" y="5116513"/>
          <p14:tracePt t="144356" x="8234363" y="5141913"/>
          <p14:tracePt t="144363" x="8234363" y="5167313"/>
          <p14:tracePt t="144372" x="8234363" y="5192713"/>
          <p14:tracePt t="144378" x="8234363" y="5218113"/>
          <p14:tracePt t="144387" x="8234363" y="5243513"/>
          <p14:tracePt t="144395" x="8234363" y="5286375"/>
          <p14:tracePt t="144402" x="8234363" y="5345113"/>
          <p14:tracePt t="144410" x="8234363" y="5370513"/>
          <p14:tracePt t="144420" x="8234363" y="5387975"/>
          <p14:tracePt t="144426" x="8234363" y="5421313"/>
          <p14:tracePt t="144436" x="8234363" y="5456238"/>
          <p14:tracePt t="144442" x="8234363" y="5481638"/>
          <p14:tracePt t="144452" x="8234363" y="5497513"/>
          <p14:tracePt t="144458" x="8234363" y="5532438"/>
          <p14:tracePt t="144469" x="8234363" y="5557838"/>
          <p14:tracePt t="144474" x="8234363" y="5600700"/>
          <p14:tracePt t="144485" x="8226425" y="5616575"/>
          <p14:tracePt t="144490" x="8226425" y="5641975"/>
          <p14:tracePt t="144500" x="8226425" y="5676900"/>
          <p14:tracePt t="144506" x="8218488" y="5710238"/>
          <p14:tracePt t="144514" x="8218488" y="5727700"/>
          <p14:tracePt t="144522" x="8208963" y="5761038"/>
          <p14:tracePt t="144530" x="8208963" y="5788025"/>
          <p14:tracePt t="144538" x="8208963" y="5813425"/>
          <p14:tracePt t="144546" x="8201025" y="5829300"/>
          <p14:tracePt t="144554" x="8201025" y="5846763"/>
          <p14:tracePt t="144562" x="8201025" y="5872163"/>
          <p14:tracePt t="144570" x="8183563" y="5889625"/>
          <p14:tracePt t="144578" x="8183563" y="5897563"/>
          <p14:tracePt t="144586" x="8183563" y="5922963"/>
          <p14:tracePt t="144594" x="8175625" y="5940425"/>
          <p14:tracePt t="144602" x="8175625" y="5948363"/>
          <p14:tracePt t="144610" x="8175625" y="5973763"/>
          <p14:tracePt t="144620" x="8175625" y="5991225"/>
          <p14:tracePt t="144626" x="8175625" y="6016625"/>
          <p14:tracePt t="144637" x="8175625" y="6024563"/>
          <p14:tracePt t="144643" x="8175625" y="6049963"/>
          <p14:tracePt t="144652" x="8166100" y="6067425"/>
          <p14:tracePt t="144659" x="8158163" y="6084888"/>
          <p14:tracePt t="144669" x="8158163" y="6102350"/>
          <p14:tracePt t="144676" x="8158163" y="6110288"/>
          <p14:tracePt t="144685" x="8158163" y="6135688"/>
          <p14:tracePt t="144692" x="8150225" y="6153150"/>
          <p14:tracePt t="144700" x="8150225" y="6161088"/>
          <p14:tracePt t="144707" x="8150225" y="6178550"/>
          <p14:tracePt t="144714" x="8140700" y="6203950"/>
          <p14:tracePt t="144731" x="8132763" y="6221413"/>
          <p14:tracePt t="144739" x="8132763" y="6237288"/>
          <p14:tracePt t="144747" x="8132763" y="6246813"/>
          <p14:tracePt t="144756" x="8132763" y="6262688"/>
          <p14:tracePt t="144771" x="8132763" y="6280150"/>
          <p14:tracePt t="144778" x="8132763" y="6288088"/>
          <p14:tracePt t="144787" x="8132763" y="6297613"/>
          <p14:tracePt t="144795" x="8132763" y="6313488"/>
          <p14:tracePt t="144802" x="8132763" y="6323013"/>
          <p14:tracePt t="144811" x="8132763" y="6330950"/>
          <p14:tracePt t="144818" x="8132763" y="6338888"/>
          <p14:tracePt t="144827" x="8132763" y="6348413"/>
          <p14:tracePt t="144836" x="8132763" y="6356350"/>
          <p14:tracePt t="144842" x="8132763" y="6373813"/>
          <p14:tracePt t="144853" x="8132763" y="6381750"/>
          <p14:tracePt t="144859" x="8132763" y="6391275"/>
          <p14:tracePt t="144885" x="8132763" y="6416675"/>
          <p14:tracePt t="144891" x="8132763" y="6424613"/>
          <p14:tracePt t="144898" x="8132763" y="6432550"/>
          <p14:tracePt t="144907" x="8140700" y="6450013"/>
          <p14:tracePt t="144914" x="8150225" y="6467475"/>
          <p14:tracePt t="144923" x="8150225" y="6475413"/>
          <p14:tracePt t="144931" x="8158163" y="6492875"/>
          <p14:tracePt t="144939" x="8158163" y="6500813"/>
          <p14:tracePt t="144947" x="8158163" y="6510338"/>
          <p14:tracePt t="144956" x="8166100" y="6518275"/>
          <p14:tracePt t="144962" x="8175625" y="6535738"/>
          <p14:tracePt t="144971" x="8183563" y="6543675"/>
          <p14:tracePt t="145019" x="8183563" y="6551613"/>
          <p14:tracePt t="145036" x="8183563" y="6561138"/>
          <p14:tracePt t="145043" x="8183563" y="6569075"/>
          <p14:tracePt t="145059" x="8183563" y="6586538"/>
          <p14:tracePt t="145075" x="8183563" y="6594475"/>
          <p14:tracePt t="145085" x="8183563" y="6611938"/>
          <p14:tracePt t="145102" x="8183563" y="6619875"/>
          <p14:tracePt t="145107" x="8183563" y="6627813"/>
          <p14:tracePt t="145114" x="8183563" y="6637338"/>
          <p14:tracePt t="145131" x="8183563" y="6645275"/>
          <p14:tracePt t="145138" x="8191500" y="6654800"/>
          <p14:tracePt t="145259" x="8191500" y="6662738"/>
          <p14:tracePt t="145348" x="8208963" y="6662738"/>
          <p14:tracePt t="145363" x="8218488" y="6654800"/>
          <p14:tracePt t="145379" x="8234363" y="6645275"/>
          <p14:tracePt t="145395" x="8243888" y="6645275"/>
          <p14:tracePt t="145403" x="8243888" y="6637338"/>
          <p14:tracePt t="145412" x="8259763" y="6627813"/>
          <p14:tracePt t="145420" x="8277225" y="6611938"/>
          <p14:tracePt t="145427" x="8285163" y="6611938"/>
          <p14:tracePt t="145436" x="8294688" y="6602413"/>
          <p14:tracePt t="145443" x="8302625" y="6594475"/>
          <p14:tracePt t="145453" x="8310563" y="6586538"/>
          <p14:tracePt t="145459" x="8320088" y="6577013"/>
          <p14:tracePt t="145469" x="8328025" y="6577013"/>
          <p14:tracePt t="145474" x="8335963" y="6569075"/>
          <p14:tracePt t="145485" x="8345488" y="6561138"/>
          <p14:tracePt t="145498" x="8353425" y="6561138"/>
          <p14:tracePt t="145514" x="8362950" y="6551613"/>
          <p14:tracePt t="145531" x="8362950" y="6543675"/>
          <p14:tracePt t="145548" x="8370888" y="6535738"/>
          <p14:tracePt t="145563" x="8378825" y="6526213"/>
          <p14:tracePt t="145579" x="8396288" y="6510338"/>
          <p14:tracePt t="145587" x="8404225" y="6492875"/>
          <p14:tracePt t="145595" x="8421688" y="6483350"/>
          <p14:tracePt t="145611" x="8439150" y="6467475"/>
          <p14:tracePt t="145620" x="8455025" y="6457950"/>
          <p14:tracePt t="145627" x="8455025" y="6450013"/>
          <p14:tracePt t="145638" x="8480425" y="6442075"/>
          <p14:tracePt t="145643" x="8480425" y="6432550"/>
          <p14:tracePt t="145653" x="8489950" y="6424613"/>
          <p14:tracePt t="145658" x="8497888" y="6424613"/>
          <p14:tracePt t="145669" x="8507413" y="6407150"/>
          <p14:tracePt t="145674" x="8515350" y="6399213"/>
          <p14:tracePt t="145683" x="8532813" y="6391275"/>
          <p14:tracePt t="145691" x="8532813" y="6381750"/>
          <p14:tracePt t="145698" x="8540750" y="6365875"/>
          <p14:tracePt t="145707" x="8540750" y="6356350"/>
          <p14:tracePt t="145714" x="8548688" y="6338888"/>
          <p14:tracePt t="145723" x="8558213" y="6330950"/>
          <p14:tracePt t="145731" x="8558213" y="6323013"/>
          <p14:tracePt t="145739" x="8566150" y="6297613"/>
          <p14:tracePt t="145747" x="8574088" y="6288088"/>
          <p14:tracePt t="145754" x="8583613" y="6262688"/>
          <p14:tracePt t="145763" x="8583613" y="6237288"/>
          <p14:tracePt t="145771" x="8583613" y="6229350"/>
          <p14:tracePt t="145779" x="8591550" y="6203950"/>
          <p14:tracePt t="145787" x="8599488" y="6178550"/>
          <p14:tracePt t="145794" x="8599488" y="6153150"/>
          <p14:tracePt t="145803" x="8609013" y="6135688"/>
          <p14:tracePt t="145811" x="8616950" y="6118225"/>
          <p14:tracePt t="145821" x="8624888" y="6092825"/>
          <p14:tracePt t="145827" x="8624888" y="6067425"/>
          <p14:tracePt t="145837" x="8624888" y="6049963"/>
          <p14:tracePt t="145843" x="8634413" y="6024563"/>
          <p14:tracePt t="145854" x="8642350" y="6016625"/>
          <p14:tracePt t="145859" x="8642350" y="5991225"/>
          <p14:tracePt t="145869" x="8651875" y="5965825"/>
          <p14:tracePt t="145874" x="8651875" y="5948363"/>
          <p14:tracePt t="145883" x="8651875" y="5922963"/>
          <p14:tracePt t="145891" x="8651875" y="5897563"/>
          <p14:tracePt t="145898" x="8651875" y="5872163"/>
          <p14:tracePt t="145907" x="8651875" y="5854700"/>
          <p14:tracePt t="145915" x="8651875" y="5829300"/>
          <p14:tracePt t="145923" x="8651875" y="5795963"/>
          <p14:tracePt t="145931" x="8651875" y="5778500"/>
          <p14:tracePt t="145938" x="8651875" y="5753100"/>
          <p14:tracePt t="145948" x="8651875" y="5727700"/>
          <p14:tracePt t="145954" x="8651875" y="5702300"/>
          <p14:tracePt t="145963" x="8651875" y="5684838"/>
          <p14:tracePt t="145971" x="8651875" y="5668963"/>
          <p14:tracePt t="145979" x="8651875" y="5651500"/>
          <p14:tracePt t="145987" x="8651875" y="5634038"/>
          <p14:tracePt t="145996" x="8651875" y="5626100"/>
          <p14:tracePt t="146003" x="8651875" y="5600700"/>
          <p14:tracePt t="146011" x="8651875" y="5583238"/>
          <p14:tracePt t="146020" x="8651875" y="5575300"/>
          <p14:tracePt t="146027" x="8651875" y="5557838"/>
          <p14:tracePt t="146037" x="8651875" y="5540375"/>
          <p14:tracePt t="146053" x="8642350" y="5532438"/>
          <p14:tracePt t="146059" x="8642350" y="5524500"/>
          <p14:tracePt t="146076" x="8634413" y="5514975"/>
          <p14:tracePt t="146092" x="8624888" y="5497513"/>
          <p14:tracePt t="146130" x="8616950" y="5489575"/>
          <p14:tracePt t="146146" x="8609013" y="5489575"/>
          <p14:tracePt t="146154" x="8609013" y="5481638"/>
          <p14:tracePt t="146179" x="8599488" y="5472113"/>
          <p14:tracePt t="146195" x="8591550" y="5472113"/>
          <p14:tracePt t="146211" x="8583613" y="5472113"/>
          <p14:tracePt t="146314" x="8566150" y="5472113"/>
          <p14:tracePt t="146331" x="8558213" y="5464175"/>
          <p14:tracePt t="146339" x="8558213" y="5456238"/>
          <p14:tracePt t="146346" x="8540750" y="5456238"/>
          <p14:tracePt t="146371" x="8532813" y="5456238"/>
          <p14:tracePt t="146387" x="8523288" y="5456238"/>
          <p14:tracePt t="158540" x="8599488" y="5073650"/>
          <p14:tracePt t="158547" x="8728075" y="4478338"/>
          <p14:tracePt t="158555" x="8769350" y="3976688"/>
          <p14:tracePt t="158563" x="8821738" y="3619500"/>
          <p14:tracePt t="158570" x="8837613" y="3297238"/>
          <p14:tracePt t="158579" x="8847138" y="3135313"/>
          <p14:tracePt t="158587" x="8847138" y="3041650"/>
          <p14:tracePt t="158595" x="8847138" y="3008313"/>
          <p14:tracePt t="158616" x="8847138" y="2990850"/>
          <p14:tracePt t="158667" x="8847138" y="3051175"/>
          <p14:tracePt t="158675" x="8847138" y="3221038"/>
          <p14:tracePt t="158683" x="8837613" y="3578225"/>
          <p14:tracePt t="158693" x="8804275" y="3935413"/>
          <p14:tracePt t="158699" x="8769350" y="4291013"/>
          <p14:tracePt t="158709" x="8753475" y="4554538"/>
          <p14:tracePt t="158715" x="8736013" y="4792663"/>
          <p14:tracePt t="158725" x="8736013" y="4954588"/>
          <p14:tracePt t="158730" x="8736013" y="5038725"/>
          <p14:tracePt t="158741" x="8761413" y="5099050"/>
          <p14:tracePt t="158747" x="8769350" y="5106988"/>
          <p14:tracePt t="158803" x="8769350" y="5081588"/>
          <p14:tracePt t="158819" x="8786813" y="5005388"/>
          <p14:tracePt t="158827" x="8786813" y="4937125"/>
          <p14:tracePt t="158835" x="8821738" y="4868863"/>
          <p14:tracePt t="158843" x="8847138" y="4792663"/>
          <p14:tracePt t="158851" x="8872538" y="4775200"/>
          <p14:tracePt t="158859" x="8872538" y="4724400"/>
          <p14:tracePt t="158866" x="8863013" y="4691063"/>
          <p14:tracePt t="158876" x="8667750" y="4564063"/>
          <p14:tracePt t="158883" x="8124825" y="4460875"/>
          <p14:tracePt t="158892" x="7512050" y="4376738"/>
          <p14:tracePt t="158899" x="6865938" y="4308475"/>
          <p14:tracePt t="158909" x="6229350" y="4291013"/>
          <p14:tracePt t="158914" x="5676900" y="4265613"/>
          <p14:tracePt t="158926" x="5276850" y="4265613"/>
          <p14:tracePt t="158930" x="4987925" y="4265613"/>
          <p14:tracePt t="158940" x="4759325" y="4325938"/>
          <p14:tracePt t="158947" x="4597400" y="4341813"/>
          <p14:tracePt t="158954" x="4495800" y="4359275"/>
          <p14:tracePt t="158962" x="4470400" y="4359275"/>
          <p14:tracePt t="158970" x="4435475" y="4359275"/>
          <p14:tracePt t="158980" x="4435475" y="4333875"/>
          <p14:tracePt t="158987" x="4460875" y="4316413"/>
          <p14:tracePt t="158995" x="4513263" y="4308475"/>
          <p14:tracePt t="159004" x="4546600" y="4291013"/>
          <p14:tracePt t="159010" x="4597400" y="4257675"/>
          <p14:tracePt t="159018" x="4614863" y="4249738"/>
          <p14:tracePt t="159027" x="4648200" y="4214813"/>
          <p14:tracePt t="159035" x="4665663" y="4181475"/>
          <p14:tracePt t="159043" x="4665663" y="4156075"/>
          <p14:tracePt t="159051" x="4665663" y="4146550"/>
          <p14:tracePt t="159155" x="4605338" y="4146550"/>
          <p14:tracePt t="159163" x="4503738" y="4164013"/>
          <p14:tracePt t="159170" x="4368800" y="4189413"/>
          <p14:tracePt t="159178" x="4224338" y="4214813"/>
          <p14:tracePt t="159187" x="4062413" y="4240213"/>
          <p14:tracePt t="159194" x="3883025" y="4249738"/>
          <p14:tracePt t="159204" x="3611563" y="4265613"/>
          <p14:tracePt t="159210" x="3408363" y="4265613"/>
          <p14:tracePt t="159218" x="3254375" y="4265613"/>
          <p14:tracePt t="159227" x="3127375" y="4283075"/>
          <p14:tracePt t="159235" x="3059113" y="4283075"/>
          <p14:tracePt t="159243" x="3033713" y="4283075"/>
          <p14:tracePt t="159252" x="3025775" y="4249738"/>
          <p14:tracePt t="159260" x="3000375" y="4181475"/>
          <p14:tracePt t="159267" x="2982913" y="4146550"/>
          <p14:tracePt t="159277" x="2974975" y="4121150"/>
          <p14:tracePt t="159282" x="2932113" y="4070350"/>
          <p14:tracePt t="159293" x="2897188" y="4002088"/>
          <p14:tracePt t="159299" x="2871788" y="3951288"/>
          <p14:tracePt t="159309" x="2830513" y="3867150"/>
          <p14:tracePt t="159316" x="2805113" y="3748088"/>
          <p14:tracePt t="159325" x="2770188" y="3646488"/>
          <p14:tracePt t="159331" x="2744788" y="3449638"/>
          <p14:tracePt t="159341" x="2727325" y="3238500"/>
          <p14:tracePt t="159347" x="2727325" y="3000375"/>
          <p14:tracePt t="159354" x="2752725" y="2871788"/>
          <p14:tracePt t="159363" x="2752725" y="2770188"/>
          <p14:tracePt t="159370" x="2752725" y="2701925"/>
          <p14:tracePt t="159610" x="2778125" y="2719388"/>
          <p14:tracePt t="159618" x="2778125" y="2736850"/>
          <p14:tracePt t="159627" x="2795588" y="2795588"/>
          <p14:tracePt t="159634" x="2830513" y="2846388"/>
          <p14:tracePt t="159643" x="2838450" y="2871788"/>
          <p14:tracePt t="159651" x="2838450" y="2889250"/>
          <p14:tracePt t="159683" x="2838450" y="2855913"/>
          <p14:tracePt t="159693" x="2838450" y="2820988"/>
          <p14:tracePt t="159699" x="2838450" y="2787650"/>
          <p14:tracePt t="159709" x="2830513" y="2762250"/>
          <p14:tracePt t="159715" x="2805113" y="2736850"/>
          <p14:tracePt t="159725" x="2795588" y="2736850"/>
          <p14:tracePt t="159731" x="2787650" y="2701925"/>
          <p14:tracePt t="159739" x="2787650" y="2686050"/>
          <p14:tracePt t="159747" x="2787650" y="2660650"/>
          <p14:tracePt t="159753" x="2787650" y="2633663"/>
          <p14:tracePt t="159763" x="2778125" y="2592388"/>
          <p14:tracePt t="159771" x="2770188" y="2557463"/>
          <p14:tracePt t="159780" x="2762250" y="2524125"/>
          <p14:tracePt t="159787" x="2719388" y="2473325"/>
          <p14:tracePt t="159796" x="2701925" y="2438400"/>
          <p14:tracePt t="159803" x="2668588" y="2405063"/>
          <p14:tracePt t="159812" x="2651125" y="2371725"/>
          <p14:tracePt t="159819" x="2643188" y="2344738"/>
          <p14:tracePt t="159826" x="2625725" y="2328863"/>
          <p14:tracePt t="159835" x="2608263" y="2303463"/>
          <p14:tracePt t="159842" x="2592388" y="2286000"/>
          <p14:tracePt t="159851" x="2592388" y="2278063"/>
          <p14:tracePt t="159859" x="2574925" y="2252663"/>
          <p14:tracePt t="159876" x="2566988" y="2243138"/>
          <p14:tracePt t="159887" x="2549525" y="2227263"/>
          <p14:tracePt t="159893" x="2541588" y="2217738"/>
          <p14:tracePt t="159898" x="2532063" y="2209800"/>
          <p14:tracePt t="159907" x="2506663" y="2192338"/>
          <p14:tracePt t="159924" x="2481263" y="2192338"/>
          <p14:tracePt t="159930" x="2463800" y="2174875"/>
          <p14:tracePt t="159938" x="2422525" y="2159000"/>
          <p14:tracePt t="159946" x="2379663" y="2149475"/>
          <p14:tracePt t="159954" x="2328863" y="2141538"/>
          <p14:tracePt t="159962" x="2293938" y="2133600"/>
          <p14:tracePt t="159970" x="2268538" y="2124075"/>
          <p14:tracePt t="159978" x="2235200" y="2124075"/>
          <p14:tracePt t="159987" x="2192338" y="2116138"/>
          <p14:tracePt t="159994" x="2159000" y="2108200"/>
          <p14:tracePt t="160002" x="2124075" y="2098675"/>
          <p14:tracePt t="160010" x="2098675" y="2098675"/>
          <p14:tracePt t="160018" x="2055813" y="2098675"/>
          <p14:tracePt t="160027" x="2030413" y="2090738"/>
          <p14:tracePt t="160034" x="2005013" y="2090738"/>
          <p14:tracePt t="160042" x="1971675" y="2090738"/>
          <p14:tracePt t="160050" x="1938338" y="2090738"/>
          <p14:tracePt t="160059" x="1920875" y="2090738"/>
          <p14:tracePt t="160066" x="1878013" y="2090738"/>
          <p14:tracePt t="160077" x="1835150" y="2090738"/>
          <p14:tracePt t="160082" x="1801813" y="2090738"/>
          <p14:tracePt t="160092" x="1733550" y="2090738"/>
          <p14:tracePt t="160098" x="1674813" y="2090738"/>
          <p14:tracePt t="160109" x="1622425" y="2090738"/>
          <p14:tracePt t="160114" x="1571625" y="2090738"/>
          <p14:tracePt t="160125" x="1487488" y="2090738"/>
          <p14:tracePt t="160130" x="1419225" y="2090738"/>
          <p14:tracePt t="160138" x="1368425" y="2098675"/>
          <p14:tracePt t="160147" x="1333500" y="2108200"/>
          <p14:tracePt t="160154" x="1308100" y="2116138"/>
          <p14:tracePt t="160163" x="1274763" y="2116138"/>
          <p14:tracePt t="160171" x="1249363" y="2116138"/>
          <p14:tracePt t="160179" x="1231900" y="2133600"/>
          <p14:tracePt t="160195" x="1216025" y="2133600"/>
          <p14:tracePt t="160203" x="1206500" y="2133600"/>
          <p14:tracePt t="160210" x="1189038" y="2149475"/>
          <p14:tracePt t="160218" x="1173163" y="2159000"/>
          <p14:tracePt t="160227" x="1155700" y="2159000"/>
          <p14:tracePt t="160235" x="1130300" y="2166938"/>
          <p14:tracePt t="160243" x="1104900" y="2174875"/>
          <p14:tracePt t="160252" x="1087438" y="2184400"/>
          <p14:tracePt t="160260" x="1062038" y="2192338"/>
          <p14:tracePt t="160267" x="1044575" y="2192338"/>
          <p14:tracePt t="160276" x="1028700" y="2200275"/>
          <p14:tracePt t="160282" x="1019175" y="2200275"/>
          <p14:tracePt t="160293" x="1011238" y="2209800"/>
          <p14:tracePt t="160298" x="993775" y="2217738"/>
          <p14:tracePt t="160309" x="977900" y="2227263"/>
          <p14:tracePt t="160314" x="960438" y="2252663"/>
          <p14:tracePt t="160322" x="952500" y="2252663"/>
          <p14:tracePt t="160330" x="925513" y="2278063"/>
          <p14:tracePt t="160338" x="909638" y="2303463"/>
          <p14:tracePt t="160346" x="900113" y="2319338"/>
          <p14:tracePt t="160354" x="874713" y="2371725"/>
          <p14:tracePt t="160362" x="874713" y="2405063"/>
          <p14:tracePt t="160371" x="849313" y="2463800"/>
          <p14:tracePt t="160378" x="849313" y="2473325"/>
          <p14:tracePt t="160387" x="841375" y="2541588"/>
          <p14:tracePt t="160394" x="841375" y="2582863"/>
          <p14:tracePt t="160402" x="833438" y="2660650"/>
          <p14:tracePt t="160411" x="833438" y="2744788"/>
          <p14:tracePt t="160418" x="823913" y="2830513"/>
          <p14:tracePt t="160427" x="823913" y="2889250"/>
          <p14:tracePt t="160435" x="823913" y="2974975"/>
          <p14:tracePt t="160443" x="823913" y="3041650"/>
          <p14:tracePt t="160451" x="808038" y="3119438"/>
          <p14:tracePt t="160461" x="798513" y="3203575"/>
          <p14:tracePt t="160467" x="798513" y="3289300"/>
          <p14:tracePt t="160477" x="798513" y="3390900"/>
          <p14:tracePt t="160483" x="798513" y="3459163"/>
          <p14:tracePt t="160493" x="798513" y="3543300"/>
          <p14:tracePt t="160498" x="798513" y="3619500"/>
          <p14:tracePt t="160509" x="798513" y="3705225"/>
          <p14:tracePt t="160514" x="798513" y="3773488"/>
          <p14:tracePt t="160525" x="798513" y="3849688"/>
          <p14:tracePt t="160531" x="798513" y="3917950"/>
          <p14:tracePt t="160538" x="798513" y="3986213"/>
          <p14:tracePt t="160546" x="790575" y="4044950"/>
          <p14:tracePt t="160554" x="790575" y="4095750"/>
          <p14:tracePt t="160562" x="790575" y="4138613"/>
          <p14:tracePt t="160571" x="790575" y="4181475"/>
          <p14:tracePt t="160578" x="781050" y="4214813"/>
          <p14:tracePt t="160586" x="781050" y="4249738"/>
          <p14:tracePt t="160594" x="773113" y="4265613"/>
          <p14:tracePt t="160602" x="765175" y="4291013"/>
          <p14:tracePt t="160610" x="765175" y="4316413"/>
          <p14:tracePt t="160618" x="765175" y="4333875"/>
          <p14:tracePt t="160627" x="755650" y="4359275"/>
          <p14:tracePt t="160634" x="755650" y="4384675"/>
          <p14:tracePt t="160643" x="747713" y="4410075"/>
          <p14:tracePt t="160651" x="747713" y="4427538"/>
          <p14:tracePt t="160661" x="739775" y="4460875"/>
          <p14:tracePt t="160667" x="739775" y="4486275"/>
          <p14:tracePt t="160676" x="739775" y="4513263"/>
          <p14:tracePt t="160683" x="739775" y="4538663"/>
          <p14:tracePt t="160693" x="739775" y="4572000"/>
          <p14:tracePt t="160699" x="739775" y="4597400"/>
          <p14:tracePt t="160709" x="739775" y="4622800"/>
          <p14:tracePt t="160715" x="739775" y="4648200"/>
          <p14:tracePt t="160723" x="739775" y="4683125"/>
          <p14:tracePt t="160730" x="739775" y="4699000"/>
          <p14:tracePt t="160737" x="739775" y="4724400"/>
          <p14:tracePt t="160747" x="739775" y="4767263"/>
          <p14:tracePt t="160755" x="739775" y="4810125"/>
          <p14:tracePt t="160763" x="739775" y="4852988"/>
          <p14:tracePt t="160771" x="739775" y="4894263"/>
          <p14:tracePt t="160780" x="739775" y="4929188"/>
          <p14:tracePt t="160788" x="739775" y="4962525"/>
          <p14:tracePt t="160795" x="747713" y="5005388"/>
          <p14:tracePt t="160803" x="747713" y="5030788"/>
          <p14:tracePt t="160811" x="755650" y="5064125"/>
          <p14:tracePt t="160819" x="755650" y="5081588"/>
          <p14:tracePt t="160827" x="773113" y="5132388"/>
          <p14:tracePt t="160835" x="773113" y="5157788"/>
          <p14:tracePt t="160843" x="773113" y="5192713"/>
          <p14:tracePt t="160850" x="781050" y="5226050"/>
          <p14:tracePt t="160860" x="781050" y="5251450"/>
          <p14:tracePt t="160868" x="790575" y="5294313"/>
          <p14:tracePt t="160876" x="798513" y="5311775"/>
          <p14:tracePt t="160888" x="808038" y="5362575"/>
          <p14:tracePt t="160894" x="808038" y="5387975"/>
          <p14:tracePt t="160899" x="808038" y="5446713"/>
          <p14:tracePt t="160906" x="815975" y="5464175"/>
          <p14:tracePt t="160915" x="823913" y="5497513"/>
          <p14:tracePt t="160922" x="833438" y="5532438"/>
          <p14:tracePt t="160930" x="833438" y="5565775"/>
          <p14:tracePt t="160938" x="841375" y="5600700"/>
          <p14:tracePt t="160947" x="849313" y="5634038"/>
          <p14:tracePt t="160955" x="849313" y="5659438"/>
          <p14:tracePt t="160963" x="858838" y="5702300"/>
          <p14:tracePt t="160971" x="858838" y="5753100"/>
          <p14:tracePt t="160979" x="866775" y="5795963"/>
          <p14:tracePt t="160988" x="874713" y="5838825"/>
          <p14:tracePt t="160995" x="892175" y="5880100"/>
          <p14:tracePt t="161002" x="917575" y="5940425"/>
          <p14:tracePt t="161011" x="925513" y="5973763"/>
          <p14:tracePt t="161018" x="942975" y="6034088"/>
          <p14:tracePt t="161027" x="952500" y="6067425"/>
          <p14:tracePt t="161035" x="968375" y="6127750"/>
          <p14:tracePt t="161043" x="985838" y="6153150"/>
          <p14:tracePt t="161052" x="1003300" y="6194425"/>
          <p14:tracePt t="161060" x="1028700" y="6246813"/>
          <p14:tracePt t="161067" x="1036638" y="6280150"/>
          <p14:tracePt t="161076" x="1062038" y="6313488"/>
          <p14:tracePt t="161083" x="1069975" y="6338888"/>
          <p14:tracePt t="161093" x="1087438" y="6356350"/>
          <p14:tracePt t="161099" x="1104900" y="6391275"/>
          <p14:tracePt t="161110" x="1122363" y="6416675"/>
          <p14:tracePt t="161114" x="1130300" y="6442075"/>
          <p14:tracePt t="161125" x="1147763" y="6467475"/>
          <p14:tracePt t="161131" x="1163638" y="6483350"/>
          <p14:tracePt t="161138" x="1181100" y="6492875"/>
          <p14:tracePt t="161147" x="1189038" y="6500813"/>
          <p14:tracePt t="161155" x="1189038" y="6510338"/>
          <p14:tracePt t="161163" x="1206500" y="6518275"/>
          <p14:tracePt t="161171" x="1231900" y="6543675"/>
          <p14:tracePt t="161180" x="1231900" y="6551613"/>
          <p14:tracePt t="161187" x="1257300" y="6569075"/>
          <p14:tracePt t="161195" x="1292225" y="6586538"/>
          <p14:tracePt t="161203" x="1317625" y="6611938"/>
          <p14:tracePt t="161210" x="1350963" y="6627813"/>
          <p14:tracePt t="161219" x="1376363" y="6627813"/>
          <p14:tracePt t="161227" x="1393825" y="6645275"/>
          <p14:tracePt t="161235" x="1427163" y="6662738"/>
          <p14:tracePt t="161243" x="1477963" y="6670675"/>
          <p14:tracePt t="161250" x="1538288" y="6696075"/>
          <p14:tracePt t="161261" x="1589088" y="6713538"/>
          <p14:tracePt t="161267" x="1649413" y="6721475"/>
          <p14:tracePt t="161278" x="1700213" y="6756400"/>
          <p14:tracePt t="161283" x="1766888" y="6764338"/>
          <p14:tracePt t="161293" x="1827213" y="6772275"/>
          <p14:tracePt t="161300" x="1903413" y="6781800"/>
          <p14:tracePt t="161309" x="1971675" y="6799263"/>
          <p14:tracePt t="161316" x="2065338" y="6807200"/>
          <p14:tracePt t="161326" x="2116138" y="6807200"/>
          <p14:tracePt t="161331" x="2192338" y="6815138"/>
          <p14:tracePt t="161338" x="2252663" y="6815138"/>
          <p14:tracePt t="161347" x="2293938" y="6824663"/>
          <p14:tracePt t="161355" x="2336800" y="6824663"/>
          <p14:tracePt t="161363" x="2371725" y="6824663"/>
          <p14:tracePt t="161371" x="2405063" y="6824663"/>
          <p14:tracePt t="161379" x="2422525" y="6824663"/>
          <p14:tracePt t="161386" x="2455863" y="6824663"/>
          <p14:tracePt t="161394" x="2481263" y="6824663"/>
          <p14:tracePt t="161403" x="2516188" y="6824663"/>
          <p14:tracePt t="161410" x="2541588" y="6824663"/>
          <p14:tracePt t="161419" x="2582863" y="6824663"/>
          <p14:tracePt t="161427" x="2617788" y="6824663"/>
          <p14:tracePt t="161436" x="2660650" y="6824663"/>
          <p14:tracePt t="161443" x="2693988" y="6824663"/>
          <p14:tracePt t="161451" x="2727325" y="6824663"/>
          <p14:tracePt t="161460" x="2770188" y="6824663"/>
          <p14:tracePt t="161467" x="2795588" y="6824663"/>
          <p14:tracePt t="161478" x="2830513" y="6824663"/>
          <p14:tracePt t="161483" x="2863850" y="6824663"/>
          <p14:tracePt t="161493" x="2906713" y="6824663"/>
          <p14:tracePt t="161500" x="2940050" y="6824663"/>
          <p14:tracePt t="161506" x="2965450" y="6824663"/>
          <p14:tracePt t="161515" x="3008313" y="6824663"/>
          <p14:tracePt t="161522" x="3041650" y="6815138"/>
          <p14:tracePt t="161530" x="3094038" y="6807200"/>
          <p14:tracePt t="161538" x="3119438" y="6807200"/>
          <p14:tracePt t="161547" x="3170238" y="6799263"/>
          <p14:tracePt t="161555" x="3195638" y="6799263"/>
          <p14:tracePt t="161563" x="3238500" y="6799263"/>
          <p14:tracePt t="161572" x="3271838" y="6781800"/>
          <p14:tracePt t="161579" x="3279775" y="6781800"/>
          <p14:tracePt t="161587" x="3297238" y="6772275"/>
          <p14:tracePt t="161595" x="3314700" y="6772275"/>
          <p14:tracePt t="161603" x="3330575" y="6764338"/>
          <p14:tracePt t="161610" x="3340100" y="6764338"/>
          <p14:tracePt t="161619" x="3348038" y="6764338"/>
          <p14:tracePt t="161635" x="3373438" y="6756400"/>
          <p14:tracePt t="161651" x="3382963" y="6746875"/>
          <p14:tracePt t="161668" x="3390900" y="6738938"/>
          <p14:tracePt t="161683" x="3398838" y="6738938"/>
          <p14:tracePt t="161700" x="3408363" y="6738938"/>
          <p14:tracePt t="161709" x="3408363" y="6731000"/>
          <p14:tracePt t="161747" x="3416300" y="6721475"/>
          <p14:tracePt t="161771" x="3416300" y="6713538"/>
          <p14:tracePt t="161851" x="3416300" y="6705600"/>
          <p14:tracePt t="161890" x="3424238" y="6696075"/>
          <p14:tracePt t="161906" x="3449638" y="6696075"/>
          <p14:tracePt t="161916" x="3535363" y="6670675"/>
          <p14:tracePt t="161925" x="3636963" y="6637338"/>
          <p14:tracePt t="161932" x="3781425" y="6602413"/>
          <p14:tracePt t="161938" x="3925888" y="6561138"/>
          <p14:tracePt t="161947" x="4019550" y="6526213"/>
          <p14:tracePt t="161955" x="4113213" y="6457950"/>
          <p14:tracePt t="161963" x="4138613" y="6424613"/>
          <p14:tracePt t="161970" x="4138613" y="6416675"/>
          <p14:tracePt t="162386" x="4121150" y="6416675"/>
          <p14:tracePt t="162395" x="4105275" y="6416675"/>
          <p14:tracePt t="162403" x="4095750" y="6424613"/>
          <p14:tracePt t="162411" x="4087813" y="6424613"/>
          <p14:tracePt t="162428" x="4079875" y="6424613"/>
          <p14:tracePt t="162522" x="4079875" y="6416675"/>
          <p14:tracePt t="162531" x="4095750" y="6407150"/>
          <p14:tracePt t="162538" x="4121150" y="6399213"/>
          <p14:tracePt t="162547" x="4130675" y="6399213"/>
          <p14:tracePt t="162555" x="4138613" y="6399213"/>
          <p14:tracePt t="162562" x="4146550" y="6399213"/>
          <p14:tracePt t="162570" x="4146550" y="6391275"/>
          <p14:tracePt t="162610" x="4164013" y="6381750"/>
          <p14:tracePt t="162628" x="4171950" y="6381750"/>
          <p14:tracePt t="162644" x="4181475" y="6381750"/>
          <p14:tracePt t="162652" x="4197350" y="6381750"/>
          <p14:tracePt t="162667" x="4206875" y="6381750"/>
          <p14:tracePt t="162677" x="4224338" y="6381750"/>
          <p14:tracePt t="162683" x="4232275" y="6381750"/>
          <p14:tracePt t="162693" x="4257675" y="6381750"/>
          <p14:tracePt t="162699" x="4283075" y="6373813"/>
          <p14:tracePt t="162706" x="4300538" y="6373813"/>
          <p14:tracePt t="162715" x="4333875" y="6365875"/>
          <p14:tracePt t="162722" x="4359275" y="6356350"/>
          <p14:tracePt t="162731" x="4394200" y="6356350"/>
          <p14:tracePt t="162739" x="4419600" y="6356350"/>
          <p14:tracePt t="162747" x="4445000" y="6348413"/>
          <p14:tracePt t="162755" x="4478338" y="6338888"/>
          <p14:tracePt t="162763" x="4503738" y="6330950"/>
          <p14:tracePt t="162770" x="4521200" y="6330950"/>
          <p14:tracePt t="162779" x="4546600" y="6330950"/>
          <p14:tracePt t="162787" x="4554538" y="6323013"/>
          <p14:tracePt t="162803" x="4572000" y="6323013"/>
          <p14:tracePt t="162810" x="4597400" y="6313488"/>
          <p14:tracePt t="162835" x="4597400" y="6305550"/>
          <p14:tracePt t="162851" x="4605338" y="6297613"/>
          <p14:tracePt t="162861" x="4614863" y="6297613"/>
          <p14:tracePt t="162867" x="4622800" y="6288088"/>
          <p14:tracePt t="162877" x="4630738" y="6254750"/>
          <p14:tracePt t="162883" x="4630738" y="6186488"/>
          <p14:tracePt t="162894" x="4630738" y="6143625"/>
          <p14:tracePt t="162905" x="4640263" y="6118225"/>
          <p14:tracePt t="162915" x="4657725" y="6102350"/>
          <p14:tracePt t="162922" x="4657725" y="6092825"/>
          <p14:tracePt t="162930" x="4657725" y="6084888"/>
          <p14:tracePt t="162939" x="4657725" y="6076950"/>
          <p14:tracePt t="162956" x="4657725" y="6059488"/>
          <p14:tracePt t="162963" x="4657725" y="6042025"/>
          <p14:tracePt t="162979" x="4648200" y="6024563"/>
          <p14:tracePt t="162986" x="4648200" y="6016625"/>
          <p14:tracePt t="163003" x="4640263" y="5991225"/>
          <p14:tracePt t="163011" x="4630738" y="5983288"/>
          <p14:tracePt t="163035" x="4630738" y="5973763"/>
          <p14:tracePt t="163045" x="4630738" y="5965825"/>
          <p14:tracePt t="163051" x="4630738" y="5957888"/>
          <p14:tracePt t="163061" x="4673600" y="5940425"/>
          <p14:tracePt t="163067" x="4716463" y="5940425"/>
          <p14:tracePt t="163077" x="4767263" y="5932488"/>
          <p14:tracePt t="163083" x="4784725" y="5932488"/>
          <p14:tracePt t="163093" x="4792663" y="5932488"/>
          <p14:tracePt t="163138" x="4802188" y="5922963"/>
          <p14:tracePt t="163212" x="4810125" y="5922963"/>
          <p14:tracePt t="163219" x="4835525" y="5915025"/>
          <p14:tracePt t="163228" x="4868863" y="5915025"/>
          <p14:tracePt t="163235" x="4937125" y="5905500"/>
          <p14:tracePt t="163245" x="5038725" y="5872163"/>
          <p14:tracePt t="163251" x="5124450" y="5838825"/>
          <p14:tracePt t="163261" x="5226050" y="5803900"/>
          <p14:tracePt t="163267" x="5327650" y="5795963"/>
          <p14:tracePt t="163277" x="5405438" y="5770563"/>
          <p14:tracePt t="163283" x="5489575" y="5745163"/>
          <p14:tracePt t="163294" x="5565775" y="5745163"/>
          <p14:tracePt t="163298" x="5616575" y="5745163"/>
          <p14:tracePt t="163305" x="5676900" y="5745163"/>
          <p14:tracePt t="163314" x="5702300" y="5753100"/>
          <p14:tracePt t="163323" x="5727700" y="5770563"/>
          <p14:tracePt t="163331" x="5761038" y="5778500"/>
          <p14:tracePt t="163339" x="5778500" y="5778500"/>
          <p14:tracePt t="163347" x="5803900" y="5795963"/>
          <p14:tracePt t="163354" x="5829300" y="5795963"/>
          <p14:tracePt t="163451" x="5829300" y="5803900"/>
          <p14:tracePt t="163474" x="5813425" y="5821363"/>
          <p14:tracePt t="163483" x="5795963" y="5829300"/>
          <p14:tracePt t="163494" x="5788025" y="5838825"/>
          <p14:tracePt t="163499" x="5770563" y="5838825"/>
          <p14:tracePt t="163509" x="5745163" y="5838825"/>
          <p14:tracePt t="163516" x="5719763" y="5838825"/>
          <p14:tracePt t="163523" x="5710238" y="5846763"/>
          <p14:tracePt t="163531" x="5702300" y="5854700"/>
          <p14:tracePt t="163539" x="5684838" y="5854700"/>
          <p14:tracePt t="163547" x="5676900" y="5854700"/>
          <p14:tracePt t="163563" x="5651500" y="5864225"/>
          <p14:tracePt t="163635" x="5668963" y="5864225"/>
          <p14:tracePt t="163643" x="5694363" y="5864225"/>
          <p14:tracePt t="163651" x="5735638" y="5846763"/>
          <p14:tracePt t="163661" x="5795963" y="5821363"/>
          <p14:tracePt t="163667" x="5838825" y="5813425"/>
          <p14:tracePt t="163677" x="5889625" y="5788025"/>
          <p14:tracePt t="163683" x="5948363" y="5761038"/>
          <p14:tracePt t="163692" x="6008688" y="5745163"/>
          <p14:tracePt t="163699" x="6059488" y="5710238"/>
          <p14:tracePt t="163706" x="6135688" y="5684838"/>
          <p14:tracePt t="163715" x="6229350" y="5651500"/>
          <p14:tracePt t="163722" x="6313488" y="5616575"/>
          <p14:tracePt t="163731" x="6416675" y="5565775"/>
          <p14:tracePt t="163739" x="6518275" y="5532438"/>
          <p14:tracePt t="163746" x="6602413" y="5489575"/>
          <p14:tracePt t="163756" x="6688138" y="5456238"/>
          <p14:tracePt t="163763" x="6764338" y="5421313"/>
          <p14:tracePt t="163770" x="6858000" y="5370513"/>
          <p14:tracePt t="163779" x="6934200" y="5337175"/>
          <p14:tracePt t="163787" x="7010400" y="5294313"/>
          <p14:tracePt t="163795" x="7088188" y="5260975"/>
          <p14:tracePt t="163803" x="7164388" y="5226050"/>
          <p14:tracePt t="163811" x="7232650" y="5192713"/>
          <p14:tracePt t="163819" x="7299325" y="5167313"/>
          <p14:tracePt t="163828" x="7359650" y="5149850"/>
          <p14:tracePt t="163835" x="7418388" y="5132388"/>
          <p14:tracePt t="163845" x="7494588" y="5099050"/>
          <p14:tracePt t="163851" x="7554913" y="5081588"/>
          <p14:tracePt t="163861" x="7605713" y="5073650"/>
          <p14:tracePt t="163868" x="7666038" y="5048250"/>
          <p14:tracePt t="163877" x="7707313" y="5038725"/>
          <p14:tracePt t="163889" x="7775575" y="5005388"/>
          <p14:tracePt t="163894" x="7800975" y="5005388"/>
          <p14:tracePt t="163899" x="7835900" y="4987925"/>
          <p14:tracePt t="163906" x="7851775" y="4987925"/>
          <p14:tracePt t="163915" x="7886700" y="4979988"/>
          <p14:tracePt t="163922" x="7902575" y="4972050"/>
          <p14:tracePt t="163932" x="7912100" y="4962525"/>
          <p14:tracePt t="163939" x="7927975" y="4962525"/>
          <p14:tracePt t="163947" x="7937500" y="4954588"/>
          <p14:tracePt t="163994" x="7937500" y="4946650"/>
          <p14:tracePt t="164012" x="7937500" y="4937125"/>
          <p14:tracePt t="164427" x="7945438" y="4929188"/>
          <p14:tracePt t="164435" x="7954963" y="4919663"/>
          <p14:tracePt t="164445" x="7962900" y="4911725"/>
          <p14:tracePt t="164451" x="7962900" y="4903788"/>
          <p14:tracePt t="164461" x="7980363" y="4886325"/>
          <p14:tracePt t="164477" x="7988300" y="4868863"/>
          <p14:tracePt t="164490" x="7996238" y="4852988"/>
          <p14:tracePt t="164498" x="7996238" y="4843463"/>
          <p14:tracePt t="164506" x="7996238" y="4827588"/>
          <p14:tracePt t="164516" x="8005763" y="4792663"/>
          <p14:tracePt t="164523" x="8039100" y="4741863"/>
          <p14:tracePt t="164531" x="8081963" y="4683125"/>
          <p14:tracePt t="164539" x="8158163" y="4648200"/>
          <p14:tracePt t="164547" x="8234363" y="4614863"/>
          <p14:tracePt t="164554" x="8294688" y="4605338"/>
          <p14:tracePt t="164563" x="8335963" y="4589463"/>
          <p14:tracePt t="164571" x="8388350" y="4564063"/>
          <p14:tracePt t="164578" x="8413750" y="4546600"/>
          <p14:tracePt t="164587" x="8439150" y="4538663"/>
          <p14:tracePt t="164995" x="8421688" y="4538663"/>
          <p14:tracePt t="165003" x="8404225" y="4538663"/>
          <p14:tracePt t="165013" x="8370888" y="4538663"/>
          <p14:tracePt t="165019" x="8362950" y="4538663"/>
          <p14:tracePt t="165028" x="8335963" y="4538663"/>
          <p14:tracePt t="165035" x="8320088" y="4538663"/>
          <p14:tracePt t="165045" x="8310563" y="4538663"/>
          <p14:tracePt t="165050" x="8285163" y="4521200"/>
          <p14:tracePt t="165061" x="8277225" y="4513263"/>
          <p14:tracePt t="165066" x="8269288" y="4503738"/>
          <p14:tracePt t="165082" x="8259763" y="4503738"/>
          <p14:tracePt t="165090" x="8251825" y="4503738"/>
          <p14:tracePt t="165098" x="8243888" y="4503738"/>
          <p14:tracePt t="165106" x="8234363" y="4503738"/>
          <p14:tracePt t="165114" x="8226425" y="4503738"/>
          <p14:tracePt t="165123" x="8218488" y="4503738"/>
          <p14:tracePt t="165154" x="8208963" y="4503738"/>
          <p14:tracePt t="165316" x="8201025" y="4495800"/>
          <p14:tracePt t="165475" x="8183563" y="4478338"/>
          <p14:tracePt t="165490" x="8175625" y="4478338"/>
          <p14:tracePt t="165499" x="8166100" y="4470400"/>
          <p14:tracePt t="165506" x="8158163" y="4470400"/>
          <p14:tracePt t="165515" x="8150225" y="4460875"/>
          <p14:tracePt t="165524" x="8140700" y="4452938"/>
          <p14:tracePt t="165530" x="8132763" y="4445000"/>
          <p14:tracePt t="165539" x="8115300" y="4445000"/>
          <p14:tracePt t="165547" x="8107363" y="4435475"/>
          <p14:tracePt t="165555" x="8099425" y="4427538"/>
          <p14:tracePt t="165563" x="8081963" y="4410075"/>
          <p14:tracePt t="165571" x="8074025" y="4402138"/>
          <p14:tracePt t="165579" x="8056563" y="4394200"/>
          <p14:tracePt t="165587" x="8047038" y="4394200"/>
          <p14:tracePt t="165596" x="8031163" y="4376738"/>
          <p14:tracePt t="165603" x="8021638" y="4368800"/>
          <p14:tracePt t="165613" x="8005763" y="4359275"/>
          <p14:tracePt t="165619" x="7996238" y="4359275"/>
          <p14:tracePt t="165629" x="7988300" y="4351338"/>
          <p14:tracePt t="165645" x="7970838" y="4351338"/>
          <p14:tracePt t="166003" x="7970838" y="4341813"/>
          <p14:tracePt t="166019" x="7980363" y="4333875"/>
          <p14:tracePt t="166030" x="8005763" y="4333875"/>
          <p14:tracePt t="166036" x="8013700" y="4325938"/>
          <p14:tracePt t="166045" x="8031163" y="4325938"/>
          <p14:tracePt t="166051" x="8056563" y="4325938"/>
          <p14:tracePt t="166061" x="8089900" y="4325938"/>
          <p14:tracePt t="166068" x="8107363" y="4316413"/>
          <p14:tracePt t="166074" x="8140700" y="4316413"/>
          <p14:tracePt t="166083" x="8166100" y="4308475"/>
          <p14:tracePt t="166090" x="8191500" y="4308475"/>
          <p14:tracePt t="166099" x="8208963" y="4308475"/>
          <p14:tracePt t="166107" x="8234363" y="4308475"/>
          <p14:tracePt t="166115" x="8251825" y="4308475"/>
          <p14:tracePt t="166124" x="8259763" y="4300538"/>
          <p14:tracePt t="166131" x="8269288" y="4300538"/>
          <p14:tracePt t="166139" x="8277225" y="4300538"/>
          <p14:tracePt t="166603" x="8285163" y="4300538"/>
          <p14:tracePt t="166859" x="8294688" y="4300538"/>
          <p14:tracePt t="166867" x="8302625" y="4300538"/>
          <p14:tracePt t="166874" x="8320088" y="4300538"/>
          <p14:tracePt t="166883" x="8335963" y="4291013"/>
          <p14:tracePt t="166890" x="8353425" y="4291013"/>
          <p14:tracePt t="166899" x="8378825" y="4291013"/>
          <p14:tracePt t="166907" x="8404225" y="4291013"/>
          <p14:tracePt t="166916" x="8455025" y="4291013"/>
          <p14:tracePt t="166922" x="8497888" y="4283075"/>
          <p14:tracePt t="166930" x="8558213" y="4275138"/>
          <p14:tracePt t="166939" x="8616950" y="4275138"/>
          <p14:tracePt t="166947" x="8677275" y="4265613"/>
          <p14:tracePt t="166955" x="8753475" y="4265613"/>
          <p14:tracePt t="166963" x="8804275" y="4265613"/>
          <p14:tracePt t="166970" x="8880475" y="4249738"/>
          <p14:tracePt t="166979" x="8956675" y="4240213"/>
          <p14:tracePt t="166987" x="9007475" y="4240213"/>
          <p14:tracePt t="166996" x="9085263" y="423227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32294-29F3-42D7-8E18-6C1BFF7C04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66" y="846237"/>
            <a:ext cx="8425631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선후 조건문을 작성하는 이유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처리에 대한 알고리즘이나 절차를 기술하지 않고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처리가 수행해야 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기능을 기술하는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선후 조건문이 유용한 경우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자신이 오랫동안 사용하던 특유의 알고리즘으로 처리할 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적용 가능한 알고리즘들이 여럿 존재할 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다수의 알고리즘을 프로그래머가 선택하길 원할 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9F10294B-1061-4032-9229-790113596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B65A1F-1E28-43D3-9037-5227D8587BF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E404114-4364-45E0-A3DE-CA2C4CC8228C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7.3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선후 조건문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54"/>
    </mc:Choice>
    <mc:Fallback xmlns="">
      <p:transition spd="slow" advTm="92054"/>
    </mc:Fallback>
  </mc:AlternateContent>
  <p:extLst>
    <p:ext uri="{3A86A75C-4F4B-4683-9AE1-C65F6400EC91}">
      <p14:laserTraceLst xmlns:p14="http://schemas.microsoft.com/office/powerpoint/2010/main">
        <p14:tracePtLst>
          <p14:tracePt t="1511" x="8948738" y="3390900"/>
          <p14:tracePt t="1516" x="8796338" y="3330575"/>
          <p14:tracePt t="1525" x="8677275" y="3279775"/>
          <p14:tracePt t="1533" x="8574088" y="3221038"/>
          <p14:tracePt t="1541" x="8447088" y="3211513"/>
          <p14:tracePt t="1549" x="8370888" y="3170238"/>
          <p14:tracePt t="1557" x="8362950" y="3170238"/>
          <p14:tracePt t="1885" x="8208963" y="3170238"/>
          <p14:tracePt t="1896" x="8005763" y="3186113"/>
          <p14:tracePt t="1901" x="7800975" y="3186113"/>
          <p14:tracePt t="1912" x="7562850" y="3186113"/>
          <p14:tracePt t="1918" x="7299325" y="3186113"/>
          <p14:tracePt t="1925" x="7010400" y="3186113"/>
          <p14:tracePt t="1934" x="6738938" y="3160713"/>
          <p14:tracePt t="1940" x="6475413" y="3144838"/>
          <p14:tracePt t="1949" x="6186488" y="3144838"/>
          <p14:tracePt t="1958" x="5846763" y="3094038"/>
          <p14:tracePt t="1966" x="5583238" y="3076575"/>
          <p14:tracePt t="1974" x="5327650" y="3025775"/>
          <p14:tracePt t="1981" x="5132388" y="2982913"/>
          <p14:tracePt t="1989" x="5005388" y="2922588"/>
          <p14:tracePt t="1997" x="4852988" y="2863850"/>
          <p14:tracePt t="2005" x="4733925" y="2820988"/>
          <p14:tracePt t="2014" x="4589463" y="2770188"/>
          <p14:tracePt t="2022" x="4478338" y="2693988"/>
          <p14:tracePt t="2031" x="4394200" y="2625725"/>
          <p14:tracePt t="2038" x="4283075" y="2549525"/>
          <p14:tracePt t="2047" x="4224338" y="2506663"/>
          <p14:tracePt t="2053" x="4156075" y="2463800"/>
          <p14:tracePt t="2063" x="4087813" y="2405063"/>
          <p14:tracePt t="2069" x="4037013" y="2362200"/>
          <p14:tracePt t="2079" x="3976688" y="2311400"/>
          <p14:tracePt t="2085" x="3908425" y="2268538"/>
          <p14:tracePt t="2096" x="3849688" y="2227263"/>
          <p14:tracePt t="2101" x="3781425" y="2184400"/>
          <p14:tracePt t="2111" x="3730625" y="2141538"/>
          <p14:tracePt t="2117" x="3671888" y="2090738"/>
          <p14:tracePt t="2125" x="3619500" y="2047875"/>
          <p14:tracePt t="2134" x="3552825" y="1997075"/>
          <p14:tracePt t="2140" x="3475038" y="1938338"/>
          <p14:tracePt t="2150" x="3390900" y="1870075"/>
          <p14:tracePt t="2157" x="3305175" y="1809750"/>
          <p14:tracePt t="2165" x="3238500" y="1751013"/>
          <p14:tracePt t="2174" x="3160713" y="1690688"/>
          <p14:tracePt t="2182" x="3067050" y="1622425"/>
          <p14:tracePt t="2189" x="2974975" y="1555750"/>
          <p14:tracePt t="2198" x="2871788" y="1495425"/>
          <p14:tracePt t="2205" x="2752725" y="1444625"/>
          <p14:tracePt t="2214" x="2660650" y="1401763"/>
          <p14:tracePt t="2222" x="2541588" y="1343025"/>
          <p14:tracePt t="2231" x="2430463" y="1300163"/>
          <p14:tracePt t="2238" x="2311400" y="1249363"/>
          <p14:tracePt t="2247" x="2209800" y="1206500"/>
          <p14:tracePt t="2254" x="2116138" y="1173163"/>
          <p14:tracePt t="2264" x="2014538" y="1138238"/>
          <p14:tracePt t="2269" x="1938338" y="1104900"/>
          <p14:tracePt t="2279" x="1835150" y="1069975"/>
          <p14:tracePt t="2286" x="1758950" y="1044575"/>
          <p14:tracePt t="2296" x="1649413" y="1011238"/>
          <p14:tracePt t="2302" x="1571625" y="993775"/>
          <p14:tracePt t="2312" x="1470025" y="960438"/>
          <p14:tracePt t="2318" x="1411288" y="935038"/>
          <p14:tracePt t="2325" x="1333500" y="909638"/>
          <p14:tracePt t="2333" x="1257300" y="884238"/>
          <p14:tracePt t="2341" x="1198563" y="874713"/>
          <p14:tracePt t="2349" x="1147763" y="841375"/>
          <p14:tracePt t="2358" x="1104900" y="841375"/>
          <p14:tracePt t="2365" x="1079500" y="833438"/>
          <p14:tracePt t="2374" x="1054100" y="823913"/>
          <p14:tracePt t="2397" x="1054100" y="815975"/>
          <p14:tracePt t="2454" x="1054100" y="808038"/>
          <p14:tracePt t="2789" x="1054100" y="798513"/>
          <p14:tracePt t="2951" x="1062038" y="798513"/>
          <p14:tracePt t="2999" x="1069975" y="798513"/>
          <p14:tracePt t="3014" x="1079500" y="798513"/>
          <p14:tracePt t="3045" x="1096963" y="798513"/>
          <p14:tracePt t="3070" x="1112838" y="798513"/>
          <p14:tracePt t="3102" x="1138238" y="790575"/>
          <p14:tracePt t="3117" x="1163638" y="790575"/>
          <p14:tracePt t="3124" x="1173163" y="790575"/>
          <p14:tracePt t="3134" x="1198563" y="790575"/>
          <p14:tracePt t="3141" x="1223963" y="790575"/>
          <p14:tracePt t="3150" x="1249363" y="790575"/>
          <p14:tracePt t="3158" x="1274763" y="790575"/>
          <p14:tracePt t="3165" x="1317625" y="790575"/>
          <p14:tracePt t="3173" x="1376363" y="790575"/>
          <p14:tracePt t="3181" x="1401763" y="790575"/>
          <p14:tracePt t="3189" x="1462088" y="790575"/>
          <p14:tracePt t="3197" x="1504950" y="790575"/>
          <p14:tracePt t="3205" x="1546225" y="790575"/>
          <p14:tracePt t="3214" x="1589088" y="790575"/>
          <p14:tracePt t="3221" x="1631950" y="790575"/>
          <p14:tracePt t="3231" x="1665288" y="790575"/>
          <p14:tracePt t="3236" x="1725613" y="790575"/>
          <p14:tracePt t="3247" x="1766888" y="790575"/>
          <p14:tracePt t="3253" x="1793875" y="790575"/>
          <p14:tracePt t="3264" x="1819275" y="790575"/>
          <p14:tracePt t="3269" x="1852613" y="790575"/>
          <p14:tracePt t="3280" x="1878013" y="790575"/>
          <p14:tracePt t="3285" x="1920875" y="790575"/>
          <p14:tracePt t="3294" x="1938338" y="790575"/>
          <p14:tracePt t="3301" x="1963738" y="790575"/>
          <p14:tracePt t="3310" x="1971675" y="790575"/>
          <p14:tracePt t="3318" x="1979613" y="790575"/>
          <p14:tracePt t="3324" x="2005013" y="790575"/>
          <p14:tracePt t="3341" x="2022475" y="790575"/>
          <p14:tracePt t="3358" x="2030413" y="790575"/>
          <p14:tracePt t="3389" x="2039938" y="798513"/>
          <p14:tracePt t="3397" x="2055813" y="798513"/>
          <p14:tracePt t="3406" x="2065338" y="798513"/>
          <p14:tracePt t="3413" x="2082800" y="798513"/>
          <p14:tracePt t="3422" x="2090738" y="808038"/>
          <p14:tracePt t="3431" x="2108200" y="815975"/>
          <p14:tracePt t="3438" x="2133600" y="823913"/>
          <p14:tracePt t="3454" x="2149475" y="823913"/>
          <p14:tracePt t="3464" x="2184400" y="833438"/>
          <p14:tracePt t="3470" x="2192338" y="833438"/>
          <p14:tracePt t="3480" x="2217738" y="841375"/>
          <p14:tracePt t="3486" x="2243138" y="849313"/>
          <p14:tracePt t="3494" x="2260600" y="849313"/>
          <p14:tracePt t="3502" x="2293938" y="858838"/>
          <p14:tracePt t="3509" x="2328863" y="866775"/>
          <p14:tracePt t="3518" x="2362200" y="874713"/>
          <p14:tracePt t="3525" x="2397125" y="874713"/>
          <p14:tracePt t="3534" x="2422525" y="884238"/>
          <p14:tracePt t="3542" x="2447925" y="892175"/>
          <p14:tracePt t="3549" x="2506663" y="892175"/>
          <p14:tracePt t="3558" x="2524125" y="892175"/>
          <p14:tracePt t="3566" x="2557463" y="892175"/>
          <p14:tracePt t="3573" x="2582863" y="892175"/>
          <p14:tracePt t="3582" x="2600325" y="892175"/>
          <p14:tracePt t="3590" x="2617788" y="892175"/>
          <p14:tracePt t="3597" x="2625725" y="892175"/>
          <p14:tracePt t="4022" x="2625725" y="900113"/>
          <p14:tracePt t="4070" x="2643188" y="900113"/>
          <p14:tracePt t="4101" x="2651125" y="909638"/>
          <p14:tracePt t="4182" x="2660650" y="909638"/>
          <p14:tracePt t="4190" x="2668588" y="917575"/>
          <p14:tracePt t="4205" x="2676525" y="917575"/>
          <p14:tracePt t="4214" x="2693988" y="935038"/>
          <p14:tracePt t="4221" x="2719388" y="952500"/>
          <p14:tracePt t="4231" x="2744788" y="968375"/>
          <p14:tracePt t="4238" x="2752725" y="985838"/>
          <p14:tracePt t="4248" x="2778125" y="1011238"/>
          <p14:tracePt t="4254" x="2805113" y="1019175"/>
          <p14:tracePt t="4263" x="2830513" y="1044575"/>
          <p14:tracePt t="4270" x="2881313" y="1087438"/>
          <p14:tracePt t="4280" x="2932113" y="1122363"/>
          <p14:tracePt t="4286" x="2982913" y="1173163"/>
          <p14:tracePt t="4297" x="3059113" y="1216025"/>
          <p14:tracePt t="4300" x="3127375" y="1257300"/>
          <p14:tracePt t="4308" x="3211513" y="1300163"/>
          <p14:tracePt t="4318" x="3279775" y="1343025"/>
          <p14:tracePt t="4326" x="3365500" y="1376363"/>
          <p14:tracePt t="4333" x="3433763" y="1411288"/>
          <p14:tracePt t="4342" x="3535363" y="1452563"/>
          <p14:tracePt t="4350" x="3568700" y="1487488"/>
          <p14:tracePt t="4357" x="3603625" y="1512888"/>
          <p14:tracePt t="4366" x="3636963" y="1520825"/>
          <p14:tracePt t="4373" x="3654425" y="1538288"/>
          <p14:tracePt t="4382" x="3679825" y="1538288"/>
          <p14:tracePt t="4388" x="3687763" y="1538288"/>
          <p14:tracePt t="4398" x="3705225" y="1546225"/>
          <p14:tracePt t="4415" x="3713163" y="1555750"/>
          <p14:tracePt t="4431" x="3722688" y="1563688"/>
          <p14:tracePt t="4448" x="3730625" y="1571625"/>
          <p14:tracePt t="4454" x="3748088" y="1581150"/>
          <p14:tracePt t="4464" x="3748088" y="1597025"/>
          <p14:tracePt t="4470" x="3773488" y="1614488"/>
          <p14:tracePt t="4480" x="3790950" y="1614488"/>
          <p14:tracePt t="4486" x="3816350" y="1631950"/>
          <p14:tracePt t="4497" x="3824288" y="1639888"/>
          <p14:tracePt t="4502" x="3857625" y="1649413"/>
          <p14:tracePt t="4508" x="3875088" y="1657350"/>
          <p14:tracePt t="4517" x="3900488" y="1665288"/>
          <p14:tracePt t="4525" x="3925888" y="1682750"/>
          <p14:tracePt t="4534" x="3943350" y="1690688"/>
          <p14:tracePt t="4541" x="3951288" y="1690688"/>
          <p14:tracePt t="4550" x="3968750" y="1690688"/>
          <p14:tracePt t="4557" x="3994150" y="1708150"/>
          <p14:tracePt t="4565" x="4037013" y="1716088"/>
          <p14:tracePt t="4573" x="4079875" y="1733550"/>
          <p14:tracePt t="4581" x="4138613" y="1766888"/>
          <p14:tracePt t="4589" x="4181475" y="1776413"/>
          <p14:tracePt t="4598" x="4257675" y="1809750"/>
          <p14:tracePt t="4605" x="4316413" y="1827213"/>
          <p14:tracePt t="4614" x="4368800" y="1852613"/>
          <p14:tracePt t="4621" x="4419600" y="1860550"/>
          <p14:tracePt t="4632" x="4452938" y="1878013"/>
          <p14:tracePt t="4638" x="4460875" y="1885950"/>
          <p14:tracePt t="4647" x="4495800" y="1903413"/>
          <p14:tracePt t="4653" x="4513263" y="1903413"/>
          <p14:tracePt t="4663" x="4546600" y="1911350"/>
          <p14:tracePt t="4670" x="4564063" y="1920875"/>
          <p14:tracePt t="4679" x="4572000" y="1928813"/>
          <p14:tracePt t="4686" x="4589463" y="1928813"/>
          <p14:tracePt t="4695" x="4597400" y="1928813"/>
          <p14:tracePt t="4702" x="4597400" y="1938338"/>
          <p14:tracePt t="4709" x="4614863" y="1938338"/>
          <p14:tracePt t="4718" x="4630738" y="1946275"/>
          <p14:tracePt t="4725" x="4640263" y="1946275"/>
          <p14:tracePt t="4733" x="4657725" y="1954213"/>
          <p14:tracePt t="4742" x="4683125" y="1954213"/>
          <p14:tracePt t="4750" x="4691063" y="1954213"/>
          <p14:tracePt t="4757" x="4716463" y="1954213"/>
          <p14:tracePt t="4766" x="4724400" y="1954213"/>
          <p14:tracePt t="4773" x="4741863" y="1954213"/>
          <p14:tracePt t="4782" x="4759325" y="1954213"/>
          <p14:tracePt t="4798" x="4775200" y="1954213"/>
          <p14:tracePt t="4837" x="4784725" y="1954213"/>
          <p14:tracePt t="4869" x="4792663" y="1954213"/>
          <p14:tracePt t="4942" x="4802188" y="1954213"/>
          <p14:tracePt t="4950" x="4810125" y="1946275"/>
          <p14:tracePt t="4974" x="4810125" y="1938338"/>
          <p14:tracePt t="5013" x="4810125" y="1928813"/>
          <p14:tracePt t="5031" x="4802188" y="1911350"/>
          <p14:tracePt t="5037" x="4784725" y="1895475"/>
          <p14:tracePt t="5047" x="4759325" y="1870075"/>
          <p14:tracePt t="5054" x="4759325" y="1860550"/>
          <p14:tracePt t="10941" x="4767263" y="1870075"/>
          <p14:tracePt t="10949" x="4784725" y="1870075"/>
          <p14:tracePt t="10958" x="4835525" y="1870075"/>
          <p14:tracePt t="10968" x="4911725" y="1895475"/>
          <p14:tracePt t="10974" x="5022850" y="1895475"/>
          <p14:tracePt t="10984" x="5149850" y="1895475"/>
          <p14:tracePt t="10989" x="5286375" y="1895475"/>
          <p14:tracePt t="11000" x="5430838" y="1878013"/>
          <p14:tracePt t="11006" x="5532438" y="1844675"/>
          <p14:tracePt t="11016" x="5591175" y="1827213"/>
          <p14:tracePt t="11022" x="5608638" y="1827213"/>
          <p14:tracePt t="11086" x="5616575" y="1827213"/>
          <p14:tracePt t="11142" x="5634038" y="1793875"/>
          <p14:tracePt t="11149" x="5676900" y="1733550"/>
          <p14:tracePt t="11158" x="5761038" y="1622425"/>
          <p14:tracePt t="11167" x="5821363" y="1530350"/>
          <p14:tracePt t="11173" x="5889625" y="1427163"/>
          <p14:tracePt t="11184" x="5948363" y="1325563"/>
          <p14:tracePt t="11189" x="5973763" y="1181100"/>
          <p14:tracePt t="11200" x="6016625" y="1112838"/>
          <p14:tracePt t="11525" x="5889625" y="1163638"/>
          <p14:tracePt t="11534" x="5770563" y="1249363"/>
          <p14:tracePt t="11542" x="5583238" y="1317625"/>
          <p14:tracePt t="11552" x="5395913" y="1401763"/>
          <p14:tracePt t="11558" x="5175250" y="1495425"/>
          <p14:tracePt t="11568" x="4954588" y="1622425"/>
          <p14:tracePt t="11575" x="4741863" y="1784350"/>
          <p14:tracePt t="11584" x="4605338" y="1860550"/>
          <p14:tracePt t="11589" x="4513263" y="1895475"/>
          <p14:tracePt t="11600" x="4410075" y="1946275"/>
          <p14:tracePt t="11606" x="4341813" y="1963738"/>
          <p14:tracePt t="11615" x="4232275" y="1997075"/>
          <p14:tracePt t="11621" x="4164013" y="2022475"/>
          <p14:tracePt t="11628" x="4070350" y="2055813"/>
          <p14:tracePt t="11637" x="4037013" y="2065338"/>
          <p14:tracePt t="11645" x="4027488" y="2065338"/>
          <p14:tracePt t="11678" x="4019550" y="2065338"/>
          <p14:tracePt t="11693" x="4011613" y="2065338"/>
          <p14:tracePt t="11710" x="4002088" y="2065338"/>
          <p14:tracePt t="11725" x="3994150" y="2065338"/>
          <p14:tracePt t="11758" x="3986213" y="2055813"/>
          <p14:tracePt t="11965" x="3986213" y="2047875"/>
          <p14:tracePt t="11984" x="3986213" y="2039938"/>
          <p14:tracePt t="11989" x="3986213" y="2022475"/>
          <p14:tracePt t="12000" x="3986213" y="2014538"/>
          <p14:tracePt t="12006" x="3994150" y="1989138"/>
          <p14:tracePt t="12013" x="3994150" y="1979613"/>
          <p14:tracePt t="12021" x="3994150" y="1954213"/>
          <p14:tracePt t="12029" x="3994150" y="1946275"/>
          <p14:tracePt t="12037" x="3994150" y="1938338"/>
          <p14:tracePt t="12045" x="3994150" y="1920875"/>
          <p14:tracePt t="12054" x="3994150" y="1911350"/>
          <p14:tracePt t="12062" x="3976688" y="1895475"/>
          <p14:tracePt t="12070" x="3976688" y="1885950"/>
          <p14:tracePt t="12077" x="3968750" y="1870075"/>
          <p14:tracePt t="12085" x="3960813" y="1852613"/>
          <p14:tracePt t="12093" x="3943350" y="1827213"/>
          <p14:tracePt t="12102" x="3935413" y="1819275"/>
          <p14:tracePt t="12109" x="3925888" y="1809750"/>
          <p14:tracePt t="12118" x="3925888" y="1793875"/>
          <p14:tracePt t="12124" x="3917950" y="1784350"/>
          <p14:tracePt t="12134" x="3900488" y="1766888"/>
          <p14:tracePt t="12141" x="3892550" y="1751013"/>
          <p14:tracePt t="12151" x="3892550" y="1725613"/>
          <p14:tracePt t="12158" x="3892550" y="1716088"/>
          <p14:tracePt t="12168" x="3892550" y="1700213"/>
          <p14:tracePt t="12173" x="3892550" y="1690688"/>
          <p14:tracePt t="12183" x="3900488" y="1674813"/>
          <p14:tracePt t="12190" x="3908425" y="1674813"/>
          <p14:tracePt t="12200" x="3908425" y="1665288"/>
          <p14:tracePt t="12206" x="3917950" y="1665288"/>
          <p14:tracePt t="12254" x="3917950" y="1657350"/>
          <p14:tracePt t="12269" x="3925888" y="1649413"/>
          <p14:tracePt t="12286" x="3925888" y="1639888"/>
          <p14:tracePt t="12310" x="3935413" y="1631950"/>
          <p14:tracePt t="12318" x="3943350" y="1622425"/>
          <p14:tracePt t="12325" x="3951288" y="1622425"/>
          <p14:tracePt t="12335" x="3951288" y="1614488"/>
          <p14:tracePt t="12342" x="3968750" y="1606550"/>
          <p14:tracePt t="12352" x="3976688" y="1597025"/>
          <p14:tracePt t="12357" x="3986213" y="1597025"/>
          <p14:tracePt t="12374" x="3994150" y="1597025"/>
          <p14:tracePt t="12406" x="4002088" y="1589088"/>
          <p14:tracePt t="12421" x="4002088" y="1581150"/>
          <p14:tracePt t="12438" x="4011613" y="1563688"/>
          <p14:tracePt t="12445" x="4011613" y="1555750"/>
          <p14:tracePt t="12462" x="4019550" y="1555750"/>
          <p14:tracePt t="12470" x="4019550" y="1546225"/>
          <p14:tracePt t="12477" x="4027488" y="1538288"/>
          <p14:tracePt t="12494" x="4037013" y="1530350"/>
          <p14:tracePt t="12509" x="4044950" y="1530350"/>
          <p14:tracePt t="12557" x="4044950" y="1520825"/>
          <p14:tracePt t="12568" x="4044950" y="1512888"/>
          <p14:tracePt t="12598" x="4052888" y="1512888"/>
          <p14:tracePt t="12662" x="4062413" y="1512888"/>
          <p14:tracePt t="12677" x="4079875" y="1504950"/>
          <p14:tracePt t="12694" x="4087813" y="1495425"/>
          <p14:tracePt t="12709" x="4095750" y="1487488"/>
          <p14:tracePt t="12718" x="4113213" y="1487488"/>
          <p14:tracePt t="12734" x="4121150" y="1477963"/>
          <p14:tracePt t="12742" x="4130675" y="1470025"/>
          <p14:tracePt t="12752" x="4138613" y="1462088"/>
          <p14:tracePt t="12783" x="4146550" y="1452563"/>
          <p14:tracePt t="12815" x="4156075" y="1444625"/>
          <p14:tracePt t="13543" x="4171950" y="1444625"/>
          <p14:tracePt t="13550" x="4189413" y="1444625"/>
          <p14:tracePt t="13558" x="4206875" y="1444625"/>
          <p14:tracePt t="13568" x="4224338" y="1462088"/>
          <p14:tracePt t="13573" x="4249738" y="1470025"/>
          <p14:tracePt t="13584" x="4257675" y="1470025"/>
          <p14:tracePt t="13589" x="4275138" y="1477963"/>
          <p14:tracePt t="13597" x="4283075" y="1477963"/>
          <p14:tracePt t="13605" x="4291013" y="1477963"/>
          <p14:tracePt t="13613" x="4300538" y="1477963"/>
          <p14:tracePt t="13621" x="4316413" y="1487488"/>
          <p14:tracePt t="13677" x="4325938" y="1487488"/>
          <p14:tracePt t="13702" x="4333875" y="1495425"/>
          <p14:tracePt t="13709" x="4341813" y="1512888"/>
          <p14:tracePt t="13720" x="4351338" y="1520825"/>
          <p14:tracePt t="13726" x="4359275" y="1530350"/>
          <p14:tracePt t="13735" x="4376738" y="1546225"/>
          <p14:tracePt t="13741" x="4402138" y="1571625"/>
          <p14:tracePt t="13752" x="4410075" y="1581150"/>
          <p14:tracePt t="13757" x="4427538" y="1614488"/>
          <p14:tracePt t="13767" x="4452938" y="1639888"/>
          <p14:tracePt t="13773" x="4478338" y="1657350"/>
          <p14:tracePt t="13783" x="4513263" y="1682750"/>
          <p14:tracePt t="13789" x="4538663" y="1708150"/>
          <p14:tracePt t="13796" x="4589463" y="1725613"/>
          <p14:tracePt t="13805" x="4622800" y="1758950"/>
          <p14:tracePt t="13813" x="4657725" y="1784350"/>
          <p14:tracePt t="13821" x="4708525" y="1809750"/>
          <p14:tracePt t="13830" x="4775200" y="1852613"/>
          <p14:tracePt t="13838" x="4810125" y="1870075"/>
          <p14:tracePt t="13846" x="4878388" y="1911350"/>
          <p14:tracePt t="13854" x="4937125" y="1946275"/>
          <p14:tracePt t="13861" x="4987925" y="1979613"/>
          <p14:tracePt t="13870" x="5091113" y="2022475"/>
          <p14:tracePt t="13877" x="5167313" y="2065338"/>
          <p14:tracePt t="13897" x="5345113" y="2124075"/>
          <p14:tracePt t="13903" x="5421313" y="2141538"/>
          <p14:tracePt t="13910" x="5489575" y="2166938"/>
          <p14:tracePt t="13920" x="5583238" y="2184400"/>
          <p14:tracePt t="13925" x="5626100" y="2209800"/>
          <p14:tracePt t="13936" x="5676900" y="2217738"/>
          <p14:tracePt t="13941" x="5719763" y="2227263"/>
          <p14:tracePt t="13952" x="5753100" y="2243138"/>
          <p14:tracePt t="13957" x="5770563" y="2243138"/>
          <p14:tracePt t="14093" x="5778500" y="2252663"/>
          <p14:tracePt t="14108" x="5770563" y="2260600"/>
          <p14:tracePt t="14134" x="5761038" y="2260600"/>
          <p14:tracePt t="14141" x="5753100" y="2268538"/>
          <p14:tracePt t="14152" x="5745163" y="2268538"/>
          <p14:tracePt t="14168" x="5745163" y="2278063"/>
          <p14:tracePt t="14183" x="5735638" y="2286000"/>
          <p14:tracePt t="14198" x="5727700" y="2293938"/>
          <p14:tracePt t="14212" x="5719763" y="2293938"/>
          <p14:tracePt t="14454" x="5710238" y="2293938"/>
          <p14:tracePt t="14461" x="5702300" y="2293938"/>
          <p14:tracePt t="14470" x="5684838" y="2293938"/>
          <p14:tracePt t="14478" x="5651500" y="2293938"/>
          <p14:tracePt t="14486" x="5608638" y="2293938"/>
          <p14:tracePt t="14493" x="5575300" y="2293938"/>
          <p14:tracePt t="14502" x="5524500" y="2293938"/>
          <p14:tracePt t="14509" x="5464175" y="2278063"/>
          <p14:tracePt t="14519" x="5387975" y="2278063"/>
          <p14:tracePt t="14525" x="5319713" y="2278063"/>
          <p14:tracePt t="14536" x="5260975" y="2278063"/>
          <p14:tracePt t="14541" x="5175250" y="2252663"/>
          <p14:tracePt t="14551" x="5091113" y="2252663"/>
          <p14:tracePt t="14558" x="4987925" y="2252663"/>
          <p14:tracePt t="14568" x="4903788" y="2243138"/>
          <p14:tracePt t="14574" x="4802188" y="2243138"/>
          <p14:tracePt t="14581" x="4716463" y="2243138"/>
          <p14:tracePt t="14589" x="4605338" y="2243138"/>
          <p14:tracePt t="14596" x="4503738" y="2235200"/>
          <p14:tracePt t="14606" x="4419600" y="2209800"/>
          <p14:tracePt t="14613" x="4308475" y="2209800"/>
          <p14:tracePt t="14622" x="4189413" y="2209800"/>
          <p14:tracePt t="14630" x="4079875" y="2200275"/>
          <p14:tracePt t="14637" x="3960813" y="2184400"/>
          <p14:tracePt t="14645" x="3832225" y="2174875"/>
          <p14:tracePt t="14653" x="3722688" y="2149475"/>
          <p14:tracePt t="14662" x="3611563" y="2149475"/>
          <p14:tracePt t="14669" x="3509963" y="2149475"/>
          <p14:tracePt t="14677" x="3390900" y="2141538"/>
          <p14:tracePt t="14687" x="3305175" y="2133600"/>
          <p14:tracePt t="14693" x="3203575" y="2116138"/>
          <p14:tracePt t="14702" x="3119438" y="2116138"/>
          <p14:tracePt t="14709" x="3051175" y="2116138"/>
          <p14:tracePt t="14720" x="2990850" y="2116138"/>
          <p14:tracePt t="14725" x="2949575" y="2116138"/>
          <p14:tracePt t="14736" x="2906713" y="2108200"/>
          <p14:tracePt t="14741" x="2846388" y="2108200"/>
          <p14:tracePt t="14752" x="2820988" y="2108200"/>
          <p14:tracePt t="14758" x="2805113" y="2108200"/>
          <p14:tracePt t="14768" x="2778125" y="2108200"/>
          <p14:tracePt t="14774" x="2752725" y="2108200"/>
          <p14:tracePt t="14783" x="2744788" y="2108200"/>
          <p14:tracePt t="14790" x="2727325" y="2108200"/>
          <p14:tracePt t="14796" x="2719388" y="2108200"/>
          <p14:tracePt t="14813" x="2711450" y="2108200"/>
          <p14:tracePt t="14822" x="2693988" y="2108200"/>
          <p14:tracePt t="14854" x="2686050" y="2108200"/>
          <p14:tracePt t="14861" x="2676525" y="2108200"/>
          <p14:tracePt t="14878" x="2668588" y="2108200"/>
          <p14:tracePt t="15118" x="2660650" y="2108200"/>
          <p14:tracePt t="15136" x="2660650" y="2116138"/>
          <p14:tracePt t="15157" x="2668588" y="2133600"/>
          <p14:tracePt t="15167" x="2668588" y="2141538"/>
          <p14:tracePt t="15184" x="2676525" y="2149475"/>
          <p14:tracePt t="15189" x="2686050" y="2159000"/>
          <p14:tracePt t="15196" x="2693988" y="2166938"/>
          <p14:tracePt t="15206" x="2701925" y="2174875"/>
          <p14:tracePt t="15213" x="2711450" y="2184400"/>
          <p14:tracePt t="15222" x="2719388" y="2192338"/>
          <p14:tracePt t="15230" x="2736850" y="2192338"/>
          <p14:tracePt t="15237" x="2752725" y="2200275"/>
          <p14:tracePt t="15254" x="2787650" y="2209800"/>
          <p14:tracePt t="15269" x="2820988" y="2217738"/>
          <p14:tracePt t="15277" x="2830513" y="2217738"/>
          <p14:tracePt t="15286" x="2846388" y="2217738"/>
          <p14:tracePt t="15294" x="2881313" y="2217738"/>
          <p14:tracePt t="15302" x="2906713" y="2217738"/>
          <p14:tracePt t="15310" x="2940050" y="2217738"/>
          <p14:tracePt t="15320" x="2982913" y="2227263"/>
          <p14:tracePt t="15325" x="3000375" y="2227263"/>
          <p14:tracePt t="15336" x="3041650" y="2235200"/>
          <p14:tracePt t="15341" x="3059113" y="2235200"/>
          <p14:tracePt t="15352" x="3076575" y="2235200"/>
          <p14:tracePt t="15358" x="3101975" y="2235200"/>
          <p14:tracePt t="15368" x="3119438" y="2235200"/>
          <p14:tracePt t="15384" x="3135313" y="2235200"/>
          <p14:tracePt t="15389" x="3144838" y="2235200"/>
          <p14:tracePt t="15926" x="3152775" y="2235200"/>
          <p14:tracePt t="15942" x="3160713" y="2235200"/>
          <p14:tracePt t="15958" x="3170238" y="2235200"/>
          <p14:tracePt t="15966" x="3178175" y="2235200"/>
          <p14:tracePt t="15980" x="3186113" y="2227263"/>
          <p14:tracePt t="15996" x="3195638" y="2227263"/>
          <p14:tracePt t="16006" x="3211513" y="2217738"/>
          <p14:tracePt t="16029" x="3221038" y="2209800"/>
          <p14:tracePt t="16038" x="3238500" y="2209800"/>
          <p14:tracePt t="16053" x="3263900" y="2209800"/>
          <p14:tracePt t="16062" x="3271838" y="2209800"/>
          <p14:tracePt t="16069" x="3279775" y="2209800"/>
          <p14:tracePt t="16078" x="3297238" y="2209800"/>
          <p14:tracePt t="16086" x="3314700" y="2200275"/>
          <p14:tracePt t="16093" x="3340100" y="2200275"/>
          <p14:tracePt t="16102" x="3365500" y="2200275"/>
          <p14:tracePt t="16109" x="3382963" y="2200275"/>
          <p14:tracePt t="16119" x="3390900" y="2192338"/>
          <p14:tracePt t="16126" x="3416300" y="2192338"/>
          <p14:tracePt t="16136" x="3433763" y="2192338"/>
          <p14:tracePt t="16142" x="3449638" y="2192338"/>
          <p14:tracePt t="16152" x="3475038" y="2192338"/>
          <p14:tracePt t="16157" x="3502025" y="2192338"/>
          <p14:tracePt t="16165" x="3535363" y="2184400"/>
          <p14:tracePt t="16173" x="3543300" y="2184400"/>
          <p14:tracePt t="16181" x="3578225" y="2184400"/>
          <p14:tracePt t="16190" x="3603625" y="2184400"/>
          <p14:tracePt t="16197" x="3629025" y="2184400"/>
          <p14:tracePt t="16204" x="3654425" y="2184400"/>
          <p14:tracePt t="16214" x="3687763" y="2184400"/>
          <p14:tracePt t="16221" x="3722688" y="2184400"/>
          <p14:tracePt t="16229" x="3763963" y="2184400"/>
          <p14:tracePt t="16238" x="3790950" y="2184400"/>
          <p14:tracePt t="16245" x="3816350" y="2184400"/>
          <p14:tracePt t="16253" x="3857625" y="2184400"/>
          <p14:tracePt t="16262" x="3875088" y="2184400"/>
          <p14:tracePt t="16269" x="3900488" y="2184400"/>
          <p14:tracePt t="16278" x="3917950" y="2184400"/>
          <p14:tracePt t="16285" x="3951288" y="2184400"/>
          <p14:tracePt t="16293" x="3968750" y="2184400"/>
          <p14:tracePt t="16302" x="4002088" y="2184400"/>
          <p14:tracePt t="16310" x="4027488" y="2184400"/>
          <p14:tracePt t="16321" x="4070350" y="2184400"/>
          <p14:tracePt t="16325" x="4087813" y="2184400"/>
          <p14:tracePt t="16335" x="4130675" y="2184400"/>
          <p14:tracePt t="16341" x="4171950" y="2184400"/>
          <p14:tracePt t="16349" x="4224338" y="2184400"/>
          <p14:tracePt t="16358" x="4265613" y="2184400"/>
          <p14:tracePt t="16365" x="4308475" y="2184400"/>
          <p14:tracePt t="16373" x="4351338" y="2184400"/>
          <p14:tracePt t="16380" x="4384675" y="2184400"/>
          <p14:tracePt t="16390" x="4427538" y="2184400"/>
          <p14:tracePt t="16397" x="4445000" y="2184400"/>
          <p14:tracePt t="16405" x="4470400" y="2184400"/>
          <p14:tracePt t="16414" x="4495800" y="2184400"/>
          <p14:tracePt t="16421" x="4521200" y="2184400"/>
          <p14:tracePt t="16438" x="4546600" y="2184400"/>
          <p14:tracePt t="16445" x="4554538" y="2184400"/>
          <p14:tracePt t="16453" x="4572000" y="2184400"/>
          <p14:tracePt t="16462" x="4579938" y="2184400"/>
          <p14:tracePt t="16470" x="4589463" y="2184400"/>
          <p14:tracePt t="16477" x="4597400" y="2184400"/>
          <p14:tracePt t="16494" x="4605338" y="2184400"/>
          <p14:tracePt t="16510" x="4614863" y="2184400"/>
          <p14:tracePt t="16525" x="4622800" y="2184400"/>
          <p14:tracePt t="16694" x="4640263" y="2184400"/>
          <p14:tracePt t="16710" x="4648200" y="2184400"/>
          <p14:tracePt t="16854" x="4665663" y="2184400"/>
          <p14:tracePt t="16870" x="4673600" y="2184400"/>
          <p14:tracePt t="16887" x="4683125" y="2184400"/>
          <p14:tracePt t="16894" x="4691063" y="2184400"/>
          <p14:tracePt t="16919" x="4699000" y="2184400"/>
          <p14:tracePt t="16936" x="4708525" y="2184400"/>
          <p14:tracePt t="16951" x="4716463" y="2184400"/>
          <p14:tracePt t="16965" x="4724400" y="2184400"/>
          <p14:tracePt t="16972" x="4741863" y="2184400"/>
          <p14:tracePt t="16988" x="4749800" y="2192338"/>
          <p14:tracePt t="17004" x="4759325" y="2192338"/>
          <p14:tracePt t="17013" x="4767263" y="2200275"/>
          <p14:tracePt t="17020" x="4775200" y="2200275"/>
          <p14:tracePt t="17029" x="4784725" y="2200275"/>
          <p14:tracePt t="17037" x="4792663" y="2200275"/>
          <p14:tracePt t="17053" x="4802188" y="2200275"/>
          <p14:tracePt t="17061" x="4810125" y="2200275"/>
          <p14:tracePt t="17071" x="4818063" y="2209800"/>
          <p14:tracePt t="17324" x="4827588" y="2209800"/>
          <p14:tracePt t="18166" x="4827588" y="2217738"/>
          <p14:tracePt t="18669" x="4827588" y="2235200"/>
          <p14:tracePt t="19629" x="4835525" y="2235200"/>
          <p14:tracePt t="20070" x="4835525" y="2243138"/>
          <p14:tracePt t="20213" x="4835525" y="2252663"/>
          <p14:tracePt t="20725" x="4843463" y="2252663"/>
          <p14:tracePt t="20774" x="4852988" y="2252663"/>
          <p14:tracePt t="21093" x="4860925" y="2252663"/>
          <p14:tracePt t="21165" x="4868863" y="2260600"/>
          <p14:tracePt t="21430" x="4868863" y="2268538"/>
          <p14:tracePt t="21446" x="4868863" y="2278063"/>
          <p14:tracePt t="21455" x="4860925" y="2278063"/>
          <p14:tracePt t="21461" x="4852988" y="2278063"/>
          <p14:tracePt t="21477" x="4843463" y="2286000"/>
          <p14:tracePt t="21494" x="4835525" y="2293938"/>
          <p14:tracePt t="21502" x="4818063" y="2293938"/>
          <p14:tracePt t="21510" x="4810125" y="2303463"/>
          <p14:tracePt t="21516" x="4802188" y="2303463"/>
          <p14:tracePt t="21525" x="4775200" y="2303463"/>
          <p14:tracePt t="21533" x="4775200" y="2311400"/>
          <p14:tracePt t="21541" x="4767263" y="2319338"/>
          <p14:tracePt t="21549" x="4749800" y="2328863"/>
          <p14:tracePt t="21558" x="4733925" y="2336800"/>
          <p14:tracePt t="21566" x="4716463" y="2344738"/>
          <p14:tracePt t="21574" x="4708525" y="2354263"/>
          <p14:tracePt t="21581" x="4699000" y="2371725"/>
          <p14:tracePt t="21589" x="4673600" y="2387600"/>
          <p14:tracePt t="21598" x="4657725" y="2387600"/>
          <p14:tracePt t="21606" x="4648200" y="2397125"/>
          <p14:tracePt t="21614" x="4630738" y="2405063"/>
          <p14:tracePt t="21622" x="4597400" y="2422525"/>
          <p14:tracePt t="21630" x="4579938" y="2430463"/>
          <p14:tracePt t="21638" x="4546600" y="2447925"/>
          <p14:tracePt t="21646" x="4521200" y="2455863"/>
          <p14:tracePt t="21655" x="4503738" y="2473325"/>
          <p14:tracePt t="21662" x="4470400" y="2489200"/>
          <p14:tracePt t="21672" x="4452938" y="2506663"/>
          <p14:tracePt t="21677" x="4427538" y="2516188"/>
          <p14:tracePt t="21688" x="4394200" y="2532063"/>
          <p14:tracePt t="21693" x="4376738" y="2549525"/>
          <p14:tracePt t="21702" x="4333875" y="2566988"/>
          <p14:tracePt t="21709" x="4316413" y="2574925"/>
          <p14:tracePt t="21717" x="4283075" y="2592388"/>
          <p14:tracePt t="21725" x="4265613" y="2608263"/>
          <p14:tracePt t="21733" x="4249738" y="2625725"/>
          <p14:tracePt t="21741" x="4232275" y="2643188"/>
          <p14:tracePt t="21750" x="4206875" y="2643188"/>
          <p14:tracePt t="21757" x="4189413" y="2660650"/>
          <p14:tracePt t="21765" x="4181475" y="2668588"/>
          <p14:tracePt t="21773" x="4164013" y="2686050"/>
          <p14:tracePt t="21781" x="4138613" y="2693988"/>
          <p14:tracePt t="21790" x="4130675" y="2701925"/>
          <p14:tracePt t="21796" x="4113213" y="2711450"/>
          <p14:tracePt t="21806" x="4105275" y="2719388"/>
          <p14:tracePt t="21812" x="4095750" y="2727325"/>
          <p14:tracePt t="21822" x="4087813" y="2736850"/>
          <p14:tracePt t="21830" x="4079875" y="2744788"/>
          <p14:tracePt t="21840" x="4079875" y="2752725"/>
          <p14:tracePt t="21846" x="4062413" y="2762250"/>
          <p14:tracePt t="21856" x="4052888" y="2770188"/>
          <p14:tracePt t="21861" x="4044950" y="2787650"/>
          <p14:tracePt t="21872" x="4037013" y="2787650"/>
          <p14:tracePt t="21878" x="4027488" y="2795588"/>
          <p14:tracePt t="21899" x="4019550" y="2805113"/>
          <p14:tracePt t="21904" x="4019550" y="2813050"/>
          <p14:tracePt t="21910" x="4011613" y="2820988"/>
          <p14:tracePt t="21916" x="4011613" y="2830513"/>
          <p14:tracePt t="21974" x="4002088" y="2830513"/>
          <p14:tracePt t="22501" x="4002088" y="2838450"/>
          <p14:tracePt t="22606" x="4011613" y="2838450"/>
          <p14:tracePt t="22733" x="4019550" y="2838450"/>
          <p14:tracePt t="22765" x="4027488" y="2838450"/>
          <p14:tracePt t="22813" x="4037013" y="2838450"/>
          <p14:tracePt t="22974" x="4037013" y="2830513"/>
          <p14:tracePt t="22991" x="4052888" y="2830513"/>
          <p14:tracePt t="22997" x="4062413" y="2830513"/>
          <p14:tracePt t="23006" x="4062413" y="2820988"/>
          <p14:tracePt t="23013" x="4070350" y="2820988"/>
          <p14:tracePt t="23029" x="4079875" y="2820988"/>
          <p14:tracePt t="23077" x="4087813" y="2820988"/>
          <p14:tracePt t="23134" x="4105275" y="2820988"/>
          <p14:tracePt t="23230" x="4113213" y="2813050"/>
          <p14:tracePt t="23478" x="4130675" y="2813050"/>
          <p14:tracePt t="23510" x="4146550" y="2813050"/>
          <p14:tracePt t="23629" x="4156075" y="2813050"/>
          <p14:tracePt t="23718" x="4164013" y="2813050"/>
          <p14:tracePt t="23765" x="4181475" y="2813050"/>
          <p14:tracePt t="24253" x="4189413" y="2813050"/>
          <p14:tracePt t="25341" x="4197350" y="2813050"/>
          <p14:tracePt t="25357" x="4206875" y="2813050"/>
          <p14:tracePt t="25366" x="4214813" y="2813050"/>
          <p14:tracePt t="25375" x="4224338" y="2805113"/>
          <p14:tracePt t="25382" x="4232275" y="2805113"/>
          <p14:tracePt t="25391" x="4257675" y="2805113"/>
          <p14:tracePt t="25398" x="4265613" y="2805113"/>
          <p14:tracePt t="25408" x="4275138" y="2805113"/>
          <p14:tracePt t="25414" x="4283075" y="2805113"/>
          <p14:tracePt t="25430" x="4300538" y="2805113"/>
          <p14:tracePt t="25440" x="4308475" y="2805113"/>
          <p14:tracePt t="25462" x="4316413" y="2805113"/>
          <p14:tracePt t="25598" x="4325938" y="2795588"/>
          <p14:tracePt t="25637" x="4333875" y="2787650"/>
          <p14:tracePt t="25822" x="4341813" y="2787650"/>
          <p14:tracePt t="25830" x="4351338" y="2795588"/>
          <p14:tracePt t="25856" x="4351338" y="2805113"/>
          <p14:tracePt t="25894" x="4359275" y="2805113"/>
          <p14:tracePt t="25926" x="4368800" y="2805113"/>
          <p14:tracePt t="25941" x="4376738" y="2805113"/>
          <p14:tracePt t="25958" x="4384675" y="2805113"/>
          <p14:tracePt t="25973" x="4384675" y="2795588"/>
          <p14:tracePt t="25990" x="4394200" y="2787650"/>
          <p14:tracePt t="28038" x="4394200" y="2778125"/>
          <p14:tracePt t="28052" x="4394200" y="2762250"/>
          <p14:tracePt t="28117" x="4394200" y="2752725"/>
          <p14:tracePt t="28126" x="4394200" y="2744788"/>
          <p14:tracePt t="28134" x="4394200" y="2736850"/>
          <p14:tracePt t="28175" x="4394200" y="2719388"/>
          <p14:tracePt t="28261" x="4394200" y="2711450"/>
          <p14:tracePt t="28422" x="4402138" y="2711450"/>
          <p14:tracePt t="28439" x="4402138" y="2719388"/>
          <p14:tracePt t="28453" x="4410075" y="2727325"/>
          <p14:tracePt t="30142" x="4419600" y="2727325"/>
          <p14:tracePt t="30246" x="4427538" y="2727325"/>
          <p14:tracePt t="30333" x="4435475" y="2727325"/>
          <p14:tracePt t="30406" x="4445000" y="2719388"/>
          <p14:tracePt t="30551" x="4452938" y="2719388"/>
          <p14:tracePt t="30566" x="4460875" y="2727325"/>
          <p14:tracePt t="30577" x="4478338" y="2744788"/>
          <p14:tracePt t="30582" x="4478338" y="2762250"/>
          <p14:tracePt t="30589" x="4486275" y="2770188"/>
          <p14:tracePt t="30596" x="4503738" y="2787650"/>
          <p14:tracePt t="30607" x="4521200" y="2805113"/>
          <p14:tracePt t="30614" x="4521200" y="2813050"/>
          <p14:tracePt t="30620" x="4529138" y="2820988"/>
          <p14:tracePt t="30630" x="4538663" y="2830513"/>
          <p14:tracePt t="30637" x="4554538" y="2830513"/>
          <p14:tracePt t="30646" x="4605338" y="2813050"/>
          <p14:tracePt t="30654" x="4665663" y="2805113"/>
          <p14:tracePt t="30661" x="4724400" y="2778125"/>
          <p14:tracePt t="30670" x="4792663" y="2770188"/>
          <p14:tracePt t="30677" x="4860925" y="2752725"/>
          <p14:tracePt t="30685" x="4911725" y="2719388"/>
          <p14:tracePt t="30693" x="4929188" y="2701925"/>
          <p14:tracePt t="30700" x="4937125" y="2693988"/>
          <p14:tracePt t="30710" x="4946650" y="2668588"/>
          <p14:tracePt t="30718" x="4962525" y="2651125"/>
          <p14:tracePt t="30989" x="4878388" y="2651125"/>
          <p14:tracePt t="30998" x="4775200" y="2668588"/>
          <p14:tracePt t="31006" x="4673600" y="2701925"/>
          <p14:tracePt t="31014" x="4564063" y="2727325"/>
          <p14:tracePt t="31020" x="4410075" y="2770188"/>
          <p14:tracePt t="31030" x="4283075" y="2820988"/>
          <p14:tracePt t="31037" x="4164013" y="2881313"/>
          <p14:tracePt t="31046" x="4002088" y="3000375"/>
          <p14:tracePt t="31054" x="3900488" y="3051175"/>
          <p14:tracePt t="31062" x="3730625" y="3186113"/>
          <p14:tracePt t="31070" x="3671888" y="3238500"/>
          <p14:tracePt t="31078" x="3636963" y="3279775"/>
          <p14:tracePt t="31085" x="3629025" y="3289300"/>
          <p14:tracePt t="31094" x="3629025" y="3330575"/>
          <p14:tracePt t="31102" x="3611563" y="3424238"/>
          <p14:tracePt t="31110" x="3586163" y="3484563"/>
          <p14:tracePt t="31118" x="3568700" y="3535363"/>
          <p14:tracePt t="31126" x="3560763" y="3552825"/>
          <p14:tracePt t="31134" x="3560763" y="3586163"/>
          <p14:tracePt t="31142" x="3560763" y="3636963"/>
          <p14:tracePt t="31150" x="3560763" y="3662363"/>
          <p14:tracePt t="31160" x="3560763" y="3713163"/>
          <p14:tracePt t="31166" x="3560763" y="3738563"/>
          <p14:tracePt t="31176" x="3560763" y="3763963"/>
          <p14:tracePt t="31182" x="3552825" y="3781425"/>
          <p14:tracePt t="31192" x="3552825" y="3816350"/>
          <p14:tracePt t="31198" x="3552825" y="3849688"/>
          <p14:tracePt t="31205" x="3552825" y="3867150"/>
          <p14:tracePt t="31213" x="3552825" y="3883025"/>
          <p14:tracePt t="31220" x="3552825" y="3900488"/>
          <p14:tracePt t="31229" x="3552825" y="3908425"/>
          <p14:tracePt t="31237" x="3552825" y="3917950"/>
          <p14:tracePt t="31246" x="3552825" y="3935413"/>
          <p14:tracePt t="31254" x="3552825" y="3943350"/>
          <p14:tracePt t="31262" x="3552825" y="3951288"/>
          <p14:tracePt t="31269" x="3552825" y="3960813"/>
          <p14:tracePt t="31277" x="3552825" y="3976688"/>
          <p14:tracePt t="31285" x="3552825" y="3994150"/>
          <p14:tracePt t="31292" x="3552825" y="4002088"/>
          <p14:tracePt t="31302" x="3543300" y="4019550"/>
          <p14:tracePt t="31318" x="3527425" y="4027488"/>
          <p14:tracePt t="31333" x="3509963" y="4027488"/>
          <p14:tracePt t="31365" x="3492500" y="4027488"/>
          <p14:tracePt t="31381" x="3484563" y="4037013"/>
          <p14:tracePt t="31392" x="3475038" y="4037013"/>
          <p14:tracePt t="31397" x="3467100" y="4037013"/>
          <p14:tracePt t="31405" x="3459163" y="4037013"/>
          <p14:tracePt t="31414" x="3449638" y="4037013"/>
          <p14:tracePt t="31420" x="3424238" y="4037013"/>
          <p14:tracePt t="31430" x="3416300" y="4044950"/>
          <p14:tracePt t="31437" x="3408363" y="4044950"/>
          <p14:tracePt t="31446" x="3390900" y="4052888"/>
          <p14:tracePt t="31454" x="3373438" y="4052888"/>
          <p14:tracePt t="31462" x="3348038" y="4052888"/>
          <p14:tracePt t="31478" x="3322638" y="4052888"/>
          <p14:tracePt t="31485" x="3305175" y="4052888"/>
          <p14:tracePt t="31493" x="3271838" y="4052888"/>
          <p14:tracePt t="31502" x="3246438" y="4052888"/>
          <p14:tracePt t="31509" x="3221038" y="4052888"/>
          <p14:tracePt t="31518" x="3170238" y="4052888"/>
          <p14:tracePt t="31526" x="3160713" y="4052888"/>
          <p14:tracePt t="31534" x="3109913" y="4052888"/>
          <p14:tracePt t="31543" x="3067050" y="4052888"/>
          <p14:tracePt t="31548" x="3041650" y="4052888"/>
          <p14:tracePt t="31559" x="2990850" y="4044950"/>
          <p14:tracePt t="31566" x="2949575" y="4044950"/>
          <p14:tracePt t="31576" x="2914650" y="4044950"/>
          <p14:tracePt t="31582" x="2897188" y="4044950"/>
          <p14:tracePt t="31592" x="2863850" y="4037013"/>
          <p14:tracePt t="31597" x="2838450" y="4037013"/>
          <p14:tracePt t="31606" x="2820988" y="4027488"/>
          <p14:tracePt t="31614" x="2805113" y="4027488"/>
          <p14:tracePt t="31621" x="2795588" y="4027488"/>
          <p14:tracePt t="31894" x="2805113" y="4027488"/>
          <p14:tracePt t="31902" x="2830513" y="4027488"/>
          <p14:tracePt t="31911" x="2838450" y="4027488"/>
          <p14:tracePt t="31917" x="2863850" y="4027488"/>
          <p14:tracePt t="31928" x="2889250" y="4027488"/>
          <p14:tracePt t="31934" x="2906713" y="4027488"/>
          <p14:tracePt t="31942" x="2940050" y="4027488"/>
          <p14:tracePt t="31950" x="2965450" y="4027488"/>
          <p14:tracePt t="31960" x="3008313" y="4027488"/>
          <p14:tracePt t="31965" x="3033713" y="4027488"/>
          <p14:tracePt t="31976" x="3076575" y="4027488"/>
          <p14:tracePt t="31982" x="3101975" y="4027488"/>
          <p14:tracePt t="31989" x="3135313" y="4027488"/>
          <p14:tracePt t="31998" x="3160713" y="4037013"/>
          <p14:tracePt t="32005" x="3186113" y="4037013"/>
          <p14:tracePt t="32014" x="3221038" y="4037013"/>
          <p14:tracePt t="32021" x="3254375" y="4044950"/>
          <p14:tracePt t="32030" x="3289300" y="4044950"/>
          <p14:tracePt t="32038" x="3305175" y="4052888"/>
          <p14:tracePt t="32046" x="3330575" y="4052888"/>
          <p14:tracePt t="32053" x="3355975" y="4052888"/>
          <p14:tracePt t="32062" x="3390900" y="4062413"/>
          <p14:tracePt t="32069" x="3398838" y="4062413"/>
          <p14:tracePt t="32078" x="3424238" y="4062413"/>
          <p14:tracePt t="32086" x="3441700" y="4062413"/>
          <p14:tracePt t="32093" x="3467100" y="4062413"/>
          <p14:tracePt t="32102" x="3484563" y="4070350"/>
          <p14:tracePt t="32110" x="3509963" y="4070350"/>
          <p14:tracePt t="32118" x="3527425" y="4070350"/>
          <p14:tracePt t="32127" x="3535363" y="4070350"/>
          <p14:tracePt t="32134" x="3552825" y="4070350"/>
          <p14:tracePt t="32143" x="3560763" y="4070350"/>
          <p14:tracePt t="32150" x="3578225" y="4070350"/>
          <p14:tracePt t="32159" x="3586163" y="4070350"/>
          <p14:tracePt t="32244" x="3594100" y="4070350"/>
          <p14:tracePt t="32262" x="3603625" y="4070350"/>
          <p14:tracePt t="32333" x="3611563" y="4070350"/>
          <p14:tracePt t="32429" x="3619500" y="4070350"/>
          <p14:tracePt t="32485" x="3629025" y="4070350"/>
          <p14:tracePt t="32518" x="3646488" y="4070350"/>
          <p14:tracePt t="32869" x="3654425" y="4070350"/>
          <p14:tracePt t="32886" x="3671888" y="4079875"/>
          <p14:tracePt t="32902" x="3671888" y="4087813"/>
          <p14:tracePt t="32911" x="3679825" y="4095750"/>
          <p14:tracePt t="32918" x="3687763" y="4095750"/>
          <p14:tracePt t="32927" x="3697288" y="4105275"/>
          <p14:tracePt t="32933" x="3705225" y="4113213"/>
          <p14:tracePt t="32943" x="3738563" y="4130675"/>
          <p14:tracePt t="32950" x="3748088" y="4138613"/>
          <p14:tracePt t="32960" x="3763963" y="4156075"/>
          <p14:tracePt t="32966" x="3781425" y="4171950"/>
          <p14:tracePt t="32976" x="3806825" y="4189413"/>
          <p14:tracePt t="32981" x="3841750" y="4197350"/>
          <p14:tracePt t="32988" x="3867150" y="4197350"/>
          <p14:tracePt t="32997" x="3925888" y="4197350"/>
          <p14:tracePt t="33005" x="3994150" y="4197350"/>
          <p14:tracePt t="33014" x="4095750" y="4197350"/>
          <p14:tracePt t="33021" x="4232275" y="4197350"/>
          <p14:tracePt t="33028" x="4333875" y="4156075"/>
          <p14:tracePt t="33038" x="4470400" y="4087813"/>
          <p14:tracePt t="33046" x="4546600" y="4044950"/>
          <p14:tracePt t="33053" x="4597400" y="4002088"/>
          <p14:tracePt t="33062" x="4648200" y="3951288"/>
          <p14:tracePt t="33069" x="4733925" y="3857625"/>
          <p14:tracePt t="33077" x="4759325" y="3816350"/>
          <p14:tracePt t="33326" x="4724400" y="3816350"/>
          <p14:tracePt t="33333" x="4630738" y="3849688"/>
          <p14:tracePt t="33343" x="4513263" y="3908425"/>
          <p14:tracePt t="33349" x="4427538" y="3935413"/>
          <p14:tracePt t="33359" x="4300538" y="3968750"/>
          <p14:tracePt t="33366" x="4181475" y="4019550"/>
          <p14:tracePt t="33375" x="4095750" y="4037013"/>
          <p14:tracePt t="33381" x="3943350" y="4087813"/>
          <p14:tracePt t="33389" x="3806825" y="4113213"/>
          <p14:tracePt t="33397" x="3790950" y="4121150"/>
          <p14:tracePt t="33405" x="3781425" y="4121150"/>
          <p14:tracePt t="33414" x="3763963" y="4121150"/>
          <p14:tracePt t="33422" x="3738563" y="4121150"/>
          <p14:tracePt t="33430" x="3697288" y="4121150"/>
          <p14:tracePt t="33437" x="3654425" y="4121150"/>
          <p14:tracePt t="33445" x="3619500" y="4130675"/>
          <p14:tracePt t="33453" x="3611563" y="4130675"/>
          <p14:tracePt t="33461" x="3586163" y="4146550"/>
          <p14:tracePt t="33470" x="3586163" y="4164013"/>
          <p14:tracePt t="33478" x="3560763" y="4181475"/>
          <p14:tracePt t="33485" x="3535363" y="4224338"/>
          <p14:tracePt t="33495" x="3509963" y="4257675"/>
          <p14:tracePt t="33502" x="3484563" y="4283075"/>
          <p14:tracePt t="33510" x="3459163" y="4308475"/>
          <p14:tracePt t="33518" x="3433763" y="4341813"/>
          <p14:tracePt t="33528" x="3398838" y="4384675"/>
          <p14:tracePt t="33534" x="3373438" y="4419600"/>
          <p14:tracePt t="33544" x="3355975" y="4452938"/>
          <p14:tracePt t="33550" x="3330575" y="4478338"/>
          <p14:tracePt t="33560" x="3305175" y="4513263"/>
          <p14:tracePt t="33565" x="3297238" y="4529138"/>
          <p14:tracePt t="33574" x="3279775" y="4554538"/>
          <p14:tracePt t="33581" x="3271838" y="4579938"/>
          <p14:tracePt t="33588" x="3271838" y="4589463"/>
          <p14:tracePt t="33597" x="3263900" y="4614863"/>
          <p14:tracePt t="33605" x="3263900" y="4622800"/>
          <p14:tracePt t="33622" x="3263900" y="4630738"/>
          <p14:tracePt t="33829" x="3271838" y="4630738"/>
          <p14:tracePt t="33837" x="3279775" y="4622800"/>
          <p14:tracePt t="33853" x="3289300" y="4614863"/>
          <p14:tracePt t="33861" x="3297238" y="4605338"/>
          <p14:tracePt t="33885" x="3305175" y="4605338"/>
          <p14:tracePt t="33895" x="3314700" y="4605338"/>
          <p14:tracePt t="33902" x="3330575" y="4597400"/>
          <p14:tracePt t="33912" x="3340100" y="4597400"/>
          <p14:tracePt t="33917" x="3355975" y="4589463"/>
          <p14:tracePt t="33928" x="3373438" y="4589463"/>
          <p14:tracePt t="33935" x="3408363" y="4589463"/>
          <p14:tracePt t="33944" x="3424238" y="4589463"/>
          <p14:tracePt t="33950" x="3459163" y="4589463"/>
          <p14:tracePt t="33959" x="3492500" y="4589463"/>
          <p14:tracePt t="33966" x="3517900" y="4589463"/>
          <p14:tracePt t="33973" x="3535363" y="4589463"/>
          <p14:tracePt t="33982" x="3568700" y="4589463"/>
          <p14:tracePt t="33988" x="3594100" y="4589463"/>
          <p14:tracePt t="33998" x="3619500" y="4589463"/>
          <p14:tracePt t="34005" x="3636963" y="4589463"/>
          <p14:tracePt t="34013" x="3671888" y="4589463"/>
          <p14:tracePt t="34022" x="3697288" y="4589463"/>
          <p14:tracePt t="34029" x="3722688" y="4589463"/>
          <p14:tracePt t="34037" x="3748088" y="4589463"/>
          <p14:tracePt t="34045" x="3763963" y="4589463"/>
          <p14:tracePt t="34053" x="3798888" y="4589463"/>
          <p14:tracePt t="34061" x="3841750" y="4589463"/>
          <p14:tracePt t="34069" x="3875088" y="4589463"/>
          <p14:tracePt t="34078" x="3917950" y="4589463"/>
          <p14:tracePt t="34085" x="3951288" y="4597400"/>
          <p14:tracePt t="34095" x="3986213" y="4605338"/>
          <p14:tracePt t="34100" x="4044950" y="4605338"/>
          <p14:tracePt t="34110" x="4113213" y="4614863"/>
          <p14:tracePt t="34117" x="4138613" y="4614863"/>
          <p14:tracePt t="34128" x="4214813" y="4622800"/>
          <p14:tracePt t="34133" x="4257675" y="4640263"/>
          <p14:tracePt t="34144" x="4308475" y="4648200"/>
          <p14:tracePt t="34148" x="4341813" y="4648200"/>
          <p14:tracePt t="34158" x="4368800" y="4657725"/>
          <p14:tracePt t="34165" x="4419600" y="4665663"/>
          <p14:tracePt t="34173" x="4452938" y="4665663"/>
          <p14:tracePt t="34181" x="4478338" y="4673600"/>
          <p14:tracePt t="34188" x="4503738" y="4673600"/>
          <p14:tracePt t="34196" x="4521200" y="4673600"/>
          <p14:tracePt t="34205" x="4554538" y="4683125"/>
          <p14:tracePt t="34222" x="4572000" y="4683125"/>
          <p14:tracePt t="34229" x="4589463" y="4683125"/>
          <p14:tracePt t="34237" x="4605338" y="4683125"/>
          <p14:tracePt t="34245" x="4630738" y="4691063"/>
          <p14:tracePt t="34252" x="4640263" y="4691063"/>
          <p14:tracePt t="34260" x="4657725" y="4691063"/>
          <p14:tracePt t="34268" x="4673600" y="4691063"/>
          <p14:tracePt t="34285" x="4683125" y="4699000"/>
          <p14:tracePt t="34295" x="4691063" y="4699000"/>
          <p14:tracePt t="34565" x="4691063" y="4708525"/>
          <p14:tracePt t="34597" x="4683125" y="4708525"/>
          <p14:tracePt t="34613" x="4683125" y="4716463"/>
          <p14:tracePt t="34630" x="4673600" y="4724400"/>
          <p14:tracePt t="35086" x="4683125" y="4724400"/>
          <p14:tracePt t="35093" x="4699000" y="4724400"/>
          <p14:tracePt t="35129" x="4708525" y="4724400"/>
          <p14:tracePt t="35133" x="4716463" y="4724400"/>
          <p14:tracePt t="35150" x="4733925" y="4724400"/>
          <p14:tracePt t="35159" x="4741863" y="4724400"/>
          <p14:tracePt t="35166" x="4749800" y="4724400"/>
          <p14:tracePt t="35172" x="4767263" y="4724400"/>
          <p14:tracePt t="35182" x="4775200" y="4724400"/>
          <p14:tracePt t="35189" x="4792663" y="4724400"/>
          <p14:tracePt t="35198" x="4818063" y="4724400"/>
          <p14:tracePt t="35213" x="4843463" y="4724400"/>
          <p14:tracePt t="35222" x="4852988" y="4724400"/>
          <p14:tracePt t="35230" x="4868863" y="4724400"/>
          <p14:tracePt t="35237" x="4886325" y="4724400"/>
          <p14:tracePt t="35254" x="4911725" y="4724400"/>
          <p14:tracePt t="35270" x="4937125" y="4724400"/>
          <p14:tracePt t="35278" x="4946650" y="4724400"/>
          <p14:tracePt t="35286" x="4962525" y="4724400"/>
          <p14:tracePt t="35294" x="4987925" y="4724400"/>
          <p14:tracePt t="35312" x="5013325" y="4724400"/>
          <p14:tracePt t="35317" x="5022850" y="4724400"/>
          <p14:tracePt t="35328" x="5030788" y="4724400"/>
          <p14:tracePt t="35333" x="5048250" y="4724400"/>
          <p14:tracePt t="35343" x="5064125" y="4724400"/>
          <p14:tracePt t="35350" x="5073650" y="4724400"/>
          <p14:tracePt t="35357" x="5091113" y="4724400"/>
          <p14:tracePt t="35365" x="5106988" y="4724400"/>
          <p14:tracePt t="35381" x="5132388" y="4724400"/>
          <p14:tracePt t="35389" x="5157788" y="4724400"/>
          <p14:tracePt t="35406" x="5175250" y="4724400"/>
          <p14:tracePt t="35421" x="5183188" y="4724400"/>
          <p14:tracePt t="35428" x="5200650" y="4724400"/>
          <p14:tracePt t="35446" x="5218113" y="4724400"/>
          <p14:tracePt t="35453" x="5235575" y="4724400"/>
          <p14:tracePt t="35470" x="5251450" y="4724400"/>
          <p14:tracePt t="35495" x="5268913" y="4724400"/>
          <p14:tracePt t="35501" x="5286375" y="4724400"/>
          <p14:tracePt t="35534" x="5294313" y="4724400"/>
          <p14:tracePt t="35544" x="5302250" y="4724400"/>
          <p14:tracePt t="35549" x="5311775" y="4724400"/>
          <p14:tracePt t="35565" x="5319713" y="4724400"/>
          <p14:tracePt t="35573" x="5327650" y="4716463"/>
          <p14:tracePt t="35590" x="5345113" y="4716463"/>
          <p14:tracePt t="35606" x="5353050" y="4716463"/>
          <p14:tracePt t="35630" x="5362575" y="4716463"/>
          <p14:tracePt t="35637" x="5370513" y="4716463"/>
          <p14:tracePt t="35671" x="5387975" y="4716463"/>
          <p14:tracePt t="35678" x="5395913" y="4716463"/>
          <p14:tracePt t="35696" x="5405438" y="4708525"/>
          <p14:tracePt t="35712" x="5413375" y="4708525"/>
          <p14:tracePt t="35728" x="5421313" y="4708525"/>
          <p14:tracePt t="35760" x="5438775" y="4708525"/>
          <p14:tracePt t="35765" x="5446713" y="4708525"/>
          <p14:tracePt t="35773" x="5456238" y="4708525"/>
          <p14:tracePt t="35790" x="5464175" y="4708525"/>
          <p14:tracePt t="35797" x="5472113" y="4708525"/>
          <p14:tracePt t="35806" x="5481638" y="4708525"/>
          <p14:tracePt t="35830" x="5489575" y="4708525"/>
          <p14:tracePt t="35845" x="5497513" y="4708525"/>
          <p14:tracePt t="35862" x="5507038" y="4708525"/>
          <p14:tracePt t="35870" x="5514975" y="4708525"/>
          <p14:tracePt t="35896" x="5524500" y="4708525"/>
          <p14:tracePt t="35912" x="5540375" y="4708525"/>
          <p14:tracePt t="35928" x="5549900" y="4708525"/>
          <p14:tracePt t="35933" x="5557838" y="4708525"/>
          <p14:tracePt t="35949" x="5565775" y="4708525"/>
          <p14:tracePt t="35965" x="5575300" y="4708525"/>
          <p14:tracePt t="35981" x="5591175" y="4708525"/>
          <p14:tracePt t="35997" x="5600700" y="4708525"/>
          <p14:tracePt t="36014" x="5616575" y="4708525"/>
          <p14:tracePt t="36037" x="5634038" y="4708525"/>
          <p14:tracePt t="36046" x="5641975" y="4708525"/>
          <p14:tracePt t="36062" x="5651500" y="4708525"/>
          <p14:tracePt t="36070" x="5659438" y="4708525"/>
          <p14:tracePt t="36078" x="5668963" y="4708525"/>
          <p14:tracePt t="36096" x="5676900" y="4708525"/>
          <p14:tracePt t="36102" x="5684838" y="4708525"/>
          <p14:tracePt t="36118" x="5694363" y="4708525"/>
          <p14:tracePt t="36127" x="5702300" y="4708525"/>
          <p14:tracePt t="36133" x="5710238" y="4708525"/>
          <p14:tracePt t="36149" x="5719763" y="4708525"/>
          <p14:tracePt t="36156" x="5727700" y="4708525"/>
          <p14:tracePt t="36165" x="5727700" y="4716463"/>
          <p14:tracePt t="36173" x="5745163" y="4716463"/>
          <p14:tracePt t="36182" x="5753100" y="4716463"/>
          <p14:tracePt t="36190" x="5770563" y="4724400"/>
          <p14:tracePt t="36206" x="5778500" y="4724400"/>
          <p14:tracePt t="36213" x="5788025" y="4724400"/>
          <p14:tracePt t="36229" x="5795963" y="4724400"/>
          <p14:tracePt t="36237" x="5803900" y="4724400"/>
          <p14:tracePt t="36254" x="5813425" y="4724400"/>
          <p14:tracePt t="36262" x="5829300" y="4733925"/>
          <p14:tracePt t="36286" x="5838825" y="4733925"/>
          <p14:tracePt t="36295" x="5846763" y="4733925"/>
          <p14:tracePt t="36302" x="5854700" y="4733925"/>
          <p14:tracePt t="36318" x="5864225" y="4733925"/>
          <p14:tracePt t="36328" x="5872163" y="4733925"/>
          <p14:tracePt t="36343" x="5880100" y="4733925"/>
          <p14:tracePt t="36349" x="5889625" y="4733925"/>
          <p14:tracePt t="36356" x="5897563" y="4733925"/>
          <p14:tracePt t="36373" x="5905500" y="4733925"/>
          <p14:tracePt t="36381" x="5915025" y="4733925"/>
          <p14:tracePt t="36390" x="5922963" y="4733925"/>
          <p14:tracePt t="36406" x="5932488" y="4741863"/>
          <p14:tracePt t="36438" x="5940425" y="4741863"/>
          <p14:tracePt t="36453" x="5948363" y="4741863"/>
          <p14:tracePt t="36462" x="5957888" y="4741863"/>
          <p14:tracePt t="36470" x="5965825" y="4741863"/>
          <p14:tracePt t="36479" x="5973763" y="4741863"/>
          <p14:tracePt t="36485" x="5983288" y="4741863"/>
          <p14:tracePt t="36512" x="5999163" y="4741863"/>
          <p14:tracePt t="36518" x="6008688" y="4741863"/>
          <p14:tracePt t="36544" x="6016625" y="4741863"/>
          <p14:tracePt t="36550" x="6024563" y="4741863"/>
          <p14:tracePt t="36556" x="6034088" y="4741863"/>
          <p14:tracePt t="36581" x="6042025" y="4741863"/>
          <p14:tracePt t="36590" x="6049963" y="4741863"/>
          <p14:tracePt t="36613" x="6059488" y="4741863"/>
          <p14:tracePt t="36621" x="6067425" y="4741863"/>
          <p14:tracePt t="36629" x="6076950" y="4749800"/>
          <p14:tracePt t="36662" x="6084888" y="4749800"/>
          <p14:tracePt t="36670" x="6092825" y="4749800"/>
          <p14:tracePt t="36718" x="6102350" y="4749800"/>
          <p14:tracePt t="36742" x="6110288" y="4749800"/>
          <p14:tracePt t="36750" x="6118225" y="4749800"/>
          <p14:tracePt t="36798" x="6127750" y="4749800"/>
          <p14:tracePt t="36838" x="6135688" y="4749800"/>
          <p14:tracePt t="36950" x="6143625" y="4749800"/>
          <p14:tracePt t="37006" x="6153150" y="4749800"/>
          <p14:tracePt t="37564" x="6161088" y="4749800"/>
          <p14:tracePt t="37580" x="6169025" y="4749800"/>
          <p14:tracePt t="37620" x="6178550" y="4749800"/>
          <p14:tracePt t="37638" x="6186488" y="4749800"/>
          <p14:tracePt t="37686" x="6203950" y="4749800"/>
          <p14:tracePt t="37702" x="6211888" y="4749800"/>
          <p14:tracePt t="37750" x="6221413" y="4749800"/>
          <p14:tracePt t="37756" x="6229350" y="4749800"/>
          <p14:tracePt t="37805" x="6237288" y="4749800"/>
          <p14:tracePt t="37813" x="6246813" y="4749800"/>
          <p14:tracePt t="37837" x="6254750" y="4749800"/>
          <p14:tracePt t="37862" x="6262688" y="4749800"/>
          <p14:tracePt t="37870" x="6272213" y="4749800"/>
          <p14:tracePt t="37879" x="6280150" y="4749800"/>
          <p14:tracePt t="37886" x="6288088" y="4749800"/>
          <p14:tracePt t="37895" x="6305550" y="4749800"/>
          <p14:tracePt t="37907" x="6305550" y="4759325"/>
          <p14:tracePt t="37913" x="6313488" y="4759325"/>
          <p14:tracePt t="37917" x="6323013" y="4759325"/>
          <p14:tracePt t="37925" x="6330950" y="4759325"/>
          <p14:tracePt t="37934" x="6338888" y="4759325"/>
          <p14:tracePt t="37940" x="6356350" y="4759325"/>
          <p14:tracePt t="37950" x="6365875" y="4759325"/>
          <p14:tracePt t="37957" x="6381750" y="4759325"/>
          <p14:tracePt t="37974" x="6399213" y="4759325"/>
          <p14:tracePt t="37982" x="6407150" y="4759325"/>
          <p14:tracePt t="37989" x="6416675" y="4759325"/>
          <p14:tracePt t="37998" x="6424613" y="4767263"/>
          <p14:tracePt t="38014" x="6442075" y="4767263"/>
          <p14:tracePt t="38046" x="6457950" y="4767263"/>
          <p14:tracePt t="38054" x="6467475" y="4767263"/>
          <p14:tracePt t="38063" x="6475413" y="4767263"/>
          <p14:tracePt t="38071" x="6483350" y="4775200"/>
          <p14:tracePt t="38079" x="6492875" y="4775200"/>
          <p14:tracePt t="38102" x="6500813" y="4775200"/>
          <p14:tracePt t="38112" x="6510338" y="4775200"/>
          <p14:tracePt t="38150" x="6518275" y="4775200"/>
          <p14:tracePt t="38198" x="6526213" y="4775200"/>
          <p14:tracePt t="38246" x="6535738" y="4775200"/>
          <p14:tracePt t="38285" x="6543675" y="4775200"/>
          <p14:tracePt t="38302" x="6551613" y="4775200"/>
          <p14:tracePt t="38405" x="6561138" y="4775200"/>
          <p14:tracePt t="38437" x="6569075" y="4775200"/>
          <p14:tracePt t="39437" x="6577013" y="4775200"/>
          <p14:tracePt t="39463" x="6577013" y="4784725"/>
          <p14:tracePt t="39479" x="6577013" y="4792663"/>
          <p14:tracePt t="39496" x="6577013" y="4810125"/>
          <p14:tracePt t="39502" x="6577013" y="4827588"/>
          <p14:tracePt t="39512" x="6577013" y="4843463"/>
          <p14:tracePt t="39518" x="6577013" y="4868863"/>
          <p14:tracePt t="39524" x="6577013" y="4886325"/>
          <p14:tracePt t="39533" x="6577013" y="4894263"/>
          <p14:tracePt t="39541" x="6569075" y="4911725"/>
          <p14:tracePt t="39549" x="6561138" y="4919663"/>
          <p14:tracePt t="39558" x="6551613" y="4929188"/>
          <p14:tracePt t="39573" x="6543675" y="4929188"/>
          <p14:tracePt t="39581" x="6577013" y="4911725"/>
          <p14:tracePt t="39589" x="6637338" y="4878388"/>
          <p14:tracePt t="39597" x="6688138" y="4860925"/>
          <p14:tracePt t="39606" x="6721475" y="4810125"/>
          <p14:tracePt t="39613" x="6746875" y="4759325"/>
          <p14:tracePt t="39631" x="6746875" y="4749800"/>
          <p14:tracePt t="39884" x="6721475" y="4749800"/>
          <p14:tracePt t="39896" x="6680200" y="4749800"/>
          <p14:tracePt t="39901" x="6611938" y="4775200"/>
          <p14:tracePt t="39911" x="6543675" y="4775200"/>
          <p14:tracePt t="39917" x="6467475" y="4802188"/>
          <p14:tracePt t="39924" x="6391275" y="4827588"/>
          <p14:tracePt t="39933" x="6313488" y="4860925"/>
          <p14:tracePt t="39942" x="6246813" y="4868863"/>
          <p14:tracePt t="39950" x="6153150" y="4894263"/>
          <p14:tracePt t="39958" x="6067425" y="4929188"/>
          <p14:tracePt t="39966" x="6008688" y="4937125"/>
          <p14:tracePt t="39973" x="5932488" y="4972050"/>
          <p14:tracePt t="39982" x="5872163" y="4979988"/>
          <p14:tracePt t="39989" x="5829300" y="4987925"/>
          <p14:tracePt t="39998" x="5788025" y="5013325"/>
          <p14:tracePt t="40014" x="5770563" y="5022850"/>
          <p14:tracePt t="40022" x="5753100" y="5022850"/>
          <p14:tracePt t="40030" x="5745163" y="5022850"/>
          <p14:tracePt t="40037" x="5727700" y="5022850"/>
          <p14:tracePt t="40054" x="5719763" y="5022850"/>
          <p14:tracePt t="40070" x="5710238" y="5022850"/>
          <p14:tracePt t="40086" x="5702300" y="5022850"/>
          <p14:tracePt t="40127" x="5694363" y="5022850"/>
          <p14:tracePt t="40157" x="5676900" y="5022850"/>
          <p14:tracePt t="40182" x="5659438" y="5022850"/>
          <p14:tracePt t="40189" x="5651500" y="5022850"/>
          <p14:tracePt t="40197" x="5641975" y="5022850"/>
          <p14:tracePt t="40206" x="5626100" y="5013325"/>
          <p14:tracePt t="40213" x="5616575" y="5013325"/>
          <p14:tracePt t="40222" x="5600700" y="5005388"/>
          <p14:tracePt t="40229" x="5591175" y="5005388"/>
          <p14:tracePt t="40237" x="5583238" y="4997450"/>
          <p14:tracePt t="40247" x="5575300" y="4987925"/>
          <p14:tracePt t="40253" x="5557838" y="4979988"/>
          <p14:tracePt t="40264" x="5557838" y="4972050"/>
          <p14:tracePt t="40269" x="5549900" y="4972050"/>
          <p14:tracePt t="40280" x="5532438" y="4962525"/>
          <p14:tracePt t="40294" x="5532438" y="4954588"/>
          <p14:tracePt t="40301" x="5514975" y="4946650"/>
          <p14:tracePt t="40309" x="5497513" y="4929188"/>
          <p14:tracePt t="40325" x="5489575" y="4919663"/>
          <p14:tracePt t="40332" x="5489575" y="4911725"/>
          <p14:tracePt t="40341" x="5472113" y="4903788"/>
          <p14:tracePt t="40348" x="5464175" y="4878388"/>
          <p14:tracePt t="40357" x="5446713" y="4860925"/>
          <p14:tracePt t="40365" x="5438775" y="4852988"/>
          <p14:tracePt t="40373" x="5430838" y="4852988"/>
          <p14:tracePt t="40381" x="5413375" y="4827588"/>
          <p14:tracePt t="40388" x="5395913" y="4810125"/>
          <p14:tracePt t="40397" x="5380038" y="4802188"/>
          <p14:tracePt t="40405" x="5362575" y="4784725"/>
          <p14:tracePt t="40413" x="5345113" y="4775200"/>
          <p14:tracePt t="40421" x="5311775" y="4759325"/>
          <p14:tracePt t="40430" x="5302250" y="4749800"/>
          <p14:tracePt t="40438" x="5276850" y="4724400"/>
          <p14:tracePt t="40447" x="5251450" y="4716463"/>
          <p14:tracePt t="40454" x="5226050" y="4708525"/>
          <p14:tracePt t="40463" x="5208588" y="4708525"/>
          <p14:tracePt t="40470" x="5183188" y="4691063"/>
          <p14:tracePt t="40480" x="5157788" y="4691063"/>
          <p14:tracePt t="40486" x="5132388" y="4683125"/>
          <p14:tracePt t="40495" x="5106988" y="4673600"/>
          <p14:tracePt t="40502" x="5081588" y="4673600"/>
          <p14:tracePt t="40508" x="5038725" y="4673600"/>
          <p14:tracePt t="40518" x="5013325" y="4673600"/>
          <p14:tracePt t="40525" x="4997450" y="4673600"/>
          <p14:tracePt t="40534" x="4972050" y="4673600"/>
          <p14:tracePt t="40542" x="4946650" y="4673600"/>
          <p14:tracePt t="40550" x="4937125" y="4673600"/>
          <p14:tracePt t="40557" x="4919663" y="4673600"/>
          <p14:tracePt t="40566" x="4911725" y="4673600"/>
          <p14:tracePt t="40573" x="4903788" y="4673600"/>
          <p14:tracePt t="40582" x="4886325" y="4673600"/>
          <p14:tracePt t="40621" x="4878388" y="4673600"/>
          <p14:tracePt t="40638" x="4868863" y="4673600"/>
          <p14:tracePt t="40647" x="4860925" y="4673600"/>
          <p14:tracePt t="40664" x="4852988" y="4673600"/>
          <p14:tracePt t="40670" x="4843463" y="4673600"/>
          <p14:tracePt t="40679" x="4827588" y="4673600"/>
          <p14:tracePt t="40685" x="4818063" y="4673600"/>
          <p14:tracePt t="40693" x="4810125" y="4683125"/>
          <p14:tracePt t="40701" x="4792663" y="4683125"/>
          <p14:tracePt t="40709" x="4775200" y="4699000"/>
          <p14:tracePt t="40725" x="4759325" y="4708525"/>
          <p14:tracePt t="40734" x="4749800" y="4716463"/>
          <p14:tracePt t="41005" x="4759325" y="4716463"/>
          <p14:tracePt t="41014" x="4767263" y="4716463"/>
          <p14:tracePt t="41021" x="4775200" y="4708525"/>
          <p14:tracePt t="41032" x="4784725" y="4708525"/>
          <p14:tracePt t="41037" x="4792663" y="4691063"/>
          <p14:tracePt t="41048" x="4810125" y="4691063"/>
          <p14:tracePt t="41053" x="4835525" y="4691063"/>
          <p14:tracePt t="41063" x="4843463" y="4683125"/>
          <p14:tracePt t="41070" x="4868863" y="4683125"/>
          <p14:tracePt t="41080" x="4894263" y="4683125"/>
          <p14:tracePt t="41086" x="4911725" y="4683125"/>
          <p14:tracePt t="41093" x="4937125" y="4683125"/>
          <p14:tracePt t="41101" x="4962525" y="4683125"/>
          <p14:tracePt t="41108" x="5005388" y="4683125"/>
          <p14:tracePt t="41118" x="5038725" y="4683125"/>
          <p14:tracePt t="41125" x="5064125" y="4683125"/>
          <p14:tracePt t="41133" x="5091113" y="4683125"/>
          <p14:tracePt t="41142" x="5124450" y="4683125"/>
          <p14:tracePt t="41150" x="5149850" y="4683125"/>
          <p14:tracePt t="41157" x="5183188" y="4683125"/>
          <p14:tracePt t="41166" x="5218113" y="4683125"/>
          <p14:tracePt t="41173" x="5251450" y="4683125"/>
          <p14:tracePt t="41181" x="5276850" y="4683125"/>
          <p14:tracePt t="41190" x="5311775" y="4683125"/>
          <p14:tracePt t="41198" x="5345113" y="4683125"/>
          <p14:tracePt t="41206" x="5380038" y="4683125"/>
          <p14:tracePt t="41214" x="5405438" y="4683125"/>
          <p14:tracePt t="41222" x="5438775" y="4683125"/>
          <p14:tracePt t="41232" x="5464175" y="4683125"/>
          <p14:tracePt t="41238" x="5489575" y="4673600"/>
          <p14:tracePt t="41248" x="5497513" y="4673600"/>
          <p14:tracePt t="41253" x="5524500" y="4673600"/>
          <p14:tracePt t="41263" x="5532438" y="4673600"/>
          <p14:tracePt t="41269" x="5540375" y="4673600"/>
          <p14:tracePt t="41280" x="5549900" y="4673600"/>
          <p14:tracePt t="41285" x="5557838" y="4673600"/>
          <p14:tracePt t="42086" x="5565775" y="4673600"/>
          <p14:tracePt t="42182" x="5575300" y="4673600"/>
          <p14:tracePt t="42782" x="5565775" y="4657725"/>
          <p14:tracePt t="42800" x="5557838" y="4648200"/>
          <p14:tracePt t="42815" x="5549900" y="4648200"/>
          <p14:tracePt t="42822" x="5532438" y="4648200"/>
          <p14:tracePt t="42831" x="5524500" y="4648200"/>
          <p14:tracePt t="42838" x="5514975" y="4648200"/>
          <p14:tracePt t="42847" x="5507038" y="4648200"/>
          <p14:tracePt t="42918" x="5507038" y="4640263"/>
          <p14:tracePt t="43093" x="5507038" y="4622800"/>
          <p14:tracePt t="43335" x="5507038" y="4605338"/>
          <p14:tracePt t="43614" x="5507038" y="4597400"/>
          <p14:tracePt t="43653" x="5507038" y="4579938"/>
          <p14:tracePt t="43734" x="5507038" y="4572000"/>
          <p14:tracePt t="43741" x="5497513" y="4572000"/>
          <p14:tracePt t="55374" x="5464175" y="4554538"/>
          <p14:tracePt t="55381" x="5438775" y="4554538"/>
          <p14:tracePt t="55389" x="5380038" y="4564063"/>
          <p14:tracePt t="55397" x="5319713" y="4597400"/>
          <p14:tracePt t="55406" x="5268913" y="4622800"/>
          <p14:tracePt t="55413" x="5175250" y="4683125"/>
          <p14:tracePt t="55422" x="5124450" y="4733925"/>
          <p14:tracePt t="55429" x="5073650" y="4802188"/>
          <p14:tracePt t="55437" x="5005388" y="4878388"/>
          <p14:tracePt t="55446" x="4946650" y="4946650"/>
          <p14:tracePt t="55454" x="4878388" y="5038725"/>
          <p14:tracePt t="55462" x="4835525" y="5099050"/>
          <p14:tracePt t="55471" x="4792663" y="5175250"/>
          <p14:tracePt t="55478" x="4733925" y="5294313"/>
          <p14:tracePt t="55488" x="4691063" y="5370513"/>
          <p14:tracePt t="55494" x="4648200" y="5446713"/>
          <p14:tracePt t="55504" x="4614863" y="5497513"/>
          <p14:tracePt t="55509" x="4572000" y="5549900"/>
          <p14:tracePt t="55519" x="4546600" y="5565775"/>
          <p14:tracePt t="55526" x="4495800" y="5591175"/>
          <p14:tracePt t="55535" x="4445000" y="5616575"/>
          <p14:tracePt t="55542" x="4368800" y="5634038"/>
          <p14:tracePt t="55548" x="4333875" y="5651500"/>
          <p14:tracePt t="55558" x="4275138" y="5659438"/>
          <p14:tracePt t="55565" x="4265613" y="5659438"/>
          <p14:tracePt t="55573" x="4249738" y="5668963"/>
          <p14:tracePt t="55582" x="4240213" y="5668963"/>
          <p14:tracePt t="55589" x="4232275" y="5668963"/>
          <p14:tracePt t="55598" x="4224338" y="5684838"/>
          <p14:tracePt t="55605" x="4214813" y="5702300"/>
          <p14:tracePt t="55613" x="4197350" y="5702300"/>
          <p14:tracePt t="55621" x="4171950" y="5710238"/>
          <p14:tracePt t="55630" x="4121150" y="5719763"/>
          <p14:tracePt t="55638" x="4070350" y="5745163"/>
          <p14:tracePt t="55646" x="4044950" y="5753100"/>
          <p14:tracePt t="55654" x="3951288" y="5770563"/>
          <p14:tracePt t="55662" x="3867150" y="5770563"/>
          <p14:tracePt t="55670" x="3756025" y="5770563"/>
          <p14:tracePt t="55678" x="3586163" y="5770563"/>
          <p14:tracePt t="55688" x="3492500" y="5788025"/>
          <p14:tracePt t="55694" x="3424238" y="5761038"/>
          <p14:tracePt t="55704" x="3348038" y="5727700"/>
          <p14:tracePt t="55709" x="3254375" y="5694363"/>
          <p14:tracePt t="55719" x="3152775" y="5684838"/>
          <p14:tracePt t="55726" x="3041650" y="5659438"/>
          <p14:tracePt t="55735" x="2965450" y="5651500"/>
          <p14:tracePt t="55742" x="2846388" y="5616575"/>
          <p14:tracePt t="55748" x="2736850" y="5575300"/>
          <p14:tracePt t="55757" x="2633663" y="5565775"/>
          <p14:tracePt t="55765" x="2506663" y="5540375"/>
          <p14:tracePt t="55773" x="2422525" y="5540375"/>
          <p14:tracePt t="55782" x="2319338" y="5532438"/>
          <p14:tracePt t="55789" x="2217738" y="5532438"/>
          <p14:tracePt t="55797" x="2133600" y="5524500"/>
          <p14:tracePt t="55805" x="2090738" y="5524500"/>
          <p14:tracePt t="55813" x="2022475" y="5524500"/>
          <p14:tracePt t="55821" x="1971675" y="5524500"/>
          <p14:tracePt t="55830" x="1928813" y="5524500"/>
          <p14:tracePt t="55837" x="1903413" y="5524500"/>
          <p14:tracePt t="55846" x="1852613" y="5524500"/>
          <p14:tracePt t="55853" x="1827213" y="5532438"/>
          <p14:tracePt t="55862" x="1793875" y="5532438"/>
          <p14:tracePt t="55872" x="1751013" y="5540375"/>
          <p14:tracePt t="55878" x="1700213" y="5540375"/>
          <p14:tracePt t="55898" x="1614488" y="5549900"/>
          <p14:tracePt t="55904" x="1563688" y="5557838"/>
          <p14:tracePt t="55910" x="1512888" y="5557838"/>
          <p14:tracePt t="55917" x="1452563" y="5557838"/>
          <p14:tracePt t="55926" x="1419225" y="5565775"/>
          <p14:tracePt t="55936" x="1376363" y="5565775"/>
          <p14:tracePt t="55942" x="1343025" y="5575300"/>
          <p14:tracePt t="55949" x="1317625" y="5575300"/>
          <p14:tracePt t="55957" x="1300163" y="5575300"/>
          <p14:tracePt t="55965" x="1282700" y="5583238"/>
          <p14:tracePt t="55973" x="1274763" y="5583238"/>
          <p14:tracePt t="56006" x="1266825" y="5583238"/>
          <p14:tracePt t="56134" x="1274763" y="5583238"/>
          <p14:tracePt t="56142" x="1292225" y="5583238"/>
          <p14:tracePt t="56148" x="1300163" y="5583238"/>
          <p14:tracePt t="56158" x="1325563" y="5583238"/>
          <p14:tracePt t="56165" x="1333500" y="5575300"/>
          <p14:tracePt t="56173" x="1350963" y="5575300"/>
          <p14:tracePt t="56182" x="1368425" y="5565775"/>
          <p14:tracePt t="56189" x="1385888" y="5565775"/>
          <p14:tracePt t="56197" x="1401763" y="5565775"/>
          <p14:tracePt t="56205" x="1427163" y="5565775"/>
          <p14:tracePt t="56213" x="1444625" y="5565775"/>
          <p14:tracePt t="56221" x="1487488" y="5565775"/>
          <p14:tracePt t="56229" x="1512888" y="5557838"/>
          <p14:tracePt t="56238" x="1538288" y="5549900"/>
          <p14:tracePt t="56246" x="1555750" y="5549900"/>
          <p14:tracePt t="56254" x="1589088" y="5540375"/>
          <p14:tracePt t="56262" x="1622425" y="5532438"/>
          <p14:tracePt t="56272" x="1649413" y="5524500"/>
          <p14:tracePt t="56278" x="1682750" y="5524500"/>
          <p14:tracePt t="56287" x="1708150" y="5524500"/>
          <p14:tracePt t="56293" x="1751013" y="5507038"/>
          <p14:tracePt t="56303" x="1776413" y="5507038"/>
          <p14:tracePt t="56310" x="1809750" y="5507038"/>
          <p14:tracePt t="56320" x="1844675" y="5497513"/>
          <p14:tracePt t="56326" x="1870075" y="5497513"/>
          <p14:tracePt t="56333" x="1920875" y="5497513"/>
          <p14:tracePt t="56341" x="1946275" y="5497513"/>
          <p14:tracePt t="56349" x="1971675" y="5489575"/>
          <p14:tracePt t="56358" x="2022475" y="5481638"/>
          <p14:tracePt t="56365" x="2039938" y="5481638"/>
          <p14:tracePt t="56374" x="2065338" y="5472113"/>
          <p14:tracePt t="56382" x="2090738" y="5472113"/>
          <p14:tracePt t="56390" x="2116138" y="5472113"/>
          <p14:tracePt t="56397" x="2133600" y="5472113"/>
          <p14:tracePt t="56406" x="2166938" y="5456238"/>
          <p14:tracePt t="56413" x="2184400" y="5456238"/>
          <p14:tracePt t="56421" x="2200275" y="5456238"/>
          <p14:tracePt t="56428" x="2227263" y="5446713"/>
          <p14:tracePt t="56438" x="2260600" y="5446713"/>
          <p14:tracePt t="56446" x="2286000" y="5446713"/>
          <p14:tracePt t="56454" x="2303463" y="5446713"/>
          <p14:tracePt t="56462" x="2328863" y="5446713"/>
          <p14:tracePt t="56471" x="2354263" y="5446713"/>
          <p14:tracePt t="56477" x="2397125" y="5438775"/>
          <p14:tracePt t="56488" x="2413000" y="5438775"/>
          <p14:tracePt t="56494" x="2438400" y="5430838"/>
          <p14:tracePt t="56504" x="2455863" y="5430838"/>
          <p14:tracePt t="56509" x="2489200" y="5430838"/>
          <p14:tracePt t="56519" x="2498725" y="5430838"/>
          <p14:tracePt t="56525" x="2524125" y="5430838"/>
          <p14:tracePt t="56533" x="2541588" y="5430838"/>
          <p14:tracePt t="56542" x="2557463" y="5430838"/>
          <p14:tracePt t="56549" x="2574925" y="5430838"/>
          <p14:tracePt t="56558" x="2574925" y="5421313"/>
          <p14:tracePt t="56566" x="2592388" y="5421313"/>
          <p14:tracePt t="56574" x="2617788" y="5413375"/>
          <p14:tracePt t="56590" x="2633663" y="5413375"/>
          <p14:tracePt t="56597" x="2660650" y="5413375"/>
          <p14:tracePt t="56614" x="2676525" y="5405438"/>
          <p14:tracePt t="56621" x="2686050" y="5405438"/>
          <p14:tracePt t="56630" x="2719388" y="5405438"/>
          <p14:tracePt t="56638" x="2736850" y="5405438"/>
          <p14:tracePt t="56645" x="2744788" y="5405438"/>
          <p14:tracePt t="56654" x="2752725" y="5405438"/>
          <p14:tracePt t="56662" x="2770188" y="5405438"/>
          <p14:tracePt t="56671" x="2787650" y="5405438"/>
          <p14:tracePt t="56677" x="2805113" y="5395913"/>
          <p14:tracePt t="56687" x="2813050" y="5395913"/>
          <p14:tracePt t="56694" x="2830513" y="5395913"/>
          <p14:tracePt t="56704" x="2855913" y="5395913"/>
          <p14:tracePt t="56720" x="2881313" y="5395913"/>
          <p14:tracePt t="56726" x="2897188" y="5395913"/>
          <p14:tracePt t="56733" x="2914650" y="5395913"/>
          <p14:tracePt t="56742" x="2932113" y="5387975"/>
          <p14:tracePt t="56749" x="2940050" y="5387975"/>
          <p14:tracePt t="56757" x="2965450" y="5387975"/>
          <p14:tracePt t="56765" x="2974975" y="5387975"/>
          <p14:tracePt t="56780" x="2982913" y="5380038"/>
          <p14:tracePt t="56790" x="3000375" y="5370513"/>
          <p14:tracePt t="56806" x="3008313" y="5370513"/>
          <p14:tracePt t="56813" x="3025775" y="5370513"/>
          <p14:tracePt t="56829" x="3041650" y="5370513"/>
          <p14:tracePt t="56839" x="3059113" y="5370513"/>
          <p14:tracePt t="56846" x="3067050" y="5362575"/>
          <p14:tracePt t="56855" x="3076575" y="5362575"/>
          <p14:tracePt t="56862" x="3084513" y="5362575"/>
          <p14:tracePt t="56872" x="3101975" y="5362575"/>
          <p14:tracePt t="56878" x="3109913" y="5362575"/>
          <p14:tracePt t="56894" x="3127375" y="5353050"/>
          <p14:tracePt t="56909" x="3135313" y="5353050"/>
          <p14:tracePt t="56920" x="3144838" y="5353050"/>
          <p14:tracePt t="56925" x="3152775" y="5345113"/>
          <p14:tracePt t="56932" x="3160713" y="5345113"/>
          <p14:tracePt t="56942" x="3170238" y="5345113"/>
          <p14:tracePt t="56958" x="3186113" y="5345113"/>
          <p14:tracePt t="56966" x="3195638" y="5345113"/>
          <p14:tracePt t="56973" x="3203575" y="5337175"/>
          <p14:tracePt t="56981" x="3211513" y="5337175"/>
          <p14:tracePt t="56997" x="3228975" y="5337175"/>
          <p14:tracePt t="57005" x="3238500" y="5337175"/>
          <p14:tracePt t="57017" x="3254375" y="5337175"/>
          <p14:tracePt t="57022" x="3263900" y="5337175"/>
          <p14:tracePt t="57030" x="3271838" y="5337175"/>
          <p14:tracePt t="57040" x="3279775" y="5337175"/>
          <p14:tracePt t="57045" x="3305175" y="5337175"/>
          <p14:tracePt t="57056" x="3305175" y="5327650"/>
          <p14:tracePt t="57062" x="3314700" y="5327650"/>
          <p14:tracePt t="57072" x="3322638" y="5327650"/>
          <p14:tracePt t="57077" x="3330575" y="5327650"/>
          <p14:tracePt t="57087" x="3340100" y="5327650"/>
          <p14:tracePt t="57093" x="3348038" y="5327650"/>
          <p14:tracePt t="57103" x="3355975" y="5327650"/>
          <p14:tracePt t="57110" x="3373438" y="5327650"/>
          <p14:tracePt t="57126" x="3390900" y="5327650"/>
          <p14:tracePt t="57132" x="3398838" y="5327650"/>
          <p14:tracePt t="57142" x="3408363" y="5327650"/>
          <p14:tracePt t="57149" x="3424238" y="5327650"/>
          <p14:tracePt t="57158" x="3433763" y="5327650"/>
          <p14:tracePt t="57166" x="3449638" y="5327650"/>
          <p14:tracePt t="57173" x="3459163" y="5327650"/>
          <p14:tracePt t="57183" x="3467100" y="5327650"/>
          <p14:tracePt t="57190" x="3492500" y="5327650"/>
          <p14:tracePt t="57197" x="3502025" y="5327650"/>
          <p14:tracePt t="57206" x="3509963" y="5327650"/>
          <p14:tracePt t="57214" x="3527425" y="5327650"/>
          <p14:tracePt t="57222" x="3543300" y="5327650"/>
          <p14:tracePt t="57229" x="3552825" y="5327650"/>
          <p14:tracePt t="57239" x="3568700" y="5327650"/>
          <p14:tracePt t="57245" x="3594100" y="5327650"/>
          <p14:tracePt t="57261" x="3611563" y="5327650"/>
          <p14:tracePt t="57272" x="3619500" y="5327650"/>
          <p14:tracePt t="57277" x="3629025" y="5327650"/>
          <p14:tracePt t="57287" x="3636963" y="5327650"/>
          <p14:tracePt t="57293" x="3646488" y="5327650"/>
          <p14:tracePt t="57310" x="3654425" y="5327650"/>
          <p14:tracePt t="57317" x="3662363" y="5327650"/>
          <p14:tracePt t="57326" x="3671888" y="5327650"/>
          <p14:tracePt t="57342" x="3679825" y="5327650"/>
          <p14:tracePt t="57373" x="3687763" y="5327650"/>
          <p14:tracePt t="57390" x="3697288" y="5327650"/>
          <p14:tracePt t="57406" x="3713163" y="5327650"/>
          <p14:tracePt t="57421" x="3722688" y="5327650"/>
          <p14:tracePt t="57429" x="3738563" y="5327650"/>
          <p14:tracePt t="57446" x="3756025" y="5327650"/>
          <p14:tracePt t="57461" x="3763963" y="5327650"/>
          <p14:tracePt t="57493" x="3773488" y="5327650"/>
          <p14:tracePt t="57510" x="3781425" y="5327650"/>
          <p14:tracePt t="57542" x="3790950" y="5327650"/>
          <p14:tracePt t="57566" x="3798888" y="5327650"/>
          <p14:tracePt t="57581" x="3806825" y="5327650"/>
          <p14:tracePt t="57646" x="3816350" y="5327650"/>
          <p14:tracePt t="57654" x="3824288" y="5327650"/>
          <p14:tracePt t="57688" x="3832225" y="5327650"/>
          <p14:tracePt t="57704" x="3841750" y="5327650"/>
          <p14:tracePt t="57710" x="3849688" y="5327650"/>
          <p14:tracePt t="57741" x="3857625" y="5327650"/>
          <p14:tracePt t="57749" x="3867150" y="5327650"/>
          <p14:tracePt t="57781" x="3875088" y="5327650"/>
          <p14:tracePt t="57822" x="3883025" y="5327650"/>
          <p14:tracePt t="57871" x="3892550" y="5327650"/>
          <p14:tracePt t="57934" x="3900488" y="5327650"/>
          <p14:tracePt t="58262" x="3908425" y="5327650"/>
          <p14:tracePt t="58269" x="3917950" y="5327650"/>
          <p14:tracePt t="58277" x="3917950" y="5337175"/>
          <p14:tracePt t="58293" x="3925888" y="5345113"/>
          <p14:tracePt t="58309" x="3943350" y="5353050"/>
          <p14:tracePt t="61301" x="3943350" y="5362575"/>
          <p14:tracePt t="61310" x="3935413" y="5370513"/>
          <p14:tracePt t="61333" x="3925888" y="5370513"/>
          <p14:tracePt t="61349" x="3925888" y="5380038"/>
          <p14:tracePt t="61454" x="3908425" y="5380038"/>
          <p14:tracePt t="61510" x="3900488" y="5380038"/>
          <p14:tracePt t="61622" x="3900488" y="5387975"/>
          <p14:tracePt t="61646" x="3892550" y="5387975"/>
          <p14:tracePt t="64453" x="3875088" y="5387975"/>
          <p14:tracePt t="64461" x="3849688" y="5370513"/>
          <p14:tracePt t="64469" x="3824288" y="5345113"/>
          <p14:tracePt t="64477" x="3816350" y="5337175"/>
          <p14:tracePt t="64485" x="3806825" y="5337175"/>
          <p14:tracePt t="64542" x="3798888" y="5337175"/>
          <p14:tracePt t="64549" x="3781425" y="5337175"/>
          <p14:tracePt t="64559" x="3730625" y="5345113"/>
          <p14:tracePt t="64566" x="3679825" y="5345113"/>
          <p14:tracePt t="64575" x="3603625" y="5362575"/>
          <p14:tracePt t="64582" x="3543300" y="5370513"/>
          <p14:tracePt t="64591" x="3467100" y="5370513"/>
          <p14:tracePt t="64598" x="3433763" y="5395913"/>
          <p14:tracePt t="64607" x="3398838" y="5405438"/>
          <p14:tracePt t="64613" x="3373438" y="5405438"/>
          <p14:tracePt t="64624" x="3348038" y="5421313"/>
          <p14:tracePt t="64629" x="3330575" y="5421313"/>
          <p14:tracePt t="64637" x="3305175" y="5438775"/>
          <p14:tracePt t="64645" x="3297238" y="5446713"/>
          <p14:tracePt t="64653" x="3271838" y="5464175"/>
          <p14:tracePt t="64661" x="3254375" y="5472113"/>
          <p14:tracePt t="64669" x="3228975" y="5481638"/>
          <p14:tracePt t="64677" x="3221038" y="5497513"/>
          <p14:tracePt t="64686" x="3186113" y="5507038"/>
          <p14:tracePt t="64693" x="3135313" y="5532438"/>
          <p14:tracePt t="64701" x="3084513" y="5549900"/>
          <p14:tracePt t="64709" x="3025775" y="5565775"/>
          <p14:tracePt t="64717" x="2949575" y="5591175"/>
          <p14:tracePt t="64726" x="2889250" y="5608638"/>
          <p14:tracePt t="64733" x="2813050" y="5641975"/>
          <p14:tracePt t="64742" x="2752725" y="5676900"/>
          <p14:tracePt t="64749" x="2686050" y="5710238"/>
          <p14:tracePt t="64758" x="2625725" y="5735638"/>
          <p14:tracePt t="64766" x="2592388" y="5753100"/>
          <p14:tracePt t="64776" x="2557463" y="5770563"/>
          <p14:tracePt t="64781" x="2532063" y="5788025"/>
          <p14:tracePt t="64792" x="2506663" y="5803900"/>
          <p14:tracePt t="64797" x="2489200" y="5813425"/>
          <p14:tracePt t="64807" x="2455863" y="5829300"/>
          <p14:tracePt t="64823" x="2422525" y="5846763"/>
          <p14:tracePt t="64829" x="2413000" y="5854700"/>
          <p14:tracePt t="64838" x="2387600" y="5864225"/>
          <p14:tracePt t="64845" x="2362200" y="5880100"/>
          <p14:tracePt t="64853" x="2328863" y="5889625"/>
          <p14:tracePt t="64861" x="2303463" y="5897563"/>
          <p14:tracePt t="64869" x="2293938" y="5915025"/>
          <p14:tracePt t="64878" x="2268538" y="5932488"/>
          <p14:tracePt t="64886" x="2260600" y="5932488"/>
          <p14:tracePt t="64904" x="2243138" y="5948363"/>
          <p14:tracePt t="65070" x="2243138" y="5957888"/>
          <p14:tracePt t="65085" x="2252663" y="5957888"/>
          <p14:tracePt t="65101" x="2260600" y="5957888"/>
          <p14:tracePt t="65117" x="2278063" y="5957888"/>
          <p14:tracePt t="65126" x="2293938" y="5957888"/>
          <p14:tracePt t="65133" x="2303463" y="5957888"/>
          <p14:tracePt t="65143" x="2328863" y="5957888"/>
          <p14:tracePt t="65149" x="2336800" y="5957888"/>
          <p14:tracePt t="65159" x="2362200" y="5957888"/>
          <p14:tracePt t="65165" x="2387600" y="5957888"/>
          <p14:tracePt t="65175" x="2405063" y="5957888"/>
          <p14:tracePt t="65181" x="2438400" y="5965825"/>
          <p14:tracePt t="65191" x="2463800" y="5965825"/>
          <p14:tracePt t="65198" x="2498725" y="5965825"/>
          <p14:tracePt t="65207" x="2524125" y="5965825"/>
          <p14:tracePt t="65213" x="2549525" y="5965825"/>
          <p14:tracePt t="65223" x="2592388" y="5965825"/>
          <p14:tracePt t="65230" x="2625725" y="5965825"/>
          <p14:tracePt t="65237" x="2633663" y="5965825"/>
          <p14:tracePt t="65246" x="2668588" y="5965825"/>
          <p14:tracePt t="65252" x="2686050" y="5965825"/>
          <p14:tracePt t="65261" x="2711450" y="5965825"/>
          <p14:tracePt t="65269" x="2719388" y="5965825"/>
          <p14:tracePt t="65277" x="2744788" y="5965825"/>
          <p14:tracePt t="65286" x="2762250" y="5965825"/>
          <p14:tracePt t="65293" x="2787650" y="5965825"/>
          <p14:tracePt t="65301" x="2813050" y="5965825"/>
          <p14:tracePt t="65309" x="2820988" y="5965825"/>
          <p14:tracePt t="65317" x="2863850" y="5965825"/>
          <p14:tracePt t="65326" x="2881313" y="5965825"/>
          <p14:tracePt t="65334" x="2914650" y="5965825"/>
          <p14:tracePt t="65342" x="2922588" y="5965825"/>
          <p14:tracePt t="65350" x="2957513" y="5965825"/>
          <p14:tracePt t="65360" x="2982913" y="5965825"/>
          <p14:tracePt t="65366" x="3000375" y="5965825"/>
          <p14:tracePt t="65376" x="3033713" y="5965825"/>
          <p14:tracePt t="65382" x="3067050" y="5965825"/>
          <p14:tracePt t="65392" x="3101975" y="5965825"/>
          <p14:tracePt t="65398" x="3119438" y="5965825"/>
          <p14:tracePt t="65408" x="3160713" y="5965825"/>
          <p14:tracePt t="65414" x="3186113" y="5965825"/>
          <p14:tracePt t="65421" x="3221038" y="5965825"/>
          <p14:tracePt t="65429" x="3238500" y="5965825"/>
          <p14:tracePt t="65436" x="3263900" y="5965825"/>
          <p14:tracePt t="65445" x="3289300" y="5965825"/>
          <p14:tracePt t="65453" x="3330575" y="5965825"/>
          <p14:tracePt t="65462" x="3340100" y="5965825"/>
          <p14:tracePt t="65470" x="3373438" y="5965825"/>
          <p14:tracePt t="65477" x="3398838" y="5965825"/>
          <p14:tracePt t="65486" x="3416300" y="5965825"/>
          <p14:tracePt t="65493" x="3449638" y="5965825"/>
          <p14:tracePt t="65501" x="3475038" y="5965825"/>
          <p14:tracePt t="65509" x="3492500" y="5965825"/>
          <p14:tracePt t="65517" x="3517900" y="5965825"/>
          <p14:tracePt t="65526" x="3543300" y="5965825"/>
          <p14:tracePt t="65534" x="3552825" y="5965825"/>
          <p14:tracePt t="65541" x="3568700" y="5965825"/>
          <p14:tracePt t="65550" x="3586163" y="5965825"/>
          <p14:tracePt t="65559" x="3603625" y="5965825"/>
          <p14:tracePt t="65566" x="3619500" y="5965825"/>
          <p14:tracePt t="65576" x="3629025" y="5965825"/>
          <p14:tracePt t="65581" x="3646488" y="5965825"/>
          <p14:tracePt t="65591" x="3654425" y="5965825"/>
          <p14:tracePt t="65598" x="3662363" y="5965825"/>
          <p14:tracePt t="65607" x="3679825" y="5965825"/>
          <p14:tracePt t="65613" x="3687763" y="5965825"/>
          <p14:tracePt t="65624" x="3705225" y="5965825"/>
          <p14:tracePt t="65629" x="3713163" y="5965825"/>
          <p14:tracePt t="65636" x="3722688" y="5965825"/>
          <p14:tracePt t="65645" x="3738563" y="5965825"/>
          <p14:tracePt t="65653" x="3763963" y="5957888"/>
          <p14:tracePt t="65661" x="3773488" y="5957888"/>
          <p14:tracePt t="65670" x="3781425" y="5957888"/>
          <p14:tracePt t="65678" x="3790950" y="5957888"/>
          <p14:tracePt t="65686" x="3816350" y="5957888"/>
          <p14:tracePt t="65694" x="3841750" y="5948363"/>
          <p14:tracePt t="65701" x="3849688" y="5948363"/>
          <p14:tracePt t="65710" x="3867150" y="5948363"/>
          <p14:tracePt t="65718" x="3883025" y="5948363"/>
          <p14:tracePt t="65725" x="3892550" y="5948363"/>
          <p14:tracePt t="65734" x="3908425" y="5940425"/>
          <p14:tracePt t="65742" x="3925888" y="5940425"/>
          <p14:tracePt t="65759" x="3943350" y="5940425"/>
          <p14:tracePt t="65775" x="3960813" y="5940425"/>
          <p14:tracePt t="65782" x="3976688" y="5940425"/>
          <p14:tracePt t="65792" x="3986213" y="5932488"/>
          <p14:tracePt t="65797" x="4002088" y="5932488"/>
          <p14:tracePt t="65807" x="4011613" y="5932488"/>
          <p14:tracePt t="65814" x="4037013" y="5932488"/>
          <p14:tracePt t="65821" x="4044950" y="5932488"/>
          <p14:tracePt t="65830" x="4070350" y="5922963"/>
          <p14:tracePt t="65836" x="4087813" y="5922963"/>
          <p14:tracePt t="65845" x="4095750" y="5922963"/>
          <p14:tracePt t="65853" x="4105275" y="5922963"/>
          <p14:tracePt t="65861" x="4130675" y="5922963"/>
          <p14:tracePt t="65870" x="4138613" y="5922963"/>
          <p14:tracePt t="65878" x="4156075" y="5922963"/>
          <p14:tracePt t="65886" x="4171950" y="5922963"/>
          <p14:tracePt t="65893" x="4189413" y="5922963"/>
          <p14:tracePt t="65901" x="4206875" y="5922963"/>
          <p14:tracePt t="65910" x="4214813" y="5922963"/>
          <p14:tracePt t="65918" x="4240213" y="5922963"/>
          <p14:tracePt t="65926" x="4265613" y="5922963"/>
          <p14:tracePt t="65934" x="4275138" y="5922963"/>
          <p14:tracePt t="65942" x="4300538" y="5922963"/>
          <p14:tracePt t="65950" x="4325938" y="5922963"/>
          <p14:tracePt t="65958" x="4341813" y="5922963"/>
          <p14:tracePt t="65966" x="4376738" y="5922963"/>
          <p14:tracePt t="65976" x="4402138" y="5922963"/>
          <p14:tracePt t="65982" x="4427538" y="5922963"/>
          <p14:tracePt t="65992" x="4445000" y="5922963"/>
          <p14:tracePt t="65998" x="4470400" y="5922963"/>
          <p14:tracePt t="66008" x="4495800" y="5922963"/>
          <p14:tracePt t="66013" x="4513263" y="5922963"/>
          <p14:tracePt t="66020" x="4538663" y="5922963"/>
          <p14:tracePt t="66030" x="4572000" y="5922963"/>
          <p14:tracePt t="66036" x="4589463" y="5922963"/>
          <p14:tracePt t="66045" x="4622800" y="5922963"/>
          <p14:tracePt t="66053" x="4657725" y="5922963"/>
          <p14:tracePt t="66062" x="4673600" y="5922963"/>
          <p14:tracePt t="66070" x="4699000" y="5922963"/>
          <p14:tracePt t="66078" x="4724400" y="5922963"/>
          <p14:tracePt t="66085" x="4749800" y="5922963"/>
          <p14:tracePt t="66094" x="4775200" y="5922963"/>
          <p14:tracePt t="66101" x="4792663" y="5922963"/>
          <p14:tracePt t="66110" x="4810125" y="5922963"/>
          <p14:tracePt t="66117" x="4818063" y="5922963"/>
          <p14:tracePt t="66126" x="4835525" y="5922963"/>
          <p14:tracePt t="66133" x="4843463" y="5922963"/>
          <p14:tracePt t="66142" x="4852988" y="5922963"/>
          <p14:tracePt t="66150" x="4860925" y="5922963"/>
          <p14:tracePt t="66158" x="4868863" y="5922963"/>
          <p14:tracePt t="66166" x="4878388" y="5922963"/>
          <p14:tracePt t="66175" x="4886325" y="5922963"/>
          <p14:tracePt t="66192" x="4894263" y="5922963"/>
          <p14:tracePt t="66198" x="4903788" y="5922963"/>
          <p14:tracePt t="66214" x="4919663" y="5922963"/>
          <p14:tracePt t="66223" x="4929188" y="5922963"/>
          <p14:tracePt t="66230" x="4937125" y="5922963"/>
          <p14:tracePt t="66236" x="4946650" y="5922963"/>
          <p14:tracePt t="66246" x="4954588" y="5922963"/>
          <p14:tracePt t="66262" x="4962525" y="5932488"/>
          <p14:tracePt t="66270" x="4972050" y="5932488"/>
          <p14:tracePt t="66278" x="4979988" y="5932488"/>
          <p14:tracePt t="66294" x="4987925" y="5932488"/>
          <p14:tracePt t="66301" x="4997450" y="5932488"/>
          <p14:tracePt t="66469" x="5013325" y="5932488"/>
          <p14:tracePt t="66500" x="5038725" y="5932488"/>
          <p14:tracePt t="66510" x="5038725" y="5940425"/>
          <p14:tracePt t="66518" x="5048250" y="5940425"/>
          <p14:tracePt t="66525" x="5056188" y="5940425"/>
          <p14:tracePt t="66534" x="5064125" y="5940425"/>
          <p14:tracePt t="66542" x="5081588" y="5948363"/>
          <p14:tracePt t="66550" x="5099050" y="5948363"/>
          <p14:tracePt t="66558" x="5106988" y="5948363"/>
          <p14:tracePt t="66565" x="5132388" y="5948363"/>
          <p14:tracePt t="66576" x="5149850" y="5957888"/>
          <p14:tracePt t="66582" x="5157788" y="5957888"/>
          <p14:tracePt t="66592" x="5183188" y="5965825"/>
          <p14:tracePt t="66598" x="5192713" y="5965825"/>
          <p14:tracePt t="66606" x="5218113" y="5965825"/>
          <p14:tracePt t="66614" x="5251450" y="5965825"/>
          <p14:tracePt t="66621" x="5286375" y="5973763"/>
          <p14:tracePt t="66630" x="5311775" y="5973763"/>
          <p14:tracePt t="66636" x="5337175" y="5973763"/>
          <p14:tracePt t="66646" x="5370513" y="5973763"/>
          <p14:tracePt t="66653" x="5413375" y="5973763"/>
          <p14:tracePt t="66662" x="5446713" y="5973763"/>
          <p14:tracePt t="66670" x="5472113" y="5973763"/>
          <p14:tracePt t="66678" x="5507038" y="5973763"/>
          <p14:tracePt t="66685" x="5524500" y="5973763"/>
          <p14:tracePt t="66693" x="5540375" y="5973763"/>
          <p14:tracePt t="66700" x="5557838" y="5973763"/>
          <p14:tracePt t="66709" x="5583238" y="5973763"/>
          <p14:tracePt t="66718" x="5591175" y="5973763"/>
          <p14:tracePt t="66725" x="5600700" y="5973763"/>
          <p14:tracePt t="66734" x="5616575" y="5973763"/>
          <p14:tracePt t="66742" x="5634038" y="5973763"/>
          <p14:tracePt t="66750" x="5641975" y="5973763"/>
          <p14:tracePt t="66760" x="5659438" y="5973763"/>
          <p14:tracePt t="66766" x="5676900" y="5973763"/>
          <p14:tracePt t="66782" x="5684838" y="5973763"/>
          <p14:tracePt t="66792" x="5702300" y="5973763"/>
          <p14:tracePt t="66813" x="5719763" y="5973763"/>
          <p14:tracePt t="66820" x="5727700" y="5973763"/>
          <p14:tracePt t="66845" x="5735638" y="5973763"/>
          <p14:tracePt t="66854" x="5753100" y="5973763"/>
          <p14:tracePt t="66870" x="5770563" y="5983288"/>
          <p14:tracePt t="66877" x="5778500" y="5983288"/>
          <p14:tracePt t="66885" x="5788025" y="5983288"/>
          <p14:tracePt t="66904" x="5795963" y="5983288"/>
          <p14:tracePt t="69894" x="5795963" y="5973763"/>
          <p14:tracePt t="69950" x="5795963" y="5965825"/>
          <p14:tracePt t="72078" x="5788025" y="5965825"/>
          <p14:tracePt t="72096" x="5778500" y="5948363"/>
          <p14:tracePt t="72112" x="5770563" y="5940425"/>
          <p14:tracePt t="72158" x="5753100" y="5940425"/>
          <p14:tracePt t="72165" x="5735638" y="5940425"/>
          <p14:tracePt t="72172" x="5710238" y="5957888"/>
          <p14:tracePt t="72181" x="5676900" y="5983288"/>
          <p14:tracePt t="72189" x="5626100" y="5999163"/>
          <p14:tracePt t="72197" x="5591175" y="6016625"/>
          <p14:tracePt t="72206" x="5557838" y="6042025"/>
          <p14:tracePt t="72213" x="5524500" y="6059488"/>
          <p14:tracePt t="72221" x="5489575" y="6067425"/>
          <p14:tracePt t="72229" x="5456238" y="6076950"/>
          <p14:tracePt t="72237" x="5438775" y="6076950"/>
          <p14:tracePt t="72245" x="5421313" y="6076950"/>
          <p14:tracePt t="72252" x="5387975" y="6076950"/>
          <p14:tracePt t="72262" x="5380038" y="6076950"/>
          <p14:tracePt t="72270" x="5345113" y="6092825"/>
          <p14:tracePt t="72278" x="5319713" y="6092825"/>
          <p14:tracePt t="72286" x="5268913" y="6092825"/>
          <p14:tracePt t="72296" x="5183188" y="6092825"/>
          <p14:tracePt t="72302" x="5099050" y="6092825"/>
          <p14:tracePt t="72312" x="4979988" y="6092825"/>
          <p14:tracePt t="72316" x="4868863" y="6092825"/>
          <p14:tracePt t="72328" x="4759325" y="6092825"/>
          <p14:tracePt t="72334" x="4614863" y="6092825"/>
          <p14:tracePt t="72344" x="4503738" y="6092825"/>
          <p14:tracePt t="72350" x="4394200" y="6084888"/>
          <p14:tracePt t="72357" x="4316413" y="6076950"/>
          <p14:tracePt t="72365" x="4232275" y="6076950"/>
          <p14:tracePt t="72372" x="4171950" y="6076950"/>
          <p14:tracePt t="72381" x="4138613" y="6067425"/>
          <p14:tracePt t="72421" x="4138613" y="6059488"/>
          <p14:tracePt t="72437" x="4130675" y="6059488"/>
          <p14:tracePt t="72445" x="4121150" y="6049963"/>
          <p14:tracePt t="72454" x="4113213" y="6034088"/>
          <p14:tracePt t="72469" x="4105275" y="6034088"/>
          <p14:tracePt t="72479" x="4095750" y="6024563"/>
          <p14:tracePt t="72486" x="4087813" y="6016625"/>
          <p14:tracePt t="72495" x="4079875" y="6008688"/>
          <p14:tracePt t="72502" x="4044950" y="5991225"/>
          <p14:tracePt t="72512" x="4019550" y="5965825"/>
          <p14:tracePt t="72516" x="3943350" y="5905500"/>
          <p14:tracePt t="72528" x="3841750" y="5864225"/>
          <p14:tracePt t="72534" x="3756025" y="5829300"/>
          <p14:tracePt t="72543" x="3662363" y="5795963"/>
          <p14:tracePt t="72549" x="3603625" y="5761038"/>
          <p14:tracePt t="72557" x="3552825" y="5735638"/>
          <p14:tracePt t="72564" x="3502025" y="5702300"/>
          <p14:tracePt t="72572" x="3441700" y="5668963"/>
          <p14:tracePt t="72582" x="3373438" y="5641975"/>
          <p14:tracePt t="72589" x="3340100" y="5616575"/>
          <p14:tracePt t="72598" x="3289300" y="5583238"/>
          <p14:tracePt t="72606" x="3263900" y="5565775"/>
          <p14:tracePt t="72614" x="3246438" y="5532438"/>
          <p14:tracePt t="72621" x="3228975" y="5514975"/>
          <p14:tracePt t="72629" x="3203575" y="5481638"/>
          <p14:tracePt t="72637" x="3195638" y="5464175"/>
          <p14:tracePt t="72645" x="3186113" y="5438775"/>
          <p14:tracePt t="72654" x="3160713" y="5387975"/>
          <p14:tracePt t="72662" x="3152775" y="5370513"/>
          <p14:tracePt t="72669" x="3127375" y="5337175"/>
          <p14:tracePt t="72678" x="3101975" y="5311775"/>
          <p14:tracePt t="72686" x="3059113" y="5268913"/>
          <p14:tracePt t="72695" x="3033713" y="5251450"/>
          <p14:tracePt t="72702" x="3016250" y="5226050"/>
          <p14:tracePt t="72712" x="3000375" y="5208588"/>
          <p14:tracePt t="72718" x="2974975" y="5183188"/>
          <p14:tracePt t="72728" x="2965450" y="5175250"/>
          <p14:tracePt t="72734" x="2949575" y="5157788"/>
          <p14:tracePt t="72741" x="2940050" y="5141913"/>
          <p14:tracePt t="72750" x="2940050" y="5124450"/>
          <p14:tracePt t="72756" x="2922588" y="5099050"/>
          <p14:tracePt t="72766" x="2922588" y="5091113"/>
          <p14:tracePt t="72773" x="2906713" y="5073650"/>
          <p14:tracePt t="72782" x="2906713" y="5056188"/>
          <p14:tracePt t="72789" x="2897188" y="5048250"/>
          <p14:tracePt t="72798" x="2897188" y="5038725"/>
          <p14:tracePt t="72806" x="2897188" y="5022850"/>
          <p14:tracePt t="72814" x="2889250" y="5022850"/>
          <p14:tracePt t="72821" x="2889250" y="5005388"/>
          <p14:tracePt t="72830" x="2889250" y="4997450"/>
          <p14:tracePt t="72837" x="2889250" y="4987925"/>
          <p14:tracePt t="72845" x="2889250" y="4962525"/>
          <p14:tracePt t="72862" x="2889250" y="4946650"/>
          <p14:tracePt t="72870" x="2889250" y="4929188"/>
          <p14:tracePt t="72878" x="2889250" y="4919663"/>
          <p14:tracePt t="72891" x="2889250" y="4903788"/>
          <p14:tracePt t="72896" x="2889250" y="4894263"/>
          <p14:tracePt t="72900" x="2889250" y="4886325"/>
          <p14:tracePt t="72913" x="2889250" y="4878388"/>
          <p14:tracePt t="72918" x="2889250" y="4868863"/>
          <p14:tracePt t="72928" x="2889250" y="4860925"/>
          <p14:tracePt t="72934" x="2889250" y="4843463"/>
          <p14:tracePt t="72950" x="2897188" y="4827588"/>
          <p14:tracePt t="72957" x="2906713" y="4818063"/>
          <p14:tracePt t="72966" x="2906713" y="4810125"/>
          <p14:tracePt t="72973" x="2914650" y="4802188"/>
          <p14:tracePt t="72982" x="2922588" y="4792663"/>
          <p14:tracePt t="72990" x="2940050" y="4775200"/>
          <p14:tracePt t="72997" x="2949575" y="4759325"/>
          <p14:tracePt t="73006" x="2957513" y="4741863"/>
          <p14:tracePt t="73013" x="2965450" y="4733925"/>
          <p14:tracePt t="73030" x="2974975" y="4724400"/>
          <p14:tracePt t="73037" x="2982913" y="4708525"/>
          <p14:tracePt t="73047" x="2990850" y="4699000"/>
          <p14:tracePt t="73062" x="3000375" y="4673600"/>
          <p14:tracePt t="73070" x="3008313" y="4665663"/>
          <p14:tracePt t="73079" x="3016250" y="4657725"/>
          <p14:tracePt t="73086" x="3025775" y="4648200"/>
          <p14:tracePt t="73096" x="3033713" y="4630738"/>
          <p14:tracePt t="73102" x="3059113" y="4622800"/>
          <p14:tracePt t="73111" x="3084513" y="4614863"/>
          <p14:tracePt t="73118" x="3119438" y="4597400"/>
          <p14:tracePt t="73127" x="3160713" y="4597400"/>
          <p14:tracePt t="73133" x="3186113" y="4589463"/>
          <p14:tracePt t="73143" x="3228975" y="4579938"/>
          <p14:tracePt t="73150" x="3238500" y="4579938"/>
          <p14:tracePt t="73158" x="3271838" y="4579938"/>
          <p14:tracePt t="73165" x="3305175" y="4579938"/>
          <p14:tracePt t="73173" x="3340100" y="4579938"/>
          <p14:tracePt t="73182" x="3355975" y="4579938"/>
          <p14:tracePt t="73190" x="3416300" y="4564063"/>
          <p14:tracePt t="73197" x="3459163" y="4564063"/>
          <p14:tracePt t="73206" x="3517900" y="4564063"/>
          <p14:tracePt t="73213" x="3543300" y="4564063"/>
          <p14:tracePt t="73222" x="3603625" y="4564063"/>
          <p14:tracePt t="73230" x="3636963" y="4564063"/>
          <p14:tracePt t="73237" x="3697288" y="4564063"/>
          <p14:tracePt t="73245" x="3756025" y="4564063"/>
          <p14:tracePt t="73253" x="3816350" y="4564063"/>
          <p14:tracePt t="73262" x="3875088" y="4564063"/>
          <p14:tracePt t="73270" x="3943350" y="4564063"/>
          <p14:tracePt t="73279" x="4011613" y="4564063"/>
          <p14:tracePt t="73284" x="4087813" y="4564063"/>
          <p14:tracePt t="73296" x="4156075" y="4564063"/>
          <p14:tracePt t="73301" x="4232275" y="4564063"/>
          <p14:tracePt t="73312" x="4283075" y="4564063"/>
          <p14:tracePt t="73317" x="4341813" y="4564063"/>
          <p14:tracePt t="73328" x="4402138" y="4564063"/>
          <p14:tracePt t="73333" x="4435475" y="4564063"/>
          <p14:tracePt t="73343" x="4478338" y="4564063"/>
          <p14:tracePt t="73349" x="4503738" y="4564063"/>
          <p14:tracePt t="73356" x="4538663" y="4564063"/>
          <p14:tracePt t="73365" x="4564063" y="4564063"/>
          <p14:tracePt t="73373" x="4597400" y="4564063"/>
          <p14:tracePt t="73382" x="4614863" y="4564063"/>
          <p14:tracePt t="73390" x="4640263" y="4564063"/>
          <p14:tracePt t="73398" x="4665663" y="4564063"/>
          <p14:tracePt t="73405" x="4673600" y="4564063"/>
          <p14:tracePt t="73414" x="4699000" y="4564063"/>
          <p14:tracePt t="73421" x="4716463" y="4564063"/>
          <p14:tracePt t="73430" x="4741863" y="4564063"/>
          <p14:tracePt t="73437" x="4759325" y="4564063"/>
          <p14:tracePt t="73445" x="4767263" y="4564063"/>
          <p14:tracePt t="73453" x="4792663" y="4564063"/>
          <p14:tracePt t="73462" x="4810125" y="4564063"/>
          <p14:tracePt t="73479" x="4827588" y="4564063"/>
          <p14:tracePt t="73485" x="4835525" y="4564063"/>
          <p14:tracePt t="73588" x="4835525" y="4572000"/>
          <p14:tracePt t="73596" x="4835525" y="4589463"/>
          <p14:tracePt t="73605" x="4835525" y="4614863"/>
          <p14:tracePt t="73613" x="4835525" y="4640263"/>
          <p14:tracePt t="73621" x="4835525" y="4665663"/>
          <p14:tracePt t="73629" x="4827588" y="4691063"/>
          <p14:tracePt t="73637" x="4827588" y="4724400"/>
          <p14:tracePt t="73646" x="4827588" y="4749800"/>
          <p14:tracePt t="73653" x="4818063" y="4775200"/>
          <p14:tracePt t="73662" x="4818063" y="4810125"/>
          <p14:tracePt t="73670" x="4818063" y="4843463"/>
          <p14:tracePt t="73679" x="4818063" y="4868863"/>
          <p14:tracePt t="73686" x="4818063" y="4894263"/>
          <p14:tracePt t="73696" x="4818063" y="4919663"/>
          <p14:tracePt t="73702" x="4818063" y="4954588"/>
          <p14:tracePt t="73711" x="4818063" y="4979988"/>
          <p14:tracePt t="73718" x="4818063" y="5013325"/>
          <p14:tracePt t="73728" x="4818063" y="5038725"/>
          <p14:tracePt t="73734" x="4818063" y="5073650"/>
          <p14:tracePt t="73743" x="4818063" y="5091113"/>
          <p14:tracePt t="73750" x="4818063" y="5116513"/>
          <p14:tracePt t="73756" x="4810125" y="5149850"/>
          <p14:tracePt t="73766" x="4810125" y="5175250"/>
          <p14:tracePt t="73774" x="4810125" y="5183188"/>
          <p14:tracePt t="73782" x="4802188" y="5208588"/>
          <p14:tracePt t="73790" x="4802188" y="5218113"/>
          <p14:tracePt t="73798" x="4802188" y="5226050"/>
          <p14:tracePt t="73805" x="4802188" y="5235575"/>
          <p14:tracePt t="73814" x="4802188" y="5243513"/>
          <p14:tracePt t="73821" x="4802188" y="5251450"/>
          <p14:tracePt t="73830" x="4792663" y="5260975"/>
          <p14:tracePt t="73854" x="4792663" y="5268913"/>
          <p14:tracePt t="73861" x="4792663" y="5286375"/>
          <p14:tracePt t="73879" x="4784725" y="5302250"/>
          <p14:tracePt t="73902" x="4784725" y="5311775"/>
          <p14:tracePt t="73950" x="4784725" y="5319713"/>
          <p14:tracePt t="73966" x="4784725" y="5327650"/>
          <p14:tracePt t="73989" x="4784725" y="5337175"/>
          <p14:tracePt t="73998" x="4792663" y="5337175"/>
          <p14:tracePt t="74014" x="4802188" y="5337175"/>
          <p14:tracePt t="74021" x="4818063" y="5337175"/>
          <p14:tracePt t="74029" x="4835525" y="5337175"/>
          <p14:tracePt t="74038" x="4852988" y="5337175"/>
          <p14:tracePt t="74046" x="4868863" y="5337175"/>
          <p14:tracePt t="74054" x="4886325" y="5337175"/>
          <p14:tracePt t="74062" x="4894263" y="5337175"/>
          <p14:tracePt t="74069" x="4911725" y="5337175"/>
          <p14:tracePt t="74079" x="4929188" y="5337175"/>
          <p14:tracePt t="74086" x="4946650" y="5337175"/>
          <p14:tracePt t="74096" x="4972050" y="5337175"/>
          <p14:tracePt t="74102" x="4997450" y="5337175"/>
          <p14:tracePt t="74111" x="5038725" y="5337175"/>
          <p14:tracePt t="74118" x="5056188" y="5337175"/>
          <p14:tracePt t="74127" x="5091113" y="5337175"/>
          <p14:tracePt t="74135" x="5116513" y="5337175"/>
          <p14:tracePt t="74141" x="5141913" y="5337175"/>
          <p14:tracePt t="74150" x="5175250" y="5337175"/>
          <p14:tracePt t="74157" x="5200650" y="5337175"/>
          <p14:tracePt t="74165" x="5235575" y="5337175"/>
          <p14:tracePt t="74174" x="5251450" y="5337175"/>
          <p14:tracePt t="74182" x="5276850" y="5337175"/>
          <p14:tracePt t="74190" x="5311775" y="5337175"/>
          <p14:tracePt t="74197" x="5337175" y="5337175"/>
          <p14:tracePt t="74205" x="5353050" y="5337175"/>
          <p14:tracePt t="74214" x="5405438" y="5337175"/>
          <p14:tracePt t="74222" x="5430838" y="5337175"/>
          <p14:tracePt t="74230" x="5472113" y="5337175"/>
          <p14:tracePt t="74237" x="5507038" y="5337175"/>
          <p14:tracePt t="74246" x="5524500" y="5337175"/>
          <p14:tracePt t="74253" x="5549900" y="5337175"/>
          <p14:tracePt t="74262" x="5565775" y="5337175"/>
          <p14:tracePt t="74279" x="5575300" y="5337175"/>
          <p14:tracePt t="74774" x="5591175" y="5337175"/>
          <p14:tracePt t="74781" x="5591175" y="5345113"/>
          <p14:tracePt t="74790" x="5608638" y="5353050"/>
          <p14:tracePt t="74798" x="5626100" y="5380038"/>
          <p14:tracePt t="74805" x="5641975" y="5395913"/>
          <p14:tracePt t="74813" x="5668963" y="5421313"/>
          <p14:tracePt t="74822" x="5684838" y="5456238"/>
          <p14:tracePt t="74831" x="5694363" y="5489575"/>
          <p14:tracePt t="74838" x="5710238" y="5524500"/>
          <p14:tracePt t="74847" x="5735638" y="5583238"/>
          <p14:tracePt t="74854" x="5745163" y="5616575"/>
          <p14:tracePt t="74863" x="5761038" y="5651500"/>
          <p14:tracePt t="74870" x="5788025" y="5702300"/>
          <p14:tracePt t="74880" x="5795963" y="5735638"/>
          <p14:tracePt t="74886" x="5813425" y="5770563"/>
          <p14:tracePt t="74896" x="5821363" y="5813425"/>
          <p14:tracePt t="74902" x="5829300" y="5838825"/>
          <p14:tracePt t="74912" x="5838825" y="5872163"/>
          <p14:tracePt t="74917" x="5838825" y="5889625"/>
          <p14:tracePt t="74925" x="5838825" y="5905500"/>
          <p14:tracePt t="74933" x="5846763" y="5932488"/>
          <p14:tracePt t="74941" x="5854700" y="5940425"/>
          <p14:tracePt t="74949" x="5854700" y="5948363"/>
          <p14:tracePt t="74957" x="5864225" y="5965825"/>
          <p14:tracePt t="74965" x="5864225" y="5973763"/>
          <p14:tracePt t="75094" x="5864225" y="5983288"/>
          <p14:tracePt t="75941" x="5864225" y="5991225"/>
          <p14:tracePt t="75950" x="5854700" y="5999163"/>
          <p14:tracePt t="75966" x="5846763" y="6016625"/>
          <p14:tracePt t="75981" x="5829300" y="6034088"/>
          <p14:tracePt t="75989" x="5813425" y="6049963"/>
          <p14:tracePt t="75997" x="5803900" y="6049963"/>
          <p14:tracePt t="76014" x="5795963" y="6059488"/>
          <p14:tracePt t="76022" x="5778500" y="6076950"/>
          <p14:tracePt t="76029" x="5770563" y="6084888"/>
          <p14:tracePt t="76038" x="5761038" y="6092825"/>
          <p14:tracePt t="76046" x="5753100" y="6092825"/>
          <p14:tracePt t="76054" x="5745163" y="6102350"/>
          <p14:tracePt t="76063" x="5745163" y="6110288"/>
          <p14:tracePt t="76069" x="5735638" y="6110288"/>
          <p14:tracePt t="76080" x="5727700" y="6110288"/>
          <p14:tracePt t="76085" x="5710238" y="6127750"/>
          <p14:tracePt t="76095" x="5702300" y="6135688"/>
          <p14:tracePt t="76102" x="5694363" y="6135688"/>
          <p14:tracePt t="76109" x="5684838" y="6135688"/>
          <p14:tracePt t="76118" x="5668963" y="6143625"/>
          <p14:tracePt t="76124" x="5668963" y="6153150"/>
          <p14:tracePt t="76134" x="5659438" y="6153150"/>
          <p14:tracePt t="76141" x="5641975" y="6161088"/>
          <p14:tracePt t="76150" x="5634038" y="6169025"/>
          <p14:tracePt t="76158" x="5616575" y="6169025"/>
          <p14:tracePt t="76166" x="5600700" y="6169025"/>
          <p14:tracePt t="76174" x="5583238" y="6178550"/>
          <p14:tracePt t="76182" x="5575300" y="6186488"/>
          <p14:tracePt t="76189" x="5557838" y="6194425"/>
          <p14:tracePt t="76197" x="5549900" y="6203950"/>
          <p14:tracePt t="76206" x="5532438" y="6211888"/>
          <p14:tracePt t="76213" x="5514975" y="6211888"/>
          <p14:tracePt t="76222" x="5507038" y="6211888"/>
          <p14:tracePt t="76229" x="5489575" y="6211888"/>
          <p14:tracePt t="76238" x="5464175" y="6221413"/>
          <p14:tracePt t="76246" x="5446713" y="6229350"/>
          <p14:tracePt t="76254" x="5430838" y="6237288"/>
          <p14:tracePt t="76263" x="5405438" y="6237288"/>
          <p14:tracePt t="76269" x="5380038" y="6246813"/>
          <p14:tracePt t="76280" x="5362575" y="6254750"/>
          <p14:tracePt t="76286" x="5337175" y="6254750"/>
          <p14:tracePt t="76296" x="5311775" y="6262688"/>
          <p14:tracePt t="76302" x="5268913" y="6262688"/>
          <p14:tracePt t="76309" x="5243513" y="6262688"/>
          <p14:tracePt t="76317" x="5218113" y="6272213"/>
          <p14:tracePt t="76325" x="5183188" y="6280150"/>
          <p14:tracePt t="76334" x="5149850" y="6280150"/>
          <p14:tracePt t="76341" x="5106988" y="6288088"/>
          <p14:tracePt t="76348" x="5064125" y="6288088"/>
          <p14:tracePt t="76358" x="5030788" y="6297613"/>
          <p14:tracePt t="76366" x="4972050" y="6297613"/>
          <p14:tracePt t="76374" x="4911725" y="6305550"/>
          <p14:tracePt t="76382" x="4868863" y="6305550"/>
          <p14:tracePt t="76389" x="4810125" y="6305550"/>
          <p14:tracePt t="76397" x="4775200" y="6305550"/>
          <p14:tracePt t="76406" x="4724400" y="6305550"/>
          <p14:tracePt t="76413" x="4683125" y="6305550"/>
          <p14:tracePt t="76420" x="4640263" y="6305550"/>
          <p14:tracePt t="76430" x="4597400" y="6305550"/>
          <p14:tracePt t="76438" x="4546600" y="6305550"/>
          <p14:tracePt t="76447" x="4521200" y="6305550"/>
          <p14:tracePt t="76453" x="4478338" y="6305550"/>
          <p14:tracePt t="76463" x="4452938" y="6305550"/>
          <p14:tracePt t="76470" x="4410075" y="6305550"/>
          <p14:tracePt t="76480" x="4376738" y="6305550"/>
          <p14:tracePt t="76485" x="4333875" y="6305550"/>
          <p14:tracePt t="76495" x="4308475" y="6305550"/>
          <p14:tracePt t="76502" x="4249738" y="6305550"/>
          <p14:tracePt t="76510" x="4224338" y="6305550"/>
          <p14:tracePt t="76517" x="4164013" y="6305550"/>
          <p14:tracePt t="76524" x="4105275" y="6305550"/>
          <p14:tracePt t="76534" x="4037013" y="6305550"/>
          <p14:tracePt t="76541" x="3994150" y="6305550"/>
          <p14:tracePt t="76549" x="3908425" y="6305550"/>
          <p14:tracePt t="76558" x="3857625" y="6297613"/>
          <p14:tracePt t="76565" x="3790950" y="6280150"/>
          <p14:tracePt t="76573" x="3738563" y="6272213"/>
          <p14:tracePt t="76581" x="3697288" y="6272213"/>
          <p14:tracePt t="76589" x="3662363" y="6262688"/>
          <p14:tracePt t="76597" x="3629025" y="6254750"/>
          <p14:tracePt t="76606" x="3594100" y="6246813"/>
          <p14:tracePt t="76614" x="3535363" y="6229350"/>
          <p14:tracePt t="76622" x="3492500" y="6211888"/>
          <p14:tracePt t="76630" x="3459163" y="6194425"/>
          <p14:tracePt t="76637" x="3424238" y="6186488"/>
          <p14:tracePt t="76647" x="3373438" y="6161088"/>
          <p14:tracePt t="76653" x="3348038" y="6153150"/>
          <p14:tracePt t="76664" x="3322638" y="6143625"/>
          <p14:tracePt t="76670" x="3289300" y="6127750"/>
          <p14:tracePt t="76679" x="3263900" y="6118225"/>
          <p14:tracePt t="76686" x="3228975" y="6110288"/>
          <p14:tracePt t="76696" x="3211513" y="6092825"/>
          <p14:tracePt t="76702" x="3203575" y="6092825"/>
          <p14:tracePt t="76709" x="3178175" y="6067425"/>
          <p14:tracePt t="76718" x="3160713" y="6059488"/>
          <p14:tracePt t="76724" x="3144838" y="6049963"/>
          <p14:tracePt t="76733" x="3109913" y="6016625"/>
          <p14:tracePt t="76742" x="3094038" y="5999163"/>
          <p14:tracePt t="76749" x="3067050" y="5983288"/>
          <p14:tracePt t="76758" x="3041650" y="5957888"/>
          <p14:tracePt t="76766" x="3008313" y="5922963"/>
          <p14:tracePt t="76773" x="2982913" y="5889625"/>
          <p14:tracePt t="76781" x="2957513" y="5854700"/>
          <p14:tracePt t="76790" x="2922588" y="5813425"/>
          <p14:tracePt t="76798" x="2897188" y="5770563"/>
          <p14:tracePt t="76805" x="2881313" y="5719763"/>
          <p14:tracePt t="76813" x="2846388" y="5668963"/>
          <p14:tracePt t="76822" x="2838450" y="5626100"/>
          <p14:tracePt t="76830" x="2820988" y="5575300"/>
          <p14:tracePt t="76838" x="2795588" y="5514975"/>
          <p14:tracePt t="76848" x="2778125" y="5481638"/>
          <p14:tracePt t="76854" x="2778125" y="5438775"/>
          <p14:tracePt t="76864" x="2762250" y="5395913"/>
          <p14:tracePt t="76869" x="2762250" y="5370513"/>
          <p14:tracePt t="76879" x="2752725" y="5337175"/>
          <p14:tracePt t="76892" x="2752725" y="5268913"/>
          <p14:tracePt t="76902" x="2752725" y="5226050"/>
          <p14:tracePt t="76908" x="2752725" y="5208588"/>
          <p14:tracePt t="76918" x="2752725" y="5149850"/>
          <p14:tracePt t="76925" x="2752725" y="5106988"/>
          <p14:tracePt t="76934" x="2752725" y="5073650"/>
          <p14:tracePt t="76941" x="2752725" y="5038725"/>
          <p14:tracePt t="76950" x="2752725" y="4987925"/>
          <p14:tracePt t="76958" x="2752725" y="4962525"/>
          <p14:tracePt t="76966" x="2752725" y="4929188"/>
          <p14:tracePt t="76973" x="2762250" y="4894263"/>
          <p14:tracePt t="76981" x="2770188" y="4868863"/>
          <p14:tracePt t="76989" x="2778125" y="4843463"/>
          <p14:tracePt t="76998" x="2787650" y="4827588"/>
          <p14:tracePt t="77006" x="2805113" y="4802188"/>
          <p14:tracePt t="77014" x="2813050" y="4775200"/>
          <p14:tracePt t="77022" x="2838450" y="4741863"/>
          <p14:tracePt t="77030" x="2846388" y="4716463"/>
          <p14:tracePt t="77037" x="2863850" y="4683125"/>
          <p14:tracePt t="77048" x="2871788" y="4657725"/>
          <p14:tracePt t="77054" x="2881313" y="4648200"/>
          <p14:tracePt t="77064" x="2889250" y="4622800"/>
          <p14:tracePt t="77070" x="2906713" y="4597400"/>
          <p14:tracePt t="77079" x="2914650" y="4572000"/>
          <p14:tracePt t="77085" x="2940050" y="4554538"/>
          <p14:tracePt t="77095" x="2957513" y="4538663"/>
          <p14:tracePt t="77102" x="2974975" y="4513263"/>
          <p14:tracePt t="77109" x="3000375" y="4486275"/>
          <p14:tracePt t="77118" x="3016250" y="4460875"/>
          <p14:tracePt t="77124" x="3041650" y="4435475"/>
          <p14:tracePt t="77132" x="3059113" y="4427538"/>
          <p14:tracePt t="77142" x="3067050" y="4419600"/>
          <p14:tracePt t="77150" x="3084513" y="4394200"/>
          <p14:tracePt t="77158" x="3101975" y="4384675"/>
          <p14:tracePt t="77165" x="3119438" y="4368800"/>
          <p14:tracePt t="77173" x="3135313" y="4359275"/>
          <p14:tracePt t="77182" x="3144838" y="4341813"/>
          <p14:tracePt t="77189" x="3152775" y="4333875"/>
          <p14:tracePt t="77198" x="3170238" y="4333875"/>
          <p14:tracePt t="77206" x="3170238" y="4325938"/>
          <p14:tracePt t="77214" x="3186113" y="4325938"/>
          <p14:tracePt t="77222" x="3203575" y="4308475"/>
          <p14:tracePt t="77230" x="3228975" y="4291013"/>
          <p14:tracePt t="77238" x="3238500" y="4283075"/>
          <p14:tracePt t="77247" x="3263900" y="4275138"/>
          <p14:tracePt t="77253" x="3289300" y="4265613"/>
          <p14:tracePt t="77264" x="3322638" y="4257675"/>
          <p14:tracePt t="77268" x="3340100" y="4240213"/>
          <p14:tracePt t="77280" x="3365500" y="4232275"/>
          <p14:tracePt t="77285" x="3398838" y="4224338"/>
          <p14:tracePt t="77294" x="3424238" y="4214813"/>
          <p14:tracePt t="77300" x="3459163" y="4206875"/>
          <p14:tracePt t="77308" x="3475038" y="4197350"/>
          <p14:tracePt t="77316" x="3502025" y="4189413"/>
          <p14:tracePt t="77325" x="3527425" y="4189413"/>
          <p14:tracePt t="77333" x="3543300" y="4181475"/>
          <p14:tracePt t="77341" x="3560763" y="4171950"/>
          <p14:tracePt t="77348" x="3586163" y="4171950"/>
          <p14:tracePt t="77357" x="3611563" y="4171950"/>
          <p14:tracePt t="77365" x="3619500" y="4164013"/>
          <p14:tracePt t="77373" x="3646488" y="4164013"/>
          <p14:tracePt t="77381" x="3679825" y="4156075"/>
          <p14:tracePt t="77389" x="3713163" y="4156075"/>
          <p14:tracePt t="77398" x="3738563" y="4156075"/>
          <p14:tracePt t="77405" x="3781425" y="4146550"/>
          <p14:tracePt t="77414" x="3816350" y="4146550"/>
          <p14:tracePt t="77421" x="3841750" y="4138613"/>
          <p14:tracePt t="77431" x="3892550" y="4138613"/>
          <p14:tracePt t="77437" x="3917950" y="4130675"/>
          <p14:tracePt t="77447" x="3960813" y="4130675"/>
          <p14:tracePt t="77453" x="3994150" y="4130675"/>
          <p14:tracePt t="77464" x="4037013" y="4130675"/>
          <p14:tracePt t="77470" x="4070350" y="4121150"/>
          <p14:tracePt t="77480" x="4121150" y="4121150"/>
          <p14:tracePt t="77486" x="4156075" y="4121150"/>
          <p14:tracePt t="77493" x="4197350" y="4121150"/>
          <p14:tracePt t="77502" x="4257675" y="4113213"/>
          <p14:tracePt t="77508" x="4300538" y="4113213"/>
          <p14:tracePt t="77518" x="4333875" y="4113213"/>
          <p14:tracePt t="77525" x="4376738" y="4113213"/>
          <p14:tracePt t="77533" x="4419600" y="4105275"/>
          <p14:tracePt t="77542" x="4445000" y="4105275"/>
          <p14:tracePt t="77550" x="4495800" y="4105275"/>
          <p14:tracePt t="77558" x="4521200" y="4105275"/>
          <p14:tracePt t="77566" x="4554538" y="4105275"/>
          <p14:tracePt t="77573" x="4589463" y="4105275"/>
          <p14:tracePt t="77581" x="4605338" y="4105275"/>
          <p14:tracePt t="77590" x="4640263" y="4105275"/>
          <p14:tracePt t="77598" x="4665663" y="4105275"/>
          <p14:tracePt t="77606" x="4683125" y="4105275"/>
          <p14:tracePt t="77614" x="4708525" y="4105275"/>
          <p14:tracePt t="77622" x="4724400" y="4105275"/>
          <p14:tracePt t="77637" x="4741863" y="4105275"/>
          <p14:tracePt t="77654" x="4749800" y="4105275"/>
          <p14:tracePt t="77664" x="4767263" y="4105275"/>
          <p14:tracePt t="77679" x="4775200" y="4105275"/>
          <p14:tracePt t="77685" x="4784725" y="4105275"/>
          <p14:tracePt t="77702" x="4792663" y="4105275"/>
          <p14:tracePt t="77734" x="4810125" y="4105275"/>
          <p14:tracePt t="77837" x="4818063" y="4105275"/>
          <p14:tracePt t="77901" x="4835525" y="4113213"/>
          <p14:tracePt t="77958" x="4843463" y="4121150"/>
          <p14:tracePt t="77965" x="4852988" y="4121150"/>
          <p14:tracePt t="77990" x="4868863" y="4138613"/>
          <p14:tracePt t="78022" x="4868863" y="4146550"/>
          <p14:tracePt t="78047" x="4878388" y="4156075"/>
          <p14:tracePt t="78063" x="4886325" y="4171950"/>
          <p14:tracePt t="78079" x="4894263" y="4181475"/>
          <p14:tracePt t="78085" x="4894263" y="4189413"/>
          <p14:tracePt t="78095" x="4903788" y="4197350"/>
          <p14:tracePt t="78101" x="4903788" y="4206875"/>
          <p14:tracePt t="78108" x="4919663" y="4214813"/>
          <p14:tracePt t="78117" x="4919663" y="4224338"/>
          <p14:tracePt t="78125" x="4929188" y="4232275"/>
          <p14:tracePt t="78133" x="4937125" y="4249738"/>
          <p14:tracePt t="78142" x="4946650" y="4257675"/>
          <p14:tracePt t="78149" x="4946650" y="4265613"/>
          <p14:tracePt t="78157" x="4962525" y="4283075"/>
          <p14:tracePt t="78166" x="4962525" y="4300538"/>
          <p14:tracePt t="78173" x="4979988" y="4316413"/>
          <p14:tracePt t="78182" x="4987925" y="4316413"/>
          <p14:tracePt t="78190" x="4987925" y="4333875"/>
          <p14:tracePt t="78198" x="4997450" y="4351338"/>
          <p14:tracePt t="78205" x="5005388" y="4359275"/>
          <p14:tracePt t="78215" x="5013325" y="4384675"/>
          <p14:tracePt t="78222" x="5030788" y="4402138"/>
          <p14:tracePt t="78232" x="5038725" y="4419600"/>
          <p14:tracePt t="78238" x="5048250" y="4445000"/>
          <p14:tracePt t="78247" x="5048250" y="4452938"/>
          <p14:tracePt t="78253" x="5048250" y="4470400"/>
          <p14:tracePt t="78264" x="5064125" y="4503738"/>
          <p14:tracePt t="78269" x="5081588" y="4554538"/>
          <p14:tracePt t="78279" x="5081588" y="4589463"/>
          <p14:tracePt t="78286" x="5081588" y="4614863"/>
          <p14:tracePt t="78293" x="5091113" y="4640263"/>
          <p14:tracePt t="78302" x="5099050" y="4665663"/>
          <p14:tracePt t="78308" x="5106988" y="4708525"/>
          <p14:tracePt t="78318" x="5106988" y="4724400"/>
          <p14:tracePt t="78325" x="5116513" y="4749800"/>
          <p14:tracePt t="78334" x="5124450" y="4784725"/>
          <p14:tracePt t="78342" x="5132388" y="4802188"/>
          <p14:tracePt t="78349" x="5132388" y="4827588"/>
          <p14:tracePt t="78357" x="5132388" y="4843463"/>
          <p14:tracePt t="78365" x="5141913" y="4868863"/>
          <p14:tracePt t="78373" x="5149850" y="4894263"/>
          <p14:tracePt t="78380" x="5149850" y="4911725"/>
          <p14:tracePt t="78390" x="5157788" y="4937125"/>
          <p14:tracePt t="78399" x="5157788" y="4954588"/>
          <p14:tracePt t="78405" x="5157788" y="4972050"/>
          <p14:tracePt t="78415" x="5167313" y="4997450"/>
          <p14:tracePt t="78421" x="5167313" y="5013325"/>
          <p14:tracePt t="78431" x="5167313" y="5038725"/>
          <p14:tracePt t="78438" x="5167313" y="5056188"/>
          <p14:tracePt t="78447" x="5167313" y="5081588"/>
          <p14:tracePt t="78454" x="5167313" y="5091113"/>
          <p14:tracePt t="78463" x="5167313" y="5106988"/>
          <p14:tracePt t="78468" x="5167313" y="5124450"/>
          <p14:tracePt t="78477" x="5167313" y="5141913"/>
          <p14:tracePt t="78486" x="5167313" y="5167313"/>
          <p14:tracePt t="78494" x="5167313" y="5192713"/>
          <p14:tracePt t="78502" x="5167313" y="5208588"/>
          <p14:tracePt t="78509" x="5167313" y="5226050"/>
          <p14:tracePt t="78518" x="5167313" y="5235575"/>
          <p14:tracePt t="78526" x="5167313" y="5251450"/>
          <p14:tracePt t="78534" x="5167313" y="5268913"/>
          <p14:tracePt t="78542" x="5167313" y="5276850"/>
          <p14:tracePt t="78550" x="5167313" y="5294313"/>
          <p14:tracePt t="78557" x="5167313" y="5302250"/>
          <p14:tracePt t="78566" x="5167313" y="5319713"/>
          <p14:tracePt t="78573" x="5167313" y="5337175"/>
          <p14:tracePt t="78590" x="5167313" y="5362575"/>
          <p14:tracePt t="78605" x="5167313" y="5380038"/>
          <p14:tracePt t="78614" x="5167313" y="5405438"/>
          <p14:tracePt t="78622" x="5167313" y="5421313"/>
          <p14:tracePt t="78630" x="5167313" y="5438775"/>
          <p14:tracePt t="78636" x="5167313" y="5456238"/>
          <p14:tracePt t="78648" x="5167313" y="5464175"/>
          <p14:tracePt t="78652" x="5167313" y="5497513"/>
          <p14:tracePt t="78664" x="5167313" y="5514975"/>
          <p14:tracePt t="78668" x="5157788" y="5514975"/>
          <p14:tracePt t="78680" x="5149850" y="5540375"/>
          <p14:tracePt t="78685" x="5149850" y="5557838"/>
          <p14:tracePt t="78692" x="5149850" y="5575300"/>
          <p14:tracePt t="78700" x="5149850" y="5591175"/>
          <p14:tracePt t="78708" x="5141913" y="5600700"/>
          <p14:tracePt t="78716" x="5141913" y="5616575"/>
          <p14:tracePt t="78726" x="5141913" y="5626100"/>
          <p14:tracePt t="78733" x="5141913" y="5641975"/>
          <p14:tracePt t="78741" x="5132388" y="5651500"/>
          <p14:tracePt t="78748" x="5132388" y="5659438"/>
          <p14:tracePt t="78757" x="5132388" y="5668963"/>
          <p14:tracePt t="78765" x="5132388" y="5676900"/>
          <p14:tracePt t="78790" x="5132388" y="5684838"/>
          <p14:tracePt t="78815" x="5116513" y="5702300"/>
          <p14:tracePt t="78847" x="5116513" y="5710238"/>
          <p14:tracePt t="78864" x="5106988" y="5719763"/>
          <p14:tracePt t="78880" x="5099050" y="5727700"/>
          <p14:tracePt t="78892" x="5091113" y="5727700"/>
          <p14:tracePt t="78908" x="5081588" y="5745163"/>
          <p14:tracePt t="78942" x="5073650" y="5753100"/>
          <p14:tracePt t="78950" x="5064125" y="5753100"/>
          <p14:tracePt t="78957" x="5064125" y="5761038"/>
          <p14:tracePt t="78966" x="5056188" y="5770563"/>
          <p14:tracePt t="78973" x="5048250" y="5770563"/>
          <p14:tracePt t="78981" x="5048250" y="5778500"/>
          <p14:tracePt t="78998" x="5038725" y="5788025"/>
          <p14:tracePt t="79016" x="5022850" y="5795963"/>
          <p14:tracePt t="79031" x="5022850" y="5803900"/>
          <p14:tracePt t="79037" x="5005388" y="5821363"/>
          <p14:tracePt t="79047" x="4997450" y="5821363"/>
          <p14:tracePt t="79070" x="4979988" y="5838825"/>
          <p14:tracePt t="79080" x="4972050" y="5846763"/>
          <p14:tracePt t="79085" x="4962525" y="5854700"/>
          <p14:tracePt t="79093" x="4937125" y="5864225"/>
          <p14:tracePt t="79102" x="4919663" y="5880100"/>
          <p14:tracePt t="79117" x="4903788" y="5889625"/>
          <p14:tracePt t="79125" x="4894263" y="5905500"/>
          <p14:tracePt t="79134" x="4878388" y="5915025"/>
          <p14:tracePt t="79149" x="4868863" y="5915025"/>
          <p14:tracePt t="79157" x="4868863" y="5922963"/>
          <p14:tracePt t="79165" x="4843463" y="5922963"/>
          <p14:tracePt t="79173" x="4827588" y="5940425"/>
          <p14:tracePt t="79189" x="4810125" y="5940425"/>
          <p14:tracePt t="79198" x="4784725" y="5948363"/>
          <p14:tracePt t="79206" x="4784725" y="5957888"/>
          <p14:tracePt t="79214" x="4767263" y="5965825"/>
          <p14:tracePt t="79222" x="4741863" y="5973763"/>
          <p14:tracePt t="79237" x="4733925" y="5983288"/>
          <p14:tracePt t="79248" x="4724400" y="5983288"/>
          <p14:tracePt t="79254" x="4716463" y="5999163"/>
          <p14:tracePt t="79263" x="4699000" y="5999163"/>
          <p14:tracePt t="79270" x="4691063" y="6008688"/>
          <p14:tracePt t="79277" x="4673600" y="6008688"/>
          <p14:tracePt t="79286" x="4665663" y="6008688"/>
          <p14:tracePt t="79292" x="4648200" y="6016625"/>
          <p14:tracePt t="79302" x="4630738" y="6024563"/>
          <p14:tracePt t="79309" x="4622800" y="6024563"/>
          <p14:tracePt t="79318" x="4614863" y="6024563"/>
          <p14:tracePt t="79326" x="4589463" y="6034088"/>
          <p14:tracePt t="79334" x="4572000" y="6034088"/>
          <p14:tracePt t="79341" x="4554538" y="6042025"/>
          <p14:tracePt t="79350" x="4538663" y="6042025"/>
          <p14:tracePt t="79357" x="4529138" y="6042025"/>
          <p14:tracePt t="79366" x="4521200" y="6049963"/>
          <p14:tracePt t="79373" x="4513263" y="6049963"/>
          <p14:tracePt t="79381" x="4503738" y="6049963"/>
          <p14:tracePt t="79389" x="4478338" y="6049963"/>
          <p14:tracePt t="79399" x="4460875" y="6049963"/>
          <p14:tracePt t="79405" x="4452938" y="6049963"/>
          <p14:tracePt t="79415" x="4435475" y="6049963"/>
          <p14:tracePt t="79421" x="4427538" y="6049963"/>
          <p14:tracePt t="79432" x="4410075" y="6049963"/>
          <p14:tracePt t="79438" x="4394200" y="6049963"/>
          <p14:tracePt t="79453" x="4384675" y="6049963"/>
          <p14:tracePt t="79463" x="4359275" y="6049963"/>
          <p14:tracePt t="79477" x="4351338" y="6049963"/>
          <p14:tracePt t="79485" x="4341813" y="6049963"/>
          <p14:tracePt t="79492" x="4333875" y="6049963"/>
          <p14:tracePt t="79501" x="4316413" y="6049963"/>
          <p14:tracePt t="79509" x="4308475" y="6049963"/>
          <p14:tracePt t="79517" x="4283075" y="6049963"/>
          <p14:tracePt t="79526" x="4257675" y="6049963"/>
          <p14:tracePt t="79534" x="4224338" y="6049963"/>
          <p14:tracePt t="79541" x="4214813" y="6042025"/>
          <p14:tracePt t="79549" x="4181475" y="6034088"/>
          <p14:tracePt t="79557" x="4156075" y="6034088"/>
          <p14:tracePt t="79565" x="4146550" y="6034088"/>
          <p14:tracePt t="79573" x="4121150" y="6024563"/>
          <p14:tracePt t="79582" x="4095750" y="6024563"/>
          <p14:tracePt t="79589" x="4087813" y="6016625"/>
          <p14:tracePt t="79598" x="4062413" y="6016625"/>
          <p14:tracePt t="79605" x="4037013" y="6016625"/>
          <p14:tracePt t="79615" x="4027488" y="6016625"/>
          <p14:tracePt t="79622" x="3976688" y="6008688"/>
          <p14:tracePt t="79632" x="3960813" y="5999163"/>
          <p14:tracePt t="79637" x="3935413" y="5999163"/>
          <p14:tracePt t="79648" x="3908425" y="5991225"/>
          <p14:tracePt t="79653" x="3892550" y="5991225"/>
          <p14:tracePt t="79664" x="3867150" y="5983288"/>
          <p14:tracePt t="79670" x="3841750" y="5973763"/>
          <p14:tracePt t="79677" x="3832225" y="5973763"/>
          <p14:tracePt t="79686" x="3816350" y="5965825"/>
          <p14:tracePt t="79692" x="3781425" y="5948363"/>
          <p14:tracePt t="79702" x="3763963" y="5948363"/>
          <p14:tracePt t="79709" x="3763963" y="5940425"/>
          <p14:tracePt t="79717" x="3748088" y="5940425"/>
          <p14:tracePt t="79726" x="3730625" y="5932488"/>
          <p14:tracePt t="79733" x="3722688" y="5932488"/>
          <p14:tracePt t="79741" x="3705225" y="5922963"/>
          <p14:tracePt t="79749" x="3697288" y="5922963"/>
          <p14:tracePt t="79757" x="3687763" y="5915025"/>
          <p14:tracePt t="79765" x="3679825" y="5915025"/>
          <p14:tracePt t="79774" x="3671888" y="5897563"/>
          <p14:tracePt t="79782" x="3662363" y="5897563"/>
          <p14:tracePt t="79790" x="3646488" y="5897563"/>
          <p14:tracePt t="79799" x="3636963" y="5880100"/>
          <p14:tracePt t="79805" x="3629025" y="5872163"/>
          <p14:tracePt t="79816" x="3611563" y="5864225"/>
          <p14:tracePt t="79821" x="3603625" y="5854700"/>
          <p14:tracePt t="79831" x="3603625" y="5846763"/>
          <p14:tracePt t="79837" x="3603625" y="5829300"/>
          <p14:tracePt t="79847" x="3594100" y="5813425"/>
          <p14:tracePt t="79853" x="3578225" y="5788025"/>
          <p14:tracePt t="79863" x="3578225" y="5778500"/>
          <p14:tracePt t="79869" x="3568700" y="5753100"/>
          <p14:tracePt t="79877" x="3560763" y="5735638"/>
          <p14:tracePt t="79897" x="3552825" y="5694363"/>
          <p14:tracePt t="79901" x="3543300" y="5676900"/>
          <p14:tracePt t="79909" x="3543300" y="5651500"/>
          <p14:tracePt t="79917" x="3543300" y="5634038"/>
          <p14:tracePt t="79926" x="3535363" y="5608638"/>
          <p14:tracePt t="79934" x="3535363" y="5575300"/>
          <p14:tracePt t="79941" x="3535363" y="5540375"/>
          <p14:tracePt t="79950" x="3517900" y="5507038"/>
          <p14:tracePt t="79957" x="3517900" y="5497513"/>
          <p14:tracePt t="79966" x="3517900" y="5472113"/>
          <p14:tracePt t="79974" x="3509963" y="5421313"/>
          <p14:tracePt t="79982" x="3502025" y="5395913"/>
          <p14:tracePt t="79990" x="3492500" y="5353050"/>
          <p14:tracePt t="79999" x="3475038" y="5302250"/>
          <p14:tracePt t="80006" x="3475038" y="5286375"/>
          <p14:tracePt t="80016" x="3475038" y="5260975"/>
          <p14:tracePt t="80022" x="3475038" y="5218113"/>
          <p14:tracePt t="80032" x="3475038" y="5192713"/>
          <p14:tracePt t="80037" x="3475038" y="5149850"/>
          <p14:tracePt t="80047" x="3475038" y="5132388"/>
          <p14:tracePt t="80053" x="3475038" y="5099050"/>
          <p14:tracePt t="80063" x="3475038" y="5073650"/>
          <p14:tracePt t="80070" x="3467100" y="5048250"/>
          <p14:tracePt t="80077" x="3459163" y="5022850"/>
          <p14:tracePt t="80086" x="3459163" y="4987925"/>
          <p14:tracePt t="80092" x="3459163" y="4962525"/>
          <p14:tracePt t="80101" x="3459163" y="4929188"/>
          <p14:tracePt t="80109" x="3459163" y="4903788"/>
          <p14:tracePt t="80118" x="3459163" y="4868863"/>
          <p14:tracePt t="80126" x="3459163" y="4843463"/>
          <p14:tracePt t="80134" x="3459163" y="4827588"/>
          <p14:tracePt t="80141" x="3459163" y="4792663"/>
          <p14:tracePt t="80149" x="3459163" y="4767263"/>
          <p14:tracePt t="80157" x="3459163" y="4724400"/>
          <p14:tracePt t="80166" x="3459163" y="4716463"/>
          <p14:tracePt t="80173" x="3459163" y="4683125"/>
          <p14:tracePt t="80182" x="3459163" y="4657725"/>
          <p14:tracePt t="80190" x="3459163" y="4630738"/>
          <p14:tracePt t="80200" x="3467100" y="4614863"/>
          <p14:tracePt t="80205" x="3467100" y="4589463"/>
          <p14:tracePt t="80216" x="3467100" y="4564063"/>
          <p14:tracePt t="80221" x="3467100" y="4546600"/>
          <p14:tracePt t="80231" x="3475038" y="4521200"/>
          <p14:tracePt t="80237" x="3484563" y="4495800"/>
          <p14:tracePt t="80248" x="3484563" y="4486275"/>
          <p14:tracePt t="80253" x="3492500" y="4470400"/>
          <p14:tracePt t="80263" x="3502025" y="4452938"/>
          <p14:tracePt t="80269" x="3509963" y="4435475"/>
          <p14:tracePt t="80276" x="3509963" y="4410075"/>
          <p14:tracePt t="80286" x="3527425" y="4394200"/>
          <p14:tracePt t="80293" x="3527425" y="4368800"/>
          <p14:tracePt t="80302" x="3527425" y="4359275"/>
          <p14:tracePt t="80310" x="3535363" y="4333875"/>
          <p14:tracePt t="80318" x="3543300" y="4316413"/>
          <p14:tracePt t="80326" x="3552825" y="4300538"/>
          <p14:tracePt t="80333" x="3568700" y="4283075"/>
          <p14:tracePt t="80341" x="3578225" y="4275138"/>
          <p14:tracePt t="80350" x="3578225" y="4257675"/>
          <p14:tracePt t="80357" x="3586163" y="4249738"/>
          <p14:tracePt t="80366" x="3594100" y="4232275"/>
          <p14:tracePt t="80373" x="3611563" y="4224338"/>
          <p14:tracePt t="80382" x="3619500" y="4206875"/>
          <p14:tracePt t="80390" x="3619500" y="4197350"/>
          <p14:tracePt t="80399" x="3629025" y="4189413"/>
          <p14:tracePt t="80405" x="3646488" y="4181475"/>
          <p14:tracePt t="80416" x="3646488" y="4171950"/>
          <p14:tracePt t="80432" x="3662363" y="4156075"/>
          <p14:tracePt t="80437" x="3671888" y="4156075"/>
          <p14:tracePt t="80447" x="3671888" y="4138613"/>
          <p14:tracePt t="80454" x="3679825" y="4130675"/>
          <p14:tracePt t="80461" x="3697288" y="4121150"/>
          <p14:tracePt t="80476" x="3697288" y="4113213"/>
          <p14:tracePt t="80486" x="3705225" y="4105275"/>
          <p14:tracePt t="80493" x="3722688" y="4095750"/>
          <p14:tracePt t="80510" x="3738563" y="4079875"/>
          <p14:tracePt t="80517" x="3748088" y="4062413"/>
          <p14:tracePt t="80526" x="3756025" y="4062413"/>
          <p14:tracePt t="80533" x="3763963" y="4052888"/>
          <p14:tracePt t="80541" x="3773488" y="4044950"/>
          <p14:tracePt t="80549" x="3781425" y="4037013"/>
          <p14:tracePt t="80558" x="3798888" y="4037013"/>
          <p14:tracePt t="80574" x="3816350" y="4027488"/>
          <p14:tracePt t="80582" x="3832225" y="4011613"/>
          <p14:tracePt t="80606" x="3857625" y="3994150"/>
          <p14:tracePt t="80616" x="3875088" y="3994150"/>
          <p14:tracePt t="80631" x="3883025" y="3986213"/>
          <p14:tracePt t="80638" x="3892550" y="3986213"/>
          <p14:tracePt t="80648" x="3908425" y="3968750"/>
          <p14:tracePt t="80654" x="3925888" y="3968750"/>
          <p14:tracePt t="80662" x="3935413" y="3968750"/>
          <p14:tracePt t="80669" x="3943350" y="3960813"/>
          <p14:tracePt t="80685" x="3960813" y="3951288"/>
          <p14:tracePt t="80693" x="3968750" y="3951288"/>
          <p14:tracePt t="80710" x="3986213" y="3943350"/>
          <p14:tracePt t="80717" x="3994150" y="3943350"/>
          <p14:tracePt t="80733" x="4002088" y="3935413"/>
          <p14:tracePt t="80741" x="4011613" y="3925888"/>
          <p14:tracePt t="80749" x="4019550" y="3925888"/>
          <p14:tracePt t="80766" x="4027488" y="3925888"/>
          <p14:tracePt t="80773" x="4037013" y="3925888"/>
          <p14:tracePt t="80781" x="4044950" y="3917950"/>
          <p14:tracePt t="80790" x="4062413" y="3908425"/>
          <p14:tracePt t="80805" x="4079875" y="3908425"/>
          <p14:tracePt t="80837" x="4087813" y="3908425"/>
          <p14:tracePt t="80847" x="4095750" y="3908425"/>
          <p14:tracePt t="80853" x="4105275" y="3908425"/>
          <p14:tracePt t="80878" x="4113213" y="3908425"/>
          <p14:tracePt t="80893" x="4121150" y="3908425"/>
          <p14:tracePt t="80902" x="4130675" y="3908425"/>
          <p14:tracePt t="80910" x="4138613" y="3908425"/>
          <p14:tracePt t="80918" x="4146550" y="3908425"/>
          <p14:tracePt t="80925" x="4156075" y="3908425"/>
          <p14:tracePt t="80933" x="4164013" y="3908425"/>
          <p14:tracePt t="80941" x="4171950" y="3908425"/>
          <p14:tracePt t="80950" x="4189413" y="3908425"/>
          <p14:tracePt t="80958" x="4197350" y="3908425"/>
          <p14:tracePt t="80966" x="4206875" y="3908425"/>
          <p14:tracePt t="80974" x="4214813" y="3908425"/>
          <p14:tracePt t="80982" x="4224338" y="3908425"/>
          <p14:tracePt t="80990" x="4232275" y="3908425"/>
          <p14:tracePt t="81000" x="4249738" y="3908425"/>
          <p14:tracePt t="81006" x="4257675" y="3908425"/>
          <p14:tracePt t="81022" x="4275138" y="3908425"/>
          <p14:tracePt t="81032" x="4283075" y="3908425"/>
          <p14:tracePt t="81038" x="4291013" y="3908425"/>
          <p14:tracePt t="81047" x="4308475" y="3908425"/>
          <p14:tracePt t="81077" x="4325938" y="3908425"/>
          <p14:tracePt t="81093" x="4333875" y="3908425"/>
          <p14:tracePt t="81125" x="4341813" y="3908425"/>
          <p14:tracePt t="81158" x="4351338" y="3908425"/>
          <p14:tracePt t="81182" x="4359275" y="3908425"/>
          <p14:tracePt t="81200" x="4368800" y="3908425"/>
          <p14:tracePt t="81216" x="4376738" y="3908425"/>
          <p14:tracePt t="81231" x="4384675" y="3908425"/>
          <p14:tracePt t="81262" x="4410075" y="3908425"/>
          <p14:tracePt t="81293" x="4419600" y="3908425"/>
          <p14:tracePt t="81302" x="4427538" y="3908425"/>
          <p14:tracePt t="81318" x="4435475" y="3908425"/>
          <p14:tracePt t="81333" x="4445000" y="3908425"/>
          <p14:tracePt t="81349" x="4452938" y="3908425"/>
          <p14:tracePt t="81365" x="4470400" y="3908425"/>
          <p14:tracePt t="81390" x="4486275" y="3908425"/>
          <p14:tracePt t="81416" x="4495800" y="3908425"/>
          <p14:tracePt t="81422" x="4495800" y="3917950"/>
          <p14:tracePt t="81431" x="4503738" y="3917950"/>
          <p14:tracePt t="81438" x="4513263" y="3917950"/>
          <p14:tracePt t="81470" x="4521200" y="3917950"/>
          <p14:tracePt t="81476" x="4529138" y="3917950"/>
          <p14:tracePt t="81486" x="4538663" y="3917950"/>
          <p14:tracePt t="81494" x="4546600" y="3925888"/>
          <p14:tracePt t="81501" x="4554538" y="3925888"/>
          <p14:tracePt t="81517" x="4564063" y="3935413"/>
          <p14:tracePt t="81525" x="4572000" y="3935413"/>
          <p14:tracePt t="81532" x="4579938" y="3935413"/>
          <p14:tracePt t="81550" x="4597400" y="3943350"/>
          <p14:tracePt t="81556" x="4605338" y="3951288"/>
          <p14:tracePt t="81566" x="4614863" y="3951288"/>
          <p14:tracePt t="81574" x="4622800" y="3960813"/>
          <p14:tracePt t="81582" x="4630738" y="3960813"/>
          <p14:tracePt t="81590" x="4640263" y="3960813"/>
          <p14:tracePt t="81606" x="4657725" y="3976688"/>
          <p14:tracePt t="81622" x="4665663" y="3986213"/>
          <p14:tracePt t="81631" x="4673600" y="3986213"/>
          <p14:tracePt t="81638" x="4683125" y="4002088"/>
          <p14:tracePt t="81654" x="4708525" y="4002088"/>
          <p14:tracePt t="81663" x="4716463" y="4011613"/>
          <p14:tracePt t="81670" x="4716463" y="4019550"/>
          <p14:tracePt t="81686" x="4733925" y="4027488"/>
          <p14:tracePt t="81694" x="4741863" y="4037013"/>
          <p14:tracePt t="81702" x="4759325" y="4052888"/>
          <p14:tracePt t="81710" x="4767263" y="4062413"/>
          <p14:tracePt t="81725" x="4775200" y="4062413"/>
          <p14:tracePt t="81742" x="4784725" y="4070350"/>
          <p14:tracePt t="81756" x="4802188" y="4087813"/>
          <p14:tracePt t="81789" x="4810125" y="4095750"/>
          <p14:tracePt t="81800" x="4818063" y="4105275"/>
          <p14:tracePt t="81816" x="4827588" y="4113213"/>
          <p14:tracePt t="81822" x="4835525" y="4121150"/>
          <p14:tracePt t="81832" x="4835525" y="4130675"/>
          <p14:tracePt t="81845" x="4843463" y="4130675"/>
          <p14:tracePt t="81853" x="4843463" y="4138613"/>
          <p14:tracePt t="81861" x="4843463" y="4146550"/>
          <p14:tracePt t="81893" x="4843463" y="4156075"/>
          <p14:tracePt t="81902" x="4852988" y="4171950"/>
          <p14:tracePt t="81909" x="4860925" y="4171950"/>
          <p14:tracePt t="81925" x="4868863" y="4189413"/>
          <p14:tracePt t="81942" x="4868863" y="4206875"/>
          <p14:tracePt t="81950" x="4878388" y="4206875"/>
          <p14:tracePt t="81966" x="4878388" y="4224338"/>
          <p14:tracePt t="81974" x="4886325" y="4232275"/>
          <p14:tracePt t="81982" x="4894263" y="4240213"/>
          <p14:tracePt t="81999" x="4894263" y="4249738"/>
          <p14:tracePt t="82015" x="4894263" y="4257675"/>
          <p14:tracePt t="82032" x="4894263" y="4265613"/>
          <p14:tracePt t="82038" x="4894263" y="4283075"/>
          <p14:tracePt t="82048" x="4903788" y="4300538"/>
          <p14:tracePt t="82060" x="4911725" y="4308475"/>
          <p14:tracePt t="82070" x="4911725" y="4316413"/>
          <p14:tracePt t="82077" x="4919663" y="4325938"/>
          <p14:tracePt t="82086" x="4919663" y="4333875"/>
          <p14:tracePt t="82093" x="4937125" y="4351338"/>
          <p14:tracePt t="82102" x="4937125" y="4359275"/>
          <p14:tracePt t="82125" x="4946650" y="4384675"/>
          <p14:tracePt t="82134" x="4954588" y="4384675"/>
          <p14:tracePt t="82150" x="4954588" y="4402138"/>
          <p14:tracePt t="82166" x="4962525" y="4427538"/>
          <p14:tracePt t="82183" x="4962525" y="4435475"/>
          <p14:tracePt t="82190" x="4962525" y="4445000"/>
          <p14:tracePt t="82199" x="4972050" y="4470400"/>
          <p14:tracePt t="82206" x="4972050" y="4478338"/>
          <p14:tracePt t="82216" x="4979988" y="4486275"/>
          <p14:tracePt t="82221" x="4987925" y="4513263"/>
          <p14:tracePt t="82232" x="4997450" y="4529138"/>
          <p14:tracePt t="82238" x="4997450" y="4538663"/>
          <p14:tracePt t="82245" x="5005388" y="4554538"/>
          <p14:tracePt t="82254" x="5013325" y="4572000"/>
          <p14:tracePt t="82261" x="5022850" y="4589463"/>
          <p14:tracePt t="82270" x="5030788" y="4605338"/>
          <p14:tracePt t="82278" x="5030788" y="4622800"/>
          <p14:tracePt t="82285" x="5038725" y="4648200"/>
          <p14:tracePt t="82294" x="5048250" y="4657725"/>
          <p14:tracePt t="82302" x="5048250" y="4683125"/>
          <p14:tracePt t="82309" x="5048250" y="4708525"/>
          <p14:tracePt t="82318" x="5048250" y="4724400"/>
          <p14:tracePt t="82325" x="5048250" y="4749800"/>
          <p14:tracePt t="82333" x="5048250" y="4775200"/>
          <p14:tracePt t="82342" x="5048250" y="4802188"/>
          <p14:tracePt t="82350" x="5048250" y="4835525"/>
          <p14:tracePt t="82358" x="5048250" y="4868863"/>
          <p14:tracePt t="82366" x="5048250" y="4886325"/>
          <p14:tracePt t="82373" x="5048250" y="4919663"/>
          <p14:tracePt t="82384" x="5048250" y="4946650"/>
          <p14:tracePt t="82389" x="5048250" y="4972050"/>
          <p14:tracePt t="82399" x="5048250" y="5013325"/>
          <p14:tracePt t="82415" x="5048250" y="5048250"/>
          <p14:tracePt t="82421" x="5048250" y="5073650"/>
          <p14:tracePt t="82432" x="5048250" y="5091113"/>
          <p14:tracePt t="82438" x="5048250" y="5124450"/>
          <p14:tracePt t="82445" x="5048250" y="5141913"/>
          <p14:tracePt t="82453" x="5056188" y="5167313"/>
          <p14:tracePt t="82461" x="5056188" y="5192713"/>
          <p14:tracePt t="82470" x="5056188" y="5208588"/>
          <p14:tracePt t="82477" x="5056188" y="5243513"/>
          <p14:tracePt t="82485" x="5056188" y="5276850"/>
          <p14:tracePt t="82494" x="5056188" y="5286375"/>
          <p14:tracePt t="82502" x="5056188" y="5311775"/>
          <p14:tracePt t="82509" x="5056188" y="5337175"/>
          <p14:tracePt t="82517" x="5056188" y="5362575"/>
          <p14:tracePt t="82525" x="5056188" y="5387975"/>
          <p14:tracePt t="82534" x="5056188" y="5413375"/>
          <p14:tracePt t="82541" x="5056188" y="5430838"/>
          <p14:tracePt t="82549" x="5048250" y="5464175"/>
          <p14:tracePt t="82557" x="5048250" y="5489575"/>
          <p14:tracePt t="82566" x="5048250" y="5507038"/>
          <p14:tracePt t="82573" x="5038725" y="5524500"/>
          <p14:tracePt t="82584" x="5038725" y="5565775"/>
          <p14:tracePt t="82589" x="5022850" y="5591175"/>
          <p14:tracePt t="82599" x="5013325" y="5616575"/>
          <p14:tracePt t="82605" x="5013325" y="5634038"/>
          <p14:tracePt t="82616" x="5005388" y="5659438"/>
          <p14:tracePt t="82622" x="4997450" y="5684838"/>
          <p14:tracePt t="82631" x="4997450" y="5694363"/>
          <p14:tracePt t="82637" x="4987925" y="5702300"/>
          <p14:tracePt t="82645" x="4987925" y="5727700"/>
          <p14:tracePt t="82652" x="4987925" y="5735638"/>
          <p14:tracePt t="82661" x="4979988" y="5745163"/>
          <p14:tracePt t="82670" x="4972050" y="5778500"/>
          <p14:tracePt t="82677" x="4962525" y="5803900"/>
          <p14:tracePt t="82685" x="4954588" y="5803900"/>
          <p14:tracePt t="82694" x="4946650" y="5821363"/>
          <p14:tracePt t="82702" x="4946650" y="5838825"/>
          <p14:tracePt t="82709" x="4937125" y="5846763"/>
          <p14:tracePt t="82717" x="4929188" y="5864225"/>
          <p14:tracePt t="82725" x="4911725" y="5880100"/>
          <p14:tracePt t="82734" x="4894263" y="5897563"/>
          <p14:tracePt t="82741" x="4878388" y="5905500"/>
          <p14:tracePt t="82749" x="4878388" y="5915025"/>
          <p14:tracePt t="82757" x="4860925" y="5922963"/>
          <p14:tracePt t="82767" x="4852988" y="5932488"/>
          <p14:tracePt t="82783" x="4827588" y="5940425"/>
          <p14:tracePt t="82789" x="4827588" y="5948363"/>
          <p14:tracePt t="82799" x="4810125" y="5965825"/>
          <p14:tracePt t="82806" x="4792663" y="5973763"/>
          <p14:tracePt t="82816" x="4792663" y="5983288"/>
          <p14:tracePt t="82822" x="4775200" y="5999163"/>
          <p14:tracePt t="82831" x="4759325" y="6016625"/>
          <p14:tracePt t="82838" x="4749800" y="6034088"/>
          <p14:tracePt t="82845" x="4724400" y="6049963"/>
          <p14:tracePt t="82853" x="4716463" y="6067425"/>
          <p14:tracePt t="82861" x="4691063" y="6084888"/>
          <p14:tracePt t="82870" x="4665663" y="6102350"/>
          <p14:tracePt t="82877" x="4648200" y="6102350"/>
          <p14:tracePt t="82885" x="4630738" y="6110288"/>
          <p14:tracePt t="82894" x="4614863" y="6110288"/>
          <p14:tracePt t="82902" x="4597400" y="6118225"/>
          <p14:tracePt t="82909" x="4589463" y="6118225"/>
          <p14:tracePt t="82918" x="4572000" y="6135688"/>
          <p14:tracePt t="82925" x="4564063" y="6135688"/>
          <p14:tracePt t="83125" x="4554538" y="6135688"/>
          <p14:tracePt t="83134" x="4554538" y="6143625"/>
          <p14:tracePt t="83142" x="4538663" y="6153150"/>
          <p14:tracePt t="83168" x="4529138" y="6161088"/>
          <p14:tracePt t="83309" x="4521200" y="6161088"/>
          <p14:tracePt t="83374" x="4513263" y="6161088"/>
          <p14:tracePt t="89766" x="4521200" y="6153150"/>
          <p14:tracePt t="89773" x="4546600" y="6127750"/>
          <p14:tracePt t="89780" x="4572000" y="6118225"/>
          <p14:tracePt t="89790" x="4597400" y="6092825"/>
          <p14:tracePt t="89797" x="4630738" y="6059488"/>
          <p14:tracePt t="89805" x="4648200" y="6059488"/>
          <p14:tracePt t="89814" x="4657725" y="6042025"/>
          <p14:tracePt t="89822" x="4665663" y="6034088"/>
          <p14:tracePt t="89878" x="4691063" y="6016625"/>
          <p14:tracePt t="89904" x="4708525" y="6016625"/>
          <p14:tracePt t="89910" x="4716463" y="6016625"/>
          <p14:tracePt t="89920" x="4741863" y="6016625"/>
          <p14:tracePt t="89925" x="4767263" y="6016625"/>
          <p14:tracePt t="89936" x="4802188" y="6008688"/>
          <p14:tracePt t="89941" x="4810125" y="5999163"/>
          <p14:tracePt t="89951" x="4835525" y="5999163"/>
          <p14:tracePt t="89958" x="4860925" y="5991225"/>
          <p14:tracePt t="89965" x="4886325" y="5983288"/>
          <p14:tracePt t="89973" x="4903788" y="5973763"/>
          <p14:tracePt t="89980" x="4937125" y="5957888"/>
          <p14:tracePt t="89988" x="4962525" y="5948363"/>
          <p14:tracePt t="89997" x="4997450" y="5940425"/>
          <p14:tracePt t="90006" x="5022850" y="5922963"/>
          <p14:tracePt t="90014" x="5038725" y="5915025"/>
          <p14:tracePt t="90021" x="5056188" y="5905500"/>
          <p14:tracePt t="90029" x="5073650" y="5905500"/>
          <p14:tracePt t="90037" x="5091113" y="5889625"/>
          <p14:tracePt t="90045" x="5116513" y="5880100"/>
          <p14:tracePt t="90054" x="5141913" y="5864225"/>
          <p14:tracePt t="90061" x="5175250" y="5864225"/>
          <p14:tracePt t="90070" x="5208588" y="5864225"/>
          <p14:tracePt t="90077" x="5235575" y="5854700"/>
          <p14:tracePt t="90088" x="5268913" y="5846763"/>
          <p14:tracePt t="90093" x="5302250" y="5846763"/>
          <p14:tracePt t="90104" x="5327650" y="5846763"/>
          <p14:tracePt t="90109" x="5353050" y="5846763"/>
          <p14:tracePt t="90120" x="5370513" y="5846763"/>
          <p14:tracePt t="90126" x="5395913" y="5846763"/>
          <p14:tracePt t="90135" x="5405438" y="5846763"/>
          <p14:tracePt t="90142" x="5438775" y="5838825"/>
          <p14:tracePt t="90152" x="5472113" y="5829300"/>
          <p14:tracePt t="90157" x="5565775" y="5770563"/>
          <p14:tracePt t="90168" x="5668963" y="5719763"/>
          <p14:tracePt t="90173" x="5803900" y="5626100"/>
          <p14:tracePt t="90180" x="5880100" y="5591175"/>
          <p14:tracePt t="90189" x="5905500" y="5591175"/>
          <p14:tracePt t="90197" x="5991225" y="5583238"/>
          <p14:tracePt t="90478" x="5948363" y="5583238"/>
          <p14:tracePt t="90485" x="5846763" y="5591175"/>
          <p14:tracePt t="90493" x="5770563" y="5641975"/>
          <p14:tracePt t="90504" x="5668963" y="5659438"/>
          <p14:tracePt t="90510" x="5583238" y="5659438"/>
          <p14:tracePt t="90520" x="5472113" y="5659438"/>
          <p14:tracePt t="90526" x="5421313" y="5659438"/>
          <p14:tracePt t="90535" x="5362575" y="5668963"/>
          <p14:tracePt t="90542" x="5345113" y="5668963"/>
          <p14:tracePt t="90552" x="5337175" y="5668963"/>
          <p14:tracePt t="90558" x="5327650" y="5668963"/>
          <p14:tracePt t="90574" x="5319713" y="5651500"/>
          <p14:tracePt t="90581" x="5319713" y="5641975"/>
          <p14:tracePt t="90590" x="5311775" y="5626100"/>
          <p14:tracePt t="90606" x="5311775" y="5616575"/>
          <p14:tracePt t="90614" x="5311775" y="5608638"/>
          <p14:tracePt t="90621" x="5353050" y="5583238"/>
          <p14:tracePt t="90629" x="5370513" y="5575300"/>
          <p14:tracePt t="90637" x="5395913" y="5557838"/>
          <p14:tracePt t="90645" x="5413375" y="5549900"/>
          <p14:tracePt t="90653" x="5421313" y="5540375"/>
          <p14:tracePt t="90662" x="5430838" y="5532438"/>
          <p14:tracePt t="90671" x="5438775" y="5524500"/>
          <p14:tracePt t="90678" x="5456238" y="5507038"/>
          <p14:tracePt t="90687" x="5472113" y="5497513"/>
          <p14:tracePt t="90692" x="5489575" y="5489575"/>
          <p14:tracePt t="90704" x="5507038" y="5472113"/>
          <p14:tracePt t="90710" x="5540375" y="5456238"/>
          <p14:tracePt t="90720" x="5549900" y="5446713"/>
          <p14:tracePt t="90725" x="5583238" y="5421313"/>
          <p14:tracePt t="90736" x="5608638" y="5405438"/>
          <p14:tracePt t="90742" x="5634038" y="5395913"/>
          <p14:tracePt t="90750" x="5668963" y="5370513"/>
          <p14:tracePt t="90757" x="5702300" y="5353050"/>
          <p14:tracePt t="90764" x="5735638" y="5345113"/>
          <p14:tracePt t="90773" x="5788025" y="5311775"/>
          <p14:tracePt t="90780" x="5838825" y="5286375"/>
          <p14:tracePt t="90790" x="5897563" y="5251450"/>
          <p14:tracePt t="90798" x="5957888" y="5235575"/>
          <p14:tracePt t="90806" x="6024563" y="5200650"/>
          <p14:tracePt t="90814" x="6084888" y="5183188"/>
          <p14:tracePt t="90822" x="6178550" y="5132388"/>
          <p14:tracePt t="90829" x="6262688" y="5116513"/>
          <p14:tracePt t="90838" x="6381750" y="5081588"/>
          <p14:tracePt t="90846" x="6492875" y="5048250"/>
          <p14:tracePt t="90853" x="6627813" y="5013325"/>
          <p14:tracePt t="90861" x="6764338" y="4972050"/>
          <p14:tracePt t="90869" x="6908800" y="4937125"/>
          <p14:tracePt t="90878" x="7035800" y="4911725"/>
          <p14:tracePt t="90886" x="7154863" y="4868863"/>
          <p14:tracePt t="90898" x="7324725" y="4802188"/>
          <p14:tracePt t="90904" x="7521575" y="4759325"/>
          <p14:tracePt t="90910" x="7656513" y="4724400"/>
          <p14:tracePt t="90921" x="7843838" y="4673600"/>
          <p14:tracePt t="90926" x="8013700" y="4630738"/>
          <p14:tracePt t="90935" x="8150225" y="4605338"/>
          <p14:tracePt t="90942" x="8320088" y="4572000"/>
          <p14:tracePt t="90948" x="8447088" y="4538663"/>
          <p14:tracePt t="90957" x="8574088" y="4513263"/>
          <p14:tracePt t="90964" x="8702675" y="4460875"/>
          <p14:tracePt t="90974" x="8821738" y="4445000"/>
          <p14:tracePt t="90981" x="8948738" y="4419600"/>
          <p14:tracePt t="90990" x="9067800" y="441007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EF06A-DECA-4927-9EC5-43512E1053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238" y="846237"/>
            <a:ext cx="8642350" cy="4382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선후 조건문의 작성 방법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선조건문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처리가 수행되기 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만족해야 할 모든 사항들을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선조건문의 기술사항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입력이 존재해야 하는지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자료 내의 관계 또는 입력 자료 간의 관계를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자료와 자료저장소 간의 관계를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자료저장소들 간의 관계 또는 자료저장소 내에서의 관계를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AB101058-BC7A-4F94-B176-8B4B712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52817C-06D3-4A42-9431-EA77893B6B0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E770FB-E5B3-4B2F-B52B-31C52CAD35AC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7.3 </a:t>
            </a:r>
            <a:r>
              <a: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선후 조건문</a:t>
            </a:r>
          </a:p>
        </p:txBody>
      </p:sp>
      <p:pic>
        <p:nvPicPr>
          <p:cNvPr id="6" name="Picture 8" descr="7-5">
            <a:extLst>
              <a:ext uri="{FF2B5EF4-FFF2-40B4-BE49-F238E27FC236}">
                <a16:creationId xmlns:a16="http://schemas.microsoft.com/office/drawing/2014/main" id="{F3989199-420C-4F49-86F7-66AD15BB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68" y="5182949"/>
            <a:ext cx="2420168" cy="1270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00"/>
    </mc:Choice>
    <mc:Fallback xmlns="">
      <p:transition spd="slow" advTm="124700"/>
    </mc:Fallback>
  </mc:AlternateContent>
  <p:extLst>
    <p:ext uri="{3A86A75C-4F4B-4683-9AE1-C65F6400EC91}">
      <p14:laserTraceLst xmlns:p14="http://schemas.microsoft.com/office/powerpoint/2010/main">
        <p14:tracePtLst>
          <p14:tracePt t="655" x="8624888" y="3330575"/>
          <p14:tracePt t="661" x="8378825" y="3211513"/>
          <p14:tracePt t="670" x="8140700" y="3051175"/>
          <p14:tracePt t="678" x="7927975" y="2940050"/>
          <p14:tracePt t="687" x="7707313" y="2846388"/>
          <p14:tracePt t="693" x="7605713" y="2778125"/>
          <p14:tracePt t="703" x="7359650" y="2719388"/>
          <p14:tracePt t="710" x="7223125" y="2660650"/>
          <p14:tracePt t="718" x="7189788" y="2660650"/>
          <p14:tracePt t="951" x="7180263" y="2660650"/>
          <p14:tracePt t="958" x="7154863" y="2668588"/>
          <p14:tracePt t="968" x="7096125" y="2676525"/>
          <p14:tracePt t="975" x="7053263" y="2701925"/>
          <p14:tracePt t="984" x="6977063" y="2701925"/>
          <p14:tracePt t="990" x="6908800" y="2701925"/>
          <p14:tracePt t="1000" x="6807200" y="2711450"/>
          <p14:tracePt t="1007" x="6705600" y="2711450"/>
          <p14:tracePt t="1016" x="6611938" y="2736850"/>
          <p14:tracePt t="1022" x="6518275" y="2744788"/>
          <p14:tracePt t="1029" x="6407150" y="2770188"/>
          <p14:tracePt t="1038" x="6288088" y="2778125"/>
          <p14:tracePt t="1045" x="6161088" y="2778125"/>
          <p14:tracePt t="1055" x="5973763" y="2778125"/>
          <p14:tracePt t="1063" x="5684838" y="2778125"/>
          <p14:tracePt t="1071" x="5362575" y="2778125"/>
          <p14:tracePt t="1078" x="5141913" y="2744788"/>
          <p14:tracePt t="1086" x="4903788" y="2660650"/>
          <p14:tracePt t="1094" x="4708525" y="2625725"/>
          <p14:tracePt t="1102" x="4452938" y="2557463"/>
          <p14:tracePt t="1110" x="4206875" y="2463800"/>
          <p14:tracePt t="1118" x="3925888" y="2397125"/>
          <p14:tracePt t="1125" x="3636963" y="2328863"/>
          <p14:tracePt t="1135" x="3416300" y="2286000"/>
          <p14:tracePt t="1141" x="3160713" y="2217738"/>
          <p14:tracePt t="1151" x="2897188" y="2149475"/>
          <p14:tracePt t="1158" x="2625725" y="2108200"/>
          <p14:tracePt t="1168" x="2387600" y="2039938"/>
          <p14:tracePt t="1173" x="2159000" y="1979613"/>
          <p14:tracePt t="1184" x="1997075" y="1954213"/>
          <p14:tracePt t="1190" x="1860550" y="1946275"/>
          <p14:tracePt t="1200" x="1725613" y="1895475"/>
          <p14:tracePt t="1206" x="1597025" y="1860550"/>
          <p14:tracePt t="1216" x="1495425" y="1835150"/>
          <p14:tracePt t="1222" x="1368425" y="1801813"/>
          <p14:tracePt t="1228" x="1266825" y="1766888"/>
          <p14:tracePt t="1237" x="1163638" y="1751013"/>
          <p14:tracePt t="1246" x="1062038" y="1716088"/>
          <p14:tracePt t="1255" x="960438" y="1682750"/>
          <p14:tracePt t="1262" x="892175" y="1657350"/>
          <p14:tracePt t="1270" x="833438" y="1649413"/>
          <p14:tracePt t="1279" x="781050" y="1614488"/>
          <p14:tracePt t="1285" x="765175" y="1614488"/>
          <p14:tracePt t="1293" x="739775" y="1606550"/>
          <p14:tracePt t="1302" x="714375" y="1597025"/>
          <p14:tracePt t="1310" x="688975" y="1589088"/>
          <p14:tracePt t="1318" x="671513" y="1581150"/>
          <p14:tracePt t="1326" x="654050" y="1581150"/>
          <p14:tracePt t="1335" x="628650" y="1563688"/>
          <p14:tracePt t="1342" x="611188" y="1555750"/>
          <p14:tracePt t="1351" x="585788" y="1538288"/>
          <p14:tracePt t="1358" x="560388" y="1530350"/>
          <p14:tracePt t="1368" x="534988" y="1512888"/>
          <p14:tracePt t="1374" x="509588" y="1504950"/>
          <p14:tracePt t="1384" x="501650" y="1487488"/>
          <p14:tracePt t="1390" x="484188" y="1477963"/>
          <p14:tracePt t="1400" x="458788" y="1462088"/>
          <p14:tracePt t="1431" x="458788" y="1452563"/>
          <p14:tracePt t="1710" x="466725" y="1452563"/>
          <p14:tracePt t="1727" x="484188" y="1452563"/>
          <p14:tracePt t="1735" x="501650" y="1452563"/>
          <p14:tracePt t="1742" x="527050" y="1452563"/>
          <p14:tracePt t="1752" x="552450" y="1452563"/>
          <p14:tracePt t="1757" x="585788" y="1462088"/>
          <p14:tracePt t="1768" x="620713" y="1470025"/>
          <p14:tracePt t="1774" x="654050" y="1470025"/>
          <p14:tracePt t="1784" x="679450" y="1470025"/>
          <p14:tracePt t="1790" x="704850" y="1477963"/>
          <p14:tracePt t="1800" x="722313" y="1477963"/>
          <p14:tracePt t="1806" x="739775" y="1477963"/>
          <p14:tracePt t="1816" x="755650" y="1477963"/>
          <p14:tracePt t="1821" x="773113" y="1477963"/>
          <p14:tracePt t="1829" x="808038" y="1477963"/>
          <p14:tracePt t="1838" x="815975" y="1477963"/>
          <p14:tracePt t="1846" x="833438" y="1477963"/>
          <p14:tracePt t="1855" x="841375" y="1477963"/>
          <p14:tracePt t="1862" x="858838" y="1477963"/>
          <p14:tracePt t="1870" x="892175" y="1477963"/>
          <p14:tracePt t="1879" x="909638" y="1477963"/>
          <p14:tracePt t="1897" x="952500" y="1477963"/>
          <p14:tracePt t="1902" x="977900" y="1477963"/>
          <p14:tracePt t="1910" x="1003300" y="1477963"/>
          <p14:tracePt t="1919" x="1028700" y="1477963"/>
          <p14:tracePt t="1927" x="1036638" y="1477963"/>
          <p14:tracePt t="1936" x="1044575" y="1477963"/>
          <p14:tracePt t="1941" x="1062038" y="1477963"/>
          <p14:tracePt t="1952" x="1079500" y="1477963"/>
          <p14:tracePt t="1958" x="1087438" y="1477963"/>
          <p14:tracePt t="1968" x="1096963" y="1477963"/>
          <p14:tracePt t="1984" x="1104900" y="1477963"/>
          <p14:tracePt t="2000" x="1112838" y="1477963"/>
          <p14:tracePt t="2014" x="1122363" y="1477963"/>
          <p14:tracePt t="2021" x="1138238" y="1477963"/>
          <p14:tracePt t="2037" x="1155700" y="1477963"/>
          <p14:tracePt t="2046" x="1173163" y="1477963"/>
          <p14:tracePt t="2053" x="1189038" y="1477963"/>
          <p14:tracePt t="2062" x="1206500" y="1477963"/>
          <p14:tracePt t="2069" x="1216025" y="1477963"/>
          <p14:tracePt t="2077" x="1231900" y="1477963"/>
          <p14:tracePt t="2085" x="1257300" y="1477963"/>
          <p14:tracePt t="2093" x="1274763" y="1477963"/>
          <p14:tracePt t="2102" x="1292225" y="1477963"/>
          <p14:tracePt t="2109" x="1317625" y="1477963"/>
          <p14:tracePt t="2125" x="1333500" y="1477963"/>
          <p14:tracePt t="2134" x="1343025" y="1477963"/>
          <p14:tracePt t="2141" x="1350963" y="1477963"/>
          <p14:tracePt t="2150" x="1360488" y="1477963"/>
          <p14:tracePt t="2157" x="1368425" y="1477963"/>
          <p14:tracePt t="2167" x="1385888" y="1477963"/>
          <p14:tracePt t="2173" x="1393825" y="1477963"/>
          <p14:tracePt t="2184" x="1411288" y="1477963"/>
          <p14:tracePt t="2189" x="1419225" y="1477963"/>
          <p14:tracePt t="2200" x="1427163" y="1477963"/>
          <p14:tracePt t="2207" x="1452563" y="1477963"/>
          <p14:tracePt t="2215" x="1462088" y="1477963"/>
          <p14:tracePt t="2221" x="1487488" y="1477963"/>
          <p14:tracePt t="2229" x="1495425" y="1477963"/>
          <p14:tracePt t="2238" x="1530350" y="1477963"/>
          <p14:tracePt t="2246" x="1563688" y="1477963"/>
          <p14:tracePt t="2254" x="1589088" y="1477963"/>
          <p14:tracePt t="2262" x="1614488" y="1477963"/>
          <p14:tracePt t="2271" x="1657350" y="1477963"/>
          <p14:tracePt t="2278" x="1690688" y="1477963"/>
          <p14:tracePt t="2286" x="1733550" y="1477963"/>
          <p14:tracePt t="2294" x="1776413" y="1477963"/>
          <p14:tracePt t="2302" x="1827213" y="1487488"/>
          <p14:tracePt t="2310" x="1870075" y="1487488"/>
          <p14:tracePt t="2318" x="1895475" y="1504950"/>
          <p14:tracePt t="2326" x="1946275" y="1504950"/>
          <p14:tracePt t="2335" x="1971675" y="1504950"/>
          <p14:tracePt t="2341" x="2022475" y="1512888"/>
          <p14:tracePt t="2352" x="2055813" y="1512888"/>
          <p14:tracePt t="2358" x="2098675" y="1520825"/>
          <p14:tracePt t="2368" x="2141538" y="1520825"/>
          <p14:tracePt t="2373" x="2166938" y="1530350"/>
          <p14:tracePt t="2384" x="2209800" y="1538288"/>
          <p14:tracePt t="2389" x="2243138" y="1538288"/>
          <p14:tracePt t="2400" x="2278063" y="1546225"/>
          <p14:tracePt t="2407" x="2293938" y="1555750"/>
          <p14:tracePt t="2416" x="2336800" y="1563688"/>
          <p14:tracePt t="2422" x="2362200" y="1563688"/>
          <p14:tracePt t="2429" x="2405063" y="1571625"/>
          <p14:tracePt t="2437" x="2438400" y="1581150"/>
          <p14:tracePt t="2446" x="2473325" y="1581150"/>
          <p14:tracePt t="2454" x="2516188" y="1589088"/>
          <p14:tracePt t="2462" x="2574925" y="1597025"/>
          <p14:tracePt t="2470" x="2608263" y="1606550"/>
          <p14:tracePt t="2477" x="2676525" y="1614488"/>
          <p14:tracePt t="2486" x="2736850" y="1631950"/>
          <p14:tracePt t="2494" x="2787650" y="1639888"/>
          <p14:tracePt t="2502" x="2846388" y="1639888"/>
          <p14:tracePt t="2509" x="2889250" y="1639888"/>
          <p14:tracePt t="2518" x="2932113" y="1639888"/>
          <p14:tracePt t="2525" x="2965450" y="1649413"/>
          <p14:tracePt t="2534" x="3000375" y="1657350"/>
          <p14:tracePt t="2542" x="3016250" y="1657350"/>
          <p14:tracePt t="2551" x="3041650" y="1657350"/>
          <p14:tracePt t="2558" x="3059113" y="1657350"/>
          <p14:tracePt t="2573" x="3084513" y="1657350"/>
          <p14:tracePt t="2584" x="3094038" y="1665288"/>
          <p14:tracePt t="2661" x="3101975" y="1665288"/>
          <p14:tracePt t="2678" x="3109913" y="1665288"/>
          <p14:tracePt t="2694" x="3119438" y="1665288"/>
          <p14:tracePt t="2702" x="3127375" y="1665288"/>
          <p14:tracePt t="2709" x="3135313" y="1665288"/>
          <p14:tracePt t="2718" x="3144838" y="1665288"/>
          <p14:tracePt t="2726" x="3160713" y="1665288"/>
          <p14:tracePt t="2736" x="3178175" y="1665288"/>
          <p14:tracePt t="2742" x="3186113" y="1665288"/>
          <p14:tracePt t="2753" x="3203575" y="1665288"/>
          <p14:tracePt t="2758" x="3221038" y="1674813"/>
          <p14:tracePt t="2768" x="3228975" y="1674813"/>
          <p14:tracePt t="2773" x="3246438" y="1674813"/>
          <p14:tracePt t="2783" x="3263900" y="1674813"/>
          <p14:tracePt t="2789" x="3279775" y="1674813"/>
          <p14:tracePt t="2805" x="3297238" y="1674813"/>
          <p14:tracePt t="2812" x="3314700" y="1674813"/>
          <p14:tracePt t="2822" x="3322638" y="1674813"/>
          <p14:tracePt t="2829" x="3340100" y="1674813"/>
          <p14:tracePt t="2837" x="3355975" y="1674813"/>
          <p14:tracePt t="2846" x="3373438" y="1674813"/>
          <p14:tracePt t="2854" x="3390900" y="1674813"/>
          <p14:tracePt t="2862" x="3408363" y="1674813"/>
          <p14:tracePt t="2870" x="3424238" y="1674813"/>
          <p14:tracePt t="2877" x="3433763" y="1674813"/>
          <p14:tracePt t="2965" x="3441700" y="1674813"/>
          <p14:tracePt t="3287" x="3459163" y="1674813"/>
          <p14:tracePt t="3341" x="3467100" y="1674813"/>
          <p14:tracePt t="3358" x="3475038" y="1674813"/>
          <p14:tracePt t="3407" x="3484563" y="1674813"/>
          <p14:tracePt t="3413" x="3492500" y="1682750"/>
          <p14:tracePt t="3429" x="3492500" y="1690688"/>
          <p14:tracePt t="3462" x="3492500" y="1700213"/>
          <p14:tracePt t="3470" x="3492500" y="1708150"/>
          <p14:tracePt t="3486" x="3492500" y="1725613"/>
          <p14:tracePt t="3494" x="3492500" y="1733550"/>
          <p14:tracePt t="3510" x="3492500" y="1751013"/>
          <p14:tracePt t="3518" x="3492500" y="1776413"/>
          <p14:tracePt t="3526" x="3492500" y="1784350"/>
          <p14:tracePt t="3535" x="3475038" y="1809750"/>
          <p14:tracePt t="3541" x="3475038" y="1827213"/>
          <p14:tracePt t="3552" x="3459163" y="1835150"/>
          <p14:tracePt t="3558" x="3441700" y="1860550"/>
          <p14:tracePt t="3568" x="3441700" y="1870075"/>
          <p14:tracePt t="3575" x="3433763" y="1885950"/>
          <p14:tracePt t="3583" x="3424238" y="1895475"/>
          <p14:tracePt t="3591" x="3408363" y="1911350"/>
          <p14:tracePt t="3598" x="3408363" y="1928813"/>
          <p14:tracePt t="3606" x="3390900" y="1946275"/>
          <p14:tracePt t="3613" x="3382963" y="1946275"/>
          <p14:tracePt t="3622" x="3365500" y="1963738"/>
          <p14:tracePt t="3630" x="3355975" y="1979613"/>
          <p14:tracePt t="3638" x="3340100" y="1979613"/>
          <p14:tracePt t="3646" x="3322638" y="1997075"/>
          <p14:tracePt t="3654" x="3305175" y="2005013"/>
          <p14:tracePt t="3661" x="3289300" y="2022475"/>
          <p14:tracePt t="3669" x="3254375" y="2039938"/>
          <p14:tracePt t="3677" x="3221038" y="2047875"/>
          <p14:tracePt t="3686" x="3195638" y="2065338"/>
          <p14:tracePt t="3693" x="3152775" y="2073275"/>
          <p14:tracePt t="3703" x="3119438" y="2082800"/>
          <p14:tracePt t="3709" x="3076575" y="2090738"/>
          <p14:tracePt t="3720" x="3041650" y="2090738"/>
          <p14:tracePt t="3725" x="3000375" y="2098675"/>
          <p14:tracePt t="3735" x="2949575" y="2108200"/>
          <p14:tracePt t="3741" x="2914650" y="2116138"/>
          <p14:tracePt t="3752" x="2889250" y="2116138"/>
          <p14:tracePt t="3757" x="2863850" y="2116138"/>
          <p14:tracePt t="3769" x="2830513" y="2116138"/>
          <p14:tracePt t="3773" x="2795588" y="2116138"/>
          <p14:tracePt t="3785" x="2778125" y="2116138"/>
          <p14:tracePt t="3789" x="2762250" y="2124075"/>
          <p14:tracePt t="3797" x="2727325" y="2124075"/>
          <p14:tracePt t="3813" x="2711450" y="2124075"/>
          <p14:tracePt t="3821" x="2701925" y="2124075"/>
          <p14:tracePt t="3830" x="2686050" y="2124075"/>
          <p14:tracePt t="3837" x="2660650" y="2124075"/>
          <p14:tracePt t="3846" x="2651125" y="2124075"/>
          <p14:tracePt t="3853" x="2643188" y="2124075"/>
          <p14:tracePt t="3861" x="2625725" y="2124075"/>
          <p14:tracePt t="3869" x="2608263" y="2124075"/>
          <p14:tracePt t="3877" x="2592388" y="2124075"/>
          <p14:tracePt t="3885" x="2582863" y="2124075"/>
          <p14:tracePt t="3898" x="2566988" y="2124075"/>
          <p14:tracePt t="3903" x="2557463" y="2124075"/>
          <p14:tracePt t="3911" x="2549525" y="2124075"/>
          <p14:tracePt t="3920" x="2532063" y="2133600"/>
          <p14:tracePt t="3925" x="2516188" y="2133600"/>
          <p14:tracePt t="3936" x="2506663" y="2133600"/>
          <p14:tracePt t="3941" x="2498725" y="2133600"/>
          <p14:tracePt t="4175" x="2506663" y="2133600"/>
          <p14:tracePt t="4191" x="2524125" y="2133600"/>
          <p14:tracePt t="4201" x="2532063" y="2133600"/>
          <p14:tracePt t="4207" x="2549525" y="2133600"/>
          <p14:tracePt t="4213" x="2574925" y="2133600"/>
          <p14:tracePt t="4230" x="2600325" y="2133600"/>
          <p14:tracePt t="4238" x="2625725" y="2133600"/>
          <p14:tracePt t="4247" x="2633663" y="2133600"/>
          <p14:tracePt t="4254" x="2660650" y="2141538"/>
          <p14:tracePt t="4261" x="2668588" y="2141538"/>
          <p14:tracePt t="4271" x="2676525" y="2141538"/>
          <p14:tracePt t="4277" x="2701925" y="2141538"/>
          <p14:tracePt t="4286" x="2711450" y="2141538"/>
          <p14:tracePt t="4294" x="2719388" y="2141538"/>
          <p14:tracePt t="4302" x="2736850" y="2141538"/>
          <p14:tracePt t="4310" x="2762250" y="2141538"/>
          <p14:tracePt t="4318" x="2778125" y="2141538"/>
          <p14:tracePt t="4325" x="2795588" y="2141538"/>
          <p14:tracePt t="4336" x="2813050" y="2141538"/>
          <p14:tracePt t="4343" x="2838450" y="2141538"/>
          <p14:tracePt t="4352" x="2846388" y="2149475"/>
          <p14:tracePt t="4358" x="2863850" y="2149475"/>
          <p14:tracePt t="4368" x="2889250" y="2149475"/>
          <p14:tracePt t="4374" x="2906713" y="2149475"/>
          <p14:tracePt t="4384" x="2914650" y="2149475"/>
          <p14:tracePt t="4391" x="2932113" y="2149475"/>
          <p14:tracePt t="4397" x="2957513" y="2149475"/>
          <p14:tracePt t="4405" x="2974975" y="2149475"/>
          <p14:tracePt t="4414" x="2990850" y="2149475"/>
          <p14:tracePt t="4422" x="3008313" y="2149475"/>
          <p14:tracePt t="4430" x="3016250" y="2149475"/>
          <p14:tracePt t="4438" x="3033713" y="2149475"/>
          <p14:tracePt t="4447" x="3041650" y="2159000"/>
          <p14:tracePt t="4454" x="3051175" y="2159000"/>
          <p14:tracePt t="4462" x="3076575" y="2159000"/>
          <p14:tracePt t="4470" x="3094038" y="2159000"/>
          <p14:tracePt t="4485" x="3119438" y="2159000"/>
          <p14:tracePt t="4494" x="3127375" y="2166938"/>
          <p14:tracePt t="4503" x="3135313" y="2166938"/>
          <p14:tracePt t="4511" x="3144838" y="2166938"/>
          <p14:tracePt t="4518" x="3152775" y="2166938"/>
          <p14:tracePt t="4536" x="3170238" y="2166938"/>
          <p14:tracePt t="4543" x="3178175" y="2166938"/>
          <p14:tracePt t="4568" x="3186113" y="2166938"/>
          <p14:tracePt t="4585" x="3195638" y="2166938"/>
          <p14:tracePt t="4718" x="3203575" y="2166938"/>
          <p14:tracePt t="4742" x="3211513" y="2166938"/>
          <p14:tracePt t="4758" x="3221038" y="2166938"/>
          <p14:tracePt t="4838" x="3228975" y="2166938"/>
          <p14:tracePt t="4894" x="3238500" y="2166938"/>
          <p14:tracePt t="4902" x="3246438" y="2166938"/>
          <p14:tracePt t="5246" x="3211513" y="2166938"/>
          <p14:tracePt t="5254" x="3170238" y="2166938"/>
          <p14:tracePt t="5262" x="3109913" y="2166938"/>
          <p14:tracePt t="5271" x="3051175" y="2166938"/>
          <p14:tracePt t="5279" x="3008313" y="2166938"/>
          <p14:tracePt t="5286" x="2914650" y="2166938"/>
          <p14:tracePt t="5294" x="2830513" y="2166938"/>
          <p14:tracePt t="5304" x="2744788" y="2166938"/>
          <p14:tracePt t="5310" x="2643188" y="2166938"/>
          <p14:tracePt t="5319" x="2557463" y="2166938"/>
          <p14:tracePt t="5326" x="2498725" y="2166938"/>
          <p14:tracePt t="5337" x="2438400" y="2166938"/>
          <p14:tracePt t="5341" x="2387600" y="2166938"/>
          <p14:tracePt t="5352" x="2336800" y="2166938"/>
          <p14:tracePt t="5357" x="2319338" y="2174875"/>
          <p14:tracePt t="5368" x="2293938" y="2174875"/>
          <p14:tracePt t="5374" x="2268538" y="2184400"/>
          <p14:tracePt t="5381" x="2235200" y="2184400"/>
          <p14:tracePt t="5390" x="2217738" y="2184400"/>
          <p14:tracePt t="5397" x="2192338" y="2184400"/>
          <p14:tracePt t="5407" x="2166938" y="2184400"/>
          <p14:tracePt t="5414" x="2124075" y="2184400"/>
          <p14:tracePt t="5422" x="2108200" y="2184400"/>
          <p14:tracePt t="5430" x="2082800" y="2184400"/>
          <p14:tracePt t="5437" x="2047875" y="2184400"/>
          <p14:tracePt t="5446" x="2030413" y="2184400"/>
          <p14:tracePt t="5453" x="2014538" y="2184400"/>
          <p14:tracePt t="5462" x="1989138" y="2184400"/>
          <p14:tracePt t="5478" x="1979613" y="2184400"/>
          <p14:tracePt t="5486" x="1971675" y="2184400"/>
          <p14:tracePt t="6062" x="1979613" y="2184400"/>
          <p14:tracePt t="6078" x="1989138" y="2184400"/>
          <p14:tracePt t="6087" x="1997075" y="2184400"/>
          <p14:tracePt t="6094" x="2005013" y="2184400"/>
          <p14:tracePt t="6104" x="2022475" y="2192338"/>
          <p14:tracePt t="6110" x="2039938" y="2192338"/>
          <p14:tracePt t="6121" x="2055813" y="2192338"/>
          <p14:tracePt t="6127" x="2082800" y="2192338"/>
          <p14:tracePt t="6136" x="2108200" y="2192338"/>
          <p14:tracePt t="6142" x="2124075" y="2192338"/>
          <p14:tracePt t="6152" x="2166938" y="2192338"/>
          <p14:tracePt t="6158" x="2200275" y="2200275"/>
          <p14:tracePt t="6166" x="2235200" y="2200275"/>
          <p14:tracePt t="6174" x="2278063" y="2209800"/>
          <p14:tracePt t="6182" x="2354263" y="2209800"/>
          <p14:tracePt t="6189" x="2405063" y="2209800"/>
          <p14:tracePt t="6198" x="2481263" y="2227263"/>
          <p14:tracePt t="6207" x="2566988" y="2235200"/>
          <p14:tracePt t="6214" x="2651125" y="2243138"/>
          <p14:tracePt t="6222" x="2736850" y="2243138"/>
          <p14:tracePt t="6231" x="2838450" y="2243138"/>
          <p14:tracePt t="6238" x="2897188" y="2252663"/>
          <p14:tracePt t="6246" x="3000375" y="2268538"/>
          <p14:tracePt t="6254" x="3067050" y="2268538"/>
          <p14:tracePt t="6262" x="3160713" y="2278063"/>
          <p14:tracePt t="6270" x="3228975" y="2278063"/>
          <p14:tracePt t="6278" x="3305175" y="2286000"/>
          <p14:tracePt t="6287" x="3373438" y="2293938"/>
          <p14:tracePt t="6294" x="3449638" y="2311400"/>
          <p14:tracePt t="6304" x="3509963" y="2311400"/>
          <p14:tracePt t="6310" x="3560763" y="2311400"/>
          <p14:tracePt t="6320" x="3662363" y="2319338"/>
          <p14:tracePt t="6325" x="3748088" y="2328863"/>
          <p14:tracePt t="6337" x="3824288" y="2328863"/>
          <p14:tracePt t="6342" x="3892550" y="2336800"/>
          <p14:tracePt t="6352" x="3968750" y="2336800"/>
          <p14:tracePt t="6358" x="4027488" y="2336800"/>
          <p14:tracePt t="6366" x="4079875" y="2336800"/>
          <p14:tracePt t="6374" x="4138613" y="2336800"/>
          <p14:tracePt t="6381" x="4181475" y="2336800"/>
          <p14:tracePt t="6389" x="4214813" y="2336800"/>
          <p14:tracePt t="6398" x="4249738" y="2336800"/>
          <p14:tracePt t="6405" x="4265613" y="2336800"/>
          <p14:tracePt t="6415" x="4283075" y="2336800"/>
          <p14:tracePt t="6421" x="4300538" y="2336800"/>
          <p14:tracePt t="6430" x="4308475" y="2336800"/>
          <p14:tracePt t="6438" x="4316413" y="2336800"/>
          <p14:tracePt t="6445" x="4325938" y="2336800"/>
          <p14:tracePt t="6454" x="4333875" y="2336800"/>
          <p14:tracePt t="6461" x="4341813" y="2336800"/>
          <p14:tracePt t="6470" x="4351338" y="2336800"/>
          <p14:tracePt t="7375" x="4359275" y="2336800"/>
          <p14:tracePt t="7437" x="4368800" y="2336800"/>
          <p14:tracePt t="7557" x="4384675" y="2336800"/>
          <p14:tracePt t="7573" x="4394200" y="2336800"/>
          <p14:tracePt t="7589" x="4402138" y="2336800"/>
          <p14:tracePt t="7605" x="4419600" y="2336800"/>
          <p14:tracePt t="7621" x="4427538" y="2336800"/>
          <p14:tracePt t="7629" x="4445000" y="2336800"/>
          <p14:tracePt t="7645" x="4452938" y="2336800"/>
          <p14:tracePt t="7655" x="4460875" y="2336800"/>
          <p14:tracePt t="7672" x="4478338" y="2336800"/>
          <p14:tracePt t="7677" x="4486275" y="2336800"/>
          <p14:tracePt t="7688" x="4495800" y="2336800"/>
          <p14:tracePt t="7693" x="4503738" y="2336800"/>
          <p14:tracePt t="7709" x="4513263" y="2336800"/>
          <p14:tracePt t="7725" x="4521200" y="2336800"/>
          <p14:tracePt t="7737" x="4529138" y="2336800"/>
          <p14:tracePt t="7749" x="4538663" y="2336800"/>
          <p14:tracePt t="7781" x="4546600" y="2336800"/>
          <p14:tracePt t="7845" x="4554538" y="2336800"/>
          <p14:tracePt t="8181" x="4564063" y="2344738"/>
          <p14:tracePt t="8189" x="4572000" y="2344738"/>
          <p14:tracePt t="8198" x="4579938" y="2354263"/>
          <p14:tracePt t="8206" x="4589463" y="2354263"/>
          <p14:tracePt t="8213" x="4605338" y="2362200"/>
          <p14:tracePt t="8222" x="4614863" y="2362200"/>
          <p14:tracePt t="8229" x="4630738" y="2362200"/>
          <p14:tracePt t="8238" x="4657725" y="2362200"/>
          <p14:tracePt t="8245" x="4691063" y="2379663"/>
          <p14:tracePt t="8255" x="4724400" y="2387600"/>
          <p14:tracePt t="8261" x="4759325" y="2405063"/>
          <p14:tracePt t="8272" x="4775200" y="2405063"/>
          <p14:tracePt t="8277" x="4810125" y="2413000"/>
          <p14:tracePt t="8288" x="4860925" y="2430463"/>
          <p14:tracePt t="8293" x="4886325" y="2438400"/>
          <p14:tracePt t="8305" x="4911725" y="2438400"/>
          <p14:tracePt t="8309" x="4954588" y="2438400"/>
          <p14:tracePt t="8320" x="4987925" y="2455863"/>
          <p14:tracePt t="8325" x="5013325" y="2455863"/>
          <p14:tracePt t="8334" x="5056188" y="2455863"/>
          <p14:tracePt t="8341" x="5081588" y="2463800"/>
          <p14:tracePt t="8349" x="5106988" y="2463800"/>
          <p14:tracePt t="8357" x="5124450" y="2463800"/>
          <p14:tracePt t="8365" x="5149850" y="2463800"/>
          <p14:tracePt t="8373" x="5157788" y="2463800"/>
          <p14:tracePt t="8389" x="5175250" y="2463800"/>
          <p14:tracePt t="8397" x="5183188" y="2463800"/>
          <p14:tracePt t="8406" x="5200650" y="2455863"/>
          <p14:tracePt t="8413" x="5218113" y="2455863"/>
          <p14:tracePt t="8424" x="5226050" y="2455863"/>
          <p14:tracePt t="8429" x="5243513" y="2455863"/>
          <p14:tracePt t="8439" x="5260975" y="2447925"/>
          <p14:tracePt t="8445" x="5276850" y="2447925"/>
          <p14:tracePt t="8455" x="5286375" y="2447925"/>
          <p14:tracePt t="8461" x="5302250" y="2447925"/>
          <p14:tracePt t="8472" x="5319713" y="2447925"/>
          <p14:tracePt t="8477" x="5327650" y="2447925"/>
          <p14:tracePt t="8489" x="5337175" y="2447925"/>
          <p14:tracePt t="8493" x="5362575" y="2447925"/>
          <p14:tracePt t="8505" x="5387975" y="2447925"/>
          <p14:tracePt t="8509" x="5395913" y="2447925"/>
          <p14:tracePt t="8520" x="5421313" y="2447925"/>
          <p14:tracePt t="8526" x="5446713" y="2447925"/>
          <p14:tracePt t="8533" x="5472113" y="2447925"/>
          <p14:tracePt t="8541" x="5497513" y="2447925"/>
          <p14:tracePt t="8548" x="5524500" y="2447925"/>
          <p14:tracePt t="8557" x="5549900" y="2447925"/>
          <p14:tracePt t="8565" x="5583238" y="2455863"/>
          <p14:tracePt t="8573" x="5608638" y="2455863"/>
          <p14:tracePt t="8582" x="5651500" y="2463800"/>
          <p14:tracePt t="8589" x="5659438" y="2463800"/>
          <p14:tracePt t="8598" x="5676900" y="2463800"/>
          <p14:tracePt t="8605" x="5694363" y="2463800"/>
          <p14:tracePt t="8613" x="5702300" y="2463800"/>
          <p14:tracePt t="8622" x="5710238" y="2463800"/>
          <p14:tracePt t="8629" x="5727700" y="2463800"/>
          <p14:tracePt t="8639" x="5735638" y="2463800"/>
          <p14:tracePt t="8645" x="5745163" y="2463800"/>
          <p14:tracePt t="8655" x="5753100" y="2463800"/>
          <p14:tracePt t="8661" x="5761038" y="2463800"/>
          <p14:tracePt t="8672" x="5778500" y="2463800"/>
          <p14:tracePt t="8693" x="5795963" y="2463800"/>
          <p14:tracePt t="8705" x="5803900" y="2463800"/>
          <p14:tracePt t="8720" x="5813425" y="2463800"/>
          <p14:tracePt t="8725" x="5821363" y="2463800"/>
          <p14:tracePt t="8734" x="5838825" y="2463800"/>
          <p14:tracePt t="8741" x="5854700" y="2463800"/>
          <p14:tracePt t="8757" x="5880100" y="2463800"/>
          <p14:tracePt t="8766" x="5897563" y="2463800"/>
          <p14:tracePt t="8773" x="5915025" y="2463800"/>
          <p14:tracePt t="8782" x="5932488" y="2463800"/>
          <p14:tracePt t="8789" x="5948363" y="2463800"/>
          <p14:tracePt t="8798" x="5965825" y="2463800"/>
          <p14:tracePt t="8806" x="5973763" y="2463800"/>
          <p14:tracePt t="8813" x="5983288" y="2463800"/>
          <p14:tracePt t="8822" x="6008688" y="2463800"/>
          <p14:tracePt t="8829" x="6024563" y="2463800"/>
          <p14:tracePt t="8839" x="6042025" y="2463800"/>
          <p14:tracePt t="8845" x="6059488" y="2463800"/>
          <p14:tracePt t="8855" x="6067425" y="2463800"/>
          <p14:tracePt t="8861" x="6102350" y="2463800"/>
          <p14:tracePt t="8871" x="6118225" y="2463800"/>
          <p14:tracePt t="8877" x="6135688" y="2473325"/>
          <p14:tracePt t="8888" x="6169025" y="2473325"/>
          <p14:tracePt t="8893" x="6194425" y="2473325"/>
          <p14:tracePt t="8904" x="6211888" y="2473325"/>
          <p14:tracePt t="8909" x="6229350" y="2473325"/>
          <p14:tracePt t="8920" x="6254750" y="2481263"/>
          <p14:tracePt t="8925" x="6272213" y="2481263"/>
          <p14:tracePt t="8933" x="6288088" y="2481263"/>
          <p14:tracePt t="8941" x="6305550" y="2481263"/>
          <p14:tracePt t="8949" x="6323013" y="2489200"/>
          <p14:tracePt t="8957" x="6338888" y="2489200"/>
          <p14:tracePt t="8965" x="6356350" y="2489200"/>
          <p14:tracePt t="8973" x="6373813" y="2489200"/>
          <p14:tracePt t="8982" x="6391275" y="2489200"/>
          <p14:tracePt t="8989" x="6407150" y="2498725"/>
          <p14:tracePt t="8997" x="6416675" y="2498725"/>
          <p14:tracePt t="9005" x="6424613" y="2498725"/>
          <p14:tracePt t="9013" x="6432550" y="2498725"/>
          <p14:tracePt t="9029" x="6442075" y="2506663"/>
          <p14:tracePt t="9221" x="6450013" y="2506663"/>
          <p14:tracePt t="9245" x="6457950" y="2506663"/>
          <p14:tracePt t="9253" x="6467475" y="2506663"/>
          <p14:tracePt t="9261" x="6475413" y="2506663"/>
          <p14:tracePt t="9272" x="6483350" y="2506663"/>
          <p14:tracePt t="9288" x="6510338" y="2506663"/>
          <p14:tracePt t="9309" x="6526213" y="2506663"/>
          <p14:tracePt t="9318" x="6535738" y="2506663"/>
          <p14:tracePt t="9325" x="6543675" y="2506663"/>
          <p14:tracePt t="9333" x="6561138" y="2506663"/>
          <p14:tracePt t="9341" x="6569075" y="2506663"/>
          <p14:tracePt t="9365" x="6577013" y="2506663"/>
          <p14:tracePt t="9373" x="6586538" y="2506663"/>
          <p14:tracePt t="9573" x="6594475" y="2506663"/>
          <p14:tracePt t="9581" x="6602413" y="2506663"/>
          <p14:tracePt t="9589" x="6611938" y="2506663"/>
          <p14:tracePt t="9597" x="6619875" y="2506663"/>
          <p14:tracePt t="9606" x="6637338" y="2506663"/>
          <p14:tracePt t="9613" x="6645275" y="2506663"/>
          <p14:tracePt t="9622" x="6670675" y="2506663"/>
          <p14:tracePt t="9629" x="6705600" y="2506663"/>
          <p14:tracePt t="9638" x="6713538" y="2506663"/>
          <p14:tracePt t="9645" x="6746875" y="2506663"/>
          <p14:tracePt t="9655" x="6781800" y="2506663"/>
          <p14:tracePt t="9661" x="6799263" y="2506663"/>
          <p14:tracePt t="9672" x="6840538" y="2506663"/>
          <p14:tracePt t="9677" x="6891338" y="2506663"/>
          <p14:tracePt t="9688" x="6934200" y="2506663"/>
          <p14:tracePt t="9693" x="6959600" y="2506663"/>
          <p14:tracePt t="9704" x="6977063" y="2516188"/>
          <p14:tracePt t="9709" x="7010400" y="2516188"/>
          <p14:tracePt t="9718" x="7019925" y="2516188"/>
          <p14:tracePt t="9725" x="7035800" y="2516188"/>
          <p14:tracePt t="11453" x="7045325" y="2516188"/>
          <p14:tracePt t="11461" x="7053263" y="2516188"/>
          <p14:tracePt t="11473" x="7061200" y="2516188"/>
          <p14:tracePt t="14646" x="7053263" y="2516188"/>
          <p14:tracePt t="14662" x="7045325" y="2516188"/>
          <p14:tracePt t="14677" x="7035800" y="2516188"/>
          <p14:tracePt t="14687" x="7010400" y="2516188"/>
          <p14:tracePt t="14693" x="6969125" y="2516188"/>
          <p14:tracePt t="14701" x="6865938" y="2516188"/>
          <p14:tracePt t="14709" x="6772275" y="2516188"/>
          <p14:tracePt t="14718" x="6670675" y="2516188"/>
          <p14:tracePt t="14727" x="6611938" y="2516188"/>
          <p14:tracePt t="14734" x="6510338" y="2524125"/>
          <p14:tracePt t="14742" x="6416675" y="2524125"/>
          <p14:tracePt t="14750" x="6313488" y="2541588"/>
          <p14:tracePt t="14757" x="6169025" y="2549525"/>
          <p14:tracePt t="14766" x="6034088" y="2549525"/>
          <p14:tracePt t="14775" x="5854700" y="2549525"/>
          <p14:tracePt t="14782" x="5626100" y="2549525"/>
          <p14:tracePt t="14791" x="5421313" y="2549525"/>
          <p14:tracePt t="14798" x="5192713" y="2549525"/>
          <p14:tracePt t="14808" x="5048250" y="2549525"/>
          <p14:tracePt t="14815" x="4937125" y="2549525"/>
          <p14:tracePt t="14824" x="4860925" y="2549525"/>
          <p14:tracePt t="14830" x="4852988" y="2549525"/>
          <p14:tracePt t="14840" x="4843463" y="2541588"/>
          <p14:tracePt t="14856" x="4852988" y="2532063"/>
          <p14:tracePt t="14861" x="4868863" y="2532063"/>
          <p14:tracePt t="14871" x="4868863" y="2549525"/>
          <p14:tracePt t="14885" x="4868863" y="2582863"/>
          <p14:tracePt t="14902" x="4860925" y="2617788"/>
          <p14:tracePt t="14909" x="4835525" y="2643188"/>
          <p14:tracePt t="14918" x="4810125" y="2686050"/>
          <p14:tracePt t="14926" x="4802188" y="2686050"/>
          <p14:tracePt t="14935" x="4775200" y="2693988"/>
          <p14:tracePt t="14942" x="4749800" y="2701925"/>
          <p14:tracePt t="14949" x="4733925" y="2701925"/>
          <p14:tracePt t="14958" x="4716463" y="2719388"/>
          <p14:tracePt t="14966" x="4691063" y="2719388"/>
          <p14:tracePt t="14974" x="4665663" y="2719388"/>
          <p14:tracePt t="14983" x="4640263" y="2727325"/>
          <p14:tracePt t="14991" x="4579938" y="2727325"/>
          <p14:tracePt t="14998" x="4503738" y="2727325"/>
          <p14:tracePt t="15008" x="4410075" y="2727325"/>
          <p14:tracePt t="15015" x="4308475" y="2711450"/>
          <p14:tracePt t="15023" x="4181475" y="2701925"/>
          <p14:tracePt t="15029" x="4037013" y="2701925"/>
          <p14:tracePt t="15040" x="3883025" y="2701925"/>
          <p14:tracePt t="15046" x="3730625" y="2701925"/>
          <p14:tracePt t="15056" x="3560763" y="2701925"/>
          <p14:tracePt t="15062" x="3459163" y="2693988"/>
          <p14:tracePt t="15069" x="3382963" y="2660650"/>
          <p14:tracePt t="15078" x="3348038" y="2643188"/>
          <p14:tracePt t="15085" x="3322638" y="2633663"/>
          <p14:tracePt t="15094" x="3289300" y="2625725"/>
          <p14:tracePt t="15102" x="3271838" y="2625725"/>
          <p14:tracePt t="15110" x="3254375" y="2625725"/>
          <p14:tracePt t="15118" x="3238500" y="2625725"/>
          <p14:tracePt t="15126" x="3221038" y="2625725"/>
          <p14:tracePt t="15133" x="3203575" y="2625725"/>
          <p14:tracePt t="15141" x="3170238" y="2625725"/>
          <p14:tracePt t="15150" x="3144838" y="2625725"/>
          <p14:tracePt t="15157" x="3084513" y="2625725"/>
          <p14:tracePt t="15166" x="3033713" y="2625725"/>
          <p14:tracePt t="15175" x="2974975" y="2625725"/>
          <p14:tracePt t="15182" x="2914650" y="2625725"/>
          <p14:tracePt t="15191" x="2838450" y="2617788"/>
          <p14:tracePt t="15198" x="2795588" y="2617788"/>
          <p14:tracePt t="15207" x="2752725" y="2617788"/>
          <p14:tracePt t="15213" x="2727325" y="2617788"/>
          <p14:tracePt t="15830" x="2719388" y="2617788"/>
          <p14:tracePt t="15846" x="2701925" y="2617788"/>
          <p14:tracePt t="15870" x="2686050" y="2625725"/>
          <p14:tracePt t="15878" x="2676525" y="2643188"/>
          <p14:tracePt t="15885" x="2651125" y="2660650"/>
          <p14:tracePt t="15894" x="2633663" y="2660650"/>
          <p14:tracePt t="15902" x="2600325" y="2676525"/>
          <p14:tracePt t="15911" x="2582863" y="2686050"/>
          <p14:tracePt t="15917" x="2549525" y="2693988"/>
          <p14:tracePt t="15926" x="2524125" y="2711450"/>
          <p14:tracePt t="15933" x="2498725" y="2719388"/>
          <p14:tracePt t="15943" x="2473325" y="2727325"/>
          <p14:tracePt t="15949" x="2447925" y="2736850"/>
          <p14:tracePt t="15958" x="2422525" y="2744788"/>
          <p14:tracePt t="15965" x="2405063" y="2752725"/>
          <p14:tracePt t="15975" x="2379663" y="2762250"/>
          <p14:tracePt t="15981" x="2371725" y="2762250"/>
          <p14:tracePt t="15991" x="2362200" y="2762250"/>
          <p14:tracePt t="15997" x="2354263" y="2762250"/>
          <p14:tracePt t="16008" x="2344738" y="2762250"/>
          <p14:tracePt t="16455" x="2344738" y="2770188"/>
          <p14:tracePt t="16462" x="2371725" y="2770188"/>
          <p14:tracePt t="16468" x="2397125" y="2778125"/>
          <p14:tracePt t="16478" x="2438400" y="2778125"/>
          <p14:tracePt t="16486" x="2498725" y="2787650"/>
          <p14:tracePt t="16495" x="2582863" y="2795588"/>
          <p14:tracePt t="16502" x="2660650" y="2795588"/>
          <p14:tracePt t="16509" x="2752725" y="2795588"/>
          <p14:tracePt t="16519" x="2855913" y="2795588"/>
          <p14:tracePt t="16527" x="2949575" y="2795588"/>
          <p14:tracePt t="16533" x="3041650" y="2795588"/>
          <p14:tracePt t="16542" x="3109913" y="2795588"/>
          <p14:tracePt t="16549" x="3170238" y="2795588"/>
          <p14:tracePt t="16558" x="3195638" y="2795588"/>
          <p14:tracePt t="16567" x="3228975" y="2795588"/>
          <p14:tracePt t="16575" x="3246438" y="2795588"/>
          <p14:tracePt t="16878" x="3254375" y="2805113"/>
          <p14:tracePt t="16894" x="3263900" y="2805113"/>
          <p14:tracePt t="16927" x="3271838" y="2813050"/>
          <p14:tracePt t="16967" x="3271838" y="2820988"/>
          <p14:tracePt t="16998" x="3279775" y="2820988"/>
          <p14:tracePt t="17008" x="3297238" y="2820988"/>
          <p14:tracePt t="17024" x="3314700" y="2820988"/>
          <p14:tracePt t="17029" x="3322638" y="2820988"/>
          <p14:tracePt t="17047" x="3330575" y="2820988"/>
          <p14:tracePt t="17056" x="3348038" y="2820988"/>
          <p14:tracePt t="17061" x="3355975" y="2830513"/>
          <p14:tracePt t="17069" x="3365500" y="2830513"/>
          <p14:tracePt t="17078" x="3382963" y="2830513"/>
          <p14:tracePt t="17086" x="3390900" y="2830513"/>
          <p14:tracePt t="17094" x="3398838" y="2830513"/>
          <p14:tracePt t="17102" x="3416300" y="2830513"/>
          <p14:tracePt t="17111" x="3433763" y="2830513"/>
          <p14:tracePt t="17118" x="3441700" y="2830513"/>
          <p14:tracePt t="17126" x="3449638" y="2830513"/>
          <p14:tracePt t="17134" x="3459163" y="2830513"/>
          <p14:tracePt t="17143" x="3467100" y="2830513"/>
          <p14:tracePt t="17150" x="3484563" y="2838450"/>
          <p14:tracePt t="17158" x="3502025" y="2838450"/>
          <p14:tracePt t="17167" x="3517900" y="2838450"/>
          <p14:tracePt t="17175" x="3535363" y="2838450"/>
          <p14:tracePt t="17181" x="3568700" y="2838450"/>
          <p14:tracePt t="17192" x="3611563" y="2846388"/>
          <p14:tracePt t="17198" x="3629025" y="2846388"/>
          <p14:tracePt t="17208" x="3654425" y="2846388"/>
          <p14:tracePt t="17213" x="3687763" y="2855913"/>
          <p14:tracePt t="17224" x="3730625" y="2855913"/>
          <p14:tracePt t="17230" x="3763963" y="2863850"/>
          <p14:tracePt t="17237" x="3806825" y="2863850"/>
          <p14:tracePt t="17246" x="3867150" y="2863850"/>
          <p14:tracePt t="17253" x="3900488" y="2863850"/>
          <p14:tracePt t="17261" x="3943350" y="2863850"/>
          <p14:tracePt t="17270" x="3960813" y="2871788"/>
          <p14:tracePt t="17278" x="3986213" y="2881313"/>
          <p14:tracePt t="17286" x="4019550" y="2889250"/>
          <p14:tracePt t="17293" x="4027488" y="2889250"/>
          <p14:tracePt t="17326" x="4027488" y="2897188"/>
          <p14:tracePt t="17341" x="4027488" y="2914650"/>
          <p14:tracePt t="17358" x="4019550" y="2940050"/>
          <p14:tracePt t="17367" x="4011613" y="2940050"/>
          <p14:tracePt t="17374" x="3994150" y="2957513"/>
          <p14:tracePt t="17381" x="3960813" y="2974975"/>
          <p14:tracePt t="17392" x="3943350" y="2990850"/>
          <p14:tracePt t="17398" x="3892550" y="3025775"/>
          <p14:tracePt t="17408" x="3832225" y="3059113"/>
          <p14:tracePt t="17414" x="3738563" y="3094038"/>
          <p14:tracePt t="17424" x="3662363" y="3135313"/>
          <p14:tracePt t="17429" x="3560763" y="3170238"/>
          <p14:tracePt t="17440" x="3459163" y="3195638"/>
          <p14:tracePt t="17445" x="3355975" y="3228975"/>
          <p14:tracePt t="17453" x="3238500" y="3263900"/>
          <p14:tracePt t="17461" x="3170238" y="3271838"/>
          <p14:tracePt t="17469" x="3094038" y="3289300"/>
          <p14:tracePt t="17477" x="3008313" y="3314700"/>
          <p14:tracePt t="17486" x="2957513" y="3322638"/>
          <p14:tracePt t="17493" x="2881313" y="3348038"/>
          <p14:tracePt t="17502" x="2838450" y="3355975"/>
          <p14:tracePt t="17509" x="2787650" y="3373438"/>
          <p14:tracePt t="17517" x="2727325" y="3382963"/>
          <p14:tracePt t="17526" x="2701925" y="3390900"/>
          <p14:tracePt t="17533" x="2643188" y="3398838"/>
          <p14:tracePt t="17542" x="2608263" y="3398838"/>
          <p14:tracePt t="17549" x="2574925" y="3408363"/>
          <p14:tracePt t="17558" x="2549525" y="3408363"/>
          <p14:tracePt t="17565" x="2532063" y="3416300"/>
          <p14:tracePt t="17576" x="2506663" y="3424238"/>
          <p14:tracePt t="17614" x="2498725" y="3424238"/>
          <p14:tracePt t="17783" x="2506663" y="3424238"/>
          <p14:tracePt t="17790" x="2516188" y="3424238"/>
          <p14:tracePt t="17798" x="2532063" y="3424238"/>
          <p14:tracePt t="17808" x="2541588" y="3424238"/>
          <p14:tracePt t="17814" x="2549525" y="3424238"/>
          <p14:tracePt t="17824" x="2566988" y="3424238"/>
          <p14:tracePt t="17830" x="2574925" y="3424238"/>
          <p14:tracePt t="17840" x="2600325" y="3424238"/>
          <p14:tracePt t="17847" x="2617788" y="3424238"/>
          <p14:tracePt t="17853" x="2643188" y="3424238"/>
          <p14:tracePt t="17862" x="2668588" y="3424238"/>
          <p14:tracePt t="17870" x="2711450" y="3424238"/>
          <p14:tracePt t="17878" x="2727325" y="3424238"/>
          <p14:tracePt t="17886" x="2762250" y="3424238"/>
          <p14:tracePt t="17904" x="2830513" y="3424238"/>
          <p14:tracePt t="17910" x="2871788" y="3424238"/>
          <p14:tracePt t="17918" x="2897188" y="3424238"/>
          <p14:tracePt t="17926" x="2940050" y="3424238"/>
          <p14:tracePt t="17934" x="2990850" y="3424238"/>
          <p14:tracePt t="17942" x="3059113" y="3424238"/>
          <p14:tracePt t="17951" x="3127375" y="3424238"/>
          <p14:tracePt t="17960" x="3160713" y="3424238"/>
          <p14:tracePt t="17967" x="3228975" y="3424238"/>
          <p14:tracePt t="17976" x="3271838" y="3424238"/>
          <p14:tracePt t="17982" x="3305175" y="3424238"/>
          <p14:tracePt t="17992" x="3355975" y="3424238"/>
          <p14:tracePt t="17997" x="3416300" y="3433763"/>
          <p14:tracePt t="18008" x="3449638" y="3433763"/>
          <p14:tracePt t="18015" x="3492500" y="3433763"/>
          <p14:tracePt t="18023" x="3509963" y="3433763"/>
          <p14:tracePt t="18029" x="3527425" y="3433763"/>
          <p14:tracePt t="18037" x="3543300" y="3433763"/>
          <p14:tracePt t="18045" x="3552825" y="3433763"/>
          <p14:tracePt t="18053" x="3560763" y="3433763"/>
          <p14:tracePt t="18061" x="3568700" y="3433763"/>
          <p14:tracePt t="18637" x="3578225" y="3433763"/>
          <p14:tracePt t="18653" x="3586163" y="3433763"/>
          <p14:tracePt t="18669" x="3594100" y="3433763"/>
          <p14:tracePt t="18686" x="3603625" y="3433763"/>
          <p14:tracePt t="18701" x="3611563" y="3433763"/>
          <p14:tracePt t="18710" x="3611563" y="3441700"/>
          <p14:tracePt t="18718" x="3619500" y="3441700"/>
          <p14:tracePt t="18750" x="3636963" y="3441700"/>
          <p14:tracePt t="18775" x="3646488" y="3441700"/>
          <p14:tracePt t="18783" x="3654425" y="3441700"/>
          <p14:tracePt t="18791" x="3662363" y="3441700"/>
          <p14:tracePt t="18808" x="3671888" y="3441700"/>
          <p14:tracePt t="18821" x="3687763" y="3441700"/>
          <p14:tracePt t="18870" x="3705225" y="3441700"/>
          <p14:tracePt t="18893" x="3722688" y="3441700"/>
          <p14:tracePt t="18901" x="3730625" y="3441700"/>
          <p14:tracePt t="18910" x="3738563" y="3441700"/>
          <p14:tracePt t="18926" x="3763963" y="3441700"/>
          <p14:tracePt t="18942" x="3773488" y="3441700"/>
          <p14:tracePt t="18951" x="3781425" y="3441700"/>
          <p14:tracePt t="18959" x="3798888" y="3441700"/>
          <p14:tracePt t="18976" x="3806825" y="3441700"/>
          <p14:tracePt t="18993" x="3816350" y="3441700"/>
          <p14:tracePt t="18998" x="3824288" y="3441700"/>
          <p14:tracePt t="19008" x="3841750" y="3441700"/>
          <p14:tracePt t="19021" x="3849688" y="3441700"/>
          <p14:tracePt t="19029" x="3857625" y="3441700"/>
          <p14:tracePt t="19037" x="3883025" y="3441700"/>
          <p14:tracePt t="19046" x="3892550" y="3441700"/>
          <p14:tracePt t="19054" x="3900488" y="3441700"/>
          <p14:tracePt t="19063" x="3917950" y="3441700"/>
          <p14:tracePt t="19070" x="3925888" y="3441700"/>
          <p14:tracePt t="19078" x="3943350" y="3441700"/>
          <p14:tracePt t="19085" x="3960813" y="3441700"/>
          <p14:tracePt t="19094" x="3976688" y="3433763"/>
          <p14:tracePt t="19102" x="3986213" y="3433763"/>
          <p14:tracePt t="19109" x="4002088" y="3433763"/>
          <p14:tracePt t="19118" x="4027488" y="3433763"/>
          <p14:tracePt t="19126" x="4052888" y="3433763"/>
          <p14:tracePt t="19134" x="4070350" y="3433763"/>
          <p14:tracePt t="19142" x="4087813" y="3424238"/>
          <p14:tracePt t="19150" x="4121150" y="3424238"/>
          <p14:tracePt t="19160" x="4146550" y="3424238"/>
          <p14:tracePt t="19166" x="4189413" y="3416300"/>
          <p14:tracePt t="19176" x="4206875" y="3416300"/>
          <p14:tracePt t="19182" x="4240213" y="3408363"/>
          <p14:tracePt t="19193" x="4265613" y="3408363"/>
          <p14:tracePt t="19198" x="4300538" y="3408363"/>
          <p14:tracePt t="19208" x="4316413" y="3408363"/>
          <p14:tracePt t="19214" x="4341813" y="3408363"/>
          <p14:tracePt t="19221" x="4368800" y="3398838"/>
          <p14:tracePt t="19229" x="4384675" y="3398838"/>
          <p14:tracePt t="19236" x="4402138" y="3398838"/>
          <p14:tracePt t="19246" x="4419600" y="3398838"/>
          <p14:tracePt t="19253" x="4427538" y="3398838"/>
          <p14:tracePt t="19262" x="4445000" y="3398838"/>
          <p14:tracePt t="19278" x="4460875" y="3390900"/>
          <p14:tracePt t="20061" x="4470400" y="3390900"/>
          <p14:tracePt t="20117" x="4460875" y="3390900"/>
          <p14:tracePt t="28638" x="4368800" y="3390900"/>
          <p14:tracePt t="28647" x="4249738" y="3398838"/>
          <p14:tracePt t="28654" x="4164013" y="3408363"/>
          <p14:tracePt t="28664" x="4062413" y="3424238"/>
          <p14:tracePt t="28670" x="4002088" y="3433763"/>
          <p14:tracePt t="28681" x="3900488" y="3459163"/>
          <p14:tracePt t="28686" x="3824288" y="3484563"/>
          <p14:tracePt t="28695" x="3738563" y="3517900"/>
          <p14:tracePt t="28702" x="3679825" y="3543300"/>
          <p14:tracePt t="28712" x="3603625" y="3560763"/>
          <p14:tracePt t="28718" x="3509963" y="3594100"/>
          <p14:tracePt t="28726" x="3398838" y="3646488"/>
          <p14:tracePt t="28734" x="3289300" y="3679825"/>
          <p14:tracePt t="28741" x="3178175" y="3697288"/>
          <p14:tracePt t="28750" x="3059113" y="3756025"/>
          <p14:tracePt t="28758" x="2932113" y="3790950"/>
          <p14:tracePt t="28766" x="2787650" y="3816350"/>
          <p14:tracePt t="28774" x="2643188" y="3841750"/>
          <p14:tracePt t="28782" x="2516188" y="3867150"/>
          <p14:tracePt t="28790" x="2371725" y="3900488"/>
          <p14:tracePt t="28798" x="2243138" y="3900488"/>
          <p14:tracePt t="28806" x="2108200" y="3925888"/>
          <p14:tracePt t="28813" x="2005013" y="3935413"/>
          <p14:tracePt t="28822" x="1903413" y="3935413"/>
          <p14:tracePt t="28830" x="1784350" y="3968750"/>
          <p14:tracePt t="28838" x="1716088" y="3968750"/>
          <p14:tracePt t="28846" x="1639888" y="3976688"/>
          <p14:tracePt t="28854" x="1597025" y="3994150"/>
          <p14:tracePt t="28864" x="1563688" y="4002088"/>
          <p14:tracePt t="28871" x="1504950" y="4011613"/>
          <p14:tracePt t="28891" x="1444625" y="4019550"/>
          <p14:tracePt t="28896" x="1401763" y="4037013"/>
          <p14:tracePt t="28903" x="1385888" y="4037013"/>
          <p14:tracePt t="28909" x="1350963" y="4037013"/>
          <p14:tracePt t="28918" x="1308100" y="4037013"/>
          <p14:tracePt t="28928" x="1282700" y="4037013"/>
          <p14:tracePt t="28934" x="1257300" y="4037013"/>
          <p14:tracePt t="28941" x="1231900" y="4037013"/>
          <p14:tracePt t="28951" x="1206500" y="4037013"/>
          <p14:tracePt t="28958" x="1189038" y="4037013"/>
          <p14:tracePt t="28966" x="1173163" y="4037013"/>
          <p14:tracePt t="29109" x="1181100" y="4037013"/>
          <p14:tracePt t="29118" x="1189038" y="4027488"/>
          <p14:tracePt t="29125" x="1206500" y="4027488"/>
          <p14:tracePt t="29135" x="1223963" y="4019550"/>
          <p14:tracePt t="29141" x="1231900" y="4011613"/>
          <p14:tracePt t="29151" x="1249363" y="4011613"/>
          <p14:tracePt t="29158" x="1274763" y="4002088"/>
          <p14:tracePt t="29166" x="1308100" y="3994150"/>
          <p14:tracePt t="29174" x="1333500" y="3994150"/>
          <p14:tracePt t="29182" x="1376363" y="3986213"/>
          <p14:tracePt t="29190" x="1427163" y="3986213"/>
          <p14:tracePt t="29197" x="1452563" y="3986213"/>
          <p14:tracePt t="29206" x="1487488" y="3986213"/>
          <p14:tracePt t="29213" x="1520825" y="3976688"/>
          <p14:tracePt t="29222" x="1546225" y="3976688"/>
          <p14:tracePt t="29230" x="1589088" y="3968750"/>
          <p14:tracePt t="29238" x="1622425" y="3960813"/>
          <p14:tracePt t="29246" x="1665288" y="3960813"/>
          <p14:tracePt t="29255" x="1700213" y="3951288"/>
          <p14:tracePt t="29264" x="1733550" y="3943350"/>
          <p14:tracePt t="29271" x="1758950" y="3943350"/>
          <p14:tracePt t="29280" x="1801813" y="3935413"/>
          <p14:tracePt t="29285" x="1852613" y="3925888"/>
          <p14:tracePt t="29296" x="1885950" y="3925888"/>
          <p14:tracePt t="29301" x="1911350" y="3917950"/>
          <p14:tracePt t="29310" x="1946275" y="3917950"/>
          <p14:tracePt t="29317" x="1989138" y="3908425"/>
          <p14:tracePt t="29325" x="2022475" y="3908425"/>
          <p14:tracePt t="29333" x="2055813" y="3900488"/>
          <p14:tracePt t="29341" x="2090738" y="3900488"/>
          <p14:tracePt t="29349" x="2116138" y="3892550"/>
          <p14:tracePt t="29359" x="2133600" y="3892550"/>
          <p14:tracePt t="29365" x="2159000" y="3892550"/>
          <p14:tracePt t="29373" x="2174875" y="3892550"/>
          <p14:tracePt t="29381" x="2192338" y="3892550"/>
          <p14:tracePt t="29389" x="2209800" y="3883025"/>
          <p14:tracePt t="29397" x="2227263" y="3883025"/>
          <p14:tracePt t="29405" x="2243138" y="3883025"/>
          <p14:tracePt t="29413" x="2260600" y="3883025"/>
          <p14:tracePt t="29421" x="2286000" y="3875088"/>
          <p14:tracePt t="29430" x="2303463" y="3875088"/>
          <p14:tracePt t="29437" x="2328863" y="3875088"/>
          <p14:tracePt t="29447" x="2344738" y="3875088"/>
          <p14:tracePt t="29453" x="2371725" y="3867150"/>
          <p14:tracePt t="29464" x="2397125" y="3867150"/>
          <p14:tracePt t="29469" x="2413000" y="3867150"/>
          <p14:tracePt t="29480" x="2463800" y="3857625"/>
          <p14:tracePt t="29485" x="2473325" y="3857625"/>
          <p14:tracePt t="29495" x="2498725" y="3857625"/>
          <p14:tracePt t="29501" x="2532063" y="3857625"/>
          <p14:tracePt t="29510" x="2549525" y="3849688"/>
          <p14:tracePt t="29517" x="2574925" y="3849688"/>
          <p14:tracePt t="29524" x="2600325" y="3849688"/>
          <p14:tracePt t="29533" x="2617788" y="3841750"/>
          <p14:tracePt t="29541" x="2643188" y="3841750"/>
          <p14:tracePt t="29549" x="2676525" y="3841750"/>
          <p14:tracePt t="29558" x="2686050" y="3841750"/>
          <p14:tracePt t="29565" x="2711450" y="3841750"/>
          <p14:tracePt t="29573" x="2744788" y="3841750"/>
          <p14:tracePt t="29581" x="2770188" y="3841750"/>
          <p14:tracePt t="29589" x="2787650" y="3841750"/>
          <p14:tracePt t="29597" x="2813050" y="3841750"/>
          <p14:tracePt t="29605" x="2838450" y="3841750"/>
          <p14:tracePt t="29613" x="2855913" y="3841750"/>
          <p14:tracePt t="29622" x="2863850" y="3841750"/>
          <p14:tracePt t="29630" x="2871788" y="3841750"/>
          <p14:tracePt t="29638" x="2889250" y="3841750"/>
          <p14:tracePt t="29647" x="2906713" y="3841750"/>
          <p14:tracePt t="29654" x="2914650" y="3841750"/>
          <p14:tracePt t="29663" x="2940050" y="3841750"/>
          <p14:tracePt t="29670" x="2957513" y="3841750"/>
          <p14:tracePt t="29686" x="2982913" y="3841750"/>
          <p14:tracePt t="29696" x="2990850" y="3841750"/>
          <p14:tracePt t="29702" x="3008313" y="3841750"/>
          <p14:tracePt t="29711" x="3016250" y="3841750"/>
          <p14:tracePt t="29718" x="3033713" y="3841750"/>
          <p14:tracePt t="29725" x="3041650" y="3841750"/>
          <p14:tracePt t="29734" x="3059113" y="3841750"/>
          <p14:tracePt t="29742" x="3076575" y="3841750"/>
          <p14:tracePt t="29758" x="3101975" y="3841750"/>
          <p14:tracePt t="29766" x="3109913" y="3841750"/>
          <p14:tracePt t="29773" x="3135313" y="3841750"/>
          <p14:tracePt t="29782" x="3152775" y="3841750"/>
          <p14:tracePt t="29789" x="3160713" y="3841750"/>
          <p14:tracePt t="29798" x="3186113" y="3841750"/>
          <p14:tracePt t="29805" x="3211513" y="3841750"/>
          <p14:tracePt t="29813" x="3221038" y="3841750"/>
          <p14:tracePt t="29822" x="3246438" y="3841750"/>
          <p14:tracePt t="29830" x="3279775" y="3849688"/>
          <p14:tracePt t="29838" x="3289300" y="3849688"/>
          <p14:tracePt t="29847" x="3305175" y="3849688"/>
          <p14:tracePt t="29855" x="3330575" y="3849688"/>
          <p14:tracePt t="29863" x="3348038" y="3857625"/>
          <p14:tracePt t="29871" x="3365500" y="3857625"/>
          <p14:tracePt t="29880" x="3390900" y="3857625"/>
          <p14:tracePt t="29886" x="3398838" y="3857625"/>
          <p14:tracePt t="29896" x="3416300" y="3857625"/>
          <p14:tracePt t="29903" x="3433763" y="3857625"/>
          <p14:tracePt t="29909" x="3459163" y="3857625"/>
          <p14:tracePt t="29918" x="3475038" y="3857625"/>
          <p14:tracePt t="29925" x="3492500" y="3857625"/>
          <p14:tracePt t="29935" x="3509963" y="3857625"/>
          <p14:tracePt t="29941" x="3527425" y="3857625"/>
          <p14:tracePt t="29950" x="3543300" y="3857625"/>
          <p14:tracePt t="29958" x="3560763" y="3857625"/>
          <p14:tracePt t="29967" x="3586163" y="3867150"/>
          <p14:tracePt t="29973" x="3594100" y="3867150"/>
          <p14:tracePt t="29982" x="3611563" y="3875088"/>
          <p14:tracePt t="29989" x="3619500" y="3875088"/>
          <p14:tracePt t="29998" x="3629025" y="3875088"/>
          <p14:tracePt t="30015" x="3662363" y="3875088"/>
          <p14:tracePt t="30023" x="3679825" y="3875088"/>
          <p14:tracePt t="30032" x="3705225" y="3875088"/>
          <p14:tracePt t="30038" x="3713163" y="3875088"/>
          <p14:tracePt t="30049" x="3722688" y="3875088"/>
          <p14:tracePt t="30054" x="3738563" y="3875088"/>
          <p14:tracePt t="30064" x="3756025" y="3875088"/>
          <p14:tracePt t="30071" x="3763963" y="3875088"/>
          <p14:tracePt t="30080" x="3773488" y="3875088"/>
          <p14:tracePt t="30087" x="3790950" y="3875088"/>
          <p14:tracePt t="30096" x="3798888" y="3875088"/>
          <p14:tracePt t="30102" x="3806825" y="3875088"/>
          <p14:tracePt t="30108" x="3824288" y="3875088"/>
          <p14:tracePt t="30117" x="3841750" y="3875088"/>
          <p14:tracePt t="30125" x="3857625" y="3875088"/>
          <p14:tracePt t="30134" x="3875088" y="3875088"/>
          <p14:tracePt t="30142" x="3883025" y="3875088"/>
          <p14:tracePt t="30149" x="3917950" y="3875088"/>
          <p14:tracePt t="30159" x="3925888" y="3875088"/>
          <p14:tracePt t="30166" x="3951288" y="3875088"/>
          <p14:tracePt t="30174" x="3976688" y="3875088"/>
          <p14:tracePt t="30182" x="3994150" y="3875088"/>
          <p14:tracePt t="30190" x="4002088" y="3875088"/>
          <p14:tracePt t="30197" x="4019550" y="3875088"/>
          <p14:tracePt t="30206" x="4037013" y="3875088"/>
          <p14:tracePt t="30214" x="4052888" y="3875088"/>
          <p14:tracePt t="30222" x="4070350" y="3875088"/>
          <p14:tracePt t="30230" x="4087813" y="3875088"/>
          <p14:tracePt t="30238" x="4105275" y="3875088"/>
          <p14:tracePt t="30248" x="4113213" y="3875088"/>
          <p14:tracePt t="30253" x="4138613" y="3875088"/>
          <p14:tracePt t="30264" x="4156075" y="3875088"/>
          <p14:tracePt t="30269" x="4164013" y="3875088"/>
          <p14:tracePt t="30280" x="4189413" y="3875088"/>
          <p14:tracePt t="30285" x="4197350" y="3875088"/>
          <p14:tracePt t="30296" x="4214813" y="3875088"/>
          <p14:tracePt t="30302" x="4232275" y="3875088"/>
          <p14:tracePt t="30318" x="4249738" y="3875088"/>
          <p14:tracePt t="30325" x="4257675" y="3875088"/>
          <p14:tracePt t="30342" x="4265613" y="3875088"/>
          <p14:tracePt t="30358" x="4275138" y="3875088"/>
          <p14:tracePt t="30367" x="4283075" y="3875088"/>
          <p14:tracePt t="30374" x="4291013" y="3875088"/>
          <p14:tracePt t="30381" x="4308475" y="3875088"/>
          <p14:tracePt t="30390" x="4316413" y="3875088"/>
          <p14:tracePt t="30398" x="4333875" y="3875088"/>
          <p14:tracePt t="30405" x="4341813" y="3875088"/>
          <p14:tracePt t="30413" x="4351338" y="3875088"/>
          <p14:tracePt t="30422" x="4368800" y="3875088"/>
          <p14:tracePt t="30431" x="4384675" y="3875088"/>
          <p14:tracePt t="30438" x="4394200" y="3875088"/>
          <p14:tracePt t="30448" x="4402138" y="3875088"/>
          <p14:tracePt t="30454" x="4410075" y="3875088"/>
          <p14:tracePt t="30463" x="4427538" y="3875088"/>
          <p14:tracePt t="30469" x="4435475" y="3883025"/>
          <p14:tracePt t="30481" x="4445000" y="3883025"/>
          <p14:tracePt t="30487" x="4460875" y="3883025"/>
          <p14:tracePt t="30496" x="4470400" y="3883025"/>
          <p14:tracePt t="30503" x="4478338" y="3883025"/>
          <p14:tracePt t="30509" x="4486275" y="3883025"/>
          <p14:tracePt t="30518" x="4495800" y="3883025"/>
          <p14:tracePt t="30525" x="4513263" y="3883025"/>
          <p14:tracePt t="30534" x="4521200" y="3892550"/>
          <p14:tracePt t="30542" x="4529138" y="3892550"/>
          <p14:tracePt t="30549" x="4546600" y="3892550"/>
          <p14:tracePt t="30558" x="4554538" y="3892550"/>
          <p14:tracePt t="30567" x="4572000" y="3892550"/>
          <p14:tracePt t="30573" x="4597400" y="3892550"/>
          <p14:tracePt t="30581" x="4614863" y="3892550"/>
          <p14:tracePt t="30590" x="4630738" y="3900488"/>
          <p14:tracePt t="30598" x="4640263" y="3900488"/>
          <p14:tracePt t="30615" x="4657725" y="3900488"/>
          <p14:tracePt t="30622" x="4665663" y="3900488"/>
          <p14:tracePt t="30631" x="4673600" y="3900488"/>
          <p14:tracePt t="30638" x="4683125" y="3900488"/>
          <p14:tracePt t="30654" x="4691063" y="3900488"/>
          <p14:tracePt t="30664" x="4708525" y="3900488"/>
          <p14:tracePt t="30669" x="4716463" y="3908425"/>
          <p14:tracePt t="30680" x="4724400" y="3908425"/>
          <p14:tracePt t="30685" x="4733925" y="3908425"/>
          <p14:tracePt t="30694" x="4741863" y="3908425"/>
          <p14:tracePt t="30701" x="4759325" y="3917950"/>
          <p14:tracePt t="30709" x="4767263" y="3917950"/>
          <p14:tracePt t="30725" x="4784725" y="3917950"/>
          <p14:tracePt t="30733" x="4792663" y="3917950"/>
          <p14:tracePt t="30757" x="4810125" y="3917950"/>
          <p14:tracePt t="30781" x="4818063" y="3917950"/>
          <p14:tracePt t="30805" x="4827588" y="3917950"/>
          <p14:tracePt t="30821" x="4835525" y="3917950"/>
          <p14:tracePt t="30878" x="4843463" y="3917950"/>
          <p14:tracePt t="31022" x="4852988" y="3917950"/>
          <p14:tracePt t="31038" x="4860925" y="3917950"/>
          <p14:tracePt t="31070" x="4868863" y="3917950"/>
          <p14:tracePt t="31374" x="4886325" y="3917950"/>
          <p14:tracePt t="31462" x="4894263" y="3917950"/>
          <p14:tracePt t="31470" x="4903788" y="3917950"/>
          <p14:tracePt t="31480" x="4911725" y="3917950"/>
          <p14:tracePt t="31486" x="4919663" y="3917950"/>
          <p14:tracePt t="31493" x="4929188" y="3917950"/>
          <p14:tracePt t="31501" x="4937125" y="3917950"/>
          <p14:tracePt t="31518" x="4962525" y="3917950"/>
          <p14:tracePt t="31526" x="4972050" y="3917950"/>
          <p14:tracePt t="31534" x="4979988" y="3917950"/>
          <p14:tracePt t="31542" x="4997450" y="3917950"/>
          <p14:tracePt t="31549" x="5005388" y="3917950"/>
          <p14:tracePt t="31565" x="5022850" y="3917950"/>
          <p14:tracePt t="31573" x="5030788" y="3917950"/>
          <p14:tracePt t="31582" x="5038725" y="3917950"/>
          <p14:tracePt t="31589" x="5048250" y="3917950"/>
          <p14:tracePt t="31598" x="5056188" y="3917950"/>
          <p14:tracePt t="31615" x="5064125" y="3917950"/>
          <p14:tracePt t="31622" x="5073650" y="3917950"/>
          <p14:tracePt t="31703" x="5081588" y="3917950"/>
          <p14:tracePt t="31862" x="5099050" y="3917950"/>
          <p14:tracePt t="31951" x="5099050" y="3908425"/>
          <p14:tracePt t="31982" x="5099050" y="3900488"/>
          <p14:tracePt t="33014" x="5106988" y="3892550"/>
          <p14:tracePt t="33022" x="5124450" y="3875088"/>
          <p14:tracePt t="33078" x="5081588" y="3875088"/>
          <p14:tracePt t="33087" x="5030788" y="3883025"/>
          <p14:tracePt t="33092" x="4962525" y="3892550"/>
          <p14:tracePt t="33102" x="4886325" y="3900488"/>
          <p14:tracePt t="33110" x="4784725" y="3925888"/>
          <p14:tracePt t="33118" x="4699000" y="3935413"/>
          <p14:tracePt t="33126" x="4597400" y="3960813"/>
          <p14:tracePt t="33135" x="4521200" y="3968750"/>
          <p14:tracePt t="33142" x="4419600" y="3994150"/>
          <p14:tracePt t="33149" x="4333875" y="4011613"/>
          <p14:tracePt t="33158" x="4275138" y="4037013"/>
          <p14:tracePt t="33166" x="4214813" y="4052888"/>
          <p14:tracePt t="33174" x="4138613" y="4079875"/>
          <p14:tracePt t="33183" x="4070350" y="4105275"/>
          <p14:tracePt t="33190" x="4027488" y="4113213"/>
          <p14:tracePt t="33199" x="3968750" y="4146550"/>
          <p14:tracePt t="33206" x="3900488" y="4164013"/>
          <p14:tracePt t="33217" x="3841750" y="4189413"/>
          <p14:tracePt t="33222" x="3798888" y="4197350"/>
          <p14:tracePt t="33233" x="3738563" y="4206875"/>
          <p14:tracePt t="33238" x="3662363" y="4206875"/>
          <p14:tracePt t="33248" x="3611563" y="4206875"/>
          <p14:tracePt t="33254" x="3552825" y="4214813"/>
          <p14:tracePt t="33263" x="3492500" y="4224338"/>
          <p14:tracePt t="33269" x="3416300" y="4240213"/>
          <p14:tracePt t="33278" x="3373438" y="4240213"/>
          <p14:tracePt t="33286" x="3340100" y="4240213"/>
          <p14:tracePt t="33293" x="3330575" y="4240213"/>
          <p14:tracePt t="33302" x="3289300" y="4240213"/>
          <p14:tracePt t="33310" x="3263900" y="4240213"/>
          <p14:tracePt t="33318" x="3246438" y="4240213"/>
          <p14:tracePt t="33334" x="3221038" y="4249738"/>
          <p14:tracePt t="33342" x="3195638" y="4249738"/>
          <p14:tracePt t="33350" x="3178175" y="4257675"/>
          <p14:tracePt t="33358" x="3152775" y="4265613"/>
          <p14:tracePt t="33366" x="3127375" y="4275138"/>
          <p14:tracePt t="33374" x="3119438" y="4283075"/>
          <p14:tracePt t="33382" x="3094038" y="4283075"/>
          <p14:tracePt t="33390" x="3076575" y="4291013"/>
          <p14:tracePt t="33406" x="3067050" y="4291013"/>
          <p14:tracePt t="33416" x="3059113" y="4291013"/>
          <p14:tracePt t="33432" x="3059113" y="4300538"/>
          <p14:tracePt t="33525" x="3059113" y="4308475"/>
          <p14:tracePt t="33541" x="3059113" y="4316413"/>
          <p14:tracePt t="33549" x="3059113" y="4325938"/>
          <p14:tracePt t="33582" x="3059113" y="4341813"/>
          <p14:tracePt t="33598" x="3059113" y="4359275"/>
          <p14:tracePt t="33616" x="3059113" y="4376738"/>
          <p14:tracePt t="33621" x="3059113" y="4394200"/>
          <p14:tracePt t="33632" x="3067050" y="4402138"/>
          <p14:tracePt t="33638" x="3067050" y="4419600"/>
          <p14:tracePt t="33648" x="3076575" y="4435475"/>
          <p14:tracePt t="33654" x="3084513" y="4445000"/>
          <p14:tracePt t="33664" x="3084513" y="4452938"/>
          <p14:tracePt t="33669" x="3084513" y="4460875"/>
          <p14:tracePt t="33676" x="3084513" y="4470400"/>
          <p14:tracePt t="33686" x="3094038" y="4470400"/>
          <p14:tracePt t="33694" x="3101975" y="4486275"/>
          <p14:tracePt t="33702" x="3109913" y="4495800"/>
          <p14:tracePt t="33718" x="3109913" y="4503738"/>
          <p14:tracePt t="33734" x="3119438" y="4513263"/>
          <p14:tracePt t="33749" x="3127375" y="4513263"/>
          <p14:tracePt t="33783" x="3127375" y="4521200"/>
          <p14:tracePt t="34310" x="3135313" y="4521200"/>
          <p14:tracePt t="34327" x="3144838" y="4521200"/>
          <p14:tracePt t="34335" x="3152775" y="4521200"/>
          <p14:tracePt t="34341" x="3152775" y="4513263"/>
          <p14:tracePt t="34605" x="3160713" y="4513263"/>
          <p14:tracePt t="34653" x="3178175" y="4513263"/>
          <p14:tracePt t="34677" x="3186113" y="4513263"/>
          <p14:tracePt t="34685" x="3195638" y="4521200"/>
          <p14:tracePt t="34717" x="3203575" y="4538663"/>
          <p14:tracePt t="34725" x="3211513" y="4538663"/>
          <p14:tracePt t="34733" x="3221038" y="4546600"/>
          <p14:tracePt t="34741" x="3228975" y="4546600"/>
          <p14:tracePt t="34749" x="3238500" y="4554538"/>
          <p14:tracePt t="34757" x="3254375" y="4564063"/>
          <p14:tracePt t="34767" x="3271838" y="4579938"/>
          <p14:tracePt t="34773" x="3289300" y="4589463"/>
          <p14:tracePt t="34782" x="3305175" y="4589463"/>
          <p14:tracePt t="34789" x="3322638" y="4597400"/>
          <p14:tracePt t="34800" x="3340100" y="4605338"/>
          <p14:tracePt t="34806" x="3348038" y="4614863"/>
          <p14:tracePt t="34816" x="3365500" y="4622800"/>
          <p14:tracePt t="34821" x="3373438" y="4622800"/>
          <p14:tracePt t="34832" x="3382963" y="4622800"/>
          <p14:tracePt t="34838" x="3398838" y="4622800"/>
          <p14:tracePt t="34869" x="3408363" y="4630738"/>
          <p14:tracePt t="34877" x="3416300" y="4630738"/>
          <p14:tracePt t="34942" x="3433763" y="4640263"/>
          <p14:tracePt t="34974" x="3441700" y="4640263"/>
          <p14:tracePt t="35142" x="3449638" y="4640263"/>
          <p14:tracePt t="35149" x="3459163" y="4640263"/>
          <p14:tracePt t="35158" x="3467100" y="4640263"/>
          <p14:tracePt t="35167" x="3475038" y="4640263"/>
          <p14:tracePt t="35175" x="3492500" y="4640263"/>
          <p14:tracePt t="35294" x="3502025" y="4640263"/>
          <p14:tracePt t="35342" x="3509963" y="4640263"/>
          <p14:tracePt t="35358" x="3517900" y="4640263"/>
          <p14:tracePt t="37271" x="3509963" y="4630738"/>
          <p14:tracePt t="37302" x="3502025" y="4630738"/>
          <p14:tracePt t="37318" x="3492500" y="4630738"/>
          <p14:tracePt t="37326" x="3475038" y="4630738"/>
          <p14:tracePt t="37335" x="3459163" y="4630738"/>
          <p14:tracePt t="37342" x="3441700" y="4630738"/>
          <p14:tracePt t="37351" x="3424238" y="4630738"/>
          <p14:tracePt t="37358" x="3416300" y="4630738"/>
          <p14:tracePt t="37368" x="3390900" y="4630738"/>
          <p14:tracePt t="37374" x="3373438" y="4630738"/>
          <p14:tracePt t="37389" x="3355975" y="4630738"/>
          <p14:tracePt t="37400" x="3348038" y="4630738"/>
          <p14:tracePt t="37406" x="3340100" y="4630738"/>
          <p14:tracePt t="37423" x="3330575" y="4630738"/>
          <p14:tracePt t="37438" x="3322638" y="4630738"/>
          <p14:tracePt t="37469" x="3314700" y="4630738"/>
          <p14:tracePt t="37485" x="3297238" y="4630738"/>
          <p14:tracePt t="37494" x="3279775" y="4630738"/>
          <p14:tracePt t="37503" x="3271838" y="4630738"/>
          <p14:tracePt t="37510" x="3263900" y="4622800"/>
          <p14:tracePt t="37518" x="3228975" y="4614863"/>
          <p14:tracePt t="37526" x="3195638" y="4614863"/>
          <p14:tracePt t="37535" x="3160713" y="4605338"/>
          <p14:tracePt t="37542" x="3135313" y="4605338"/>
          <p14:tracePt t="37551" x="3076575" y="4597400"/>
          <p14:tracePt t="37558" x="3033713" y="4589463"/>
          <p14:tracePt t="37568" x="2990850" y="4589463"/>
          <p14:tracePt t="37574" x="2940050" y="4589463"/>
          <p14:tracePt t="37584" x="2889250" y="4589463"/>
          <p14:tracePt t="37590" x="2838450" y="4589463"/>
          <p14:tracePt t="37600" x="2820988" y="4589463"/>
          <p14:tracePt t="37606" x="2787650" y="4589463"/>
          <p14:tracePt t="37616" x="2762250" y="4589463"/>
          <p14:tracePt t="37622" x="2744788" y="4589463"/>
          <p14:tracePt t="37629" x="2727325" y="4589463"/>
          <p14:tracePt t="37637" x="2701925" y="4589463"/>
          <p14:tracePt t="37645" x="2686050" y="4589463"/>
          <p14:tracePt t="37654" x="2660650" y="4589463"/>
          <p14:tracePt t="37662" x="2625725" y="4589463"/>
          <p14:tracePt t="37669" x="2582863" y="4589463"/>
          <p14:tracePt t="37679" x="2557463" y="4589463"/>
          <p14:tracePt t="37686" x="2506663" y="4579938"/>
          <p14:tracePt t="37694" x="2447925" y="4564063"/>
          <p14:tracePt t="37701" x="2397125" y="4564063"/>
          <p14:tracePt t="37709" x="2344738" y="4554538"/>
          <p14:tracePt t="37718" x="2286000" y="4554538"/>
          <p14:tracePt t="37726" x="2243138" y="4538663"/>
          <p14:tracePt t="37735" x="2192338" y="4529138"/>
          <p14:tracePt t="37742" x="2174875" y="4529138"/>
          <p14:tracePt t="37752" x="2141538" y="4521200"/>
          <p14:tracePt t="37910" x="2159000" y="4521200"/>
          <p14:tracePt t="37918" x="2192338" y="4521200"/>
          <p14:tracePt t="37926" x="2217738" y="4513263"/>
          <p14:tracePt t="37935" x="2235200" y="4513263"/>
          <p14:tracePt t="37942" x="2268538" y="4513263"/>
          <p14:tracePt t="37952" x="2319338" y="4503738"/>
          <p14:tracePt t="37958" x="2371725" y="4503738"/>
          <p14:tracePt t="37967" x="2455863" y="4503738"/>
          <p14:tracePt t="37974" x="2541588" y="4503738"/>
          <p14:tracePt t="37984" x="2608263" y="4503738"/>
          <p14:tracePt t="37991" x="2711450" y="4503738"/>
          <p14:tracePt t="38001" x="2795588" y="4503738"/>
          <p14:tracePt t="38005" x="2881313" y="4503738"/>
          <p14:tracePt t="38015" x="2940050" y="4503738"/>
          <p14:tracePt t="38021" x="2990850" y="4503738"/>
          <p14:tracePt t="38029" x="3025775" y="4503738"/>
          <p14:tracePt t="38037" x="3051175" y="4503738"/>
          <p14:tracePt t="38045" x="3059113" y="4503738"/>
          <p14:tracePt t="38053" x="3076575" y="4503738"/>
          <p14:tracePt t="38374" x="3084513" y="4495800"/>
          <p14:tracePt t="38391" x="3076575" y="4478338"/>
          <p14:tracePt t="38407" x="3059113" y="4460875"/>
          <p14:tracePt t="38417" x="3059113" y="4445000"/>
          <p14:tracePt t="38421" x="3051175" y="4419600"/>
          <p14:tracePt t="38429" x="3041650" y="4394200"/>
          <p14:tracePt t="38437" x="3041650" y="4368800"/>
          <p14:tracePt t="38445" x="3033713" y="4341813"/>
          <p14:tracePt t="38453" x="3016250" y="4308475"/>
          <p14:tracePt t="38462" x="3016250" y="4283075"/>
          <p14:tracePt t="38470" x="3000375" y="4249738"/>
          <p14:tracePt t="38478" x="2990850" y="4214813"/>
          <p14:tracePt t="38487" x="2982913" y="4181475"/>
          <p14:tracePt t="38493" x="2974975" y="4156075"/>
          <p14:tracePt t="38502" x="2965450" y="4138613"/>
          <p14:tracePt t="38509" x="2957513" y="4113213"/>
          <p14:tracePt t="38518" x="2940050" y="4070350"/>
          <p14:tracePt t="38526" x="2932113" y="4044950"/>
          <p14:tracePt t="38535" x="2914650" y="4011613"/>
          <p14:tracePt t="38542" x="2906713" y="3986213"/>
          <p14:tracePt t="38551" x="2897188" y="3960813"/>
          <p14:tracePt t="38558" x="2889250" y="3951288"/>
          <p14:tracePt t="38568" x="2881313" y="3935413"/>
          <p14:tracePt t="38574" x="2881313" y="3917950"/>
          <p14:tracePt t="38584" x="2881313" y="3908425"/>
          <p14:tracePt t="38589" x="2871788" y="3900488"/>
          <p14:tracePt t="38600" x="2871788" y="3892550"/>
          <p14:tracePt t="38607" x="2863850" y="3883025"/>
          <p14:tracePt t="38616" x="2855913" y="3875088"/>
          <p14:tracePt t="38622" x="2855913" y="3867150"/>
          <p14:tracePt t="38629" x="2846388" y="3867150"/>
          <p14:tracePt t="38646" x="2838450" y="3857625"/>
          <p14:tracePt t="38662" x="2830513" y="3849688"/>
          <p14:tracePt t="38671" x="2830513" y="3841750"/>
          <p14:tracePt t="38685" x="2820988" y="3841750"/>
          <p14:tracePt t="38694" x="2813050" y="3832225"/>
          <p14:tracePt t="38702" x="2805113" y="3816350"/>
          <p14:tracePt t="38734" x="2795588" y="3816350"/>
          <p14:tracePt t="39222" x="2813050" y="3816350"/>
          <p14:tracePt t="39229" x="2838450" y="3824288"/>
          <p14:tracePt t="39238" x="2855913" y="3832225"/>
          <p14:tracePt t="39245" x="2881313" y="3832225"/>
          <p14:tracePt t="39254" x="2914650" y="3841750"/>
          <p14:tracePt t="39263" x="2949575" y="3857625"/>
          <p14:tracePt t="39269" x="2982913" y="3857625"/>
          <p14:tracePt t="39278" x="3016250" y="3867150"/>
          <p14:tracePt t="39286" x="3059113" y="3883025"/>
          <p14:tracePt t="39294" x="3094038" y="3883025"/>
          <p14:tracePt t="39301" x="3135313" y="3883025"/>
          <p14:tracePt t="39310" x="3178175" y="3883025"/>
          <p14:tracePt t="39318" x="3228975" y="3892550"/>
          <p14:tracePt t="39326" x="3263900" y="3900488"/>
          <p14:tracePt t="39335" x="3289300" y="3900488"/>
          <p14:tracePt t="39343" x="3322638" y="3908425"/>
          <p14:tracePt t="39351" x="3340100" y="3908425"/>
          <p14:tracePt t="39358" x="3348038" y="3908425"/>
          <p14:tracePt t="39368" x="3365500" y="3908425"/>
          <p14:tracePt t="39416" x="3373438" y="3908425"/>
          <p14:tracePt t="98102" x="3373438" y="3917950"/>
          <p14:tracePt t="98118" x="3373438" y="3935413"/>
          <p14:tracePt t="98135" x="3373438" y="3943350"/>
          <p14:tracePt t="98144" x="3373438" y="3951288"/>
          <p14:tracePt t="98150" x="3382963" y="3976688"/>
          <p14:tracePt t="98160" x="3398838" y="3994150"/>
          <p14:tracePt t="98166" x="3449638" y="4019550"/>
          <p14:tracePt t="98174" x="3552825" y="4037013"/>
          <p14:tracePt t="98181" x="3662363" y="4044950"/>
          <p14:tracePt t="98190" x="3790950" y="4044950"/>
          <p14:tracePt t="98198" x="3925888" y="4044950"/>
          <p14:tracePt t="98207" x="4130675" y="4037013"/>
          <p14:tracePt t="98214" x="4265613" y="4002088"/>
          <p14:tracePt t="98222" x="4427538" y="3925888"/>
          <p14:tracePt t="98229" x="4546600" y="3857625"/>
          <p14:tracePt t="98238" x="4648200" y="3763963"/>
          <p14:tracePt t="98245" x="4733925" y="3671888"/>
          <p14:tracePt t="98253" x="4749800" y="3594100"/>
          <p14:tracePt t="98262" x="4749800" y="3517900"/>
          <p14:tracePt t="98270" x="4749800" y="3449638"/>
          <p14:tracePt t="98278" x="4749800" y="3441700"/>
          <p14:tracePt t="98414" x="4708525" y="3467100"/>
          <p14:tracePt t="98422" x="4630738" y="3535363"/>
          <p14:tracePt t="98430" x="4554538" y="3578225"/>
          <p14:tracePt t="98438" x="4445000" y="3662363"/>
          <p14:tracePt t="98446" x="4384675" y="3705225"/>
          <p14:tracePt t="98454" x="4249738" y="3763963"/>
          <p14:tracePt t="98461" x="4138613" y="3816350"/>
          <p14:tracePt t="98470" x="3986213" y="3875088"/>
          <p14:tracePt t="98478" x="3832225" y="3925888"/>
          <p14:tracePt t="98485" x="3646488" y="4011613"/>
          <p14:tracePt t="98496" x="3517900" y="4062413"/>
          <p14:tracePt t="98502" x="3408363" y="4121150"/>
          <p14:tracePt t="98512" x="3348038" y="4146550"/>
          <p14:tracePt t="98518" x="3322638" y="4164013"/>
          <p14:tracePt t="98528" x="3297238" y="4181475"/>
          <p14:tracePt t="98534" x="3289300" y="4206875"/>
          <p14:tracePt t="98544" x="3271838" y="4224338"/>
          <p14:tracePt t="98550" x="3254375" y="4257675"/>
          <p14:tracePt t="98560" x="3228975" y="4291013"/>
          <p14:tracePt t="98567" x="3211513" y="4316413"/>
          <p14:tracePt t="98573" x="3203575" y="4316413"/>
          <p14:tracePt t="98581" x="3195638" y="4351338"/>
          <p14:tracePt t="98589" x="3186113" y="4359275"/>
          <p14:tracePt t="98598" x="3186113" y="4376738"/>
          <p14:tracePt t="98606" x="3178175" y="4402138"/>
          <p14:tracePt t="98615" x="3178175" y="4410075"/>
          <p14:tracePt t="98623" x="3178175" y="4419600"/>
          <p14:tracePt t="98629" x="3170238" y="4435475"/>
          <p14:tracePt t="98646" x="3152775" y="4460875"/>
          <p14:tracePt t="98654" x="3144838" y="4470400"/>
          <p14:tracePt t="98670" x="3135313" y="4478338"/>
          <p14:tracePt t="98678" x="3127375" y="4486275"/>
          <p14:tracePt t="98686" x="3119438" y="4486275"/>
          <p14:tracePt t="98695" x="3094038" y="4495800"/>
          <p14:tracePt t="98702" x="3076575" y="4513263"/>
          <p14:tracePt t="98712" x="3067050" y="4513263"/>
          <p14:tracePt t="98717" x="3033713" y="4521200"/>
          <p14:tracePt t="98728" x="3008313" y="4529138"/>
          <p14:tracePt t="98734" x="2982913" y="4529138"/>
          <p14:tracePt t="98744" x="2965450" y="4529138"/>
          <p14:tracePt t="98750" x="2940050" y="4538663"/>
          <p14:tracePt t="98760" x="2914650" y="4546600"/>
          <p14:tracePt t="98766" x="2897188" y="4554538"/>
          <p14:tracePt t="98772" x="2871788" y="4554538"/>
          <p14:tracePt t="98783" x="2838450" y="4564063"/>
          <p14:tracePt t="98789" x="2813050" y="4564063"/>
          <p14:tracePt t="98798" x="2787650" y="4572000"/>
          <p14:tracePt t="98806" x="2762250" y="4579938"/>
          <p14:tracePt t="98814" x="2727325" y="4579938"/>
          <p14:tracePt t="98822" x="2693988" y="4579938"/>
          <p14:tracePt t="98831" x="2660650" y="4589463"/>
          <p14:tracePt t="98837" x="2651125" y="4589463"/>
          <p14:tracePt t="98846" x="2617788" y="4597400"/>
          <p14:tracePt t="98854" x="2566988" y="4605338"/>
          <p14:tracePt t="98862" x="2549525" y="4605338"/>
          <p14:tracePt t="98870" x="2532063" y="4605338"/>
          <p14:tracePt t="98878" x="2506663" y="4614863"/>
          <p14:tracePt t="98886" x="2463800" y="4622800"/>
          <p14:tracePt t="98896" x="2430463" y="4622800"/>
          <p14:tracePt t="98901" x="2413000" y="4640263"/>
          <p14:tracePt t="98913" x="2379663" y="4648200"/>
          <p14:tracePt t="98918" x="2354263" y="4648200"/>
          <p14:tracePt t="98929" x="2311400" y="4665663"/>
          <p14:tracePt t="98934" x="2286000" y="4673600"/>
          <p14:tracePt t="98944" x="2252663" y="4683125"/>
          <p14:tracePt t="98950" x="2235200" y="4691063"/>
          <p14:tracePt t="98960" x="2209800" y="4699000"/>
          <p14:tracePt t="98967" x="2174875" y="4699000"/>
          <p14:tracePt t="98972" x="2159000" y="4708525"/>
          <p14:tracePt t="98983" x="2141538" y="4716463"/>
          <p14:tracePt t="98989" x="2133600" y="4716463"/>
          <p14:tracePt t="98998" x="2124075" y="4724400"/>
          <p14:tracePt t="99006" x="2108200" y="4724400"/>
          <p14:tracePt t="99014" x="2098675" y="4733925"/>
          <p14:tracePt t="99022" x="2082800" y="4733925"/>
          <p14:tracePt t="99038" x="2073275" y="4733925"/>
          <p14:tracePt t="99045" x="2055813" y="4733925"/>
          <p14:tracePt t="99062" x="2039938" y="4741863"/>
          <p14:tracePt t="99150" x="2030413" y="4741863"/>
          <p14:tracePt t="99197" x="2022475" y="4741863"/>
          <p14:tracePt t="99246" x="2005013" y="4741863"/>
          <p14:tracePt t="99277" x="1989138" y="4741863"/>
          <p14:tracePt t="99286" x="1979613" y="4741863"/>
          <p14:tracePt t="99296" x="1971675" y="4741863"/>
          <p14:tracePt t="99303" x="1963738" y="4741863"/>
          <p14:tracePt t="99318" x="1954213" y="4741863"/>
          <p14:tracePt t="99334" x="1946275" y="4741863"/>
          <p14:tracePt t="99344" x="1938338" y="4741863"/>
          <p14:tracePt t="99350" x="1928813" y="4741863"/>
          <p14:tracePt t="99438" x="1920875" y="4741863"/>
          <p14:tracePt t="99454" x="1911350" y="4733925"/>
          <p14:tracePt t="99470" x="1903413" y="4733925"/>
          <p14:tracePt t="99478" x="1895475" y="4733925"/>
          <p14:tracePt t="99486" x="1885950" y="4733925"/>
          <p14:tracePt t="99496" x="1878013" y="4733925"/>
          <p14:tracePt t="99607" x="1870075" y="4724400"/>
          <p14:tracePt t="99733" x="1870075" y="4708525"/>
          <p14:tracePt t="99749" x="1878013" y="4699000"/>
          <p14:tracePt t="99760" x="1895475" y="4699000"/>
          <p14:tracePt t="99765" x="1903413" y="4683125"/>
          <p14:tracePt t="99773" x="1920875" y="4683125"/>
          <p14:tracePt t="99781" x="1938338" y="4683125"/>
          <p14:tracePt t="99790" x="1954213" y="4683125"/>
          <p14:tracePt t="99797" x="1963738" y="4673600"/>
          <p14:tracePt t="99805" x="1979613" y="4673600"/>
          <p14:tracePt t="99813" x="1989138" y="4673600"/>
          <p14:tracePt t="99821" x="2005013" y="4665663"/>
          <p14:tracePt t="99829" x="2014538" y="4665663"/>
          <p14:tracePt t="99838" x="2022475" y="4665663"/>
          <p14:tracePt t="99845" x="2039938" y="4665663"/>
          <p14:tracePt t="99863" x="2055813" y="4665663"/>
          <p14:tracePt t="99870" x="2073275" y="4665663"/>
          <p14:tracePt t="100407" x="2082800" y="4665663"/>
          <p14:tracePt t="100566" x="2073275" y="4665663"/>
          <p14:tracePt t="100573" x="2073275" y="4657725"/>
          <p14:tracePt t="100598" x="2065338" y="4657725"/>
          <p14:tracePt t="100918" x="2065338" y="4648200"/>
          <p14:tracePt t="100958" x="2073275" y="4640263"/>
          <p14:tracePt t="100974" x="2082800" y="4630738"/>
          <p14:tracePt t="101005" x="2090738" y="4630738"/>
          <p14:tracePt t="101022" x="2090738" y="4622800"/>
          <p14:tracePt t="101030" x="2090738" y="4614863"/>
          <p14:tracePt t="101310" x="2090738" y="4605338"/>
          <p14:tracePt t="101334" x="2090738" y="4597400"/>
          <p14:tracePt t="101383" x="2073275" y="4597400"/>
          <p14:tracePt t="101397" x="2065338" y="4605338"/>
          <p14:tracePt t="101414" x="2047875" y="4614863"/>
          <p14:tracePt t="101463" x="2039938" y="4614863"/>
          <p14:tracePt t="101470" x="2030413" y="4614863"/>
          <p14:tracePt t="101486" x="2022475" y="4614863"/>
          <p14:tracePt t="101550" x="2014538" y="4614863"/>
          <p14:tracePt t="101622" x="2005013" y="4614863"/>
          <p14:tracePt t="101654" x="1997075" y="4614863"/>
          <p14:tracePt t="101670" x="1979613" y="4614863"/>
          <p14:tracePt t="101686" x="1971675" y="4614863"/>
          <p14:tracePt t="101712" x="1963738" y="4614863"/>
          <p14:tracePt t="101718" x="1954213" y="4614863"/>
          <p14:tracePt t="101733" x="1946275" y="4614863"/>
          <p14:tracePt t="101743" x="1938338" y="4614863"/>
          <p14:tracePt t="102182" x="1928813" y="4614863"/>
          <p14:tracePt t="102502" x="1928813" y="4622800"/>
          <p14:tracePt t="102558" x="1928813" y="4630738"/>
          <p14:tracePt t="103054" x="1928813" y="4640263"/>
          <p14:tracePt t="103062" x="1928813" y="4648200"/>
          <p14:tracePt t="103069" x="1938338" y="4657725"/>
          <p14:tracePt t="103085" x="1946275" y="4657725"/>
          <p14:tracePt t="103102" x="1946275" y="4665663"/>
          <p14:tracePt t="103118" x="1954213" y="4673600"/>
          <p14:tracePt t="103150" x="1963738" y="4673600"/>
          <p14:tracePt t="103173" x="1963738" y="4683125"/>
          <p14:tracePt t="103286" x="1971675" y="4683125"/>
          <p14:tracePt t="103846" x="1979613" y="4683125"/>
          <p14:tracePt t="104013" x="1979613" y="4691063"/>
          <p14:tracePt t="104046" x="1979613" y="4699000"/>
          <p14:tracePt t="104678" x="1979613" y="4708525"/>
          <p14:tracePt t="104782" x="1979613" y="4699000"/>
          <p14:tracePt t="104830" x="1979613" y="4683125"/>
          <p14:tracePt t="104869" x="1979613" y="4673600"/>
          <p14:tracePt t="104885" x="1979613" y="4665663"/>
          <p14:tracePt t="104901" x="1979613" y="4657725"/>
          <p14:tracePt t="104933" x="1979613" y="4648200"/>
          <p14:tracePt t="104949" x="1979613" y="4640263"/>
          <p14:tracePt t="105366" x="1971675" y="4640263"/>
          <p14:tracePt t="105382" x="1963738" y="4640263"/>
          <p14:tracePt t="105414" x="1954213" y="4640263"/>
          <p14:tracePt t="105462" x="1938338" y="4648200"/>
          <p14:tracePt t="106310" x="1946275" y="4640263"/>
          <p14:tracePt t="106926" x="1938338" y="4640263"/>
          <p14:tracePt t="106934" x="1928813" y="4640263"/>
          <p14:tracePt t="106942" x="1920875" y="4640263"/>
          <p14:tracePt t="106950" x="1895475" y="4640263"/>
          <p14:tracePt t="106967" x="1878013" y="4648200"/>
          <p14:tracePt t="106974" x="1870075" y="4648200"/>
          <p14:tracePt t="106983" x="1844675" y="4657725"/>
          <p14:tracePt t="106990" x="1835150" y="4665663"/>
          <p14:tracePt t="106998" x="1827213" y="4673600"/>
          <p14:tracePt t="107006" x="1801813" y="4683125"/>
          <p14:tracePt t="107016" x="1793875" y="4691063"/>
          <p14:tracePt t="107032" x="1784350" y="4691063"/>
          <p14:tracePt t="107142" x="1784350" y="4683125"/>
          <p14:tracePt t="107158" x="1784350" y="4673600"/>
          <p14:tracePt t="107198" x="1784350" y="4665663"/>
          <p14:tracePt t="107230" x="1801813" y="4673600"/>
          <p14:tracePt t="107726" x="1809750" y="4683125"/>
          <p14:tracePt t="107758" x="1819275" y="4683125"/>
          <p14:tracePt t="107846" x="1835150" y="4683125"/>
          <p14:tracePt t="107863" x="1844675" y="4683125"/>
          <p14:tracePt t="107911" x="1852613" y="4673600"/>
          <p14:tracePt t="108773" x="1860550" y="4673600"/>
          <p14:tracePt t="108837" x="1852613" y="4673600"/>
          <p14:tracePt t="109742" x="1844675" y="4665663"/>
          <p14:tracePt t="109775" x="1835150" y="4665663"/>
          <p14:tracePt t="109863" x="1809750" y="4657725"/>
          <p14:tracePt t="110198" x="1819275" y="4648200"/>
          <p14:tracePt t="110222" x="1827213" y="4640263"/>
          <p14:tracePt t="110233" x="1835150" y="4640263"/>
          <p14:tracePt t="110277" x="1844675" y="4640263"/>
          <p14:tracePt t="110293" x="1852613" y="4640263"/>
          <p14:tracePt t="110309" x="1860550" y="4640263"/>
          <p14:tracePt t="110751" x="1870075" y="4640263"/>
          <p14:tracePt t="110958" x="1878013" y="4640263"/>
          <p14:tracePt t="111006" x="1885950" y="4640263"/>
          <p14:tracePt t="111016" x="1895475" y="4640263"/>
          <p14:tracePt t="111021" x="1903413" y="4640263"/>
          <p14:tracePt t="111047" x="1911350" y="4640263"/>
          <p14:tracePt t="111061" x="1920875" y="4640263"/>
          <p14:tracePt t="111278" x="1938338" y="4640263"/>
          <p14:tracePt t="111294" x="1946275" y="4640263"/>
          <p14:tracePt t="111302" x="1954213" y="4640263"/>
          <p14:tracePt t="111310" x="1979613" y="4640263"/>
          <p14:tracePt t="111342" x="2005013" y="4648200"/>
          <p14:tracePt t="111543" x="2005013" y="4657725"/>
          <p14:tracePt t="111646" x="2005013" y="4665663"/>
          <p14:tracePt t="111854" x="2014538" y="4673600"/>
          <p14:tracePt t="111862" x="2022475" y="4683125"/>
          <p14:tracePt t="111871" x="2030413" y="4683125"/>
          <p14:tracePt t="111887" x="2039938" y="4683125"/>
          <p14:tracePt t="111895" x="2047875" y="4683125"/>
          <p14:tracePt t="111902" x="2055813" y="4683125"/>
          <p14:tracePt t="111910" x="2073275" y="4683125"/>
          <p14:tracePt t="111926" x="2082800" y="4683125"/>
          <p14:tracePt t="111951" x="2098675" y="4683125"/>
          <p14:tracePt t="111958" x="2108200" y="4683125"/>
          <p14:tracePt t="111968" x="2116138" y="4683125"/>
          <p14:tracePt t="111974" x="2124075" y="4683125"/>
          <p14:tracePt t="111984" x="2133600" y="4683125"/>
          <p14:tracePt t="111989" x="2149475" y="4683125"/>
          <p14:tracePt t="112001" x="2159000" y="4673600"/>
          <p14:tracePt t="112006" x="2174875" y="4673600"/>
          <p14:tracePt t="112014" x="2192338" y="4665663"/>
          <p14:tracePt t="112029" x="2217738" y="4657725"/>
          <p14:tracePt t="112038" x="2227263" y="4657725"/>
          <p14:tracePt t="112045" x="2243138" y="4657725"/>
          <p14:tracePt t="112054" x="2268538" y="4657725"/>
          <p14:tracePt t="112062" x="2278063" y="4657725"/>
          <p14:tracePt t="112069" x="2286000" y="4648200"/>
          <p14:tracePt t="112078" x="2311400" y="4648200"/>
          <p14:tracePt t="112086" x="2319338" y="4640263"/>
          <p14:tracePt t="112093" x="2344738" y="4640263"/>
          <p14:tracePt t="112102" x="2362200" y="4640263"/>
          <p14:tracePt t="112110" x="2371725" y="4640263"/>
          <p14:tracePt t="112118" x="2397125" y="4630738"/>
          <p14:tracePt t="112125" x="2413000" y="4622800"/>
          <p14:tracePt t="112135" x="2430463" y="4622800"/>
          <p14:tracePt t="112142" x="2447925" y="4614863"/>
          <p14:tracePt t="112151" x="2463800" y="4614863"/>
          <p14:tracePt t="112158" x="2489200" y="4605338"/>
          <p14:tracePt t="112167" x="2506663" y="4597400"/>
          <p14:tracePt t="112174" x="2532063" y="4597400"/>
          <p14:tracePt t="112184" x="2549525" y="4597400"/>
          <p14:tracePt t="112190" x="2557463" y="4597400"/>
          <p14:tracePt t="112201" x="2592388" y="4597400"/>
          <p14:tracePt t="112206" x="2617788" y="4597400"/>
          <p14:tracePt t="112214" x="2633663" y="4589463"/>
          <p14:tracePt t="112222" x="2651125" y="4589463"/>
          <p14:tracePt t="112229" x="2686050" y="4589463"/>
          <p14:tracePt t="112238" x="2701925" y="4589463"/>
          <p14:tracePt t="112245" x="2719388" y="4589463"/>
          <p14:tracePt t="112253" x="2752725" y="4589463"/>
          <p14:tracePt t="112262" x="2770188" y="4589463"/>
          <p14:tracePt t="112269" x="2787650" y="4589463"/>
          <p14:tracePt t="112278" x="2805113" y="4589463"/>
          <p14:tracePt t="112286" x="2820988" y="4589463"/>
          <p14:tracePt t="112294" x="2838450" y="4589463"/>
          <p14:tracePt t="112302" x="2863850" y="4589463"/>
          <p14:tracePt t="112318" x="2881313" y="4589463"/>
          <p14:tracePt t="112327" x="2889250" y="4589463"/>
          <p14:tracePt t="112335" x="2906713" y="4589463"/>
          <p14:tracePt t="112342" x="2914650" y="4589463"/>
          <p14:tracePt t="112351" x="2922588" y="4589463"/>
          <p14:tracePt t="112358" x="2932113" y="4589463"/>
          <p14:tracePt t="112368" x="2940050" y="4589463"/>
          <p14:tracePt t="112373" x="2949575" y="4589463"/>
          <p14:tracePt t="112384" x="2965450" y="4579938"/>
          <p14:tracePt t="112400" x="2974975" y="4579938"/>
          <p14:tracePt t="112405" x="2982913" y="4579938"/>
          <p14:tracePt t="112413" x="2990850" y="4572000"/>
          <p14:tracePt t="112423" x="3000375" y="4572000"/>
          <p14:tracePt t="112454" x="3016250" y="4572000"/>
          <p14:tracePt t="112477" x="3025775" y="4572000"/>
          <p14:tracePt t="112486" x="3033713" y="4572000"/>
          <p14:tracePt t="112502" x="3051175" y="4572000"/>
          <p14:tracePt t="112510" x="3067050" y="4572000"/>
          <p14:tracePt t="112526" x="3084513" y="4564063"/>
          <p14:tracePt t="112535" x="3094038" y="4564063"/>
          <p14:tracePt t="112542" x="3101975" y="4564063"/>
          <p14:tracePt t="112551" x="3127375" y="4564063"/>
          <p14:tracePt t="112568" x="3152775" y="4564063"/>
          <p14:tracePt t="112574" x="3178175" y="4554538"/>
          <p14:tracePt t="112584" x="3221038" y="4554538"/>
          <p14:tracePt t="112590" x="3238500" y="4546600"/>
          <p14:tracePt t="112600" x="3279775" y="4546600"/>
          <p14:tracePt t="112607" x="3340100" y="4546600"/>
          <p14:tracePt t="112613" x="3398838" y="4546600"/>
          <p14:tracePt t="112621" x="3502025" y="4546600"/>
          <p14:tracePt t="112629" x="3594100" y="4546600"/>
          <p14:tracePt t="112638" x="3697288" y="4546600"/>
          <p14:tracePt t="112646" x="3824288" y="4529138"/>
          <p14:tracePt t="112654" x="3968750" y="4529138"/>
          <p14:tracePt t="112662" x="4079875" y="4529138"/>
          <p14:tracePt t="112671" x="4291013" y="4529138"/>
          <p14:tracePt t="112677" x="4495800" y="4529138"/>
          <p14:tracePt t="112686" x="4673600" y="4529138"/>
          <p14:tracePt t="112694" x="4962525" y="4529138"/>
          <p14:tracePt t="112702" x="5362575" y="4529138"/>
          <p14:tracePt t="112710" x="5626100" y="4529138"/>
          <p14:tracePt t="112718" x="5889625" y="4529138"/>
          <p14:tracePt t="112725" x="6203950" y="4529138"/>
          <p14:tracePt t="112734" x="6467475" y="4529138"/>
          <p14:tracePt t="112742" x="6865938" y="4529138"/>
          <p14:tracePt t="112751" x="7189788" y="4529138"/>
          <p14:tracePt t="112758" x="7648575" y="4529138"/>
          <p14:tracePt t="112768" x="7945438" y="4513263"/>
          <p14:tracePt t="112774" x="8201025" y="4513263"/>
          <p14:tracePt t="112784" x="8345488" y="4513263"/>
          <p14:tracePt t="112791" x="8480425" y="4513263"/>
          <p14:tracePt t="112801" x="8609013" y="4513263"/>
          <p14:tracePt t="112806" x="8634413" y="4513263"/>
          <p14:tracePt t="112813" x="8642350" y="4513263"/>
          <p14:tracePt t="112829" x="8651875" y="4513263"/>
          <p14:tracePt t="113014" x="8609013" y="4529138"/>
          <p14:tracePt t="113022" x="8497888" y="4546600"/>
          <p14:tracePt t="113029" x="8447088" y="4554538"/>
          <p14:tracePt t="113038" x="8335963" y="4597400"/>
          <p14:tracePt t="113046" x="8234363" y="4605338"/>
          <p14:tracePt t="113055" x="8183563" y="4614863"/>
          <p14:tracePt t="113061" x="8124825" y="4630738"/>
          <p14:tracePt t="113071" x="8081963" y="4640263"/>
          <p14:tracePt t="113077" x="8056563" y="4657725"/>
          <p14:tracePt t="113086" x="8039100" y="4657725"/>
          <p14:tracePt t="113102" x="8056563" y="4657725"/>
          <p14:tracePt t="113110" x="8099425" y="4657725"/>
          <p14:tracePt t="113118" x="8140700" y="4640263"/>
          <p14:tracePt t="113126" x="8191500" y="4640263"/>
          <p14:tracePt t="113134" x="8251825" y="4630738"/>
          <p14:tracePt t="113143" x="8345488" y="4614863"/>
          <p14:tracePt t="113151" x="8439150" y="4605338"/>
          <p14:tracePt t="113158" x="8566150" y="4597400"/>
          <p14:tracePt t="113168" x="8659813" y="4579938"/>
          <p14:tracePt t="113174" x="8769350" y="4572000"/>
          <p14:tracePt t="113184" x="8880475" y="4564063"/>
          <p14:tracePt t="113190" x="8999538" y="4538663"/>
          <p14:tracePt t="113201" x="9101138" y="4529138"/>
          <p14:tracePt t="115351" x="8651875" y="4538663"/>
          <p14:tracePt t="115358" x="8345488" y="4683125"/>
          <p14:tracePt t="115368" x="8158163" y="4767263"/>
          <p14:tracePt t="115374" x="7996238" y="4852988"/>
          <p14:tracePt t="115382" x="7783513" y="4946650"/>
          <p14:tracePt t="115390" x="7639050" y="5022850"/>
          <p14:tracePt t="115396" x="7529513" y="5064125"/>
          <p14:tracePt t="115406" x="7410450" y="5124450"/>
          <p14:tracePt t="115413" x="7316788" y="5149850"/>
          <p14:tracePt t="115422" x="7215188" y="5183188"/>
          <p14:tracePt t="115430" x="7113588" y="5218113"/>
          <p14:tracePt t="115437" x="7070725" y="5226050"/>
          <p14:tracePt t="115445" x="7019925" y="5235575"/>
          <p14:tracePt t="115454" x="6977063" y="5243513"/>
          <p14:tracePt t="115461" x="6943725" y="5251450"/>
          <p14:tracePt t="115470" x="6900863" y="5260975"/>
          <p14:tracePt t="115478" x="6875463" y="5268913"/>
          <p14:tracePt t="115486" x="6840538" y="5268913"/>
          <p14:tracePt t="115494" x="6815138" y="5276850"/>
          <p14:tracePt t="115504" x="6799263" y="5276850"/>
          <p14:tracePt t="115510" x="6781800" y="5276850"/>
          <p14:tracePt t="115520" x="6764338" y="5276850"/>
          <p14:tracePt t="115526" x="6746875" y="5276850"/>
          <p14:tracePt t="115536" x="6738938" y="5276850"/>
          <p14:tracePt t="115553" x="6731000" y="5276850"/>
          <p14:tracePt t="115558" x="6721475" y="5276850"/>
          <p14:tracePt t="115569" x="6713538" y="5276850"/>
          <p14:tracePt t="115575" x="6705600" y="5276850"/>
          <p14:tracePt t="115583" x="6688138" y="5276850"/>
          <p14:tracePt t="115590" x="6670675" y="5276850"/>
          <p14:tracePt t="115597" x="6645275" y="5276850"/>
          <p14:tracePt t="115606" x="6602413" y="5276850"/>
          <p14:tracePt t="115614" x="6543675" y="5251450"/>
          <p14:tracePt t="115621" x="6483350" y="5251450"/>
          <p14:tracePt t="115631" x="6399213" y="5243513"/>
          <p14:tracePt t="115638" x="6297613" y="5218113"/>
          <p14:tracePt t="115646" x="6194425" y="5208588"/>
          <p14:tracePt t="115654" x="6092825" y="5200650"/>
          <p14:tracePt t="115662" x="5965825" y="5183188"/>
          <p14:tracePt t="115670" x="5846763" y="5149850"/>
          <p14:tracePt t="115678" x="5778500" y="5141913"/>
          <p14:tracePt t="115686" x="5659438" y="5116513"/>
          <p14:tracePt t="115694" x="5532438" y="5116513"/>
          <p14:tracePt t="115703" x="5421313" y="5116513"/>
          <p14:tracePt t="115710" x="5319713" y="5106988"/>
          <p14:tracePt t="115719" x="5235575" y="5106988"/>
          <p14:tracePt t="115726" x="5167313" y="5099050"/>
          <p14:tracePt t="115736" x="5081588" y="5099050"/>
          <p14:tracePt t="115742" x="5022850" y="5099050"/>
          <p14:tracePt t="115752" x="4962525" y="5099050"/>
          <p14:tracePt t="115758" x="4919663" y="5099050"/>
          <p14:tracePt t="115768" x="4878388" y="5099050"/>
          <p14:tracePt t="115774" x="4835525" y="5099050"/>
          <p14:tracePt t="115781" x="4802188" y="5099050"/>
          <p14:tracePt t="115790" x="4759325" y="5099050"/>
          <p14:tracePt t="115797" x="4716463" y="5099050"/>
          <p14:tracePt t="115805" x="4657725" y="5099050"/>
          <p14:tracePt t="115814" x="4597400" y="5099050"/>
          <p14:tracePt t="115821" x="4529138" y="5099050"/>
          <p14:tracePt t="115830" x="4452938" y="5099050"/>
          <p14:tracePt t="115838" x="4368800" y="5099050"/>
          <p14:tracePt t="115846" x="4300538" y="5099050"/>
          <p14:tracePt t="115853" x="4224338" y="5099050"/>
          <p14:tracePt t="115862" x="4156075" y="5099050"/>
          <p14:tracePt t="115869" x="4113213" y="5099050"/>
          <p14:tracePt t="115878" x="4037013" y="5099050"/>
          <p14:tracePt t="115898" x="3968750" y="5099050"/>
          <p14:tracePt t="115905" x="3908425" y="5099050"/>
          <p14:tracePt t="115910" x="3849688" y="5099050"/>
          <p14:tracePt t="115920" x="3781425" y="5099050"/>
          <p14:tracePt t="115927" x="3713163" y="5099050"/>
          <p14:tracePt t="115936" x="3636963" y="5099050"/>
          <p14:tracePt t="115942" x="3578225" y="5099050"/>
          <p14:tracePt t="115952" x="3484563" y="5099050"/>
          <p14:tracePt t="115958" x="3408363" y="5099050"/>
          <p14:tracePt t="115968" x="3322638" y="5099050"/>
          <p14:tracePt t="115974" x="3238500" y="5099050"/>
          <p14:tracePt t="115980" x="3152775" y="5099050"/>
          <p14:tracePt t="115990" x="3101975" y="5099050"/>
          <p14:tracePt t="115997" x="3051175" y="5099050"/>
          <p14:tracePt t="116006" x="3008313" y="5099050"/>
          <p14:tracePt t="116014" x="2974975" y="5099050"/>
          <p14:tracePt t="116022" x="2949575" y="5099050"/>
          <p14:tracePt t="116031" x="2914650" y="5099050"/>
          <p14:tracePt t="116038" x="2889250" y="5099050"/>
          <p14:tracePt t="116046" x="2871788" y="5099050"/>
          <p14:tracePt t="116054" x="2846388" y="5099050"/>
          <p14:tracePt t="116062" x="2813050" y="5099050"/>
          <p14:tracePt t="116070" x="2762250" y="5106988"/>
          <p14:tracePt t="116078" x="2719388" y="5106988"/>
          <p14:tracePt t="116086" x="2686050" y="5106988"/>
          <p14:tracePt t="116095" x="2643188" y="5116513"/>
          <p14:tracePt t="116103" x="2574925" y="5141913"/>
          <p14:tracePt t="116110" x="2532063" y="5141913"/>
          <p14:tracePt t="116121" x="2489200" y="5141913"/>
          <p14:tracePt t="116126" x="2455863" y="5141913"/>
          <p14:tracePt t="116136" x="2422525" y="5157788"/>
          <p14:tracePt t="116143" x="2405063" y="5157788"/>
          <p14:tracePt t="116152" x="2387600" y="5157788"/>
          <p14:tracePt t="116158" x="2371725" y="5157788"/>
          <p14:tracePt t="116175" x="2362200" y="5157788"/>
          <p14:tracePt t="116181" x="2354263" y="5157788"/>
          <p14:tracePt t="116197" x="2344738" y="5157788"/>
          <p14:tracePt t="116207" x="2328863" y="5157788"/>
          <p14:tracePt t="116214" x="2311400" y="5157788"/>
          <p14:tracePt t="116222" x="2293938" y="5157788"/>
          <p14:tracePt t="116231" x="2278063" y="5157788"/>
          <p14:tracePt t="116238" x="2260600" y="5157788"/>
          <p14:tracePt t="116246" x="2243138" y="5157788"/>
          <p14:tracePt t="116254" x="2227263" y="5157788"/>
          <p14:tracePt t="116262" x="2209800" y="5157788"/>
          <p14:tracePt t="116270" x="2192338" y="5167313"/>
          <p14:tracePt t="116278" x="2184400" y="5167313"/>
          <p14:tracePt t="116286" x="2159000" y="5167313"/>
          <p14:tracePt t="116294" x="2133600" y="5167313"/>
          <p14:tracePt t="116303" x="2124075" y="5167313"/>
          <p14:tracePt t="116310" x="2098675" y="5167313"/>
          <p14:tracePt t="116321" x="2073275" y="5167313"/>
          <p14:tracePt t="116326" x="2055813" y="5167313"/>
          <p14:tracePt t="116337" x="2039938" y="5167313"/>
          <p14:tracePt t="116342" x="2005013" y="5167313"/>
          <p14:tracePt t="116352" x="1989138" y="5167313"/>
          <p14:tracePt t="116358" x="1963738" y="5167313"/>
          <p14:tracePt t="116368" x="1928813" y="5167313"/>
          <p14:tracePt t="116374" x="1911350" y="5167313"/>
          <p14:tracePt t="116381" x="1885950" y="5167313"/>
          <p14:tracePt t="116390" x="1860550" y="5167313"/>
          <p14:tracePt t="116398" x="1844675" y="5167313"/>
          <p14:tracePt t="116406" x="1819275" y="5167313"/>
          <p14:tracePt t="116414" x="1793875" y="5167313"/>
          <p14:tracePt t="116422" x="1776413" y="5167313"/>
          <p14:tracePt t="116431" x="1766888" y="5167313"/>
          <p14:tracePt t="116439" x="1751013" y="5167313"/>
          <p14:tracePt t="116445" x="1741488" y="5167313"/>
          <p14:tracePt t="116461" x="1725613" y="5167313"/>
          <p14:tracePt t="116470" x="1716088" y="5167313"/>
          <p14:tracePt t="116477" x="1700213" y="5167313"/>
          <p14:tracePt t="116488" x="1674813" y="5167313"/>
          <p14:tracePt t="116493" x="1657350" y="5167313"/>
          <p14:tracePt t="116504" x="1622425" y="5167313"/>
          <p14:tracePt t="116509" x="1597025" y="5167313"/>
          <p14:tracePt t="116520" x="1581150" y="5167313"/>
          <p14:tracePt t="116525" x="1555750" y="5167313"/>
          <p14:tracePt t="116536" x="1530350" y="5167313"/>
          <p14:tracePt t="116541" x="1512888" y="5167313"/>
          <p14:tracePt t="116557" x="1504950" y="5167313"/>
          <p14:tracePt t="116566" x="1495425" y="5167313"/>
          <p14:tracePt t="116926" x="1504950" y="5167313"/>
          <p14:tracePt t="116966" x="1512888" y="5167313"/>
          <p14:tracePt t="116974" x="1520825" y="5167313"/>
          <p14:tracePt t="116981" x="1530350" y="5167313"/>
          <p14:tracePt t="116990" x="1546225" y="5167313"/>
          <p14:tracePt t="117007" x="1563688" y="5167313"/>
          <p14:tracePt t="117014" x="1581150" y="5167313"/>
          <p14:tracePt t="117023" x="1581150" y="5175250"/>
          <p14:tracePt t="117029" x="1589088" y="5175250"/>
          <p14:tracePt t="117038" x="1597025" y="5175250"/>
          <p14:tracePt t="117046" x="1606550" y="5175250"/>
          <p14:tracePt t="117054" x="1614488" y="5175250"/>
          <p14:tracePt t="117062" x="1622425" y="5175250"/>
          <p14:tracePt t="117071" x="1639888" y="5175250"/>
          <p14:tracePt t="117078" x="1657350" y="5175250"/>
          <p14:tracePt t="117087" x="1665288" y="5183188"/>
          <p14:tracePt t="117093" x="1674813" y="5183188"/>
          <p14:tracePt t="117103" x="1690688" y="5183188"/>
          <p14:tracePt t="117110" x="1708150" y="5183188"/>
          <p14:tracePt t="117121" x="1733550" y="5183188"/>
          <p14:tracePt t="117126" x="1751013" y="5183188"/>
          <p14:tracePt t="117136" x="1776413" y="5183188"/>
          <p14:tracePt t="117142" x="1801813" y="5183188"/>
          <p14:tracePt t="117152" x="1835150" y="5192713"/>
          <p14:tracePt t="117157" x="1852613" y="5192713"/>
          <p14:tracePt t="117165" x="1878013" y="5192713"/>
          <p14:tracePt t="117175" x="1895475" y="5192713"/>
          <p14:tracePt t="117181" x="1920875" y="5192713"/>
          <p14:tracePt t="117189" x="1946275" y="5192713"/>
          <p14:tracePt t="117198" x="1963738" y="5192713"/>
          <p14:tracePt t="117205" x="1979613" y="5192713"/>
          <p14:tracePt t="117214" x="1989138" y="5192713"/>
          <p14:tracePt t="117222" x="2005013" y="5192713"/>
          <p14:tracePt t="117230" x="2014538" y="5192713"/>
          <p14:tracePt t="117237" x="2030413" y="5192713"/>
          <p14:tracePt t="117246" x="2047875" y="5192713"/>
          <p14:tracePt t="117254" x="2065338" y="5192713"/>
          <p14:tracePt t="117262" x="2073275" y="5192713"/>
          <p14:tracePt t="117270" x="2090738" y="5192713"/>
          <p14:tracePt t="117278" x="2124075" y="5192713"/>
          <p14:tracePt t="117287" x="2141538" y="5192713"/>
          <p14:tracePt t="117294" x="2174875" y="5192713"/>
          <p14:tracePt t="117304" x="2209800" y="5192713"/>
          <p14:tracePt t="117311" x="2235200" y="5192713"/>
          <p14:tracePt t="117321" x="2252663" y="5192713"/>
          <p14:tracePt t="117326" x="2278063" y="5192713"/>
          <p14:tracePt t="117336" x="2293938" y="5192713"/>
          <p14:tracePt t="117341" x="2311400" y="5192713"/>
          <p14:tracePt t="117352" x="2319338" y="5192713"/>
          <p14:tracePt t="117365" x="2336800" y="5192713"/>
          <p14:tracePt t="117381" x="2344738" y="5192713"/>
          <p14:tracePt t="117414" x="2354263" y="5192713"/>
          <p14:tracePt t="117446" x="2362200" y="5192713"/>
          <p14:tracePt t="117462" x="2371725" y="5192713"/>
          <p14:tracePt t="117478" x="2379663" y="5192713"/>
          <p14:tracePt t="117487" x="2387600" y="5192713"/>
          <p14:tracePt t="117494" x="2397125" y="5192713"/>
          <p14:tracePt t="117536" x="2405063" y="5192713"/>
          <p14:tracePt t="117583" x="2413000" y="5192713"/>
          <p14:tracePt t="117622" x="2422525" y="5192713"/>
          <p14:tracePt t="117671" x="2430463" y="5192713"/>
          <p14:tracePt t="117735" x="2438400" y="5192713"/>
          <p14:tracePt t="117751" x="2447925" y="5192713"/>
          <p14:tracePt t="117774" x="2455863" y="5192713"/>
          <p14:tracePt t="117790" x="2463800" y="5192713"/>
          <p14:tracePt t="117806" x="2473325" y="5200650"/>
          <p14:tracePt t="117822" x="2489200" y="5200650"/>
          <p14:tracePt t="117845" x="2498725" y="5200650"/>
          <p14:tracePt t="117853" x="2506663" y="5200650"/>
          <p14:tracePt t="117871" x="2524125" y="5200650"/>
          <p14:tracePt t="117878" x="2532063" y="5200650"/>
          <p14:tracePt t="117898" x="2549525" y="5200650"/>
          <p14:tracePt t="117905" x="2557463" y="5200650"/>
          <p14:tracePt t="117910" x="2574925" y="5200650"/>
          <p14:tracePt t="117920" x="2582863" y="5200650"/>
          <p14:tracePt t="117926" x="2600325" y="5200650"/>
          <p14:tracePt t="117935" x="2617788" y="5200650"/>
          <p14:tracePt t="117943" x="2633663" y="5200650"/>
          <p14:tracePt t="117951" x="2651125" y="5200650"/>
          <p14:tracePt t="117958" x="2668588" y="5200650"/>
          <p14:tracePt t="117964" x="2686050" y="5200650"/>
          <p14:tracePt t="117974" x="2701925" y="5200650"/>
          <p14:tracePt t="117991" x="2719388" y="5200650"/>
          <p14:tracePt t="117998" x="2727325" y="5200650"/>
          <p14:tracePt t="118007" x="2736850" y="5200650"/>
          <p14:tracePt t="118013" x="2744788" y="5200650"/>
          <p14:tracePt t="118021" x="2752725" y="5200650"/>
          <p14:tracePt t="118030" x="2762250" y="5200650"/>
          <p14:tracePt t="118038" x="2778125" y="5200650"/>
          <p14:tracePt t="118053" x="2795588" y="5200650"/>
          <p14:tracePt t="118063" x="2805113" y="5200650"/>
          <p14:tracePt t="118070" x="2830513" y="5200650"/>
          <p14:tracePt t="118078" x="2846388" y="5200650"/>
          <p14:tracePt t="118088" x="2881313" y="5200650"/>
          <p14:tracePt t="118094" x="2897188" y="5200650"/>
          <p14:tracePt t="118104" x="2940050" y="5200650"/>
          <p14:tracePt t="118109" x="2974975" y="5200650"/>
          <p14:tracePt t="118120" x="3008313" y="5200650"/>
          <p14:tracePt t="118126" x="3059113" y="5200650"/>
          <p14:tracePt t="118136" x="3119438" y="5200650"/>
          <p14:tracePt t="118142" x="3178175" y="5200650"/>
          <p14:tracePt t="118149" x="3228975" y="5200650"/>
          <p14:tracePt t="118158" x="3289300" y="5200650"/>
          <p14:tracePt t="118165" x="3330575" y="5200650"/>
          <p14:tracePt t="118174" x="3373438" y="5200650"/>
          <p14:tracePt t="118182" x="3424238" y="5200650"/>
          <p14:tracePt t="118189" x="3449638" y="5200650"/>
          <p14:tracePt t="118198" x="3475038" y="5200650"/>
          <p14:tracePt t="118206" x="3502025" y="5200650"/>
          <p14:tracePt t="118214" x="3509963" y="5200650"/>
          <p14:tracePt t="118222" x="3517900" y="5200650"/>
          <p14:tracePt t="118382" x="3527425" y="5200650"/>
          <p14:tracePt t="118767" x="3535363" y="5200650"/>
          <p14:tracePt t="118782" x="3560763" y="5200650"/>
          <p14:tracePt t="118789" x="3578225" y="5200650"/>
          <p14:tracePt t="118798" x="3603625" y="5200650"/>
          <p14:tracePt t="118805" x="3646488" y="5200650"/>
          <p14:tracePt t="118813" x="3679825" y="5200650"/>
          <p14:tracePt t="118822" x="3705225" y="5200650"/>
          <p14:tracePt t="118830" x="3763963" y="5200650"/>
          <p14:tracePt t="118838" x="3806825" y="5200650"/>
          <p14:tracePt t="118846" x="3892550" y="5200650"/>
          <p14:tracePt t="118854" x="3951288" y="5200650"/>
          <p14:tracePt t="118862" x="4019550" y="5200650"/>
          <p14:tracePt t="118871" x="4087813" y="5200650"/>
          <p14:tracePt t="118883" x="4164013" y="5200650"/>
          <p14:tracePt t="118888" x="4206875" y="5200650"/>
          <p14:tracePt t="118894" x="4265613" y="5200650"/>
          <p14:tracePt t="118905" x="4325938" y="5200650"/>
          <p14:tracePt t="118910" x="4368800" y="5200650"/>
          <p14:tracePt t="118920" x="4402138" y="5200650"/>
          <p14:tracePt t="118926" x="4435475" y="5200650"/>
          <p14:tracePt t="118934" x="4460875" y="5200650"/>
          <p14:tracePt t="118942" x="4495800" y="5200650"/>
          <p14:tracePt t="118949" x="4521200" y="5200650"/>
          <p14:tracePt t="118958" x="4538663" y="5200650"/>
          <p14:tracePt t="118965" x="4579938" y="5200650"/>
          <p14:tracePt t="118975" x="4614863" y="5200650"/>
          <p14:tracePt t="118982" x="4640263" y="5200650"/>
          <p14:tracePt t="118990" x="4665663" y="5200650"/>
          <p14:tracePt t="118999" x="4699000" y="5200650"/>
          <p14:tracePt t="119006" x="4733925" y="5208588"/>
          <p14:tracePt t="119014" x="4759325" y="5208588"/>
          <p14:tracePt t="119021" x="4775200" y="5218113"/>
          <p14:tracePt t="119030" x="4802188" y="5218113"/>
          <p14:tracePt t="119038" x="4818063" y="5218113"/>
          <p14:tracePt t="119047" x="4835525" y="5218113"/>
          <p14:tracePt t="119054" x="4843463" y="5218113"/>
          <p14:tracePt t="119062" x="4860925" y="5218113"/>
          <p14:tracePt t="119071" x="4878388" y="5218113"/>
          <p14:tracePt t="119078" x="4886325" y="5218113"/>
          <p14:tracePt t="119088" x="4894263" y="5218113"/>
          <p14:tracePt t="119094" x="4911725" y="5218113"/>
          <p14:tracePt t="119104" x="4929188" y="5218113"/>
          <p14:tracePt t="119111" x="4946650" y="5218113"/>
          <p14:tracePt t="119120" x="4972050" y="5218113"/>
          <p14:tracePt t="119126" x="4987925" y="5218113"/>
          <p14:tracePt t="119135" x="5013325" y="5218113"/>
          <p14:tracePt t="119141" x="5022850" y="5218113"/>
          <p14:tracePt t="119149" x="5030788" y="5218113"/>
          <p14:tracePt t="119158" x="5038725" y="5218113"/>
          <p14:tracePt t="119165" x="5048250" y="5218113"/>
          <p14:tracePt t="119711" x="5064125" y="5218113"/>
          <p14:tracePt t="119720" x="5073650" y="5218113"/>
          <p14:tracePt t="119726" x="5081588" y="5218113"/>
          <p14:tracePt t="119742" x="5099050" y="5218113"/>
          <p14:tracePt t="119748" x="5106988" y="5218113"/>
          <p14:tracePt t="119758" x="5116513" y="5218113"/>
          <p14:tracePt t="119766" x="5132388" y="5218113"/>
          <p14:tracePt t="119791" x="5149850" y="5218113"/>
          <p14:tracePt t="119797" x="5157788" y="5218113"/>
          <p14:tracePt t="119807" x="5167313" y="5218113"/>
          <p14:tracePt t="119814" x="5175250" y="5218113"/>
          <p14:tracePt t="119822" x="5183188" y="5218113"/>
          <p14:tracePt t="119845" x="5192713" y="5218113"/>
          <p14:tracePt t="119854" x="5200650" y="5218113"/>
          <p14:tracePt t="119878" x="5208588" y="5218113"/>
          <p14:tracePt t="119899" x="5226050" y="5218113"/>
          <p14:tracePt t="119917" x="5235575" y="5218113"/>
          <p14:tracePt t="119925" x="5251450" y="5218113"/>
          <p14:tracePt t="119942" x="5260975" y="5218113"/>
          <p14:tracePt t="119948" x="5268913" y="5218113"/>
          <p14:tracePt t="119958" x="5276850" y="5218113"/>
          <p14:tracePt t="119966" x="5294313" y="5218113"/>
          <p14:tracePt t="119974" x="5302250" y="5218113"/>
          <p14:tracePt t="119982" x="5311775" y="5218113"/>
          <p14:tracePt t="119991" x="5327650" y="5218113"/>
          <p14:tracePt t="119997" x="5337175" y="5218113"/>
          <p14:tracePt t="120007" x="5345113" y="5218113"/>
          <p14:tracePt t="120014" x="5362575" y="5218113"/>
          <p14:tracePt t="120021" x="5380038" y="5218113"/>
          <p14:tracePt t="120030" x="5387975" y="5218113"/>
          <p14:tracePt t="120038" x="5405438" y="5218113"/>
          <p14:tracePt t="120046" x="5421313" y="5218113"/>
          <p14:tracePt t="120062" x="5446713" y="5218113"/>
          <p14:tracePt t="120071" x="5456238" y="5218113"/>
          <p14:tracePt t="120078" x="5464175" y="5218113"/>
          <p14:tracePt t="120088" x="5481638" y="5218113"/>
          <p14:tracePt t="120094" x="5489575" y="5218113"/>
          <p14:tracePt t="120104" x="5507038" y="5218113"/>
          <p14:tracePt t="120110" x="5514975" y="5218113"/>
          <p14:tracePt t="120118" x="5524500" y="5218113"/>
          <p14:tracePt t="120126" x="5540375" y="5218113"/>
          <p14:tracePt t="120133" x="5549900" y="5218113"/>
          <p14:tracePt t="120143" x="5565775" y="5218113"/>
          <p14:tracePt t="120149" x="5575300" y="5218113"/>
          <p14:tracePt t="120158" x="5600700" y="5218113"/>
          <p14:tracePt t="120166" x="5616575" y="5218113"/>
          <p14:tracePt t="120174" x="5626100" y="5218113"/>
          <p14:tracePt t="120182" x="5641975" y="5218113"/>
          <p14:tracePt t="120190" x="5651500" y="5218113"/>
          <p14:tracePt t="120197" x="5659438" y="5218113"/>
          <p14:tracePt t="120206" x="5676900" y="5218113"/>
          <p14:tracePt t="120222" x="5684838" y="5218113"/>
          <p14:tracePt t="120229" x="5702300" y="5218113"/>
          <p14:tracePt t="120238" x="5719763" y="5218113"/>
          <p14:tracePt t="120247" x="5735638" y="5218113"/>
          <p14:tracePt t="120255" x="5745163" y="5218113"/>
          <p14:tracePt t="120271" x="5761038" y="5218113"/>
          <p14:tracePt t="120277" x="5770563" y="5218113"/>
          <p14:tracePt t="120288" x="5778500" y="5218113"/>
          <p14:tracePt t="120293" x="5795963" y="5218113"/>
          <p14:tracePt t="120309" x="5813425" y="5218113"/>
          <p14:tracePt t="120319" x="5821363" y="5218113"/>
          <p14:tracePt t="120325" x="5829300" y="5218113"/>
          <p14:tracePt t="120333" x="5838825" y="5218113"/>
          <p14:tracePt t="120341" x="5854700" y="5218113"/>
          <p14:tracePt t="120349" x="5864225" y="5218113"/>
          <p14:tracePt t="120357" x="5872163" y="5218113"/>
          <p14:tracePt t="120366" x="5897563" y="5218113"/>
          <p14:tracePt t="120373" x="5915025" y="5218113"/>
          <p14:tracePt t="120381" x="5922963" y="5218113"/>
          <p14:tracePt t="120389" x="5948363" y="5218113"/>
          <p14:tracePt t="120397" x="5965825" y="5218113"/>
          <p14:tracePt t="120405" x="5983288" y="5218113"/>
          <p14:tracePt t="120413" x="6008688" y="5218113"/>
          <p14:tracePt t="120423" x="6024563" y="5218113"/>
          <p14:tracePt t="120437" x="6059488" y="5218113"/>
          <p14:tracePt t="120445" x="6067425" y="5218113"/>
          <p14:tracePt t="120454" x="6092825" y="5218113"/>
          <p14:tracePt t="120462" x="6110288" y="5218113"/>
          <p14:tracePt t="120472" x="6135688" y="5218113"/>
          <p14:tracePt t="120477" x="6153150" y="5218113"/>
          <p14:tracePt t="120488" x="6169025" y="5218113"/>
          <p14:tracePt t="120494" x="6186488" y="5218113"/>
          <p14:tracePt t="120504" x="6194425" y="5218113"/>
          <p14:tracePt t="120510" x="6203950" y="5218113"/>
          <p14:tracePt t="120520" x="6221413" y="5218113"/>
          <p14:tracePt t="120526" x="6229350" y="5218113"/>
          <p14:tracePt t="120533" x="6246813" y="5218113"/>
          <p14:tracePt t="120542" x="6254750" y="5218113"/>
          <p14:tracePt t="120550" x="6272213" y="5218113"/>
          <p14:tracePt t="120558" x="6288088" y="5226050"/>
          <p14:tracePt t="120566" x="6297613" y="5226050"/>
          <p14:tracePt t="120573" x="6323013" y="5226050"/>
          <p14:tracePt t="120581" x="6348413" y="5235575"/>
          <p14:tracePt t="120589" x="6356350" y="5235575"/>
          <p14:tracePt t="120597" x="6381750" y="5235575"/>
          <p14:tracePt t="120605" x="6391275" y="5235575"/>
          <p14:tracePt t="120614" x="6407150" y="5243513"/>
          <p14:tracePt t="120622" x="6424613" y="5243513"/>
          <p14:tracePt t="120646" x="6432550" y="5243513"/>
          <p14:tracePt t="120656" x="6442075" y="5243513"/>
          <p14:tracePt t="120662" x="6450013" y="5243513"/>
          <p14:tracePt t="120671" x="6457950" y="5243513"/>
          <p14:tracePt t="120694" x="6475413" y="5243513"/>
          <p14:tracePt t="120710" x="6483350" y="5243513"/>
          <p14:tracePt t="120735" x="6492875" y="5243513"/>
          <p14:tracePt t="120742" x="6500813" y="5243513"/>
          <p14:tracePt t="120766" x="6510338" y="5243513"/>
          <p14:tracePt t="120773" x="6518275" y="5243513"/>
          <p14:tracePt t="120783" x="6526213" y="5243513"/>
          <p14:tracePt t="120798" x="6535738" y="5243513"/>
          <p14:tracePt t="120806" x="6551613" y="5243513"/>
          <p14:tracePt t="120823" x="6561138" y="5243513"/>
          <p14:tracePt t="120829" x="6577013" y="5243513"/>
          <p14:tracePt t="120838" x="6594475" y="5243513"/>
          <p14:tracePt t="120846" x="6619875" y="5243513"/>
          <p14:tracePt t="120855" x="6637338" y="5251450"/>
          <p14:tracePt t="120861" x="6654800" y="5251450"/>
          <p14:tracePt t="120872" x="6670675" y="5251450"/>
          <p14:tracePt t="120883" x="6680200" y="5251450"/>
          <p14:tracePt t="120888" x="6696075" y="5260975"/>
          <p14:tracePt t="120894" x="6705600" y="5260975"/>
          <p14:tracePt t="120902" x="6713538" y="5260975"/>
          <p14:tracePt t="120911" x="6731000" y="5260975"/>
          <p14:tracePt t="120920" x="6746875" y="5260975"/>
          <p14:tracePt t="120933" x="6764338" y="5260975"/>
          <p14:tracePt t="120950" x="6781800" y="5260975"/>
          <p14:tracePt t="120958" x="6789738" y="5260975"/>
          <p14:tracePt t="120966" x="6799263" y="5260975"/>
          <p14:tracePt t="120974" x="6815138" y="5260975"/>
          <p14:tracePt t="120989" x="6840538" y="5260975"/>
          <p14:tracePt t="120998" x="6850063" y="5260975"/>
          <p14:tracePt t="121006" x="6858000" y="5260975"/>
          <p14:tracePt t="121014" x="6865938" y="5260975"/>
          <p14:tracePt t="121022" x="6875463" y="5260975"/>
          <p14:tracePt t="121030" x="6891338" y="5268913"/>
          <p14:tracePt t="121038" x="6900863" y="5268913"/>
          <p14:tracePt t="121055" x="6916738" y="5276850"/>
          <p14:tracePt t="121062" x="6926263" y="5276850"/>
          <p14:tracePt t="121072" x="6926263" y="5286375"/>
          <p14:tracePt t="121078" x="6934200" y="5286375"/>
          <p14:tracePt t="121088" x="6943725" y="5286375"/>
          <p14:tracePt t="121104" x="6951663" y="5286375"/>
          <p14:tracePt t="121109" x="6959600" y="5286375"/>
          <p14:tracePt t="121125" x="6977063" y="5286375"/>
          <p14:tracePt t="121149" x="6985000" y="5286375"/>
          <p14:tracePt t="121157" x="6994525" y="5286375"/>
          <p14:tracePt t="121166" x="7002463" y="5286375"/>
          <p14:tracePt t="121181" x="7019925" y="5286375"/>
          <p14:tracePt t="121189" x="7019925" y="5294313"/>
          <p14:tracePt t="121197" x="7035800" y="5294313"/>
          <p14:tracePt t="121205" x="7045325" y="5302250"/>
          <p14:tracePt t="121229" x="7053263" y="5302250"/>
          <p14:tracePt t="121238" x="7070725" y="5302250"/>
          <p14:tracePt t="121254" x="7078663" y="5302250"/>
          <p14:tracePt t="121261" x="7088188" y="5302250"/>
          <p14:tracePt t="121278" x="7096125" y="5302250"/>
          <p14:tracePt t="121288" x="7113588" y="5302250"/>
          <p14:tracePt t="121304" x="7129463" y="5302250"/>
          <p14:tracePt t="121309" x="7154863" y="5302250"/>
          <p14:tracePt t="121317" x="7172325" y="5302250"/>
          <p14:tracePt t="121325" x="7189788" y="5302250"/>
          <p14:tracePt t="121333" x="7215188" y="5311775"/>
          <p14:tracePt t="121342" x="7232650" y="5311775"/>
          <p14:tracePt t="121350" x="7265988" y="5311775"/>
          <p14:tracePt t="121358" x="7291388" y="5319713"/>
          <p14:tracePt t="121366" x="7308850" y="5319713"/>
          <p14:tracePt t="121373" x="7324725" y="5319713"/>
          <p14:tracePt t="121382" x="7342188" y="5319713"/>
          <p14:tracePt t="121389" x="7359650" y="5319713"/>
          <p14:tracePt t="121398" x="7377113" y="5319713"/>
          <p14:tracePt t="121406" x="7402513" y="5319713"/>
          <p14:tracePt t="121422" x="7427913" y="5327650"/>
          <p14:tracePt t="121431" x="7435850" y="5327650"/>
          <p14:tracePt t="121439" x="7443788" y="5327650"/>
          <p14:tracePt t="121446" x="7453313" y="5337175"/>
          <p14:tracePt t="121456" x="7461250" y="5345113"/>
          <p14:tracePt t="121581" x="7478713" y="5345113"/>
          <p14:tracePt t="121598" x="7494588" y="5345113"/>
          <p14:tracePt t="121848" x="7504113" y="5345113"/>
          <p14:tracePt t="121862" x="7512050" y="5345113"/>
          <p14:tracePt t="121917" x="7521575" y="5345113"/>
          <p14:tracePt t="122086" x="7529513" y="5345113"/>
          <p14:tracePt t="123294" x="7537450" y="5353050"/>
          <p14:tracePt t="123598" x="7546975" y="5353050"/>
          <p14:tracePt t="123653" x="7554913" y="5345113"/>
          <p14:tracePt t="123685" x="7572375" y="5327650"/>
          <p14:tracePt t="123694" x="7588250" y="5319713"/>
          <p14:tracePt t="123703" x="7623175" y="5302250"/>
          <p14:tracePt t="123710" x="7648575" y="5276850"/>
          <p14:tracePt t="123717" x="7707313" y="5243513"/>
          <p14:tracePt t="123726" x="7783513" y="5192713"/>
          <p14:tracePt t="123734" x="7869238" y="5124450"/>
          <p14:tracePt t="123742" x="7954963" y="5064125"/>
          <p14:tracePt t="123751" x="8047038" y="5005388"/>
          <p14:tracePt t="123758" x="8140700" y="4946650"/>
          <p14:tracePt t="123766" x="8243888" y="4878388"/>
          <p14:tracePt t="123774" x="8335963" y="4835525"/>
          <p14:tracePt t="123782" x="8429625" y="4767263"/>
          <p14:tracePt t="123790" x="8507413" y="4733925"/>
          <p14:tracePt t="123797" x="8591550" y="4673600"/>
          <p14:tracePt t="123806" x="8667750" y="4630738"/>
          <p14:tracePt t="123813" x="8761413" y="4589463"/>
          <p14:tracePt t="123823" x="8837613" y="4554538"/>
          <p14:tracePt t="123830" x="8913813" y="4529138"/>
          <p14:tracePt t="123841" x="8974138" y="4503738"/>
          <p14:tracePt t="123846" x="9050338" y="4460875"/>
          <p14:tracePt t="123856" x="9110663" y="4427538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09C23-BE2A-45D0-83C9-02F540B498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66" y="855762"/>
            <a:ext cx="7849567" cy="545355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선후 조건문의 작성 방법 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후조건문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 작업을 마쳤을 때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만족해야 할 사항들을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후조건문의 기술사항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처리가 산출하는 출력을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출력값과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입력값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사이에 존재해야 하는 관계를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출력값과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자료저장소 값들 간에 존재해야 할 관계를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자료저장소의 변경사항을 기술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항목의 추가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항목의 수정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217B5795-0F79-4065-A921-30957785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1519D-82CF-4852-B382-0ADCFF84748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1A50AC8-EBFD-4684-89FC-CB54673BCC08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7.3 </a:t>
            </a:r>
            <a:r>
              <a: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선후 조건문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60"/>
    </mc:Choice>
    <mc:Fallback xmlns="">
      <p:transition spd="slow" advTm="86760"/>
    </mc:Fallback>
  </mc:AlternateContent>
  <p:extLst>
    <p:ext uri="{3A86A75C-4F4B-4683-9AE1-C65F6400EC91}">
      <p14:laserTraceLst xmlns:p14="http://schemas.microsoft.com/office/powerpoint/2010/main">
        <p14:tracePtLst>
          <p14:tracePt t="895" x="8931275" y="3382963"/>
          <p14:tracePt t="904" x="8753475" y="3340100"/>
          <p14:tracePt t="911" x="8616950" y="3322638"/>
          <p14:tracePt t="920" x="8464550" y="3297238"/>
          <p14:tracePt t="926" x="8320088" y="3271838"/>
          <p14:tracePt t="937" x="8175625" y="3238500"/>
          <p14:tracePt t="942" x="8031163" y="3211513"/>
          <p14:tracePt t="949" x="7894638" y="3186113"/>
          <p14:tracePt t="957" x="7666038" y="3144838"/>
          <p14:tracePt t="966" x="7392988" y="3109913"/>
          <p14:tracePt t="973" x="7027863" y="3059113"/>
          <p14:tracePt t="983" x="6645275" y="3025775"/>
          <p14:tracePt t="990" x="6229350" y="2965450"/>
          <p14:tracePt t="998" x="5854700" y="2871788"/>
          <p14:tracePt t="1006" x="5600700" y="2805113"/>
          <p14:tracePt t="1014" x="5353050" y="2711450"/>
          <p14:tracePt t="1023" x="5243513" y="2676525"/>
          <p14:tracePt t="1030" x="5132388" y="2608263"/>
          <p14:tracePt t="1038" x="5064125" y="2582863"/>
          <p14:tracePt t="1046" x="5013325" y="2541588"/>
          <p14:tracePt t="1066" x="4919663" y="2463800"/>
          <p14:tracePt t="1072" x="4903788" y="2447925"/>
          <p14:tracePt t="1079" x="4886325" y="2430463"/>
          <p14:tracePt t="1089" x="4843463" y="2405063"/>
          <p14:tracePt t="1095" x="4835525" y="2405063"/>
          <p14:tracePt t="1105" x="4827588" y="2405063"/>
          <p14:tracePt t="1301" x="4827588" y="2422525"/>
          <p14:tracePt t="1310" x="4827588" y="2438400"/>
          <p14:tracePt t="1320" x="4827588" y="2473325"/>
          <p14:tracePt t="1327" x="4810125" y="2498725"/>
          <p14:tracePt t="1337" x="4792663" y="2532063"/>
          <p14:tracePt t="1343" x="4767263" y="2549525"/>
          <p14:tracePt t="1349" x="4749800" y="2566988"/>
          <p14:tracePt t="1359" x="4724400" y="2574925"/>
          <p14:tracePt t="1366" x="4691063" y="2574925"/>
          <p14:tracePt t="1375" x="4665663" y="2574925"/>
          <p14:tracePt t="1383" x="4648200" y="2574925"/>
          <p14:tracePt t="1391" x="4622800" y="2574925"/>
          <p14:tracePt t="1398" x="4597400" y="2574925"/>
          <p14:tracePt t="1406" x="4554538" y="2574925"/>
          <p14:tracePt t="1414" x="4495800" y="2592388"/>
          <p14:tracePt t="1422" x="4470400" y="2592388"/>
          <p14:tracePt t="1431" x="4427538" y="2592388"/>
          <p14:tracePt t="1438" x="4368800" y="2592388"/>
          <p14:tracePt t="1447" x="4325938" y="2592388"/>
          <p14:tracePt t="1454" x="4283075" y="2592388"/>
          <p14:tracePt t="1462" x="4232275" y="2592388"/>
          <p14:tracePt t="1473" x="4214813" y="2592388"/>
          <p14:tracePt t="1479" x="4206875" y="2592388"/>
          <p14:tracePt t="1489" x="4197350" y="2592388"/>
          <p14:tracePt t="1494" x="4181475" y="2592388"/>
          <p14:tracePt t="1505" x="4164013" y="2592388"/>
          <p14:tracePt t="1511" x="4156075" y="2592388"/>
          <p14:tracePt t="1527" x="4138613" y="2592388"/>
          <p14:tracePt t="1534" x="4121150" y="2592388"/>
          <p14:tracePt t="1543" x="4113213" y="2582863"/>
          <p14:tracePt t="1559" x="4105275" y="2582863"/>
          <p14:tracePt t="1566" x="4087813" y="2574925"/>
          <p14:tracePt t="1607" x="4079875" y="2566988"/>
          <p14:tracePt t="1614" x="4070350" y="2557463"/>
          <p14:tracePt t="1630" x="4062413" y="2549525"/>
          <p14:tracePt t="1638" x="4062413" y="2541588"/>
          <p14:tracePt t="1646" x="4052888" y="2541588"/>
          <p14:tracePt t="1655" x="4027488" y="2524125"/>
          <p14:tracePt t="1662" x="4027488" y="2516188"/>
          <p14:tracePt t="1672" x="4002088" y="2516188"/>
          <p14:tracePt t="1679" x="4002088" y="2506663"/>
          <p14:tracePt t="1689" x="3986213" y="2498725"/>
          <p14:tracePt t="1694" x="3976688" y="2489200"/>
          <p14:tracePt t="1704" x="3968750" y="2489200"/>
          <p14:tracePt t="1710" x="3943350" y="2473325"/>
          <p14:tracePt t="1727" x="3935413" y="2463800"/>
          <p14:tracePt t="1742" x="3917950" y="2447925"/>
          <p14:tracePt t="1750" x="3900488" y="2438400"/>
          <p14:tracePt t="1759" x="3875088" y="2438400"/>
          <p14:tracePt t="1766" x="3867150" y="2422525"/>
          <p14:tracePt t="1775" x="3849688" y="2422525"/>
          <p14:tracePt t="1783" x="3824288" y="2397125"/>
          <p14:tracePt t="1791" x="3798888" y="2379663"/>
          <p14:tracePt t="1798" x="3781425" y="2371725"/>
          <p14:tracePt t="1806" x="3748088" y="2354263"/>
          <p14:tracePt t="1814" x="3738563" y="2344738"/>
          <p14:tracePt t="1822" x="3722688" y="2344738"/>
          <p14:tracePt t="1838" x="3713163" y="2344738"/>
          <p14:tracePt t="1847" x="3697288" y="2336800"/>
          <p14:tracePt t="1856" x="3687763" y="2336800"/>
          <p14:tracePt t="1862" x="3662363" y="2336800"/>
          <p14:tracePt t="1871" x="3619500" y="2328863"/>
          <p14:tracePt t="1879" x="3586163" y="2328863"/>
          <p14:tracePt t="1889" x="3568700" y="2311400"/>
          <p14:tracePt t="1894" x="3543300" y="2311400"/>
          <p14:tracePt t="1904" x="3509963" y="2311400"/>
          <p14:tracePt t="1911" x="3475038" y="2303463"/>
          <p14:tracePt t="1918" x="3467100" y="2303463"/>
          <p14:tracePt t="1927" x="3441700" y="2303463"/>
          <p14:tracePt t="1933" x="3416300" y="2303463"/>
          <p14:tracePt t="1942" x="3398838" y="2303463"/>
          <p14:tracePt t="1950" x="3355975" y="2303463"/>
          <p14:tracePt t="1959" x="3297238" y="2293938"/>
          <p14:tracePt t="1966" x="3238500" y="2293938"/>
          <p14:tracePt t="1974" x="3178175" y="2293938"/>
          <p14:tracePt t="1982" x="3101975" y="2286000"/>
          <p14:tracePt t="1990" x="3016250" y="2286000"/>
          <p14:tracePt t="1997" x="2932113" y="2286000"/>
          <p14:tracePt t="2006" x="2889250" y="2286000"/>
          <p14:tracePt t="2014" x="2805113" y="2286000"/>
          <p14:tracePt t="2021" x="2719388" y="2286000"/>
          <p14:tracePt t="2030" x="2633663" y="2286000"/>
          <p14:tracePt t="2038" x="2566988" y="2286000"/>
          <p14:tracePt t="2050" x="2489200" y="2286000"/>
          <p14:tracePt t="2056" x="2438400" y="2286000"/>
          <p14:tracePt t="2062" x="2362200" y="2286000"/>
          <p14:tracePt t="2073" x="2303463" y="2286000"/>
          <p14:tracePt t="2077" x="2278063" y="2286000"/>
          <p14:tracePt t="2089" x="2243138" y="2286000"/>
          <p14:tracePt t="2094" x="2200275" y="2286000"/>
          <p14:tracePt t="2101" x="2166938" y="2286000"/>
          <p14:tracePt t="2111" x="2124075" y="2286000"/>
          <p14:tracePt t="2119" x="2108200" y="2286000"/>
          <p14:tracePt t="2127" x="2082800" y="2286000"/>
          <p14:tracePt t="2133" x="2047875" y="2286000"/>
          <p14:tracePt t="2142" x="2014538" y="2286000"/>
          <p14:tracePt t="2150" x="1989138" y="2286000"/>
          <p14:tracePt t="2159" x="1963738" y="2286000"/>
          <p14:tracePt t="2166" x="1938338" y="2286000"/>
          <p14:tracePt t="2175" x="1920875" y="2286000"/>
          <p14:tracePt t="2183" x="1895475" y="2286000"/>
          <p14:tracePt t="2190" x="1870075" y="2286000"/>
          <p14:tracePt t="2198" x="1852613" y="2286000"/>
          <p14:tracePt t="2206" x="1827213" y="2286000"/>
          <p14:tracePt t="2214" x="1801813" y="2286000"/>
          <p14:tracePt t="2231" x="1784350" y="2286000"/>
          <p14:tracePt t="2238" x="1766888" y="2286000"/>
          <p14:tracePt t="2256" x="1758950" y="2286000"/>
          <p14:tracePt t="2262" x="1751013" y="2286000"/>
          <p14:tracePt t="2272" x="1733550" y="2286000"/>
          <p14:tracePt t="2279" x="1716088" y="2286000"/>
          <p14:tracePt t="2289" x="1708150" y="2286000"/>
          <p14:tracePt t="2294" x="1690688" y="2286000"/>
          <p14:tracePt t="2304" x="1682750" y="2286000"/>
          <p14:tracePt t="2311" x="1665288" y="2286000"/>
          <p14:tracePt t="2318" x="1639888" y="2286000"/>
          <p14:tracePt t="2342" x="1631950" y="2286000"/>
          <p14:tracePt t="2398" x="1622425" y="2278063"/>
          <p14:tracePt t="2613" x="1657350" y="2278063"/>
          <p14:tracePt t="2621" x="1700213" y="2278063"/>
          <p14:tracePt t="2630" x="1751013" y="2278063"/>
          <p14:tracePt t="2640" x="1809750" y="2278063"/>
          <p14:tracePt t="2646" x="1870075" y="2278063"/>
          <p14:tracePt t="2656" x="1954213" y="2278063"/>
          <p14:tracePt t="2662" x="2030413" y="2278063"/>
          <p14:tracePt t="2673" x="2098675" y="2286000"/>
          <p14:tracePt t="2678" x="2159000" y="2311400"/>
          <p14:tracePt t="2689" x="2209800" y="2319338"/>
          <p14:tracePt t="2695" x="2260600" y="2336800"/>
          <p14:tracePt t="2703" x="2286000" y="2336800"/>
          <p14:tracePt t="2711" x="2303463" y="2354263"/>
          <p14:tracePt t="2718" x="2311400" y="2354263"/>
          <p14:tracePt t="2725" x="2328863" y="2362200"/>
          <p14:tracePt t="2733" x="2336800" y="2362200"/>
          <p14:tracePt t="2766" x="2344738" y="2362200"/>
          <p14:tracePt t="2790" x="2354263" y="2362200"/>
          <p14:tracePt t="2871" x="2362200" y="2362200"/>
          <p14:tracePt t="2991" x="2371725" y="2362200"/>
          <p14:tracePt t="3007" x="2387600" y="2362200"/>
          <p14:tracePt t="3023" x="2405063" y="2362200"/>
          <p14:tracePt t="3039" x="2413000" y="2362200"/>
          <p14:tracePt t="3047" x="2422525" y="2362200"/>
          <p14:tracePt t="3062" x="2438400" y="2362200"/>
          <p14:tracePt t="3078" x="2447925" y="2371725"/>
          <p14:tracePt t="3095" x="2473325" y="2371725"/>
          <p14:tracePt t="3104" x="2498725" y="2371725"/>
          <p14:tracePt t="3111" x="2532063" y="2387600"/>
          <p14:tracePt t="3117" x="2566988" y="2387600"/>
          <p14:tracePt t="3127" x="2592388" y="2387600"/>
          <p14:tracePt t="3134" x="2617788" y="2397125"/>
          <p14:tracePt t="3142" x="2651125" y="2397125"/>
          <p14:tracePt t="3150" x="2660650" y="2397125"/>
          <p14:tracePt t="3158" x="2676525" y="2397125"/>
          <p14:tracePt t="3167" x="2693988" y="2405063"/>
          <p14:tracePt t="3575" x="2686050" y="2405063"/>
          <p14:tracePt t="3582" x="2668588" y="2405063"/>
          <p14:tracePt t="3590" x="2660650" y="2387600"/>
          <p14:tracePt t="26935" x="2651125" y="2387600"/>
          <p14:tracePt t="26942" x="2592388" y="2387600"/>
          <p14:tracePt t="26951" x="2473325" y="2422525"/>
          <p14:tracePt t="26958" x="2344738" y="2422525"/>
          <p14:tracePt t="26968" x="2235200" y="2430463"/>
          <p14:tracePt t="26974" x="2073275" y="2455863"/>
          <p14:tracePt t="26984" x="1878013" y="2498725"/>
          <p14:tracePt t="26990" x="1700213" y="2516188"/>
          <p14:tracePt t="27000" x="1477963" y="2541588"/>
          <p14:tracePt t="27006" x="1257300" y="2582863"/>
          <p14:tracePt t="27016" x="1019175" y="2643188"/>
          <p14:tracePt t="27023" x="892175" y="2686050"/>
          <p14:tracePt t="27033" x="815975" y="2701925"/>
          <p14:tracePt t="27045" x="688975" y="2787650"/>
          <p14:tracePt t="27054" x="636588" y="2830513"/>
          <p14:tracePt t="27061" x="577850" y="2871788"/>
          <p14:tracePt t="27070" x="527050" y="2906713"/>
          <p14:tracePt t="27078" x="476250" y="2940050"/>
          <p14:tracePt t="27087" x="450850" y="2957513"/>
          <p14:tracePt t="27094" x="425450" y="2982913"/>
          <p14:tracePt t="27102" x="407988" y="2990850"/>
          <p14:tracePt t="27111" x="382588" y="3016250"/>
          <p14:tracePt t="27119" x="365125" y="3033713"/>
          <p14:tracePt t="27126" x="357188" y="3033713"/>
          <p14:tracePt t="27133" x="347663" y="3051175"/>
          <p14:tracePt t="27142" x="322263" y="3076575"/>
          <p14:tracePt t="27151" x="306388" y="3094038"/>
          <p14:tracePt t="27159" x="288925" y="3127375"/>
          <p14:tracePt t="27167" x="263525" y="3144838"/>
          <p14:tracePt t="27174" x="255588" y="3170238"/>
          <p14:tracePt t="27184" x="238125" y="3203575"/>
          <p14:tracePt t="27190" x="220663" y="3228975"/>
          <p14:tracePt t="27201" x="212725" y="3254375"/>
          <p14:tracePt t="27205" x="212725" y="3271838"/>
          <p14:tracePt t="27217" x="203200" y="3305175"/>
          <p14:tracePt t="27222" x="203200" y="3330575"/>
          <p14:tracePt t="27232" x="203200" y="3365500"/>
          <p14:tracePt t="27237" x="203200" y="3408363"/>
          <p14:tracePt t="27246" x="238125" y="3441700"/>
          <p14:tracePt t="27253" x="255588" y="3492500"/>
          <p14:tracePt t="27261" x="296863" y="3543300"/>
          <p14:tracePt t="27269" x="314325" y="3578225"/>
          <p14:tracePt t="27278" x="347663" y="3636963"/>
          <p14:tracePt t="27285" x="390525" y="3713163"/>
          <p14:tracePt t="27294" x="415925" y="3756025"/>
          <p14:tracePt t="27301" x="441325" y="3806825"/>
          <p14:tracePt t="27309" x="484188" y="3857625"/>
          <p14:tracePt t="27318" x="527050" y="3908425"/>
          <p14:tracePt t="27325" x="569913" y="3943350"/>
          <p14:tracePt t="27334" x="603250" y="3968750"/>
          <p14:tracePt t="27341" x="636588" y="4002088"/>
          <p14:tracePt t="27351" x="671513" y="4019550"/>
          <p14:tracePt t="27357" x="696913" y="4037013"/>
          <p14:tracePt t="27367" x="722313" y="4037013"/>
          <p14:tracePt t="27374" x="747713" y="4044950"/>
          <p14:tracePt t="27383" x="747713" y="4052888"/>
          <p14:tracePt t="27390" x="755650" y="4052888"/>
          <p14:tracePt t="27400" x="765175" y="4062413"/>
          <p14:tracePt t="27405" x="773113" y="4062413"/>
          <p14:tracePt t="27432" x="790575" y="4062413"/>
          <p14:tracePt t="27448" x="798513" y="4062413"/>
          <p14:tracePt t="27455" x="808038" y="4062413"/>
          <p14:tracePt t="27461" x="815975" y="4062413"/>
          <p14:tracePt t="27471" x="823913" y="4044950"/>
          <p14:tracePt t="27478" x="833438" y="4044950"/>
          <p14:tracePt t="27487" x="841375" y="4044950"/>
          <p14:tracePt t="27495" x="849313" y="4037013"/>
          <p14:tracePt t="27502" x="858838" y="4027488"/>
          <p14:tracePt t="27534" x="874713" y="4019550"/>
          <p14:tracePt t="27552" x="874713" y="4011613"/>
          <p14:tracePt t="27557" x="884238" y="3994150"/>
          <p14:tracePt t="27574" x="892175" y="3994150"/>
          <p14:tracePt t="27590" x="892175" y="3986213"/>
          <p14:tracePt t="27601" x="900113" y="3976688"/>
          <p14:tracePt t="27606" x="917575" y="3968750"/>
          <p14:tracePt t="27622" x="935038" y="3968750"/>
          <p14:tracePt t="27632" x="942975" y="3960813"/>
          <p14:tracePt t="27638" x="968375" y="3951288"/>
          <p14:tracePt t="27646" x="985838" y="3951288"/>
          <p14:tracePt t="27654" x="1019175" y="3951288"/>
          <p14:tracePt t="27661" x="1062038" y="3951288"/>
          <p14:tracePt t="27670" x="1096963" y="3943350"/>
          <p14:tracePt t="27678" x="1155700" y="3943350"/>
          <p14:tracePt t="27685" x="1198563" y="3943350"/>
          <p14:tracePt t="27695" x="1257300" y="3943350"/>
          <p14:tracePt t="27702" x="1282700" y="3943350"/>
          <p14:tracePt t="27710" x="1343025" y="3943350"/>
          <p14:tracePt t="27719" x="1385888" y="3943350"/>
          <p14:tracePt t="27726" x="1419225" y="3943350"/>
          <p14:tracePt t="27734" x="1444625" y="3943350"/>
          <p14:tracePt t="27741" x="1462088" y="3943350"/>
          <p14:tracePt t="27751" x="1487488" y="3943350"/>
          <p14:tracePt t="27757" x="1495425" y="3943350"/>
          <p14:tracePt t="27767" x="1504950" y="3943350"/>
          <p14:tracePt t="27775" x="1512888" y="3943350"/>
          <p14:tracePt t="27800" x="1520825" y="3943350"/>
          <p14:tracePt t="27806" x="1538288" y="3943350"/>
          <p14:tracePt t="27816" x="1546225" y="3943350"/>
          <p14:tracePt t="27822" x="1563688" y="3943350"/>
          <p14:tracePt t="27833" x="1581150" y="3943350"/>
          <p14:tracePt t="27838" x="1606550" y="3943350"/>
          <p14:tracePt t="27848" x="1649413" y="3943350"/>
          <p14:tracePt t="27854" x="1682750" y="3943350"/>
          <p14:tracePt t="27861" x="1716088" y="3943350"/>
          <p14:tracePt t="27870" x="1751013" y="3943350"/>
          <p14:tracePt t="27878" x="1809750" y="3943350"/>
          <p14:tracePt t="27887" x="1885950" y="3943350"/>
          <p14:tracePt t="27895" x="1938338" y="3943350"/>
          <p14:tracePt t="27903" x="1997075" y="3943350"/>
          <p14:tracePt t="27910" x="2055813" y="3943350"/>
          <p14:tracePt t="27917" x="2098675" y="3943350"/>
          <p14:tracePt t="27926" x="2159000" y="3943350"/>
          <p14:tracePt t="27934" x="2200275" y="3943350"/>
          <p14:tracePt t="27943" x="2243138" y="3943350"/>
          <p14:tracePt t="27951" x="2278063" y="3943350"/>
          <p14:tracePt t="27959" x="2311400" y="3943350"/>
          <p14:tracePt t="27968" x="2354263" y="3943350"/>
          <p14:tracePt t="27974" x="2379663" y="3943350"/>
          <p14:tracePt t="27983" x="2413000" y="3943350"/>
          <p14:tracePt t="27990" x="2455863" y="3943350"/>
          <p14:tracePt t="28001" x="2489200" y="3943350"/>
          <p14:tracePt t="28006" x="2524125" y="3943350"/>
          <p14:tracePt t="28016" x="2566988" y="3943350"/>
          <p14:tracePt t="28022" x="2574925" y="3943350"/>
          <p14:tracePt t="28030" x="2617788" y="3943350"/>
          <p14:tracePt t="28046" x="2686050" y="3943350"/>
          <p14:tracePt t="28054" x="2701925" y="3943350"/>
          <p14:tracePt t="28062" x="2736850" y="3943350"/>
          <p14:tracePt t="28070" x="2770188" y="3943350"/>
          <p14:tracePt t="28078" x="2778125" y="3943350"/>
          <p14:tracePt t="28087" x="2805113" y="3943350"/>
          <p14:tracePt t="28095" x="2830513" y="3943350"/>
          <p14:tracePt t="28101" x="2838450" y="3943350"/>
          <p14:tracePt t="28110" x="2855913" y="3943350"/>
          <p14:tracePt t="28118" x="2871788" y="3943350"/>
          <p14:tracePt t="28126" x="2871788" y="3935413"/>
          <p14:tracePt t="28135" x="2889250" y="3935413"/>
          <p14:tracePt t="28142" x="2897188" y="3935413"/>
          <p14:tracePt t="28150" x="2906713" y="3935413"/>
          <p14:tracePt t="28159" x="2932113" y="3935413"/>
          <p14:tracePt t="28175" x="2949575" y="3935413"/>
          <p14:tracePt t="28184" x="2957513" y="3935413"/>
          <p14:tracePt t="28191" x="2974975" y="3935413"/>
          <p14:tracePt t="28201" x="3000375" y="3935413"/>
          <p14:tracePt t="28206" x="3016250" y="3935413"/>
          <p14:tracePt t="28216" x="3033713" y="3935413"/>
          <p14:tracePt t="28222" x="3067050" y="3935413"/>
          <p14:tracePt t="28232" x="3076575" y="3935413"/>
          <p14:tracePt t="28238" x="3101975" y="3935413"/>
          <p14:tracePt t="28246" x="3127375" y="3935413"/>
          <p14:tracePt t="28255" x="3144838" y="3935413"/>
          <p14:tracePt t="28262" x="3170238" y="3935413"/>
          <p14:tracePt t="28271" x="3195638" y="3935413"/>
          <p14:tracePt t="28278" x="3203575" y="3935413"/>
          <p14:tracePt t="28286" x="3228975" y="3935413"/>
          <p14:tracePt t="28295" x="3254375" y="3935413"/>
          <p14:tracePt t="28302" x="3263900" y="3935413"/>
          <p14:tracePt t="28310" x="3289300" y="3935413"/>
          <p14:tracePt t="28318" x="3305175" y="3935413"/>
          <p14:tracePt t="28326" x="3330575" y="3935413"/>
          <p14:tracePt t="28334" x="3373438" y="3935413"/>
          <p14:tracePt t="28343" x="3398838" y="3935413"/>
          <p14:tracePt t="28351" x="3433763" y="3935413"/>
          <p14:tracePt t="28359" x="3449638" y="3935413"/>
          <p14:tracePt t="28368" x="3475038" y="3935413"/>
          <p14:tracePt t="28374" x="3517900" y="3935413"/>
          <p14:tracePt t="28384" x="3543300" y="3935413"/>
          <p14:tracePt t="28391" x="3568700" y="3935413"/>
          <p14:tracePt t="28400" x="3586163" y="3935413"/>
          <p14:tracePt t="28406" x="3611563" y="3935413"/>
          <p14:tracePt t="28416" x="3619500" y="3935413"/>
          <p14:tracePt t="28422" x="3646488" y="3925888"/>
          <p14:tracePt t="28432" x="3654425" y="3925888"/>
          <p14:tracePt t="28445" x="3679825" y="3925888"/>
          <p14:tracePt t="28471" x="3687763" y="3925888"/>
          <p14:tracePt t="28510" x="3705225" y="3925888"/>
          <p14:tracePt t="28526" x="3713163" y="3925888"/>
          <p14:tracePt t="28542" x="3722688" y="3925888"/>
          <p14:tracePt t="28999" x="3730625" y="3925888"/>
          <p14:tracePt t="29007" x="3738563" y="3925888"/>
          <p14:tracePt t="29079" x="3748088" y="3925888"/>
          <p14:tracePt t="29262" x="3756025" y="3935413"/>
          <p14:tracePt t="29270" x="3763963" y="3943350"/>
          <p14:tracePt t="29286" x="3781425" y="3951288"/>
          <p14:tracePt t="29302" x="3781425" y="3960813"/>
          <p14:tracePt t="29374" x="3790950" y="3968750"/>
          <p14:tracePt t="30302" x="3798888" y="3968750"/>
          <p14:tracePt t="30510" x="3798888" y="3960813"/>
          <p14:tracePt t="30535" x="3798888" y="3951288"/>
          <p14:tracePt t="30542" x="3798888" y="3935413"/>
          <p14:tracePt t="30806" x="3798888" y="3925888"/>
          <p14:tracePt t="32030" x="3798888" y="3917950"/>
          <p14:tracePt t="42798" x="3790950" y="3908425"/>
          <p14:tracePt t="42806" x="3763963" y="3892550"/>
          <p14:tracePt t="42814" x="3722688" y="3883025"/>
          <p14:tracePt t="42825" x="3662363" y="3875088"/>
          <p14:tracePt t="42829" x="3578225" y="3875088"/>
          <p14:tracePt t="42840" x="3492500" y="3875088"/>
          <p14:tracePt t="42845" x="3416300" y="3875088"/>
          <p14:tracePt t="42856" x="3322638" y="3943350"/>
          <p14:tracePt t="42862" x="3221038" y="4011613"/>
          <p14:tracePt t="42871" x="3119438" y="4095750"/>
          <p14:tracePt t="42879" x="2965450" y="4232275"/>
          <p14:tracePt t="42886" x="2838450" y="4351338"/>
          <p14:tracePt t="42895" x="2651125" y="4521200"/>
          <p14:tracePt t="42901" x="2489200" y="4665663"/>
          <p14:tracePt t="42910" x="2328863" y="4810125"/>
          <p14:tracePt t="42918" x="2174875" y="4937125"/>
          <p14:tracePt t="42925" x="2047875" y="5038725"/>
          <p14:tracePt t="42934" x="1954213" y="5106988"/>
          <p14:tracePt t="42942" x="1878013" y="5149850"/>
          <p14:tracePt t="42950" x="1819275" y="5192713"/>
          <p14:tracePt t="42958" x="1766888" y="5243513"/>
          <p14:tracePt t="42966" x="1725613" y="5286375"/>
          <p14:tracePt t="42975" x="1700213" y="5302250"/>
          <p14:tracePt t="42982" x="1682750" y="5311775"/>
          <p14:tracePt t="42991" x="1674813" y="5337175"/>
          <p14:tracePt t="42998" x="1674813" y="5353050"/>
          <p14:tracePt t="43008" x="1674813" y="5362575"/>
          <p14:tracePt t="43015" x="1665288" y="5387975"/>
          <p14:tracePt t="43025" x="1649413" y="5413375"/>
          <p14:tracePt t="43031" x="1649413" y="5421313"/>
          <p14:tracePt t="43134" x="1622425" y="5430838"/>
          <p14:tracePt t="43142" x="1589088" y="5446713"/>
          <p14:tracePt t="43150" x="1546225" y="5472113"/>
          <p14:tracePt t="43159" x="1477963" y="5489575"/>
          <p14:tracePt t="43166" x="1411288" y="5497513"/>
          <p14:tracePt t="43175" x="1325563" y="5507038"/>
          <p14:tracePt t="43182" x="1249363" y="5532438"/>
          <p14:tracePt t="43191" x="1155700" y="5557838"/>
          <p14:tracePt t="43198" x="1087438" y="5565775"/>
          <p14:tracePt t="43208" x="1028700" y="5591175"/>
          <p14:tracePt t="43215" x="960438" y="5616575"/>
          <p14:tracePt t="43225" x="900113" y="5634038"/>
          <p14:tracePt t="43231" x="841375" y="5676900"/>
          <p14:tracePt t="43240" x="815975" y="5676900"/>
          <p14:tracePt t="43246" x="773113" y="5694363"/>
          <p14:tracePt t="43256" x="739775" y="5710238"/>
          <p14:tracePt t="43263" x="704850" y="5719763"/>
          <p14:tracePt t="43270" x="679450" y="5719763"/>
          <p14:tracePt t="43278" x="646113" y="5727700"/>
          <p14:tracePt t="43286" x="620713" y="5727700"/>
          <p14:tracePt t="43294" x="603250" y="5727700"/>
          <p14:tracePt t="43302" x="577850" y="5727700"/>
          <p14:tracePt t="43310" x="560388" y="5727700"/>
          <p14:tracePt t="43343" x="552450" y="5719763"/>
          <p14:tracePt t="43357" x="552450" y="5710238"/>
          <p14:tracePt t="43375" x="552450" y="5702300"/>
          <p14:tracePt t="43390" x="552450" y="5684838"/>
          <p14:tracePt t="43399" x="552450" y="5676900"/>
          <p14:tracePt t="43408" x="552450" y="5668963"/>
          <p14:tracePt t="43414" x="552450" y="5659438"/>
          <p14:tracePt t="43430" x="552450" y="5651500"/>
          <p14:tracePt t="43440" x="560388" y="5634038"/>
          <p14:tracePt t="43446" x="577850" y="5626100"/>
          <p14:tracePt t="43457" x="585788" y="5616575"/>
          <p14:tracePt t="43462" x="603250" y="5608638"/>
          <p14:tracePt t="43470" x="611188" y="5608638"/>
          <p14:tracePt t="43479" x="636588" y="5591175"/>
          <p14:tracePt t="43485" x="663575" y="5583238"/>
          <p14:tracePt t="43493" x="696913" y="5575300"/>
          <p14:tracePt t="43502" x="704850" y="5575300"/>
          <p14:tracePt t="43511" x="722313" y="5565775"/>
          <p14:tracePt t="43518" x="730250" y="5565775"/>
          <p14:tracePt t="43526" x="747713" y="5557838"/>
          <p14:tracePt t="43535" x="755650" y="5549900"/>
          <p14:tracePt t="43542" x="765175" y="5540375"/>
          <p14:tracePt t="43550" x="790575" y="5532438"/>
          <p14:tracePt t="43558" x="798513" y="5532438"/>
          <p14:tracePt t="43566" x="808038" y="5524500"/>
          <p14:tracePt t="43575" x="823913" y="5497513"/>
          <p14:tracePt t="43582" x="833438" y="5497513"/>
          <p14:tracePt t="43591" x="858838" y="5472113"/>
          <p14:tracePt t="43598" x="866775" y="5464175"/>
          <p14:tracePt t="43608" x="884238" y="5456238"/>
          <p14:tracePt t="43614" x="892175" y="5438775"/>
          <p14:tracePt t="43625" x="892175" y="5413375"/>
          <p14:tracePt t="43630" x="909638" y="5395913"/>
          <p14:tracePt t="43641" x="925513" y="5387975"/>
          <p14:tracePt t="43645" x="942975" y="5370513"/>
          <p14:tracePt t="43657" x="952500" y="5353050"/>
          <p14:tracePt t="43662" x="952500" y="5345113"/>
          <p14:tracePt t="43671" x="960438" y="5345113"/>
          <p14:tracePt t="43677" x="968375" y="5337175"/>
          <p14:tracePt t="43701" x="968375" y="5327650"/>
          <p14:tracePt t="43742" x="968375" y="5319713"/>
          <p14:tracePt t="43783" x="977900" y="5311775"/>
          <p14:tracePt t="44542" x="993775" y="5311775"/>
          <p14:tracePt t="44550" x="1003300" y="5311775"/>
          <p14:tracePt t="44559" x="1011238" y="5311775"/>
          <p14:tracePt t="44576" x="1028700" y="5311775"/>
          <p14:tracePt t="44583" x="1044575" y="5311775"/>
          <p14:tracePt t="44592" x="1054100" y="5311775"/>
          <p14:tracePt t="44599" x="1062038" y="5311775"/>
          <p14:tracePt t="44608" x="1079500" y="5302250"/>
          <p14:tracePt t="44647" x="1087438" y="5302250"/>
          <p14:tracePt t="44694" x="1087438" y="5294313"/>
          <p14:tracePt t="44702" x="1096963" y="5286375"/>
          <p14:tracePt t="44718" x="1104900" y="5286375"/>
          <p14:tracePt t="44726" x="1112838" y="5268913"/>
          <p14:tracePt t="44734" x="1112838" y="5260975"/>
          <p14:tracePt t="44741" x="1122363" y="5260975"/>
          <p14:tracePt t="44750" x="1130300" y="5251450"/>
          <p14:tracePt t="44759" x="1138238" y="5243513"/>
          <p14:tracePt t="44766" x="1138238" y="5235575"/>
          <p14:tracePt t="44776" x="1155700" y="5226050"/>
          <p14:tracePt t="44782" x="1163638" y="5218113"/>
          <p14:tracePt t="44792" x="1163638" y="5208588"/>
          <p14:tracePt t="44799" x="1181100" y="5200650"/>
          <p14:tracePt t="44808" x="1189038" y="5192713"/>
          <p14:tracePt t="44815" x="1189038" y="5183188"/>
          <p14:tracePt t="44825" x="1198563" y="5183188"/>
          <p14:tracePt t="44831" x="1216025" y="5167313"/>
          <p14:tracePt t="44840" x="1216025" y="5157788"/>
          <p14:tracePt t="44846" x="1231900" y="5149850"/>
          <p14:tracePt t="44853" x="1241425" y="5141913"/>
          <p14:tracePt t="44862" x="1249363" y="5124450"/>
          <p14:tracePt t="44878" x="1266825" y="5099050"/>
          <p14:tracePt t="44886" x="1274763" y="5091113"/>
          <p14:tracePt t="44894" x="1282700" y="5073650"/>
          <p14:tracePt t="44903" x="1292225" y="5056188"/>
          <p14:tracePt t="44910" x="1292225" y="5038725"/>
          <p14:tracePt t="44918" x="1308100" y="5022850"/>
          <p14:tracePt t="44926" x="1317625" y="5005388"/>
          <p14:tracePt t="44934" x="1333500" y="4979988"/>
          <p14:tracePt t="44942" x="1343025" y="4954588"/>
          <p14:tracePt t="44950" x="1350963" y="4937125"/>
          <p14:tracePt t="44958" x="1350963" y="4929188"/>
          <p14:tracePt t="44965" x="1368425" y="4894263"/>
          <p14:tracePt t="44975" x="1376363" y="4868863"/>
          <p14:tracePt t="44981" x="1385888" y="4843463"/>
          <p14:tracePt t="44992" x="1393825" y="4827588"/>
          <p14:tracePt t="44999" x="1411288" y="4802188"/>
          <p14:tracePt t="45008" x="1419225" y="4784725"/>
          <p14:tracePt t="45014" x="1436688" y="4749800"/>
          <p14:tracePt t="45024" x="1436688" y="4733925"/>
          <p14:tracePt t="45030" x="1452563" y="4716463"/>
          <p14:tracePt t="45037" x="1452563" y="4699000"/>
          <p14:tracePt t="45047" x="1452563" y="4683125"/>
          <p14:tracePt t="45053" x="1452563" y="4665663"/>
          <p14:tracePt t="45062" x="1462088" y="4665663"/>
          <p14:tracePt t="45069" x="1470025" y="4657725"/>
          <p14:tracePt t="45086" x="1470025" y="4648200"/>
          <p14:tracePt t="45094" x="1477963" y="4640263"/>
          <p14:tracePt t="45117" x="1487488" y="4640263"/>
          <p14:tracePt t="45126" x="1495425" y="4630738"/>
          <p14:tracePt t="45141" x="1504950" y="4622800"/>
          <p14:tracePt t="45150" x="1520825" y="4622800"/>
          <p14:tracePt t="45167" x="1538288" y="4614863"/>
          <p14:tracePt t="45174" x="1555750" y="4614863"/>
          <p14:tracePt t="45183" x="1563688" y="4605338"/>
          <p14:tracePt t="45191" x="1571625" y="4605338"/>
          <p14:tracePt t="45199" x="1589088" y="4605338"/>
          <p14:tracePt t="45208" x="1597025" y="4605338"/>
          <p14:tracePt t="45214" x="1622425" y="4605338"/>
          <p14:tracePt t="45226" x="1631950" y="4605338"/>
          <p14:tracePt t="45230" x="1649413" y="4605338"/>
          <p14:tracePt t="45240" x="1665288" y="4605338"/>
          <p14:tracePt t="45247" x="1690688" y="4605338"/>
          <p14:tracePt t="45254" x="1733550" y="4605338"/>
          <p14:tracePt t="45263" x="1766888" y="4605338"/>
          <p14:tracePt t="45269" x="1793875" y="4605338"/>
          <p14:tracePt t="45279" x="1835150" y="4605338"/>
          <p14:tracePt t="45286" x="1878013" y="4605338"/>
          <p14:tracePt t="45294" x="1911350" y="4605338"/>
          <p14:tracePt t="45303" x="1938338" y="4605338"/>
          <p14:tracePt t="45311" x="1979613" y="4605338"/>
          <p14:tracePt t="45317" x="2014538" y="4605338"/>
          <p14:tracePt t="45327" x="2039938" y="4605338"/>
          <p14:tracePt t="45334" x="2082800" y="4605338"/>
          <p14:tracePt t="45342" x="2108200" y="4605338"/>
          <p14:tracePt t="45351" x="2133600" y="4605338"/>
          <p14:tracePt t="45359" x="2149475" y="4605338"/>
          <p14:tracePt t="45367" x="2166938" y="4605338"/>
          <p14:tracePt t="45375" x="2184400" y="4605338"/>
          <p14:tracePt t="45382" x="2209800" y="4605338"/>
          <p14:tracePt t="45391" x="2217738" y="4605338"/>
          <p14:tracePt t="45399" x="2243138" y="4605338"/>
          <p14:tracePt t="45408" x="2260600" y="4605338"/>
          <p14:tracePt t="45415" x="2278063" y="4605338"/>
          <p14:tracePt t="45426" x="2293938" y="4605338"/>
          <p14:tracePt t="45430" x="2303463" y="4605338"/>
          <p14:tracePt t="45439" x="2319338" y="4605338"/>
          <p14:tracePt t="45446" x="2336800" y="4605338"/>
          <p14:tracePt t="45454" x="2344738" y="4605338"/>
          <p14:tracePt t="45462" x="2371725" y="4605338"/>
          <p14:tracePt t="45469" x="2379663" y="4605338"/>
          <p14:tracePt t="45479" x="2405063" y="4605338"/>
          <p14:tracePt t="45486" x="2422525" y="4605338"/>
          <p14:tracePt t="45503" x="2447925" y="4605338"/>
          <p14:tracePt t="45510" x="2463800" y="4605338"/>
          <p14:tracePt t="45518" x="2473325" y="4605338"/>
          <p14:tracePt t="45527" x="2489200" y="4605338"/>
          <p14:tracePt t="45534" x="2506663" y="4605338"/>
          <p14:tracePt t="45541" x="2532063" y="4605338"/>
          <p14:tracePt t="45551" x="2557463" y="4605338"/>
          <p14:tracePt t="45559" x="2574925" y="4605338"/>
          <p14:tracePt t="45566" x="2600325" y="4605338"/>
          <p14:tracePt t="45575" x="2643188" y="4605338"/>
          <p14:tracePt t="45581" x="2668588" y="4605338"/>
          <p14:tracePt t="45591" x="2693988" y="4605338"/>
          <p14:tracePt t="45599" x="2719388" y="4605338"/>
          <p14:tracePt t="45608" x="2752725" y="4605338"/>
          <p14:tracePt t="45615" x="2787650" y="4605338"/>
          <p14:tracePt t="45625" x="2830513" y="4605338"/>
          <p14:tracePt t="45631" x="2846388" y="4605338"/>
          <p14:tracePt t="45641" x="2889250" y="4605338"/>
          <p14:tracePt t="45647" x="2914650" y="4605338"/>
          <p14:tracePt t="45653" x="2922588" y="4605338"/>
          <p14:tracePt t="45662" x="2940050" y="4605338"/>
          <p14:tracePt t="45670" x="2965450" y="4605338"/>
          <p14:tracePt t="45679" x="2974975" y="4605338"/>
          <p14:tracePt t="45686" x="3000375" y="4605338"/>
          <p14:tracePt t="45694" x="3008313" y="4605338"/>
          <p14:tracePt t="45703" x="3025775" y="4605338"/>
          <p14:tracePt t="45710" x="3051175" y="4605338"/>
          <p14:tracePt t="45718" x="3059113" y="4605338"/>
          <p14:tracePt t="45727" x="3084513" y="4605338"/>
          <p14:tracePt t="45734" x="3109913" y="4605338"/>
          <p14:tracePt t="45750" x="3127375" y="4605338"/>
          <p14:tracePt t="45759" x="3135313" y="4605338"/>
          <p14:tracePt t="45776" x="3144838" y="4605338"/>
          <p14:tracePt t="45781" x="3152775" y="4605338"/>
          <p14:tracePt t="46688" x="3144838" y="4589463"/>
          <p14:tracePt t="46694" x="3127375" y="4579938"/>
          <p14:tracePt t="56622" x="3084513" y="4630738"/>
          <p14:tracePt t="56631" x="3025775" y="4699000"/>
          <p14:tracePt t="56637" x="2974975" y="4749800"/>
          <p14:tracePt t="56649" x="2922588" y="4792663"/>
          <p14:tracePt t="56654" x="2889250" y="4827588"/>
          <p14:tracePt t="56664" x="2846388" y="4868863"/>
          <p14:tracePt t="56671" x="2813050" y="4894263"/>
          <p14:tracePt t="56680" x="2762250" y="4937125"/>
          <p14:tracePt t="56686" x="2736850" y="4954588"/>
          <p14:tracePt t="56696" x="2693988" y="4979988"/>
          <p14:tracePt t="56703" x="2660650" y="4987925"/>
          <p14:tracePt t="56712" x="2633663" y="5005388"/>
          <p14:tracePt t="56719" x="2625725" y="5005388"/>
          <p14:tracePt t="56728" x="2617788" y="5013325"/>
          <p14:tracePt t="56735" x="2608263" y="5013325"/>
          <p14:tracePt t="56799" x="2592388" y="5013325"/>
          <p14:tracePt t="56903" x="2582863" y="5013325"/>
          <p14:tracePt t="56912" x="2574925" y="5013325"/>
          <p14:tracePt t="56919" x="2566988" y="5013325"/>
          <p14:tracePt t="56928" x="2549525" y="5022850"/>
          <p14:tracePt t="56941" x="2532063" y="5038725"/>
          <p14:tracePt t="56958" x="2506663" y="5056188"/>
          <p14:tracePt t="56965" x="2498725" y="5073650"/>
          <p14:tracePt t="56975" x="2473325" y="5081588"/>
          <p14:tracePt t="56981" x="2455863" y="5091113"/>
          <p14:tracePt t="56990" x="2438400" y="5106988"/>
          <p14:tracePt t="56998" x="2422525" y="5116513"/>
          <p14:tracePt t="57006" x="2397125" y="5132388"/>
          <p14:tracePt t="57014" x="2379663" y="5141913"/>
          <p14:tracePt t="57023" x="2344738" y="5167313"/>
          <p14:tracePt t="57031" x="2328863" y="5175250"/>
          <p14:tracePt t="57039" x="2311400" y="5183188"/>
          <p14:tracePt t="57057" x="2293938" y="5218113"/>
          <p14:tracePt t="57065" x="2278063" y="5235575"/>
          <p14:tracePt t="57071" x="2268538" y="5243513"/>
          <p14:tracePt t="57080" x="2268538" y="5260975"/>
          <p14:tracePt t="57439" x="2278063" y="5260975"/>
          <p14:tracePt t="57454" x="2293938" y="5260975"/>
          <p14:tracePt t="57481" x="2311400" y="5260975"/>
          <p14:tracePt t="57496" x="2319338" y="5260975"/>
          <p14:tracePt t="57502" x="2336800" y="5251450"/>
          <p14:tracePt t="57518" x="2344738" y="5251450"/>
          <p14:tracePt t="57528" x="2354263" y="5251450"/>
          <p14:tracePt t="57534" x="2371725" y="5251450"/>
          <p14:tracePt t="57542" x="2379663" y="5251450"/>
          <p14:tracePt t="57550" x="2387600" y="5251450"/>
          <p14:tracePt t="57558" x="2397125" y="5251450"/>
          <p14:tracePt t="57575" x="2413000" y="5251450"/>
          <p14:tracePt t="57582" x="2422525" y="5251450"/>
          <p14:tracePt t="57590" x="2430463" y="5251450"/>
          <p14:tracePt t="57598" x="2447925" y="5251450"/>
          <p14:tracePt t="57606" x="2455863" y="5251450"/>
          <p14:tracePt t="57614" x="2473325" y="5251450"/>
          <p14:tracePt t="57623" x="2481263" y="5251450"/>
          <p14:tracePt t="57631" x="2506663" y="5251450"/>
          <p14:tracePt t="57638" x="2532063" y="5251450"/>
          <p14:tracePt t="57648" x="2541588" y="5251450"/>
          <p14:tracePt t="57654" x="2557463" y="5251450"/>
          <p14:tracePt t="57665" x="2574925" y="5251450"/>
          <p14:tracePt t="57671" x="2582863" y="5251450"/>
          <p14:tracePt t="57681" x="2608263" y="5251450"/>
          <p14:tracePt t="57686" x="2617788" y="5251450"/>
          <p14:tracePt t="57696" x="2643188" y="5251450"/>
          <p14:tracePt t="57703" x="2660650" y="5251450"/>
          <p14:tracePt t="57713" x="2668588" y="5251450"/>
          <p14:tracePt t="57718" x="2686050" y="5251450"/>
          <p14:tracePt t="57725" x="2711450" y="5251450"/>
          <p14:tracePt t="57734" x="2727325" y="5251450"/>
          <p14:tracePt t="57742" x="2770188" y="5251450"/>
          <p14:tracePt t="57750" x="2795588" y="5251450"/>
          <p14:tracePt t="57759" x="2830513" y="5251450"/>
          <p14:tracePt t="57766" x="2846388" y="5251450"/>
          <p14:tracePt t="57775" x="2871788" y="5251450"/>
          <p14:tracePt t="57782" x="2897188" y="5251450"/>
          <p14:tracePt t="57790" x="2922588" y="5251450"/>
          <p14:tracePt t="57797" x="2932113" y="5251450"/>
          <p14:tracePt t="57806" x="2965450" y="5251450"/>
          <p14:tracePt t="57814" x="2990850" y="5251450"/>
          <p14:tracePt t="57822" x="3008313" y="5251450"/>
          <p14:tracePt t="57832" x="3025775" y="5251450"/>
          <p14:tracePt t="57839" x="3041650" y="5251450"/>
          <p14:tracePt t="57848" x="3067050" y="5251450"/>
          <p14:tracePt t="57854" x="3094038" y="5251450"/>
          <p14:tracePt t="57865" x="3109913" y="5251450"/>
          <p14:tracePt t="57871" x="3135313" y="5251450"/>
          <p14:tracePt t="57881" x="3152775" y="5251450"/>
          <p14:tracePt t="57886" x="3178175" y="5251450"/>
          <p14:tracePt t="57897" x="3203575" y="5251450"/>
          <p14:tracePt t="57901" x="3221038" y="5251450"/>
          <p14:tracePt t="57911" x="3228975" y="5251450"/>
          <p14:tracePt t="57919" x="3246438" y="5251450"/>
          <p14:tracePt t="57926" x="3263900" y="5251450"/>
          <p14:tracePt t="57934" x="3271838" y="5251450"/>
          <p14:tracePt t="57942" x="3297238" y="5251450"/>
          <p14:tracePt t="57950" x="3314700" y="5251450"/>
          <p14:tracePt t="57959" x="3322638" y="5251450"/>
          <p14:tracePt t="57968" x="3348038" y="5251450"/>
          <p14:tracePt t="57973" x="3355975" y="5251450"/>
          <p14:tracePt t="57982" x="3382963" y="5251450"/>
          <p14:tracePt t="57990" x="3408363" y="5251450"/>
          <p14:tracePt t="57998" x="3424238" y="5251450"/>
          <p14:tracePt t="58006" x="3433763" y="5251450"/>
          <p14:tracePt t="58015" x="3449638" y="5251450"/>
          <p14:tracePt t="58023" x="3475038" y="5251450"/>
          <p14:tracePt t="58031" x="3492500" y="5251450"/>
          <p14:tracePt t="58039" x="3509963" y="5251450"/>
          <p14:tracePt t="58047" x="3535363" y="5251450"/>
          <p14:tracePt t="58054" x="3543300" y="5251450"/>
          <p14:tracePt t="58065" x="3552825" y="5251450"/>
          <p14:tracePt t="58070" x="3560763" y="5251450"/>
          <p14:tracePt t="58080" x="3568700" y="5251450"/>
          <p14:tracePt t="58102" x="3586163" y="5251450"/>
          <p14:tracePt t="58118" x="3603625" y="5243513"/>
          <p14:tracePt t="58142" x="3611563" y="5243513"/>
          <p14:tracePt t="58149" x="3629025" y="5243513"/>
          <p14:tracePt t="58174" x="3646488" y="5243513"/>
          <p14:tracePt t="58182" x="3662363" y="5235575"/>
          <p14:tracePt t="58205" x="3671888" y="5235575"/>
          <p14:tracePt t="58237" x="3679825" y="5235575"/>
          <p14:tracePt t="58302" x="3697288" y="5226050"/>
          <p14:tracePt t="58327" x="3705225" y="5218113"/>
          <p14:tracePt t="59119" x="3713163" y="5208588"/>
          <p14:tracePt t="75118" x="3713163" y="5235575"/>
          <p14:tracePt t="75127" x="3713163" y="5260975"/>
          <p14:tracePt t="75134" x="3738563" y="5268913"/>
          <p14:tracePt t="75141" x="3781425" y="5251450"/>
          <p14:tracePt t="75149" x="3875088" y="5218113"/>
          <p14:tracePt t="75157" x="3960813" y="5192713"/>
          <p14:tracePt t="75167" x="3994150" y="5192713"/>
          <p14:tracePt t="75183" x="4002088" y="5192713"/>
          <p14:tracePt t="75525" x="4002088" y="5200650"/>
          <p14:tracePt t="75536" x="3976688" y="5218113"/>
          <p14:tracePt t="75541" x="3968750" y="5226050"/>
          <p14:tracePt t="75549" x="3908425" y="5243513"/>
          <p14:tracePt t="75557" x="3883025" y="5251450"/>
          <p14:tracePt t="75566" x="3867150" y="5251450"/>
          <p14:tracePt t="75573" x="3832225" y="5268913"/>
          <p14:tracePt t="75581" x="3798888" y="5268913"/>
          <p14:tracePt t="75589" x="3773488" y="5268913"/>
          <p14:tracePt t="75597" x="3756025" y="5268913"/>
          <p14:tracePt t="75605" x="3730625" y="5268913"/>
          <p14:tracePt t="75614" x="3713163" y="5268913"/>
          <p14:tracePt t="75623" x="3705225" y="5268913"/>
          <p14:tracePt t="75630" x="3687763" y="5268913"/>
          <p14:tracePt t="75640" x="3662363" y="5268913"/>
          <p14:tracePt t="75646" x="3636963" y="5268913"/>
          <p14:tracePt t="75656" x="3603625" y="5268913"/>
          <p14:tracePt t="75661" x="3560763" y="5268913"/>
          <p14:tracePt t="75672" x="3527425" y="5268913"/>
          <p14:tracePt t="75677" x="3484563" y="5268913"/>
          <p14:tracePt t="75689" x="3449638" y="5268913"/>
          <p14:tracePt t="75693" x="3433763" y="5268913"/>
          <p14:tracePt t="75705" x="3424238" y="5268913"/>
          <p14:tracePt t="75741" x="3416300" y="5268913"/>
          <p14:tracePt t="76142" x="3408363" y="5268913"/>
          <p14:tracePt t="76150" x="3398838" y="5268913"/>
          <p14:tracePt t="76255" x="3390900" y="5268913"/>
          <p14:tracePt t="76262" x="3373438" y="5260975"/>
          <p14:tracePt t="76278" x="3348038" y="5243513"/>
          <p14:tracePt t="76288" x="3330575" y="5235575"/>
          <p14:tracePt t="76294" x="3322638" y="5226050"/>
          <p14:tracePt t="76445" x="3297238" y="5226050"/>
          <p14:tracePt t="76461" x="3271838" y="5226050"/>
          <p14:tracePt t="76471" x="3263900" y="5243513"/>
          <p14:tracePt t="76477" x="3238500" y="5286375"/>
          <p14:tracePt t="76488" x="3211513" y="5362575"/>
          <p14:tracePt t="76493" x="3178175" y="5438775"/>
          <p14:tracePt t="76502" x="3144838" y="5489575"/>
          <p14:tracePt t="76509" x="3127375" y="5549900"/>
          <p14:tracePt t="76518" x="3109913" y="5583238"/>
          <p14:tracePt t="76525" x="3076575" y="5634038"/>
          <p14:tracePt t="76533" x="3051175" y="5668963"/>
          <p14:tracePt t="76541" x="3033713" y="5710238"/>
          <p14:tracePt t="76550" x="3008313" y="5727700"/>
          <p14:tracePt t="76557" x="2990850" y="5745163"/>
          <p14:tracePt t="76565" x="2982913" y="5761038"/>
          <p14:tracePt t="76573" x="2974975" y="5778500"/>
          <p14:tracePt t="76581" x="2965450" y="5788025"/>
          <p14:tracePt t="76590" x="2965450" y="5803900"/>
          <p14:tracePt t="76597" x="2965450" y="5813425"/>
          <p14:tracePt t="76607" x="2965450" y="5821363"/>
          <p14:tracePt t="76613" x="2965450" y="5838825"/>
          <p14:tracePt t="76624" x="2965450" y="5846763"/>
          <p14:tracePt t="76629" x="2965450" y="5854700"/>
          <p14:tracePt t="76639" x="2957513" y="5864225"/>
          <p14:tracePt t="76645" x="2949575" y="5864225"/>
          <p14:tracePt t="76656" x="2949575" y="5880100"/>
          <p14:tracePt t="76839" x="2940050" y="5872163"/>
          <p14:tracePt t="76847" x="2932113" y="5872163"/>
          <p14:tracePt t="76855" x="2922588" y="5864225"/>
          <p14:tracePt t="76862" x="2897188" y="5854700"/>
          <p14:tracePt t="76873" x="2871788" y="5846763"/>
          <p14:tracePt t="76878" x="2846388" y="5838825"/>
          <p14:tracePt t="76888" x="2813050" y="5821363"/>
          <p14:tracePt t="76894" x="2787650" y="5821363"/>
          <p14:tracePt t="76904" x="2762250" y="5813425"/>
          <p14:tracePt t="76910" x="2727325" y="5813425"/>
          <p14:tracePt t="76917" x="2686050" y="5803900"/>
          <p14:tracePt t="76927" x="2651125" y="5795963"/>
          <p14:tracePt t="76933" x="2608263" y="5788025"/>
          <p14:tracePt t="76942" x="2582863" y="5788025"/>
          <p14:tracePt t="76951" x="2541588" y="5788025"/>
          <p14:tracePt t="76958" x="2524125" y="5778500"/>
          <p14:tracePt t="76967" x="2498725" y="5778500"/>
          <p14:tracePt t="76974" x="2481263" y="5778500"/>
          <p14:tracePt t="76982" x="2463800" y="5778500"/>
          <p14:tracePt t="76989" x="2455863" y="5778500"/>
          <p14:tracePt t="76998" x="2430463" y="5778500"/>
          <p14:tracePt t="77006" x="2405063" y="5770563"/>
          <p14:tracePt t="77023" x="2387600" y="5761038"/>
          <p14:tracePt t="77030" x="2371725" y="5753100"/>
          <p14:tracePt t="77047" x="2354263" y="5753100"/>
          <p14:tracePt t="77057" x="2328863" y="5735638"/>
          <p14:tracePt t="77073" x="2311400" y="5727700"/>
          <p14:tracePt t="77077" x="2293938" y="5727700"/>
          <p14:tracePt t="77086" x="2286000" y="5727700"/>
          <p14:tracePt t="77093" x="2278063" y="5727700"/>
          <p14:tracePt t="77101" x="2268538" y="5727700"/>
          <p14:tracePt t="77125" x="2260600" y="5727700"/>
          <p14:tracePt t="77134" x="2243138" y="5727700"/>
          <p14:tracePt t="77150" x="2235200" y="5727700"/>
          <p14:tracePt t="77166" x="2227263" y="5727700"/>
          <p14:tracePt t="77293" x="2217738" y="5719763"/>
          <p14:tracePt t="77549" x="2217738" y="5710238"/>
          <p14:tracePt t="77574" x="2227263" y="5710238"/>
          <p14:tracePt t="77581" x="2235200" y="5710238"/>
          <p14:tracePt t="77591" x="2252663" y="5710238"/>
          <p14:tracePt t="77597" x="2268538" y="5710238"/>
          <p14:tracePt t="77607" x="2278063" y="5710238"/>
          <p14:tracePt t="77613" x="2311400" y="5710238"/>
          <p14:tracePt t="77623" x="2344738" y="5710238"/>
          <p14:tracePt t="77629" x="2362200" y="5710238"/>
          <p14:tracePt t="77640" x="2387600" y="5710238"/>
          <p14:tracePt t="77645" x="2413000" y="5710238"/>
          <p14:tracePt t="77656" x="2430463" y="5710238"/>
          <p14:tracePt t="77661" x="2455863" y="5710238"/>
          <p14:tracePt t="77672" x="2463800" y="5710238"/>
          <p14:tracePt t="77677" x="2473325" y="5710238"/>
          <p14:tracePt t="77687" x="2498725" y="5710238"/>
          <p14:tracePt t="77982" x="2506663" y="5710238"/>
          <p14:tracePt t="77997" x="2516188" y="5710238"/>
          <p14:tracePt t="78013" x="2524125" y="5710238"/>
          <p14:tracePt t="78029" x="2532063" y="5710238"/>
          <p14:tracePt t="78045" x="2549525" y="5710238"/>
          <p14:tracePt t="78056" x="2557463" y="5710238"/>
          <p14:tracePt t="78072" x="2566988" y="5710238"/>
          <p14:tracePt t="78086" x="2574925" y="5710238"/>
          <p14:tracePt t="78101" x="2582863" y="5710238"/>
          <p14:tracePt t="78134" x="2592388" y="5710238"/>
          <p14:tracePt t="78190" x="2608263" y="5710238"/>
          <p14:tracePt t="78214" x="2617788" y="5710238"/>
          <p14:tracePt t="78222" x="2625725" y="5710238"/>
          <p14:tracePt t="78241" x="2633663" y="5710238"/>
          <p14:tracePt t="78272" x="2643188" y="5710238"/>
          <p14:tracePt t="78287" x="2651125" y="5710238"/>
          <p14:tracePt t="78311" x="2660650" y="5710238"/>
          <p14:tracePt t="78317" x="2676525" y="5727700"/>
          <p14:tracePt t="78334" x="2693988" y="5745163"/>
          <p14:tracePt t="78342" x="2701925" y="5761038"/>
          <p14:tracePt t="78350" x="2719388" y="5770563"/>
          <p14:tracePt t="78358" x="2727325" y="5788025"/>
          <p14:tracePt t="78366" x="2744788" y="5813425"/>
          <p14:tracePt t="78373" x="2752725" y="5838825"/>
          <p14:tracePt t="78382" x="2752725" y="5854700"/>
          <p14:tracePt t="78391" x="2762250" y="5872163"/>
          <p14:tracePt t="78398" x="2770188" y="5880100"/>
          <p14:tracePt t="78407" x="2770188" y="5897563"/>
          <p14:tracePt t="78414" x="2770188" y="5915025"/>
          <p14:tracePt t="78430" x="2770188" y="5922963"/>
          <p14:tracePt t="78440" x="2770188" y="5940425"/>
          <p14:tracePt t="78446" x="2770188" y="5948363"/>
          <p14:tracePt t="78457" x="2770188" y="5957888"/>
          <p14:tracePt t="78462" x="2770188" y="5965825"/>
          <p14:tracePt t="78472" x="2762250" y="5983288"/>
          <p14:tracePt t="78477" x="2762250" y="5991225"/>
          <p14:tracePt t="78486" x="2752725" y="5999163"/>
          <p14:tracePt t="78495" x="2744788" y="5999163"/>
          <p14:tracePt t="78501" x="2736850" y="6016625"/>
          <p14:tracePt t="78509" x="2727325" y="6024563"/>
          <p14:tracePt t="78518" x="2711450" y="6034088"/>
          <p14:tracePt t="78525" x="2693988" y="6042025"/>
          <p14:tracePt t="78535" x="2693988" y="6049963"/>
          <p14:tracePt t="78542" x="2668588" y="6059488"/>
          <p14:tracePt t="78550" x="2651125" y="6076950"/>
          <p14:tracePt t="78557" x="2633663" y="6084888"/>
          <p14:tracePt t="78566" x="2617788" y="6092825"/>
          <p14:tracePt t="78574" x="2592388" y="6102350"/>
          <p14:tracePt t="78581" x="2582863" y="6110288"/>
          <p14:tracePt t="78590" x="2574925" y="6110288"/>
          <p14:tracePt t="78597" x="2549525" y="6118225"/>
          <p14:tracePt t="78607" x="2532063" y="6118225"/>
          <p14:tracePt t="78613" x="2516188" y="6127750"/>
          <p14:tracePt t="78623" x="2489200" y="6127750"/>
          <p14:tracePt t="78629" x="2481263" y="6143625"/>
          <p14:tracePt t="78640" x="2455863" y="6143625"/>
          <p14:tracePt t="78645" x="2438400" y="6153150"/>
          <p14:tracePt t="78661" x="2422525" y="6161088"/>
          <p14:tracePt t="78672" x="2413000" y="6161088"/>
          <p14:tracePt t="78757" x="2405063" y="6169025"/>
          <p14:tracePt t="78942" x="2405063" y="6178550"/>
          <p14:tracePt t="78966" x="2405063" y="6186488"/>
          <p14:tracePt t="79095" x="2413000" y="6186488"/>
          <p14:tracePt t="79118" x="2422525" y="6186488"/>
          <p14:tracePt t="79142" x="2430463" y="6186488"/>
          <p14:tracePt t="79150" x="2438400" y="6194425"/>
          <p14:tracePt t="79166" x="2455863" y="6203950"/>
          <p14:tracePt t="79174" x="2463800" y="6203950"/>
          <p14:tracePt t="79183" x="2473325" y="6203950"/>
          <p14:tracePt t="79191" x="2498725" y="6211888"/>
          <p14:tracePt t="79197" x="2516188" y="6211888"/>
          <p14:tracePt t="79207" x="2532063" y="6221413"/>
          <p14:tracePt t="79214" x="2566988" y="6229350"/>
          <p14:tracePt t="79224" x="2600325" y="6229350"/>
          <p14:tracePt t="79230" x="2633663" y="6229350"/>
          <p14:tracePt t="79241" x="2651125" y="6229350"/>
          <p14:tracePt t="79245" x="2676525" y="6229350"/>
          <p14:tracePt t="79257" x="2701925" y="6229350"/>
          <p14:tracePt t="79262" x="2711450" y="6229350"/>
          <p14:tracePt t="79270" x="2719388" y="6229350"/>
          <p14:tracePt t="79277" x="2744788" y="6229350"/>
          <p14:tracePt t="79285" x="2752725" y="6229350"/>
          <p14:tracePt t="79293" x="2762250" y="6229350"/>
          <p14:tracePt t="79301" x="2778125" y="6229350"/>
          <p14:tracePt t="79309" x="2795588" y="6229350"/>
          <p14:tracePt t="79318" x="2805113" y="6229350"/>
          <p14:tracePt t="79334" x="2813050" y="6229350"/>
          <p14:tracePt t="79391" x="2820988" y="6229350"/>
          <p14:tracePt t="80029" x="2838450" y="6229350"/>
          <p14:tracePt t="80040" x="2855913" y="6246813"/>
          <p14:tracePt t="80045" x="2881313" y="6246813"/>
          <p14:tracePt t="80057" x="2932113" y="6254750"/>
          <p14:tracePt t="80061" x="2974975" y="6280150"/>
          <p14:tracePt t="80070" x="3051175" y="6288088"/>
          <p14:tracePt t="80077" x="3119438" y="6297613"/>
          <p14:tracePt t="80085" x="3178175" y="6305550"/>
          <p14:tracePt t="80093" x="3254375" y="6313488"/>
          <p14:tracePt t="80101" x="3314700" y="6313488"/>
          <p14:tracePt t="80109" x="3355975" y="6323013"/>
          <p14:tracePt t="80118" x="3390900" y="6323013"/>
          <p14:tracePt t="80125" x="3408363" y="6323013"/>
          <p14:tracePt t="80133" x="3416300" y="6323013"/>
          <p14:tracePt t="80142" x="3424238" y="6323013"/>
          <p14:tracePt t="80149" x="3433763" y="6323013"/>
          <p14:tracePt t="80165" x="3441700" y="6323013"/>
          <p14:tracePt t="80174" x="3449638" y="6323013"/>
          <p14:tracePt t="80806" x="3459163" y="6323013"/>
          <p14:tracePt t="80824" x="3475038" y="6323013"/>
          <p14:tracePt t="80845" x="3492500" y="6323013"/>
          <p14:tracePt t="80856" x="3502025" y="6323013"/>
          <p14:tracePt t="80861" x="3509963" y="6323013"/>
          <p14:tracePt t="80869" x="3517900" y="6323013"/>
          <p14:tracePt t="80877" x="3535363" y="6323013"/>
          <p14:tracePt t="80885" x="3552825" y="6323013"/>
          <p14:tracePt t="80893" x="3560763" y="6323013"/>
          <p14:tracePt t="80902" x="3578225" y="6323013"/>
          <p14:tracePt t="80909" x="3586163" y="6323013"/>
          <p14:tracePt t="80919" x="3594100" y="6323013"/>
          <p14:tracePt t="80925" x="3611563" y="6323013"/>
          <p14:tracePt t="80934" x="3619500" y="6323013"/>
          <p14:tracePt t="80949" x="3636963" y="6323013"/>
          <p14:tracePt t="80974" x="3654425" y="6323013"/>
          <p14:tracePt t="80990" x="3671888" y="6323013"/>
          <p14:tracePt t="81008" x="3679825" y="6323013"/>
          <p14:tracePt t="81014" x="3687763" y="6323013"/>
          <p14:tracePt t="81110" x="3705225" y="6323013"/>
          <p14:tracePt t="81126" x="3713163" y="6323013"/>
          <p14:tracePt t="81158" x="3722688" y="6323013"/>
          <p14:tracePt t="81166" x="3730625" y="6323013"/>
          <p14:tracePt t="81198" x="3738563" y="6323013"/>
          <p14:tracePt t="81229" x="3738563" y="6330950"/>
          <p14:tracePt t="81240" x="3748088" y="6330950"/>
          <p14:tracePt t="81261" x="3763963" y="6348413"/>
          <p14:tracePt t="81350" x="3773488" y="6356350"/>
          <p14:tracePt t="81357" x="3781425" y="6365875"/>
          <p14:tracePt t="81381" x="3781425" y="6373813"/>
          <p14:tracePt t="81397" x="3790950" y="6373813"/>
          <p14:tracePt t="81815" x="3798888" y="6373813"/>
          <p14:tracePt t="81825" x="3816350" y="6373813"/>
          <p14:tracePt t="81829" x="3824288" y="6373813"/>
          <p14:tracePt t="81841" x="3832225" y="6373813"/>
          <p14:tracePt t="81845" x="3849688" y="6373813"/>
          <p14:tracePt t="81854" x="3867150" y="6373813"/>
          <p14:tracePt t="81861" x="3892550" y="6365875"/>
          <p14:tracePt t="81877" x="3908425" y="6365875"/>
          <p14:tracePt t="81885" x="3917950" y="6365875"/>
          <p14:tracePt t="81893" x="3943350" y="6365875"/>
          <p14:tracePt t="81903" x="3968750" y="6356350"/>
          <p14:tracePt t="81909" x="3994150" y="6348413"/>
          <p14:tracePt t="81917" x="4002088" y="6348413"/>
          <p14:tracePt t="81925" x="4027488" y="6348413"/>
          <p14:tracePt t="81933" x="4052888" y="6338888"/>
          <p14:tracePt t="81942" x="4062413" y="6330950"/>
          <p14:tracePt t="81949" x="4087813" y="6323013"/>
          <p14:tracePt t="81958" x="4121150" y="6305550"/>
          <p14:tracePt t="81965" x="4138613" y="6297613"/>
          <p14:tracePt t="81974" x="4146550" y="6288088"/>
          <p14:tracePt t="81981" x="4156075" y="6288088"/>
          <p14:tracePt t="81991" x="4164013" y="6280150"/>
          <p14:tracePt t="81997" x="4171950" y="6262688"/>
          <p14:tracePt t="82013" x="4181475" y="6254750"/>
          <p14:tracePt t="82024" x="4189413" y="6246813"/>
          <p14:tracePt t="82029" x="4197350" y="6237288"/>
          <p14:tracePt t="82041" x="4197350" y="6229350"/>
          <p14:tracePt t="82045" x="4206875" y="6221413"/>
          <p14:tracePt t="82069" x="4240213" y="6186488"/>
          <p14:tracePt t="82077" x="4240213" y="6178550"/>
          <p14:tracePt t="82086" x="4249738" y="6161088"/>
          <p14:tracePt t="82095" x="4257675" y="6153150"/>
          <p14:tracePt t="82103" x="4265613" y="6143625"/>
          <p14:tracePt t="82110" x="4275138" y="6135688"/>
          <p14:tracePt t="82117" x="4283075" y="6110288"/>
          <p14:tracePt t="82125" x="4291013" y="6102350"/>
          <p14:tracePt t="82141" x="4300538" y="6092825"/>
          <p14:tracePt t="82158" x="4300538" y="6084888"/>
          <p14:tracePt t="82165" x="4316413" y="6067425"/>
          <p14:tracePt t="82198" x="4341813" y="6042025"/>
          <p14:tracePt t="82207" x="4341813" y="6034088"/>
          <p14:tracePt t="82214" x="4359275" y="6024563"/>
          <p14:tracePt t="82225" x="4359275" y="6016625"/>
          <p14:tracePt t="82231" x="4368800" y="6008688"/>
          <p14:tracePt t="82241" x="4376738" y="5991225"/>
          <p14:tracePt t="82246" x="4384675" y="5983288"/>
          <p14:tracePt t="82262" x="4394200" y="5973763"/>
          <p14:tracePt t="82670" x="4384675" y="5965825"/>
          <p14:tracePt t="82677" x="4351338" y="5965825"/>
          <p14:tracePt t="82686" x="4300538" y="5983288"/>
          <p14:tracePt t="82694" x="4240213" y="5983288"/>
          <p14:tracePt t="82704" x="4232275" y="5983288"/>
          <p14:tracePt t="85006" x="4164013" y="5983288"/>
          <p14:tracePt t="85021" x="4087813" y="5948363"/>
          <p14:tracePt t="85031" x="4044950" y="5940425"/>
          <p14:tracePt t="85054" x="4037013" y="5932488"/>
          <p14:tracePt t="85070" x="4087813" y="5897563"/>
          <p14:tracePt t="85079" x="4164013" y="5854700"/>
          <p14:tracePt t="85086" x="4249738" y="5821363"/>
          <p14:tracePt t="85094" x="4325938" y="5778500"/>
          <p14:tracePt t="85102" x="4394200" y="5719763"/>
          <p14:tracePt t="85111" x="4452938" y="5668963"/>
          <p14:tracePt t="85119" x="4521200" y="5626100"/>
          <p14:tracePt t="85126" x="4597400" y="5565775"/>
          <p14:tracePt t="85135" x="4665663" y="5514975"/>
          <p14:tracePt t="85143" x="4741863" y="5456238"/>
          <p14:tracePt t="85151" x="4835525" y="5405438"/>
          <p14:tracePt t="85159" x="4911725" y="5353050"/>
          <p14:tracePt t="85167" x="4987925" y="5327650"/>
          <p14:tracePt t="85176" x="5064125" y="5294313"/>
          <p14:tracePt t="85182" x="5124450" y="5268913"/>
          <p14:tracePt t="85192" x="5208588" y="5235575"/>
          <p14:tracePt t="85198" x="5286375" y="5218113"/>
          <p14:tracePt t="85209" x="5387975" y="5192713"/>
          <p14:tracePt t="85213" x="5481638" y="5157788"/>
          <p14:tracePt t="85221" x="5565775" y="5124450"/>
          <p14:tracePt t="85229" x="5668963" y="5091113"/>
          <p14:tracePt t="85238" x="5770563" y="5056188"/>
          <p14:tracePt t="85247" x="5905500" y="4987925"/>
          <p14:tracePt t="85254" x="6042025" y="4911725"/>
          <p14:tracePt t="85262" x="6161088" y="4860925"/>
          <p14:tracePt t="85271" x="6262688" y="4802188"/>
          <p14:tracePt t="85277" x="6365875" y="4767263"/>
          <p14:tracePt t="85286" x="6483350" y="4733925"/>
          <p14:tracePt t="85294" x="6594475" y="4665663"/>
          <p14:tracePt t="85301" x="6680200" y="4630738"/>
          <p14:tracePt t="85310" x="6772275" y="4597400"/>
          <p14:tracePt t="85317" x="6815138" y="4589463"/>
          <p14:tracePt t="85328" x="6916738" y="4554538"/>
          <p14:tracePt t="85334" x="6977063" y="4538663"/>
          <p14:tracePt t="85344" x="7053263" y="4521200"/>
          <p14:tracePt t="85349" x="7113588" y="4503738"/>
          <p14:tracePt t="85360" x="7180263" y="4503738"/>
          <p14:tracePt t="85365" x="7248525" y="4486275"/>
          <p14:tracePt t="85377" x="7308850" y="4470400"/>
          <p14:tracePt t="85381" x="7350125" y="4470400"/>
          <p14:tracePt t="85393" x="7410450" y="4460875"/>
          <p14:tracePt t="85397" x="7453313" y="4452938"/>
          <p14:tracePt t="85407" x="7504113" y="4445000"/>
          <p14:tracePt t="85413" x="7572375" y="4435475"/>
          <p14:tracePt t="85422" x="7623175" y="4427538"/>
          <p14:tracePt t="85429" x="7666038" y="4419600"/>
          <p14:tracePt t="85437" x="7699375" y="4419600"/>
          <p14:tracePt t="85445" x="7732713" y="4402138"/>
          <p14:tracePt t="85454" x="7767638" y="4402138"/>
          <p14:tracePt t="85461" x="7818438" y="4376738"/>
          <p14:tracePt t="85470" x="7843838" y="4376738"/>
          <p14:tracePt t="85477" x="7902575" y="4351338"/>
          <p14:tracePt t="85485" x="7970838" y="4333875"/>
          <p14:tracePt t="85494" x="8039100" y="4308475"/>
          <p14:tracePt t="85501" x="8099425" y="4300538"/>
          <p14:tracePt t="85511" x="8140700" y="4291013"/>
          <p14:tracePt t="85517" x="8201025" y="4283075"/>
          <p14:tracePt t="85527" x="8259763" y="4265613"/>
          <p14:tracePt t="85533" x="8294688" y="4257675"/>
          <p14:tracePt t="85544" x="8353425" y="4249738"/>
          <p14:tracePt t="85549" x="8413750" y="4232275"/>
          <p14:tracePt t="85560" x="8489950" y="4224338"/>
          <p14:tracePt t="85565" x="8558213" y="4214813"/>
          <p14:tracePt t="85577" x="8651875" y="4189413"/>
          <p14:tracePt t="85581" x="8743950" y="4189413"/>
          <p14:tracePt t="85591" x="8829675" y="4181475"/>
          <p14:tracePt t="85597" x="8948738" y="4171950"/>
          <p14:tracePt t="85605" x="9058275" y="417195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614E6-9FEC-4468-BFB6-D0DFA061B7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6741" y="846237"/>
            <a:ext cx="8209607" cy="7825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선후 조건문 작성 시 고려사항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5E8079A1-035F-4EEA-B259-194790C51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F57C1A-8586-4FCF-9141-34910973664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BFCBF64-07D5-414F-B205-FBCFE3500AC2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7.3 </a:t>
            </a:r>
            <a:r>
              <a: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선후 조건문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37DA48C-875B-4558-A6F7-AE892CA1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6" y="1484784"/>
            <a:ext cx="8465640" cy="34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선후 조건문을 작성할 때는 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정상적인 처리 상황을 우선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적으로 기술</a:t>
            </a: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여러 가지의 정상적인 상황이 존재할 때는 이들을 제각기 다른 선조건문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으로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기술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선조건문에 대해 출력이 산출되었거나 자료저장소가 수정되었을 때의 처리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상황을 후조건문 으로 기술해야 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정상적인 처리상황이 기술되었으면 다음에는 오류의 경우나 비정상적인 경우에 대해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적절한 선후조건문을 작성해야 함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입력과 출력자료 사이에 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복잡한 변환관계가 존재하면 구조적 언어로 표현방법 변경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585"/>
    </mc:Choice>
    <mc:Fallback xmlns="">
      <p:transition spd="slow" advTm="244585"/>
    </mc:Fallback>
  </mc:AlternateContent>
  <p:extLst>
    <p:ext uri="{3A86A75C-4F4B-4683-9AE1-C65F6400EC91}">
      <p14:laserTraceLst xmlns:p14="http://schemas.microsoft.com/office/powerpoint/2010/main">
        <p14:tracePtLst>
          <p14:tracePt t="148" x="2243138" y="3041650"/>
          <p14:tracePt t="168" x="2293938" y="3000375"/>
          <p14:tracePt t="173" x="2311400" y="2990850"/>
          <p14:tracePt t="186" x="2328863" y="2974975"/>
          <p14:tracePt t="190" x="2354263" y="2957513"/>
          <p14:tracePt t="198" x="2371725" y="2949575"/>
          <p14:tracePt t="206" x="2405063" y="2932113"/>
          <p14:tracePt t="214" x="2422525" y="2914650"/>
          <p14:tracePt t="222" x="2447925" y="2889250"/>
          <p14:tracePt t="230" x="2481263" y="2871788"/>
          <p14:tracePt t="237" x="2516188" y="2838450"/>
          <p14:tracePt t="245" x="2541588" y="2813050"/>
          <p14:tracePt t="254" x="2566988" y="2787650"/>
          <p14:tracePt t="261" x="2582863" y="2770188"/>
          <p14:tracePt t="271" x="2600325" y="2744788"/>
          <p14:tracePt t="278" x="2608263" y="2719388"/>
          <p14:tracePt t="286" x="2608263" y="2693988"/>
          <p14:tracePt t="294" x="2608263" y="2668588"/>
          <p14:tracePt t="301" x="2608263" y="2643188"/>
          <p14:tracePt t="310" x="2608263" y="2617788"/>
          <p14:tracePt t="317" x="2608263" y="2574925"/>
          <p14:tracePt t="328" x="2608263" y="2549525"/>
          <p14:tracePt t="334" x="2608263" y="2516188"/>
          <p14:tracePt t="344" x="2592388" y="2481263"/>
          <p14:tracePt t="350" x="2574925" y="2447925"/>
          <p14:tracePt t="362" x="2566988" y="2413000"/>
          <p14:tracePt t="365" x="2549525" y="2387600"/>
          <p14:tracePt t="376" x="2532063" y="2344738"/>
          <p14:tracePt t="382" x="2524125" y="2319338"/>
          <p14:tracePt t="393" x="2506663" y="2303463"/>
          <p14:tracePt t="398" x="2498725" y="2278063"/>
          <p14:tracePt t="410" x="2473325" y="2252663"/>
          <p14:tracePt t="414" x="2455863" y="2217738"/>
          <p14:tracePt t="422" x="2447925" y="2200275"/>
          <p14:tracePt t="430" x="2422525" y="2166938"/>
          <p14:tracePt t="437" x="2397125" y="2149475"/>
          <p14:tracePt t="446" x="2371725" y="2116138"/>
          <p14:tracePt t="454" x="2354263" y="2065338"/>
          <p14:tracePt t="462" x="2328863" y="2030413"/>
          <p14:tracePt t="471" x="2268538" y="1979613"/>
          <p14:tracePt t="478" x="2252663" y="1954213"/>
          <p14:tracePt t="486" x="2227263" y="1928813"/>
          <p14:tracePt t="494" x="2184400" y="1903413"/>
          <p14:tracePt t="502" x="2166938" y="1878013"/>
          <p14:tracePt t="510" x="2159000" y="1852613"/>
          <p14:tracePt t="519" x="2133600" y="1827213"/>
          <p14:tracePt t="527" x="2116138" y="1819275"/>
          <p14:tracePt t="535" x="2090738" y="1793875"/>
          <p14:tracePt t="544" x="2073275" y="1758950"/>
          <p14:tracePt t="550" x="2047875" y="1733550"/>
          <p14:tracePt t="560" x="2022475" y="1708150"/>
          <p14:tracePt t="566" x="2005013" y="1682750"/>
          <p14:tracePt t="577" x="1979613" y="1657350"/>
          <p14:tracePt t="582" x="1946275" y="1631950"/>
          <p14:tracePt t="593" x="1911350" y="1606550"/>
          <p14:tracePt t="598" x="1885950" y="1581150"/>
          <p14:tracePt t="609" x="1860550" y="1555750"/>
          <p14:tracePt t="614" x="1835150" y="1538288"/>
          <p14:tracePt t="622" x="1819275" y="1512888"/>
          <p14:tracePt t="630" x="1801813" y="1495425"/>
          <p14:tracePt t="637" x="1758950" y="1470025"/>
          <p14:tracePt t="646" x="1751013" y="1452563"/>
          <p14:tracePt t="654" x="1725613" y="1444625"/>
          <p14:tracePt t="662" x="1700213" y="1427163"/>
          <p14:tracePt t="671" x="1682750" y="1411288"/>
          <p14:tracePt t="678" x="1674813" y="1401763"/>
          <p14:tracePt t="686" x="1657350" y="1393825"/>
          <p14:tracePt t="694" x="1639888" y="1376363"/>
          <p14:tracePt t="702" x="1622425" y="1368425"/>
          <p14:tracePt t="710" x="1614488" y="1368425"/>
          <p14:tracePt t="719" x="1606550" y="1360488"/>
          <p14:tracePt t="727" x="1597025" y="1350963"/>
          <p14:tracePt t="743" x="1589088" y="1350963"/>
          <p14:tracePt t="1014" x="1589088" y="1360488"/>
          <p14:tracePt t="1025" x="1597025" y="1368425"/>
          <p14:tracePt t="1046" x="1606550" y="1385888"/>
          <p14:tracePt t="1054" x="1614488" y="1393825"/>
          <p14:tracePt t="1078" x="1614488" y="1401763"/>
          <p14:tracePt t="1094" x="1614488" y="1419225"/>
          <p14:tracePt t="1110" x="1614488" y="1427163"/>
          <p14:tracePt t="1118" x="1614488" y="1444625"/>
          <p14:tracePt t="1134" x="1614488" y="1452563"/>
          <p14:tracePt t="1143" x="1614488" y="1462088"/>
          <p14:tracePt t="1150" x="1614488" y="1477963"/>
          <p14:tracePt t="1161" x="1614488" y="1487488"/>
          <p14:tracePt t="1177" x="1614488" y="1495425"/>
          <p14:tracePt t="1182" x="1614488" y="1512888"/>
          <p14:tracePt t="1214" x="1614488" y="1520825"/>
          <p14:tracePt t="1224" x="1614488" y="1538288"/>
          <p14:tracePt t="1246" x="1614488" y="1555750"/>
          <p14:tracePt t="1254" x="1614488" y="1563688"/>
          <p14:tracePt t="1262" x="1614488" y="1571625"/>
          <p14:tracePt t="1270" x="1614488" y="1597025"/>
          <p14:tracePt t="1286" x="1622425" y="1622425"/>
          <p14:tracePt t="1302" x="1631950" y="1622425"/>
          <p14:tracePt t="1318" x="1631950" y="1631950"/>
          <p14:tracePt t="1334" x="1631950" y="1639888"/>
          <p14:tracePt t="1470" x="1649413" y="1657350"/>
          <p14:tracePt t="1477" x="1649413" y="1674813"/>
          <p14:tracePt t="1486" x="1657350" y="1690688"/>
          <p14:tracePt t="1494" x="1674813" y="1716088"/>
          <p14:tracePt t="1502" x="1674813" y="1741488"/>
          <p14:tracePt t="1510" x="1674813" y="1776413"/>
          <p14:tracePt t="1518" x="1682750" y="1827213"/>
          <p14:tracePt t="1527" x="1700213" y="1860550"/>
          <p14:tracePt t="1534" x="1700213" y="1885950"/>
          <p14:tracePt t="1544" x="1708150" y="1920875"/>
          <p14:tracePt t="1550" x="1725613" y="1954213"/>
          <p14:tracePt t="1560" x="1741488" y="1989138"/>
          <p14:tracePt t="1566" x="1758950" y="2030413"/>
          <p14:tracePt t="1576" x="1784350" y="2082800"/>
          <p14:tracePt t="1582" x="1784350" y="2116138"/>
          <p14:tracePt t="1593" x="1793875" y="2141538"/>
          <p14:tracePt t="1598" x="1809750" y="2166938"/>
          <p14:tracePt t="1607" x="1809750" y="2184400"/>
          <p14:tracePt t="1614" x="1827213" y="2200275"/>
          <p14:tracePt t="1621" x="1827213" y="2209800"/>
          <p14:tracePt t="1638" x="1835150" y="2227263"/>
          <p14:tracePt t="1758" x="1844675" y="2227263"/>
          <p14:tracePt t="1766" x="1852613" y="2227263"/>
          <p14:tracePt t="1918" x="1870075" y="2227263"/>
          <p14:tracePt t="1926" x="1870075" y="2217738"/>
          <p14:tracePt t="1934" x="1878013" y="2217738"/>
          <p14:tracePt t="1945" x="1885950" y="2217738"/>
          <p14:tracePt t="1950" x="1903413" y="2200275"/>
          <p14:tracePt t="1960" x="1903413" y="2192338"/>
          <p14:tracePt t="1966" x="1911350" y="2192338"/>
          <p14:tracePt t="1982" x="1920875" y="2192338"/>
          <p14:tracePt t="1998" x="1928813" y="2184400"/>
          <p14:tracePt t="2014" x="1938338" y="2184400"/>
          <p14:tracePt t="2030" x="1946275" y="2174875"/>
          <p14:tracePt t="2038" x="1963738" y="2174875"/>
          <p14:tracePt t="2055" x="1971675" y="2166938"/>
          <p14:tracePt t="2062" x="1971675" y="2159000"/>
          <p14:tracePt t="2070" x="1979613" y="2159000"/>
          <p14:tracePt t="2086" x="1997075" y="2149475"/>
          <p14:tracePt t="2102" x="2005013" y="2141538"/>
          <p14:tracePt t="2134" x="2014538" y="2141538"/>
          <p14:tracePt t="2230" x="2014538" y="2133600"/>
          <p14:tracePt t="2237" x="2014538" y="2124075"/>
          <p14:tracePt t="2246" x="2022475" y="2116138"/>
          <p14:tracePt t="2254" x="2022475" y="2108200"/>
          <p14:tracePt t="2262" x="2022475" y="2090738"/>
          <p14:tracePt t="2278" x="2022475" y="2082800"/>
          <p14:tracePt t="2286" x="2022475" y="2073275"/>
          <p14:tracePt t="2302" x="2022475" y="2065338"/>
          <p14:tracePt t="2311" x="2022475" y="2055813"/>
          <p14:tracePt t="2319" x="2022475" y="2047875"/>
          <p14:tracePt t="2334" x="2022475" y="2030413"/>
          <p14:tracePt t="2344" x="2022475" y="2022475"/>
          <p14:tracePt t="2350" x="2022475" y="1997075"/>
          <p14:tracePt t="2360" x="2022475" y="1989138"/>
          <p14:tracePt t="2367" x="2022475" y="1979613"/>
          <p14:tracePt t="2376" x="2022475" y="1963738"/>
          <p14:tracePt t="2382" x="2022475" y="1946275"/>
          <p14:tracePt t="2393" x="2022475" y="1928813"/>
          <p14:tracePt t="2398" x="2022475" y="1920875"/>
          <p14:tracePt t="2406" x="2022475" y="1911350"/>
          <p14:tracePt t="2414" x="2022475" y="1895475"/>
          <p14:tracePt t="2421" x="2014538" y="1878013"/>
          <p14:tracePt t="2430" x="2014538" y="1870075"/>
          <p14:tracePt t="2438" x="2014538" y="1860550"/>
          <p14:tracePt t="2445" x="2014538" y="1844675"/>
          <p14:tracePt t="2454" x="2005013" y="1835150"/>
          <p14:tracePt t="2462" x="2005013" y="1819275"/>
          <p14:tracePt t="2470" x="1997075" y="1801813"/>
          <p14:tracePt t="2478" x="1997075" y="1793875"/>
          <p14:tracePt t="2486" x="1997075" y="1766888"/>
          <p14:tracePt t="2494" x="1979613" y="1751013"/>
          <p14:tracePt t="2502" x="1971675" y="1725613"/>
          <p14:tracePt t="2511" x="1971675" y="1716088"/>
          <p14:tracePt t="2519" x="1963738" y="1690688"/>
          <p14:tracePt t="2528" x="1954213" y="1674813"/>
          <p14:tracePt t="2544" x="1954213" y="1665288"/>
          <p14:tracePt t="2550" x="1946275" y="1657350"/>
          <p14:tracePt t="2593" x="1938338" y="1649413"/>
          <p14:tracePt t="2607" x="1938338" y="1639888"/>
          <p14:tracePt t="2621" x="1938338" y="1631950"/>
          <p14:tracePt t="2654" x="1938338" y="1622425"/>
          <p14:tracePt t="2661" x="1938338" y="1614488"/>
          <p14:tracePt t="3006" x="1938338" y="1606550"/>
          <p14:tracePt t="3102" x="1938338" y="1597025"/>
          <p14:tracePt t="3118" x="1938338" y="1589088"/>
          <p14:tracePt t="3134" x="1946275" y="1589088"/>
          <p14:tracePt t="3150" x="1954213" y="1581150"/>
          <p14:tracePt t="3198" x="1963738" y="1581150"/>
          <p14:tracePt t="3223" x="1971675" y="1581150"/>
          <p14:tracePt t="3238" x="1989138" y="1581150"/>
          <p14:tracePt t="3270" x="1997075" y="1581150"/>
          <p14:tracePt t="3287" x="2005013" y="1581150"/>
          <p14:tracePt t="3319" x="2014538" y="1581150"/>
          <p14:tracePt t="3327" x="2022475" y="1581150"/>
          <p14:tracePt t="3334" x="2030413" y="1581150"/>
          <p14:tracePt t="3361" x="2047875" y="1581150"/>
          <p14:tracePt t="3367" x="2055813" y="1581150"/>
          <p14:tracePt t="3383" x="2065338" y="1581150"/>
          <p14:tracePt t="3390" x="2073275" y="1581150"/>
          <p14:tracePt t="3406" x="2082800" y="1581150"/>
          <p14:tracePt t="3422" x="2090738" y="1581150"/>
          <p14:tracePt t="3439" x="2098675" y="1581150"/>
          <p14:tracePt t="3446" x="2108200" y="1581150"/>
          <p14:tracePt t="3454" x="2133600" y="1581150"/>
          <p14:tracePt t="3461" x="2141538" y="1581150"/>
          <p14:tracePt t="3470" x="2166938" y="1581150"/>
          <p14:tracePt t="3478" x="2174875" y="1581150"/>
          <p14:tracePt t="3487" x="2184400" y="1581150"/>
          <p14:tracePt t="3495" x="2209800" y="1581150"/>
          <p14:tracePt t="3503" x="2227263" y="1581150"/>
          <p14:tracePt t="3511" x="2235200" y="1589088"/>
          <p14:tracePt t="3519" x="2260600" y="1597025"/>
          <p14:tracePt t="3528" x="2268538" y="1597025"/>
          <p14:tracePt t="3535" x="2293938" y="1606550"/>
          <p14:tracePt t="3545" x="2303463" y="1606550"/>
          <p14:tracePt t="3550" x="2319338" y="1606550"/>
          <p14:tracePt t="3560" x="2336800" y="1606550"/>
          <p14:tracePt t="3566" x="2354263" y="1614488"/>
          <p14:tracePt t="3577" x="2371725" y="1614488"/>
          <p14:tracePt t="3583" x="2387600" y="1622425"/>
          <p14:tracePt t="3590" x="2405063" y="1631950"/>
          <p14:tracePt t="3598" x="2422525" y="1631950"/>
          <p14:tracePt t="3605" x="2438400" y="1631950"/>
          <p14:tracePt t="3615" x="2447925" y="1631950"/>
          <p14:tracePt t="3622" x="2473325" y="1639888"/>
          <p14:tracePt t="3630" x="2498725" y="1639888"/>
          <p14:tracePt t="3639" x="2506663" y="1649413"/>
          <p14:tracePt t="3647" x="2516188" y="1649413"/>
          <p14:tracePt t="3654" x="2549525" y="1665288"/>
          <p14:tracePt t="3662" x="2566988" y="1665288"/>
          <p14:tracePt t="3670" x="2582863" y="1674813"/>
          <p14:tracePt t="3678" x="2617788" y="1690688"/>
          <p14:tracePt t="3687" x="2633663" y="1700213"/>
          <p14:tracePt t="3695" x="2668588" y="1716088"/>
          <p14:tracePt t="3702" x="2686050" y="1725613"/>
          <p14:tracePt t="3711" x="2701925" y="1741488"/>
          <p14:tracePt t="3719" x="2736850" y="1766888"/>
          <p14:tracePt t="3727" x="2762250" y="1784350"/>
          <p14:tracePt t="3735" x="2787650" y="1809750"/>
          <p14:tracePt t="3744" x="2813050" y="1827213"/>
          <p14:tracePt t="3750" x="2830513" y="1835150"/>
          <p14:tracePt t="3761" x="2838450" y="1844675"/>
          <p14:tracePt t="3767" x="2846388" y="1844675"/>
          <p14:tracePt t="3774" x="2863850" y="1844675"/>
          <p14:tracePt t="3782" x="2863850" y="1852613"/>
          <p14:tracePt t="3799" x="2871788" y="1852613"/>
          <p14:tracePt t="3806" x="2881313" y="1852613"/>
          <p14:tracePt t="3815" x="2889250" y="1852613"/>
          <p14:tracePt t="3822" x="2897188" y="1852613"/>
          <p14:tracePt t="3830" x="2906713" y="1852613"/>
          <p14:tracePt t="3839" x="2914650" y="1852613"/>
          <p14:tracePt t="3847" x="2922588" y="1852613"/>
          <p14:tracePt t="3863" x="2932113" y="1852613"/>
          <p14:tracePt t="3870" x="2940050" y="1852613"/>
          <p14:tracePt t="3879" x="2957513" y="1852613"/>
          <p14:tracePt t="3886" x="2965450" y="1852613"/>
          <p14:tracePt t="3894" x="2974975" y="1852613"/>
          <p14:tracePt t="3905" x="2990850" y="1852613"/>
          <p14:tracePt t="3912" x="3008313" y="1852613"/>
          <p14:tracePt t="3919" x="3025775" y="1860550"/>
          <p14:tracePt t="3930" x="3033713" y="1860550"/>
          <p14:tracePt t="3934" x="3051175" y="1860550"/>
          <p14:tracePt t="3945" x="3059113" y="1860550"/>
          <p14:tracePt t="3950" x="3076575" y="1860550"/>
          <p14:tracePt t="3961" x="3101975" y="1860550"/>
          <p14:tracePt t="3967" x="3119438" y="1860550"/>
          <p14:tracePt t="3974" x="3144838" y="1870075"/>
          <p14:tracePt t="3983" x="3178175" y="1870075"/>
          <p14:tracePt t="3990" x="3211513" y="1870075"/>
          <p14:tracePt t="3998" x="3238500" y="1870075"/>
          <p14:tracePt t="4006" x="3263900" y="1870075"/>
          <p14:tracePt t="4015" x="3297238" y="1878013"/>
          <p14:tracePt t="4023" x="3322638" y="1878013"/>
          <p14:tracePt t="4030" x="3340100" y="1885950"/>
          <p14:tracePt t="4039" x="3355975" y="1885950"/>
          <p14:tracePt t="4046" x="3390900" y="1895475"/>
          <p14:tracePt t="4054" x="3398838" y="1903413"/>
          <p14:tracePt t="4062" x="3424238" y="1903413"/>
          <p14:tracePt t="4070" x="3459163" y="1920875"/>
          <p14:tracePt t="4078" x="3492500" y="1928813"/>
          <p14:tracePt t="4087" x="3527425" y="1946275"/>
          <p14:tracePt t="4096" x="3578225" y="1979613"/>
          <p14:tracePt t="4102" x="3603625" y="1989138"/>
          <p14:tracePt t="4111" x="3646488" y="2005013"/>
          <p14:tracePt t="4119" x="3679825" y="2014538"/>
          <p14:tracePt t="4130" x="3705225" y="2014538"/>
          <p14:tracePt t="4134" x="3713163" y="2022475"/>
          <p14:tracePt t="4144" x="3730625" y="2030413"/>
          <p14:tracePt t="4150" x="3748088" y="2030413"/>
          <p14:tracePt t="4192" x="3756025" y="2030413"/>
          <p14:tracePt t="4205" x="3763963" y="2030413"/>
          <p14:tracePt t="4222" x="3781425" y="2030413"/>
          <p14:tracePt t="4230" x="3798888" y="2030413"/>
          <p14:tracePt t="4239" x="3806825" y="2030413"/>
          <p14:tracePt t="4246" x="3824288" y="2022475"/>
          <p14:tracePt t="4254" x="3841750" y="2014538"/>
          <p14:tracePt t="4262" x="3849688" y="1997075"/>
          <p14:tracePt t="4270" x="3867150" y="1989138"/>
          <p14:tracePt t="4279" x="3883025" y="1979613"/>
          <p14:tracePt t="4286" x="3908425" y="1954213"/>
          <p14:tracePt t="4295" x="3925888" y="1938338"/>
          <p14:tracePt t="4302" x="3943350" y="1911350"/>
          <p14:tracePt t="4312" x="3951288" y="1885950"/>
          <p14:tracePt t="4318" x="3976688" y="1870075"/>
          <p14:tracePt t="4329" x="4002088" y="1827213"/>
          <p14:tracePt t="4333" x="4037013" y="1793875"/>
          <p14:tracePt t="4345" x="4052888" y="1758950"/>
          <p14:tracePt t="4350" x="4121150" y="1690688"/>
          <p14:tracePt t="4360" x="4156075" y="1639888"/>
          <p14:tracePt t="4366" x="4214813" y="1571625"/>
          <p14:tracePt t="4377" x="4265613" y="1512888"/>
          <p14:tracePt t="4383" x="4316413" y="1444625"/>
          <p14:tracePt t="4389" x="4351338" y="1393825"/>
          <p14:tracePt t="4399" x="4394200" y="1333500"/>
          <p14:tracePt t="4406" x="4419600" y="1292225"/>
          <p14:tracePt t="4414" x="4445000" y="1266825"/>
          <p14:tracePt t="4423" x="4460875" y="1257300"/>
          <p14:tracePt t="4430" x="4486275" y="1231900"/>
          <p14:tracePt t="4439" x="4495800" y="1223963"/>
          <p14:tracePt t="4446" x="4503738" y="1223963"/>
          <p14:tracePt t="4454" x="4513263" y="1216025"/>
          <p14:tracePt t="4607" x="4513263" y="1206500"/>
          <p14:tracePt t="5286" x="4521200" y="1198563"/>
          <p14:tracePt t="5470" x="4529138" y="1198563"/>
          <p14:tracePt t="5486" x="4529138" y="1206500"/>
          <p14:tracePt t="5590" x="4521200" y="1206500"/>
          <p14:tracePt t="5623" x="4513263" y="1206500"/>
          <p14:tracePt t="5638" x="4503738" y="1206500"/>
          <p14:tracePt t="5671" x="4495800" y="1206500"/>
          <p14:tracePt t="5718" x="4478338" y="1206500"/>
          <p14:tracePt t="5729" x="4470400" y="1206500"/>
          <p14:tracePt t="5745" x="4460875" y="1206500"/>
          <p14:tracePt t="5775" x="4445000" y="1206500"/>
          <p14:tracePt t="5790" x="4435475" y="1216025"/>
          <p14:tracePt t="6087" x="4435475" y="1223963"/>
          <p14:tracePt t="6119" x="4445000" y="1223963"/>
          <p14:tracePt t="6135" x="4452938" y="1223963"/>
          <p14:tracePt t="6145" x="4460875" y="1223963"/>
          <p14:tracePt t="6151" x="4470400" y="1223963"/>
          <p14:tracePt t="6161" x="4495800" y="1231900"/>
          <p14:tracePt t="6167" x="4521200" y="1241425"/>
          <p14:tracePt t="6173" x="4546600" y="1249363"/>
          <p14:tracePt t="6183" x="4579938" y="1257300"/>
          <p14:tracePt t="6190" x="4630738" y="1257300"/>
          <p14:tracePt t="6198" x="4716463" y="1257300"/>
          <p14:tracePt t="6207" x="4792663" y="1257300"/>
          <p14:tracePt t="6214" x="4878388" y="1257300"/>
          <p14:tracePt t="6222" x="4954588" y="1241425"/>
          <p14:tracePt t="6230" x="4997450" y="1231900"/>
          <p14:tracePt t="6238" x="5030788" y="1231900"/>
          <p14:tracePt t="6246" x="5056188" y="1189038"/>
          <p14:tracePt t="6255" x="5064125" y="1189038"/>
          <p14:tracePt t="6576" x="5048250" y="1181100"/>
          <p14:tracePt t="6582" x="5013325" y="1181100"/>
          <p14:tracePt t="6590" x="4997450" y="1181100"/>
          <p14:tracePt t="6598" x="4937125" y="1181100"/>
          <p14:tracePt t="6607" x="4919663" y="1181100"/>
          <p14:tracePt t="6614" x="4886325" y="1155700"/>
          <p14:tracePt t="6622" x="4868863" y="1155700"/>
          <p14:tracePt t="6630" x="4843463" y="1155700"/>
          <p14:tracePt t="6647" x="4827588" y="1155700"/>
          <p14:tracePt t="6662" x="4810125" y="1155700"/>
          <p14:tracePt t="6670" x="4792663" y="1155700"/>
          <p14:tracePt t="6680" x="4767263" y="1155700"/>
          <p14:tracePt t="6686" x="4759325" y="1155700"/>
          <p14:tracePt t="6697" x="4741863" y="1155700"/>
          <p14:tracePt t="6702" x="4724400" y="1155700"/>
          <p14:tracePt t="6713" x="4699000" y="1155700"/>
          <p14:tracePt t="6727" x="4683125" y="1155700"/>
          <p14:tracePt t="6733" x="4673600" y="1147763"/>
          <p14:tracePt t="6745" x="4673600" y="1138238"/>
          <p14:tracePt t="6758" x="4673600" y="1130300"/>
          <p14:tracePt t="6767" x="4673600" y="1122363"/>
          <p14:tracePt t="6896" x="4673600" y="1112838"/>
          <p14:tracePt t="7342" x="4657725" y="1104900"/>
          <p14:tracePt t="7350" x="4648200" y="1096963"/>
          <p14:tracePt t="7357" x="4640263" y="1087438"/>
          <p14:tracePt t="7950" x="4640263" y="1096963"/>
          <p14:tracePt t="7957" x="4648200" y="1104900"/>
          <p14:tracePt t="8054" x="4657725" y="1112838"/>
          <p14:tracePt t="8070" x="4673600" y="1122363"/>
          <p14:tracePt t="8080" x="4691063" y="1130300"/>
          <p14:tracePt t="8086" x="4716463" y="1147763"/>
          <p14:tracePt t="8096" x="4733925" y="1155700"/>
          <p14:tracePt t="8102" x="4749800" y="1163638"/>
          <p14:tracePt t="8113" x="4759325" y="1173163"/>
          <p14:tracePt t="8118" x="4767263" y="1173163"/>
          <p14:tracePt t="8128" x="4784725" y="1173163"/>
          <p14:tracePt t="8135" x="4802188" y="1173163"/>
          <p14:tracePt t="8141" x="4827588" y="1147763"/>
          <p14:tracePt t="8150" x="4843463" y="1122363"/>
          <p14:tracePt t="8158" x="4868863" y="1104900"/>
          <p14:tracePt t="8167" x="4894263" y="1087438"/>
          <p14:tracePt t="8174" x="4929188" y="1062038"/>
          <p14:tracePt t="8182" x="4946650" y="1028700"/>
          <p14:tracePt t="8191" x="4962525" y="1003300"/>
          <p14:tracePt t="8197" x="4979988" y="985838"/>
          <p14:tracePt t="8415" x="4972050" y="977900"/>
          <p14:tracePt t="8430" x="4946650" y="977900"/>
          <p14:tracePt t="8438" x="4911725" y="985838"/>
          <p14:tracePt t="8446" x="4860925" y="985838"/>
          <p14:tracePt t="8454" x="4818063" y="985838"/>
          <p14:tracePt t="8463" x="4741863" y="985838"/>
          <p14:tracePt t="8470" x="4708525" y="985838"/>
          <p14:tracePt t="8480" x="4665663" y="1003300"/>
          <p14:tracePt t="8487" x="4605338" y="1036638"/>
          <p14:tracePt t="8496" x="4579938" y="1036638"/>
          <p14:tracePt t="8503" x="4538663" y="1062038"/>
          <p14:tracePt t="8513" x="4503738" y="1069975"/>
          <p14:tracePt t="8520" x="4460875" y="1104900"/>
          <p14:tracePt t="8526" x="4452938" y="1112838"/>
          <p14:tracePt t="8535" x="4445000" y="1122363"/>
          <p14:tracePt t="8541" x="4445000" y="1138238"/>
          <p14:tracePt t="8549" x="4410075" y="1173163"/>
          <p14:tracePt t="8558" x="4402138" y="1173163"/>
          <p14:tracePt t="8567" x="4384675" y="1181100"/>
          <p14:tracePt t="8574" x="4359275" y="1189038"/>
          <p14:tracePt t="8583" x="4325938" y="1198563"/>
          <p14:tracePt t="8591" x="4275138" y="1223963"/>
          <p14:tracePt t="8599" x="4240213" y="1257300"/>
          <p14:tracePt t="8606" x="4189413" y="1274763"/>
          <p14:tracePt t="8614" x="4156075" y="1300163"/>
          <p14:tracePt t="8622" x="4130675" y="1325563"/>
          <p14:tracePt t="8630" x="4113213" y="1350963"/>
          <p14:tracePt t="8639" x="4087813" y="1385888"/>
          <p14:tracePt t="8647" x="4070350" y="1419225"/>
          <p14:tracePt t="8655" x="4062413" y="1427163"/>
          <p14:tracePt t="8663" x="4044950" y="1444625"/>
          <p14:tracePt t="8671" x="4044950" y="1452563"/>
          <p14:tracePt t="8680" x="4019550" y="1477963"/>
          <p14:tracePt t="8686" x="4011613" y="1487488"/>
          <p14:tracePt t="8697" x="4002088" y="1504950"/>
          <p14:tracePt t="8703" x="3976688" y="1530350"/>
          <p14:tracePt t="8713" x="3951288" y="1555750"/>
          <p14:tracePt t="8718" x="3935413" y="1571625"/>
          <p14:tracePt t="8726" x="3908425" y="1581150"/>
          <p14:tracePt t="8734" x="3900488" y="1597025"/>
          <p14:tracePt t="8741" x="3883025" y="1614488"/>
          <p14:tracePt t="8750" x="3875088" y="1622425"/>
          <p14:tracePt t="8758" x="3867150" y="1622425"/>
          <p14:tracePt t="8767" x="3849688" y="1639888"/>
          <p14:tracePt t="8775" x="3841750" y="1649413"/>
          <p14:tracePt t="8783" x="3832225" y="1657350"/>
          <p14:tracePt t="8790" x="3816350" y="1665288"/>
          <p14:tracePt t="8799" x="3773488" y="1682750"/>
          <p14:tracePt t="8806" x="3730625" y="1700213"/>
          <p14:tracePt t="8815" x="3687763" y="1725613"/>
          <p14:tracePt t="8822" x="3611563" y="1758950"/>
          <p14:tracePt t="8830" x="3535363" y="1766888"/>
          <p14:tracePt t="8839" x="3475038" y="1776413"/>
          <p14:tracePt t="8848" x="3390900" y="1784350"/>
          <p14:tracePt t="8856" x="3348038" y="1784350"/>
          <p14:tracePt t="8864" x="3305175" y="1784350"/>
          <p14:tracePt t="8871" x="3263900" y="1784350"/>
          <p14:tracePt t="8880" x="3228975" y="1784350"/>
          <p14:tracePt t="8887" x="3195638" y="1784350"/>
          <p14:tracePt t="8897" x="3152775" y="1793875"/>
          <p14:tracePt t="8902" x="3109913" y="1793875"/>
          <p14:tracePt t="8913" x="3033713" y="1819275"/>
          <p14:tracePt t="8928" x="2932113" y="1819275"/>
          <p14:tracePt t="8935" x="2871788" y="1819275"/>
          <p14:tracePt t="8942" x="2787650" y="1819275"/>
          <p14:tracePt t="8950" x="2719388" y="1827213"/>
          <p14:tracePt t="8958" x="2633663" y="1827213"/>
          <p14:tracePt t="8967" x="2557463" y="1827213"/>
          <p14:tracePt t="8975" x="2473325" y="1827213"/>
          <p14:tracePt t="8983" x="2405063" y="1827213"/>
          <p14:tracePt t="8990" x="2344738" y="1827213"/>
          <p14:tracePt t="8998" x="2303463" y="1827213"/>
          <p14:tracePt t="9006" x="2268538" y="1827213"/>
          <p14:tracePt t="9014" x="2227263" y="1827213"/>
          <p14:tracePt t="9023" x="2192338" y="1827213"/>
          <p14:tracePt t="9030" x="2149475" y="1827213"/>
          <p14:tracePt t="9038" x="2133600" y="1827213"/>
          <p14:tracePt t="9047" x="2108200" y="1827213"/>
          <p14:tracePt t="9055" x="2090738" y="1827213"/>
          <p14:tracePt t="9070" x="2082800" y="1827213"/>
          <p14:tracePt t="9080" x="2073275" y="1827213"/>
          <p14:tracePt t="9087" x="2073275" y="1835150"/>
          <p14:tracePt t="9096" x="2065338" y="1835150"/>
          <p14:tracePt t="9113" x="2039938" y="1844675"/>
          <p14:tracePt t="9126" x="2022475" y="1844675"/>
          <p14:tracePt t="9135" x="1997075" y="1844675"/>
          <p14:tracePt t="9141" x="1963738" y="1844675"/>
          <p14:tracePt t="9150" x="1920875" y="1844675"/>
          <p14:tracePt t="9158" x="1860550" y="1844675"/>
          <p14:tracePt t="9166" x="1844675" y="1852613"/>
          <p14:tracePt t="9175" x="1801813" y="1852613"/>
          <p14:tracePt t="9182" x="1766888" y="1852613"/>
          <p14:tracePt t="9190" x="1758950" y="1852613"/>
          <p14:tracePt t="9199" x="1741488" y="1852613"/>
          <p14:tracePt t="9206" x="1725613" y="1852613"/>
          <p14:tracePt t="9215" x="1682750" y="1844675"/>
          <p14:tracePt t="9222" x="1665288" y="1827213"/>
          <p14:tracePt t="9230" x="1665288" y="1801813"/>
          <p14:tracePt t="9238" x="1665288" y="1776413"/>
          <p14:tracePt t="9248" x="1665288" y="1758950"/>
          <p14:tracePt t="9255" x="1665288" y="1751013"/>
          <p14:tracePt t="9264" x="1682750" y="1725613"/>
          <p14:tracePt t="9270" x="1700213" y="1708150"/>
          <p14:tracePt t="9280" x="1700213" y="1682750"/>
          <p14:tracePt t="9287" x="1716088" y="1649413"/>
          <p14:tracePt t="9558" x="1682750" y="1631950"/>
          <p14:tracePt t="9575" x="1649413" y="1639888"/>
          <p14:tracePt t="9582" x="1614488" y="1639888"/>
          <p14:tracePt t="9590" x="1571625" y="1674813"/>
          <p14:tracePt t="9599" x="1520825" y="1708150"/>
          <p14:tracePt t="9606" x="1462088" y="1751013"/>
          <p14:tracePt t="9615" x="1411288" y="1776413"/>
          <p14:tracePt t="9623" x="1333500" y="1793875"/>
          <p14:tracePt t="9630" x="1274763" y="1819275"/>
          <p14:tracePt t="9640" x="1223963" y="1860550"/>
          <p14:tracePt t="9648" x="1155700" y="1920875"/>
          <p14:tracePt t="9655" x="1062038" y="1963738"/>
          <p14:tracePt t="9664" x="977900" y="2005013"/>
          <p14:tracePt t="9670" x="968375" y="2014538"/>
          <p14:tracePt t="9735" x="960438" y="2022475"/>
          <p14:tracePt t="9767" x="960438" y="2030413"/>
          <p14:tracePt t="9927" x="960438" y="2039938"/>
          <p14:tracePt t="9942" x="952500" y="2039938"/>
          <p14:tracePt t="10367" x="960438" y="2039938"/>
          <p14:tracePt t="10398" x="977900" y="2039938"/>
          <p14:tracePt t="10414" x="993775" y="2047875"/>
          <p14:tracePt t="10431" x="1003300" y="2047875"/>
          <p14:tracePt t="10439" x="1019175" y="2047875"/>
          <p14:tracePt t="10448" x="1028700" y="2047875"/>
          <p14:tracePt t="10455" x="1044575" y="2047875"/>
          <p14:tracePt t="10470" x="1062038" y="2055813"/>
          <p14:tracePt t="10486" x="1079500" y="2055813"/>
          <p14:tracePt t="10496" x="1104900" y="2055813"/>
          <p14:tracePt t="10510" x="1130300" y="2055813"/>
          <p14:tracePt t="10518" x="1138238" y="2065338"/>
          <p14:tracePt t="10525" x="1155700" y="2065338"/>
          <p14:tracePt t="10535" x="1173163" y="2065338"/>
          <p14:tracePt t="10542" x="1189038" y="2065338"/>
          <p14:tracePt t="10550" x="1206500" y="2065338"/>
          <p14:tracePt t="10559" x="1223963" y="2073275"/>
          <p14:tracePt t="10565" x="1231900" y="2073275"/>
          <p14:tracePt t="10574" x="1257300" y="2073275"/>
          <p14:tracePt t="10582" x="1266825" y="2073275"/>
          <p14:tracePt t="10590" x="1282700" y="2073275"/>
          <p14:tracePt t="10599" x="1300163" y="2073275"/>
          <p14:tracePt t="10606" x="1325563" y="2082800"/>
          <p14:tracePt t="10614" x="1343025" y="2082800"/>
          <p14:tracePt t="10623" x="1376363" y="2090738"/>
          <p14:tracePt t="10630" x="1411288" y="2098675"/>
          <p14:tracePt t="10639" x="1427163" y="2098675"/>
          <p14:tracePt t="10648" x="1470025" y="2098675"/>
          <p14:tracePt t="10655" x="1520825" y="2108200"/>
          <p14:tracePt t="10665" x="1563688" y="2108200"/>
          <p14:tracePt t="10670" x="1606550" y="2116138"/>
          <p14:tracePt t="10680" x="1665288" y="2124075"/>
          <p14:tracePt t="10686" x="1716088" y="2124075"/>
          <p14:tracePt t="10697" x="1741488" y="2124075"/>
          <p14:tracePt t="10702" x="1784350" y="2133600"/>
          <p14:tracePt t="10710" x="1835150" y="2141538"/>
          <p14:tracePt t="10718" x="1878013" y="2141538"/>
          <p14:tracePt t="10725" x="1920875" y="2141538"/>
          <p14:tracePt t="10734" x="1954213" y="2141538"/>
          <p14:tracePt t="10742" x="1989138" y="2141538"/>
          <p14:tracePt t="10750" x="2030413" y="2149475"/>
          <p14:tracePt t="10759" x="2073275" y="2149475"/>
          <p14:tracePt t="10766" x="2108200" y="2159000"/>
          <p14:tracePt t="10774" x="2141538" y="2159000"/>
          <p14:tracePt t="10782" x="2184400" y="2166938"/>
          <p14:tracePt t="10790" x="2200275" y="2166938"/>
          <p14:tracePt t="10798" x="2235200" y="2166938"/>
          <p14:tracePt t="10807" x="2260600" y="2166938"/>
          <p14:tracePt t="10815" x="2278063" y="2166938"/>
          <p14:tracePt t="10823" x="2311400" y="2166938"/>
          <p14:tracePt t="10832" x="2336800" y="2166938"/>
          <p14:tracePt t="10839" x="2362200" y="2166938"/>
          <p14:tracePt t="10849" x="2387600" y="2166938"/>
          <p14:tracePt t="10855" x="2413000" y="2159000"/>
          <p14:tracePt t="10865" x="2447925" y="2159000"/>
          <p14:tracePt t="10870" x="2473325" y="2159000"/>
          <p14:tracePt t="10881" x="2524125" y="2149475"/>
          <p14:tracePt t="10886" x="2549525" y="2149475"/>
          <p14:tracePt t="10897" x="2600325" y="2149475"/>
          <p14:tracePt t="10902" x="2643188" y="2149475"/>
          <p14:tracePt t="10909" x="2686050" y="2149475"/>
          <p14:tracePt t="10918" x="2736850" y="2149475"/>
          <p14:tracePt t="10926" x="2787650" y="2149475"/>
          <p14:tracePt t="10934" x="2820988" y="2149475"/>
          <p14:tracePt t="10942" x="2863850" y="2149475"/>
          <p14:tracePt t="10950" x="2889250" y="2133600"/>
          <p14:tracePt t="10959" x="2932113" y="2124075"/>
          <p14:tracePt t="10966" x="2957513" y="2116138"/>
          <p14:tracePt t="10974" x="2982913" y="2116138"/>
          <p14:tracePt t="10981" x="3016250" y="2108200"/>
          <p14:tracePt t="10990" x="3051175" y="2108200"/>
          <p14:tracePt t="10999" x="3076575" y="2098675"/>
          <p14:tracePt t="11007" x="3094038" y="2098675"/>
          <p14:tracePt t="11015" x="3109913" y="2090738"/>
          <p14:tracePt t="11023" x="3135313" y="2090738"/>
          <p14:tracePt t="11031" x="3152775" y="2090738"/>
          <p14:tracePt t="11039" x="3178175" y="2090738"/>
          <p14:tracePt t="11048" x="3195638" y="2090738"/>
          <p14:tracePt t="11053" x="3203575" y="2090738"/>
          <p14:tracePt t="11065" x="3221038" y="2082800"/>
          <p14:tracePt t="11070" x="3246438" y="2082800"/>
          <p14:tracePt t="11081" x="3254375" y="2082800"/>
          <p14:tracePt t="11087" x="3263900" y="2082800"/>
          <p14:tracePt t="11096" x="3271838" y="2082800"/>
          <p14:tracePt t="11103" x="3289300" y="2082800"/>
          <p14:tracePt t="11110" x="3322638" y="2082800"/>
          <p14:tracePt t="11119" x="3355975" y="2082800"/>
          <p14:tracePt t="11125" x="3382963" y="2082800"/>
          <p14:tracePt t="11134" x="3424238" y="2082800"/>
          <p14:tracePt t="11149" x="3475038" y="2082800"/>
          <p14:tracePt t="11151" x="3492500" y="2082800"/>
          <p14:tracePt t="11158" x="3527425" y="2082800"/>
          <p14:tracePt t="11173" x="3560763" y="2082800"/>
          <p14:tracePt t="11176" x="3578225" y="2082800"/>
          <p14:tracePt t="11184" x="3594100" y="2082800"/>
          <p14:tracePt t="11190" x="3619500" y="2082800"/>
          <p14:tracePt t="11206" x="3636963" y="2082800"/>
          <p14:tracePt t="11216" x="3646488" y="2082800"/>
          <p14:tracePt t="11222" x="3662363" y="2082800"/>
          <p14:tracePt t="11232" x="3679825" y="2082800"/>
          <p14:tracePt t="11237" x="3697288" y="2082800"/>
          <p14:tracePt t="11248" x="3713163" y="2082800"/>
          <p14:tracePt t="11254" x="3722688" y="2082800"/>
          <p14:tracePt t="11265" x="3748088" y="2082800"/>
          <p14:tracePt t="11269" x="3781425" y="2082800"/>
          <p14:tracePt t="11280" x="3798888" y="2082800"/>
          <p14:tracePt t="11285" x="3824288" y="2082800"/>
          <p14:tracePt t="11294" x="3857625" y="2082800"/>
          <p14:tracePt t="11301" x="3892550" y="2082800"/>
          <p14:tracePt t="11310" x="3935413" y="2082800"/>
          <p14:tracePt t="11317" x="3960813" y="2082800"/>
          <p14:tracePt t="11326" x="4002088" y="2082800"/>
          <p14:tracePt t="11333" x="4037013" y="2082800"/>
          <p14:tracePt t="11342" x="4079875" y="2082800"/>
          <p14:tracePt t="11349" x="4113213" y="2082800"/>
          <p14:tracePt t="11359" x="4156075" y="2082800"/>
          <p14:tracePt t="11366" x="4189413" y="2082800"/>
          <p14:tracePt t="11374" x="4214813" y="2082800"/>
          <p14:tracePt t="11382" x="4257675" y="2082800"/>
          <p14:tracePt t="11390" x="4291013" y="2082800"/>
          <p14:tracePt t="11398" x="4333875" y="2082800"/>
          <p14:tracePt t="11407" x="4359275" y="2082800"/>
          <p14:tracePt t="11414" x="4384675" y="2082800"/>
          <p14:tracePt t="11421" x="4419600" y="2082800"/>
          <p14:tracePt t="11432" x="4445000" y="2082800"/>
          <p14:tracePt t="11439" x="4478338" y="2082800"/>
          <p14:tracePt t="11448" x="4495800" y="2082800"/>
          <p14:tracePt t="11455" x="4513263" y="2082800"/>
          <p14:tracePt t="11464" x="4546600" y="2082800"/>
          <p14:tracePt t="11470" x="4564063" y="2082800"/>
          <p14:tracePt t="11480" x="4579938" y="2082800"/>
          <p14:tracePt t="11487" x="4597400" y="2082800"/>
          <p14:tracePt t="11497" x="4614863" y="2082800"/>
          <p14:tracePt t="11503" x="4622800" y="2082800"/>
          <p14:tracePt t="11510" x="4630738" y="2082800"/>
          <p14:tracePt t="11518" x="4640263" y="2082800"/>
          <p14:tracePt t="11526" x="4657725" y="2082800"/>
          <p14:tracePt t="11534" x="4673600" y="2082800"/>
          <p14:tracePt t="11543" x="4683125" y="2082800"/>
          <p14:tracePt t="11550" x="4691063" y="2082800"/>
          <p14:tracePt t="11559" x="4691063" y="2073275"/>
          <p14:tracePt t="11567" x="4699000" y="2073275"/>
          <p14:tracePt t="11574" x="4716463" y="2073275"/>
          <p14:tracePt t="11582" x="4724400" y="2073275"/>
          <p14:tracePt t="11590" x="4741863" y="2073275"/>
          <p14:tracePt t="11598" x="4749800" y="2073275"/>
          <p14:tracePt t="11606" x="4767263" y="2073275"/>
          <p14:tracePt t="11616" x="4784725" y="2073275"/>
          <p14:tracePt t="11623" x="4792663" y="2073275"/>
          <p14:tracePt t="11632" x="4818063" y="2073275"/>
          <p14:tracePt t="11638" x="4835525" y="2073275"/>
          <p14:tracePt t="11648" x="4843463" y="2073275"/>
          <p14:tracePt t="11654" x="4860925" y="2073275"/>
          <p14:tracePt t="11670" x="4868863" y="2073275"/>
          <p14:tracePt t="11681" x="4878388" y="2073275"/>
          <p14:tracePt t="11686" x="4886325" y="2073275"/>
          <p14:tracePt t="12406" x="4894263" y="2073275"/>
          <p14:tracePt t="12543" x="4903788" y="2073275"/>
          <p14:tracePt t="12622" x="4911725" y="2073275"/>
          <p14:tracePt t="12655" x="4929188" y="2073275"/>
          <p14:tracePt t="12670" x="4946650" y="2073275"/>
          <p14:tracePt t="12681" x="4954588" y="2073275"/>
          <p14:tracePt t="12694" x="4962525" y="2073275"/>
          <p14:tracePt t="38655" x="4979988" y="2098675"/>
          <p14:tracePt t="38663" x="4987925" y="2098675"/>
          <p14:tracePt t="38670" x="4987925" y="2108200"/>
          <p14:tracePt t="38679" x="4997450" y="2116138"/>
          <p14:tracePt t="38710" x="5005388" y="2116138"/>
          <p14:tracePt t="38893" x="5005388" y="2124075"/>
          <p14:tracePt t="38902" x="5005388" y="2133600"/>
          <p14:tracePt t="38911" x="4997450" y="2141538"/>
          <p14:tracePt t="38959" x="4987925" y="2159000"/>
          <p14:tracePt t="38977" x="4979988" y="2166938"/>
          <p14:tracePt t="39023" x="4972050" y="2166938"/>
          <p14:tracePt t="39030" x="4972050" y="2174875"/>
          <p14:tracePt t="40982" x="4972050" y="2200275"/>
          <p14:tracePt t="40990" x="4962525" y="2217738"/>
          <p14:tracePt t="40999" x="4962525" y="2235200"/>
          <p14:tracePt t="41014" x="4962525" y="2252663"/>
          <p14:tracePt t="41022" x="4962525" y="2260600"/>
          <p14:tracePt t="41030" x="4962525" y="2268538"/>
          <p14:tracePt t="41039" x="4962525" y="2278063"/>
          <p14:tracePt t="41047" x="4962525" y="2286000"/>
          <p14:tracePt t="41054" x="4962525" y="2293938"/>
          <p14:tracePt t="41062" x="4954588" y="2311400"/>
          <p14:tracePt t="41070" x="4937125" y="2319338"/>
          <p14:tracePt t="41079" x="4911725" y="2328863"/>
          <p14:tracePt t="41086" x="4903788" y="2344738"/>
          <p14:tracePt t="41096" x="4878388" y="2354263"/>
          <p14:tracePt t="41103" x="4868863" y="2362200"/>
          <p14:tracePt t="41112" x="4860925" y="2362200"/>
          <p14:tracePt t="41119" x="4835525" y="2371725"/>
          <p14:tracePt t="41129" x="4810125" y="2387600"/>
          <p14:tracePt t="41135" x="4792663" y="2397125"/>
          <p14:tracePt t="41144" x="4784725" y="2405063"/>
          <p14:tracePt t="41150" x="4759325" y="2422525"/>
          <p14:tracePt t="41161" x="4733925" y="2422525"/>
          <p14:tracePt t="41166" x="4708525" y="2430463"/>
          <p14:tracePt t="41177" x="4673600" y="2447925"/>
          <p14:tracePt t="41182" x="4630738" y="2447925"/>
          <p14:tracePt t="41189" x="4589463" y="2463800"/>
          <p14:tracePt t="41198" x="4513263" y="2473325"/>
          <p14:tracePt t="41206" x="4410075" y="2481263"/>
          <p14:tracePt t="41214" x="4341813" y="2481263"/>
          <p14:tracePt t="41222" x="4265613" y="2498725"/>
          <p14:tracePt t="41230" x="4164013" y="2498725"/>
          <p14:tracePt t="41239" x="4079875" y="2506663"/>
          <p14:tracePt t="41246" x="3994150" y="2506663"/>
          <p14:tracePt t="41254" x="3925888" y="2506663"/>
          <p14:tracePt t="41262" x="3849688" y="2506663"/>
          <p14:tracePt t="41270" x="3763963" y="2506663"/>
          <p14:tracePt t="41278" x="3679825" y="2506663"/>
          <p14:tracePt t="41287" x="3594100" y="2506663"/>
          <p14:tracePt t="41297" x="3509963" y="2506663"/>
          <p14:tracePt t="41302" x="3441700" y="2506663"/>
          <p14:tracePt t="41312" x="3373438" y="2506663"/>
          <p14:tracePt t="41318" x="3297238" y="2506663"/>
          <p14:tracePt t="41329" x="3228975" y="2506663"/>
          <p14:tracePt t="41334" x="3170238" y="2506663"/>
          <p14:tracePt t="41344" x="3094038" y="2516188"/>
          <p14:tracePt t="41350" x="3025775" y="2516188"/>
          <p14:tracePt t="41361" x="2949575" y="2524125"/>
          <p14:tracePt t="41367" x="2881313" y="2541588"/>
          <p14:tracePt t="41376" x="2795588" y="2541588"/>
          <p14:tracePt t="41382" x="2736850" y="2549525"/>
          <p14:tracePt t="41390" x="2686050" y="2557463"/>
          <p14:tracePt t="41399" x="2625725" y="2566988"/>
          <p14:tracePt t="41406" x="2582863" y="2566988"/>
          <p14:tracePt t="41415" x="2549525" y="2566988"/>
          <p14:tracePt t="41423" x="2506663" y="2574925"/>
          <p14:tracePt t="41430" x="2489200" y="2574925"/>
          <p14:tracePt t="41439" x="2463800" y="2574925"/>
          <p14:tracePt t="41447" x="2447925" y="2574925"/>
          <p14:tracePt t="41454" x="2422525" y="2582863"/>
          <p14:tracePt t="41470" x="2397125" y="2592388"/>
          <p14:tracePt t="41480" x="2379663" y="2592388"/>
          <p14:tracePt t="41487" x="2354263" y="2592388"/>
          <p14:tracePt t="41495" x="2319338" y="2592388"/>
          <p14:tracePt t="41503" x="2303463" y="2592388"/>
          <p14:tracePt t="41512" x="2243138" y="2600325"/>
          <p14:tracePt t="41519" x="2209800" y="2600325"/>
          <p14:tracePt t="41528" x="2166938" y="2608263"/>
          <p14:tracePt t="41535" x="2141538" y="2608263"/>
          <p14:tracePt t="41545" x="2116138" y="2608263"/>
          <p14:tracePt t="41550" x="2090738" y="2608263"/>
          <p14:tracePt t="41561" x="2065338" y="2608263"/>
          <p14:tracePt t="41566" x="2055813" y="2617788"/>
          <p14:tracePt t="41574" x="2030413" y="2617788"/>
          <p14:tracePt t="41582" x="2022475" y="2617788"/>
          <p14:tracePt t="41703" x="2022475" y="2625725"/>
          <p14:tracePt t="41718" x="2005013" y="2625725"/>
          <p14:tracePt t="41735" x="1997075" y="2625725"/>
          <p14:tracePt t="41751" x="1989138" y="2625725"/>
          <p14:tracePt t="41760" x="1979613" y="2625725"/>
          <p14:tracePt t="41776" x="1971675" y="2625725"/>
          <p14:tracePt t="41789" x="1963738" y="2625725"/>
          <p14:tracePt t="41799" x="1954213" y="2625725"/>
          <p14:tracePt t="41807" x="1938338" y="2625725"/>
          <p14:tracePt t="41814" x="1928813" y="2625725"/>
          <p14:tracePt t="41823" x="1911350" y="2625725"/>
          <p14:tracePt t="41831" x="1885950" y="2625725"/>
          <p14:tracePt t="41838" x="1878013" y="2625725"/>
          <p14:tracePt t="41846" x="1852613" y="2625725"/>
          <p14:tracePt t="41853" x="1844675" y="2625725"/>
          <p14:tracePt t="41862" x="1827213" y="2625725"/>
          <p14:tracePt t="41869" x="1809750" y="2625725"/>
          <p14:tracePt t="41887" x="1793875" y="2625725"/>
          <p14:tracePt t="41906" x="1784350" y="2625725"/>
          <p14:tracePt t="41912" x="1776413" y="2625725"/>
          <p14:tracePt t="41919" x="1766888" y="2625725"/>
          <p14:tracePt t="42046" x="1784350" y="2625725"/>
          <p14:tracePt t="42054" x="1801813" y="2625725"/>
          <p14:tracePt t="42063" x="1827213" y="2625725"/>
          <p14:tracePt t="42071" x="1852613" y="2625725"/>
          <p14:tracePt t="42078" x="1878013" y="2625725"/>
          <p14:tracePt t="42087" x="1903413" y="2625725"/>
          <p14:tracePt t="42096" x="1928813" y="2625725"/>
          <p14:tracePt t="42112" x="1963738" y="2625725"/>
          <p14:tracePt t="42120" x="1979613" y="2625725"/>
          <p14:tracePt t="42129" x="1997075" y="2625725"/>
          <p14:tracePt t="42135" x="2022475" y="2625725"/>
          <p14:tracePt t="42145" x="2039938" y="2625725"/>
          <p14:tracePt t="42150" x="2073275" y="2625725"/>
          <p14:tracePt t="42159" x="2098675" y="2625725"/>
          <p14:tracePt t="42167" x="2116138" y="2625725"/>
          <p14:tracePt t="42174" x="2149475" y="2625725"/>
          <p14:tracePt t="42183" x="2192338" y="2625725"/>
          <p14:tracePt t="42190" x="2217738" y="2625725"/>
          <p14:tracePt t="42200" x="2260600" y="2625725"/>
          <p14:tracePt t="42206" x="2293938" y="2625725"/>
          <p14:tracePt t="42215" x="2336800" y="2617788"/>
          <p14:tracePt t="42223" x="2379663" y="2617788"/>
          <p14:tracePt t="42230" x="2413000" y="2617788"/>
          <p14:tracePt t="42238" x="2430463" y="2608263"/>
          <p14:tracePt t="42246" x="2455863" y="2608263"/>
          <p14:tracePt t="42254" x="2481263" y="2608263"/>
          <p14:tracePt t="42262" x="2489200" y="2608263"/>
          <p14:tracePt t="42270" x="2506663" y="2608263"/>
          <p14:tracePt t="42278" x="2516188" y="2608263"/>
          <p14:tracePt t="42287" x="2524125" y="2608263"/>
          <p14:tracePt t="42294" x="2541588" y="2608263"/>
          <p14:tracePt t="42318" x="2549525" y="2608263"/>
          <p14:tracePt t="42329" x="2557463" y="2608263"/>
          <p14:tracePt t="42335" x="2566988" y="2608263"/>
          <p14:tracePt t="42346" x="2574925" y="2600325"/>
          <p14:tracePt t="42350" x="2582863" y="2600325"/>
          <p14:tracePt t="42358" x="2592388" y="2592388"/>
          <p14:tracePt t="42366" x="2600325" y="2592388"/>
          <p14:tracePt t="42375" x="2608263" y="2592388"/>
          <p14:tracePt t="42383" x="2617788" y="2592388"/>
          <p14:tracePt t="42399" x="2625725" y="2592388"/>
          <p14:tracePt t="42407" x="2633663" y="2592388"/>
          <p14:tracePt t="42422" x="2651125" y="2582863"/>
          <p14:tracePt t="42438" x="2660650" y="2582863"/>
          <p14:tracePt t="42485" x="2668588" y="2574925"/>
          <p14:tracePt t="42495" x="2676525" y="2574925"/>
          <p14:tracePt t="42503" x="2686050" y="2574925"/>
          <p14:tracePt t="42519" x="2686050" y="2566988"/>
          <p14:tracePt t="42529" x="2693988" y="2566988"/>
          <p14:tracePt t="42534" x="2701925" y="2566988"/>
          <p14:tracePt t="42560" x="2711450" y="2566988"/>
          <p14:tracePt t="42565" x="2719388" y="2566988"/>
          <p14:tracePt t="42573" x="2727325" y="2566988"/>
          <p14:tracePt t="42582" x="2736850" y="2566988"/>
          <p14:tracePt t="42590" x="2752725" y="2566988"/>
          <p14:tracePt t="42607" x="2762250" y="2566988"/>
          <p14:tracePt t="42613" x="2770188" y="2566988"/>
          <p14:tracePt t="42638" x="2787650" y="2566988"/>
          <p14:tracePt t="42653" x="2795588" y="2566988"/>
          <p14:tracePt t="42662" x="2805113" y="2566988"/>
          <p14:tracePt t="42671" x="2813050" y="2566988"/>
          <p14:tracePt t="42678" x="2820988" y="2566988"/>
          <p14:tracePt t="42686" x="2838450" y="2566988"/>
          <p14:tracePt t="42696" x="2846388" y="2566988"/>
          <p14:tracePt t="42703" x="2863850" y="2566988"/>
          <p14:tracePt t="42713" x="2871788" y="2566988"/>
          <p14:tracePt t="42718" x="2881313" y="2566988"/>
          <p14:tracePt t="42729" x="2897188" y="2566988"/>
          <p14:tracePt t="42735" x="2906713" y="2566988"/>
          <p14:tracePt t="42745" x="2922588" y="2566988"/>
          <p14:tracePt t="42750" x="2932113" y="2566988"/>
          <p14:tracePt t="42758" x="2932113" y="2574925"/>
          <p14:tracePt t="42773" x="2940050" y="2574925"/>
          <p14:tracePt t="42814" x="2949575" y="2574925"/>
          <p14:tracePt t="42830" x="2957513" y="2574925"/>
          <p14:tracePt t="42847" x="2965450" y="2574925"/>
          <p14:tracePt t="42863" x="2974975" y="2574925"/>
          <p14:tracePt t="42895" x="2982913" y="2574925"/>
          <p14:tracePt t="43103" x="2990850" y="2574925"/>
          <p14:tracePt t="43110" x="3000375" y="2574925"/>
          <p14:tracePt t="43129" x="3016250" y="2574925"/>
          <p14:tracePt t="43135" x="3025775" y="2574925"/>
          <p14:tracePt t="43150" x="3051175" y="2574925"/>
          <p14:tracePt t="43167" x="3067050" y="2574925"/>
          <p14:tracePt t="43173" x="3076575" y="2574925"/>
          <p14:tracePt t="43183" x="3084513" y="2574925"/>
          <p14:tracePt t="43190" x="3094038" y="2574925"/>
          <p14:tracePt t="43199" x="3101975" y="2574925"/>
          <p14:tracePt t="43207" x="3109913" y="2574925"/>
          <p14:tracePt t="43215" x="3127375" y="2574925"/>
          <p14:tracePt t="43230" x="3144838" y="2574925"/>
          <p14:tracePt t="43238" x="3152775" y="2574925"/>
          <p14:tracePt t="43247" x="3160713" y="2574925"/>
          <p14:tracePt t="43253" x="3178175" y="2574925"/>
          <p14:tracePt t="43263" x="3186113" y="2574925"/>
          <p14:tracePt t="43270" x="3203575" y="2574925"/>
          <p14:tracePt t="43279" x="3211513" y="2574925"/>
          <p14:tracePt t="43286" x="3238500" y="2574925"/>
          <p14:tracePt t="43296" x="3254375" y="2574925"/>
          <p14:tracePt t="43302" x="3271838" y="2574925"/>
          <p14:tracePt t="43313" x="3289300" y="2574925"/>
          <p14:tracePt t="43319" x="3314700" y="2574925"/>
          <p14:tracePt t="43328" x="3330575" y="2574925"/>
          <p14:tracePt t="43335" x="3355975" y="2574925"/>
          <p14:tracePt t="43345" x="3373438" y="2574925"/>
          <p14:tracePt t="43350" x="3382963" y="2574925"/>
          <p14:tracePt t="43357" x="3398838" y="2574925"/>
          <p14:tracePt t="43367" x="3416300" y="2574925"/>
          <p14:tracePt t="43373" x="3424238" y="2574925"/>
          <p14:tracePt t="43383" x="3441700" y="2574925"/>
          <p14:tracePt t="43399" x="3459163" y="2574925"/>
          <p14:tracePt t="43407" x="3467100" y="2574925"/>
          <p14:tracePt t="43422" x="3484563" y="2574925"/>
          <p14:tracePt t="43430" x="3492500" y="2574925"/>
          <p14:tracePt t="43446" x="3502025" y="2574925"/>
          <p14:tracePt t="43463" x="3509963" y="2574925"/>
          <p14:tracePt t="43480" x="3517900" y="2574925"/>
          <p14:tracePt t="43503" x="3535363" y="2574925"/>
          <p14:tracePt t="43535" x="3543300" y="2574925"/>
          <p14:tracePt t="43551" x="3560763" y="2574925"/>
          <p14:tracePt t="43600" x="3578225" y="2574925"/>
          <p14:tracePt t="43606" x="3586163" y="2574925"/>
          <p14:tracePt t="43630" x="3594100" y="2574925"/>
          <p14:tracePt t="43638" x="3603625" y="2574925"/>
          <p14:tracePt t="43654" x="3611563" y="2574925"/>
          <p14:tracePt t="43670" x="3629025" y="2574925"/>
          <p14:tracePt t="43685" x="3636963" y="2574925"/>
          <p14:tracePt t="43696" x="3654425" y="2574925"/>
          <p14:tracePt t="43702" x="3662363" y="2574925"/>
          <p14:tracePt t="43714" x="3671888" y="2574925"/>
          <p14:tracePt t="43718" x="3687763" y="2574925"/>
          <p14:tracePt t="43728" x="3697288" y="2574925"/>
          <p14:tracePt t="43735" x="3713163" y="2574925"/>
          <p14:tracePt t="43744" x="3722688" y="2574925"/>
          <p14:tracePt t="43750" x="3730625" y="2574925"/>
          <p14:tracePt t="43757" x="3738563" y="2574925"/>
          <p14:tracePt t="43767" x="3756025" y="2582863"/>
          <p14:tracePt t="43774" x="3763963" y="2582863"/>
          <p14:tracePt t="43791" x="3773488" y="2582863"/>
          <p14:tracePt t="43807" x="3781425" y="2582863"/>
          <p14:tracePt t="43815" x="3790950" y="2582863"/>
          <p14:tracePt t="43822" x="3798888" y="2582863"/>
          <p14:tracePt t="43830" x="3806825" y="2582863"/>
          <p14:tracePt t="43838" x="3816350" y="2582863"/>
          <p14:tracePt t="43847" x="3832225" y="2582863"/>
          <p14:tracePt t="43854" x="3841750" y="2582863"/>
          <p14:tracePt t="43870" x="3857625" y="2592388"/>
          <p14:tracePt t="43880" x="3867150" y="2592388"/>
          <p14:tracePt t="43913" x="3883025" y="2592388"/>
          <p14:tracePt t="43990" x="3892550" y="2592388"/>
          <p14:tracePt t="44143" x="3900488" y="2592388"/>
          <p14:tracePt t="44959" x="3908425" y="2592388"/>
          <p14:tracePt t="44991" x="3900488" y="2592388"/>
          <p14:tracePt t="45110" x="3908425" y="2592388"/>
          <p14:tracePt t="45119" x="3925888" y="2617788"/>
          <p14:tracePt t="45128" x="3943350" y="2633663"/>
          <p14:tracePt t="45135" x="3951288" y="2651125"/>
          <p14:tracePt t="45142" x="3976688" y="2668588"/>
          <p14:tracePt t="45150" x="3994150" y="2676525"/>
          <p14:tracePt t="45158" x="4019550" y="2693988"/>
          <p14:tracePt t="45174" x="4027488" y="2693988"/>
          <p14:tracePt t="45183" x="4044950" y="2711450"/>
          <p14:tracePt t="45806" x="4044950" y="2701925"/>
          <p14:tracePt t="45815" x="4052888" y="2693988"/>
          <p14:tracePt t="45822" x="4062413" y="2686050"/>
          <p14:tracePt t="45830" x="4062413" y="2676525"/>
          <p14:tracePt t="45838" x="4070350" y="2668588"/>
          <p14:tracePt t="45863" x="4070350" y="2660650"/>
          <p14:tracePt t="45897" x="4070350" y="2651125"/>
          <p14:tracePt t="45927" x="4070350" y="2643188"/>
          <p14:tracePt t="45983" x="4070350" y="2633663"/>
          <p14:tracePt t="46015" x="4070350" y="2625725"/>
          <p14:tracePt t="46102" x="4079875" y="2608263"/>
          <p14:tracePt t="46166" x="4087813" y="2592388"/>
          <p14:tracePt t="46215" x="4087813" y="2582863"/>
          <p14:tracePt t="46222" x="4087813" y="2574925"/>
          <p14:tracePt t="46230" x="4095750" y="2566988"/>
          <p14:tracePt t="46862" x="4105275" y="2566988"/>
          <p14:tracePt t="46887" x="4113213" y="2566988"/>
          <p14:tracePt t="47511" x="4113213" y="2574925"/>
          <p14:tracePt t="47519" x="4113213" y="2582863"/>
          <p14:tracePt t="47525" x="4113213" y="2592388"/>
          <p14:tracePt t="47534" x="4113213" y="2600325"/>
          <p14:tracePt t="47550" x="4113213" y="2608263"/>
          <p14:tracePt t="47559" x="4113213" y="2625725"/>
          <p14:tracePt t="47566" x="4113213" y="2633663"/>
          <p14:tracePt t="47615" x="4113213" y="2643188"/>
          <p14:tracePt t="47621" x="4113213" y="2651125"/>
          <p14:tracePt t="47631" x="4113213" y="2660650"/>
          <p14:tracePt t="47966" x="4121150" y="2660650"/>
          <p14:tracePt t="47974" x="4130675" y="2660650"/>
          <p14:tracePt t="47990" x="4138613" y="2660650"/>
          <p14:tracePt t="48000" x="4146550" y="2660650"/>
          <p14:tracePt t="48007" x="4156075" y="2651125"/>
          <p14:tracePt t="48016" x="4164013" y="2643188"/>
          <p14:tracePt t="48023" x="4181475" y="2643188"/>
          <p14:tracePt t="48032" x="4189413" y="2643188"/>
          <p14:tracePt t="48039" x="4206875" y="2643188"/>
          <p14:tracePt t="48049" x="4224338" y="2643188"/>
          <p14:tracePt t="48064" x="4249738" y="2643188"/>
          <p14:tracePt t="48070" x="4257675" y="2633663"/>
          <p14:tracePt t="48080" x="4265613" y="2625725"/>
          <p14:tracePt t="48087" x="4275138" y="2625725"/>
          <p14:tracePt t="48096" x="4283075" y="2625725"/>
          <p14:tracePt t="48102" x="4291013" y="2625725"/>
          <p14:tracePt t="48110" x="4300538" y="2625725"/>
          <p14:tracePt t="48655" x="4300538" y="2633663"/>
          <p14:tracePt t="48710" x="4300538" y="2643188"/>
          <p14:tracePt t="48742" x="4300538" y="2651125"/>
          <p14:tracePt t="48773" x="4300538" y="2660650"/>
          <p14:tracePt t="48790" x="4300538" y="2668588"/>
          <p14:tracePt t="48799" x="4300538" y="2676525"/>
          <p14:tracePt t="48837" x="4300538" y="2686050"/>
          <p14:tracePt t="49134" x="4300538" y="2676525"/>
          <p14:tracePt t="49142" x="4300538" y="2668588"/>
          <p14:tracePt t="49150" x="4291013" y="2660650"/>
          <p14:tracePt t="49158" x="4291013" y="2651125"/>
          <p14:tracePt t="49166" x="4283075" y="2633663"/>
          <p14:tracePt t="49173" x="4283075" y="2625725"/>
          <p14:tracePt t="49182" x="4275138" y="2617788"/>
          <p14:tracePt t="49231" x="4265613" y="2617788"/>
          <p14:tracePt t="49250" x="4257675" y="2617788"/>
          <p14:tracePt t="49254" x="4249738" y="2617788"/>
          <p14:tracePt t="49266" x="4232275" y="2625725"/>
          <p14:tracePt t="49270" x="4232275" y="2633663"/>
          <p14:tracePt t="49278" x="4224338" y="2643188"/>
          <p14:tracePt t="49294" x="4214813" y="2651125"/>
          <p14:tracePt t="49879" x="4214813" y="2668588"/>
          <p14:tracePt t="49886" x="4214813" y="2686050"/>
          <p14:tracePt t="49894" x="4214813" y="2701925"/>
          <p14:tracePt t="49910" x="4214813" y="2727325"/>
          <p14:tracePt t="49919" x="4206875" y="2736850"/>
          <p14:tracePt t="49926" x="4206875" y="2744788"/>
          <p14:tracePt t="49935" x="4206875" y="2752725"/>
          <p14:tracePt t="50631" x="4197350" y="2770188"/>
          <p14:tracePt t="50639" x="4189413" y="2795588"/>
          <p14:tracePt t="50648" x="4189413" y="2805113"/>
          <p14:tracePt t="50654" x="4181475" y="2820988"/>
          <p14:tracePt t="50664" x="4181475" y="2838450"/>
          <p14:tracePt t="50670" x="4171950" y="2855913"/>
          <p14:tracePt t="50678" x="4171950" y="2863850"/>
          <p14:tracePt t="50686" x="4171950" y="2871788"/>
          <p14:tracePt t="50830" x="4181475" y="2889250"/>
          <p14:tracePt t="50848" x="4181475" y="2897188"/>
          <p14:tracePt t="50864" x="4181475" y="2906713"/>
          <p14:tracePt t="50894" x="4189413" y="2914650"/>
          <p14:tracePt t="51287" x="4197350" y="2914650"/>
          <p14:tracePt t="51302" x="4206875" y="2914650"/>
          <p14:tracePt t="51318" x="4206875" y="2906713"/>
          <p14:tracePt t="51326" x="4206875" y="2897188"/>
          <p14:tracePt t="51334" x="4206875" y="2889250"/>
          <p14:tracePt t="51350" x="4206875" y="2881313"/>
          <p14:tracePt t="51359" x="4206875" y="2871788"/>
          <p14:tracePt t="51375" x="4206875" y="2863850"/>
          <p14:tracePt t="51384" x="4206875" y="2855913"/>
          <p14:tracePt t="51463" x="4214813" y="2863850"/>
          <p14:tracePt t="51470" x="4214813" y="2881313"/>
          <p14:tracePt t="51478" x="4214813" y="2897188"/>
          <p14:tracePt t="51487" x="4214813" y="2906713"/>
          <p14:tracePt t="51646" x="4224338" y="2914650"/>
          <p14:tracePt t="51687" x="4232275" y="2922588"/>
          <p14:tracePt t="51693" x="4249738" y="2922588"/>
          <p14:tracePt t="51711" x="4249738" y="2932113"/>
          <p14:tracePt t="51718" x="4257675" y="2940050"/>
          <p14:tracePt t="52023" x="4275138" y="2932113"/>
          <p14:tracePt t="52030" x="4283075" y="2922588"/>
          <p14:tracePt t="52038" x="4283075" y="2914650"/>
          <p14:tracePt t="52048" x="4291013" y="2897188"/>
          <p14:tracePt t="52054" x="4300538" y="2881313"/>
          <p14:tracePt t="52064" x="4308475" y="2863850"/>
          <p14:tracePt t="52070" x="4316413" y="2846388"/>
          <p14:tracePt t="52077" x="4333875" y="2813050"/>
          <p14:tracePt t="52087" x="4351338" y="2795588"/>
          <p14:tracePt t="52094" x="4351338" y="2787650"/>
          <p14:tracePt t="52103" x="4368800" y="2762250"/>
          <p14:tracePt t="52111" x="4368800" y="2736850"/>
          <p14:tracePt t="52119" x="4384675" y="2719388"/>
          <p14:tracePt t="52126" x="4394200" y="2719388"/>
          <p14:tracePt t="52135" x="4402138" y="2693988"/>
          <p14:tracePt t="52142" x="4410075" y="2693988"/>
          <p14:tracePt t="52150" x="4427538" y="2660650"/>
          <p14:tracePt t="52159" x="4445000" y="2643188"/>
          <p14:tracePt t="52167" x="4452938" y="2633663"/>
          <p14:tracePt t="52174" x="4460875" y="2625725"/>
          <p14:tracePt t="52183" x="4478338" y="2608263"/>
          <p14:tracePt t="52190" x="4478338" y="2600325"/>
          <p14:tracePt t="52200" x="4495800" y="2592388"/>
          <p14:tracePt t="52216" x="4495800" y="2582863"/>
          <p14:tracePt t="52223" x="4503738" y="2574925"/>
          <p14:tracePt t="52232" x="4513263" y="2566988"/>
          <p14:tracePt t="52249" x="4521200" y="2557463"/>
          <p14:tracePt t="52254" x="4529138" y="2549525"/>
          <p14:tracePt t="52270" x="4538663" y="2541588"/>
          <p14:tracePt t="52287" x="4554538" y="2524125"/>
          <p14:tracePt t="52334" x="4564063" y="2524125"/>
          <p14:tracePt t="52351" x="4564063" y="2516188"/>
          <p14:tracePt t="52367" x="4572000" y="2516188"/>
          <p14:tracePt t="52375" x="4579938" y="2516188"/>
          <p14:tracePt t="52383" x="4589463" y="2516188"/>
          <p14:tracePt t="52390" x="4605338" y="2516188"/>
          <p14:tracePt t="52400" x="4614863" y="2516188"/>
          <p14:tracePt t="52406" x="4622800" y="2516188"/>
          <p14:tracePt t="52417" x="4630738" y="2516188"/>
          <p14:tracePt t="52422" x="4640263" y="2516188"/>
          <p14:tracePt t="52433" x="4648200" y="2516188"/>
          <p14:tracePt t="52439" x="4657725" y="2516188"/>
          <p14:tracePt t="52449" x="4673600" y="2516188"/>
          <p14:tracePt t="52455" x="4683125" y="2516188"/>
          <p14:tracePt t="52470" x="4699000" y="2516188"/>
          <p14:tracePt t="52477" x="4708525" y="2516188"/>
          <p14:tracePt t="52487" x="4716463" y="2516188"/>
          <p14:tracePt t="52495" x="4724400" y="2524125"/>
          <p14:tracePt t="52502" x="4733925" y="2524125"/>
          <p14:tracePt t="52511" x="4749800" y="2541588"/>
          <p14:tracePt t="52519" x="4759325" y="2541588"/>
          <p14:tracePt t="52526" x="4784725" y="2557463"/>
          <p14:tracePt t="52534" x="4802188" y="2566988"/>
          <p14:tracePt t="52542" x="4818063" y="2566988"/>
          <p14:tracePt t="52550" x="4835525" y="2566988"/>
          <p14:tracePt t="52558" x="4852988" y="2574925"/>
          <p14:tracePt t="52566" x="4868863" y="2582863"/>
          <p14:tracePt t="52574" x="4878388" y="2582863"/>
          <p14:tracePt t="52584" x="4886325" y="2592388"/>
          <p14:tracePt t="52590" x="4894263" y="2592388"/>
          <p14:tracePt t="52600" x="4903788" y="2600325"/>
          <p14:tracePt t="52806" x="4911725" y="2600325"/>
          <p14:tracePt t="52816" x="4919663" y="2608263"/>
          <p14:tracePt t="52823" x="4929188" y="2617788"/>
          <p14:tracePt t="52839" x="4937125" y="2625725"/>
          <p14:tracePt t="52903" x="4954588" y="2625725"/>
          <p14:tracePt t="52935" x="4972050" y="2625725"/>
          <p14:tracePt t="52953" x="4997450" y="2625725"/>
          <p14:tracePt t="52958" x="5005388" y="2625725"/>
          <p14:tracePt t="52967" x="5030788" y="2617788"/>
          <p14:tracePt t="52975" x="5048250" y="2600325"/>
          <p14:tracePt t="52983" x="5056188" y="2600325"/>
          <p14:tracePt t="52990" x="5073650" y="2592388"/>
          <p14:tracePt t="53000" x="5091113" y="2582863"/>
          <p14:tracePt t="53006" x="5099050" y="2582863"/>
          <p14:tracePt t="53023" x="5116513" y="2582863"/>
          <p14:tracePt t="53033" x="5124450" y="2574925"/>
          <p14:tracePt t="53039" x="5124450" y="2566988"/>
          <p14:tracePt t="53054" x="5141913" y="2566988"/>
          <p14:tracePt t="53070" x="5149850" y="2566988"/>
          <p14:tracePt t="53085" x="5157788" y="2557463"/>
          <p14:tracePt t="53095" x="5167313" y="2549525"/>
          <p14:tracePt t="53103" x="5175250" y="2549525"/>
          <p14:tracePt t="53111" x="5175250" y="2541588"/>
          <p14:tracePt t="53118" x="5183188" y="2541588"/>
          <p14:tracePt t="53126" x="5200650" y="2541588"/>
          <p14:tracePt t="53135" x="5208588" y="2532063"/>
          <p14:tracePt t="53142" x="5218113" y="2524125"/>
          <p14:tracePt t="53150" x="5226050" y="2524125"/>
          <p14:tracePt t="53158" x="5235575" y="2524125"/>
          <p14:tracePt t="53167" x="5243513" y="2516188"/>
          <p14:tracePt t="53174" x="5251450" y="2516188"/>
          <p14:tracePt t="53190" x="5260975" y="2506663"/>
          <p14:tracePt t="53207" x="5268913" y="2506663"/>
          <p14:tracePt t="53223" x="5286375" y="2506663"/>
          <p14:tracePt t="53238" x="5294313" y="2498725"/>
          <p14:tracePt t="53255" x="5302250" y="2498725"/>
          <p14:tracePt t="53270" x="5311775" y="2498725"/>
          <p14:tracePt t="53343" x="5319713" y="2498725"/>
          <p14:tracePt t="53390" x="5337175" y="2498725"/>
          <p14:tracePt t="53423" x="5345113" y="2498725"/>
          <p14:tracePt t="53433" x="5353050" y="2498725"/>
          <p14:tracePt t="53438" x="5362575" y="2498725"/>
          <p14:tracePt t="53446" x="5380038" y="2498725"/>
          <p14:tracePt t="53455" x="5387975" y="2498725"/>
          <p14:tracePt t="53470" x="5405438" y="2498725"/>
          <p14:tracePt t="53479" x="5421313" y="2498725"/>
          <p14:tracePt t="53486" x="5438775" y="2498725"/>
          <p14:tracePt t="53495" x="5446713" y="2524125"/>
          <p14:tracePt t="53502" x="5464175" y="2532063"/>
          <p14:tracePt t="53510" x="5472113" y="2532063"/>
          <p14:tracePt t="53519" x="5481638" y="2532063"/>
          <p14:tracePt t="53526" x="5497513" y="2532063"/>
          <p14:tracePt t="53542" x="5514975" y="2532063"/>
          <p14:tracePt t="53558" x="5532438" y="2541588"/>
          <p14:tracePt t="53567" x="5540375" y="2541588"/>
          <p14:tracePt t="53574" x="5549900" y="2549525"/>
          <p14:tracePt t="53585" x="5557838" y="2557463"/>
          <p14:tracePt t="53600" x="5583238" y="2557463"/>
          <p14:tracePt t="53607" x="5591175" y="2557463"/>
          <p14:tracePt t="53616" x="5600700" y="2557463"/>
          <p14:tracePt t="53623" x="5626100" y="2566988"/>
          <p14:tracePt t="53631" x="5641975" y="2574925"/>
          <p14:tracePt t="53646" x="5651500" y="2582863"/>
          <p14:tracePt t="53655" x="5659438" y="2582863"/>
          <p14:tracePt t="53662" x="5668963" y="2582863"/>
          <p14:tracePt t="53670" x="5684838" y="2592388"/>
          <p14:tracePt t="53679" x="5694363" y="2592388"/>
          <p14:tracePt t="53695" x="5702300" y="2592388"/>
          <p14:tracePt t="53702" x="5710238" y="2592388"/>
          <p14:tracePt t="53711" x="5719763" y="2592388"/>
          <p14:tracePt t="53718" x="5735638" y="2592388"/>
          <p14:tracePt t="53726" x="5745163" y="2600325"/>
          <p14:tracePt t="53735" x="5761038" y="2600325"/>
          <p14:tracePt t="53742" x="5795963" y="2600325"/>
          <p14:tracePt t="53751" x="5821363" y="2600325"/>
          <p14:tracePt t="53759" x="5838825" y="2600325"/>
          <p14:tracePt t="53767" x="5880100" y="2600325"/>
          <p14:tracePt t="53774" x="5905500" y="2600325"/>
          <p14:tracePt t="53785" x="5922963" y="2600325"/>
          <p14:tracePt t="53790" x="5957888" y="2600325"/>
          <p14:tracePt t="53800" x="5991225" y="2600325"/>
          <p14:tracePt t="53806" x="6016625" y="2600325"/>
          <p14:tracePt t="53816" x="6034088" y="2600325"/>
          <p14:tracePt t="53823" x="6049963" y="2600325"/>
          <p14:tracePt t="53833" x="6067425" y="2600325"/>
          <p14:tracePt t="53839" x="6084888" y="2600325"/>
          <p14:tracePt t="53846" x="6102350" y="2600325"/>
          <p14:tracePt t="53854" x="6110288" y="2600325"/>
          <p14:tracePt t="53862" x="6135688" y="2600325"/>
          <p14:tracePt t="53870" x="6153150" y="2600325"/>
          <p14:tracePt t="53879" x="6169025" y="2600325"/>
          <p14:tracePt t="53887" x="6178550" y="2600325"/>
          <p14:tracePt t="53895" x="6186488" y="2600325"/>
          <p14:tracePt t="53902" x="6203950" y="2600325"/>
          <p14:tracePt t="53910" x="6211888" y="2600325"/>
          <p14:tracePt t="53929" x="6229350" y="2600325"/>
          <p14:tracePt t="53935" x="6237288" y="2600325"/>
          <p14:tracePt t="53942" x="6246813" y="2600325"/>
          <p14:tracePt t="53952" x="6254750" y="2600325"/>
          <p14:tracePt t="53957" x="6262688" y="2600325"/>
          <p14:tracePt t="53969" x="6280150" y="2600325"/>
          <p14:tracePt t="53974" x="6305550" y="2600325"/>
          <p14:tracePt t="53984" x="6338888" y="2600325"/>
          <p14:tracePt t="53990" x="6365875" y="2600325"/>
          <p14:tracePt t="54000" x="6407150" y="2600325"/>
          <p14:tracePt t="54007" x="6442075" y="2592388"/>
          <p14:tracePt t="54016" x="6492875" y="2582863"/>
          <p14:tracePt t="54023" x="6518275" y="2582863"/>
          <p14:tracePt t="54031" x="6561138" y="2582863"/>
          <p14:tracePt t="54039" x="6594475" y="2582863"/>
          <p14:tracePt t="54045" x="6637338" y="2582863"/>
          <p14:tracePt t="54054" x="6670675" y="2582863"/>
          <p14:tracePt t="54062" x="6696075" y="2582863"/>
          <p14:tracePt t="54071" x="6731000" y="2582863"/>
          <p14:tracePt t="54079" x="6756400" y="2582863"/>
          <p14:tracePt t="54087" x="6781800" y="2582863"/>
          <p14:tracePt t="54094" x="6799263" y="2582863"/>
          <p14:tracePt t="54103" x="6815138" y="2582863"/>
          <p14:tracePt t="54110" x="6850063" y="2582863"/>
          <p14:tracePt t="54118" x="6865938" y="2582863"/>
          <p14:tracePt t="54126" x="6900863" y="2582863"/>
          <p14:tracePt t="54134" x="6916738" y="2582863"/>
          <p14:tracePt t="54142" x="6934200" y="2592388"/>
          <p14:tracePt t="54151" x="6977063" y="2592388"/>
          <p14:tracePt t="54158" x="6994525" y="2600325"/>
          <p14:tracePt t="54167" x="7035800" y="2600325"/>
          <p14:tracePt t="54174" x="7061200" y="2600325"/>
          <p14:tracePt t="54185" x="7078663" y="2600325"/>
          <p14:tracePt t="54189" x="7104063" y="2600325"/>
          <p14:tracePt t="54200" x="7129463" y="2600325"/>
          <p14:tracePt t="54207" x="7138988" y="2600325"/>
          <p14:tracePt t="54216" x="7146925" y="2600325"/>
          <p14:tracePt t="54221" x="7154863" y="2600325"/>
          <p14:tracePt t="54237" x="7172325" y="2600325"/>
          <p14:tracePt t="54262" x="7180263" y="2600325"/>
          <p14:tracePt t="54278" x="7189788" y="2600325"/>
          <p14:tracePt t="54559" x="7197725" y="2600325"/>
          <p14:tracePt t="55207" x="7205663" y="2600325"/>
          <p14:tracePt t="55342" x="7215188" y="2600325"/>
          <p14:tracePt t="79094" x="7215188" y="2608263"/>
          <p14:tracePt t="79101" x="7205663" y="2633663"/>
          <p14:tracePt t="79112" x="7180263" y="2660650"/>
          <p14:tracePt t="79118" x="7154863" y="2711450"/>
          <p14:tracePt t="79129" x="7121525" y="2736850"/>
          <p14:tracePt t="79134" x="7035800" y="2795588"/>
          <p14:tracePt t="79144" x="6959600" y="2838450"/>
          <p14:tracePt t="79149" x="6900863" y="2855913"/>
          <p14:tracePt t="79159" x="6840538" y="2863850"/>
          <p14:tracePt t="79165" x="6799263" y="2863850"/>
          <p14:tracePt t="79174" x="6772275" y="2855913"/>
          <p14:tracePt t="79182" x="6764338" y="2778125"/>
          <p14:tracePt t="79189" x="6764338" y="2693988"/>
          <p14:tracePt t="79197" x="6772275" y="2617788"/>
          <p14:tracePt t="79206" x="6850063" y="2498725"/>
          <p14:tracePt t="79213" x="6916738" y="2422525"/>
          <p14:tracePt t="79221" x="6959600" y="2371725"/>
          <p14:tracePt t="79230" x="6985000" y="2311400"/>
          <p14:tracePt t="79237" x="7010400" y="2235200"/>
          <p14:tracePt t="79246" x="7010400" y="2200275"/>
          <p14:tracePt t="79253" x="7010400" y="2192338"/>
          <p14:tracePt t="79397" x="6977063" y="2192338"/>
          <p14:tracePt t="79406" x="6934200" y="2192338"/>
          <p14:tracePt t="79413" x="6865938" y="2200275"/>
          <p14:tracePt t="79422" x="6772275" y="2217738"/>
          <p14:tracePt t="79430" x="6662738" y="2227263"/>
          <p14:tracePt t="79437" x="6569075" y="2252663"/>
          <p14:tracePt t="79446" x="6467475" y="2293938"/>
          <p14:tracePt t="79453" x="6305550" y="2336800"/>
          <p14:tracePt t="79462" x="6092825" y="2430463"/>
          <p14:tracePt t="79469" x="5897563" y="2532063"/>
          <p14:tracePt t="79478" x="5684838" y="2608263"/>
          <p14:tracePt t="79485" x="5456238" y="2686050"/>
          <p14:tracePt t="79495" x="5276850" y="2736850"/>
          <p14:tracePt t="79502" x="5141913" y="2805113"/>
          <p14:tracePt t="79512" x="5030788" y="2838450"/>
          <p14:tracePt t="79517" x="4937125" y="2855913"/>
          <p14:tracePt t="79528" x="4835525" y="2906713"/>
          <p14:tracePt t="79533" x="4708525" y="2965450"/>
          <p14:tracePt t="79545" x="4521200" y="3076575"/>
          <p14:tracePt t="79550" x="4265613" y="3228975"/>
          <p14:tracePt t="79559" x="4070350" y="3348038"/>
          <p14:tracePt t="79566" x="3816350" y="3484563"/>
          <p14:tracePt t="79573" x="3619500" y="3586163"/>
          <p14:tracePt t="79582" x="3535363" y="3671888"/>
          <p14:tracePt t="79590" x="3449638" y="3738563"/>
          <p14:tracePt t="79598" x="3398838" y="3790950"/>
          <p14:tracePt t="79607" x="3365500" y="3816350"/>
          <p14:tracePt t="79614" x="3322638" y="3857625"/>
          <p14:tracePt t="79622" x="3271838" y="3883025"/>
          <p14:tracePt t="79630" x="3238500" y="3900488"/>
          <p14:tracePt t="79638" x="3228975" y="3908425"/>
          <p14:tracePt t="79646" x="3221038" y="3908425"/>
          <p14:tracePt t="79670" x="3203575" y="3908425"/>
          <p14:tracePt t="79685" x="3195638" y="3908425"/>
          <p14:tracePt t="79696" x="3178175" y="3908425"/>
          <p14:tracePt t="79702" x="3170238" y="3908425"/>
          <p14:tracePt t="79713" x="3160713" y="3908425"/>
          <p14:tracePt t="79789" x="3152775" y="3908425"/>
          <p14:tracePt t="79806" x="3144838" y="3908425"/>
          <p14:tracePt t="79822" x="3119438" y="3892550"/>
          <p14:tracePt t="79838" x="3094038" y="3883025"/>
          <p14:tracePt t="79846" x="3067050" y="3875088"/>
          <p14:tracePt t="79853" x="3051175" y="3867150"/>
          <p14:tracePt t="79862" x="3033713" y="3857625"/>
          <p14:tracePt t="79895" x="3025775" y="3857625"/>
          <p14:tracePt t="79906" x="3016250" y="3849688"/>
          <p14:tracePt t="79913" x="3016250" y="3841750"/>
          <p14:tracePt t="79928" x="3008313" y="3841750"/>
          <p14:tracePt t="79934" x="3000375" y="3832225"/>
          <p14:tracePt t="79943" x="3000375" y="3824288"/>
          <p14:tracePt t="79958" x="2990850" y="3824288"/>
          <p14:tracePt t="79966" x="2982913" y="3824288"/>
          <p14:tracePt t="79973" x="2974975" y="3816350"/>
          <p14:tracePt t="79990" x="2965450" y="3806825"/>
          <p14:tracePt t="79997" x="2957513" y="3806825"/>
          <p14:tracePt t="80013" x="2949575" y="3798888"/>
          <p14:tracePt t="80021" x="2940050" y="3798888"/>
          <p14:tracePt t="80029" x="2932113" y="3798888"/>
          <p14:tracePt t="80046" x="2922588" y="3798888"/>
          <p14:tracePt t="80054" x="2914650" y="3798888"/>
          <p14:tracePt t="80063" x="2897188" y="3798888"/>
          <p14:tracePt t="80079" x="2871788" y="3798888"/>
          <p14:tracePt t="80085" x="2863850" y="3790950"/>
          <p14:tracePt t="80096" x="2855913" y="3790950"/>
          <p14:tracePt t="80101" x="2838450" y="3790950"/>
          <p14:tracePt t="80118" x="2820988" y="3790950"/>
          <p14:tracePt t="80128" x="2805113" y="3781425"/>
          <p14:tracePt t="80143" x="2795588" y="3781425"/>
          <p14:tracePt t="80150" x="2778125" y="3773488"/>
          <p14:tracePt t="80161" x="2770188" y="3773488"/>
          <p14:tracePt t="80166" x="2752725" y="3763963"/>
          <p14:tracePt t="80174" x="2736850" y="3756025"/>
          <p14:tracePt t="80183" x="2711450" y="3756025"/>
          <p14:tracePt t="80190" x="2676525" y="3738563"/>
          <p14:tracePt t="80199" x="2660650" y="3730625"/>
          <p14:tracePt t="80207" x="2643188" y="3722688"/>
          <p14:tracePt t="80215" x="2633663" y="3705225"/>
          <p14:tracePt t="80222" x="2617788" y="3697288"/>
          <p14:tracePt t="80230" x="2582863" y="3679825"/>
          <p14:tracePt t="80238" x="2566988" y="3671888"/>
          <p14:tracePt t="80246" x="2541588" y="3654425"/>
          <p14:tracePt t="80255" x="2524125" y="3654425"/>
          <p14:tracePt t="80264" x="2498725" y="3654425"/>
          <p14:tracePt t="80270" x="2481263" y="3654425"/>
          <p14:tracePt t="80280" x="2447925" y="3636963"/>
          <p14:tracePt t="80287" x="2430463" y="3636963"/>
          <p14:tracePt t="80297" x="2387600" y="3629025"/>
          <p14:tracePt t="80303" x="2354263" y="3619500"/>
          <p14:tracePt t="80313" x="2293938" y="3603625"/>
          <p14:tracePt t="80318" x="2260600" y="3594100"/>
          <p14:tracePt t="80327" x="2235200" y="3594100"/>
          <p14:tracePt t="80334" x="2209800" y="3594100"/>
          <p14:tracePt t="80342" x="2192338" y="3586163"/>
          <p14:tracePt t="80350" x="2166938" y="3586163"/>
          <p14:tracePt t="80358" x="2133600" y="3578225"/>
          <p14:tracePt t="80366" x="2098675" y="3568700"/>
          <p14:tracePt t="80374" x="2082800" y="3560763"/>
          <p14:tracePt t="80382" x="2055813" y="3552825"/>
          <p14:tracePt t="80390" x="2022475" y="3535363"/>
          <p14:tracePt t="80399" x="2005013" y="3535363"/>
          <p14:tracePt t="80407" x="1971675" y="3517900"/>
          <p14:tracePt t="80415" x="1963738" y="3509963"/>
          <p14:tracePt t="80422" x="1928813" y="3502025"/>
          <p14:tracePt t="80429" x="1895475" y="3492500"/>
          <p14:tracePt t="80438" x="1860550" y="3484563"/>
          <p14:tracePt t="80447" x="1809750" y="3467100"/>
          <p14:tracePt t="80454" x="1784350" y="3459163"/>
          <p14:tracePt t="80464" x="1741488" y="3441700"/>
          <p14:tracePt t="80470" x="1700213" y="3433763"/>
          <p14:tracePt t="80480" x="1665288" y="3424238"/>
          <p14:tracePt t="80487" x="1631950" y="3424238"/>
          <p14:tracePt t="80497" x="1581150" y="3408363"/>
          <p14:tracePt t="80502" x="1555750" y="3398838"/>
          <p14:tracePt t="80513" x="1512888" y="3398838"/>
          <p14:tracePt t="80518" x="1487488" y="3390900"/>
          <p14:tracePt t="80528" x="1470025" y="3382963"/>
          <p14:tracePt t="80534" x="1444625" y="3382963"/>
          <p14:tracePt t="80543" x="1427163" y="3373438"/>
          <p14:tracePt t="80550" x="1419225" y="3373438"/>
          <p14:tracePt t="80557" x="1401763" y="3373438"/>
          <p14:tracePt t="80566" x="1376363" y="3365500"/>
          <p14:tracePt t="80574" x="1350963" y="3355975"/>
          <p14:tracePt t="80582" x="1350963" y="3348038"/>
          <p14:tracePt t="80590" x="1333500" y="3348038"/>
          <p14:tracePt t="80599" x="1317625" y="3348038"/>
          <p14:tracePt t="80606" x="1292225" y="3348038"/>
          <p14:tracePt t="80613" x="1274763" y="3340100"/>
          <p14:tracePt t="80622" x="1241425" y="3330575"/>
          <p14:tracePt t="80630" x="1231900" y="3330575"/>
          <p14:tracePt t="80639" x="1216025" y="3330575"/>
          <p14:tracePt t="80647" x="1206500" y="3322638"/>
          <p14:tracePt t="80655" x="1198563" y="3322638"/>
          <p14:tracePt t="80663" x="1189038" y="3314700"/>
          <p14:tracePt t="80845" x="1189038" y="3305175"/>
          <p14:tracePt t="80855" x="1189038" y="3297238"/>
          <p14:tracePt t="80880" x="1198563" y="3289300"/>
          <p14:tracePt t="80887" x="1198563" y="3279775"/>
          <p14:tracePt t="80897" x="1206500" y="3279775"/>
          <p14:tracePt t="80902" x="1216025" y="3271838"/>
          <p14:tracePt t="80911" x="1223963" y="3271838"/>
          <p14:tracePt t="80919" x="1231900" y="3263900"/>
          <p14:tracePt t="80929" x="1249363" y="3263900"/>
          <p14:tracePt t="80935" x="1257300" y="3263900"/>
          <p14:tracePt t="80941" x="1266825" y="3254375"/>
          <p14:tracePt t="80950" x="1282700" y="3246438"/>
          <p14:tracePt t="80957" x="1300163" y="3246438"/>
          <p14:tracePt t="80966" x="1308100" y="3238500"/>
          <p14:tracePt t="80974" x="1325563" y="3238500"/>
          <p14:tracePt t="80982" x="1343025" y="3238500"/>
          <p14:tracePt t="80991" x="1350963" y="3228975"/>
          <p14:tracePt t="80998" x="1360488" y="3221038"/>
          <p14:tracePt t="81007" x="1376363" y="3211513"/>
          <p14:tracePt t="81014" x="1385888" y="3211513"/>
          <p14:tracePt t="81030" x="1393825" y="3211513"/>
          <p14:tracePt t="81039" x="1401763" y="3211513"/>
          <p14:tracePt t="81047" x="1411288" y="3211513"/>
          <p14:tracePt t="81055" x="1419225" y="3203575"/>
          <p14:tracePt t="81064" x="1427163" y="3203575"/>
          <p14:tracePt t="81070" x="1436688" y="3195638"/>
          <p14:tracePt t="81080" x="1444625" y="3195638"/>
          <p14:tracePt t="81086" x="1462088" y="3195638"/>
          <p14:tracePt t="81102" x="1487488" y="3195638"/>
          <p14:tracePt t="81119" x="1504950" y="3186113"/>
          <p14:tracePt t="81128" x="1520825" y="3186113"/>
          <p14:tracePt t="81134" x="1538288" y="3186113"/>
          <p14:tracePt t="81141" x="1555750" y="3178175"/>
          <p14:tracePt t="81150" x="1571625" y="3178175"/>
          <p14:tracePt t="81157" x="1589088" y="3178175"/>
          <p14:tracePt t="81167" x="1614488" y="3178175"/>
          <p14:tracePt t="81174" x="1639888" y="3170238"/>
          <p14:tracePt t="81182" x="1665288" y="3160713"/>
          <p14:tracePt t="81191" x="1690688" y="3160713"/>
          <p14:tracePt t="81198" x="1716088" y="3160713"/>
          <p14:tracePt t="81207" x="1741488" y="3160713"/>
          <p14:tracePt t="81214" x="1766888" y="3160713"/>
          <p14:tracePt t="81222" x="1801813" y="3160713"/>
          <p14:tracePt t="81230" x="1827213" y="3160713"/>
          <p14:tracePt t="81239" x="1870075" y="3152775"/>
          <p14:tracePt t="81246" x="1903413" y="3144838"/>
          <p14:tracePt t="81255" x="1971675" y="3127375"/>
          <p14:tracePt t="81263" x="1997075" y="3127375"/>
          <p14:tracePt t="81270" x="2039938" y="3127375"/>
          <p14:tracePt t="81280" x="2073275" y="3127375"/>
          <p14:tracePt t="81286" x="2108200" y="3119438"/>
          <p14:tracePt t="81296" x="2149475" y="3119438"/>
          <p14:tracePt t="81303" x="2192338" y="3109913"/>
          <p14:tracePt t="81313" x="2227263" y="3101975"/>
          <p14:tracePt t="81319" x="2252663" y="3101975"/>
          <p14:tracePt t="81329" x="2293938" y="3094038"/>
          <p14:tracePt t="81335" x="2311400" y="3094038"/>
          <p14:tracePt t="81342" x="2336800" y="3084513"/>
          <p14:tracePt t="81351" x="2371725" y="3076575"/>
          <p14:tracePt t="81357" x="2387600" y="3076575"/>
          <p14:tracePt t="81366" x="2397125" y="3076575"/>
          <p14:tracePt t="81374" x="2422525" y="3076575"/>
          <p14:tracePt t="81382" x="2430463" y="3076575"/>
          <p14:tracePt t="81391" x="2438400" y="3076575"/>
          <p14:tracePt t="81406" x="2447925" y="3076575"/>
          <p14:tracePt t="81463" x="2455863" y="3076575"/>
          <p14:tracePt t="81480" x="2455863" y="3067050"/>
          <p14:tracePt t="81527" x="2463800" y="3067050"/>
          <p14:tracePt t="81654" x="2473325" y="3067050"/>
          <p14:tracePt t="81672" x="2481263" y="3067050"/>
          <p14:tracePt t="81686" x="2489200" y="3067050"/>
          <p14:tracePt t="81697" x="2498725" y="3067050"/>
          <p14:tracePt t="81717" x="2506663" y="3067050"/>
          <p14:tracePt t="81727" x="2524125" y="3067050"/>
          <p14:tracePt t="81733" x="2541588" y="3067050"/>
          <p14:tracePt t="81750" x="2549525" y="3067050"/>
          <p14:tracePt t="81757" x="2557463" y="3067050"/>
          <p14:tracePt t="81767" x="2566988" y="3067050"/>
          <p14:tracePt t="81775" x="2582863" y="3067050"/>
          <p14:tracePt t="81791" x="2600325" y="3067050"/>
          <p14:tracePt t="81799" x="2608263" y="3067050"/>
          <p14:tracePt t="81806" x="2617788" y="3067050"/>
          <p14:tracePt t="81839" x="2625725" y="3067050"/>
          <p14:tracePt t="81847" x="2633663" y="3067050"/>
          <p14:tracePt t="81870" x="2643188" y="3067050"/>
          <p14:tracePt t="81886" x="2651125" y="3067050"/>
          <p14:tracePt t="81907" x="2668588" y="3059113"/>
          <p14:tracePt t="81919" x="2676525" y="3059113"/>
          <p14:tracePt t="81957" x="2686050" y="3059113"/>
          <p14:tracePt t="81974" x="2693988" y="3059113"/>
          <p14:tracePt t="82006" x="2701925" y="3059113"/>
          <p14:tracePt t="82022" x="2711450" y="3059113"/>
          <p14:tracePt t="82039" x="2719388" y="3059113"/>
          <p14:tracePt t="82047" x="2727325" y="3059113"/>
          <p14:tracePt t="82064" x="2736850" y="3059113"/>
          <p14:tracePt t="82070" x="2744788" y="3059113"/>
          <p14:tracePt t="82087" x="2770188" y="3059113"/>
          <p14:tracePt t="82102" x="2787650" y="3059113"/>
          <p14:tracePt t="82111" x="2805113" y="3059113"/>
          <p14:tracePt t="82126" x="2830513" y="3059113"/>
          <p14:tracePt t="82134" x="2830513" y="3051175"/>
          <p14:tracePt t="82141" x="2846388" y="3051175"/>
          <p14:tracePt t="82151" x="2863850" y="3051175"/>
          <p14:tracePt t="82167" x="2871788" y="3051175"/>
          <p14:tracePt t="82175" x="2881313" y="3051175"/>
          <p14:tracePt t="82183" x="2889250" y="3051175"/>
          <p14:tracePt t="82191" x="2897188" y="3051175"/>
          <p14:tracePt t="82198" x="2906713" y="3051175"/>
          <p14:tracePt t="82206" x="2914650" y="3051175"/>
          <p14:tracePt t="82214" x="2940050" y="3051175"/>
          <p14:tracePt t="82239" x="2957513" y="3051175"/>
          <p14:tracePt t="82246" x="2982913" y="3041650"/>
          <p14:tracePt t="82265" x="3000375" y="3041650"/>
          <p14:tracePt t="82280" x="3016250" y="3041650"/>
          <p14:tracePt t="82287" x="3033713" y="3041650"/>
          <p14:tracePt t="82303" x="3051175" y="3041650"/>
          <p14:tracePt t="82319" x="3076575" y="3041650"/>
          <p14:tracePt t="82326" x="3084513" y="3041650"/>
          <p14:tracePt t="82335" x="3094038" y="3041650"/>
          <p14:tracePt t="82341" x="3109913" y="3041650"/>
          <p14:tracePt t="82350" x="3119438" y="3041650"/>
          <p14:tracePt t="82358" x="3135313" y="3041650"/>
          <p14:tracePt t="82366" x="3152775" y="3041650"/>
          <p14:tracePt t="82375" x="3160713" y="3041650"/>
          <p14:tracePt t="82382" x="3178175" y="3041650"/>
          <p14:tracePt t="82390" x="3195638" y="3041650"/>
          <p14:tracePt t="82398" x="3221038" y="3041650"/>
          <p14:tracePt t="82406" x="3246438" y="3041650"/>
          <p14:tracePt t="82414" x="3289300" y="3041650"/>
          <p14:tracePt t="82423" x="3314700" y="3041650"/>
          <p14:tracePt t="82430" x="3355975" y="3041650"/>
          <p14:tracePt t="82438" x="3390900" y="3041650"/>
          <p14:tracePt t="82447" x="3424238" y="3041650"/>
          <p14:tracePt t="82455" x="3459163" y="3041650"/>
          <p14:tracePt t="82464" x="3475038" y="3041650"/>
          <p14:tracePt t="82470" x="3502025" y="3041650"/>
          <p14:tracePt t="82480" x="3517900" y="3041650"/>
          <p14:tracePt t="82487" x="3535363" y="3041650"/>
          <p14:tracePt t="82496" x="3552825" y="3041650"/>
          <p14:tracePt t="82502" x="3578225" y="3041650"/>
          <p14:tracePt t="82512" x="3586163" y="3041650"/>
          <p14:tracePt t="82518" x="3603625" y="3041650"/>
          <p14:tracePt t="82528" x="3619500" y="3051175"/>
          <p14:tracePt t="82534" x="3636963" y="3051175"/>
          <p14:tracePt t="82542" x="3662363" y="3051175"/>
          <p14:tracePt t="82550" x="3687763" y="3059113"/>
          <p14:tracePt t="82558" x="3705225" y="3067050"/>
          <p14:tracePt t="82567" x="3730625" y="3067050"/>
          <p14:tracePt t="82575" x="3756025" y="3067050"/>
          <p14:tracePt t="82583" x="3773488" y="3067050"/>
          <p14:tracePt t="82591" x="3806825" y="3076575"/>
          <p14:tracePt t="82598" x="3832225" y="3076575"/>
          <p14:tracePt t="82606" x="3867150" y="3076575"/>
          <p14:tracePt t="82614" x="3875088" y="3076575"/>
          <p14:tracePt t="82623" x="3900488" y="3084513"/>
          <p14:tracePt t="82631" x="3908425" y="3084513"/>
          <p14:tracePt t="82647" x="3925888" y="3084513"/>
          <p14:tracePt t="82653" x="3935413" y="3084513"/>
          <p14:tracePt t="82671" x="3951288" y="3084513"/>
          <p14:tracePt t="82687" x="3960813" y="3084513"/>
          <p14:tracePt t="82702" x="3968750" y="3084513"/>
          <p14:tracePt t="82713" x="3976688" y="3084513"/>
          <p14:tracePt t="82743" x="3986213" y="3084513"/>
          <p14:tracePt t="82750" x="3994150" y="3084513"/>
          <p14:tracePt t="82758" x="4002088" y="3084513"/>
          <p14:tracePt t="82790" x="4011613" y="3094038"/>
          <p14:tracePt t="82823" x="4019550" y="3094038"/>
          <p14:tracePt t="83055" x="4037013" y="3094038"/>
          <p14:tracePt t="83062" x="4044950" y="3094038"/>
          <p14:tracePt t="83083" x="4062413" y="3094038"/>
          <p14:tracePt t="83086" x="4070350" y="3094038"/>
          <p14:tracePt t="83097" x="4087813" y="3094038"/>
          <p14:tracePt t="83103" x="4105275" y="3094038"/>
          <p14:tracePt t="83119" x="4113213" y="3094038"/>
          <p14:tracePt t="83125" x="4121150" y="3094038"/>
          <p14:tracePt t="83134" x="4130675" y="3094038"/>
          <p14:tracePt t="83150" x="4138613" y="3094038"/>
          <p14:tracePt t="83158" x="4146550" y="3094038"/>
          <p14:tracePt t="83190" x="4156075" y="3094038"/>
          <p14:tracePt t="83206" x="4164013" y="3101975"/>
          <p14:tracePt t="83232" x="4164013" y="3109913"/>
          <p14:tracePt t="83375" x="4171950" y="3109913"/>
          <p14:tracePt t="83390" x="4181475" y="3119438"/>
          <p14:tracePt t="83455" x="4189413" y="3127375"/>
          <p14:tracePt t="83606" x="4197350" y="3135313"/>
          <p14:tracePt t="83999" x="4197350" y="3152775"/>
          <p14:tracePt t="84030" x="4197350" y="3160713"/>
          <p14:tracePt t="84048" x="4197350" y="3170238"/>
          <p14:tracePt t="84079" x="4197350" y="3178175"/>
          <p14:tracePt t="84087" x="4197350" y="3186113"/>
          <p14:tracePt t="84113" x="4197350" y="3203575"/>
          <p14:tracePt t="84126" x="4197350" y="3211513"/>
          <p14:tracePt t="84159" x="4197350" y="3221038"/>
          <p14:tracePt t="84199" x="4197350" y="3238500"/>
          <p14:tracePt t="84222" x="4197350" y="3246438"/>
          <p14:tracePt t="84230" x="4197350" y="3254375"/>
          <p14:tracePt t="84248" x="4197350" y="3263900"/>
          <p14:tracePt t="84254" x="4197350" y="3271838"/>
          <p14:tracePt t="84265" x="4197350" y="3279775"/>
          <p14:tracePt t="84270" x="4197350" y="3289300"/>
          <p14:tracePt t="84280" x="4197350" y="3305175"/>
          <p14:tracePt t="84296" x="4197350" y="3322638"/>
          <p14:tracePt t="84302" x="4197350" y="3330575"/>
          <p14:tracePt t="84317" x="4197350" y="3340100"/>
          <p14:tracePt t="84326" x="4197350" y="3348038"/>
          <p14:tracePt t="84335" x="4206875" y="3355975"/>
          <p14:tracePt t="84342" x="4214813" y="3365500"/>
          <p14:tracePt t="84383" x="4214813" y="3373438"/>
          <p14:tracePt t="84390" x="4224338" y="3373438"/>
          <p14:tracePt t="84406" x="4232275" y="3382963"/>
          <p14:tracePt t="84423" x="4240213" y="3382963"/>
          <p14:tracePt t="84432" x="4265613" y="3382963"/>
          <p14:tracePt t="84438" x="4291013" y="3382963"/>
          <p14:tracePt t="84449" x="4333875" y="3382963"/>
          <p14:tracePt t="84454" x="4359275" y="3382963"/>
          <p14:tracePt t="84465" x="4394200" y="3390900"/>
          <p14:tracePt t="84470" x="4435475" y="3390900"/>
          <p14:tracePt t="84481" x="4486275" y="3390900"/>
          <p14:tracePt t="84486" x="4538663" y="3390900"/>
          <p14:tracePt t="84497" x="4597400" y="3390900"/>
          <p14:tracePt t="84502" x="4657725" y="3390900"/>
          <p14:tracePt t="84510" x="4699000" y="3390900"/>
          <p14:tracePt t="84519" x="4759325" y="3390900"/>
          <p14:tracePt t="84526" x="4818063" y="3390900"/>
          <p14:tracePt t="84535" x="4868863" y="3390900"/>
          <p14:tracePt t="84542" x="4919663" y="3390900"/>
          <p14:tracePt t="84550" x="4937125" y="3390900"/>
          <p14:tracePt t="84559" x="4979988" y="3390900"/>
          <p14:tracePt t="84567" x="5022850" y="3390900"/>
          <p14:tracePt t="84574" x="5081588" y="3390900"/>
          <p14:tracePt t="84583" x="5157788" y="3390900"/>
          <p14:tracePt t="84590" x="5243513" y="3390900"/>
          <p14:tracePt t="84598" x="5327650" y="3390900"/>
          <p14:tracePt t="84607" x="5421313" y="3390900"/>
          <p14:tracePt t="84615" x="5507038" y="3390900"/>
          <p14:tracePt t="84623" x="5608638" y="3390900"/>
          <p14:tracePt t="84631" x="5710238" y="3390900"/>
          <p14:tracePt t="84639" x="5821363" y="3390900"/>
          <p14:tracePt t="84649" x="5905500" y="3390900"/>
          <p14:tracePt t="84654" x="6008688" y="3373438"/>
          <p14:tracePt t="84665" x="6084888" y="3355975"/>
          <p14:tracePt t="84670" x="6169025" y="3355975"/>
          <p14:tracePt t="84680" x="6229350" y="3348038"/>
          <p14:tracePt t="84686" x="6297613" y="3322638"/>
          <p14:tracePt t="84696" x="6356350" y="3322638"/>
          <p14:tracePt t="84702" x="6416675" y="3305175"/>
          <p14:tracePt t="84709" x="6467475" y="3297238"/>
          <p14:tracePt t="84718" x="6510338" y="3297238"/>
          <p14:tracePt t="84725" x="6543675" y="3289300"/>
          <p14:tracePt t="84734" x="6561138" y="3289300"/>
          <p14:tracePt t="84742" x="6602413" y="3279775"/>
          <p14:tracePt t="84750" x="6611938" y="3279775"/>
          <p14:tracePt t="84759" x="6627813" y="3271838"/>
          <p14:tracePt t="84767" x="6645275" y="3271838"/>
          <p14:tracePt t="84781" x="6654800" y="3271838"/>
          <p14:tracePt t="84790" x="6662738" y="3271838"/>
          <p14:tracePt t="84806" x="6680200" y="3263900"/>
          <p14:tracePt t="84815" x="6688138" y="3263900"/>
          <p14:tracePt t="84823" x="6696075" y="3263900"/>
          <p14:tracePt t="84832" x="6705600" y="3263900"/>
          <p14:tracePt t="84848" x="6713538" y="3254375"/>
          <p14:tracePt t="84910" x="6721475" y="3254375"/>
          <p14:tracePt t="84918" x="6731000" y="3254375"/>
          <p14:tracePt t="85583" x="6738938" y="3254375"/>
          <p14:tracePt t="85591" x="6746875" y="3254375"/>
          <p14:tracePt t="85910" x="6756400" y="3254375"/>
          <p14:tracePt t="86958" x="6764338" y="3254375"/>
          <p14:tracePt t="86975" x="6756400" y="3263900"/>
          <p14:tracePt t="86991" x="6746875" y="3263900"/>
          <p14:tracePt t="87000" x="6721475" y="3271838"/>
          <p14:tracePt t="87007" x="6705600" y="3289300"/>
          <p14:tracePt t="87017" x="6670675" y="3289300"/>
          <p14:tracePt t="87022" x="6637338" y="3305175"/>
          <p14:tracePt t="87033" x="6586538" y="3314700"/>
          <p14:tracePt t="87038" x="6526213" y="3348038"/>
          <p14:tracePt t="87049" x="6492875" y="3355975"/>
          <p14:tracePt t="87054" x="6432550" y="3373438"/>
          <p14:tracePt t="87065" x="6373813" y="3390900"/>
          <p14:tracePt t="87070" x="6338888" y="3398838"/>
          <p14:tracePt t="87078" x="6297613" y="3416300"/>
          <p14:tracePt t="87086" x="6221413" y="3433763"/>
          <p14:tracePt t="87093" x="6169025" y="3441700"/>
          <p14:tracePt t="87101" x="6135688" y="3459163"/>
          <p14:tracePt t="87110" x="6076950" y="3484563"/>
          <p14:tracePt t="87119" x="6049963" y="3484563"/>
          <p14:tracePt t="87126" x="6034088" y="3492500"/>
          <p14:tracePt t="87135" x="5999163" y="3509963"/>
          <p14:tracePt t="87142" x="5973763" y="3517900"/>
          <p14:tracePt t="87150" x="5965825" y="3527425"/>
          <p14:tracePt t="87158" x="5940425" y="3535363"/>
          <p14:tracePt t="87166" x="5905500" y="3552825"/>
          <p14:tracePt t="87175" x="5854700" y="3568700"/>
          <p14:tracePt t="87183" x="5829300" y="3586163"/>
          <p14:tracePt t="87190" x="5795963" y="3603625"/>
          <p14:tracePt t="87200" x="5761038" y="3611563"/>
          <p14:tracePt t="87206" x="5727700" y="3629025"/>
          <p14:tracePt t="87216" x="5702300" y="3636963"/>
          <p14:tracePt t="87222" x="5676900" y="3646488"/>
          <p14:tracePt t="87233" x="5659438" y="3654425"/>
          <p14:tracePt t="87238" x="5634038" y="3662363"/>
          <p14:tracePt t="87248" x="5626100" y="3662363"/>
          <p14:tracePt t="87606" x="5626100" y="3654425"/>
          <p14:tracePt t="87615" x="5626100" y="3646488"/>
          <p14:tracePt t="87623" x="5626100" y="3636963"/>
          <p14:tracePt t="87639" x="5626100" y="3619500"/>
          <p14:tracePt t="87648" x="5626100" y="3603625"/>
          <p14:tracePt t="87664" x="5626100" y="3594100"/>
          <p14:tracePt t="87678" x="5626100" y="3578225"/>
          <p14:tracePt t="87694" x="5626100" y="3568700"/>
          <p14:tracePt t="87711" x="5634038" y="3568700"/>
          <p14:tracePt t="87719" x="5634038" y="3560763"/>
          <p14:tracePt t="87742" x="5641975" y="3543300"/>
          <p14:tracePt t="87798" x="5641975" y="3535363"/>
          <p14:tracePt t="88175" x="5651500" y="3527425"/>
          <p14:tracePt t="88190" x="5659438" y="3527425"/>
          <p14:tracePt t="88750" x="5659438" y="3517900"/>
          <p14:tracePt t="88799" x="5659438" y="3509963"/>
          <p14:tracePt t="88855" x="5651500" y="3502025"/>
          <p14:tracePt t="88902" x="5641975" y="3502025"/>
          <p14:tracePt t="88934" x="5634038" y="3492500"/>
          <p14:tracePt t="88959" x="5626100" y="3484563"/>
          <p14:tracePt t="88975" x="5626100" y="3475038"/>
          <p14:tracePt t="88990" x="5608638" y="3475038"/>
          <p14:tracePt t="88999" x="5600700" y="3467100"/>
          <p14:tracePt t="89007" x="5591175" y="3467100"/>
          <p14:tracePt t="89022" x="5583238" y="3467100"/>
          <p14:tracePt t="89055" x="5575300" y="3467100"/>
          <p14:tracePt t="89063" x="5565775" y="3459163"/>
          <p14:tracePt t="112950" x="5583238" y="3408363"/>
          <p14:tracePt t="113159" x="5438775" y="3484563"/>
          <p14:tracePt t="113177" x="5302250" y="3543300"/>
          <p14:tracePt t="113182" x="5141913" y="3662363"/>
          <p14:tracePt t="113193" x="5073650" y="3738563"/>
          <p14:tracePt t="113198" x="4972050" y="3824288"/>
          <p14:tracePt t="113205" x="4886325" y="3900488"/>
          <p14:tracePt t="113213" x="4802188" y="3951288"/>
          <p14:tracePt t="113222" x="4708525" y="3986213"/>
          <p14:tracePt t="113230" x="4622800" y="4002088"/>
          <p14:tracePt t="113239" x="4572000" y="4011613"/>
          <p14:tracePt t="113247" x="4521200" y="4044950"/>
          <p14:tracePt t="113255" x="4495800" y="4052888"/>
          <p14:tracePt t="113261" x="4470400" y="4079875"/>
          <p14:tracePt t="113270" x="4452938" y="4113213"/>
          <p14:tracePt t="113279" x="4435475" y="4171950"/>
          <p14:tracePt t="113286" x="4435475" y="4206875"/>
          <p14:tracePt t="113295" x="4435475" y="4214813"/>
          <p14:tracePt t="113303" x="4435475" y="4232275"/>
          <p14:tracePt t="113319" x="4435475" y="4240213"/>
          <p14:tracePt t="113328" x="4435475" y="4249738"/>
          <p14:tracePt t="113334" x="4445000" y="4257675"/>
          <p14:tracePt t="113383" x="4452938" y="4257675"/>
          <p14:tracePt t="113415" x="4470400" y="4257675"/>
          <p14:tracePt t="113430" x="4478338" y="4257675"/>
          <p14:tracePt t="113438" x="4478338" y="4249738"/>
          <p14:tracePt t="113446" x="4486275" y="4240213"/>
          <p14:tracePt t="113454" x="4495800" y="4240213"/>
          <p14:tracePt t="113462" x="4503738" y="4224338"/>
          <p14:tracePt t="113470" x="4529138" y="4214813"/>
          <p14:tracePt t="113478" x="4554538" y="4197350"/>
          <p14:tracePt t="113487" x="4579938" y="4189413"/>
          <p14:tracePt t="113495" x="4597400" y="4181475"/>
          <p14:tracePt t="113503" x="4630738" y="4171950"/>
          <p14:tracePt t="113510" x="4657725" y="4156075"/>
          <p14:tracePt t="113519" x="4683125" y="4146550"/>
          <p14:tracePt t="113528" x="4716463" y="4130675"/>
          <p14:tracePt t="113534" x="4759325" y="4121150"/>
          <p14:tracePt t="113544" x="4818063" y="4095750"/>
          <p14:tracePt t="113551" x="4878388" y="4087813"/>
          <p14:tracePt t="113560" x="4946650" y="4070350"/>
          <p14:tracePt t="113566" x="5005388" y="4062413"/>
          <p14:tracePt t="113577" x="5091113" y="4044950"/>
          <p14:tracePt t="113583" x="5157788" y="4037013"/>
          <p14:tracePt t="113590" x="5235575" y="4027488"/>
          <p14:tracePt t="113599" x="5294313" y="4019550"/>
          <p14:tracePt t="113605" x="5327650" y="4011613"/>
          <p14:tracePt t="113615" x="5362575" y="4011613"/>
          <p14:tracePt t="113622" x="5380038" y="4011613"/>
          <p14:tracePt t="113630" x="5413375" y="4002088"/>
          <p14:tracePt t="113639" x="5430838" y="3994150"/>
          <p14:tracePt t="113647" x="5438775" y="3994150"/>
          <p14:tracePt t="113654" x="5456238" y="3994150"/>
          <p14:tracePt t="113662" x="5464175" y="3994150"/>
          <p14:tracePt t="113670" x="5472113" y="3994150"/>
          <p14:tracePt t="113687" x="5481638" y="3986213"/>
          <p14:tracePt t="113694" x="5489575" y="3986213"/>
          <p14:tracePt t="113702" x="5497513" y="3986213"/>
          <p14:tracePt t="113711" x="5514975" y="3986213"/>
          <p14:tracePt t="113719" x="5524500" y="3976688"/>
          <p14:tracePt t="113727" x="5540375" y="3976688"/>
          <p14:tracePt t="113735" x="5549900" y="3968750"/>
          <p14:tracePt t="113745" x="5557838" y="3968750"/>
          <p14:tracePt t="114422" x="5565775" y="3968750"/>
          <p14:tracePt t="114438" x="5575300" y="3968750"/>
          <p14:tracePt t="114495" x="5575300" y="3976688"/>
          <p14:tracePt t="114511" x="5583238" y="3976688"/>
          <p14:tracePt t="114528" x="5591175" y="3986213"/>
          <p14:tracePt t="114545" x="5600700" y="3986213"/>
          <p14:tracePt t="114574" x="5600700" y="3994150"/>
          <p14:tracePt t="114878" x="5600700" y="4002088"/>
          <p14:tracePt t="114902" x="5608638" y="4011613"/>
          <p14:tracePt t="115623" x="5616575" y="4011613"/>
          <p14:tracePt t="115638" x="5616575" y="4019550"/>
          <p14:tracePt t="115654" x="5616575" y="4027488"/>
          <p14:tracePt t="115662" x="5608638" y="4027488"/>
          <p14:tracePt t="115678" x="5608638" y="4037013"/>
          <p14:tracePt t="115687" x="5591175" y="4052888"/>
          <p14:tracePt t="115695" x="5575300" y="4052888"/>
          <p14:tracePt t="115728" x="5565775" y="4052888"/>
          <p14:tracePt t="115894" x="5565775" y="4062413"/>
          <p14:tracePt t="115903" x="5583238" y="4070350"/>
          <p14:tracePt t="115913" x="5600700" y="4079875"/>
          <p14:tracePt t="115919" x="5608638" y="4087813"/>
          <p14:tracePt t="115930" x="5634038" y="4087813"/>
          <p14:tracePt t="115935" x="5651500" y="4095750"/>
          <p14:tracePt t="115946" x="5676900" y="4095750"/>
          <p14:tracePt t="115950" x="5694363" y="4095750"/>
          <p14:tracePt t="115960" x="5710238" y="4105275"/>
          <p14:tracePt t="115965" x="5735638" y="4105275"/>
          <p14:tracePt t="115982" x="5745163" y="4105275"/>
          <p14:tracePt t="115989" x="5753100" y="4105275"/>
          <p14:tracePt t="116022" x="5770563" y="4105275"/>
          <p14:tracePt t="116238" x="5788025" y="4105275"/>
          <p14:tracePt t="116246" x="5803900" y="4113213"/>
          <p14:tracePt t="116255" x="5864225" y="4113213"/>
          <p14:tracePt t="116262" x="5880100" y="4113213"/>
          <p14:tracePt t="116270" x="5940425" y="4113213"/>
          <p14:tracePt t="116279" x="5991225" y="4113213"/>
          <p14:tracePt t="116287" x="6067425" y="4121150"/>
          <p14:tracePt t="116296" x="6153150" y="4121150"/>
          <p14:tracePt t="116301" x="6254750" y="4121150"/>
          <p14:tracePt t="116313" x="6348413" y="4121150"/>
          <p14:tracePt t="116317" x="6467475" y="4121150"/>
          <p14:tracePt t="116329" x="6561138" y="4121150"/>
          <p14:tracePt t="116333" x="6680200" y="4121150"/>
          <p14:tracePt t="116345" x="6772275" y="4121150"/>
          <p14:tracePt t="116350" x="6875463" y="4121150"/>
          <p14:tracePt t="116359" x="6943725" y="4121150"/>
          <p14:tracePt t="116367" x="7027863" y="4121150"/>
          <p14:tracePt t="116374" x="7070725" y="4121150"/>
          <p14:tracePt t="116383" x="7104063" y="4121150"/>
          <p14:tracePt t="116390" x="7129463" y="4121150"/>
          <p14:tracePt t="116397" x="7154863" y="4121150"/>
          <p14:tracePt t="116414" x="7164388" y="4121150"/>
          <p14:tracePt t="118080" x="7172325" y="4121150"/>
          <p14:tracePt t="118086" x="7172325" y="4130675"/>
          <p14:tracePt t="118097" x="7154863" y="4138613"/>
          <p14:tracePt t="118102" x="7154863" y="4146550"/>
          <p14:tracePt t="118113" x="7138988" y="4146550"/>
          <p14:tracePt t="118118" x="7113588" y="4156075"/>
          <p14:tracePt t="118128" x="7088188" y="4164013"/>
          <p14:tracePt t="118135" x="7070725" y="4171950"/>
          <p14:tracePt t="118144" x="7045325" y="4181475"/>
          <p14:tracePt t="118150" x="7010400" y="4197350"/>
          <p14:tracePt t="118157" x="6977063" y="4206875"/>
          <p14:tracePt t="118167" x="6943725" y="4224338"/>
          <p14:tracePt t="118174" x="6900863" y="4232275"/>
          <p14:tracePt t="118182" x="6858000" y="4249738"/>
          <p14:tracePt t="118191" x="6799263" y="4257675"/>
          <p14:tracePt t="118198" x="6756400" y="4283075"/>
          <p14:tracePt t="118206" x="6680200" y="4291013"/>
          <p14:tracePt t="118214" x="6602413" y="4308475"/>
          <p14:tracePt t="118222" x="6518275" y="4325938"/>
          <p14:tracePt t="118230" x="6442075" y="4341813"/>
          <p14:tracePt t="118237" x="6356350" y="4359275"/>
          <p14:tracePt t="118247" x="6272213" y="4384675"/>
          <p14:tracePt t="118254" x="6169025" y="4410075"/>
          <p14:tracePt t="118264" x="6076950" y="4435475"/>
          <p14:tracePt t="118270" x="5983288" y="4435475"/>
          <p14:tracePt t="118279" x="5880100" y="4452938"/>
          <p14:tracePt t="118287" x="5821363" y="4470400"/>
          <p14:tracePt t="118296" x="5719763" y="4478338"/>
          <p14:tracePt t="118303" x="5676900" y="4486275"/>
          <p14:tracePt t="118312" x="5600700" y="4495800"/>
          <p14:tracePt t="118319" x="5557838" y="4503738"/>
          <p14:tracePt t="118329" x="5481638" y="4513263"/>
          <p14:tracePt t="118335" x="5438775" y="4513263"/>
          <p14:tracePt t="118344" x="5380038" y="4529138"/>
          <p14:tracePt t="118350" x="5319713" y="4529138"/>
          <p14:tracePt t="118357" x="5260975" y="4546600"/>
          <p14:tracePt t="118366" x="5200650" y="4554538"/>
          <p14:tracePt t="118374" x="5124450" y="4554538"/>
          <p14:tracePt t="118381" x="5056188" y="4564063"/>
          <p14:tracePt t="118391" x="4972050" y="4579938"/>
          <p14:tracePt t="118398" x="4894263" y="4597400"/>
          <p14:tracePt t="118406" x="4810125" y="4614863"/>
          <p14:tracePt t="118414" x="4733925" y="4622800"/>
          <p14:tracePt t="118421" x="4657725" y="4630738"/>
          <p14:tracePt t="118430" x="4589463" y="4640263"/>
          <p14:tracePt t="118439" x="4513263" y="4648200"/>
          <p14:tracePt t="118447" x="4452938" y="4665663"/>
          <p14:tracePt t="118455" x="4410075" y="4673600"/>
          <p14:tracePt t="118464" x="4351338" y="4673600"/>
          <p14:tracePt t="118470" x="4300538" y="4683125"/>
          <p14:tracePt t="118480" x="4275138" y="4683125"/>
          <p14:tracePt t="118486" x="4249738" y="4683125"/>
          <p14:tracePt t="118496" x="4214813" y="4683125"/>
          <p14:tracePt t="118503" x="4197350" y="4683125"/>
          <p14:tracePt t="118513" x="4181475" y="4683125"/>
          <p14:tracePt t="118519" x="4156075" y="4683125"/>
          <p14:tracePt t="118528" x="4138613" y="4683125"/>
          <p14:tracePt t="118535" x="4095750" y="4683125"/>
          <p14:tracePt t="118543" x="4062413" y="4683125"/>
          <p14:tracePt t="118550" x="4027488" y="4683125"/>
          <p14:tracePt t="118558" x="4011613" y="4683125"/>
          <p14:tracePt t="118567" x="3986213" y="4683125"/>
          <p14:tracePt t="118575" x="3943350" y="4683125"/>
          <p14:tracePt t="118583" x="3917950" y="4683125"/>
          <p14:tracePt t="118591" x="3883025" y="4673600"/>
          <p14:tracePt t="118599" x="3867150" y="4673600"/>
          <p14:tracePt t="118606" x="3832225" y="4673600"/>
          <p14:tracePt t="118615" x="3806825" y="4665663"/>
          <p14:tracePt t="118622" x="3798888" y="4657725"/>
          <p14:tracePt t="118630" x="3781425" y="4657725"/>
          <p14:tracePt t="118639" x="3773488" y="4657725"/>
          <p14:tracePt t="118647" x="3763963" y="4657725"/>
          <p14:tracePt t="118655" x="3763963" y="4648200"/>
          <p14:tracePt t="118663" x="3756025" y="4648200"/>
          <p14:tracePt t="118682" x="3748088" y="4648200"/>
          <p14:tracePt t="118742" x="3748088" y="4640263"/>
          <p14:tracePt t="120040" x="3756025" y="4640263"/>
          <p14:tracePt t="120045" x="3798888" y="4640263"/>
          <p14:tracePt t="120055" x="3857625" y="4640263"/>
          <p14:tracePt t="120065" x="3900488" y="4640263"/>
          <p14:tracePt t="120070" x="3951288" y="4648200"/>
          <p14:tracePt t="120080" x="3994150" y="4648200"/>
          <p14:tracePt t="120087" x="4019550" y="4657725"/>
          <p14:tracePt t="120097" x="4037013" y="4657725"/>
          <p14:tracePt t="120102" x="4052888" y="4657725"/>
          <p14:tracePt t="120111" x="4062413" y="4657725"/>
          <p14:tracePt t="120414" x="4062413" y="4665663"/>
          <p14:tracePt t="120431" x="4062413" y="4673600"/>
          <p14:tracePt t="120487" x="4044950" y="4683125"/>
          <p14:tracePt t="120503" x="4044950" y="4691063"/>
          <p14:tracePt t="120534" x="4037013" y="4691063"/>
          <p14:tracePt t="120541" x="4027488" y="4691063"/>
          <p14:tracePt t="120550" x="4019550" y="4691063"/>
          <p14:tracePt t="120582" x="4011613" y="4691063"/>
          <p14:tracePt t="120590" x="4002088" y="4691063"/>
          <p14:tracePt t="120599" x="4002088" y="4699000"/>
          <p14:tracePt t="120606" x="3994150" y="4708525"/>
          <p14:tracePt t="120614" x="3986213" y="4708525"/>
          <p14:tracePt t="120623" x="3976688" y="4716463"/>
          <p14:tracePt t="120670" x="3976688" y="4708525"/>
          <p14:tracePt t="120681" x="3994150" y="4691063"/>
          <p14:tracePt t="120687" x="4011613" y="4673600"/>
          <p14:tracePt t="120696" x="4044950" y="4648200"/>
          <p14:tracePt t="120702" x="4087813" y="4622800"/>
          <p14:tracePt t="120713" x="4113213" y="4614863"/>
          <p14:tracePt t="120719" x="4156075" y="4614863"/>
          <p14:tracePt t="120725" x="4181475" y="4614863"/>
          <p14:tracePt t="120733" x="4206875" y="4614863"/>
          <p14:tracePt t="120742" x="4214813" y="4614863"/>
          <p14:tracePt t="120943" x="4214813" y="4622800"/>
          <p14:tracePt t="120958" x="4214813" y="4630738"/>
          <p14:tracePt t="120966" x="4214813" y="4640263"/>
          <p14:tracePt t="120983" x="4214813" y="4648200"/>
          <p14:tracePt t="120990" x="4197350" y="4648200"/>
          <p14:tracePt t="120998" x="4171950" y="4648200"/>
          <p14:tracePt t="121007" x="4138613" y="4657725"/>
          <p14:tracePt t="121014" x="4087813" y="4673600"/>
          <p14:tracePt t="121021" x="4070350" y="4673600"/>
          <p14:tracePt t="121030" x="4027488" y="4673600"/>
          <p14:tracePt t="121039" x="3951288" y="4673600"/>
          <p14:tracePt t="121047" x="3900488" y="4673600"/>
          <p14:tracePt t="121055" x="3816350" y="4673600"/>
          <p14:tracePt t="121064" x="3756025" y="4673600"/>
          <p14:tracePt t="121071" x="3705225" y="4673600"/>
          <p14:tracePt t="121080" x="3662363" y="4665663"/>
          <p14:tracePt t="121087" x="3611563" y="4657725"/>
          <p14:tracePt t="121097" x="3568700" y="4657725"/>
          <p14:tracePt t="121101" x="3527425" y="4648200"/>
          <p14:tracePt t="121111" x="3475038" y="4640263"/>
          <p14:tracePt t="121117" x="3459163" y="4640263"/>
          <p14:tracePt t="121125" x="3433763" y="4640263"/>
          <p14:tracePt t="121133" x="3398838" y="4640263"/>
          <p14:tracePt t="121142" x="3373438" y="4640263"/>
          <p14:tracePt t="121150" x="3340100" y="4640263"/>
          <p14:tracePt t="121159" x="3289300" y="4640263"/>
          <p14:tracePt t="121165" x="3228975" y="4640263"/>
          <p14:tracePt t="121174" x="3152775" y="4640263"/>
          <p14:tracePt t="121181" x="3067050" y="4640263"/>
          <p14:tracePt t="121190" x="3000375" y="4640263"/>
          <p14:tracePt t="121198" x="2897188" y="4640263"/>
          <p14:tracePt t="121206" x="2787650" y="4622800"/>
          <p14:tracePt t="121215" x="2701925" y="4622800"/>
          <p14:tracePt t="121221" x="2600325" y="4614863"/>
          <p14:tracePt t="121231" x="2498725" y="4614863"/>
          <p14:tracePt t="121237" x="2405063" y="4614863"/>
          <p14:tracePt t="121249" x="2303463" y="4614863"/>
          <p14:tracePt t="121254" x="2217738" y="4614863"/>
          <p14:tracePt t="121264" x="2149475" y="4614863"/>
          <p14:tracePt t="121269" x="2073275" y="4614863"/>
          <p14:tracePt t="121280" x="1989138" y="4614863"/>
          <p14:tracePt t="121287" x="1928813" y="4614863"/>
          <p14:tracePt t="121296" x="1885950" y="4614863"/>
          <p14:tracePt t="121301" x="1844675" y="4614863"/>
          <p14:tracePt t="121311" x="1809750" y="4622800"/>
          <p14:tracePt t="121317" x="1776413" y="4622800"/>
          <p14:tracePt t="121325" x="1758950" y="4622800"/>
          <p14:tracePt t="121333" x="1733550" y="4622800"/>
          <p14:tracePt t="121342" x="1708150" y="4630738"/>
          <p14:tracePt t="121350" x="1674813" y="4640263"/>
          <p14:tracePt t="121359" x="1639888" y="4648200"/>
          <p14:tracePt t="121367" x="1614488" y="4648200"/>
          <p14:tracePt t="121374" x="1555750" y="4657725"/>
          <p14:tracePt t="121382" x="1512888" y="4665663"/>
          <p14:tracePt t="121390" x="1470025" y="4665663"/>
          <p14:tracePt t="121399" x="1419225" y="4665663"/>
          <p14:tracePt t="121407" x="1376363" y="4665663"/>
          <p14:tracePt t="121415" x="1350963" y="4665663"/>
          <p14:tracePt t="121423" x="1317625" y="4665663"/>
          <p14:tracePt t="121432" x="1292225" y="4665663"/>
          <p14:tracePt t="121439" x="1274763" y="4665663"/>
          <p14:tracePt t="121448" x="1257300" y="4665663"/>
          <p14:tracePt t="121454" x="1249363" y="4665663"/>
          <p14:tracePt t="121464" x="1241425" y="4665663"/>
          <p14:tracePt t="121470" x="1231900" y="4665663"/>
          <p14:tracePt t="121481" x="1223963" y="4665663"/>
          <p14:tracePt t="121487" x="1216025" y="4665663"/>
          <p14:tracePt t="121497" x="1189038" y="4665663"/>
          <p14:tracePt t="121502" x="1163638" y="4665663"/>
          <p14:tracePt t="121509" x="1147763" y="4665663"/>
          <p14:tracePt t="121519" x="1122363" y="4665663"/>
          <p14:tracePt t="121526" x="1087438" y="4665663"/>
          <p14:tracePt t="121535" x="1079500" y="4665663"/>
          <p14:tracePt t="121543" x="1054100" y="4665663"/>
          <p14:tracePt t="121550" x="1036638" y="4657725"/>
          <p14:tracePt t="121567" x="1011238" y="4657725"/>
          <p14:tracePt t="121574" x="1003300" y="4648200"/>
          <p14:tracePt t="121647" x="993775" y="4640263"/>
          <p14:tracePt t="121664" x="993775" y="4630738"/>
          <p14:tracePt t="121680" x="993775" y="4622800"/>
          <p14:tracePt t="121710" x="1003300" y="4605338"/>
          <p14:tracePt t="121719" x="1003300" y="4597400"/>
          <p14:tracePt t="121725" x="1011238" y="4597400"/>
          <p14:tracePt t="121742" x="1019175" y="4589463"/>
          <p14:tracePt t="121759" x="1019175" y="4579938"/>
          <p14:tracePt t="121783" x="1028700" y="4572000"/>
          <p14:tracePt t="121790" x="1036638" y="4564063"/>
          <p14:tracePt t="121798" x="1044575" y="4554538"/>
          <p14:tracePt t="121805" x="1054100" y="4546600"/>
          <p14:tracePt t="121815" x="1069975" y="4538663"/>
          <p14:tracePt t="121832" x="1069975" y="4529138"/>
          <p14:tracePt t="121848" x="1079500" y="4529138"/>
          <p14:tracePt t="121854" x="1087438" y="4529138"/>
          <p14:tracePt t="121864" x="1096963" y="4529138"/>
          <p14:tracePt t="121881" x="1104900" y="4521200"/>
          <p14:tracePt t="121903" x="1112838" y="4513263"/>
          <p14:tracePt t="122285" x="1122363" y="4503738"/>
          <p14:tracePt t="123342" x="1130300" y="4503738"/>
          <p14:tracePt t="123350" x="1138238" y="4503738"/>
          <p14:tracePt t="123415" x="1147763" y="4503738"/>
          <p14:tracePt t="123447" x="1163638" y="4503738"/>
          <p14:tracePt t="123455" x="1173163" y="4503738"/>
          <p14:tracePt t="123464" x="1181100" y="4503738"/>
          <p14:tracePt t="123470" x="1189038" y="4503738"/>
          <p14:tracePt t="123486" x="1206500" y="4503738"/>
          <p14:tracePt t="123493" x="1216025" y="4503738"/>
          <p14:tracePt t="123503" x="1231900" y="4503738"/>
          <p14:tracePt t="123510" x="1249363" y="4503738"/>
          <p14:tracePt t="123519" x="1266825" y="4503738"/>
          <p14:tracePt t="123527" x="1292225" y="4503738"/>
          <p14:tracePt t="123534" x="1325563" y="4503738"/>
          <p14:tracePt t="123542" x="1368425" y="4503738"/>
          <p14:tracePt t="123550" x="1393825" y="4503738"/>
          <p14:tracePt t="123558" x="1452563" y="4503738"/>
          <p14:tracePt t="123566" x="1495425" y="4503738"/>
          <p14:tracePt t="123574" x="1538288" y="4503738"/>
          <p14:tracePt t="123582" x="1597025" y="4503738"/>
          <p14:tracePt t="123590" x="1639888" y="4503738"/>
          <p14:tracePt t="123600" x="1674813" y="4503738"/>
          <p14:tracePt t="123606" x="1725613" y="4503738"/>
          <p14:tracePt t="123616" x="1751013" y="4503738"/>
          <p14:tracePt t="123621" x="1776413" y="4503738"/>
          <p14:tracePt t="123632" x="1809750" y="4503738"/>
          <p14:tracePt t="123639" x="1835150" y="4503738"/>
          <p14:tracePt t="123648" x="1860550" y="4503738"/>
          <p14:tracePt t="123655" x="1870075" y="4503738"/>
          <p14:tracePt t="123664" x="1895475" y="4503738"/>
          <p14:tracePt t="123670" x="1903413" y="4503738"/>
          <p14:tracePt t="123678" x="1928813" y="4503738"/>
          <p14:tracePt t="123686" x="1954213" y="4503738"/>
          <p14:tracePt t="123693" x="1963738" y="4503738"/>
          <p14:tracePt t="123703" x="1971675" y="4503738"/>
          <p14:tracePt t="123710" x="1997075" y="4503738"/>
          <p14:tracePt t="123719" x="2005013" y="4503738"/>
          <p14:tracePt t="123727" x="2022475" y="4503738"/>
          <p14:tracePt t="123735" x="2030413" y="4503738"/>
          <p14:tracePt t="123742" x="2039938" y="4503738"/>
          <p14:tracePt t="123750" x="2047875" y="4503738"/>
          <p14:tracePt t="123758" x="2055813" y="4503738"/>
          <p14:tracePt t="123766" x="2065338" y="4503738"/>
          <p14:tracePt t="123775" x="2073275" y="4503738"/>
          <p14:tracePt t="123790" x="2082800" y="4503738"/>
          <p14:tracePt t="123800" x="2090738" y="4503738"/>
          <p14:tracePt t="123822" x="2098675" y="4503738"/>
          <p14:tracePt t="123838" x="2108200" y="4503738"/>
          <p14:tracePt t="123854" x="2124075" y="4503738"/>
          <p14:tracePt t="123880" x="2141538" y="4503738"/>
          <p14:tracePt t="123893" x="2149475" y="4503738"/>
          <p14:tracePt t="123910" x="2166938" y="4503738"/>
          <p14:tracePt t="123919" x="2184400" y="4503738"/>
          <p14:tracePt t="123927" x="2200275" y="4503738"/>
          <p14:tracePt t="123936" x="2209800" y="4503738"/>
          <p14:tracePt t="123942" x="2227263" y="4503738"/>
          <p14:tracePt t="123950" x="2243138" y="4503738"/>
          <p14:tracePt t="123958" x="2268538" y="4503738"/>
          <p14:tracePt t="123968" x="2293938" y="4503738"/>
          <p14:tracePt t="123974" x="2311400" y="4503738"/>
          <p14:tracePt t="123983" x="2336800" y="4503738"/>
          <p14:tracePt t="123990" x="2362200" y="4503738"/>
          <p14:tracePt t="124000" x="2379663" y="4503738"/>
          <p14:tracePt t="124007" x="2405063" y="4503738"/>
          <p14:tracePt t="124016" x="2430463" y="4503738"/>
          <p14:tracePt t="124022" x="2447925" y="4503738"/>
          <p14:tracePt t="124033" x="2481263" y="4503738"/>
          <p14:tracePt t="124038" x="2506663" y="4503738"/>
          <p14:tracePt t="124048" x="2541588" y="4503738"/>
          <p14:tracePt t="124054" x="2557463" y="4503738"/>
          <p14:tracePt t="124065" x="2582863" y="4503738"/>
          <p14:tracePt t="124070" x="2617788" y="4503738"/>
          <p14:tracePt t="124077" x="2633663" y="4503738"/>
          <p14:tracePt t="124086" x="2668588" y="4503738"/>
          <p14:tracePt t="124093" x="2711450" y="4503738"/>
          <p14:tracePt t="124103" x="2736850" y="4503738"/>
          <p14:tracePt t="124110" x="2762250" y="4503738"/>
          <p14:tracePt t="124118" x="2795588" y="4503738"/>
          <p14:tracePt t="124127" x="2820988" y="4513263"/>
          <p14:tracePt t="124133" x="2855913" y="4513263"/>
          <p14:tracePt t="124142" x="2871788" y="4521200"/>
          <p14:tracePt t="124150" x="2914650" y="4521200"/>
          <p14:tracePt t="124158" x="2949575" y="4521200"/>
          <p14:tracePt t="124167" x="2982913" y="4521200"/>
          <p14:tracePt t="124175" x="3008313" y="4521200"/>
          <p14:tracePt t="124182" x="3051175" y="4529138"/>
          <p14:tracePt t="124191" x="3067050" y="4529138"/>
          <p14:tracePt t="124200" x="3109913" y="4529138"/>
          <p14:tracePt t="124207" x="3144838" y="4529138"/>
          <p14:tracePt t="124217" x="3170238" y="4529138"/>
          <p14:tracePt t="124223" x="3195638" y="4529138"/>
          <p14:tracePt t="124232" x="3221038" y="4529138"/>
          <p14:tracePt t="124239" x="3238500" y="4529138"/>
          <p14:tracePt t="124249" x="3254375" y="4529138"/>
          <p14:tracePt t="124255" x="3271838" y="4529138"/>
          <p14:tracePt t="124265" x="3289300" y="4529138"/>
          <p14:tracePt t="124270" x="3297238" y="4529138"/>
          <p14:tracePt t="124280" x="3314700" y="4529138"/>
          <p14:tracePt t="124287" x="3322638" y="4529138"/>
          <p14:tracePt t="124294" x="3330575" y="4529138"/>
          <p14:tracePt t="124302" x="3340100" y="4529138"/>
          <p14:tracePt t="124318" x="3355975" y="4529138"/>
          <p14:tracePt t="124327" x="3373438" y="4529138"/>
          <p14:tracePt t="124365" x="3382963" y="4529138"/>
          <p14:tracePt t="124375" x="3390900" y="4529138"/>
          <p14:tracePt t="124407" x="3408363" y="4529138"/>
          <p14:tracePt t="124423" x="3416300" y="4529138"/>
          <p14:tracePt t="124439" x="3424238" y="4529138"/>
          <p14:tracePt t="124448" x="3433763" y="4529138"/>
          <p14:tracePt t="124470" x="3441700" y="4529138"/>
          <p14:tracePt t="124478" x="3449638" y="4529138"/>
          <p14:tracePt t="124510" x="3459163" y="4529138"/>
          <p14:tracePt t="124518" x="3467100" y="4529138"/>
          <p14:tracePt t="124526" x="3484563" y="4529138"/>
          <p14:tracePt t="124558" x="3502025" y="4529138"/>
          <p14:tracePt t="124567" x="3517900" y="4529138"/>
          <p14:tracePt t="124575" x="3527425" y="4529138"/>
          <p14:tracePt t="124584" x="3535363" y="4529138"/>
          <p14:tracePt t="124590" x="3543300" y="4529138"/>
          <p14:tracePt t="124607" x="3552825" y="4529138"/>
          <p14:tracePt t="124633" x="3568700" y="4529138"/>
          <p14:tracePt t="124679" x="3586163" y="4529138"/>
          <p14:tracePt t="124693" x="3594100" y="4529138"/>
          <p14:tracePt t="124742" x="3603625" y="4529138"/>
          <p14:tracePt t="124758" x="3611563" y="4529138"/>
          <p14:tracePt t="125175" x="3629025" y="4529138"/>
          <p14:tracePt t="125182" x="3654425" y="4529138"/>
          <p14:tracePt t="125190" x="3671888" y="4529138"/>
          <p14:tracePt t="125200" x="3705225" y="4538663"/>
          <p14:tracePt t="125206" x="3738563" y="4538663"/>
          <p14:tracePt t="125217" x="3781425" y="4538663"/>
          <p14:tracePt t="125223" x="3816350" y="4546600"/>
          <p14:tracePt t="125232" x="3857625" y="4546600"/>
          <p14:tracePt t="125239" x="3892550" y="4546600"/>
          <p14:tracePt t="125249" x="3925888" y="4546600"/>
          <p14:tracePt t="125255" x="3943350" y="4546600"/>
          <p14:tracePt t="125262" x="3960813" y="4546600"/>
          <p14:tracePt t="125270" x="3968750" y="4546600"/>
          <p14:tracePt t="125277" x="3976688" y="4546600"/>
          <p14:tracePt t="125287" x="3986213" y="4546600"/>
          <p14:tracePt t="126381" x="4002088" y="4546600"/>
          <p14:tracePt t="126390" x="4011613" y="4546600"/>
          <p14:tracePt t="126417" x="4011613" y="4538663"/>
          <p14:tracePt t="126432" x="4019550" y="4529138"/>
          <p14:tracePt t="126439" x="4027488" y="4529138"/>
          <p14:tracePt t="126448" x="4037013" y="4529138"/>
          <p14:tracePt t="126454" x="4037013" y="4521200"/>
          <p14:tracePt t="126461" x="4052888" y="4513263"/>
          <p14:tracePt t="126470" x="4070350" y="4503738"/>
          <p14:tracePt t="126487" x="4087813" y="4495800"/>
          <p14:tracePt t="126495" x="4095750" y="4486275"/>
          <p14:tracePt t="126518" x="4113213" y="4478338"/>
          <p14:tracePt t="126526" x="4121150" y="4478338"/>
          <p14:tracePt t="126551" x="4121150" y="4470400"/>
          <p14:tracePt t="126559" x="4130675" y="4470400"/>
          <p14:tracePt t="126567" x="4138613" y="4470400"/>
          <p14:tracePt t="126591" x="4138613" y="4460875"/>
          <p14:tracePt t="126894" x="4146550" y="4452938"/>
          <p14:tracePt t="126942" x="4156075" y="4452938"/>
          <p14:tracePt t="127838" x="4156075" y="4445000"/>
          <p14:tracePt t="129070" x="4164013" y="4445000"/>
          <p14:tracePt t="129190" x="4181475" y="4435475"/>
          <p14:tracePt t="129201" x="4189413" y="4435475"/>
          <p14:tracePt t="129207" x="4197350" y="4435475"/>
          <p14:tracePt t="129216" x="4224338" y="4427538"/>
          <p14:tracePt t="129230" x="4232275" y="4427538"/>
          <p14:tracePt t="129246" x="4240213" y="4427538"/>
          <p14:tracePt t="129262" x="4249738" y="4427538"/>
          <p14:tracePt t="129278" x="4257675" y="4427538"/>
          <p14:tracePt t="129294" x="4265613" y="4427538"/>
          <p14:tracePt t="130662" x="4275138" y="4427538"/>
          <p14:tracePt t="131967" x="4283075" y="4427538"/>
          <p14:tracePt t="132207" x="4291013" y="4435475"/>
          <p14:tracePt t="132230" x="4291013" y="4445000"/>
          <p14:tracePt t="132294" x="4300538" y="4445000"/>
          <p14:tracePt t="132310" x="4308475" y="4445000"/>
          <p14:tracePt t="132343" x="4325938" y="4445000"/>
          <p14:tracePt t="132367" x="4341813" y="4445000"/>
          <p14:tracePt t="132384" x="4351338" y="4445000"/>
          <p14:tracePt t="132399" x="4359275" y="4445000"/>
          <p14:tracePt t="132430" x="4376738" y="4445000"/>
          <p14:tracePt t="132439" x="4384675" y="4445000"/>
          <p14:tracePt t="132462" x="4402138" y="4445000"/>
          <p14:tracePt t="132478" x="4410075" y="4445000"/>
          <p14:tracePt t="132502" x="4427538" y="4445000"/>
          <p14:tracePt t="132519" x="4435475" y="4445000"/>
          <p14:tracePt t="132526" x="4452938" y="4445000"/>
          <p14:tracePt t="132536" x="4470400" y="4445000"/>
          <p14:tracePt t="132542" x="4478338" y="4445000"/>
          <p14:tracePt t="132553" x="4503738" y="4445000"/>
          <p14:tracePt t="132559" x="4538663" y="4445000"/>
          <p14:tracePt t="132569" x="4564063" y="4452938"/>
          <p14:tracePt t="132575" x="4640263" y="4452938"/>
          <p14:tracePt t="132581" x="4699000" y="4460875"/>
          <p14:tracePt t="132590" x="4784725" y="4470400"/>
          <p14:tracePt t="132597" x="4886325" y="4470400"/>
          <p14:tracePt t="132607" x="4979988" y="4470400"/>
          <p14:tracePt t="132614" x="5081588" y="4470400"/>
          <p14:tracePt t="132622" x="5183188" y="4470400"/>
          <p14:tracePt t="132631" x="5276850" y="4470400"/>
          <p14:tracePt t="132638" x="5380038" y="4470400"/>
          <p14:tracePt t="132645" x="5446713" y="4470400"/>
          <p14:tracePt t="132654" x="5524500" y="4470400"/>
          <p14:tracePt t="132662" x="5565775" y="4478338"/>
          <p14:tracePt t="132671" x="5600700" y="4486275"/>
          <p14:tracePt t="132679" x="5608638" y="4486275"/>
          <p14:tracePt t="132821" x="5600700" y="4486275"/>
          <p14:tracePt t="132855" x="5583238" y="4486275"/>
          <p14:tracePt t="132862" x="5575300" y="4486275"/>
          <p14:tracePt t="132870" x="5565775" y="4486275"/>
          <p14:tracePt t="132879" x="5557838" y="4486275"/>
          <p14:tracePt t="132886" x="5549900" y="4486275"/>
          <p14:tracePt t="132898" x="5540375" y="4486275"/>
          <p14:tracePt t="132904" x="5532438" y="4486275"/>
          <p14:tracePt t="132921" x="5514975" y="4486275"/>
          <p14:tracePt t="132975" x="5507038" y="4486275"/>
          <p14:tracePt t="133248" x="5507038" y="4478338"/>
          <p14:tracePt t="133255" x="5497513" y="4470400"/>
          <p14:tracePt t="133262" x="5472113" y="4460875"/>
          <p14:tracePt t="133270" x="5438775" y="4452938"/>
          <p14:tracePt t="133278" x="5380038" y="4435475"/>
          <p14:tracePt t="133288" x="5327650" y="4435475"/>
          <p14:tracePt t="133294" x="5268913" y="4419600"/>
          <p14:tracePt t="133305" x="5208588" y="4402138"/>
          <p14:tracePt t="133310" x="5149850" y="4402138"/>
          <p14:tracePt t="133321" x="5091113" y="4394200"/>
          <p14:tracePt t="133326" x="5022850" y="4394200"/>
          <p14:tracePt t="133337" x="4962525" y="4384675"/>
          <p14:tracePt t="133342" x="4894263" y="4384675"/>
          <p14:tracePt t="133353" x="4843463" y="4384675"/>
          <p14:tracePt t="133359" x="4792663" y="4384675"/>
          <p14:tracePt t="133367" x="4741863" y="4384675"/>
          <p14:tracePt t="133373" x="4699000" y="4384675"/>
          <p14:tracePt t="133381" x="4673600" y="4384675"/>
          <p14:tracePt t="133390" x="4614863" y="4384675"/>
          <p14:tracePt t="133398" x="4572000" y="4384675"/>
          <p14:tracePt t="133406" x="4529138" y="4384675"/>
          <p14:tracePt t="133414" x="4495800" y="4384675"/>
          <p14:tracePt t="133421" x="4445000" y="4384675"/>
          <p14:tracePt t="133431" x="4384675" y="4384675"/>
          <p14:tracePt t="133437" x="4341813" y="4376738"/>
          <p14:tracePt t="133446" x="4291013" y="4376738"/>
          <p14:tracePt t="133454" x="4265613" y="4376738"/>
          <p14:tracePt t="133462" x="4232275" y="4368800"/>
          <p14:tracePt t="133470" x="4197350" y="4351338"/>
          <p14:tracePt t="133479" x="4181475" y="4351338"/>
          <p14:tracePt t="133488" x="4171950" y="4351338"/>
          <p14:tracePt t="133496" x="4164013" y="4351338"/>
          <p14:tracePt t="133846" x="4164013" y="4359275"/>
          <p14:tracePt t="134071" x="4164013" y="4368800"/>
          <p14:tracePt t="134079" x="4164013" y="4376738"/>
          <p14:tracePt t="155119" x="4240213" y="4325938"/>
          <p14:tracePt t="155129" x="4291013" y="4275138"/>
          <p14:tracePt t="155135" x="4341813" y="4224338"/>
          <p14:tracePt t="155144" x="4351338" y="4181475"/>
          <p14:tracePt t="155149" x="4394200" y="4138613"/>
          <p14:tracePt t="155158" x="4410075" y="4087813"/>
          <p14:tracePt t="155166" x="4445000" y="4044950"/>
          <p14:tracePt t="155174" x="4460875" y="4002088"/>
          <p14:tracePt t="155183" x="4495800" y="3968750"/>
          <p14:tracePt t="155191" x="4521200" y="3943350"/>
          <p14:tracePt t="155199" x="4589463" y="3867150"/>
          <p14:tracePt t="155206" x="4640263" y="3832225"/>
          <p14:tracePt t="155215" x="4673600" y="3816350"/>
          <p14:tracePt t="155222" x="4733925" y="3798888"/>
          <p14:tracePt t="155230" x="4792663" y="3798888"/>
          <p14:tracePt t="155238" x="4802188" y="3798888"/>
          <p14:tracePt t="155271" x="4835525" y="3798888"/>
          <p14:tracePt t="155279" x="4868863" y="3824288"/>
          <p14:tracePt t="155286" x="4919663" y="3832225"/>
          <p14:tracePt t="155297" x="4929188" y="3849688"/>
          <p14:tracePt t="155303" x="4979988" y="3875088"/>
          <p14:tracePt t="155312" x="5030788" y="3900488"/>
          <p14:tracePt t="155318" x="5091113" y="3917950"/>
          <p14:tracePt t="155329" x="5157788" y="3935413"/>
          <p14:tracePt t="155334" x="5235575" y="3960813"/>
          <p14:tracePt t="155342" x="5337175" y="3976688"/>
          <p14:tracePt t="155350" x="5413375" y="4002088"/>
          <p14:tracePt t="155358" x="5514975" y="4002088"/>
          <p14:tracePt t="155367" x="5557838" y="4002088"/>
          <p14:tracePt t="155374" x="5626100" y="4002088"/>
          <p14:tracePt t="155382" x="5659438" y="4002088"/>
          <p14:tracePt t="155391" x="5694363" y="4002088"/>
          <p14:tracePt t="155399" x="5719763" y="4002088"/>
          <p14:tracePt t="155406" x="5745163" y="4011613"/>
          <p14:tracePt t="155414" x="5761038" y="4011613"/>
          <p14:tracePt t="155431" x="5735638" y="3994150"/>
          <p14:tracePt t="155448" x="5702300" y="3943350"/>
          <p14:tracePt t="155454" x="5651500" y="3892550"/>
          <p14:tracePt t="155464" x="5591175" y="3857625"/>
          <p14:tracePt t="155470" x="5481638" y="3798888"/>
          <p14:tracePt t="155480" x="5380038" y="3756025"/>
          <p14:tracePt t="155486" x="5251450" y="3697288"/>
          <p14:tracePt t="155497" x="5132388" y="3646488"/>
          <p14:tracePt t="155502" x="5013325" y="3586163"/>
          <p14:tracePt t="155513" x="4878388" y="3527425"/>
          <p14:tracePt t="155518" x="4792663" y="3484563"/>
          <p14:tracePt t="155528" x="4699000" y="3441700"/>
          <p14:tracePt t="155535" x="4622800" y="3382963"/>
          <p14:tracePt t="155541" x="4564063" y="3340100"/>
          <p14:tracePt t="155550" x="4478338" y="3297238"/>
          <p14:tracePt t="155558" x="4402138" y="3254375"/>
          <p14:tracePt t="155566" x="4351338" y="3211513"/>
          <p14:tracePt t="155575" x="4275138" y="3152775"/>
          <p14:tracePt t="155583" x="4214813" y="3109913"/>
          <p14:tracePt t="155591" x="4171950" y="3084513"/>
          <p14:tracePt t="155599" x="4146550" y="3059113"/>
          <p14:tracePt t="155606" x="4113213" y="3033713"/>
          <p14:tracePt t="155614" x="4087813" y="3008313"/>
          <p14:tracePt t="155622" x="4037013" y="2974975"/>
          <p14:tracePt t="155631" x="4027488" y="2974975"/>
          <p14:tracePt t="155638" x="4019550" y="2965450"/>
          <p14:tracePt t="155647" x="4011613" y="2940050"/>
          <p14:tracePt t="155664" x="4002088" y="2940050"/>
          <p14:tracePt t="155680" x="4002088" y="2932113"/>
          <p14:tracePt t="155686" x="3994150" y="2922588"/>
          <p14:tracePt t="155696" x="3986213" y="2922588"/>
          <p14:tracePt t="155783" x="3976688" y="2914650"/>
          <p14:tracePt t="155797" x="3976688" y="2906713"/>
          <p14:tracePt t="155990" x="3951288" y="2906713"/>
          <p14:tracePt t="155998" x="3917950" y="2906713"/>
          <p14:tracePt t="156006" x="3908425" y="2906713"/>
          <p14:tracePt t="156015" x="3892550" y="2906713"/>
          <p14:tracePt t="156022" x="3857625" y="2906713"/>
          <p14:tracePt t="156031" x="3841750" y="2906713"/>
          <p14:tracePt t="156048" x="3824288" y="2906713"/>
          <p14:tracePt t="156054" x="3798888" y="2906713"/>
          <p14:tracePt t="156070" x="3781425" y="2906713"/>
          <p14:tracePt t="156081" x="3763963" y="2906713"/>
          <p14:tracePt t="156088" x="3738563" y="2906713"/>
          <p14:tracePt t="156096" x="3722688" y="2906713"/>
          <p14:tracePt t="156103" x="3697288" y="2914650"/>
          <p14:tracePt t="156113" x="3687763" y="2922588"/>
          <p14:tracePt t="156118" x="3679825" y="2922588"/>
          <p14:tracePt t="156127" x="3671888" y="2922588"/>
          <p14:tracePt t="156134" x="3662363" y="2922588"/>
          <p14:tracePt t="156230" x="3654425" y="2922588"/>
          <p14:tracePt t="156286" x="3646488" y="2932113"/>
          <p14:tracePt t="156319" x="3636963" y="2932113"/>
          <p14:tracePt t="156328" x="3629025" y="2940050"/>
          <p14:tracePt t="156334" x="3629025" y="2949575"/>
          <p14:tracePt t="156350" x="3619500" y="2957513"/>
          <p14:tracePt t="156358" x="3611563" y="2965450"/>
          <p14:tracePt t="156366" x="3603625" y="2974975"/>
          <p14:tracePt t="156375" x="3594100" y="2990850"/>
          <p14:tracePt t="156382" x="3578225" y="3016250"/>
          <p14:tracePt t="156390" x="3560763" y="3041650"/>
          <p14:tracePt t="156399" x="3543300" y="3076575"/>
          <p14:tracePt t="156406" x="3527425" y="3094038"/>
          <p14:tracePt t="156414" x="3502025" y="3144838"/>
          <p14:tracePt t="156423" x="3459163" y="3195638"/>
          <p14:tracePt t="156431" x="3433763" y="3246438"/>
          <p14:tracePt t="156439" x="3373438" y="3305175"/>
          <p14:tracePt t="156447" x="3330575" y="3373438"/>
          <p14:tracePt t="156455" x="3279775" y="3449638"/>
          <p14:tracePt t="156464" x="3211513" y="3527425"/>
          <p14:tracePt t="156470" x="3170238" y="3603625"/>
          <p14:tracePt t="156480" x="3094038" y="3697288"/>
          <p14:tracePt t="156487" x="3067050" y="3763963"/>
          <p14:tracePt t="156496" x="3008313" y="3841750"/>
          <p14:tracePt t="156503" x="2974975" y="3900488"/>
          <p14:tracePt t="156513" x="2922588" y="3951288"/>
          <p14:tracePt t="156518" x="2906713" y="4002088"/>
          <p14:tracePt t="156526" x="2863850" y="4052888"/>
          <p14:tracePt t="156535" x="2838450" y="4079875"/>
          <p14:tracePt t="156541" x="2813050" y="4113213"/>
          <p14:tracePt t="156550" x="2778125" y="4138613"/>
          <p14:tracePt t="156558" x="2736850" y="4171950"/>
          <p14:tracePt t="156567" x="2727325" y="4181475"/>
          <p14:tracePt t="156575" x="2701925" y="4189413"/>
          <p14:tracePt t="156583" x="2693988" y="4197350"/>
          <p14:tracePt t="156590" x="2686050" y="4197350"/>
          <p14:tracePt t="156598" x="2668588" y="4206875"/>
          <p14:tracePt t="156606" x="2660650" y="4206875"/>
          <p14:tracePt t="156614" x="2651125" y="4214813"/>
          <p14:tracePt t="156623" x="2643188" y="4214813"/>
          <p14:tracePt t="156630" x="2625725" y="4214813"/>
          <p14:tracePt t="156640" x="2582863" y="4214813"/>
          <p14:tracePt t="156647" x="2549525" y="4224338"/>
          <p14:tracePt t="156654" x="2516188" y="4224338"/>
          <p14:tracePt t="156665" x="2473325" y="4224338"/>
          <p14:tracePt t="156670" x="2430463" y="4224338"/>
          <p14:tracePt t="156681" x="2379663" y="4232275"/>
          <p14:tracePt t="156687" x="2336800" y="4232275"/>
          <p14:tracePt t="156695" x="2268538" y="4249738"/>
          <p14:tracePt t="156701" x="2217738" y="4249738"/>
          <p14:tracePt t="156710" x="2174875" y="4257675"/>
          <p14:tracePt t="156717" x="2116138" y="4257675"/>
          <p14:tracePt t="156726" x="2082800" y="4275138"/>
          <p14:tracePt t="156735" x="2039938" y="4291013"/>
          <p14:tracePt t="156742" x="2014538" y="4291013"/>
          <p14:tracePt t="156750" x="1989138" y="4308475"/>
          <p14:tracePt t="156758" x="1954213" y="4325938"/>
          <p14:tracePt t="156767" x="1928813" y="4333875"/>
          <p14:tracePt t="156775" x="1920875" y="4351338"/>
          <p14:tracePt t="156783" x="1885950" y="4368800"/>
          <p14:tracePt t="156790" x="1844675" y="4384675"/>
          <p14:tracePt t="156798" x="1801813" y="4402138"/>
          <p14:tracePt t="156806" x="1751013" y="4427538"/>
          <p14:tracePt t="156814" x="1674813" y="4445000"/>
          <p14:tracePt t="156823" x="1614488" y="4470400"/>
          <p14:tracePt t="156830" x="1555750" y="4478338"/>
          <p14:tracePt t="156839" x="1495425" y="4503738"/>
          <p14:tracePt t="156846" x="1462088" y="4521200"/>
          <p14:tracePt t="156855" x="1427163" y="4521200"/>
          <p14:tracePt t="156863" x="1401763" y="4529138"/>
          <p14:tracePt t="156871" x="1393825" y="4529138"/>
          <p14:tracePt t="157110" x="1385888" y="4538663"/>
          <p14:tracePt t="157126" x="1385888" y="4546600"/>
          <p14:tracePt t="157221" x="1393825" y="4546600"/>
          <p14:tracePt t="157238" x="1401763" y="4546600"/>
          <p14:tracePt t="157247" x="1411288" y="4546600"/>
          <p14:tracePt t="157255" x="1419225" y="4546600"/>
          <p14:tracePt t="157264" x="1436688" y="4529138"/>
          <p14:tracePt t="157270" x="1452563" y="4521200"/>
          <p14:tracePt t="157281" x="1462088" y="4503738"/>
          <p14:tracePt t="157286" x="1477963" y="4486275"/>
          <p14:tracePt t="157296" x="1495425" y="4470400"/>
          <p14:tracePt t="157303" x="1504950" y="4470400"/>
          <p14:tracePt t="157313" x="1512888" y="4460875"/>
          <p14:tracePt t="157318" x="1520825" y="4452938"/>
          <p14:tracePt t="157325" x="1530350" y="4452938"/>
          <p14:tracePt t="157333" x="1546225" y="4445000"/>
          <p14:tracePt t="157342" x="1555750" y="4445000"/>
          <p14:tracePt t="157359" x="1571625" y="4445000"/>
          <p14:tracePt t="157366" x="1581150" y="4445000"/>
          <p14:tracePt t="157375" x="1589088" y="4445000"/>
          <p14:tracePt t="157382" x="1606550" y="4445000"/>
          <p14:tracePt t="157390" x="1631950" y="4445000"/>
          <p14:tracePt t="157399" x="1649413" y="4445000"/>
          <p14:tracePt t="157406" x="1682750" y="4445000"/>
          <p14:tracePt t="157414" x="1708150" y="4445000"/>
          <p14:tracePt t="157422" x="1733550" y="4445000"/>
          <p14:tracePt t="157431" x="1766888" y="4445000"/>
          <p14:tracePt t="157438" x="1819275" y="4470400"/>
          <p14:tracePt t="157448" x="1844675" y="4478338"/>
          <p14:tracePt t="157454" x="1860550" y="4486275"/>
          <p14:tracePt t="157465" x="1895475" y="4503738"/>
          <p14:tracePt t="157469" x="1911350" y="4503738"/>
          <p14:tracePt t="157480" x="1920875" y="4503738"/>
          <p14:tracePt t="157487" x="1928813" y="4513263"/>
          <p14:tracePt t="157654" x="1946275" y="4513263"/>
          <p14:tracePt t="157719" x="1946275" y="4521200"/>
          <p14:tracePt t="157734" x="1954213" y="4529138"/>
          <p14:tracePt t="157934" x="1963738" y="4529138"/>
          <p14:tracePt t="157942" x="1971675" y="4538663"/>
          <p14:tracePt t="157967" x="1971675" y="4546600"/>
          <p14:tracePt t="157983" x="1989138" y="4564063"/>
          <p14:tracePt t="157990" x="1997075" y="4572000"/>
          <p14:tracePt t="157998" x="2005013" y="4579938"/>
          <p14:tracePt t="158015" x="2005013" y="4597400"/>
          <p14:tracePt t="158023" x="2005013" y="4605338"/>
          <p14:tracePt t="158032" x="2005013" y="4622800"/>
          <p14:tracePt t="158038" x="2022475" y="4640263"/>
          <p14:tracePt t="158048" x="2047875" y="4648200"/>
          <p14:tracePt t="158054" x="2065338" y="4665663"/>
          <p14:tracePt t="158065" x="2082800" y="4665663"/>
          <p14:tracePt t="158071" x="2116138" y="4665663"/>
          <p14:tracePt t="158081" x="2166938" y="4665663"/>
          <p14:tracePt t="158085" x="2227263" y="4665663"/>
          <p14:tracePt t="158096" x="2286000" y="4665663"/>
          <p14:tracePt t="158103" x="2328863" y="4622800"/>
          <p14:tracePt t="158110" x="2413000" y="4605338"/>
          <p14:tracePt t="158118" x="2498725" y="4572000"/>
          <p14:tracePt t="158126" x="2574925" y="4564063"/>
          <p14:tracePt t="158134" x="2617788" y="4564063"/>
          <p14:tracePt t="158142" x="2676525" y="4564063"/>
          <p14:tracePt t="158343" x="2633663" y="4589463"/>
          <p14:tracePt t="158350" x="2582863" y="4614863"/>
          <p14:tracePt t="158358" x="2549525" y="4640263"/>
          <p14:tracePt t="158366" x="2481263" y="4673600"/>
          <p14:tracePt t="158374" x="2422525" y="4716463"/>
          <p14:tracePt t="158382" x="2344738" y="4775200"/>
          <p14:tracePt t="158390" x="2252663" y="4818063"/>
          <p14:tracePt t="158398" x="2149475" y="4878388"/>
          <p14:tracePt t="158406" x="2030413" y="4919663"/>
          <p14:tracePt t="158414" x="1989138" y="4929188"/>
          <p14:tracePt t="158423" x="1954213" y="4929188"/>
          <p14:tracePt t="158432" x="1911350" y="4937125"/>
          <p14:tracePt t="158438" x="1852613" y="4962525"/>
          <p14:tracePt t="158448" x="1801813" y="4979988"/>
          <p14:tracePt t="158454" x="1751013" y="4997450"/>
          <p14:tracePt t="158464" x="1716088" y="5005388"/>
          <p14:tracePt t="158470" x="1674813" y="5030788"/>
          <p14:tracePt t="158480" x="1639888" y="5030788"/>
          <p14:tracePt t="158486" x="1614488" y="5038725"/>
          <p14:tracePt t="158497" x="1597025" y="5048250"/>
          <p14:tracePt t="158503" x="1555750" y="5056188"/>
          <p14:tracePt t="158509" x="1520825" y="5064125"/>
          <p14:tracePt t="158519" x="1477963" y="5073650"/>
          <p14:tracePt t="158526" x="1452563" y="5073650"/>
          <p14:tracePt t="158534" x="1411288" y="5073650"/>
          <p14:tracePt t="158543" x="1385888" y="5073650"/>
          <p14:tracePt t="158550" x="1360488" y="5073650"/>
          <p14:tracePt t="158559" x="1333500" y="5081588"/>
          <p14:tracePt t="158567" x="1325563" y="5081588"/>
          <p14:tracePt t="158574" x="1317625" y="5081588"/>
          <p14:tracePt t="158583" x="1300163" y="5081588"/>
          <p14:tracePt t="158590" x="1300163" y="5091113"/>
          <p14:tracePt t="158631" x="1282700" y="5091113"/>
          <p14:tracePt t="158647" x="1274763" y="5091113"/>
          <p14:tracePt t="158653" x="1257300" y="5091113"/>
          <p14:tracePt t="158665" x="1231900" y="5091113"/>
          <p14:tracePt t="158670" x="1223963" y="5091113"/>
          <p14:tracePt t="158681" x="1206500" y="5091113"/>
          <p14:tracePt t="158685" x="1198563" y="5091113"/>
          <p14:tracePt t="158694" x="1173163" y="5091113"/>
          <p14:tracePt t="158701" x="1163638" y="5091113"/>
          <p14:tracePt t="158709" x="1155700" y="5091113"/>
          <p14:tracePt t="158718" x="1130300" y="5091113"/>
          <p14:tracePt t="158725" x="1112838" y="5091113"/>
          <p14:tracePt t="158733" x="1104900" y="5091113"/>
          <p14:tracePt t="158743" x="1079500" y="5091113"/>
          <p14:tracePt t="158749" x="1069975" y="5091113"/>
          <p14:tracePt t="158758" x="1062038" y="5091113"/>
          <p14:tracePt t="158766" x="1044575" y="5091113"/>
          <p14:tracePt t="158773" x="1036638" y="5091113"/>
          <p14:tracePt t="158781" x="1019175" y="5091113"/>
          <p14:tracePt t="158789" x="1011238" y="5091113"/>
          <p14:tracePt t="158807" x="993775" y="5091113"/>
          <p14:tracePt t="158886" x="985838" y="5091113"/>
          <p14:tracePt t="159230" x="993775" y="5091113"/>
          <p14:tracePt t="159262" x="1003300" y="5091113"/>
          <p14:tracePt t="159280" x="1011238" y="5091113"/>
          <p14:tracePt t="159287" x="1019175" y="5091113"/>
          <p14:tracePt t="159296" x="1028700" y="5099050"/>
          <p14:tracePt t="159319" x="1036638" y="5099050"/>
          <p14:tracePt t="159325" x="1044575" y="5099050"/>
          <p14:tracePt t="159399" x="1054100" y="5099050"/>
          <p14:tracePt t="159407" x="1062038" y="5099050"/>
          <p14:tracePt t="159415" x="1069975" y="5099050"/>
          <p14:tracePt t="159448" x="1087438" y="5099050"/>
          <p14:tracePt t="159454" x="1096963" y="5099050"/>
          <p14:tracePt t="159470" x="1112838" y="5099050"/>
          <p14:tracePt t="159481" x="1122363" y="5099050"/>
          <p14:tracePt t="159497" x="1138238" y="5099050"/>
          <p14:tracePt t="159502" x="1147763" y="5099050"/>
          <p14:tracePt t="159518" x="1163638" y="5099050"/>
          <p14:tracePt t="159534" x="1189038" y="5099050"/>
          <p14:tracePt t="159543" x="1198563" y="5099050"/>
          <p14:tracePt t="159550" x="1216025" y="5099050"/>
          <p14:tracePt t="159558" x="1241425" y="5099050"/>
          <p14:tracePt t="159566" x="1266825" y="5099050"/>
          <p14:tracePt t="159574" x="1292225" y="5099050"/>
          <p14:tracePt t="159583" x="1325563" y="5099050"/>
          <p14:tracePt t="159590" x="1368425" y="5099050"/>
          <p14:tracePt t="159598" x="1401763" y="5099050"/>
          <p14:tracePt t="159607" x="1427163" y="5091113"/>
          <p14:tracePt t="159616" x="1477963" y="5091113"/>
          <p14:tracePt t="159623" x="1520825" y="5091113"/>
          <p14:tracePt t="159632" x="1538288" y="5091113"/>
          <p14:tracePt t="159639" x="1571625" y="5091113"/>
          <p14:tracePt t="159649" x="1597025" y="5091113"/>
          <p14:tracePt t="159655" x="1614488" y="5091113"/>
          <p14:tracePt t="159664" x="1622425" y="5081588"/>
          <p14:tracePt t="159671" x="1639888" y="5081588"/>
          <p14:tracePt t="159861" x="1657350" y="5081588"/>
          <p14:tracePt t="159869" x="1674813" y="5081588"/>
          <p14:tracePt t="159879" x="1690688" y="5081588"/>
          <p14:tracePt t="159886" x="1708150" y="5081588"/>
          <p14:tracePt t="159893" x="1741488" y="5081588"/>
          <p14:tracePt t="159902" x="1766888" y="5081588"/>
          <p14:tracePt t="159909" x="1801813" y="5081588"/>
          <p14:tracePt t="159927" x="1878013" y="5081588"/>
          <p14:tracePt t="159933" x="1903413" y="5081588"/>
          <p14:tracePt t="159942" x="1938338" y="5081588"/>
          <p14:tracePt t="159952" x="1963738" y="5081588"/>
          <p14:tracePt t="159957" x="2005013" y="5081588"/>
          <p14:tracePt t="159967" x="2030413" y="5081588"/>
          <p14:tracePt t="159974" x="2047875" y="5081588"/>
          <p14:tracePt t="159984" x="2073275" y="5081588"/>
          <p14:tracePt t="159990" x="2082800" y="5081588"/>
          <p14:tracePt t="159998" x="2090738" y="5081588"/>
          <p14:tracePt t="160070" x="2098675" y="5081588"/>
          <p14:tracePt t="160174" x="2108200" y="5081588"/>
          <p14:tracePt t="160191" x="2116138" y="5081588"/>
          <p14:tracePt t="160199" x="2133600" y="5081588"/>
          <p14:tracePt t="160206" x="2149475" y="5081588"/>
          <p14:tracePt t="160216" x="2166938" y="5081588"/>
          <p14:tracePt t="160222" x="2174875" y="5081588"/>
          <p14:tracePt t="160233" x="2192338" y="5081588"/>
          <p14:tracePt t="160238" x="2209800" y="5081588"/>
          <p14:tracePt t="160249" x="2235200" y="5081588"/>
          <p14:tracePt t="160253" x="2260600" y="5081588"/>
          <p14:tracePt t="160265" x="2278063" y="5081588"/>
          <p14:tracePt t="160270" x="2303463" y="5081588"/>
          <p14:tracePt t="160280" x="2328863" y="5081588"/>
          <p14:tracePt t="160287" x="2354263" y="5081588"/>
          <p14:tracePt t="160293" x="2387600" y="5081588"/>
          <p14:tracePt t="160303" x="2413000" y="5081588"/>
          <p14:tracePt t="160310" x="2438400" y="5081588"/>
          <p14:tracePt t="160318" x="2455863" y="5081588"/>
          <p14:tracePt t="160326" x="2473325" y="5081588"/>
          <p14:tracePt t="160335" x="2498725" y="5081588"/>
          <p14:tracePt t="160343" x="2516188" y="5081588"/>
          <p14:tracePt t="160349" x="2541588" y="5081588"/>
          <p14:tracePt t="160358" x="2592388" y="5081588"/>
          <p14:tracePt t="160366" x="2625725" y="5081588"/>
          <p14:tracePt t="160374" x="2668588" y="5081588"/>
          <p14:tracePt t="160382" x="2727325" y="5081588"/>
          <p14:tracePt t="160390" x="2778125" y="5081588"/>
          <p14:tracePt t="160399" x="2838450" y="5081588"/>
          <p14:tracePt t="160406" x="2871788" y="5081588"/>
          <p14:tracePt t="160415" x="2914650" y="5081588"/>
          <p14:tracePt t="160422" x="2974975" y="5081588"/>
          <p14:tracePt t="160433" x="3033713" y="5081588"/>
          <p14:tracePt t="160437" x="3059113" y="5081588"/>
          <p14:tracePt t="160448" x="3094038" y="5073650"/>
          <p14:tracePt t="160455" x="3109913" y="5073650"/>
          <p14:tracePt t="160465" x="3127375" y="5073650"/>
          <p14:tracePt t="160470" x="3144838" y="5073650"/>
          <p14:tracePt t="160478" x="3152775" y="5073650"/>
          <p14:tracePt t="160487" x="3160713" y="5073650"/>
          <p14:tracePt t="160493" x="3170238" y="5073650"/>
          <p14:tracePt t="160502" x="3178175" y="5073650"/>
          <p14:tracePt t="160510" x="3186113" y="5064125"/>
          <p14:tracePt t="160519" x="3195638" y="5064125"/>
          <p14:tracePt t="160527" x="3203575" y="5064125"/>
          <p14:tracePt t="160533" x="3228975" y="5056188"/>
          <p14:tracePt t="160542" x="3254375" y="5056188"/>
          <p14:tracePt t="160550" x="3271838" y="5048250"/>
          <p14:tracePt t="160558" x="3279775" y="5048250"/>
          <p14:tracePt t="160566" x="3297238" y="5048250"/>
          <p14:tracePt t="160575" x="3305175" y="5048250"/>
          <p14:tracePt t="160583" x="3322638" y="5048250"/>
          <p14:tracePt t="160590" x="3348038" y="5048250"/>
          <p14:tracePt t="160600" x="3365500" y="5038725"/>
          <p14:tracePt t="160607" x="3382963" y="5038725"/>
          <p14:tracePt t="160616" x="3398838" y="5038725"/>
          <p14:tracePt t="160622" x="3408363" y="5030788"/>
          <p14:tracePt t="160633" x="3416300" y="5030788"/>
          <p14:tracePt t="160637" x="3433763" y="5030788"/>
          <p14:tracePt t="160648" x="3441700" y="5030788"/>
          <p14:tracePt t="160654" x="3459163" y="5030788"/>
          <p14:tracePt t="160664" x="3467100" y="5030788"/>
          <p14:tracePt t="160670" x="3492500" y="5030788"/>
          <p14:tracePt t="160681" x="3502025" y="5030788"/>
          <p14:tracePt t="160687" x="3527425" y="5022850"/>
          <p14:tracePt t="160693" x="3552825" y="5022850"/>
          <p14:tracePt t="160703" x="3594100" y="5022850"/>
          <p14:tracePt t="160710" x="3636963" y="5013325"/>
          <p14:tracePt t="160718" x="3679825" y="5005388"/>
          <p14:tracePt t="160727" x="3730625" y="5005388"/>
          <p14:tracePt t="160734" x="3756025" y="5005388"/>
          <p14:tracePt t="160742" x="3790950" y="5005388"/>
          <p14:tracePt t="160750" x="3824288" y="5005388"/>
          <p14:tracePt t="160758" x="3857625" y="5005388"/>
          <p14:tracePt t="160767" x="3883025" y="5005388"/>
          <p14:tracePt t="160775" x="3900488" y="5005388"/>
          <p14:tracePt t="160784" x="3917950" y="5005388"/>
          <p14:tracePt t="160790" x="3935413" y="5005388"/>
          <p14:tracePt t="160799" x="3951288" y="5005388"/>
          <p14:tracePt t="160805" x="3968750" y="5005388"/>
          <p14:tracePt t="160816" x="3976688" y="5005388"/>
          <p14:tracePt t="160823" x="3994150" y="5005388"/>
          <p14:tracePt t="160833" x="4011613" y="5005388"/>
          <p14:tracePt t="160838" x="4027488" y="5005388"/>
          <p14:tracePt t="160848" x="4052888" y="5005388"/>
          <p14:tracePt t="160855" x="4070350" y="5005388"/>
          <p14:tracePt t="160864" x="4095750" y="5005388"/>
          <p14:tracePt t="160870" x="4121150" y="5005388"/>
          <p14:tracePt t="160877" x="4146550" y="5005388"/>
          <p14:tracePt t="160887" x="4164013" y="5005388"/>
          <p14:tracePt t="160893" x="4181475" y="4997450"/>
          <p14:tracePt t="160902" x="4197350" y="4997450"/>
          <p14:tracePt t="160910" x="4206875" y="4997450"/>
          <p14:tracePt t="160928" x="4232275" y="4997450"/>
          <p14:tracePt t="160934" x="4249738" y="4997450"/>
          <p14:tracePt t="160942" x="4257675" y="4997450"/>
          <p14:tracePt t="160952" x="4283075" y="4997450"/>
          <p14:tracePt t="160958" x="4291013" y="4997450"/>
          <p14:tracePt t="160968" x="4300538" y="4997450"/>
          <p14:tracePt t="160975" x="4325938" y="4987925"/>
          <p14:tracePt t="160983" x="4341813" y="4987925"/>
          <p14:tracePt t="160991" x="4359275" y="4987925"/>
          <p14:tracePt t="161000" x="4376738" y="4987925"/>
          <p14:tracePt t="161006" x="4402138" y="4979988"/>
          <p14:tracePt t="161016" x="4410075" y="4979988"/>
          <p14:tracePt t="161022" x="4427538" y="4979988"/>
          <p14:tracePt t="161033" x="4435475" y="4979988"/>
          <p14:tracePt t="161038" x="4452938" y="4979988"/>
          <p14:tracePt t="161048" x="4470400" y="4979988"/>
          <p14:tracePt t="161055" x="4478338" y="4979988"/>
          <p14:tracePt t="161065" x="4495800" y="4979988"/>
          <p14:tracePt t="161070" x="4513263" y="4979988"/>
          <p14:tracePt t="161078" x="4521200" y="4979988"/>
          <p14:tracePt t="161087" x="4546600" y="4979988"/>
          <p14:tracePt t="161094" x="4554538" y="4979988"/>
          <p14:tracePt t="161102" x="4579938" y="4979988"/>
          <p14:tracePt t="161111" x="4597400" y="4979988"/>
          <p14:tracePt t="161118" x="4605338" y="4979988"/>
          <p14:tracePt t="161127" x="4622800" y="4979988"/>
          <p14:tracePt t="161133" x="4630738" y="4979988"/>
          <p14:tracePt t="161142" x="4648200" y="4979988"/>
          <p14:tracePt t="161149" x="4657725" y="4979988"/>
          <p14:tracePt t="161158" x="4665663" y="4979988"/>
          <p14:tracePt t="161167" x="4673600" y="4979988"/>
          <p14:tracePt t="161174" x="4683125" y="4979988"/>
          <p14:tracePt t="161191" x="4691063" y="4979988"/>
          <p14:tracePt t="161200" x="4699000" y="4979988"/>
          <p14:tracePt t="161205" x="4708525" y="4979988"/>
          <p14:tracePt t="161216" x="4716463" y="4979988"/>
          <p14:tracePt t="161221" x="4724400" y="4979988"/>
          <p14:tracePt t="161248" x="4733925" y="4979988"/>
          <p14:tracePt t="161280" x="4741863" y="4979988"/>
          <p14:tracePt t="161527" x="4749800" y="4979988"/>
          <p14:tracePt t="161606" x="4759325" y="4979988"/>
          <p14:tracePt t="161615" x="4767263" y="4979988"/>
          <p14:tracePt t="161647" x="4775200" y="4979988"/>
          <p14:tracePt t="161806" x="4792663" y="4979988"/>
          <p14:tracePt t="161822" x="4802188" y="4979988"/>
          <p14:tracePt t="161832" x="4810125" y="4979988"/>
          <p14:tracePt t="161848" x="4818063" y="4979988"/>
          <p14:tracePt t="161854" x="4835525" y="4979988"/>
          <p14:tracePt t="161870" x="4852988" y="4979988"/>
          <p14:tracePt t="161877" x="4868863" y="4979988"/>
          <p14:tracePt t="161894" x="4894263" y="4979988"/>
          <p14:tracePt t="161901" x="4903788" y="4979988"/>
          <p14:tracePt t="161911" x="4919663" y="4979988"/>
          <p14:tracePt t="161929" x="4954588" y="4979988"/>
          <p14:tracePt t="161933" x="4979988" y="4979988"/>
          <p14:tracePt t="161941" x="4997450" y="4979988"/>
          <p14:tracePt t="161951" x="5013325" y="4979988"/>
          <p14:tracePt t="161957" x="5038725" y="4979988"/>
          <p14:tracePt t="161968" x="5048250" y="4979988"/>
          <p14:tracePt t="161973" x="5073650" y="4979988"/>
          <p14:tracePt t="161984" x="5099050" y="4979988"/>
          <p14:tracePt t="161990" x="5141913" y="4979988"/>
          <p14:tracePt t="162000" x="5157788" y="4979988"/>
          <p14:tracePt t="162007" x="5183188" y="4979988"/>
          <p14:tracePt t="162016" x="5208588" y="4979988"/>
          <p14:tracePt t="162022" x="5218113" y="4979988"/>
          <p14:tracePt t="162033" x="5235575" y="4979988"/>
          <p14:tracePt t="162038" x="5243513" y="4979988"/>
          <p14:tracePt t="162047" x="5260975" y="4979988"/>
          <p14:tracePt t="162383" x="5268913" y="4979988"/>
          <p14:tracePt t="162415" x="5276850" y="4987925"/>
          <p14:tracePt t="165702" x="5276850" y="4979988"/>
          <p14:tracePt t="165720" x="5276850" y="4972050"/>
          <p14:tracePt t="165727" x="5276850" y="4962525"/>
          <p14:tracePt t="165735" x="5276850" y="4954588"/>
          <p14:tracePt t="165791" x="5276850" y="4946650"/>
          <p14:tracePt t="166719" x="5268913" y="4946650"/>
          <p14:tracePt t="166726" x="5260975" y="4937125"/>
          <p14:tracePt t="166742" x="5251450" y="4919663"/>
          <p14:tracePt t="166753" x="5243513" y="4911725"/>
          <p14:tracePt t="166758" x="5235575" y="4894263"/>
          <p14:tracePt t="166768" x="5226050" y="4886325"/>
          <p14:tracePt t="166774" x="5208588" y="4868863"/>
          <p14:tracePt t="166784" x="5183188" y="4860925"/>
          <p14:tracePt t="166790" x="5157788" y="4843463"/>
          <p14:tracePt t="166801" x="5141913" y="4835525"/>
          <p14:tracePt t="166805" x="5081588" y="4810125"/>
          <p14:tracePt t="166814" x="5005388" y="4792663"/>
          <p14:tracePt t="166823" x="4929188" y="4759325"/>
          <p14:tracePt t="166829" x="4852988" y="4741863"/>
          <p14:tracePt t="166839" x="4792663" y="4724400"/>
          <p14:tracePt t="166846" x="4733925" y="4708525"/>
          <p14:tracePt t="166855" x="4673600" y="4691063"/>
          <p14:tracePt t="166863" x="4648200" y="4683125"/>
          <p14:tracePt t="166870" x="4630738" y="4673600"/>
          <p14:tracePt t="166878" x="4605338" y="4665663"/>
          <p14:tracePt t="166887" x="4597400" y="4657725"/>
          <p14:tracePt t="166894" x="4589463" y="4648200"/>
          <p14:tracePt t="166911" x="4579938" y="4648200"/>
          <p14:tracePt t="166931" x="4572000" y="4640263"/>
          <p14:tracePt t="166941" x="4554538" y="4622800"/>
          <p14:tracePt t="166959" x="4554538" y="4605338"/>
          <p14:tracePt t="166969" x="4546600" y="4589463"/>
          <p14:tracePt t="166974" x="4546600" y="4579938"/>
          <p14:tracePt t="166985" x="4538663" y="4554538"/>
          <p14:tracePt t="166990" x="4538663" y="4538663"/>
          <p14:tracePt t="167006" x="4538663" y="4529138"/>
          <p14:tracePt t="167413" x="4546600" y="4538663"/>
          <p14:tracePt t="167421" x="4572000" y="4564063"/>
          <p14:tracePt t="167429" x="4605338" y="4614863"/>
          <p14:tracePt t="167438" x="4605338" y="4630738"/>
          <p14:tracePt t="167453" x="4614863" y="4657725"/>
          <p14:tracePt t="167462" x="4630738" y="4691063"/>
          <p14:tracePt t="167469" x="4630738" y="4716463"/>
          <p14:tracePt t="167477" x="4648200" y="4749800"/>
          <p14:tracePt t="167486" x="4657725" y="4767263"/>
          <p14:tracePt t="167493" x="4657725" y="4784725"/>
          <p14:tracePt t="167502" x="4665663" y="4802188"/>
          <p14:tracePt t="167509" x="4673600" y="4802188"/>
          <p14:tracePt t="167520" x="4683125" y="4810125"/>
          <p14:tracePt t="167527" x="4683125" y="4818063"/>
          <p14:tracePt t="167536" x="4691063" y="4827588"/>
          <p14:tracePt t="167543" x="4708525" y="4827588"/>
          <p14:tracePt t="167569" x="4716463" y="4835525"/>
          <p14:tracePt t="167670" x="4716463" y="4852988"/>
          <p14:tracePt t="167686" x="4716463" y="4860925"/>
          <p14:tracePt t="167694" x="4716463" y="4868863"/>
          <p14:tracePt t="167711" x="4716463" y="4878388"/>
          <p14:tracePt t="167727" x="4716463" y="4886325"/>
          <p14:tracePt t="167743" x="4716463" y="4894263"/>
          <p14:tracePt t="167759" x="4716463" y="4919663"/>
          <p14:tracePt t="167775" x="4716463" y="4929188"/>
          <p14:tracePt t="167784" x="4716463" y="4937125"/>
          <p14:tracePt t="167791" x="4716463" y="4946650"/>
          <p14:tracePt t="167798" x="4716463" y="4954588"/>
          <p14:tracePt t="167807" x="4716463" y="4962525"/>
          <p14:tracePt t="167813" x="4716463" y="4979988"/>
          <p14:tracePt t="167823" x="4716463" y="4987925"/>
          <p14:tracePt t="167830" x="4716463" y="4997450"/>
          <p14:tracePt t="167839" x="4716463" y="5005388"/>
          <p14:tracePt t="167855" x="4716463" y="5013325"/>
          <p14:tracePt t="167862" x="4716463" y="5022850"/>
          <p14:tracePt t="167870" x="4716463" y="5030788"/>
          <p14:tracePt t="167886" x="4716463" y="5038725"/>
          <p14:tracePt t="167894" x="4716463" y="5048250"/>
          <p14:tracePt t="167926" x="4716463" y="5064125"/>
          <p14:tracePt t="167936" x="4716463" y="5073650"/>
          <p14:tracePt t="167968" x="4716463" y="5081588"/>
          <p14:tracePt t="168014" x="4708525" y="5081588"/>
          <p14:tracePt t="168023" x="4699000" y="5081588"/>
          <p14:tracePt t="168055" x="4683125" y="5081588"/>
          <p14:tracePt t="168061" x="4673600" y="5081588"/>
          <p14:tracePt t="198624" x="4640263" y="5081588"/>
          <p14:tracePt t="198630" x="4538663" y="5081588"/>
          <p14:tracePt t="198639" x="4427538" y="5106988"/>
          <p14:tracePt t="198648" x="4232275" y="5175250"/>
          <p14:tracePt t="198655" x="4002088" y="5251450"/>
          <p14:tracePt t="198662" x="3679825" y="5362575"/>
          <p14:tracePt t="198670" x="3330575" y="5472113"/>
          <p14:tracePt t="198677" x="3008313" y="5583238"/>
          <p14:tracePt t="198687" x="2676525" y="5634038"/>
          <p14:tracePt t="198694" x="2422525" y="5676900"/>
          <p14:tracePt t="198703" x="2124075" y="5710238"/>
          <p14:tracePt t="198711" x="1784350" y="5788025"/>
          <p14:tracePt t="198719" x="1512888" y="5803900"/>
          <p14:tracePt t="198726" x="1266825" y="5829300"/>
          <p14:tracePt t="198735" x="1019175" y="5864225"/>
          <p14:tracePt t="198742" x="815975" y="5864225"/>
          <p14:tracePt t="198750" x="688975" y="5872163"/>
          <p14:tracePt t="198758" x="603250" y="5872163"/>
          <p14:tracePt t="198767" x="534988" y="5872163"/>
          <p14:tracePt t="198775" x="476250" y="5872163"/>
          <p14:tracePt t="198782" x="450850" y="5872163"/>
          <p14:tracePt t="198791" x="425450" y="5872163"/>
          <p14:tracePt t="198800" x="400050" y="5872163"/>
          <p14:tracePt t="198807" x="382588" y="5872163"/>
          <p14:tracePt t="198816" x="365125" y="5864225"/>
          <p14:tracePt t="198823" x="331788" y="5864225"/>
          <p14:tracePt t="198833" x="314325" y="5872163"/>
          <p14:tracePt t="198838" x="271463" y="5905500"/>
          <p14:tracePt t="198849" x="255588" y="5922963"/>
          <p14:tracePt t="198855" x="230188" y="5948363"/>
          <p14:tracePt t="198862" x="203200" y="5965825"/>
          <p14:tracePt t="198871" x="177800" y="5973763"/>
          <p14:tracePt t="198877" x="152400" y="5973763"/>
          <p14:tracePt t="198887" x="127000" y="5973763"/>
          <p14:tracePt t="198894" x="101600" y="5965825"/>
          <p14:tracePt t="198903" x="101600" y="5957888"/>
          <p14:tracePt t="198911" x="101600" y="5940425"/>
          <p14:tracePt t="198918" x="101600" y="5922963"/>
          <p14:tracePt t="198928" x="101600" y="5915025"/>
          <p14:tracePt t="198934" x="101600" y="5889625"/>
          <p14:tracePt t="198942" x="101600" y="5880100"/>
          <p14:tracePt t="198951" x="111125" y="5872163"/>
          <p14:tracePt t="198959" x="111125" y="5854700"/>
          <p14:tracePt t="198967" x="119063" y="5846763"/>
          <p14:tracePt t="198985" x="127000" y="5838825"/>
          <p14:tracePt t="198990" x="127000" y="5821363"/>
          <p14:tracePt t="198999" x="136525" y="5803900"/>
          <p14:tracePt t="199005" x="152400" y="5803900"/>
          <p14:tracePt t="199016" x="187325" y="5788025"/>
          <p14:tracePt t="199023" x="238125" y="5745163"/>
          <p14:tracePt t="199033" x="296863" y="5702300"/>
          <p14:tracePt t="199038" x="365125" y="5641975"/>
          <p14:tracePt t="199047" x="415925" y="5608638"/>
          <p14:tracePt t="199054" x="450850" y="5575300"/>
          <p14:tracePt t="199064" x="476250" y="5549900"/>
          <p14:tracePt t="199070" x="484188" y="5549900"/>
          <p14:tracePt t="199077" x="509588" y="5514975"/>
          <p14:tracePt t="199087" x="527050" y="5497513"/>
          <p14:tracePt t="199094" x="534988" y="5481638"/>
          <p14:tracePt t="199102" x="560388" y="5456238"/>
          <p14:tracePt t="199111" x="577850" y="5438775"/>
          <p14:tracePt t="199119" x="585788" y="5430838"/>
          <p14:tracePt t="199126" x="611188" y="5413375"/>
          <p14:tracePt t="199136" x="636588" y="5395913"/>
          <p14:tracePt t="199142" x="671513" y="5387975"/>
          <p14:tracePt t="199150" x="696913" y="5370513"/>
          <p14:tracePt t="199159" x="739775" y="5337175"/>
          <p14:tracePt t="199166" x="798513" y="5327650"/>
          <p14:tracePt t="199175" x="849313" y="5311775"/>
          <p14:tracePt t="199183" x="909638" y="5276850"/>
          <p14:tracePt t="199190" x="985838" y="5260975"/>
          <p14:tracePt t="199200" x="1044575" y="5235575"/>
          <p14:tracePt t="199207" x="1104900" y="5218113"/>
          <p14:tracePt t="199218" x="1181100" y="5200650"/>
          <p14:tracePt t="199223" x="1241425" y="5183188"/>
          <p14:tracePt t="199233" x="1317625" y="5167313"/>
          <p14:tracePt t="199239" x="1393825" y="5157788"/>
          <p14:tracePt t="199248" x="1462088" y="5132388"/>
          <p14:tracePt t="199254" x="1520825" y="5124450"/>
          <p14:tracePt t="199261" x="1589088" y="5106988"/>
          <p14:tracePt t="199270" x="1614488" y="5106988"/>
          <p14:tracePt t="199277" x="1665288" y="5081588"/>
          <p14:tracePt t="199287" x="1708150" y="5073650"/>
          <p14:tracePt t="199294" x="1741488" y="5073650"/>
          <p14:tracePt t="199302" x="1776413" y="5064125"/>
          <p14:tracePt t="199311" x="1819275" y="5064125"/>
          <p14:tracePt t="199318" x="1860550" y="5064125"/>
          <p14:tracePt t="199326" x="1895475" y="5064125"/>
          <p14:tracePt t="199335" x="1954213" y="5064125"/>
          <p14:tracePt t="199342" x="2014538" y="5064125"/>
          <p14:tracePt t="199350" x="2098675" y="5064125"/>
          <p14:tracePt t="199359" x="2159000" y="5064125"/>
          <p14:tracePt t="199366" x="2227263" y="5064125"/>
          <p14:tracePt t="199375" x="2303463" y="5064125"/>
          <p14:tracePt t="199383" x="2371725" y="5056188"/>
          <p14:tracePt t="199390" x="2447925" y="5048250"/>
          <p14:tracePt t="199400" x="2516188" y="5048250"/>
          <p14:tracePt t="199407" x="2574925" y="5048250"/>
          <p14:tracePt t="199416" x="2625725" y="5038725"/>
          <p14:tracePt t="199423" x="2693988" y="5030788"/>
          <p14:tracePt t="199433" x="2736850" y="5030788"/>
          <p14:tracePt t="199439" x="2770188" y="5030788"/>
          <p14:tracePt t="199447" x="2805113" y="5022850"/>
          <p14:tracePt t="199455" x="2830513" y="5022850"/>
          <p14:tracePt t="199461" x="2871788" y="5022850"/>
          <p14:tracePt t="199470" x="2897188" y="5022850"/>
          <p14:tracePt t="199478" x="2922588" y="5013325"/>
          <p14:tracePt t="199487" x="2965450" y="5005388"/>
          <p14:tracePt t="199494" x="2990850" y="5005388"/>
          <p14:tracePt t="199503" x="3033713" y="5005388"/>
          <p14:tracePt t="199511" x="3076575" y="5005388"/>
          <p14:tracePt t="199519" x="3135313" y="5005388"/>
          <p14:tracePt t="199526" x="3195638" y="5005388"/>
          <p14:tracePt t="199534" x="3246438" y="5005388"/>
          <p14:tracePt t="199542" x="3289300" y="5005388"/>
          <p14:tracePt t="199550" x="3322638" y="5005388"/>
          <p14:tracePt t="199558" x="3365500" y="5005388"/>
          <p14:tracePt t="199566" x="3408363" y="5005388"/>
          <p14:tracePt t="199575" x="3459163" y="4997450"/>
          <p14:tracePt t="199583" x="3475038" y="4997450"/>
          <p14:tracePt t="199591" x="3502025" y="4997450"/>
          <p14:tracePt t="199600" x="3535363" y="4987925"/>
          <p14:tracePt t="199607" x="3560763" y="4987925"/>
          <p14:tracePt t="199617" x="3568700" y="4987925"/>
          <p14:tracePt t="199621" x="3594100" y="4987925"/>
          <p14:tracePt t="199633" x="3619500" y="4987925"/>
          <p14:tracePt t="199639" x="3636963" y="4987925"/>
          <p14:tracePt t="199647" x="3671888" y="4987925"/>
          <p14:tracePt t="199655" x="3705225" y="4987925"/>
          <p14:tracePt t="199661" x="3738563" y="4979988"/>
          <p14:tracePt t="199670" x="3756025" y="4979988"/>
          <p14:tracePt t="199677" x="3790950" y="4979988"/>
          <p14:tracePt t="199687" x="3832225" y="4979988"/>
          <p14:tracePt t="199694" x="3857625" y="4979988"/>
          <p14:tracePt t="199702" x="3883025" y="4972050"/>
          <p14:tracePt t="199711" x="3935413" y="4972050"/>
          <p14:tracePt t="199719" x="3960813" y="4962525"/>
          <p14:tracePt t="199726" x="3986213" y="4962525"/>
          <p14:tracePt t="199735" x="4027488" y="4954588"/>
          <p14:tracePt t="199742" x="4062413" y="4954588"/>
          <p14:tracePt t="199750" x="4095750" y="4954588"/>
          <p14:tracePt t="199759" x="4113213" y="4954588"/>
          <p14:tracePt t="199767" x="4130675" y="4954588"/>
          <p14:tracePt t="199775" x="4146550" y="4954588"/>
          <p14:tracePt t="199784" x="4164013" y="4954588"/>
          <p14:tracePt t="199790" x="4181475" y="4954588"/>
          <p14:tracePt t="199800" x="4189413" y="4954588"/>
          <p14:tracePt t="199807" x="4197350" y="4954588"/>
          <p14:tracePt t="199816" x="4214813" y="4954588"/>
          <p14:tracePt t="199822" x="4224338" y="4946650"/>
          <p14:tracePt t="199833" x="4232275" y="4946650"/>
          <p14:tracePt t="199839" x="4257675" y="4946650"/>
          <p14:tracePt t="199848" x="4265613" y="4946650"/>
          <p14:tracePt t="199855" x="4291013" y="4946650"/>
          <p14:tracePt t="199861" x="4316413" y="4937125"/>
          <p14:tracePt t="199870" x="4333875" y="4937125"/>
          <p14:tracePt t="199877" x="4359275" y="4937125"/>
          <p14:tracePt t="199886" x="4376738" y="4929188"/>
          <p14:tracePt t="199894" x="4384675" y="4929188"/>
          <p14:tracePt t="199902" x="4394200" y="4929188"/>
          <p14:tracePt t="199910" x="4402138" y="4929188"/>
          <p14:tracePt t="199919" x="4410075" y="4929188"/>
          <p14:tracePt t="199928" x="4419600" y="4929188"/>
          <p14:tracePt t="199958" x="4427538" y="4919663"/>
          <p14:tracePt t="199984" x="4435475" y="4919663"/>
          <p14:tracePt t="199990" x="4445000" y="4919663"/>
          <p14:tracePt t="200000" x="4452938" y="4919663"/>
          <p14:tracePt t="200007" x="4460875" y="4919663"/>
          <p14:tracePt t="200016" x="4470400" y="4919663"/>
          <p14:tracePt t="200023" x="4486275" y="4919663"/>
          <p14:tracePt t="200033" x="4513263" y="4919663"/>
          <p14:tracePt t="200038" x="4529138" y="4919663"/>
          <p14:tracePt t="200046" x="4554538" y="4919663"/>
          <p14:tracePt t="200055" x="4579938" y="4919663"/>
          <p14:tracePt t="200061" x="4622800" y="4911725"/>
          <p14:tracePt t="200070" x="4630738" y="4911725"/>
          <p14:tracePt t="200078" x="4657725" y="4911725"/>
          <p14:tracePt t="200087" x="4683125" y="4911725"/>
          <p14:tracePt t="200095" x="4716463" y="4911725"/>
          <p14:tracePt t="200103" x="4733925" y="4911725"/>
          <p14:tracePt t="200110" x="4759325" y="4911725"/>
          <p14:tracePt t="200118" x="4792663" y="4911725"/>
          <p14:tracePt t="200126" x="4810125" y="4911725"/>
          <p14:tracePt t="200134" x="4843463" y="4911725"/>
          <p14:tracePt t="200142" x="4868863" y="4911725"/>
          <p14:tracePt t="200150" x="4886325" y="4911725"/>
          <p14:tracePt t="200158" x="4929188" y="4911725"/>
          <p14:tracePt t="200168" x="4962525" y="4911725"/>
          <p14:tracePt t="200175" x="4997450" y="4911725"/>
          <p14:tracePt t="200184" x="5030788" y="4911725"/>
          <p14:tracePt t="200190" x="5056188" y="4911725"/>
          <p14:tracePt t="200200" x="5081588" y="4911725"/>
          <p14:tracePt t="200207" x="5124450" y="4919663"/>
          <p14:tracePt t="200216" x="5149850" y="4919663"/>
          <p14:tracePt t="200222" x="5175250" y="4919663"/>
          <p14:tracePt t="200233" x="5200650" y="4919663"/>
          <p14:tracePt t="200239" x="5235575" y="4919663"/>
          <p14:tracePt t="200249" x="5268913" y="4929188"/>
          <p14:tracePt t="200255" x="5302250" y="4929188"/>
          <p14:tracePt t="200262" x="5319713" y="4937125"/>
          <p14:tracePt t="200270" x="5345113" y="4937125"/>
          <p14:tracePt t="200278" x="5380038" y="4946650"/>
          <p14:tracePt t="200287" x="5395913" y="4946650"/>
          <p14:tracePt t="200294" x="5421313" y="4946650"/>
          <p14:tracePt t="200303" x="5456238" y="4946650"/>
          <p14:tracePt t="200311" x="5489575" y="4946650"/>
          <p14:tracePt t="200318" x="5514975" y="4954588"/>
          <p14:tracePt t="200326" x="5532438" y="4954588"/>
          <p14:tracePt t="200335" x="5575300" y="4954588"/>
          <p14:tracePt t="200341" x="5608638" y="4954588"/>
          <p14:tracePt t="200350" x="5634038" y="4962525"/>
          <p14:tracePt t="200359" x="5676900" y="4972050"/>
          <p14:tracePt t="200367" x="5719763" y="4972050"/>
          <p14:tracePt t="200374" x="5761038" y="4972050"/>
          <p14:tracePt t="200383" x="5795963" y="4972050"/>
          <p14:tracePt t="200390" x="5821363" y="4972050"/>
          <p14:tracePt t="200401" x="5854700" y="4979988"/>
          <p14:tracePt t="200407" x="5889625" y="4987925"/>
          <p14:tracePt t="200417" x="5915025" y="4987925"/>
          <p14:tracePt t="200423" x="5948363" y="4987925"/>
          <p14:tracePt t="200433" x="5965825" y="4987925"/>
          <p14:tracePt t="200439" x="6024563" y="4987925"/>
          <p14:tracePt t="200446" x="6042025" y="4987925"/>
          <p14:tracePt t="200455" x="6102350" y="4987925"/>
          <p14:tracePt t="200462" x="6118225" y="4987925"/>
          <p14:tracePt t="200470" x="6143625" y="4987925"/>
          <p14:tracePt t="200478" x="6169025" y="4987925"/>
          <p14:tracePt t="200487" x="6178550" y="4987925"/>
          <p14:tracePt t="200495" x="6194425" y="4987925"/>
          <p14:tracePt t="200503" x="6203950" y="4987925"/>
          <p14:tracePt t="200510" x="6211888" y="4987925"/>
          <p14:tracePt t="200518" x="6229350" y="4987925"/>
          <p14:tracePt t="200526" x="6246813" y="4987925"/>
          <p14:tracePt t="200535" x="6262688" y="4987925"/>
          <p14:tracePt t="200550" x="6288088" y="4987925"/>
          <p14:tracePt t="200559" x="6297613" y="4987925"/>
          <p14:tracePt t="200568" x="6313488" y="4987925"/>
          <p14:tracePt t="200575" x="6330950" y="4987925"/>
          <p14:tracePt t="200584" x="6348413" y="4987925"/>
          <p14:tracePt t="200590" x="6365875" y="4987925"/>
          <p14:tracePt t="200600" x="6373813" y="4987925"/>
          <p14:tracePt t="200607" x="6381750" y="4987925"/>
          <p14:tracePt t="200616" x="6399213" y="4987925"/>
          <p14:tracePt t="200622" x="6416675" y="4987925"/>
          <p14:tracePt t="200632" x="6442075" y="4987925"/>
          <p14:tracePt t="200638" x="6457950" y="4997450"/>
          <p14:tracePt t="200645" x="6492875" y="4997450"/>
          <p14:tracePt t="200655" x="6518275" y="4997450"/>
          <p14:tracePt t="200661" x="6551613" y="5005388"/>
          <p14:tracePt t="200669" x="6561138" y="5005388"/>
          <p14:tracePt t="200678" x="6602413" y="5005388"/>
          <p14:tracePt t="200686" x="6645275" y="5005388"/>
          <p14:tracePt t="200695" x="6688138" y="5005388"/>
          <p14:tracePt t="200703" x="6738938" y="5005388"/>
          <p14:tracePt t="200710" x="6781800" y="5013325"/>
          <p14:tracePt t="200718" x="6807200" y="5013325"/>
          <p14:tracePt t="200726" x="6850063" y="5013325"/>
          <p14:tracePt t="200734" x="6865938" y="5013325"/>
          <p14:tracePt t="200743" x="6900863" y="5013325"/>
          <p14:tracePt t="200751" x="6943725" y="5013325"/>
          <p14:tracePt t="200758" x="6977063" y="5013325"/>
          <p14:tracePt t="200768" x="7002463" y="5013325"/>
          <p14:tracePt t="200775" x="7045325" y="5022850"/>
          <p14:tracePt t="200784" x="7070725" y="5022850"/>
          <p14:tracePt t="200790" x="7088188" y="5030788"/>
          <p14:tracePt t="200800" x="7113588" y="5030788"/>
          <p14:tracePt t="200806" x="7121525" y="5030788"/>
          <p14:tracePt t="200816" x="7138988" y="5030788"/>
          <p14:tracePt t="200822" x="7146925" y="5030788"/>
          <p14:tracePt t="200838" x="7164388" y="5030788"/>
          <p14:tracePt t="200845" x="7172325" y="5030788"/>
          <p14:tracePt t="200862" x="7180263" y="5030788"/>
          <p14:tracePt t="200870" x="7189788" y="5030788"/>
          <p14:tracePt t="200879" x="7197725" y="5030788"/>
          <p14:tracePt t="200887" x="7215188" y="5030788"/>
          <p14:tracePt t="200895" x="7240588" y="5030788"/>
          <p14:tracePt t="200901" x="7248525" y="5030788"/>
          <p14:tracePt t="200910" x="7265988" y="5030788"/>
          <p14:tracePt t="200929" x="7299325" y="5030788"/>
          <p14:tracePt t="200935" x="7324725" y="5030788"/>
          <p14:tracePt t="200942" x="7334250" y="5030788"/>
          <p14:tracePt t="200954" x="7359650" y="5030788"/>
          <p14:tracePt t="200958" x="7385050" y="5030788"/>
          <p14:tracePt t="200968" x="7418388" y="5030788"/>
          <p14:tracePt t="200974" x="7443788" y="5030788"/>
          <p14:tracePt t="200985" x="7469188" y="5030788"/>
          <p14:tracePt t="200990" x="7504113" y="5030788"/>
          <p14:tracePt t="201000" x="7546975" y="5030788"/>
          <p14:tracePt t="201007" x="7572375" y="5030788"/>
          <p14:tracePt t="201017" x="7597775" y="5030788"/>
          <p14:tracePt t="201022" x="7623175" y="5030788"/>
          <p14:tracePt t="201031" x="7639050" y="5030788"/>
          <p14:tracePt t="201038" x="7656513" y="5030788"/>
          <p14:tracePt t="201046" x="7673975" y="5030788"/>
          <p14:tracePt t="201061" x="7691438" y="5030788"/>
          <p14:tracePt t="201079" x="7699375" y="5030788"/>
          <p14:tracePt t="201095" x="7707313" y="5030788"/>
          <p14:tracePt t="201101" x="7716838" y="5030788"/>
          <p14:tracePt t="201143" x="7724775" y="5030788"/>
          <p14:tracePt t="201471" x="7742238" y="5030788"/>
          <p14:tracePt t="201486" x="7750175" y="5030788"/>
          <p14:tracePt t="201494" x="7758113" y="5030788"/>
          <p14:tracePt t="201510" x="7767638" y="5030788"/>
          <p14:tracePt t="201518" x="7783513" y="5030788"/>
          <p14:tracePt t="201534" x="7800975" y="5030788"/>
          <p14:tracePt t="201543" x="7818438" y="5030788"/>
          <p14:tracePt t="201550" x="7835900" y="5030788"/>
          <p14:tracePt t="201559" x="7843838" y="5030788"/>
          <p14:tracePt t="201567" x="7869238" y="5030788"/>
          <p14:tracePt t="201575" x="7886700" y="5030788"/>
          <p14:tracePt t="201585" x="7912100" y="5030788"/>
          <p14:tracePt t="201590" x="7937500" y="5030788"/>
          <p14:tracePt t="201601" x="7945438" y="5030788"/>
          <p14:tracePt t="201606" x="7962900" y="5030788"/>
          <p14:tracePt t="201617" x="7988300" y="5030788"/>
          <p14:tracePt t="201632" x="7996238" y="5030788"/>
          <p14:tracePt t="201639" x="8013700" y="5030788"/>
          <p14:tracePt t="201655" x="8021638" y="5030788"/>
          <p14:tracePt t="201662" x="8039100" y="5030788"/>
          <p14:tracePt t="201670" x="8047038" y="5030788"/>
          <p14:tracePt t="201679" x="8056563" y="5030788"/>
          <p14:tracePt t="201687" x="8081963" y="5030788"/>
          <p14:tracePt t="201703" x="8099425" y="5030788"/>
          <p14:tracePt t="201710" x="8124825" y="5030788"/>
          <p14:tracePt t="201718" x="8124825" y="5038725"/>
          <p14:tracePt t="201727" x="8132763" y="5038725"/>
          <p14:tracePt t="201734" x="8140700" y="5038725"/>
          <p14:tracePt t="201807" x="8150225" y="5038725"/>
          <p14:tracePt t="201838" x="8158163" y="5038725"/>
          <p14:tracePt t="202774" x="8140700" y="5056188"/>
          <p14:tracePt t="202785" x="8124825" y="5081588"/>
          <p14:tracePt t="202790" x="8107363" y="5099050"/>
          <p14:tracePt t="202801" x="8074025" y="5106988"/>
          <p14:tracePt t="202806" x="8031163" y="5106988"/>
          <p14:tracePt t="202817" x="7996238" y="5106988"/>
          <p14:tracePt t="202822" x="7970838" y="5099050"/>
          <p14:tracePt t="202829" x="7945438" y="5064125"/>
          <p14:tracePt t="202838" x="7920038" y="5064125"/>
          <p14:tracePt t="202846" x="7902575" y="5048250"/>
          <p14:tracePt t="202862" x="7886700" y="5048250"/>
          <p14:tracePt t="202870" x="7877175" y="5048250"/>
          <p14:tracePt t="203174" x="7826375" y="5038725"/>
          <p14:tracePt t="203185" x="7546975" y="5038725"/>
          <p14:tracePt t="203190" x="7189788" y="5005388"/>
          <p14:tracePt t="203201" x="6865938" y="5005388"/>
          <p14:tracePt t="203207" x="6611938" y="5005388"/>
          <p14:tracePt t="203216" x="6373813" y="5005388"/>
          <p14:tracePt t="203223" x="6143625" y="5005388"/>
          <p14:tracePt t="203229" x="6008688" y="5005388"/>
          <p14:tracePt t="203239" x="5846763" y="4987925"/>
          <p14:tracePt t="203246" x="5753100" y="4987925"/>
          <p14:tracePt t="203255" x="5668963" y="4987925"/>
          <p14:tracePt t="203263" x="5565775" y="4972050"/>
          <p14:tracePt t="203270" x="5532438" y="4962525"/>
          <p14:tracePt t="203278" x="5514975" y="4962525"/>
          <p14:tracePt t="203286" x="5489575" y="4962525"/>
          <p14:tracePt t="203294" x="5481638" y="4962525"/>
          <p14:tracePt t="203310" x="5472113" y="4962525"/>
          <p14:tracePt t="203342" x="5464175" y="4962525"/>
          <p14:tracePt t="203368" x="5456238" y="4962525"/>
          <p14:tracePt t="203373" x="5446713" y="4962525"/>
          <p14:tracePt t="203389" x="5438775" y="4962525"/>
          <p14:tracePt t="203405" x="5430838" y="4962525"/>
          <p14:tracePt t="203431" x="5430838" y="4972050"/>
          <p14:tracePt t="203437" x="5430838" y="4979988"/>
          <p14:tracePt t="203446" x="5430838" y="4987925"/>
          <p14:tracePt t="203463" x="5430838" y="4997450"/>
          <p14:tracePt t="203477" x="5430838" y="5005388"/>
          <p14:tracePt t="203485" x="5430838" y="5013325"/>
          <p14:tracePt t="203493" x="5430838" y="5022850"/>
          <p14:tracePt t="203509" x="5438775" y="5038725"/>
          <p14:tracePt t="203519" x="5438775" y="5048250"/>
          <p14:tracePt t="203525" x="5472113" y="5064125"/>
          <p14:tracePt t="203534" x="5507038" y="5064125"/>
          <p14:tracePt t="203541" x="5549900" y="5091113"/>
          <p14:tracePt t="203552" x="5575300" y="5091113"/>
          <p14:tracePt t="203558" x="5616575" y="5099050"/>
          <p14:tracePt t="203569" x="5694363" y="5099050"/>
          <p14:tracePt t="203574" x="5745163" y="5099050"/>
          <p14:tracePt t="203584" x="5821363" y="5099050"/>
          <p14:tracePt t="203590" x="5889625" y="5099050"/>
          <p14:tracePt t="203601" x="5973763" y="5099050"/>
          <p14:tracePt t="203607" x="6049963" y="5099050"/>
          <p14:tracePt t="203614" x="6102350" y="5099050"/>
          <p14:tracePt t="203622" x="6153150" y="5099050"/>
          <p14:tracePt t="203630" x="6194425" y="5099050"/>
          <p14:tracePt t="203639" x="6221413" y="5099050"/>
          <p14:tracePt t="203646" x="6237288" y="5091113"/>
          <p14:tracePt t="203655" x="6246813" y="5081588"/>
          <p14:tracePt t="209774" x="6254750" y="5081588"/>
          <p14:tracePt t="209799" x="6262688" y="5073650"/>
          <p14:tracePt t="209806" x="6272213" y="5056188"/>
          <p14:tracePt t="209966" x="6254750" y="5056188"/>
          <p14:tracePt t="209990" x="6211888" y="5056188"/>
          <p14:tracePt t="209998" x="6186488" y="5056188"/>
          <p14:tracePt t="210006" x="6143625" y="5056188"/>
          <p14:tracePt t="210014" x="6067425" y="5056188"/>
          <p14:tracePt t="210023" x="6008688" y="5056188"/>
          <p14:tracePt t="210030" x="5922963" y="5056188"/>
          <p14:tracePt t="210038" x="5872163" y="5056188"/>
          <p14:tracePt t="210046" x="5788025" y="5056188"/>
          <p14:tracePt t="210054" x="5694363" y="5056188"/>
          <p14:tracePt t="210061" x="5608638" y="5056188"/>
          <p14:tracePt t="210072" x="5540375" y="5056188"/>
          <p14:tracePt t="210077" x="5438775" y="5056188"/>
          <p14:tracePt t="210088" x="5353050" y="5056188"/>
          <p14:tracePt t="210095" x="5260975" y="5056188"/>
          <p14:tracePt t="210105" x="5175250" y="5056188"/>
          <p14:tracePt t="210110" x="5091113" y="5056188"/>
          <p14:tracePt t="210121" x="5013325" y="5056188"/>
          <p14:tracePt t="210126" x="4946650" y="5056188"/>
          <p14:tracePt t="210134" x="4868863" y="5056188"/>
          <p14:tracePt t="210142" x="4784725" y="5056188"/>
          <p14:tracePt t="210151" x="4691063" y="5056188"/>
          <p14:tracePt t="210159" x="4589463" y="5056188"/>
          <p14:tracePt t="210166" x="4503738" y="5056188"/>
          <p14:tracePt t="210175" x="4394200" y="5048250"/>
          <p14:tracePt t="210182" x="4275138" y="5048250"/>
          <p14:tracePt t="210190" x="4181475" y="5048250"/>
          <p14:tracePt t="210199" x="4079875" y="5038725"/>
          <p14:tracePt t="210206" x="3951288" y="5038725"/>
          <p14:tracePt t="210214" x="3841750" y="5038725"/>
          <p14:tracePt t="210222" x="3738563" y="5038725"/>
          <p14:tracePt t="210230" x="3636963" y="5038725"/>
          <p14:tracePt t="210238" x="3568700" y="5038725"/>
          <p14:tracePt t="210247" x="3484563" y="5038725"/>
          <p14:tracePt t="210255" x="3416300" y="5038725"/>
          <p14:tracePt t="210261" x="3330575" y="5038725"/>
          <p14:tracePt t="210273" x="3271838" y="5038725"/>
          <p14:tracePt t="210278" x="3228975" y="5038725"/>
          <p14:tracePt t="210288" x="3178175" y="5038725"/>
          <p14:tracePt t="210295" x="3152775" y="5038725"/>
          <p14:tracePt t="210304" x="3127375" y="5038725"/>
          <p14:tracePt t="210310" x="3101975" y="5038725"/>
          <p14:tracePt t="210430" x="3084513" y="5038725"/>
          <p14:tracePt t="210623" x="3119438" y="5038725"/>
          <p14:tracePt t="210630" x="3152775" y="5038725"/>
          <p14:tracePt t="210639" x="3221038" y="5038725"/>
          <p14:tracePt t="210647" x="3271838" y="5038725"/>
          <p14:tracePt t="210654" x="3348038" y="5038725"/>
          <p14:tracePt t="210663" x="3416300" y="5022850"/>
          <p14:tracePt t="210671" x="3502025" y="5022850"/>
          <p14:tracePt t="210679" x="3578225" y="5022850"/>
          <p14:tracePt t="210688" x="3662363" y="5022850"/>
          <p14:tracePt t="210695" x="3748088" y="5022850"/>
          <p14:tracePt t="210705" x="3849688" y="5022850"/>
          <p14:tracePt t="210710" x="3917950" y="5022850"/>
          <p14:tracePt t="210721" x="3986213" y="5022850"/>
          <p14:tracePt t="210727" x="4062413" y="5022850"/>
          <p14:tracePt t="210735" x="4105275" y="5022850"/>
          <p14:tracePt t="210743" x="4138613" y="5022850"/>
          <p14:tracePt t="210749" x="4156075" y="5022850"/>
          <p14:tracePt t="210759" x="4164013" y="5022850"/>
          <p14:tracePt t="212366" x="4164013" y="5013325"/>
          <p14:tracePt t="212382" x="4164013" y="5005388"/>
          <p14:tracePt t="212454" x="4156075" y="4997450"/>
          <p14:tracePt t="212487" x="4146550" y="4997450"/>
          <p14:tracePt t="212519" x="4138613" y="4997450"/>
          <p14:tracePt t="212574" x="4138613" y="4987925"/>
          <p14:tracePt t="212590" x="4138613" y="4979988"/>
          <p14:tracePt t="212646" x="4130675" y="4979988"/>
          <p14:tracePt t="212662" x="4121150" y="4972050"/>
          <p14:tracePt t="212879" x="4121150" y="4979988"/>
          <p14:tracePt t="212889" x="4121150" y="4987925"/>
          <p14:tracePt t="212893" x="4121150" y="4997450"/>
          <p14:tracePt t="212910" x="4121150" y="5005388"/>
          <p14:tracePt t="212918" x="4113213" y="5013325"/>
          <p14:tracePt t="213239" x="4105275" y="5013325"/>
          <p14:tracePt t="213246" x="4095750" y="5005388"/>
          <p14:tracePt t="213725" x="4087813" y="5005388"/>
          <p14:tracePt t="213733" x="4079875" y="5005388"/>
          <p14:tracePt t="213741" x="4079875" y="4997450"/>
          <p14:tracePt t="213750" x="4070350" y="4997450"/>
          <p14:tracePt t="213757" x="4052888" y="4987925"/>
          <p14:tracePt t="213765" x="4044950" y="4987925"/>
          <p14:tracePt t="213773" x="4027488" y="4979988"/>
          <p14:tracePt t="213781" x="4019550" y="4979988"/>
          <p14:tracePt t="213806" x="4011613" y="4972050"/>
          <p14:tracePt t="213830" x="3994150" y="4972050"/>
          <p14:tracePt t="213870" x="3986213" y="4972050"/>
          <p14:tracePt t="213917" x="3976688" y="4972050"/>
          <p14:tracePt t="214078" x="3968750" y="4972050"/>
          <p14:tracePt t="214090" x="3960813" y="4972050"/>
          <p14:tracePt t="214607" x="3968750" y="4972050"/>
          <p14:tracePt t="215094" x="3976688" y="4972050"/>
          <p14:tracePt t="215127" x="3968750" y="4979988"/>
          <p14:tracePt t="215150" x="3960813" y="4979988"/>
          <p14:tracePt t="215485" x="3951288" y="4979988"/>
          <p14:tracePt t="215501" x="3943350" y="4979988"/>
          <p14:tracePt t="215542" x="3935413" y="4979988"/>
          <p14:tracePt t="215558" x="3925888" y="4979988"/>
          <p14:tracePt t="215686" x="3917950" y="4979988"/>
          <p14:tracePt t="215710" x="3908425" y="4979988"/>
          <p14:tracePt t="215727" x="3900488" y="4979988"/>
          <p14:tracePt t="215790" x="3883025" y="4979988"/>
          <p14:tracePt t="215815" x="3875088" y="4979988"/>
          <p14:tracePt t="215893" x="3867150" y="4979988"/>
          <p14:tracePt t="215950" x="3857625" y="4979988"/>
          <p14:tracePt t="216015" x="3849688" y="4979988"/>
          <p14:tracePt t="216070" x="3841750" y="4979988"/>
          <p14:tracePt t="216166" x="3832225" y="4979988"/>
          <p14:tracePt t="217071" x="3824288" y="4979988"/>
          <p14:tracePt t="217085" x="3816350" y="4987925"/>
          <p14:tracePt t="217102" x="3806825" y="4987925"/>
          <p14:tracePt t="217118" x="3798888" y="4987925"/>
          <p14:tracePt t="217143" x="3781425" y="5005388"/>
          <p14:tracePt t="217175" x="3773488" y="5013325"/>
          <p14:tracePt t="217191" x="3763963" y="5022850"/>
          <p14:tracePt t="217222" x="3763963" y="5030788"/>
          <p14:tracePt t="218118" x="3763963" y="5038725"/>
          <p14:tracePt t="218134" x="3756025" y="5048250"/>
          <p14:tracePt t="218190" x="3748088" y="5056188"/>
          <p14:tracePt t="219086" x="3738563" y="5064125"/>
          <p14:tracePt t="239062" x="3763963" y="5056188"/>
          <p14:tracePt t="239071" x="3781425" y="5048250"/>
          <p14:tracePt t="239078" x="3790950" y="5048250"/>
          <p14:tracePt t="239087" x="3806825" y="5038725"/>
          <p14:tracePt t="239094" x="3824288" y="5038725"/>
          <p14:tracePt t="239102" x="3832225" y="5030788"/>
          <p14:tracePt t="239127" x="3849688" y="5030788"/>
          <p14:tracePt t="239135" x="3857625" y="5030788"/>
          <p14:tracePt t="239159" x="3875088" y="5013325"/>
          <p14:tracePt t="239173" x="3892550" y="5013325"/>
          <p14:tracePt t="239190" x="3900488" y="5013325"/>
          <p14:tracePt t="239335" x="3917950" y="5005388"/>
          <p14:tracePt t="239351" x="3943350" y="5005388"/>
          <p14:tracePt t="239367" x="3968750" y="5005388"/>
          <p14:tracePt t="239373" x="3994150" y="4997450"/>
          <p14:tracePt t="239389" x="4011613" y="4997450"/>
          <p14:tracePt t="239430" x="4019550" y="4997450"/>
          <p14:tracePt t="239519" x="4027488" y="4987925"/>
          <p14:tracePt t="239535" x="4044950" y="4987925"/>
          <p14:tracePt t="239566" x="4062413" y="4987925"/>
          <p14:tracePt t="239575" x="4079875" y="4987925"/>
          <p14:tracePt t="239584" x="4113213" y="4987925"/>
          <p14:tracePt t="239590" x="4130675" y="4987925"/>
          <p14:tracePt t="239601" x="4189413" y="4987925"/>
          <p14:tracePt t="239607" x="4232275" y="4987925"/>
          <p14:tracePt t="239617" x="4300538" y="4987925"/>
          <p14:tracePt t="239622" x="4384675" y="4987925"/>
          <p14:tracePt t="239629" x="4486275" y="4987925"/>
          <p14:tracePt t="239639" x="4589463" y="4987925"/>
          <p14:tracePt t="239646" x="4708525" y="4987925"/>
          <p14:tracePt t="239655" x="4852988" y="4972050"/>
          <p14:tracePt t="239662" x="4997450" y="4972050"/>
          <p14:tracePt t="239670" x="5106988" y="4962525"/>
          <p14:tracePt t="239679" x="5251450" y="4954588"/>
          <p14:tracePt t="239687" x="5421313" y="4954588"/>
          <p14:tracePt t="239694" x="5557838" y="4954588"/>
          <p14:tracePt t="239702" x="5719763" y="4954588"/>
          <p14:tracePt t="239710" x="5854700" y="4954588"/>
          <p14:tracePt t="239719" x="5999163" y="4929188"/>
          <p14:tracePt t="239727" x="6110288" y="4919663"/>
          <p14:tracePt t="239736" x="6229350" y="4919663"/>
          <p14:tracePt t="239742" x="6313488" y="4903788"/>
          <p14:tracePt t="239751" x="6407150" y="4903788"/>
          <p14:tracePt t="239758" x="6510338" y="4894263"/>
          <p14:tracePt t="239768" x="6594475" y="4886325"/>
          <p14:tracePt t="239775" x="6696075" y="4886325"/>
          <p14:tracePt t="239784" x="6815138" y="4868863"/>
          <p14:tracePt t="239790" x="6908800" y="4868863"/>
          <p14:tracePt t="239801" x="7035800" y="4860925"/>
          <p14:tracePt t="239806" x="7154863" y="4852988"/>
          <p14:tracePt t="239814" x="7283450" y="4852988"/>
          <p14:tracePt t="239822" x="7392988" y="4827588"/>
          <p14:tracePt t="239829" x="7512050" y="4818063"/>
          <p14:tracePt t="239839" x="7623175" y="4792663"/>
          <p14:tracePt t="239846" x="7724775" y="4784725"/>
          <p14:tracePt t="239855" x="7851775" y="4759325"/>
          <p14:tracePt t="239862" x="7996238" y="4741863"/>
          <p14:tracePt t="239870" x="8218488" y="4716463"/>
          <p14:tracePt t="239878" x="8480425" y="4699000"/>
          <p14:tracePt t="239886" x="8677275" y="4673600"/>
          <p14:tracePt t="239894" x="8829675" y="4665663"/>
          <p14:tracePt t="239902" x="9007475" y="4648200"/>
          <p14:tracePt t="240191" x="8931275" y="4503738"/>
          <p14:tracePt t="240201" x="8812213" y="4486275"/>
          <p14:tracePt t="240207" x="8624888" y="4486275"/>
          <p14:tracePt t="240216" x="8480425" y="4486275"/>
          <p14:tracePt t="240223" x="8243888" y="4478338"/>
          <p14:tracePt t="240229" x="8013700" y="4478338"/>
          <p14:tracePt t="240238" x="7750175" y="4478338"/>
          <p14:tracePt t="240246" x="7461250" y="4478338"/>
          <p14:tracePt t="240255" x="7088188" y="4478338"/>
          <p14:tracePt t="240263" x="6850063" y="4478338"/>
          <p14:tracePt t="240270" x="6721475" y="4452938"/>
          <p14:tracePt t="240278" x="6577013" y="4427538"/>
          <p14:tracePt t="240287" x="6467475" y="4419600"/>
          <p14:tracePt t="240294" x="6323013" y="4419600"/>
          <p14:tracePt t="240302" x="6194425" y="4402138"/>
          <p14:tracePt t="240310" x="6059488" y="4402138"/>
          <p14:tracePt t="240319" x="5973763" y="4394200"/>
          <p14:tracePt t="240326" x="5872163" y="4394200"/>
          <p14:tracePt t="240336" x="5803900" y="4394200"/>
          <p14:tracePt t="240342" x="5727700" y="4394200"/>
          <p14:tracePt t="240353" x="5659438" y="4394200"/>
          <p14:tracePt t="240357" x="5626100" y="4402138"/>
          <p14:tracePt t="240368" x="5575300" y="4410075"/>
          <p14:tracePt t="240374" x="5549900" y="4427538"/>
          <p14:tracePt t="240384" x="5549900" y="4435475"/>
          <p14:tracePt t="240390" x="5532438" y="4445000"/>
          <p14:tracePt t="240606" x="5532438" y="4460875"/>
          <p14:tracePt t="240614" x="5540375" y="4478338"/>
          <p14:tracePt t="240629" x="5557838" y="4495800"/>
          <p14:tracePt t="240646" x="5557838" y="4513263"/>
          <p14:tracePt t="240662" x="5557838" y="4529138"/>
          <p14:tracePt t="240670" x="5575300" y="4564063"/>
          <p14:tracePt t="240678" x="5575300" y="4572000"/>
          <p14:tracePt t="240686" x="5583238" y="4589463"/>
          <p14:tracePt t="240694" x="5591175" y="4614863"/>
          <p14:tracePt t="240702" x="5600700" y="4640263"/>
          <p14:tracePt t="240710" x="5616575" y="4657725"/>
          <p14:tracePt t="240719" x="5626100" y="4673600"/>
          <p14:tracePt t="240726" x="5626100" y="4683125"/>
          <p14:tracePt t="240736" x="5634038" y="4691063"/>
          <p14:tracePt t="240784" x="5634038" y="4699000"/>
          <p14:tracePt t="240815" x="5641975" y="4699000"/>
          <p14:tracePt t="240829" x="5651500" y="4699000"/>
          <p14:tracePt t="240846" x="5659438" y="4699000"/>
          <p14:tracePt t="240862" x="5668963" y="4699000"/>
          <p14:tracePt t="240901" x="5676900" y="4699000"/>
          <p14:tracePt t="241158" x="5651500" y="4673600"/>
          <p14:tracePt t="241183" x="5641975" y="4673600"/>
          <p14:tracePt t="241223" x="5634038" y="4673600"/>
          <p14:tracePt t="241239" x="5626100" y="4665663"/>
          <p14:tracePt t="241511" x="5616575" y="4665663"/>
          <p14:tracePt t="241526" x="5616575" y="4657725"/>
          <p14:tracePt t="241536" x="5634038" y="4648200"/>
          <p14:tracePt t="241542" x="5651500" y="4648200"/>
          <p14:tracePt t="241553" x="5659438" y="4648200"/>
          <p14:tracePt t="241558" x="5684838" y="4648200"/>
          <p14:tracePt t="241569" x="5710238" y="4648200"/>
          <p14:tracePt t="241575" x="5753100" y="4648200"/>
          <p14:tracePt t="241585" x="5770563" y="4648200"/>
          <p14:tracePt t="241590" x="5795963" y="4648200"/>
          <p14:tracePt t="241597" x="5821363" y="4648200"/>
          <p14:tracePt t="241607" x="5838825" y="4648200"/>
          <p14:tracePt t="241613" x="5864225" y="4648200"/>
          <p14:tracePt t="241622" x="5889625" y="4648200"/>
          <p14:tracePt t="241630" x="5905500" y="4648200"/>
          <p14:tracePt t="241639" x="5922963" y="4648200"/>
          <p14:tracePt t="241647" x="5940425" y="4648200"/>
          <p14:tracePt t="241654" x="5957888" y="4657725"/>
          <p14:tracePt t="241662" x="5973763" y="4665663"/>
          <p14:tracePt t="241670" x="5991225" y="4673600"/>
          <p14:tracePt t="241678" x="6016625" y="4691063"/>
          <p14:tracePt t="241685" x="6034088" y="4699000"/>
          <p14:tracePt t="241695" x="6042025" y="4708525"/>
          <p14:tracePt t="241703" x="6076950" y="4724400"/>
          <p14:tracePt t="241710" x="6076950" y="4733925"/>
          <p14:tracePt t="241719" x="6092825" y="4741863"/>
          <p14:tracePt t="241726" x="6118225" y="4749800"/>
          <p14:tracePt t="241737" x="6127750" y="4749800"/>
          <p14:tracePt t="241742" x="6135688" y="4759325"/>
          <p14:tracePt t="241753" x="6143625" y="4759325"/>
          <p14:tracePt t="241768" x="6153150" y="4767263"/>
          <p14:tracePt t="241774" x="6169025" y="4767263"/>
          <p14:tracePt t="241784" x="6186488" y="4767263"/>
          <p14:tracePt t="241790" x="6194425" y="4767263"/>
          <p14:tracePt t="241797" x="6211888" y="4767263"/>
          <p14:tracePt t="241806" x="6237288" y="4767263"/>
          <p14:tracePt t="241813" x="6262688" y="4767263"/>
          <p14:tracePt t="241822" x="6297613" y="4767263"/>
          <p14:tracePt t="241831" x="6338888" y="4767263"/>
          <p14:tracePt t="241838" x="6365875" y="4759325"/>
          <p14:tracePt t="241847" x="6407150" y="4749800"/>
          <p14:tracePt t="241854" x="6432550" y="4749800"/>
          <p14:tracePt t="241862" x="6457950" y="4741863"/>
          <p14:tracePt t="241870" x="6483350" y="4741863"/>
          <p14:tracePt t="241878" x="6510338" y="4733925"/>
          <p14:tracePt t="241886" x="6518275" y="4733925"/>
          <p14:tracePt t="241895" x="6543675" y="4733925"/>
          <p14:tracePt t="241902" x="6569075" y="4733925"/>
          <p14:tracePt t="241910" x="6586538" y="4733925"/>
          <p14:tracePt t="241930" x="6637338" y="4733925"/>
          <p14:tracePt t="241936" x="6654800" y="4733925"/>
          <p14:tracePt t="241943" x="6680200" y="4733925"/>
          <p14:tracePt t="241953" x="6705600" y="4724400"/>
          <p14:tracePt t="241958" x="6713538" y="4724400"/>
          <p14:tracePt t="241969" x="6731000" y="4724400"/>
          <p14:tracePt t="241975" x="6738938" y="4724400"/>
          <p14:tracePt t="241983" x="6764338" y="4724400"/>
          <p14:tracePt t="241990" x="6781800" y="4716463"/>
          <p14:tracePt t="241998" x="6789738" y="4716463"/>
          <p14:tracePt t="242006" x="6799263" y="4716463"/>
          <p14:tracePt t="242013" x="6807200" y="4716463"/>
          <p14:tracePt t="242022" x="6815138" y="4716463"/>
          <p14:tracePt t="242031" x="6824663" y="4716463"/>
          <p14:tracePt t="242038" x="6840538" y="4716463"/>
          <p14:tracePt t="242078" x="6850063" y="4716463"/>
          <p14:tracePt t="242094" x="6858000" y="4716463"/>
          <p14:tracePt t="242119" x="6875463" y="4708525"/>
          <p14:tracePt t="242126" x="6900863" y="4699000"/>
          <p14:tracePt t="242136" x="6908800" y="4683125"/>
          <p14:tracePt t="242142" x="6926263" y="4673600"/>
          <p14:tracePt t="242153" x="6943725" y="4665663"/>
          <p14:tracePt t="242158" x="6959600" y="4657725"/>
          <p14:tracePt t="242168" x="6969125" y="4640263"/>
          <p14:tracePt t="242174" x="6994525" y="4622800"/>
          <p14:tracePt t="242185" x="7010400" y="4605338"/>
          <p14:tracePt t="242189" x="7027863" y="4605338"/>
          <p14:tracePt t="242197" x="7035800" y="4589463"/>
          <p14:tracePt t="242205" x="7061200" y="4572000"/>
          <p14:tracePt t="242214" x="7078663" y="4572000"/>
          <p14:tracePt t="242223" x="7096125" y="4554538"/>
          <p14:tracePt t="242230" x="7104063" y="4546600"/>
          <p14:tracePt t="242238" x="7121525" y="4538663"/>
          <p14:tracePt t="242247" x="7138988" y="4538663"/>
          <p14:tracePt t="242254" x="7154863" y="4529138"/>
          <p14:tracePt t="242262" x="7164388" y="4521200"/>
          <p14:tracePt t="242270" x="7189788" y="4521200"/>
          <p14:tracePt t="242278" x="7205663" y="4503738"/>
          <p14:tracePt t="242295" x="7215188" y="4503738"/>
          <p14:tracePt t="242304" x="7232650" y="4503738"/>
          <p14:tracePt t="242310" x="7258050" y="4503738"/>
          <p14:tracePt t="242320" x="7283450" y="4503738"/>
          <p14:tracePt t="242326" x="7291388" y="4495800"/>
          <p14:tracePt t="242335" x="7299325" y="4495800"/>
          <p14:tracePt t="242342" x="7308850" y="4495800"/>
          <p14:tracePt t="242353" x="7316788" y="4495800"/>
          <p14:tracePt t="242358" x="7324725" y="4495800"/>
          <p14:tracePt t="242369" x="7334250" y="4495800"/>
          <p14:tracePt t="242374" x="7350125" y="4495800"/>
          <p14:tracePt t="242385" x="7367588" y="4486275"/>
          <p14:tracePt t="242390" x="7385050" y="4478338"/>
          <p14:tracePt t="242397" x="7402513" y="4470400"/>
          <p14:tracePt t="242407" x="7427913" y="4470400"/>
          <p14:tracePt t="242414" x="7443788" y="4452938"/>
          <p14:tracePt t="242423" x="7453313" y="4445000"/>
          <p14:tracePt t="242431" x="7478713" y="4435475"/>
          <p14:tracePt t="242438" x="7494588" y="4427538"/>
          <p14:tracePt t="242447" x="7504113" y="4419600"/>
          <p14:tracePt t="242454" x="7512050" y="4410075"/>
          <p14:tracePt t="242462" x="7546975" y="4402138"/>
          <p14:tracePt t="242470" x="7554913" y="4402138"/>
          <p14:tracePt t="242478" x="7554913" y="4394200"/>
          <p14:tracePt t="242487" x="7572375" y="4394200"/>
          <p14:tracePt t="242494" x="7580313" y="4394200"/>
          <p14:tracePt t="242503" x="7597775" y="4394200"/>
          <p14:tracePt t="242519" x="7605713" y="4394200"/>
          <p14:tracePt t="242537" x="7613650" y="4394200"/>
          <p14:tracePt t="242584" x="7631113" y="4394200"/>
          <p14:tracePt t="242606" x="7639050" y="4384675"/>
          <p14:tracePt t="243023" x="7666038" y="4384675"/>
          <p14:tracePt t="243031" x="7673975" y="4384675"/>
          <p14:tracePt t="243039" x="7691438" y="4384675"/>
          <p14:tracePt t="243046" x="7699375" y="4384675"/>
          <p14:tracePt t="243054" x="7716838" y="4384675"/>
          <p14:tracePt t="243062" x="7732713" y="4384675"/>
          <p14:tracePt t="243078" x="7750175" y="4384675"/>
          <p14:tracePt t="243086" x="7758113" y="4384675"/>
          <p14:tracePt t="243095" x="7775575" y="4376738"/>
          <p14:tracePt t="243103" x="7793038" y="4376738"/>
          <p14:tracePt t="243110" x="7800975" y="4376738"/>
          <p14:tracePt t="243120" x="7826375" y="4376738"/>
          <p14:tracePt t="243126" x="7851775" y="4368800"/>
          <p14:tracePt t="243136" x="7877175" y="4368800"/>
          <p14:tracePt t="243141" x="7912100" y="4368800"/>
          <p14:tracePt t="243152" x="7945438" y="4368800"/>
          <p14:tracePt t="243159" x="7988300" y="4368800"/>
          <p14:tracePt t="243168" x="8047038" y="4359275"/>
          <p14:tracePt t="243175" x="8107363" y="4351338"/>
          <p14:tracePt t="243182" x="8191500" y="4341813"/>
          <p14:tracePt t="243190" x="8259763" y="4341813"/>
          <p14:tracePt t="243197" x="8345488" y="4341813"/>
          <p14:tracePt t="243207" x="8421688" y="4325938"/>
          <p14:tracePt t="243214" x="8507413" y="4316413"/>
          <p14:tracePt t="243223" x="8609013" y="4308475"/>
          <p14:tracePt t="243231" x="8685213" y="4283075"/>
          <p14:tracePt t="243239" x="8728075" y="4283075"/>
          <p14:tracePt t="243246" x="8804275" y="4275138"/>
          <p14:tracePt t="243254" x="8847138" y="4265613"/>
          <p14:tracePt t="243262" x="8888413" y="4257675"/>
          <p14:tracePt t="243270" x="8940800" y="4249738"/>
          <p14:tracePt t="243279" x="8999538" y="4249738"/>
          <p14:tracePt t="243286" x="9042400" y="4232275"/>
          <p14:tracePt t="243295" x="9101138" y="4214813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E007C-0E10-4140-9076-9E08D91E30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628" y="962026"/>
            <a:ext cx="7633543" cy="19954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의사결정표를 사용하는 경우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처리가 산출하는 출력이 복잡한 의사결정에 의해 좌우될 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의사결정이 수많은 입력 자료에 의해 좌우될 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자료가 광범위한 값을 가질 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76CC233F-8084-44D2-A209-578ECEFC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3F2FA-C33B-4716-99CF-5FE51E1D48E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4037" name="그림 1">
            <a:extLst>
              <a:ext uri="{FF2B5EF4-FFF2-40B4-BE49-F238E27FC236}">
                <a16:creationId xmlns:a16="http://schemas.microsoft.com/office/drawing/2014/main" id="{6E73FA1C-E016-487E-8A84-7472F3C9E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62" y="2938463"/>
            <a:ext cx="5157498" cy="370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7C9CEF-5444-409F-9CB4-477B88BFF425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7.4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의사 </a:t>
            </a:r>
            <a:r>
              <a:rPr kumimoji="0"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926"/>
    </mc:Choice>
    <mc:Fallback xmlns="">
      <p:transition spd="slow" advTm="174926"/>
    </mc:Fallback>
  </mc:AlternateContent>
  <p:extLst>
    <p:ext uri="{3A86A75C-4F4B-4683-9AE1-C65F6400EC91}">
      <p14:laserTraceLst xmlns:p14="http://schemas.microsoft.com/office/powerpoint/2010/main">
        <p14:tracePtLst>
          <p14:tracePt t="579" x="8320088" y="3594100"/>
          <p14:tracePt t="587" x="7716838" y="3594100"/>
          <p14:tracePt t="594" x="7138988" y="3594100"/>
          <p14:tracePt t="602" x="6594475" y="3594100"/>
          <p14:tracePt t="610" x="6016625" y="3594100"/>
          <p14:tracePt t="618" x="5438775" y="3578225"/>
          <p14:tracePt t="626" x="4827588" y="3535363"/>
          <p14:tracePt t="635" x="4316413" y="3433763"/>
          <p14:tracePt t="643" x="3875088" y="3398838"/>
          <p14:tracePt t="652" x="3543300" y="3322638"/>
          <p14:tracePt t="658" x="3322638" y="3221038"/>
          <p14:tracePt t="669" x="3059113" y="3135313"/>
          <p14:tracePt t="673" x="2965450" y="3051175"/>
          <p14:tracePt t="684" x="2846388" y="2990850"/>
          <p14:tracePt t="690" x="2830513" y="2982913"/>
          <p14:tracePt t="1106" x="2820988" y="2982913"/>
          <p14:tracePt t="1122" x="2820988" y="3000375"/>
          <p14:tracePt t="1130" x="2805113" y="3000375"/>
          <p14:tracePt t="1137" x="2770188" y="3008313"/>
          <p14:tracePt t="1145" x="2744788" y="3008313"/>
          <p14:tracePt t="1154" x="2693988" y="3025775"/>
          <p14:tracePt t="1162" x="2686050" y="3033713"/>
          <p14:tracePt t="1171" x="2660650" y="3033713"/>
          <p14:tracePt t="1179" x="2617788" y="3033713"/>
          <p14:tracePt t="1185" x="2582863" y="3033713"/>
          <p14:tracePt t="1194" x="2557463" y="3033713"/>
          <p14:tracePt t="1202" x="2549525" y="3033713"/>
          <p14:tracePt t="1210" x="2524125" y="3025775"/>
          <p14:tracePt t="1219" x="2506663" y="3008313"/>
          <p14:tracePt t="1227" x="2498725" y="3000375"/>
          <p14:tracePt t="1236" x="2481263" y="2982913"/>
          <p14:tracePt t="1242" x="2463800" y="2974975"/>
          <p14:tracePt t="1252" x="2455863" y="2957513"/>
          <p14:tracePt t="1258" x="2438400" y="2940050"/>
          <p14:tracePt t="1269" x="2438400" y="2932113"/>
          <p14:tracePt t="1273" x="2422525" y="2914650"/>
          <p14:tracePt t="1285" x="2405063" y="2889250"/>
          <p14:tracePt t="1291" x="2387600" y="2871788"/>
          <p14:tracePt t="1300" x="2354263" y="2846388"/>
          <p14:tracePt t="1306" x="2328863" y="2820988"/>
          <p14:tracePt t="1317" x="2311400" y="2813050"/>
          <p14:tracePt t="1322" x="2293938" y="2795588"/>
          <p14:tracePt t="1329" x="2260600" y="2770188"/>
          <p14:tracePt t="1339" x="2243138" y="2752725"/>
          <p14:tracePt t="1346" x="2227263" y="2736850"/>
          <p14:tracePt t="1354" x="2217738" y="2727325"/>
          <p14:tracePt t="1369" x="2217738" y="2719388"/>
          <p14:tracePt t="1378" x="2217738" y="2701925"/>
          <p14:tracePt t="1394" x="2209800" y="2701925"/>
          <p14:tracePt t="1402" x="2200275" y="2693988"/>
          <p14:tracePt t="1411" x="2200275" y="2686050"/>
          <p14:tracePt t="1418" x="2184400" y="2676525"/>
          <p14:tracePt t="1427" x="2174875" y="2668588"/>
          <p14:tracePt t="1435" x="2159000" y="2660650"/>
          <p14:tracePt t="1442" x="2141538" y="2651125"/>
          <p14:tracePt t="1452" x="2108200" y="2633663"/>
          <p14:tracePt t="1458" x="2082800" y="2617788"/>
          <p14:tracePt t="1469" x="2065338" y="2608263"/>
          <p14:tracePt t="1474" x="2039938" y="2582863"/>
          <p14:tracePt t="1484" x="2014538" y="2574925"/>
          <p14:tracePt t="1490" x="1989138" y="2557463"/>
          <p14:tracePt t="1501" x="1963738" y="2549525"/>
          <p14:tracePt t="1506" x="1920875" y="2532063"/>
          <p14:tracePt t="1517" x="1885950" y="2532063"/>
          <p14:tracePt t="1521" x="1835150" y="2524125"/>
          <p14:tracePt t="1530" x="1758950" y="2516188"/>
          <p14:tracePt t="1538" x="1690688" y="2498725"/>
          <p14:tracePt t="1546" x="1606550" y="2498725"/>
          <p14:tracePt t="1554" x="1504950" y="2498725"/>
          <p14:tracePt t="1563" x="1444625" y="2498725"/>
          <p14:tracePt t="1570" x="1411288" y="2498725"/>
          <p14:tracePt t="1585" x="1411288" y="2489200"/>
          <p14:tracePt t="1603" x="1411288" y="2481263"/>
          <p14:tracePt t="1683" x="1411288" y="2473325"/>
          <p14:tracePt t="1689" x="1411288" y="2455863"/>
          <p14:tracePt t="1722" x="1411288" y="2447925"/>
          <p14:tracePt t="1731" x="1411288" y="2430463"/>
          <p14:tracePt t="1738" x="1385888" y="2397125"/>
          <p14:tracePt t="1745" x="1282700" y="2362200"/>
          <p14:tracePt t="1754" x="1173163" y="2278063"/>
          <p14:tracePt t="1763" x="1096963" y="2209800"/>
          <p14:tracePt t="1771" x="1028700" y="2149475"/>
          <p14:tracePt t="1778" x="1028700" y="2030413"/>
          <p14:tracePt t="1786" x="1028700" y="1920875"/>
          <p14:tracePt t="1794" x="1044575" y="1860550"/>
          <p14:tracePt t="1803" x="1069975" y="1793875"/>
          <p14:tracePt t="1810" x="1096963" y="1776413"/>
          <p14:tracePt t="1818" x="1130300" y="1733550"/>
          <p14:tracePt t="1827" x="1147763" y="1690688"/>
          <p14:tracePt t="1835" x="1155700" y="1674813"/>
          <p14:tracePt t="1852" x="1155700" y="1649413"/>
          <p14:tracePt t="2105" x="1130300" y="1665288"/>
          <p14:tracePt t="2114" x="1087438" y="1700213"/>
          <p14:tracePt t="2121" x="1062038" y="1733550"/>
          <p14:tracePt t="2129" x="1036638" y="1741488"/>
          <p14:tracePt t="2139" x="1028700" y="1741488"/>
          <p14:tracePt t="2146" x="1011238" y="1741488"/>
          <p14:tracePt t="2154" x="1003300" y="1751013"/>
          <p14:tracePt t="2170" x="985838" y="1751013"/>
          <p14:tracePt t="2193" x="977900" y="1751013"/>
          <p14:tracePt t="2211" x="977900" y="1733550"/>
          <p14:tracePt t="2220" x="977900" y="1716088"/>
          <p14:tracePt t="2227" x="977900" y="1700213"/>
          <p14:tracePt t="2236" x="977900" y="1682750"/>
          <p14:tracePt t="2243" x="977900" y="1665288"/>
          <p14:tracePt t="2252" x="977900" y="1639888"/>
          <p14:tracePt t="2259" x="977900" y="1614488"/>
          <p14:tracePt t="2268" x="977900" y="1606550"/>
          <p14:tracePt t="2275" x="977900" y="1581150"/>
          <p14:tracePt t="2284" x="977900" y="1555750"/>
          <p14:tracePt t="2291" x="977900" y="1538288"/>
          <p14:tracePt t="2300" x="960438" y="1512888"/>
          <p14:tracePt t="2306" x="960438" y="1487488"/>
          <p14:tracePt t="2314" x="960438" y="1470025"/>
          <p14:tracePt t="2323" x="952500" y="1436688"/>
          <p14:tracePt t="2330" x="942975" y="1385888"/>
          <p14:tracePt t="2338" x="935038" y="1368425"/>
          <p14:tracePt t="2346" x="935038" y="1333500"/>
          <p14:tracePt t="2354" x="935038" y="1300163"/>
          <p14:tracePt t="2363" x="935038" y="1274763"/>
          <p14:tracePt t="2370" x="935038" y="1249363"/>
          <p14:tracePt t="2378" x="935038" y="1231900"/>
          <p14:tracePt t="2386" x="935038" y="1206500"/>
          <p14:tracePt t="2394" x="935038" y="1181100"/>
          <p14:tracePt t="2403" x="935038" y="1155700"/>
          <p14:tracePt t="2411" x="935038" y="1138238"/>
          <p14:tracePt t="2418" x="935038" y="1122363"/>
          <p14:tracePt t="2427" x="935038" y="1096963"/>
          <p14:tracePt t="2436" x="935038" y="1087438"/>
          <p14:tracePt t="2442" x="935038" y="1069975"/>
          <p14:tracePt t="2452" x="935038" y="1062038"/>
          <p14:tracePt t="2458" x="935038" y="1054100"/>
          <p14:tracePt t="2469" x="935038" y="1036638"/>
          <p14:tracePt t="2474" x="935038" y="1028700"/>
          <p14:tracePt t="2491" x="935038" y="1011238"/>
          <p14:tracePt t="2507" x="925513" y="1003300"/>
          <p14:tracePt t="2513" x="925513" y="985838"/>
          <p14:tracePt t="2530" x="925513" y="968375"/>
          <p14:tracePt t="2538" x="925513" y="960438"/>
          <p14:tracePt t="2554" x="925513" y="942975"/>
          <p14:tracePt t="2570" x="925513" y="935038"/>
          <p14:tracePt t="2674" x="925513" y="925513"/>
          <p14:tracePt t="2707" x="925513" y="917575"/>
          <p14:tracePt t="2754" x="925513" y="909638"/>
          <p14:tracePt t="2778" x="925513" y="900113"/>
          <p14:tracePt t="2811" x="925513" y="892175"/>
          <p14:tracePt t="2883" x="925513" y="884238"/>
          <p14:tracePt t="2931" x="925513" y="874713"/>
          <p14:tracePt t="3251" x="925513" y="866775"/>
          <p14:tracePt t="4132" x="935038" y="866775"/>
          <p14:tracePt t="4137" x="942975" y="866775"/>
          <p14:tracePt t="4146" x="952500" y="866775"/>
          <p14:tracePt t="4171" x="968375" y="866775"/>
          <p14:tracePt t="4187" x="977900" y="866775"/>
          <p14:tracePt t="4194" x="985838" y="866775"/>
          <p14:tracePt t="4203" x="993775" y="866775"/>
          <p14:tracePt t="4211" x="1003300" y="866775"/>
          <p14:tracePt t="4227" x="1011238" y="866775"/>
          <p14:tracePt t="4243" x="1028700" y="866775"/>
          <p14:tracePt t="4252" x="1036638" y="874713"/>
          <p14:tracePt t="4258" x="1054100" y="884238"/>
          <p14:tracePt t="4269" x="1062038" y="884238"/>
          <p14:tracePt t="4274" x="1079500" y="900113"/>
          <p14:tracePt t="4283" x="1112838" y="909638"/>
          <p14:tracePt t="4290" x="1147763" y="925513"/>
          <p14:tracePt t="4297" x="1198563" y="935038"/>
          <p14:tracePt t="4307" x="1257300" y="952500"/>
          <p14:tracePt t="4314" x="1325563" y="960438"/>
          <p14:tracePt t="4322" x="1385888" y="968375"/>
          <p14:tracePt t="4331" x="1477963" y="993775"/>
          <p14:tracePt t="4339" x="1546225" y="1003300"/>
          <p14:tracePt t="4345" x="1622425" y="1019175"/>
          <p14:tracePt t="4354" x="1700213" y="1028700"/>
          <p14:tracePt t="4362" x="1766888" y="1028700"/>
          <p14:tracePt t="4371" x="1844675" y="1036638"/>
          <p14:tracePt t="4378" x="1911350" y="1044575"/>
          <p14:tracePt t="4386" x="1971675" y="1044575"/>
          <p14:tracePt t="4394" x="2073275" y="1062038"/>
          <p14:tracePt t="4404" x="2159000" y="1062038"/>
          <p14:tracePt t="4411" x="2227263" y="1062038"/>
          <p14:tracePt t="4420" x="2303463" y="1062038"/>
          <p14:tracePt t="4426" x="2387600" y="1062038"/>
          <p14:tracePt t="4437" x="2473325" y="1062038"/>
          <p14:tracePt t="4442" x="2557463" y="1062038"/>
          <p14:tracePt t="4452" x="2643188" y="1062038"/>
          <p14:tracePt t="4459" x="2711450" y="1062038"/>
          <p14:tracePt t="4469" x="2795588" y="1062038"/>
          <p14:tracePt t="4474" x="2855913" y="1062038"/>
          <p14:tracePt t="4482" x="2897188" y="1069975"/>
          <p14:tracePt t="4491" x="2949575" y="1069975"/>
          <p14:tracePt t="4497" x="2965450" y="1069975"/>
          <p14:tracePt t="4506" x="2990850" y="1079500"/>
          <p14:tracePt t="4514" x="3000375" y="1079500"/>
          <p14:tracePt t="4531" x="3008313" y="1079500"/>
          <p14:tracePt t="4586" x="3025775" y="1079500"/>
          <p14:tracePt t="4619" x="3041650" y="1079500"/>
          <p14:tracePt t="4626" x="3051175" y="1079500"/>
          <p14:tracePt t="4642" x="3059113" y="1079500"/>
          <p14:tracePt t="4652" x="3067050" y="1079500"/>
          <p14:tracePt t="4658" x="3076575" y="1079500"/>
          <p14:tracePt t="4669" x="3084513" y="1079500"/>
          <p14:tracePt t="4681" x="3094038" y="1079500"/>
          <p14:tracePt t="4697" x="3101975" y="1079500"/>
          <p14:tracePt t="4723" x="3109913" y="1079500"/>
          <p14:tracePt t="4731" x="3119438" y="1079500"/>
          <p14:tracePt t="4738" x="3135313" y="1079500"/>
          <p14:tracePt t="4746" x="3144838" y="1079500"/>
          <p14:tracePt t="4753" x="3160713" y="1079500"/>
          <p14:tracePt t="4762" x="3170238" y="1079500"/>
          <p14:tracePt t="4770" x="3186113" y="1079500"/>
          <p14:tracePt t="4779" x="3211513" y="1079500"/>
          <p14:tracePt t="4787" x="3221038" y="1087438"/>
          <p14:tracePt t="4794" x="3238500" y="1087438"/>
          <p14:tracePt t="4803" x="3254375" y="1087438"/>
          <p14:tracePt t="4810" x="3271838" y="1087438"/>
          <p14:tracePt t="4820" x="3289300" y="1096963"/>
          <p14:tracePt t="4826" x="3297238" y="1096963"/>
          <p14:tracePt t="4842" x="3305175" y="1096963"/>
          <p14:tracePt t="4859" x="3322638" y="1096963"/>
          <p14:tracePt t="7962" x="3330575" y="1096963"/>
          <p14:tracePt t="7971" x="3355975" y="1096963"/>
          <p14:tracePt t="7978" x="3373438" y="1096963"/>
          <p14:tracePt t="7989" x="3416300" y="1096963"/>
          <p14:tracePt t="7994" x="3433763" y="1096963"/>
          <p14:tracePt t="8005" x="3467100" y="1096963"/>
          <p14:tracePt t="8010" x="3492500" y="1096963"/>
          <p14:tracePt t="8020" x="3517900" y="1096963"/>
          <p14:tracePt t="8027" x="3543300" y="1096963"/>
          <p14:tracePt t="8037" x="3568700" y="1096963"/>
          <p14:tracePt t="8041" x="3578225" y="1096963"/>
          <p14:tracePt t="8050" x="3603625" y="1096963"/>
          <p14:tracePt t="8067" x="3619500" y="1096963"/>
          <p14:tracePt t="8074" x="3636963" y="1096963"/>
          <p14:tracePt t="8122" x="3654425" y="1096963"/>
          <p14:tracePt t="8139" x="3662363" y="1096963"/>
          <p14:tracePt t="8155" x="3671888" y="1096963"/>
          <p14:tracePt t="8202" x="3679825" y="1096963"/>
          <p14:tracePt t="8221" x="3687763" y="1096963"/>
          <p14:tracePt t="8237" x="3705225" y="1096963"/>
          <p14:tracePt t="8249" x="3713163" y="1096963"/>
          <p14:tracePt t="8265" x="3730625" y="1096963"/>
          <p14:tracePt t="8290" x="3748088" y="1096963"/>
          <p14:tracePt t="8307" x="3756025" y="1104900"/>
          <p14:tracePt t="8323" x="3763963" y="1104900"/>
          <p14:tracePt t="8330" x="3773488" y="1104900"/>
          <p14:tracePt t="8338" x="3781425" y="1104900"/>
          <p14:tracePt t="8355" x="3790950" y="1104900"/>
          <p14:tracePt t="8362" x="3798888" y="1104900"/>
          <p14:tracePt t="8372" x="3806825" y="1104900"/>
          <p14:tracePt t="8378" x="3824288" y="1104900"/>
          <p14:tracePt t="8394" x="3832225" y="1112838"/>
          <p14:tracePt t="8404" x="3841750" y="1112838"/>
          <p14:tracePt t="8410" x="3849688" y="1112838"/>
          <p14:tracePt t="8420" x="3857625" y="1112838"/>
          <p14:tracePt t="8426" x="3867150" y="1112838"/>
          <p14:tracePt t="8434" x="3867150" y="1122363"/>
          <p14:tracePt t="8442" x="3875088" y="1122363"/>
          <p14:tracePt t="8449" x="3892550" y="1122363"/>
          <p14:tracePt t="8466" x="3908425" y="1122363"/>
          <p14:tracePt t="8474" x="3917950" y="1122363"/>
          <p14:tracePt t="8483" x="3925888" y="1130300"/>
          <p14:tracePt t="8491" x="3943350" y="1130300"/>
          <p14:tracePt t="8499" x="3951288" y="1130300"/>
          <p14:tracePt t="8505" x="3976688" y="1130300"/>
          <p14:tracePt t="8514" x="4011613" y="1130300"/>
          <p14:tracePt t="8522" x="4044950" y="1130300"/>
          <p14:tracePt t="8529" x="4070350" y="1138238"/>
          <p14:tracePt t="8540" x="4121150" y="1155700"/>
          <p14:tracePt t="8547" x="4156075" y="1155700"/>
          <p14:tracePt t="8556" x="4206875" y="1155700"/>
          <p14:tracePt t="8562" x="4249738" y="1163638"/>
          <p14:tracePt t="8572" x="4283075" y="1163638"/>
          <p14:tracePt t="8579" x="4341813" y="1173163"/>
          <p14:tracePt t="8588" x="4384675" y="1181100"/>
          <p14:tracePt t="8594" x="4419600" y="1181100"/>
          <p14:tracePt t="8604" x="4460875" y="1189038"/>
          <p14:tracePt t="8610" x="4495800" y="1189038"/>
          <p14:tracePt t="8620" x="4546600" y="1198563"/>
          <p14:tracePt t="8626" x="4579938" y="1206500"/>
          <p14:tracePt t="8634" x="4622800" y="1216025"/>
          <p14:tracePt t="8642" x="4657725" y="1216025"/>
          <p14:tracePt t="8649" x="4691063" y="1216025"/>
          <p14:tracePt t="8658" x="4741863" y="1223963"/>
          <p14:tracePt t="8666" x="4792663" y="1241425"/>
          <p14:tracePt t="8674" x="4818063" y="1241425"/>
          <p14:tracePt t="8683" x="4860925" y="1241425"/>
          <p14:tracePt t="8690" x="4886325" y="1249363"/>
          <p14:tracePt t="8698" x="4919663" y="1257300"/>
          <p14:tracePt t="8707" x="4937125" y="1257300"/>
          <p14:tracePt t="8714" x="4962525" y="1266825"/>
          <p14:tracePt t="8723" x="4979988" y="1266825"/>
          <p14:tracePt t="8730" x="5005388" y="1274763"/>
          <p14:tracePt t="8738" x="5022850" y="1282700"/>
          <p14:tracePt t="8746" x="5048250" y="1292225"/>
          <p14:tracePt t="8755" x="5064125" y="1292225"/>
          <p14:tracePt t="8762" x="5124450" y="1308100"/>
          <p14:tracePt t="8771" x="5183188" y="1308100"/>
          <p14:tracePt t="8778" x="5226050" y="1325563"/>
          <p14:tracePt t="8789" x="5286375" y="1325563"/>
          <p14:tracePt t="8794" x="5319713" y="1333500"/>
          <p14:tracePt t="8804" x="5395913" y="1343025"/>
          <p14:tracePt t="8811" x="5446713" y="1343025"/>
          <p14:tracePt t="8820" x="5497513" y="1360488"/>
          <p14:tracePt t="8827" x="5549900" y="1360488"/>
          <p14:tracePt t="8834" x="5583238" y="1360488"/>
          <p14:tracePt t="8842" x="5641975" y="1360488"/>
          <p14:tracePt t="8849" x="5694363" y="1376363"/>
          <p14:tracePt t="8858" x="5719763" y="1385888"/>
          <p14:tracePt t="8866" x="5753100" y="1393825"/>
          <p14:tracePt t="8874" x="5788025" y="1393825"/>
          <p14:tracePt t="8883" x="5813425" y="1393825"/>
          <p14:tracePt t="8890" x="5854700" y="1393825"/>
          <p14:tracePt t="8898" x="5864225" y="1393825"/>
          <p14:tracePt t="8906" x="5889625" y="1393825"/>
          <p14:tracePt t="8914" x="5915025" y="1393825"/>
          <p14:tracePt t="8921" x="5932488" y="1393825"/>
          <p14:tracePt t="8931" x="5948363" y="1401763"/>
          <p14:tracePt t="8939" x="5965825" y="1411288"/>
          <p14:tracePt t="8946" x="5983288" y="1411288"/>
          <p14:tracePt t="8956" x="6008688" y="1411288"/>
          <p14:tracePt t="8963" x="6059488" y="1411288"/>
          <p14:tracePt t="8973" x="6092825" y="1411288"/>
          <p14:tracePt t="8978" x="6135688" y="1427163"/>
          <p14:tracePt t="8988" x="6169025" y="1427163"/>
          <p14:tracePt t="8994" x="6211888" y="1436688"/>
          <p14:tracePt t="9004" x="6246813" y="1436688"/>
          <p14:tracePt t="9011" x="6262688" y="1436688"/>
          <p14:tracePt t="9020" x="6280150" y="1436688"/>
          <p14:tracePt t="9026" x="6297613" y="1436688"/>
          <p14:tracePt t="9034" x="6313488" y="1436688"/>
          <p14:tracePt t="9042" x="6323013" y="1436688"/>
          <p14:tracePt t="9049" x="6330950" y="1436688"/>
          <p14:tracePt t="9058" x="6348413" y="1436688"/>
          <p14:tracePt t="9067" x="6373813" y="1436688"/>
          <p14:tracePt t="9074" x="6399213" y="1444625"/>
          <p14:tracePt t="9083" x="6424613" y="1444625"/>
          <p14:tracePt t="9091" x="6457950" y="1452563"/>
          <p14:tracePt t="9098" x="6492875" y="1462088"/>
          <p14:tracePt t="9106" x="6535738" y="1462088"/>
          <p14:tracePt t="9114" x="6569075" y="1470025"/>
          <p14:tracePt t="9124" x="6619875" y="1477963"/>
          <p14:tracePt t="9130" x="6637338" y="1477963"/>
          <p14:tracePt t="9138" x="6696075" y="1477963"/>
          <p14:tracePt t="9147" x="6756400" y="1487488"/>
          <p14:tracePt t="9156" x="6781800" y="1495425"/>
          <p14:tracePt t="9162" x="6840538" y="1504950"/>
          <p14:tracePt t="9172" x="6900863" y="1504950"/>
          <p14:tracePt t="9178" x="6934200" y="1530350"/>
          <p14:tracePt t="9188" x="6994525" y="1530350"/>
          <p14:tracePt t="9194" x="7053263" y="1538288"/>
          <p14:tracePt t="9204" x="7113588" y="1538288"/>
          <p14:tracePt t="9210" x="7172325" y="1546225"/>
          <p14:tracePt t="9220" x="7248525" y="1555750"/>
          <p14:tracePt t="9226" x="7299325" y="1555750"/>
          <p14:tracePt t="9233" x="7350125" y="1563688"/>
          <p14:tracePt t="9242" x="7392988" y="1563688"/>
          <p14:tracePt t="9250" x="7453313" y="1563688"/>
          <p14:tracePt t="9258" x="7478713" y="1563688"/>
          <p14:tracePt t="9266" x="7529513" y="1571625"/>
          <p14:tracePt t="9274" x="7588250" y="1581150"/>
          <p14:tracePt t="9283" x="7631113" y="1581150"/>
          <p14:tracePt t="9290" x="7648575" y="1581150"/>
          <p14:tracePt t="9298" x="7681913" y="1581150"/>
          <p14:tracePt t="9307" x="7699375" y="1581150"/>
          <p14:tracePt t="9314" x="7724775" y="1581150"/>
          <p14:tracePt t="9322" x="7742238" y="1581150"/>
          <p14:tracePt t="9331" x="7758113" y="1581150"/>
          <p14:tracePt t="9347" x="7767638" y="1581150"/>
          <p14:tracePt t="9356" x="7775575" y="1581150"/>
          <p14:tracePt t="9363" x="7783513" y="1581150"/>
          <p14:tracePt t="9371" x="7793038" y="1581150"/>
          <p14:tracePt t="9378" x="7810500" y="1581150"/>
          <p14:tracePt t="9388" x="7826375" y="1581150"/>
          <p14:tracePt t="9394" x="7861300" y="1581150"/>
          <p14:tracePt t="9404" x="7894638" y="1581150"/>
          <p14:tracePt t="9410" x="7937500" y="1581150"/>
          <p14:tracePt t="9420" x="7970838" y="1589088"/>
          <p14:tracePt t="9426" x="8013700" y="1589088"/>
          <p14:tracePt t="9433" x="8047038" y="1597025"/>
          <p14:tracePt t="9442" x="8074025" y="1597025"/>
          <p14:tracePt t="9450" x="8107363" y="1606550"/>
          <p14:tracePt t="9459" x="8132763" y="1606550"/>
          <p14:tracePt t="9466" x="8150225" y="1606550"/>
          <p14:tracePt t="9473" x="8166100" y="1606550"/>
          <p14:tracePt t="9483" x="8175625" y="1606550"/>
          <p14:tracePt t="9554" x="8191500" y="1606550"/>
          <p14:tracePt t="9572" x="8201025" y="1606550"/>
          <p14:tracePt t="9578" x="8208963" y="1606550"/>
          <p14:tracePt t="9589" x="8226425" y="1606550"/>
          <p14:tracePt t="9620" x="8234363" y="1606550"/>
          <p14:tracePt t="9834" x="8234363" y="1614488"/>
          <p14:tracePt t="9843" x="8243888" y="1622425"/>
          <p14:tracePt t="9849" x="8251825" y="1622425"/>
          <p14:tracePt t="9874" x="8259763" y="1631950"/>
          <p14:tracePt t="9907" x="8259763" y="1639888"/>
          <p14:tracePt t="9922" x="8269288" y="1639888"/>
          <p14:tracePt t="9938" x="8277225" y="1649413"/>
          <p14:tracePt t="45299" x="8251825" y="1665288"/>
          <p14:tracePt t="45306" x="8201025" y="1741488"/>
          <p14:tracePt t="45314" x="8115300" y="1835150"/>
          <p14:tracePt t="45322" x="7962900" y="1911350"/>
          <p14:tracePt t="45330" x="7750175" y="2005013"/>
          <p14:tracePt t="45339" x="7546975" y="2065338"/>
          <p14:tracePt t="45345" x="7299325" y="2098675"/>
          <p14:tracePt t="45355" x="6943725" y="2116138"/>
          <p14:tracePt t="45362" x="6586538" y="2166938"/>
          <p14:tracePt t="45372" x="6229350" y="2200275"/>
          <p14:tracePt t="45379" x="5872163" y="2217738"/>
          <p14:tracePt t="45389" x="5557838" y="2217738"/>
          <p14:tracePt t="45394" x="5235575" y="2217738"/>
          <p14:tracePt t="45404" x="4919663" y="2217738"/>
          <p14:tracePt t="45410" x="4691063" y="2217738"/>
          <p14:tracePt t="45421" x="4554538" y="2192338"/>
          <p14:tracePt t="45426" x="4427538" y="2174875"/>
          <p14:tracePt t="45437" x="4300538" y="2124075"/>
          <p14:tracePt t="45442" x="4181475" y="2090738"/>
          <p14:tracePt t="45449" x="4052888" y="2055813"/>
          <p14:tracePt t="45458" x="3908425" y="2030413"/>
          <p14:tracePt t="45466" x="3763963" y="2005013"/>
          <p14:tracePt t="45475" x="3629025" y="1979613"/>
          <p14:tracePt t="45483" x="3527425" y="1963738"/>
          <p14:tracePt t="45490" x="3365500" y="1963738"/>
          <p14:tracePt t="45498" x="3246438" y="1963738"/>
          <p14:tracePt t="45506" x="3127375" y="1963738"/>
          <p14:tracePt t="45514" x="3025775" y="1989138"/>
          <p14:tracePt t="45522" x="2965450" y="2005013"/>
          <p14:tracePt t="45531" x="2906713" y="2039938"/>
          <p14:tracePt t="45539" x="2863850" y="2073275"/>
          <p14:tracePt t="45547" x="2838450" y="2098675"/>
          <p14:tracePt t="45555" x="2820988" y="2149475"/>
          <p14:tracePt t="45563" x="2778125" y="2200275"/>
          <p14:tracePt t="45572" x="2762250" y="2235200"/>
          <p14:tracePt t="45578" x="2744788" y="2260600"/>
          <p14:tracePt t="45589" x="2736850" y="2278063"/>
          <p14:tracePt t="45594" x="2727325" y="2303463"/>
          <p14:tracePt t="45604" x="2719388" y="2328863"/>
          <p14:tracePt t="45610" x="2719388" y="2336800"/>
          <p14:tracePt t="45620" x="2719388" y="2344738"/>
          <p14:tracePt t="45627" x="2719388" y="2354263"/>
          <p14:tracePt t="45634" x="2719388" y="2362200"/>
          <p14:tracePt t="45642" x="2719388" y="2371725"/>
          <p14:tracePt t="45658" x="2736850" y="2371725"/>
          <p14:tracePt t="45666" x="2752725" y="2371725"/>
          <p14:tracePt t="45675" x="2787650" y="2379663"/>
          <p14:tracePt t="45683" x="2820988" y="2379663"/>
          <p14:tracePt t="45689" x="2855913" y="2379663"/>
          <p14:tracePt t="45698" x="2871788" y="2379663"/>
          <p14:tracePt t="45707" x="2932113" y="2379663"/>
          <p14:tracePt t="45714" x="2974975" y="2371725"/>
          <p14:tracePt t="45722" x="3000375" y="2344738"/>
          <p14:tracePt t="45730" x="3025775" y="2319338"/>
          <p14:tracePt t="45739" x="3033713" y="2311400"/>
          <p14:tracePt t="45890" x="3033713" y="2303463"/>
          <p14:tracePt t="45898" x="3033713" y="2293938"/>
          <p14:tracePt t="45907" x="3033713" y="2286000"/>
          <p14:tracePt t="45914" x="3025775" y="2278063"/>
          <p14:tracePt t="45922" x="3016250" y="2260600"/>
          <p14:tracePt t="45931" x="3000375" y="2260600"/>
          <p14:tracePt t="45947" x="2974975" y="2252663"/>
          <p14:tracePt t="45972" x="2965450" y="2243138"/>
          <p14:tracePt t="46018" x="2965450" y="2227263"/>
          <p14:tracePt t="46027" x="2965450" y="2217738"/>
          <p14:tracePt t="46035" x="2965450" y="2200275"/>
          <p14:tracePt t="46042" x="2965450" y="2192338"/>
          <p14:tracePt t="46049" x="2965450" y="2166938"/>
          <p14:tracePt t="46069" x="2965450" y="2124075"/>
          <p14:tracePt t="46074" x="2965450" y="2098675"/>
          <p14:tracePt t="46083" x="2965450" y="2073275"/>
          <p14:tracePt t="46091" x="2965450" y="2039938"/>
          <p14:tracePt t="46098" x="2982913" y="2022475"/>
          <p14:tracePt t="46106" x="3000375" y="1971675"/>
          <p14:tracePt t="46114" x="3008313" y="1954213"/>
          <p14:tracePt t="46123" x="3025775" y="1920875"/>
          <p14:tracePt t="46130" x="3067050" y="1870075"/>
          <p14:tracePt t="46138" x="3109913" y="1819275"/>
          <p14:tracePt t="46147" x="3160713" y="1758950"/>
          <p14:tracePt t="46155" x="3246438" y="1690688"/>
          <p14:tracePt t="46161" x="3305175" y="1631950"/>
          <p14:tracePt t="46172" x="3373438" y="1563688"/>
          <p14:tracePt t="46177" x="3441700" y="1504950"/>
          <p14:tracePt t="46189" x="3517900" y="1452563"/>
          <p14:tracePt t="46193" x="3586163" y="1401763"/>
          <p14:tracePt t="46204" x="3646488" y="1343025"/>
          <p14:tracePt t="46209" x="3713163" y="1292225"/>
          <p14:tracePt t="46218" x="3790950" y="1257300"/>
          <p14:tracePt t="46225" x="3875088" y="1223963"/>
          <p14:tracePt t="46234" x="3968750" y="1181100"/>
          <p14:tracePt t="46241" x="4052888" y="1147763"/>
          <p14:tracePt t="46250" x="4146550" y="1112838"/>
          <p14:tracePt t="46257" x="4240213" y="1069975"/>
          <p14:tracePt t="46266" x="4333875" y="1054100"/>
          <p14:tracePt t="46273" x="4427538" y="1019175"/>
          <p14:tracePt t="46282" x="4513263" y="985838"/>
          <p14:tracePt t="46289" x="4614863" y="952500"/>
          <p14:tracePt t="46297" x="4716463" y="935038"/>
          <p14:tracePt t="46306" x="4810125" y="909638"/>
          <p14:tracePt t="46313" x="4911725" y="884238"/>
          <p14:tracePt t="46321" x="5013325" y="866775"/>
          <p14:tracePt t="46329" x="5081588" y="858838"/>
          <p14:tracePt t="46339" x="5157788" y="841375"/>
          <p14:tracePt t="46345" x="5260975" y="823913"/>
          <p14:tracePt t="46355" x="5319713" y="798513"/>
          <p14:tracePt t="46361" x="5380038" y="798513"/>
          <p14:tracePt t="46372" x="5446713" y="790575"/>
          <p14:tracePt t="46377" x="5497513" y="790575"/>
          <p14:tracePt t="46388" x="5549900" y="790575"/>
          <p14:tracePt t="46393" x="5600700" y="790575"/>
          <p14:tracePt t="46404" x="5626100" y="790575"/>
          <p14:tracePt t="46410" x="5659438" y="790575"/>
          <p14:tracePt t="46420" x="5684838" y="790575"/>
          <p14:tracePt t="46426" x="5702300" y="790575"/>
          <p14:tracePt t="46433" x="5719763" y="790575"/>
          <p14:tracePt t="46442" x="5727700" y="790575"/>
          <p14:tracePt t="46450" x="5735638" y="790575"/>
          <p14:tracePt t="46458" x="5745163" y="790575"/>
          <p14:tracePt t="46466" x="5753100" y="790575"/>
          <p14:tracePt t="46474" x="5770563" y="790575"/>
          <p14:tracePt t="46483" x="5778500" y="790575"/>
          <p14:tracePt t="46498" x="5795963" y="790575"/>
          <p14:tracePt t="46506" x="5803900" y="790575"/>
          <p14:tracePt t="46514" x="5813425" y="790575"/>
          <p14:tracePt t="46522" x="5829300" y="790575"/>
          <p14:tracePt t="46531" x="5838825" y="790575"/>
          <p14:tracePt t="46539" x="5864225" y="790575"/>
          <p14:tracePt t="46547" x="5897563" y="790575"/>
          <p14:tracePt t="46556" x="5915025" y="790575"/>
          <p14:tracePt t="46563" x="5932488" y="790575"/>
          <p14:tracePt t="46572" x="5957888" y="790575"/>
          <p14:tracePt t="46579" x="5973763" y="790575"/>
          <p14:tracePt t="46588" x="5991225" y="790575"/>
          <p14:tracePt t="46595" x="6008688" y="790575"/>
          <p14:tracePt t="46604" x="6024563" y="790575"/>
          <p14:tracePt t="46611" x="6049963" y="790575"/>
          <p14:tracePt t="46621" x="6084888" y="790575"/>
          <p14:tracePt t="46627" x="6102350" y="790575"/>
          <p14:tracePt t="46634" x="6135688" y="790575"/>
          <p14:tracePt t="46643" x="6169025" y="790575"/>
          <p14:tracePt t="46650" x="6211888" y="798513"/>
          <p14:tracePt t="46659" x="6272213" y="798513"/>
          <p14:tracePt t="46666" x="6330950" y="808038"/>
          <p14:tracePt t="46674" x="6391275" y="815975"/>
          <p14:tracePt t="46683" x="6442075" y="841375"/>
          <p14:tracePt t="46690" x="6500813" y="841375"/>
          <p14:tracePt t="46698" x="6526213" y="841375"/>
          <p14:tracePt t="46706" x="6551613" y="849313"/>
          <p14:tracePt t="46714" x="6586538" y="858838"/>
          <p14:tracePt t="46722" x="6611938" y="858838"/>
          <p14:tracePt t="46731" x="6619875" y="858838"/>
          <p14:tracePt t="46738" x="6627813" y="858838"/>
          <p14:tracePt t="46747" x="6637338" y="858838"/>
          <p14:tracePt t="46755" x="6645275" y="858838"/>
          <p14:tracePt t="50291" x="6654800" y="858838"/>
          <p14:tracePt t="50299" x="6662738" y="874713"/>
          <p14:tracePt t="50308" x="6662738" y="884238"/>
          <p14:tracePt t="50314" x="6680200" y="909638"/>
          <p14:tracePt t="50324" x="6688138" y="917575"/>
          <p14:tracePt t="50331" x="6705600" y="935038"/>
          <p14:tracePt t="50347" x="6713538" y="942975"/>
          <p14:tracePt t="50357" x="6731000" y="960438"/>
          <p14:tracePt t="50378" x="6738938" y="960438"/>
          <p14:tracePt t="50385" x="6746875" y="968375"/>
          <p14:tracePt t="50401" x="6746875" y="977900"/>
          <p14:tracePt t="50418" x="6756400" y="977900"/>
          <p14:tracePt t="50443" x="6764338" y="977900"/>
          <p14:tracePt t="50459" x="6772275" y="977900"/>
          <p14:tracePt t="50466" x="6789738" y="985838"/>
          <p14:tracePt t="50474" x="6815138" y="993775"/>
          <p14:tracePt t="50481" x="6824663" y="1003300"/>
          <p14:tracePt t="50491" x="6840538" y="1003300"/>
          <p14:tracePt t="50498" x="6865938" y="1019175"/>
          <p14:tracePt t="50507" x="6883400" y="1028700"/>
          <p14:tracePt t="50514" x="6891338" y="1036638"/>
          <p14:tracePt t="50524" x="6908800" y="1036638"/>
          <p14:tracePt t="50531" x="6916738" y="1044575"/>
          <p14:tracePt t="50540" x="6934200" y="1054100"/>
          <p14:tracePt t="50547" x="6959600" y="1069975"/>
          <p14:tracePt t="50557" x="6969125" y="1069975"/>
          <p14:tracePt t="50562" x="6994525" y="1096963"/>
          <p14:tracePt t="50573" x="7019925" y="1112838"/>
          <p14:tracePt t="50578" x="7053263" y="1138238"/>
          <p14:tracePt t="50585" x="7078663" y="1155700"/>
          <p14:tracePt t="50594" x="7104063" y="1181100"/>
          <p14:tracePt t="50601" x="7138988" y="1216025"/>
          <p14:tracePt t="50611" x="7164388" y="1231900"/>
          <p14:tracePt t="50618" x="7215188" y="1292225"/>
          <p14:tracePt t="50626" x="7240588" y="1308100"/>
          <p14:tracePt t="50635" x="7273925" y="1350963"/>
          <p14:tracePt t="50642" x="7308850" y="1385888"/>
          <p14:tracePt t="50649" x="7334250" y="1411288"/>
          <p14:tracePt t="50658" x="7367588" y="1444625"/>
          <p14:tracePt t="50666" x="7410450" y="1462088"/>
          <p14:tracePt t="50674" x="7418388" y="1462088"/>
          <p14:tracePt t="50683" x="7453313" y="1477963"/>
          <p14:tracePt t="50691" x="7478713" y="1477963"/>
          <p14:tracePt t="50699" x="7486650" y="1487488"/>
          <p14:tracePt t="50731" x="7494588" y="1487488"/>
          <p14:tracePt t="109146" x="7469188" y="1512888"/>
          <p14:tracePt t="109154" x="7435850" y="1530350"/>
          <p14:tracePt t="109161" x="7427913" y="1530350"/>
          <p14:tracePt t="109171" x="7402513" y="1538288"/>
          <p14:tracePt t="109178" x="7367588" y="1555750"/>
          <p14:tracePt t="109186" x="7350125" y="1555750"/>
          <p14:tracePt t="109194" x="7334250" y="1563688"/>
          <p14:tracePt t="109203" x="7299325" y="1571625"/>
          <p14:tracePt t="109209" x="7273925" y="1581150"/>
          <p14:tracePt t="109219" x="7258050" y="1581150"/>
          <p14:tracePt t="109226" x="7240588" y="1581150"/>
          <p14:tracePt t="109234" x="7232650" y="1581150"/>
          <p14:tracePt t="109241" x="7223125" y="1581150"/>
          <p14:tracePt t="109267" x="7205663" y="1581150"/>
          <p14:tracePt t="109274" x="7197725" y="1581150"/>
          <p14:tracePt t="109305" x="7180263" y="1581150"/>
          <p14:tracePt t="109319" x="7172325" y="1581150"/>
          <p14:tracePt t="109322" x="7154863" y="1581150"/>
          <p14:tracePt t="109333" x="7096125" y="1555750"/>
          <p14:tracePt t="109339" x="7053263" y="1546225"/>
          <p14:tracePt t="109345" x="6977063" y="1512888"/>
          <p14:tracePt t="109354" x="6891338" y="1477963"/>
          <p14:tracePt t="109361" x="6832600" y="1427163"/>
          <p14:tracePt t="109371" x="6807200" y="1376363"/>
          <p14:tracePt t="109378" x="6799263" y="1317625"/>
          <p14:tracePt t="109386" x="6799263" y="1266825"/>
          <p14:tracePt t="109395" x="6832600" y="1189038"/>
          <p14:tracePt t="109402" x="6891338" y="1069975"/>
          <p14:tracePt t="109410" x="6994525" y="968375"/>
          <p14:tracePt t="109419" x="7104063" y="866775"/>
          <p14:tracePt t="109426" x="7180263" y="781050"/>
          <p14:tracePt t="109434" x="7273925" y="704850"/>
          <p14:tracePt t="109651" x="7273925" y="714375"/>
          <p14:tracePt t="109658" x="7265988" y="765175"/>
          <p14:tracePt t="109667" x="7232650" y="833438"/>
          <p14:tracePt t="109675" x="7197725" y="849313"/>
          <p14:tracePt t="109684" x="7164388" y="866775"/>
          <p14:tracePt t="109691" x="7146925" y="874713"/>
          <p14:tracePt t="109701" x="7129463" y="900113"/>
          <p14:tracePt t="109707" x="7096125" y="917575"/>
          <p14:tracePt t="109717" x="7078663" y="917575"/>
          <p14:tracePt t="109722" x="7078663" y="925513"/>
          <p14:tracePt t="109730" x="7070725" y="935038"/>
          <p14:tracePt t="109738" x="7045325" y="960438"/>
          <p14:tracePt t="109745" x="7035800" y="985838"/>
          <p14:tracePt t="109754" x="7019925" y="1062038"/>
          <p14:tracePt t="109762" x="6994525" y="1163638"/>
          <p14:tracePt t="109769" x="6985000" y="1216025"/>
          <p14:tracePt t="109778" x="6977063" y="1257300"/>
          <p14:tracePt t="109786" x="6977063" y="1317625"/>
          <p14:tracePt t="109795" x="6969125" y="1376363"/>
          <p14:tracePt t="109803" x="6969125" y="1411288"/>
          <p14:tracePt t="109810" x="6969125" y="1436688"/>
          <p14:tracePt t="109818" x="6969125" y="1477963"/>
          <p14:tracePt t="109826" x="6969125" y="1512888"/>
          <p14:tracePt t="109834" x="6969125" y="1538288"/>
          <p14:tracePt t="109843" x="6969125" y="1581150"/>
          <p14:tracePt t="109851" x="6977063" y="1614488"/>
          <p14:tracePt t="109859" x="6994525" y="1631950"/>
          <p14:tracePt t="109866" x="7019925" y="1674813"/>
          <p14:tracePt t="109875" x="7035800" y="1682750"/>
          <p14:tracePt t="109884" x="7061200" y="1708150"/>
          <p14:tracePt t="109891" x="7061200" y="1716088"/>
          <p14:tracePt t="109901" x="7088188" y="1733550"/>
          <p14:tracePt t="109907" x="7096125" y="1733550"/>
          <p14:tracePt t="109923" x="7096125" y="1741488"/>
          <p14:tracePt t="109945" x="7104063" y="1733550"/>
          <p14:tracePt t="109961" x="7104063" y="1708150"/>
          <p14:tracePt t="109969" x="7104063" y="1690688"/>
          <p14:tracePt t="110026" x="7104063" y="1682750"/>
          <p14:tracePt t="110131" x="7104063" y="1665288"/>
          <p14:tracePt t="110171" x="7121525" y="1690688"/>
          <p14:tracePt t="110178" x="7146925" y="1733550"/>
          <p14:tracePt t="110186" x="7164388" y="1741488"/>
          <p14:tracePt t="110194" x="7189788" y="1784350"/>
          <p14:tracePt t="110202" x="7223125" y="1793875"/>
          <p14:tracePt t="110210" x="7258050" y="1801813"/>
          <p14:tracePt t="110217" x="7308850" y="1801813"/>
          <p14:tracePt t="110226" x="7392988" y="1801813"/>
          <p14:tracePt t="110234" x="7469188" y="1793875"/>
          <p14:tracePt t="110243" x="7572375" y="1733550"/>
          <p14:tracePt t="110251" x="7623175" y="1700213"/>
          <p14:tracePt t="110259" x="7699375" y="1665288"/>
          <p14:tracePt t="110267" x="7742238" y="1639888"/>
          <p14:tracePt t="110273" x="7758113" y="1614488"/>
          <p14:tracePt t="110285" x="7758113" y="1571625"/>
          <p14:tracePt t="110289" x="7758113" y="1563688"/>
          <p14:tracePt t="110507" x="7742238" y="1581150"/>
          <p14:tracePt t="110517" x="7732713" y="1597025"/>
          <p14:tracePt t="110523" x="7699375" y="1631950"/>
          <p14:tracePt t="110529" x="7691438" y="1657350"/>
          <p14:tracePt t="110537" x="7666038" y="1682750"/>
          <p14:tracePt t="110545" x="7631113" y="1690688"/>
          <p14:tracePt t="110554" x="7613650" y="1690688"/>
          <p14:tracePt t="110562" x="7588250" y="1690688"/>
          <p14:tracePt t="110570" x="7562850" y="1700213"/>
          <p14:tracePt t="110579" x="7546975" y="1700213"/>
          <p14:tracePt t="110587" x="7521575" y="1708150"/>
          <p14:tracePt t="110594" x="7486650" y="1708150"/>
          <p14:tracePt t="110603" x="7478713" y="1708150"/>
          <p14:tracePt t="110610" x="7461250" y="1708150"/>
          <p14:tracePt t="110675" x="7453313" y="1708150"/>
          <p14:tracePt t="110730" x="7443788" y="1708150"/>
          <p14:tracePt t="110763" x="7427913" y="1708150"/>
          <p14:tracePt t="110786" x="7418388" y="1708150"/>
          <p14:tracePt t="111002" x="7418388" y="1741488"/>
          <p14:tracePt t="111010" x="7418388" y="1766888"/>
          <p14:tracePt t="111018" x="7418388" y="1793875"/>
          <p14:tracePt t="111027" x="7418388" y="1835150"/>
          <p14:tracePt t="111034" x="7418388" y="1878013"/>
          <p14:tracePt t="111042" x="7418388" y="1928813"/>
          <p14:tracePt t="111051" x="7410450" y="1989138"/>
          <p14:tracePt t="111058" x="7402513" y="2014538"/>
          <p14:tracePt t="111068" x="7402513" y="2047875"/>
          <p14:tracePt t="111080" x="7402513" y="2082800"/>
          <p14:tracePt t="111084" x="7402513" y="2108200"/>
          <p14:tracePt t="111090" x="7402513" y="2133600"/>
          <p14:tracePt t="111100" x="7410450" y="2159000"/>
          <p14:tracePt t="111107" x="7418388" y="2174875"/>
          <p14:tracePt t="111116" x="7435850" y="2192338"/>
          <p14:tracePt t="111123" x="7443788" y="2192338"/>
          <p14:tracePt t="111130" x="7461250" y="2217738"/>
          <p14:tracePt t="111139" x="7469188" y="2227263"/>
          <p14:tracePt t="111145" x="7486650" y="2235200"/>
          <p14:tracePt t="111163" x="7494588" y="2243138"/>
          <p14:tracePt t="111170" x="7512050" y="2252663"/>
          <p14:tracePt t="111179" x="7521575" y="2260600"/>
          <p14:tracePt t="111186" x="7537450" y="2260600"/>
          <p14:tracePt t="111194" x="7562850" y="2268538"/>
          <p14:tracePt t="111202" x="7580313" y="2268538"/>
          <p14:tracePt t="111210" x="7605713" y="2278063"/>
          <p14:tracePt t="111219" x="7631113" y="2278063"/>
          <p14:tracePt t="111227" x="7648575" y="2286000"/>
          <p14:tracePt t="111234" x="7656513" y="2303463"/>
          <p14:tracePt t="111242" x="7656513" y="2328863"/>
          <p14:tracePt t="111252" x="7656513" y="2336800"/>
          <p14:tracePt t="111258" x="7656513" y="2362200"/>
          <p14:tracePt t="111269" x="7648575" y="2387600"/>
          <p14:tracePt t="111274" x="7605713" y="2413000"/>
          <p14:tracePt t="111284" x="7572375" y="2438400"/>
          <p14:tracePt t="111289" x="7537450" y="2455863"/>
          <p14:tracePt t="111299" x="7486650" y="2481263"/>
          <p14:tracePt t="111306" x="7427913" y="2506663"/>
          <p14:tracePt t="111316" x="7385050" y="2541588"/>
          <p14:tracePt t="111323" x="7367588" y="2541588"/>
          <p14:tracePt t="111345" x="7350125" y="2541588"/>
          <p14:tracePt t="111354" x="7334250" y="2541588"/>
          <p14:tracePt t="111371" x="7324725" y="2541588"/>
          <p14:tracePt t="111378" x="7316788" y="2541588"/>
          <p14:tracePt t="111394" x="7291388" y="2541588"/>
          <p14:tracePt t="111402" x="7273925" y="2557463"/>
          <p14:tracePt t="111410" x="7265988" y="2566988"/>
          <p14:tracePt t="111419" x="7240588" y="2592388"/>
          <p14:tracePt t="111426" x="7197725" y="2617788"/>
          <p14:tracePt t="111435" x="7180263" y="2633663"/>
          <p14:tracePt t="111441" x="7129463" y="2660650"/>
          <p14:tracePt t="111452" x="7096125" y="2676525"/>
          <p14:tracePt t="111458" x="7053263" y="2701925"/>
          <p14:tracePt t="111468" x="7002463" y="2719388"/>
          <p14:tracePt t="111474" x="6943725" y="2736850"/>
          <p14:tracePt t="111484" x="6908800" y="2752725"/>
          <p14:tracePt t="111489" x="6865938" y="2770188"/>
          <p14:tracePt t="111500" x="6840538" y="2770188"/>
          <p14:tracePt t="111507" x="6815138" y="2787650"/>
          <p14:tracePt t="111517" x="6789738" y="2787650"/>
          <p14:tracePt t="111538" x="6815138" y="2787650"/>
          <p14:tracePt t="111546" x="6858000" y="2787650"/>
          <p14:tracePt t="111554" x="6916738" y="2787650"/>
          <p14:tracePt t="111563" x="6977063" y="2770188"/>
          <p14:tracePt t="111570" x="7078663" y="2744788"/>
          <p14:tracePt t="111579" x="7138988" y="2727325"/>
          <p14:tracePt t="111587" x="7197725" y="2711450"/>
          <p14:tracePt t="111594" x="7240588" y="2676525"/>
          <p14:tracePt t="111602" x="7316788" y="2651125"/>
          <p14:tracePt t="111610" x="7359650" y="2651125"/>
          <p14:tracePt t="111618" x="7435850" y="2608263"/>
          <p14:tracePt t="111627" x="7461250" y="2608263"/>
          <p14:tracePt t="111770" x="7453313" y="2608263"/>
          <p14:tracePt t="111778" x="7427913" y="2608263"/>
          <p14:tracePt t="111786" x="7392988" y="2608263"/>
          <p14:tracePt t="111794" x="7359650" y="2582863"/>
          <p14:tracePt t="111802" x="7342188" y="2582863"/>
          <p14:tracePt t="111810" x="7308850" y="2574925"/>
          <p14:tracePt t="111819" x="7283450" y="2574925"/>
          <p14:tracePt t="111826" x="7258050" y="2574925"/>
          <p14:tracePt t="111836" x="7232650" y="2574925"/>
          <p14:tracePt t="111842" x="7215188" y="2566988"/>
          <p14:tracePt t="111852" x="7205663" y="2566988"/>
          <p14:tracePt t="111859" x="7205663" y="2557463"/>
          <p14:tracePt t="111869" x="7197725" y="2541588"/>
          <p14:tracePt t="111874" x="7189788" y="2516188"/>
          <p14:tracePt t="111884" x="7189788" y="2455863"/>
          <p14:tracePt t="111889" x="7180263" y="2405063"/>
          <p14:tracePt t="111900" x="7138988" y="2371725"/>
          <p14:tracePt t="111907" x="7138988" y="2362200"/>
          <p14:tracePt t="111917" x="7129463" y="2354263"/>
          <p14:tracePt t="111921" x="7121525" y="2336800"/>
          <p14:tracePt t="111929" x="7113588" y="2328863"/>
          <p14:tracePt t="111962" x="7113588" y="2319338"/>
          <p14:tracePt t="111978" x="7104063" y="2311400"/>
          <p14:tracePt t="111986" x="7104063" y="2303463"/>
          <p14:tracePt t="112018" x="7104063" y="2293938"/>
          <p14:tracePt t="112036" x="7104063" y="2286000"/>
          <p14:tracePt t="112146" x="7096125" y="2278063"/>
          <p14:tracePt t="112154" x="7096125" y="2268538"/>
          <p14:tracePt t="112162" x="7088188" y="2252663"/>
          <p14:tracePt t="112443" x="7078663" y="2243138"/>
          <p14:tracePt t="112450" x="7070725" y="2243138"/>
          <p14:tracePt t="112458" x="7061200" y="2243138"/>
          <p14:tracePt t="112474" x="7045325" y="2243138"/>
          <p14:tracePt t="112484" x="7035800" y="2252663"/>
          <p14:tracePt t="112490" x="7027863" y="2260600"/>
          <p14:tracePt t="112500" x="7002463" y="2268538"/>
          <p14:tracePt t="112506" x="6985000" y="2268538"/>
          <p14:tracePt t="112513" x="6969125" y="2286000"/>
          <p14:tracePt t="112522" x="6951663" y="2286000"/>
          <p14:tracePt t="112529" x="6916738" y="2303463"/>
          <p14:tracePt t="112538" x="6891338" y="2311400"/>
          <p14:tracePt t="112553" x="6850063" y="2328863"/>
          <p14:tracePt t="112562" x="6840538" y="2328863"/>
          <p14:tracePt t="112569" x="6824663" y="2328863"/>
          <p14:tracePt t="112578" x="6807200" y="2336800"/>
          <p14:tracePt t="112586" x="6799263" y="2336800"/>
          <p14:tracePt t="112603" x="6781800" y="2344738"/>
          <p14:tracePt t="112609" x="6764338" y="2344738"/>
          <p14:tracePt t="112625" x="6731000" y="2354263"/>
          <p14:tracePt t="112636" x="6688138" y="2354263"/>
          <p14:tracePt t="112641" x="6627813" y="2362200"/>
          <p14:tracePt t="112652" x="6543675" y="2371725"/>
          <p14:tracePt t="112657" x="6450013" y="2405063"/>
          <p14:tracePt t="112669" x="6330950" y="2405063"/>
          <p14:tracePt t="112674" x="6186488" y="2438400"/>
          <p14:tracePt t="112684" x="6067425" y="2455863"/>
          <p14:tracePt t="112690" x="5932488" y="2481263"/>
          <p14:tracePt t="112698" x="5795963" y="2516188"/>
          <p14:tracePt t="112706" x="5684838" y="2549525"/>
          <p14:tracePt t="112713" x="5583238" y="2582863"/>
          <p14:tracePt t="112721" x="5472113" y="2617788"/>
          <p14:tracePt t="112730" x="5387975" y="2651125"/>
          <p14:tracePt t="112738" x="5337175" y="2668588"/>
          <p14:tracePt t="112746" x="5311775" y="2686050"/>
          <p14:tracePt t="112754" x="5276850" y="2711450"/>
          <p14:tracePt t="112763" x="5235575" y="2744788"/>
          <p14:tracePt t="112769" x="5183188" y="2770188"/>
          <p14:tracePt t="112778" x="5175250" y="2778125"/>
          <p14:tracePt t="112786" x="5175250" y="2787650"/>
          <p14:tracePt t="112794" x="5157788" y="2805113"/>
          <p14:tracePt t="112803" x="5157788" y="2813050"/>
          <p14:tracePt t="112811" x="5157788" y="2830513"/>
          <p14:tracePt t="112820" x="5157788" y="2855913"/>
          <p14:tracePt t="112827" x="5175250" y="2881313"/>
          <p14:tracePt t="112836" x="5192713" y="2897188"/>
          <p14:tracePt t="112842" x="5208588" y="2932113"/>
          <p14:tracePt t="112852" x="5218113" y="2940050"/>
          <p14:tracePt t="112857" x="5226050" y="2949575"/>
          <p14:tracePt t="112900" x="5226050" y="2982913"/>
          <p14:tracePt t="112914" x="5208588" y="3016250"/>
          <p14:tracePt t="112922" x="5167313" y="3025775"/>
          <p14:tracePt t="112929" x="5141913" y="3025775"/>
          <p14:tracePt t="112939" x="5116513" y="3041650"/>
          <p14:tracePt t="112946" x="5091113" y="3041650"/>
          <p14:tracePt t="112954" x="5048250" y="3041650"/>
          <p14:tracePt t="112963" x="4987925" y="3041650"/>
          <p14:tracePt t="112969" x="4929188" y="3041650"/>
          <p14:tracePt t="112978" x="4860925" y="3041650"/>
          <p14:tracePt t="112986" x="4775200" y="3041650"/>
          <p14:tracePt t="112994" x="4673600" y="3041650"/>
          <p14:tracePt t="113002" x="4572000" y="3041650"/>
          <p14:tracePt t="113011" x="4513263" y="3041650"/>
          <p14:tracePt t="113019" x="4486275" y="3041650"/>
          <p14:tracePt t="113027" x="4478338" y="3041650"/>
          <p14:tracePt t="113035" x="4452938" y="3041650"/>
          <p14:tracePt t="113041" x="4419600" y="3041650"/>
          <p14:tracePt t="113063" x="4308475" y="3033713"/>
          <p14:tracePt t="113069" x="4214813" y="3033713"/>
          <p14:tracePt t="113073" x="4121150" y="3033713"/>
          <p14:tracePt t="113082" x="4019550" y="3016250"/>
          <p14:tracePt t="113089" x="3892550" y="3016250"/>
          <p14:tracePt t="113098" x="3738563" y="3008313"/>
          <p14:tracePt t="113106" x="3619500" y="3000375"/>
          <p14:tracePt t="113114" x="3484563" y="2982913"/>
          <p14:tracePt t="113121" x="3365500" y="2957513"/>
          <p14:tracePt t="113130" x="3271838" y="2957513"/>
          <p14:tracePt t="113137" x="3144838" y="2949575"/>
          <p14:tracePt t="113146" x="3067050" y="2940050"/>
          <p14:tracePt t="113153" x="2990850" y="2932113"/>
          <p14:tracePt t="113162" x="2922588" y="2914650"/>
          <p14:tracePt t="113169" x="2881313" y="2914650"/>
          <p14:tracePt t="113178" x="2820988" y="2914650"/>
          <p14:tracePt t="113186" x="2770188" y="2906713"/>
          <p14:tracePt t="113194" x="2711450" y="2897188"/>
          <p14:tracePt t="113203" x="2651125" y="2889250"/>
          <p14:tracePt t="113210" x="2582863" y="2863850"/>
          <p14:tracePt t="113219" x="2489200" y="2855913"/>
          <p14:tracePt t="113226" x="2422525" y="2855913"/>
          <p14:tracePt t="113236" x="2336800" y="2838450"/>
          <p14:tracePt t="113243" x="2243138" y="2820988"/>
          <p14:tracePt t="113253" x="2159000" y="2813050"/>
          <p14:tracePt t="113259" x="2090738" y="2805113"/>
          <p14:tracePt t="113269" x="2014538" y="2795588"/>
          <p14:tracePt t="113274" x="1971675" y="2787650"/>
          <p14:tracePt t="113285" x="1920875" y="2762250"/>
          <p14:tracePt t="113290" x="1885950" y="2762250"/>
          <p14:tracePt t="113299" x="1860550" y="2752725"/>
          <p14:tracePt t="113306" x="1844675" y="2744788"/>
          <p14:tracePt t="113313" x="1819275" y="2744788"/>
          <p14:tracePt t="113322" x="1801813" y="2744788"/>
          <p14:tracePt t="113330" x="1784350" y="2736850"/>
          <p14:tracePt t="113337" x="1751013" y="2727325"/>
          <p14:tracePt t="113347" x="1725613" y="2719388"/>
          <p14:tracePt t="113354" x="1708150" y="2719388"/>
          <p14:tracePt t="113362" x="1690688" y="2711450"/>
          <p14:tracePt t="113369" x="1674813" y="2711450"/>
          <p14:tracePt t="113378" x="1657350" y="2701925"/>
          <p14:tracePt t="113386" x="1649413" y="2693988"/>
          <p14:tracePt t="113395" x="1639888" y="2693988"/>
          <p14:tracePt t="113403" x="1631950" y="2693988"/>
          <p14:tracePt t="113410" x="1622425" y="2686050"/>
          <p14:tracePt t="113426" x="1606550" y="2686050"/>
          <p14:tracePt t="113436" x="1597025" y="2686050"/>
          <p14:tracePt t="113442" x="1589088" y="2676525"/>
          <p14:tracePt t="113452" x="1571625" y="2676525"/>
          <p14:tracePt t="113459" x="1538288" y="2660650"/>
          <p14:tracePt t="113468" x="1520825" y="2651125"/>
          <p14:tracePt t="113474" x="1477963" y="2633663"/>
          <p14:tracePt t="113484" x="1452563" y="2625725"/>
          <p14:tracePt t="113491" x="1419225" y="2608263"/>
          <p14:tracePt t="113497" x="1376363" y="2600325"/>
          <p14:tracePt t="113507" x="1343025" y="2574925"/>
          <p14:tracePt t="113514" x="1274763" y="2549525"/>
          <p14:tracePt t="113523" x="1241425" y="2532063"/>
          <p14:tracePt t="113530" x="1223963" y="2516188"/>
          <p14:tracePt t="113538" x="1206500" y="2516188"/>
          <p14:tracePt t="113547" x="1198563" y="2516188"/>
          <p14:tracePt t="113554" x="1189038" y="2516188"/>
          <p14:tracePt t="113562" x="1181100" y="2506663"/>
          <p14:tracePt t="113587" x="1173163" y="2506663"/>
          <p14:tracePt t="113602" x="1173163" y="2498725"/>
          <p14:tracePt t="113620" x="1163638" y="2489200"/>
          <p14:tracePt t="113626" x="1155700" y="2489200"/>
          <p14:tracePt t="113636" x="1147763" y="2481263"/>
          <p14:tracePt t="113690" x="1138238" y="2463800"/>
          <p14:tracePt t="113802" x="1147763" y="2463800"/>
          <p14:tracePt t="113810" x="1163638" y="2463800"/>
          <p14:tracePt t="113819" x="1173163" y="2463800"/>
          <p14:tracePt t="113826" x="1189038" y="2463800"/>
          <p14:tracePt t="113837" x="1198563" y="2463800"/>
          <p14:tracePt t="113842" x="1216025" y="2463800"/>
          <p14:tracePt t="113852" x="1231900" y="2463800"/>
          <p14:tracePt t="113858" x="1249363" y="2463800"/>
          <p14:tracePt t="113868" x="1274763" y="2463800"/>
          <p14:tracePt t="113874" x="1300163" y="2463800"/>
          <p14:tracePt t="113882" x="1333500" y="2473325"/>
          <p14:tracePt t="113889" x="1360488" y="2473325"/>
          <p14:tracePt t="113897" x="1393825" y="2473325"/>
          <p14:tracePt t="113907" x="1427163" y="2473325"/>
          <p14:tracePt t="113914" x="1470025" y="2473325"/>
          <p14:tracePt t="113922" x="1504950" y="2473325"/>
          <p14:tracePt t="113930" x="1546225" y="2489200"/>
          <p14:tracePt t="113938" x="1606550" y="2489200"/>
          <p14:tracePt t="113947" x="1649413" y="2498725"/>
          <p14:tracePt t="113953" x="1690688" y="2506663"/>
          <p14:tracePt t="113962" x="1741488" y="2506663"/>
          <p14:tracePt t="113969" x="1784350" y="2506663"/>
          <p14:tracePt t="113978" x="1809750" y="2506663"/>
          <p14:tracePt t="113987" x="1844675" y="2506663"/>
          <p14:tracePt t="113995" x="1885950" y="2506663"/>
          <p14:tracePt t="114003" x="1920875" y="2506663"/>
          <p14:tracePt t="114011" x="1946275" y="2506663"/>
          <p14:tracePt t="114020" x="1971675" y="2506663"/>
          <p14:tracePt t="114027" x="1997075" y="2506663"/>
          <p14:tracePt t="114036" x="2014538" y="2506663"/>
          <p14:tracePt t="114043" x="2030413" y="2506663"/>
          <p14:tracePt t="114053" x="2055813" y="2506663"/>
          <p14:tracePt t="114057" x="2073275" y="2506663"/>
          <p14:tracePt t="114067" x="2082800" y="2506663"/>
          <p14:tracePt t="114073" x="2108200" y="2506663"/>
          <p14:tracePt t="114081" x="2141538" y="2506663"/>
          <p14:tracePt t="114089" x="2159000" y="2506663"/>
          <p14:tracePt t="114097" x="2184400" y="2506663"/>
          <p14:tracePt t="114106" x="2217738" y="2506663"/>
          <p14:tracePt t="114114" x="2243138" y="2506663"/>
          <p14:tracePt t="114122" x="2268538" y="2506663"/>
          <p14:tracePt t="114131" x="2303463" y="2506663"/>
          <p14:tracePt t="114138" x="2311400" y="2506663"/>
          <p14:tracePt t="114147" x="2336800" y="2506663"/>
          <p14:tracePt t="114154" x="2354263" y="2506663"/>
          <p14:tracePt t="114162" x="2371725" y="2506663"/>
          <p14:tracePt t="114169" x="2387600" y="2506663"/>
          <p14:tracePt t="114178" x="2405063" y="2506663"/>
          <p14:tracePt t="114186" x="2413000" y="2506663"/>
          <p14:tracePt t="114195" x="2430463" y="2506663"/>
          <p14:tracePt t="114203" x="2447925" y="2506663"/>
          <p14:tracePt t="114210" x="2455863" y="2506663"/>
          <p14:tracePt t="114220" x="2473325" y="2506663"/>
          <p14:tracePt t="114227" x="2498725" y="2506663"/>
          <p14:tracePt t="114237" x="2516188" y="2506663"/>
          <p14:tracePt t="114242" x="2524125" y="2506663"/>
          <p14:tracePt t="114252" x="2541588" y="2506663"/>
          <p14:tracePt t="114259" x="2566988" y="2506663"/>
          <p14:tracePt t="114268" x="2574925" y="2506663"/>
          <p14:tracePt t="114274" x="2592388" y="2506663"/>
          <p14:tracePt t="114285" x="2608263" y="2506663"/>
          <p14:tracePt t="114291" x="2625725" y="2506663"/>
          <p14:tracePt t="114297" x="2651125" y="2506663"/>
          <p14:tracePt t="114306" x="2668588" y="2506663"/>
          <p14:tracePt t="114314" x="2693988" y="2506663"/>
          <p14:tracePt t="114322" x="2719388" y="2506663"/>
          <p14:tracePt t="114331" x="2736850" y="2506663"/>
          <p14:tracePt t="114338" x="2762250" y="2506663"/>
          <p14:tracePt t="114346" x="2787650" y="2506663"/>
          <p14:tracePt t="114354" x="2805113" y="2506663"/>
          <p14:tracePt t="114362" x="2820988" y="2506663"/>
          <p14:tracePt t="114371" x="2838450" y="2506663"/>
          <p14:tracePt t="114378" x="2846388" y="2506663"/>
          <p14:tracePt t="114386" x="2871788" y="2506663"/>
          <p14:tracePt t="114395" x="2889250" y="2506663"/>
          <p14:tracePt t="114404" x="2897188" y="2506663"/>
          <p14:tracePt t="114411" x="2932113" y="2506663"/>
          <p14:tracePt t="114420" x="2940050" y="2506663"/>
          <p14:tracePt t="114427" x="2965450" y="2506663"/>
          <p14:tracePt t="114437" x="2990850" y="2506663"/>
          <p14:tracePt t="114442" x="3033713" y="2506663"/>
          <p14:tracePt t="114452" x="3051175" y="2506663"/>
          <p14:tracePt t="114458" x="3076575" y="2506663"/>
          <p14:tracePt t="114468" x="3109913" y="2506663"/>
          <p14:tracePt t="114474" x="3144838" y="2506663"/>
          <p14:tracePt t="114484" x="3170238" y="2506663"/>
          <p14:tracePt t="114490" x="3203575" y="2506663"/>
          <p14:tracePt t="114497" x="3238500" y="2506663"/>
          <p14:tracePt t="114506" x="3254375" y="2506663"/>
          <p14:tracePt t="114514" x="3289300" y="2506663"/>
          <p14:tracePt t="114522" x="3314700" y="2506663"/>
          <p14:tracePt t="114531" x="3340100" y="2506663"/>
          <p14:tracePt t="114538" x="3355975" y="2506663"/>
          <p14:tracePt t="114546" x="3382963" y="2506663"/>
          <p14:tracePt t="114554" x="3398838" y="2506663"/>
          <p14:tracePt t="114562" x="3416300" y="2506663"/>
          <p14:tracePt t="114570" x="3433763" y="2506663"/>
          <p14:tracePt t="114588" x="3441700" y="2506663"/>
          <p14:tracePt t="114594" x="3449638" y="2506663"/>
          <p14:tracePt t="114604" x="3459163" y="2506663"/>
          <p14:tracePt t="114611" x="3467100" y="2506663"/>
          <p14:tracePt t="114626" x="3475038" y="2506663"/>
          <p14:tracePt t="114637" x="3492500" y="2506663"/>
          <p14:tracePt t="114642" x="3502025" y="2506663"/>
          <p14:tracePt t="114653" x="3509963" y="2506663"/>
          <p14:tracePt t="114658" x="3517900" y="2506663"/>
          <p14:tracePt t="114669" x="3535363" y="2506663"/>
          <p14:tracePt t="114682" x="3552825" y="2506663"/>
          <p14:tracePt t="114690" x="3568700" y="2506663"/>
          <p14:tracePt t="114713" x="3578225" y="2506663"/>
          <p14:tracePt t="114722" x="3586163" y="2506663"/>
          <p14:tracePt t="114738" x="3594100" y="2506663"/>
          <p14:tracePt t="114746" x="3611563" y="2506663"/>
          <p14:tracePt t="114762" x="3629025" y="2506663"/>
          <p14:tracePt t="114771" x="3636963" y="2506663"/>
          <p14:tracePt t="114787" x="3646488" y="2506663"/>
          <p14:tracePt t="114795" x="3654425" y="2506663"/>
          <p14:tracePt t="114803" x="3662363" y="2506663"/>
          <p14:tracePt t="114811" x="3671888" y="2506663"/>
          <p14:tracePt t="114819" x="3679825" y="2506663"/>
          <p14:tracePt t="114825" x="3687763" y="2506663"/>
          <p14:tracePt t="114837" x="3697288" y="2506663"/>
          <p14:tracePt t="114842" x="3705225" y="2506663"/>
          <p14:tracePt t="114859" x="3722688" y="2506663"/>
          <p14:tracePt t="114875" x="3738563" y="2506663"/>
          <p14:tracePt t="114882" x="3748088" y="2506663"/>
          <p14:tracePt t="114897" x="3763963" y="2506663"/>
          <p14:tracePt t="114907" x="3773488" y="2506663"/>
          <p14:tracePt t="114914" x="3781425" y="2506663"/>
          <p14:tracePt t="114921" x="3798888" y="2506663"/>
          <p14:tracePt t="114938" x="3824288" y="2506663"/>
          <p14:tracePt t="114946" x="3832225" y="2506663"/>
          <p14:tracePt t="114954" x="3841750" y="2506663"/>
          <p14:tracePt t="114962" x="3857625" y="2506663"/>
          <p14:tracePt t="114979" x="3875088" y="2506663"/>
          <p14:tracePt t="114986" x="3883025" y="2506663"/>
          <p14:tracePt t="114995" x="3908425" y="2506663"/>
          <p14:tracePt t="115002" x="3935413" y="2506663"/>
          <p14:tracePt t="115011" x="3943350" y="2506663"/>
          <p14:tracePt t="115020" x="3968750" y="2506663"/>
          <p14:tracePt t="115027" x="3994150" y="2506663"/>
          <p14:tracePt t="115036" x="4011613" y="2506663"/>
          <p14:tracePt t="115043" x="4027488" y="2506663"/>
          <p14:tracePt t="115053" x="4052888" y="2506663"/>
          <p14:tracePt t="115058" x="4070350" y="2506663"/>
          <p14:tracePt t="115066" x="4079875" y="2506663"/>
          <p14:tracePt t="115074" x="4095750" y="2506663"/>
          <p14:tracePt t="115081" x="4121150" y="2506663"/>
          <p14:tracePt t="115091" x="4138613" y="2506663"/>
          <p14:tracePt t="115106" x="4164013" y="2506663"/>
          <p14:tracePt t="115114" x="4189413" y="2506663"/>
          <p14:tracePt t="115122" x="4197350" y="2506663"/>
          <p14:tracePt t="115131" x="4206875" y="2506663"/>
          <p14:tracePt t="115138" x="4214813" y="2506663"/>
          <p14:tracePt t="115146" x="4224338" y="2506663"/>
          <p14:tracePt t="115155" x="4240213" y="2506663"/>
          <p14:tracePt t="115170" x="4257675" y="2506663"/>
          <p14:tracePt t="115179" x="4265613" y="2506663"/>
          <p14:tracePt t="115187" x="4275138" y="2506663"/>
          <p14:tracePt t="115194" x="4291013" y="2506663"/>
          <p14:tracePt t="115203" x="4308475" y="2506663"/>
          <p14:tracePt t="115210" x="4325938" y="2506663"/>
          <p14:tracePt t="115220" x="4333875" y="2506663"/>
          <p14:tracePt t="115227" x="4351338" y="2506663"/>
          <p14:tracePt t="115237" x="4359275" y="2506663"/>
          <p14:tracePt t="115242" x="4384675" y="2506663"/>
          <p14:tracePt t="115253" x="4402138" y="2506663"/>
          <p14:tracePt t="115258" x="4419600" y="2506663"/>
          <p14:tracePt t="115268" x="4435475" y="2506663"/>
          <p14:tracePt t="115274" x="4460875" y="2506663"/>
          <p14:tracePt t="115281" x="4470400" y="2506663"/>
          <p14:tracePt t="115291" x="4486275" y="2506663"/>
          <p14:tracePt t="115297" x="4503738" y="2506663"/>
          <p14:tracePt t="115306" x="4521200" y="2506663"/>
          <p14:tracePt t="115314" x="4546600" y="2506663"/>
          <p14:tracePt t="115322" x="4554538" y="2506663"/>
          <p14:tracePt t="115331" x="4572000" y="2506663"/>
          <p14:tracePt t="115339" x="4597400" y="2506663"/>
          <p14:tracePt t="115346" x="4614863" y="2506663"/>
          <p14:tracePt t="115354" x="4640263" y="2506663"/>
          <p14:tracePt t="115362" x="4657725" y="2506663"/>
          <p14:tracePt t="115369" x="4665663" y="2506663"/>
          <p14:tracePt t="115377" x="4699000" y="2506663"/>
          <p14:tracePt t="115387" x="4716463" y="2506663"/>
          <p14:tracePt t="115394" x="4733925" y="2506663"/>
          <p14:tracePt t="115403" x="4767263" y="2506663"/>
          <p14:tracePt t="115410" x="4792663" y="2506663"/>
          <p14:tracePt t="115420" x="4818063" y="2506663"/>
          <p14:tracePt t="115427" x="4843463" y="2506663"/>
          <p14:tracePt t="115437" x="4878388" y="2506663"/>
          <p14:tracePt t="115441" x="4919663" y="2506663"/>
          <p14:tracePt t="115453" x="4946650" y="2506663"/>
          <p14:tracePt t="115459" x="4972050" y="2506663"/>
          <p14:tracePt t="115466" x="5013325" y="2506663"/>
          <p14:tracePt t="115474" x="5038725" y="2516188"/>
          <p14:tracePt t="115481" x="5073650" y="2516188"/>
          <p14:tracePt t="115490" x="5099050" y="2516188"/>
          <p14:tracePt t="115498" x="5132388" y="2524125"/>
          <p14:tracePt t="115507" x="5157788" y="2524125"/>
          <p14:tracePt t="115515" x="5175250" y="2524125"/>
          <p14:tracePt t="115530" x="5192713" y="2524125"/>
          <p14:tracePt t="115546" x="5208588" y="2524125"/>
          <p14:tracePt t="115562" x="5218113" y="2524125"/>
          <p14:tracePt t="115594" x="5226050" y="2524125"/>
          <p14:tracePt t="115667" x="5235575" y="2524125"/>
          <p14:tracePt t="116953" x="5243513" y="2524125"/>
          <p14:tracePt t="116986" x="5243513" y="2532063"/>
          <p14:tracePt t="117994" x="5251450" y="2532063"/>
          <p14:tracePt t="118011" x="5260975" y="2541588"/>
          <p14:tracePt t="118059" x="5260975" y="2549525"/>
          <p14:tracePt t="118091" x="5268913" y="2549525"/>
          <p14:tracePt t="118523" x="5268913" y="2557463"/>
          <p14:tracePt t="118555" x="5268913" y="2566988"/>
          <p14:tracePt t="118715" x="5260975" y="2566988"/>
          <p14:tracePt t="118730" x="5251450" y="2574925"/>
          <p14:tracePt t="118745" x="5243513" y="2592388"/>
          <p14:tracePt t="118754" x="5226050" y="2600325"/>
          <p14:tracePt t="118772" x="5218113" y="2600325"/>
          <p14:tracePt t="118777" x="5208588" y="2600325"/>
          <p14:tracePt t="118788" x="5200650" y="2608263"/>
          <p14:tracePt t="118793" x="5192713" y="2617788"/>
          <p14:tracePt t="118804" x="5183188" y="2625725"/>
          <p14:tracePt t="118837" x="5175250" y="2625725"/>
          <p14:tracePt t="118841" x="5157788" y="2633663"/>
          <p14:tracePt t="118978" x="5141913" y="2643188"/>
          <p14:tracePt t="119019" x="5141913" y="2651125"/>
          <p14:tracePt t="119025" x="5132388" y="2651125"/>
          <p14:tracePt t="119043" x="5124450" y="2651125"/>
          <p14:tracePt t="119058" x="5116513" y="2651125"/>
          <p14:tracePt t="119066" x="5116513" y="2660650"/>
          <p14:tracePt t="119090" x="5106988" y="2668588"/>
          <p14:tracePt t="119107" x="5099050" y="2668588"/>
          <p14:tracePt t="119458" x="5091113" y="2668588"/>
          <p14:tracePt t="119465" x="5073650" y="2668588"/>
          <p14:tracePt t="119474" x="5048250" y="2660650"/>
          <p14:tracePt t="119482" x="5038725" y="2660650"/>
          <p14:tracePt t="119489" x="5005388" y="2651125"/>
          <p14:tracePt t="119498" x="4972050" y="2643188"/>
          <p14:tracePt t="119506" x="4929188" y="2633663"/>
          <p14:tracePt t="119514" x="4911725" y="2625725"/>
          <p14:tracePt t="119523" x="4903788" y="2625725"/>
          <p14:tracePt t="119674" x="4886325" y="2625725"/>
          <p14:tracePt t="119682" x="4868863" y="2633663"/>
          <p14:tracePt t="119690" x="4860925" y="2643188"/>
          <p14:tracePt t="119698" x="4827588" y="2651125"/>
          <p14:tracePt t="119706" x="4784725" y="2676525"/>
          <p14:tracePt t="119714" x="4724400" y="2701925"/>
          <p14:tracePt t="119722" x="4691063" y="2727325"/>
          <p14:tracePt t="119730" x="4630738" y="2736850"/>
          <p14:tracePt t="119738" x="4572000" y="2752725"/>
          <p14:tracePt t="119747" x="4495800" y="2787650"/>
          <p14:tracePt t="119755" x="4419600" y="2787650"/>
          <p14:tracePt t="119762" x="4333875" y="2820988"/>
          <p14:tracePt t="119772" x="4257675" y="2838450"/>
          <p14:tracePt t="119778" x="4156075" y="2871788"/>
          <p14:tracePt t="119788" x="4070350" y="2889250"/>
          <p14:tracePt t="119794" x="3951288" y="2906713"/>
          <p14:tracePt t="119805" x="3857625" y="2922588"/>
          <p14:tracePt t="119810" x="3722688" y="2940050"/>
          <p14:tracePt t="119819" x="3629025" y="2957513"/>
          <p14:tracePt t="119827" x="3527425" y="2974975"/>
          <p14:tracePt t="119834" x="3424238" y="2990850"/>
          <p14:tracePt t="119843" x="3305175" y="3000375"/>
          <p14:tracePt t="119849" x="3211513" y="3000375"/>
          <p14:tracePt t="119859" x="3094038" y="3008313"/>
          <p14:tracePt t="119866" x="2990850" y="3025775"/>
          <p14:tracePt t="119874" x="2897188" y="3025775"/>
          <p14:tracePt t="119883" x="2813050" y="3025775"/>
          <p14:tracePt t="119891" x="2693988" y="3025775"/>
          <p14:tracePt t="119898" x="2608263" y="3025775"/>
          <p14:tracePt t="119906" x="2516188" y="3025775"/>
          <p14:tracePt t="119914" x="2413000" y="3025775"/>
          <p14:tracePt t="119921" x="2328863" y="3025775"/>
          <p14:tracePt t="119930" x="2227263" y="3025775"/>
          <p14:tracePt t="119939" x="2141538" y="3033713"/>
          <p14:tracePt t="119946" x="2039938" y="3041650"/>
          <p14:tracePt t="119955" x="1971675" y="3041650"/>
          <p14:tracePt t="119963" x="1885950" y="3059113"/>
          <p14:tracePt t="119973" x="1793875" y="3076575"/>
          <p14:tracePt t="119979" x="1700213" y="3084513"/>
          <p14:tracePt t="119988" x="1614488" y="3084513"/>
          <p14:tracePt t="119994" x="1538288" y="3101975"/>
          <p14:tracePt t="120005" x="1477963" y="3101975"/>
          <p14:tracePt t="120011" x="1419225" y="3109913"/>
          <p14:tracePt t="120018" x="1360488" y="3119438"/>
          <p14:tracePt t="120025" x="1343025" y="3119438"/>
          <p14:tracePt t="120034" x="1308100" y="3119438"/>
          <p14:tracePt t="120043" x="1282700" y="3119438"/>
          <p14:tracePt t="120049" x="1274763" y="3119438"/>
          <p14:tracePt t="120059" x="1257300" y="3119438"/>
          <p14:tracePt t="120067" x="1249363" y="3119438"/>
          <p14:tracePt t="120083" x="1231900" y="3119438"/>
          <p14:tracePt t="120091" x="1216025" y="3119438"/>
          <p14:tracePt t="120098" x="1206500" y="3119438"/>
          <p14:tracePt t="120107" x="1181100" y="3119438"/>
          <p14:tracePt t="120114" x="1155700" y="3119438"/>
          <p14:tracePt t="120122" x="1147763" y="3119438"/>
          <p14:tracePt t="120131" x="1122363" y="3119438"/>
          <p14:tracePt t="120138" x="1112838" y="3119438"/>
          <p14:tracePt t="120147" x="1104900" y="3119438"/>
          <p14:tracePt t="120155" x="1096963" y="3119438"/>
          <p14:tracePt t="120188" x="1079500" y="3119438"/>
          <p14:tracePt t="120193" x="1069975" y="3119438"/>
          <p14:tracePt t="120210" x="1062038" y="3119438"/>
          <p14:tracePt t="120220" x="1054100" y="3119438"/>
          <p14:tracePt t="120226" x="1044575" y="3119438"/>
          <p14:tracePt t="120243" x="1028700" y="3119438"/>
          <p14:tracePt t="120258" x="1019175" y="3119438"/>
          <p14:tracePt t="120314" x="1011238" y="3119438"/>
          <p14:tracePt t="120322" x="1003300" y="3119438"/>
          <p14:tracePt t="120347" x="993775" y="3119438"/>
          <p14:tracePt t="120355" x="977900" y="3119438"/>
          <p14:tracePt t="120377" x="968375" y="3109913"/>
          <p14:tracePt t="120394" x="960438" y="3101975"/>
          <p14:tracePt t="120466" x="960438" y="3094038"/>
          <p14:tracePt t="120531" x="960438" y="3084513"/>
          <p14:tracePt t="120538" x="960438" y="3076575"/>
          <p14:tracePt t="120563" x="977900" y="3067050"/>
          <p14:tracePt t="120572" x="985838" y="3067050"/>
          <p14:tracePt t="120578" x="1003300" y="3059113"/>
          <p14:tracePt t="120588" x="1019175" y="3059113"/>
          <p14:tracePt t="120595" x="1028700" y="3059113"/>
          <p14:tracePt t="120602" x="1044575" y="3051175"/>
          <p14:tracePt t="120609" x="1062038" y="3051175"/>
          <p14:tracePt t="120626" x="1079500" y="3051175"/>
          <p14:tracePt t="120633" x="1104900" y="3051175"/>
          <p14:tracePt t="120643" x="1112838" y="3051175"/>
          <p14:tracePt t="120650" x="1138238" y="3051175"/>
          <p14:tracePt t="120658" x="1173163" y="3051175"/>
          <p14:tracePt t="120666" x="1181100" y="3051175"/>
          <p14:tracePt t="120674" x="1216025" y="3051175"/>
          <p14:tracePt t="120682" x="1241425" y="3051175"/>
          <p14:tracePt t="120691" x="1257300" y="3051175"/>
          <p14:tracePt t="120698" x="1292225" y="3051175"/>
          <p14:tracePt t="120706" x="1325563" y="3051175"/>
          <p14:tracePt t="120714" x="1360488" y="3051175"/>
          <p14:tracePt t="120722" x="1376363" y="3051175"/>
          <p14:tracePt t="120731" x="1411288" y="3051175"/>
          <p14:tracePt t="120739" x="1427163" y="3051175"/>
          <p14:tracePt t="120746" x="1444625" y="3051175"/>
          <p14:tracePt t="120756" x="1470025" y="3051175"/>
          <p14:tracePt t="120763" x="1504950" y="3041650"/>
          <p14:tracePt t="120779" x="1512888" y="3041650"/>
          <p14:tracePt t="120789" x="1530350" y="3041650"/>
          <p14:tracePt t="120804" x="1538288" y="3041650"/>
          <p14:tracePt t="120810" x="1555750" y="3033713"/>
          <p14:tracePt t="120827" x="1571625" y="3033713"/>
          <p14:tracePt t="120833" x="1589088" y="3033713"/>
          <p14:tracePt t="120843" x="1597025" y="3033713"/>
          <p14:tracePt t="120850" x="1614488" y="3033713"/>
          <p14:tracePt t="120858" x="1622425" y="3033713"/>
          <p14:tracePt t="120867" x="1631950" y="3033713"/>
          <p14:tracePt t="120874" x="1649413" y="3033713"/>
          <p14:tracePt t="120882" x="1665288" y="3033713"/>
          <p14:tracePt t="120890" x="1674813" y="3033713"/>
          <p14:tracePt t="120898" x="1690688" y="3033713"/>
          <p14:tracePt t="120906" x="1708150" y="3033713"/>
          <p14:tracePt t="120914" x="1725613" y="3033713"/>
          <p14:tracePt t="120922" x="1733550" y="3033713"/>
          <p14:tracePt t="120931" x="1758950" y="3025775"/>
          <p14:tracePt t="120940" x="1776413" y="3025775"/>
          <p14:tracePt t="120947" x="1801813" y="3025775"/>
          <p14:tracePt t="120956" x="1809750" y="3025775"/>
          <p14:tracePt t="120962" x="1835150" y="3025775"/>
          <p14:tracePt t="120972" x="1860550" y="3025775"/>
          <p14:tracePt t="120979" x="1870075" y="3025775"/>
          <p14:tracePt t="120988" x="1895475" y="3016250"/>
          <p14:tracePt t="120994" x="1920875" y="3016250"/>
          <p14:tracePt t="121005" x="1928813" y="3016250"/>
          <p14:tracePt t="121011" x="1954213" y="3016250"/>
          <p14:tracePt t="121017" x="1989138" y="3016250"/>
          <p14:tracePt t="121027" x="2014538" y="3016250"/>
          <p14:tracePt t="121033" x="2030413" y="3016250"/>
          <p14:tracePt t="121042" x="2055813" y="3016250"/>
          <p14:tracePt t="121050" x="2082800" y="3016250"/>
          <p14:tracePt t="121057" x="2098675" y="3016250"/>
          <p14:tracePt t="121067" x="2124075" y="3016250"/>
          <p14:tracePt t="121074" x="2149475" y="3016250"/>
          <p14:tracePt t="121082" x="2166938" y="3016250"/>
          <p14:tracePt t="121090" x="2184400" y="3016250"/>
          <p14:tracePt t="121098" x="2200275" y="3016250"/>
          <p14:tracePt t="121107" x="2217738" y="3016250"/>
          <p14:tracePt t="121115" x="2235200" y="3016250"/>
          <p14:tracePt t="121123" x="2243138" y="3016250"/>
          <p14:tracePt t="121131" x="2268538" y="3016250"/>
          <p14:tracePt t="121139" x="2278063" y="3016250"/>
          <p14:tracePt t="121147" x="2293938" y="3016250"/>
          <p14:tracePt t="121156" x="2319338" y="3016250"/>
          <p14:tracePt t="121163" x="2328863" y="3016250"/>
          <p14:tracePt t="121172" x="2344738" y="3016250"/>
          <p14:tracePt t="121179" x="2371725" y="3008313"/>
          <p14:tracePt t="121189" x="2387600" y="3008313"/>
          <p14:tracePt t="121194" x="2405063" y="3008313"/>
          <p14:tracePt t="121205" x="2430463" y="3008313"/>
          <p14:tracePt t="121211" x="2455863" y="3008313"/>
          <p14:tracePt t="121217" x="2463800" y="3008313"/>
          <p14:tracePt t="121227" x="2489200" y="3000375"/>
          <p14:tracePt t="121234" x="2506663" y="3000375"/>
          <p14:tracePt t="121242" x="2532063" y="2990850"/>
          <p14:tracePt t="121250" x="2541588" y="2990850"/>
          <p14:tracePt t="121258" x="2549525" y="2990850"/>
          <p14:tracePt t="121267" x="2566988" y="2990850"/>
          <p14:tracePt t="121274" x="2574925" y="2990850"/>
          <p14:tracePt t="121282" x="2592388" y="2990850"/>
          <p14:tracePt t="121290" x="2608263" y="2990850"/>
          <p14:tracePt t="121297" x="2625725" y="2990850"/>
          <p14:tracePt t="121307" x="2633663" y="2990850"/>
          <p14:tracePt t="121314" x="2643188" y="2990850"/>
          <p14:tracePt t="121322" x="2668588" y="2990850"/>
          <p14:tracePt t="121331" x="2676525" y="2990850"/>
          <p14:tracePt t="121339" x="2686050" y="2990850"/>
          <p14:tracePt t="121347" x="2701925" y="2990850"/>
          <p14:tracePt t="121357" x="2719388" y="2990850"/>
          <p14:tracePt t="121363" x="2736850" y="2990850"/>
          <p14:tracePt t="121372" x="2762250" y="2990850"/>
          <p14:tracePt t="121379" x="2787650" y="2990850"/>
          <p14:tracePt t="121389" x="2805113" y="2990850"/>
          <p14:tracePt t="121394" x="2820988" y="2990850"/>
          <p14:tracePt t="121404" x="2855913" y="2990850"/>
          <p14:tracePt t="121409" x="2863850" y="2990850"/>
          <p14:tracePt t="121417" x="2889250" y="2990850"/>
          <p14:tracePt t="121425" x="2922588" y="2990850"/>
          <p14:tracePt t="121434" x="2932113" y="2990850"/>
          <p14:tracePt t="121443" x="2949575" y="2990850"/>
          <p14:tracePt t="121451" x="2965450" y="2990850"/>
          <p14:tracePt t="121459" x="2990850" y="2990850"/>
          <p14:tracePt t="121466" x="3008313" y="2990850"/>
          <p14:tracePt t="121474" x="3033713" y="2990850"/>
          <p14:tracePt t="121482" x="3067050" y="2990850"/>
          <p14:tracePt t="121490" x="3094038" y="2990850"/>
          <p14:tracePt t="121498" x="3101975" y="2990850"/>
          <p14:tracePt t="121505" x="3144838" y="2990850"/>
          <p14:tracePt t="121513" x="3160713" y="2990850"/>
          <p14:tracePt t="121523" x="3195638" y="2990850"/>
          <p14:tracePt t="121530" x="3211513" y="2990850"/>
          <p14:tracePt t="121540" x="3238500" y="2990850"/>
          <p14:tracePt t="121547" x="3254375" y="2990850"/>
          <p14:tracePt t="121556" x="3279775" y="2990850"/>
          <p14:tracePt t="121563" x="3289300" y="2990850"/>
          <p14:tracePt t="121572" x="3305175" y="2990850"/>
          <p14:tracePt t="121577" x="3322638" y="2990850"/>
          <p14:tracePt t="121589" x="3340100" y="2990850"/>
          <p14:tracePt t="121594" x="3355975" y="2990850"/>
          <p14:tracePt t="121605" x="3373438" y="2990850"/>
          <p14:tracePt t="121611" x="3398838" y="2990850"/>
          <p14:tracePt t="121617" x="3424238" y="2990850"/>
          <p14:tracePt t="121627" x="3433763" y="2990850"/>
          <p14:tracePt t="121634" x="3467100" y="2990850"/>
          <p14:tracePt t="121643" x="3475038" y="2990850"/>
          <p14:tracePt t="121650" x="3509963" y="2990850"/>
          <p14:tracePt t="121658" x="3517900" y="2990850"/>
          <p14:tracePt t="121666" x="3543300" y="2990850"/>
          <p14:tracePt t="121674" x="3560763" y="2990850"/>
          <p14:tracePt t="121682" x="3578225" y="2990850"/>
          <p14:tracePt t="121690" x="3611563" y="2990850"/>
          <p14:tracePt t="121698" x="3629025" y="2990850"/>
          <p14:tracePt t="121706" x="3636963" y="2990850"/>
          <p14:tracePt t="121714" x="3654425" y="2990850"/>
          <p14:tracePt t="121723" x="3671888" y="2990850"/>
          <p14:tracePt t="121731" x="3679825" y="2990850"/>
          <p14:tracePt t="121739" x="3687763" y="2990850"/>
          <p14:tracePt t="121747" x="3697288" y="2990850"/>
          <p14:tracePt t="121755" x="3705225" y="2990850"/>
          <p14:tracePt t="121762" x="3722688" y="2990850"/>
          <p14:tracePt t="121778" x="3738563" y="2990850"/>
          <p14:tracePt t="121788" x="3748088" y="2990850"/>
          <p14:tracePt t="121801" x="3763963" y="2990850"/>
          <p14:tracePt t="121811" x="3773488" y="2990850"/>
          <p14:tracePt t="121817" x="3781425" y="2990850"/>
          <p14:tracePt t="121827" x="3790950" y="2990850"/>
          <p14:tracePt t="121834" x="3798888" y="2990850"/>
          <p14:tracePt t="121842" x="3806825" y="2990850"/>
          <p14:tracePt t="121851" x="3824288" y="2990850"/>
          <p14:tracePt t="121866" x="3849688" y="2990850"/>
          <p14:tracePt t="121874" x="3857625" y="2990850"/>
          <p14:tracePt t="121882" x="3875088" y="2990850"/>
          <p14:tracePt t="121891" x="3883025" y="2990850"/>
          <p14:tracePt t="121898" x="3908425" y="2990850"/>
          <p14:tracePt t="121906" x="3935413" y="2990850"/>
          <p14:tracePt t="121914" x="3943350" y="2990850"/>
          <p14:tracePt t="121922" x="3968750" y="2990850"/>
          <p14:tracePt t="121930" x="3994150" y="2990850"/>
          <p14:tracePt t="121940" x="4011613" y="2990850"/>
          <p14:tracePt t="121947" x="4037013" y="2990850"/>
          <p14:tracePt t="121956" x="4070350" y="2990850"/>
          <p14:tracePt t="121963" x="4105275" y="2990850"/>
          <p14:tracePt t="121973" x="4146550" y="2990850"/>
          <p14:tracePt t="121978" x="4171950" y="2990850"/>
          <p14:tracePt t="121989" x="4206875" y="2990850"/>
          <p14:tracePt t="121994" x="4240213" y="2990850"/>
          <p14:tracePt t="122001" x="4283075" y="2990850"/>
          <p14:tracePt t="122011" x="4300538" y="2990850"/>
          <p14:tracePt t="122017" x="4341813" y="2990850"/>
          <p14:tracePt t="122027" x="4368800" y="2990850"/>
          <p14:tracePt t="122034" x="4402138" y="2990850"/>
          <p14:tracePt t="122043" x="4427538" y="2990850"/>
          <p14:tracePt t="122051" x="4452938" y="2990850"/>
          <p14:tracePt t="122059" x="4478338" y="2990850"/>
          <p14:tracePt t="122066" x="4503738" y="2990850"/>
          <p14:tracePt t="122075" x="4513263" y="2990850"/>
          <p14:tracePt t="122081" x="4529138" y="2990850"/>
          <p14:tracePt t="122091" x="4538663" y="2990850"/>
          <p14:tracePt t="122099" x="4546600" y="2990850"/>
          <p14:tracePt t="122107" x="4554538" y="2990850"/>
          <p14:tracePt t="122114" x="4564063" y="2990850"/>
          <p14:tracePt t="122123" x="4572000" y="2990850"/>
          <p14:tracePt t="122130" x="4579938" y="2990850"/>
          <p14:tracePt t="122146" x="4589463" y="2990850"/>
          <p14:tracePt t="122157" x="4597400" y="2990850"/>
          <p14:tracePt t="122173" x="4605338" y="2990850"/>
          <p14:tracePt t="124714" x="4605338" y="2982913"/>
          <p14:tracePt t="124738" x="4605338" y="2965450"/>
          <p14:tracePt t="124787" x="4622800" y="2949575"/>
          <p14:tracePt t="124802" x="4622800" y="2940050"/>
          <p14:tracePt t="124827" x="4630738" y="2932113"/>
          <p14:tracePt t="124834" x="4630738" y="2914650"/>
          <p14:tracePt t="124850" x="4648200" y="2897188"/>
          <p14:tracePt t="124866" x="4665663" y="2881313"/>
          <p14:tracePt t="124875" x="4673600" y="2871788"/>
          <p14:tracePt t="124907" x="4683125" y="2863850"/>
          <p14:tracePt t="137586" x="4673600" y="2863850"/>
          <p14:tracePt t="137597" x="4665663" y="2863850"/>
          <p14:tracePt t="137613" x="4657725" y="2863850"/>
          <p14:tracePt t="137619" x="4657725" y="2846388"/>
          <p14:tracePt t="137627" x="4673600" y="2778125"/>
          <p14:tracePt t="137634" x="4708525" y="2744788"/>
          <p14:tracePt t="137642" x="4708525" y="2686050"/>
          <p14:tracePt t="137651" x="4708525" y="2651125"/>
          <p14:tracePt t="137657" x="4708525" y="2574925"/>
          <p14:tracePt t="137667" x="4683125" y="2524125"/>
          <p14:tracePt t="137674" x="4630738" y="2481263"/>
          <p14:tracePt t="137683" x="4614863" y="2473325"/>
          <p14:tracePt t="137843" x="4579938" y="2473325"/>
          <p14:tracePt t="137858" x="4452938" y="2541588"/>
          <p14:tracePt t="137867" x="4308475" y="2617788"/>
          <p14:tracePt t="137874" x="4206875" y="2686050"/>
          <p14:tracePt t="137883" x="4113213" y="2778125"/>
          <p14:tracePt t="137890" x="4011613" y="2838450"/>
          <p14:tracePt t="137899" x="3960813" y="2863850"/>
          <p14:tracePt t="137905" x="3883025" y="2881313"/>
          <p14:tracePt t="137914" x="3824288" y="2889250"/>
          <p14:tracePt t="137922" x="3806825" y="2889250"/>
          <p14:tracePt t="137929" x="3756025" y="2914650"/>
          <p14:tracePt t="137939" x="3697288" y="2932113"/>
          <p14:tracePt t="137946" x="3619500" y="2949575"/>
          <p14:tracePt t="137954" x="3568700" y="2949575"/>
          <p14:tracePt t="137963" x="3492500" y="2957513"/>
          <p14:tracePt t="137971" x="3390900" y="2957513"/>
          <p14:tracePt t="137980" x="3279775" y="2957513"/>
          <p14:tracePt t="137985" x="3170238" y="2957513"/>
          <p14:tracePt t="137996" x="3041650" y="2957513"/>
          <p14:tracePt t="138003" x="2940050" y="2957513"/>
          <p14:tracePt t="138013" x="2830513" y="2974975"/>
          <p14:tracePt t="138019" x="2752725" y="2974975"/>
          <p14:tracePt t="138025" x="2711450" y="2982913"/>
          <p14:tracePt t="138034" x="2686050" y="2982913"/>
          <p14:tracePt t="138051" x="2676525" y="2982913"/>
          <p14:tracePt t="138075" x="2668588" y="2982913"/>
          <p14:tracePt t="138114" x="2660650" y="2982913"/>
          <p14:tracePt t="138131" x="2643188" y="2974975"/>
          <p14:tracePt t="138138" x="2625725" y="2949575"/>
          <p14:tracePt t="138154" x="2617788" y="2940050"/>
          <p14:tracePt t="138163" x="2608263" y="2914650"/>
          <p14:tracePt t="138171" x="2600325" y="2897188"/>
          <p14:tracePt t="138180" x="2600325" y="2881313"/>
          <p14:tracePt t="138411" x="2600325" y="2871788"/>
          <p14:tracePt t="138428" x="2608263" y="2863850"/>
          <p14:tracePt t="138441" x="2625725" y="2855913"/>
          <p14:tracePt t="138451" x="2660650" y="2838450"/>
          <p14:tracePt t="138457" x="2736850" y="2813050"/>
          <p14:tracePt t="138465" x="2820988" y="2805113"/>
          <p14:tracePt t="138475" x="2897188" y="2795588"/>
          <p14:tracePt t="138482" x="3008313" y="2770188"/>
          <p14:tracePt t="138489" x="3109913" y="2762250"/>
          <p14:tracePt t="138497" x="3195638" y="2744788"/>
          <p14:tracePt t="138505" x="3254375" y="2744788"/>
          <p14:tracePt t="138514" x="3330575" y="2736850"/>
          <p14:tracePt t="138521" x="3373438" y="2736850"/>
          <p14:tracePt t="138531" x="3416300" y="2736850"/>
          <p14:tracePt t="138539" x="3441700" y="2727325"/>
          <p14:tracePt t="138548" x="3484563" y="2727325"/>
          <p14:tracePt t="138554" x="3492500" y="2727325"/>
          <p14:tracePt t="138564" x="3527425" y="2727325"/>
          <p14:tracePt t="138571" x="3535363" y="2727325"/>
          <p14:tracePt t="138581" x="3543300" y="2727325"/>
          <p14:tracePt t="138586" x="3552825" y="2727325"/>
          <p14:tracePt t="138596" x="3568700" y="2727325"/>
          <p14:tracePt t="138628" x="3578225" y="2727325"/>
          <p14:tracePt t="138634" x="3594100" y="2719388"/>
          <p14:tracePt t="138642" x="3603625" y="2719388"/>
          <p14:tracePt t="138649" x="3629025" y="2719388"/>
          <p14:tracePt t="138658" x="3646488" y="2719388"/>
          <p14:tracePt t="138667" x="3679825" y="2719388"/>
          <p14:tracePt t="138675" x="3705225" y="2719388"/>
          <p14:tracePt t="138682" x="3748088" y="2719388"/>
          <p14:tracePt t="138690" x="3773488" y="2711450"/>
          <p14:tracePt t="138697" x="3816350" y="2711450"/>
          <p14:tracePt t="138706" x="3857625" y="2711450"/>
          <p14:tracePt t="138714" x="3900488" y="2711450"/>
          <p14:tracePt t="138723" x="3935413" y="2711450"/>
          <p14:tracePt t="138731" x="3986213" y="2711450"/>
          <p14:tracePt t="138738" x="4011613" y="2711450"/>
          <p14:tracePt t="138747" x="4019550" y="2711450"/>
          <p14:tracePt t="138753" x="4044950" y="2711450"/>
          <p14:tracePt t="138764" x="4062413" y="2711450"/>
          <p14:tracePt t="138769" x="4070350" y="2711450"/>
          <p14:tracePt t="138780" x="4095750" y="2711450"/>
          <p14:tracePt t="138785" x="4105275" y="2711450"/>
          <p14:tracePt t="138797" x="4121150" y="2711450"/>
          <p14:tracePt t="138801" x="4138613" y="2711450"/>
          <p14:tracePt t="138810" x="4156075" y="2711450"/>
          <p14:tracePt t="138817" x="4181475" y="2711450"/>
          <p14:tracePt t="138825" x="4224338" y="2719388"/>
          <p14:tracePt t="138833" x="4275138" y="2727325"/>
          <p14:tracePt t="138841" x="4316413" y="2727325"/>
          <p14:tracePt t="138849" x="4402138" y="2744788"/>
          <p14:tracePt t="138858" x="4478338" y="2744788"/>
          <p14:tracePt t="138865" x="4605338" y="2787650"/>
          <p14:tracePt t="138873" x="4708525" y="2795588"/>
          <p14:tracePt t="138881" x="4818063" y="2820988"/>
          <p14:tracePt t="138889" x="4937125" y="2830513"/>
          <p14:tracePt t="138898" x="5038725" y="2855913"/>
          <p14:tracePt t="138905" x="5149850" y="2871788"/>
          <p14:tracePt t="138913" x="5251450" y="2871788"/>
          <p14:tracePt t="138921" x="5353050" y="2897188"/>
          <p14:tracePt t="138931" x="5413375" y="2906713"/>
          <p14:tracePt t="138937" x="5489575" y="2932113"/>
          <p14:tracePt t="138947" x="5532438" y="2940050"/>
          <p14:tracePt t="138954" x="5583238" y="2957513"/>
          <p14:tracePt t="138964" x="5600700" y="2965450"/>
          <p14:tracePt t="138970" x="5634038" y="2974975"/>
          <p14:tracePt t="138980" x="5651500" y="2982913"/>
          <p14:tracePt t="138987" x="5676900" y="2990850"/>
          <p14:tracePt t="138996" x="5694363" y="3000375"/>
          <p14:tracePt t="139002" x="5710238" y="3008313"/>
          <p14:tracePt t="139013" x="5727700" y="3008313"/>
          <p14:tracePt t="139018" x="5727700" y="3016250"/>
          <p14:tracePt t="139025" x="5761038" y="3033713"/>
          <p14:tracePt t="139034" x="5778500" y="3041650"/>
          <p14:tracePt t="139042" x="5788025" y="3041650"/>
          <p14:tracePt t="139050" x="5813425" y="3051175"/>
          <p14:tracePt t="139058" x="5821363" y="3059113"/>
          <p14:tracePt t="139077" x="5846763" y="3076575"/>
          <p14:tracePt t="139082" x="5854700" y="3076575"/>
          <p14:tracePt t="139090" x="5872163" y="3094038"/>
          <p14:tracePt t="139100" x="5880100" y="3101975"/>
          <p14:tracePt t="144442" x="5889625" y="3127375"/>
          <p14:tracePt t="144459" x="5854700" y="3178175"/>
          <p14:tracePt t="144467" x="5795963" y="3271838"/>
          <p14:tracePt t="144474" x="5727700" y="3373438"/>
          <p14:tracePt t="144484" x="5659438" y="3467100"/>
          <p14:tracePt t="144491" x="5591175" y="3543300"/>
          <p14:tracePt t="144500" x="5549900" y="3594100"/>
          <p14:tracePt t="144507" x="5532438" y="3611563"/>
          <p14:tracePt t="144523" x="5583238" y="3619500"/>
          <p14:tracePt t="144532" x="5684838" y="3594100"/>
          <p14:tracePt t="144539" x="5803900" y="3552825"/>
          <p14:tracePt t="144546" x="5905500" y="3484563"/>
          <p14:tracePt t="144553" x="5915025" y="3467100"/>
          <p14:tracePt t="144561" x="5922963" y="3467100"/>
          <p14:tracePt t="144569" x="5932488" y="3467100"/>
          <p14:tracePt t="144785" x="5854700" y="3484563"/>
          <p14:tracePt t="144794" x="5719763" y="3517900"/>
          <p14:tracePt t="144801" x="5634038" y="3543300"/>
          <p14:tracePt t="144810" x="5489575" y="3586163"/>
          <p14:tracePt t="144818" x="5311775" y="3646488"/>
          <p14:tracePt t="144826" x="5192713" y="3671888"/>
          <p14:tracePt t="144834" x="5030788" y="3705225"/>
          <p14:tracePt t="144841" x="4886325" y="3738563"/>
          <p14:tracePt t="144851" x="4699000" y="3798888"/>
          <p14:tracePt t="144857" x="4554538" y="3832225"/>
          <p14:tracePt t="144867" x="4384675" y="3892550"/>
          <p14:tracePt t="144873" x="4214813" y="3951288"/>
          <p14:tracePt t="144884" x="4079875" y="3986213"/>
          <p14:tracePt t="144889" x="4011613" y="3994150"/>
          <p14:tracePt t="144900" x="3951288" y="4019550"/>
          <p14:tracePt t="144905" x="3908425" y="4037013"/>
          <p14:tracePt t="144917" x="3883025" y="4044950"/>
          <p14:tracePt t="144921" x="3849688" y="4044950"/>
          <p14:tracePt t="144932" x="3816350" y="4052888"/>
          <p14:tracePt t="144937" x="3781425" y="4052888"/>
          <p14:tracePt t="144945" x="3756025" y="4062413"/>
          <p14:tracePt t="144953" x="3738563" y="4062413"/>
          <p14:tracePt t="144962" x="3713163" y="4062413"/>
          <p14:tracePt t="144969" x="3687763" y="4062413"/>
          <p14:tracePt t="144977" x="3679825" y="4062413"/>
          <p14:tracePt t="144985" x="3636963" y="4062413"/>
          <p14:tracePt t="144994" x="3603625" y="4087813"/>
          <p14:tracePt t="145001" x="3586163" y="4087813"/>
          <p14:tracePt t="145010" x="3552825" y="4087813"/>
          <p14:tracePt t="145017" x="3543300" y="4087813"/>
          <p14:tracePt t="145025" x="3517900" y="4087813"/>
          <p14:tracePt t="145034" x="3492500" y="4087813"/>
          <p14:tracePt t="145041" x="3475038" y="4087813"/>
          <p14:tracePt t="145050" x="3449638" y="4087813"/>
          <p14:tracePt t="145057" x="3433763" y="4087813"/>
          <p14:tracePt t="145077" x="3408363" y="4087813"/>
          <p14:tracePt t="145084" x="3398838" y="4087813"/>
          <p14:tracePt t="145091" x="3390900" y="4087813"/>
          <p14:tracePt t="145101" x="3373438" y="4087813"/>
          <p14:tracePt t="145107" x="3365500" y="4095750"/>
          <p14:tracePt t="145117" x="3348038" y="4113213"/>
          <p14:tracePt t="145122" x="3322638" y="4130675"/>
          <p14:tracePt t="145132" x="3289300" y="4156075"/>
          <p14:tracePt t="145138" x="3271838" y="4171950"/>
          <p14:tracePt t="145149" x="3254375" y="4181475"/>
          <p14:tracePt t="145162" x="3246438" y="4181475"/>
          <p14:tracePt t="145170" x="3263900" y="4181475"/>
          <p14:tracePt t="145178" x="3314700" y="4138613"/>
          <p14:tracePt t="145186" x="3355975" y="4121150"/>
          <p14:tracePt t="145194" x="3355975" y="4113213"/>
          <p14:tracePt t="145403" x="3305175" y="4130675"/>
          <p14:tracePt t="145410" x="3228975" y="4189413"/>
          <p14:tracePt t="145417" x="3178175" y="4224338"/>
          <p14:tracePt t="145426" x="3084513" y="4300538"/>
          <p14:tracePt t="145433" x="3033713" y="4359275"/>
          <p14:tracePt t="145442" x="2949575" y="4427538"/>
          <p14:tracePt t="145450" x="2914650" y="4470400"/>
          <p14:tracePt t="145457" x="2838450" y="4589463"/>
          <p14:tracePt t="145467" x="2795588" y="4716463"/>
          <p14:tracePt t="145474" x="2727325" y="4886325"/>
          <p14:tracePt t="145484" x="2686050" y="5056188"/>
          <p14:tracePt t="145491" x="2660650" y="5276850"/>
          <p14:tracePt t="145500" x="2660650" y="5362575"/>
          <p14:tracePt t="145507" x="2660650" y="5430838"/>
          <p14:tracePt t="145517" x="2660650" y="5532438"/>
          <p14:tracePt t="145523" x="2686050" y="5634038"/>
          <p14:tracePt t="145532" x="2719388" y="5761038"/>
          <p14:tracePt t="145538" x="2727325" y="5889625"/>
          <p14:tracePt t="145546" x="2744788" y="5991225"/>
          <p14:tracePt t="145554" x="2762250" y="6067425"/>
          <p14:tracePt t="145561" x="2770188" y="6127750"/>
          <p14:tracePt t="145571" x="2787650" y="6186488"/>
          <p14:tracePt t="145578" x="2795588" y="6229350"/>
          <p14:tracePt t="145587" x="2795588" y="6262688"/>
          <p14:tracePt t="145595" x="2805113" y="6305550"/>
          <p14:tracePt t="145603" x="2805113" y="6330950"/>
          <p14:tracePt t="145610" x="2813050" y="6348413"/>
          <p14:tracePt t="145618" x="2813050" y="6365875"/>
          <p14:tracePt t="145625" x="2820988" y="6391275"/>
          <p14:tracePt t="145634" x="2830513" y="6407150"/>
          <p14:tracePt t="145643" x="2838450" y="6432550"/>
          <p14:tracePt t="145650" x="2855913" y="6442075"/>
          <p14:tracePt t="145659" x="2863850" y="6450013"/>
          <p14:tracePt t="145666" x="2881313" y="6483350"/>
          <p14:tracePt t="145674" x="2889250" y="6492875"/>
          <p14:tracePt t="145684" x="2897188" y="6510338"/>
          <p14:tracePt t="145690" x="2914650" y="6535738"/>
          <p14:tracePt t="145701" x="2922588" y="6561138"/>
          <p14:tracePt t="145705" x="2940050" y="6577013"/>
          <p14:tracePt t="145718" x="2957513" y="6611938"/>
          <p14:tracePt t="145721" x="2965450" y="6627813"/>
          <p14:tracePt t="145730" x="3000375" y="6662738"/>
          <p14:tracePt t="145737" x="3016250" y="6688138"/>
          <p14:tracePt t="145746" x="3041650" y="6713538"/>
          <p14:tracePt t="145754" x="3067050" y="6731000"/>
          <p14:tracePt t="145761" x="3119438" y="6756400"/>
          <p14:tracePt t="145771" x="3135313" y="6764338"/>
          <p14:tracePt t="145778" x="3160713" y="6781800"/>
          <p14:tracePt t="145787" x="3186113" y="6789738"/>
          <p14:tracePt t="145794" x="3211513" y="6789738"/>
          <p14:tracePt t="145803" x="3221038" y="6799263"/>
          <p14:tracePt t="145810" x="3246438" y="6799263"/>
          <p14:tracePt t="145819" x="3254375" y="6799263"/>
          <p14:tracePt t="145826" x="3271838" y="6799263"/>
          <p14:tracePt t="145834" x="3279775" y="6799263"/>
          <p14:tracePt t="145843" x="3289300" y="6799263"/>
          <p14:tracePt t="145850" x="3305175" y="6789738"/>
          <p14:tracePt t="145859" x="3322638" y="6781800"/>
          <p14:tracePt t="145868" x="3322638" y="6772275"/>
          <p14:tracePt t="145884" x="3330575" y="6764338"/>
          <p14:tracePt t="145923" x="3340100" y="6746875"/>
          <p14:tracePt t="145954" x="3348038" y="6746875"/>
          <p14:tracePt t="146001" x="3348038" y="6738938"/>
          <p14:tracePt t="146009" x="3348038" y="6721475"/>
          <p14:tracePt t="146019" x="3348038" y="6696075"/>
          <p14:tracePt t="146026" x="3322638" y="6654800"/>
          <p14:tracePt t="146035" x="3279775" y="6594475"/>
          <p14:tracePt t="146042" x="3203575" y="6510338"/>
          <p14:tracePt t="146051" x="3119438" y="6432550"/>
          <p14:tracePt t="146062" x="3041650" y="6356350"/>
          <p14:tracePt t="146068" x="2965450" y="6288088"/>
          <p14:tracePt t="146074" x="2871788" y="6194425"/>
          <p14:tracePt t="146086" x="2805113" y="6127750"/>
          <p14:tracePt t="146089" x="2744788" y="6049963"/>
          <p14:tracePt t="146101" x="2719388" y="5983288"/>
          <p14:tracePt t="146107" x="2693988" y="5922963"/>
          <p14:tracePt t="146117" x="2686050" y="5889625"/>
          <p14:tracePt t="146123" x="2676525" y="5821363"/>
          <p14:tracePt t="146133" x="2676525" y="5745163"/>
          <p14:tracePt t="146138" x="2676525" y="5676900"/>
          <p14:tracePt t="146146" x="2676525" y="5600700"/>
          <p14:tracePt t="146154" x="2686050" y="5540375"/>
          <p14:tracePt t="146161" x="2719388" y="5481638"/>
          <p14:tracePt t="146171" x="2787650" y="5405438"/>
          <p14:tracePt t="146178" x="2830513" y="5345113"/>
          <p14:tracePt t="146186" x="2881313" y="5286375"/>
          <p14:tracePt t="146195" x="2914650" y="5235575"/>
          <p14:tracePt t="146203" x="2940050" y="5208588"/>
          <p14:tracePt t="146210" x="2949575" y="5183188"/>
          <p14:tracePt t="146219" x="2957513" y="5141913"/>
          <p14:tracePt t="146226" x="2974975" y="5106988"/>
          <p14:tracePt t="146234" x="2982913" y="5081588"/>
          <p14:tracePt t="146243" x="2982913" y="5038725"/>
          <p14:tracePt t="146251" x="2982913" y="5030788"/>
          <p14:tracePt t="146259" x="2982913" y="5005388"/>
          <p14:tracePt t="146267" x="2982913" y="4987925"/>
          <p14:tracePt t="146274" x="2974975" y="4972050"/>
          <p14:tracePt t="146284" x="2957513" y="4954588"/>
          <p14:tracePt t="146291" x="2922588" y="4937125"/>
          <p14:tracePt t="146300" x="2914650" y="4937125"/>
          <p14:tracePt t="146317" x="2897188" y="4919663"/>
          <p14:tracePt t="146331" x="2974975" y="4868863"/>
          <p14:tracePt t="146339" x="3033713" y="4852988"/>
          <p14:tracePt t="146346" x="3119438" y="4843463"/>
          <p14:tracePt t="146354" x="3178175" y="4843463"/>
          <p14:tracePt t="146363" x="3221038" y="4843463"/>
          <p14:tracePt t="146370" x="3254375" y="4843463"/>
          <p14:tracePt t="146378" x="3297238" y="4852988"/>
          <p14:tracePt t="146385" x="3305175" y="4860925"/>
          <p14:tracePt t="146394" x="3314700" y="4860925"/>
          <p14:tracePt t="146626" x="3314700" y="4878388"/>
          <p14:tracePt t="146634" x="3297238" y="4886325"/>
          <p14:tracePt t="146642" x="3289300" y="4886325"/>
          <p14:tracePt t="146651" x="3271838" y="4886325"/>
          <p14:tracePt t="146658" x="3238500" y="4886325"/>
          <p14:tracePt t="146667" x="3221038" y="4886325"/>
          <p14:tracePt t="146673" x="3186113" y="4894263"/>
          <p14:tracePt t="146684" x="3178175" y="4894263"/>
          <p14:tracePt t="146689" x="3170238" y="4894263"/>
          <p14:tracePt t="146700" x="3152775" y="4894263"/>
          <p14:tracePt t="146706" x="3127375" y="4860925"/>
          <p14:tracePt t="146715" x="3119438" y="4843463"/>
          <p14:tracePt t="146723" x="3109913" y="4810125"/>
          <p14:tracePt t="146732" x="3109913" y="4784725"/>
          <p14:tracePt t="146739" x="3109913" y="4759325"/>
          <p14:tracePt t="146745" x="3109913" y="4749800"/>
          <p14:tracePt t="146754" x="3127375" y="4733925"/>
          <p14:tracePt t="146762" x="3127375" y="4716463"/>
          <p14:tracePt t="146771" x="3160713" y="4683125"/>
          <p14:tracePt t="146779" x="3170238" y="4657725"/>
          <p14:tracePt t="146785" x="3203575" y="4622800"/>
          <p14:tracePt t="146796" x="3246438" y="4564063"/>
          <p14:tracePt t="146802" x="3297238" y="4513263"/>
          <p14:tracePt t="146810" x="3330575" y="4470400"/>
          <p14:tracePt t="146818" x="3355975" y="4445000"/>
          <p14:tracePt t="146826" x="3373438" y="4410075"/>
          <p14:tracePt t="146835" x="3390900" y="4384675"/>
          <p14:tracePt t="146842" x="3408363" y="4351338"/>
          <p14:tracePt t="146850" x="3424238" y="4325938"/>
          <p14:tracePt t="146858" x="3441700" y="4316413"/>
          <p14:tracePt t="146868" x="3467100" y="4291013"/>
          <p14:tracePt t="146873" x="3467100" y="4275138"/>
          <p14:tracePt t="146884" x="3484563" y="4265613"/>
          <p14:tracePt t="146890" x="3509963" y="4249738"/>
          <p14:tracePt t="146901" x="3527425" y="4249738"/>
          <p14:tracePt t="146907" x="3527425" y="4240213"/>
          <p14:tracePt t="146916" x="3543300" y="4232275"/>
          <p14:tracePt t="146929" x="3552825" y="4224338"/>
          <p14:tracePt t="146978" x="3552825" y="4206875"/>
          <p14:tracePt t="146987" x="3543300" y="4181475"/>
          <p14:tracePt t="146994" x="3535363" y="4156075"/>
          <p14:tracePt t="147051" x="3527425" y="4146550"/>
          <p14:tracePt t="147058" x="3527425" y="4138613"/>
          <p14:tracePt t="147068" x="3517900" y="4130675"/>
          <p14:tracePt t="147171" x="3527425" y="4130675"/>
          <p14:tracePt t="147178" x="3603625" y="4130675"/>
          <p14:tracePt t="147187" x="3722688" y="4130675"/>
          <p14:tracePt t="147194" x="3832225" y="4156075"/>
          <p14:tracePt t="147201" x="4011613" y="4164013"/>
          <p14:tracePt t="147210" x="4156075" y="4189413"/>
          <p14:tracePt t="147218" x="4316413" y="4214813"/>
          <p14:tracePt t="147227" x="4503738" y="4240213"/>
          <p14:tracePt t="147235" x="4699000" y="4283075"/>
          <p14:tracePt t="147242" x="4843463" y="4308475"/>
          <p14:tracePt t="147252" x="4987925" y="4333875"/>
          <p14:tracePt t="147259" x="5141913" y="4359275"/>
          <p14:tracePt t="147268" x="5260975" y="4368800"/>
          <p14:tracePt t="147274" x="5370513" y="4376738"/>
          <p14:tracePt t="147284" x="5464175" y="4402138"/>
          <p14:tracePt t="147291" x="5524500" y="4410075"/>
          <p14:tracePt t="147301" x="5532438" y="4410075"/>
          <p14:tracePt t="147433" x="5532438" y="4435475"/>
          <p14:tracePt t="147451" x="5532438" y="4445000"/>
          <p14:tracePt t="147458" x="5532438" y="4470400"/>
          <p14:tracePt t="147468" x="5532438" y="4495800"/>
          <p14:tracePt t="147474" x="5557838" y="4529138"/>
          <p14:tracePt t="147485" x="5641975" y="4564063"/>
          <p14:tracePt t="147490" x="5735638" y="4622800"/>
          <p14:tracePt t="147500" x="5788025" y="4640263"/>
          <p14:tracePt t="147507" x="5821363" y="4673600"/>
          <p14:tracePt t="147515" x="5821363" y="4708525"/>
          <p14:tracePt t="147673" x="5821363" y="4716463"/>
          <p14:tracePt t="147685" x="5821363" y="4724400"/>
          <p14:tracePt t="147701" x="5813425" y="4733925"/>
          <p14:tracePt t="147707" x="5795963" y="4759325"/>
          <p14:tracePt t="147722" x="5795963" y="4767263"/>
          <p14:tracePt t="147732" x="5770563" y="4792663"/>
          <p14:tracePt t="147739" x="5753100" y="4810125"/>
          <p14:tracePt t="147745" x="5727700" y="4835525"/>
          <p14:tracePt t="147754" x="5710238" y="4835525"/>
          <p14:tracePt t="147762" x="5668963" y="4835525"/>
          <p14:tracePt t="147771" x="5651500" y="4835525"/>
          <p14:tracePt t="147779" x="5641975" y="4835525"/>
          <p14:tracePt t="147794" x="5616575" y="4835525"/>
          <p14:tracePt t="147803" x="5540375" y="4827588"/>
          <p14:tracePt t="147809" x="5456238" y="4802188"/>
          <p14:tracePt t="147818" x="5337175" y="4792663"/>
          <p14:tracePt t="147826" x="5226050" y="4767263"/>
          <p14:tracePt t="147835" x="5081588" y="4741863"/>
          <p14:tracePt t="147843" x="4929188" y="4733925"/>
          <p14:tracePt t="147851" x="4784725" y="4699000"/>
          <p14:tracePt t="147859" x="4622800" y="4673600"/>
          <p14:tracePt t="147867" x="4478338" y="4648200"/>
          <p14:tracePt t="147874" x="4341813" y="4622800"/>
          <p14:tracePt t="147884" x="4224338" y="4614863"/>
          <p14:tracePt t="147891" x="4121150" y="4589463"/>
          <p14:tracePt t="147901" x="4019550" y="4579938"/>
          <p14:tracePt t="147906" x="3917950" y="4554538"/>
          <p14:tracePt t="147917" x="3849688" y="4546600"/>
          <p14:tracePt t="147923" x="3790950" y="4529138"/>
          <p14:tracePt t="147929" x="3730625" y="4529138"/>
          <p14:tracePt t="147939" x="3679825" y="4513263"/>
          <p14:tracePt t="147946" x="3662363" y="4513263"/>
          <p14:tracePt t="147954" x="3629025" y="4495800"/>
          <p14:tracePt t="147962" x="3603625" y="4495800"/>
          <p14:tracePt t="147971" x="3568700" y="4495800"/>
          <p14:tracePt t="147978" x="3560763" y="4495800"/>
          <p14:tracePt t="147987" x="3543300" y="4486275"/>
          <p14:tracePt t="147994" x="3535363" y="4478338"/>
          <p14:tracePt t="148002" x="3527425" y="4478338"/>
          <p14:tracePt t="148010" x="3509963" y="4460875"/>
          <p14:tracePt t="148018" x="3492500" y="4452938"/>
          <p14:tracePt t="148027" x="3475038" y="4445000"/>
          <p14:tracePt t="148035" x="3459163" y="4427538"/>
          <p14:tracePt t="148043" x="3424238" y="4410075"/>
          <p14:tracePt t="148050" x="3408363" y="4394200"/>
          <p14:tracePt t="148063" x="3373438" y="4384675"/>
          <p14:tracePt t="148068" x="3355975" y="4368800"/>
          <p14:tracePt t="148074" x="3330575" y="4351338"/>
          <p14:tracePt t="148085" x="3322638" y="4341813"/>
          <p14:tracePt t="148091" x="3305175" y="4333875"/>
          <p14:tracePt t="148101" x="3289300" y="4325938"/>
          <p14:tracePt t="148107" x="3279775" y="4308475"/>
          <p14:tracePt t="148117" x="3271838" y="4300538"/>
          <p14:tracePt t="148123" x="3254375" y="4300538"/>
          <p14:tracePt t="148129" x="3228975" y="4283075"/>
          <p14:tracePt t="148138" x="3221038" y="4265613"/>
          <p14:tracePt t="148146" x="3211513" y="4257675"/>
          <p14:tracePt t="148153" x="3186113" y="4240213"/>
          <p14:tracePt t="148162" x="3152775" y="4214813"/>
          <p14:tracePt t="148170" x="3135313" y="4197350"/>
          <p14:tracePt t="148178" x="3101975" y="4164013"/>
          <p14:tracePt t="148186" x="3076575" y="4138613"/>
          <p14:tracePt t="148194" x="3051175" y="4113213"/>
          <p14:tracePt t="148203" x="3025775" y="4087813"/>
          <p14:tracePt t="148210" x="3000375" y="4062413"/>
          <p14:tracePt t="148218" x="2949575" y="4019550"/>
          <p14:tracePt t="148226" x="2940050" y="4002088"/>
          <p14:tracePt t="148234" x="2906713" y="3976688"/>
          <p14:tracePt t="148243" x="2855913" y="3951288"/>
          <p14:tracePt t="148251" x="2830513" y="3925888"/>
          <p14:tracePt t="148259" x="2805113" y="3917950"/>
          <p14:tracePt t="148268" x="2762250" y="3883025"/>
          <p14:tracePt t="148274" x="2744788" y="3867150"/>
          <p14:tracePt t="148284" x="2719388" y="3841750"/>
          <p14:tracePt t="148291" x="2693988" y="3824288"/>
          <p14:tracePt t="148301" x="2676525" y="3806825"/>
          <p14:tracePt t="148306" x="2668588" y="3790950"/>
          <p14:tracePt t="148317" x="2651125" y="3781425"/>
          <p14:tracePt t="148322" x="2643188" y="3773488"/>
          <p14:tracePt t="148339" x="2633663" y="3763963"/>
          <p14:tracePt t="148370" x="2633663" y="3748088"/>
          <p14:tracePt t="148378" x="2625725" y="3730625"/>
          <p14:tracePt t="148386" x="2625725" y="3722688"/>
          <p14:tracePt t="148394" x="2608263" y="3697288"/>
          <p14:tracePt t="148402" x="2600325" y="3687763"/>
          <p14:tracePt t="148410" x="2582863" y="3671888"/>
          <p14:tracePt t="148419" x="2574925" y="3654425"/>
          <p14:tracePt t="148426" x="2557463" y="3636963"/>
          <p14:tracePt t="148435" x="2532063" y="3619500"/>
          <p14:tracePt t="148443" x="2524125" y="3611563"/>
          <p14:tracePt t="148452" x="2506663" y="3594100"/>
          <p14:tracePt t="148459" x="2498725" y="3586163"/>
          <p14:tracePt t="148468" x="2463800" y="3560763"/>
          <p14:tracePt t="148491" x="2447925" y="3543300"/>
          <p14:tracePt t="148544" x="2438400" y="3543300"/>
          <p14:tracePt t="148634" x="2447925" y="3543300"/>
          <p14:tracePt t="148642" x="2463800" y="3543300"/>
          <p14:tracePt t="148652" x="2473325" y="3543300"/>
          <p14:tracePt t="148659" x="2489200" y="3552825"/>
          <p14:tracePt t="148669" x="2506663" y="3560763"/>
          <p14:tracePt t="148674" x="2524125" y="3568700"/>
          <p14:tracePt t="148684" x="2541588" y="3578225"/>
          <p14:tracePt t="148689" x="2557463" y="3586163"/>
          <p14:tracePt t="148698" x="2566988" y="3594100"/>
          <p14:tracePt t="148705" x="2574925" y="3611563"/>
          <p14:tracePt t="148714" x="2582863" y="3611563"/>
          <p14:tracePt t="148722" x="2600325" y="3629025"/>
          <p14:tracePt t="148729" x="2600325" y="3636963"/>
          <p14:tracePt t="148738" x="2617788" y="3654425"/>
          <p14:tracePt t="148746" x="2625725" y="3671888"/>
          <p14:tracePt t="148762" x="2625725" y="3687763"/>
          <p14:tracePt t="148770" x="2625725" y="3697288"/>
          <p14:tracePt t="148777" x="2625725" y="3705225"/>
          <p14:tracePt t="148787" x="2617788" y="3722688"/>
          <p14:tracePt t="148794" x="2608263" y="3722688"/>
          <p14:tracePt t="148803" x="2600325" y="3738563"/>
          <p14:tracePt t="148811" x="2582863" y="3738563"/>
          <p14:tracePt t="148819" x="2557463" y="3756025"/>
          <p14:tracePt t="148825" x="2541588" y="3763963"/>
          <p14:tracePt t="148834" x="2524125" y="3781425"/>
          <p14:tracePt t="148843" x="2506663" y="3790950"/>
          <p14:tracePt t="148851" x="2489200" y="3790950"/>
          <p14:tracePt t="148859" x="2489200" y="3798888"/>
          <p14:tracePt t="148868" x="2481263" y="3798888"/>
          <p14:tracePt t="148939" x="2473325" y="3806825"/>
          <p14:tracePt t="148963" x="2473325" y="3816350"/>
          <p14:tracePt t="148978" x="2481263" y="3816350"/>
          <p14:tracePt t="148986" x="2498725" y="3816350"/>
          <p14:tracePt t="148994" x="2516188" y="3816350"/>
          <p14:tracePt t="149002" x="2532063" y="3816350"/>
          <p14:tracePt t="149009" x="2566988" y="3816350"/>
          <p14:tracePt t="149019" x="2592388" y="3816350"/>
          <p14:tracePt t="149026" x="2617788" y="3816350"/>
          <p14:tracePt t="149035" x="2651125" y="3816350"/>
          <p14:tracePt t="149042" x="2693988" y="3816350"/>
          <p14:tracePt t="149052" x="2736850" y="3816350"/>
          <p14:tracePt t="149063" x="2787650" y="3816350"/>
          <p14:tracePt t="149068" x="2813050" y="3816350"/>
          <p14:tracePt t="149073" x="2830513" y="3816350"/>
          <p14:tracePt t="149084" x="2855913" y="3816350"/>
          <p14:tracePt t="149099" x="2863850" y="3816350"/>
          <p14:tracePt t="149113" x="2871788" y="3816350"/>
          <p14:tracePt t="149201" x="2846388" y="3816350"/>
          <p14:tracePt t="149218" x="2846388" y="3824288"/>
          <p14:tracePt t="149225" x="2820988" y="3824288"/>
          <p14:tracePt t="149234" x="2813050" y="3824288"/>
          <p14:tracePt t="149252" x="2805113" y="3832225"/>
          <p14:tracePt t="149259" x="2795588" y="3832225"/>
          <p14:tracePt t="149314" x="2778125" y="3832225"/>
          <p14:tracePt t="149323" x="2770188" y="3832225"/>
          <p14:tracePt t="149329" x="2762250" y="3832225"/>
          <p14:tracePt t="149339" x="2752725" y="3832225"/>
          <p14:tracePt t="149346" x="2744788" y="3816350"/>
          <p14:tracePt t="149354" x="2736850" y="3806825"/>
          <p14:tracePt t="149363" x="2727325" y="3798888"/>
          <p14:tracePt t="149370" x="2727325" y="3781425"/>
          <p14:tracePt t="149378" x="2719388" y="3763963"/>
          <p14:tracePt t="149386" x="2719388" y="3756025"/>
          <p14:tracePt t="149394" x="2719388" y="3738563"/>
          <p14:tracePt t="149402" x="2719388" y="3730625"/>
          <p14:tracePt t="149411" x="2719388" y="3722688"/>
          <p14:tracePt t="149418" x="2719388" y="3713163"/>
          <p14:tracePt t="149426" x="2719388" y="3705225"/>
          <p14:tracePt t="149436" x="2719388" y="3697288"/>
          <p14:tracePt t="149443" x="2736850" y="3687763"/>
          <p14:tracePt t="149452" x="2736850" y="3679825"/>
          <p14:tracePt t="149474" x="2744788" y="3679825"/>
          <p14:tracePt t="149485" x="2762250" y="3679825"/>
          <p14:tracePt t="149489" x="2770188" y="3679825"/>
          <p14:tracePt t="149501" x="2787650" y="3679825"/>
          <p14:tracePt t="149505" x="2805113" y="3679825"/>
          <p14:tracePt t="149513" x="2813050" y="3679825"/>
          <p14:tracePt t="149522" x="2838450" y="3679825"/>
          <p14:tracePt t="149530" x="2855913" y="3679825"/>
          <p14:tracePt t="149538" x="2881313" y="3687763"/>
          <p14:tracePt t="149546" x="2906713" y="3705225"/>
          <p14:tracePt t="149554" x="2922588" y="3713163"/>
          <p14:tracePt t="149609" x="2932113" y="3722688"/>
          <p14:tracePt t="149649" x="2932113" y="3730625"/>
          <p14:tracePt t="149657" x="2914650" y="3748088"/>
          <p14:tracePt t="149668" x="2881313" y="3748088"/>
          <p14:tracePt t="149673" x="2838450" y="3756025"/>
          <p14:tracePt t="149684" x="2778125" y="3756025"/>
          <p14:tracePt t="149689" x="2711450" y="3763963"/>
          <p14:tracePt t="149698" x="2651125" y="3763963"/>
          <p14:tracePt t="149705" x="2592388" y="3773488"/>
          <p14:tracePt t="149714" x="2516188" y="3773488"/>
          <p14:tracePt t="149721" x="2463800" y="3773488"/>
          <p14:tracePt t="149730" x="2387600" y="3773488"/>
          <p14:tracePt t="149737" x="2344738" y="3773488"/>
          <p14:tracePt t="149746" x="2303463" y="3773488"/>
          <p14:tracePt t="149753" x="2268538" y="3773488"/>
          <p14:tracePt t="149762" x="2227263" y="3773488"/>
          <p14:tracePt t="149769" x="2192338" y="3773488"/>
          <p14:tracePt t="149777" x="2174875" y="3773488"/>
          <p14:tracePt t="149785" x="2149475" y="3773488"/>
          <p14:tracePt t="149793" x="2133600" y="3773488"/>
          <p14:tracePt t="149809" x="2124075" y="3773488"/>
          <p14:tracePt t="149898" x="2133600" y="3773488"/>
          <p14:tracePt t="149913" x="2159000" y="3773488"/>
          <p14:tracePt t="149923" x="2192338" y="3773488"/>
          <p14:tracePt t="149929" x="2243138" y="3773488"/>
          <p14:tracePt t="149939" x="2293938" y="3773488"/>
          <p14:tracePt t="149946" x="2362200" y="3781425"/>
          <p14:tracePt t="149954" x="2405063" y="3781425"/>
          <p14:tracePt t="149963" x="2481263" y="3781425"/>
          <p14:tracePt t="149971" x="2524125" y="3790950"/>
          <p14:tracePt t="149978" x="2557463" y="3790950"/>
          <p14:tracePt t="149986" x="2582863" y="3798888"/>
          <p14:tracePt t="150307" x="2592388" y="3806825"/>
          <p14:tracePt t="150339" x="2592388" y="3816350"/>
          <p14:tracePt t="150346" x="2608263" y="3824288"/>
          <p14:tracePt t="150354" x="2625725" y="3824288"/>
          <p14:tracePt t="150362" x="2668588" y="3832225"/>
          <p14:tracePt t="150370" x="2711450" y="3849688"/>
          <p14:tracePt t="150378" x="2762250" y="3849688"/>
          <p14:tracePt t="150386" x="2838450" y="3867150"/>
          <p14:tracePt t="150394" x="2914650" y="3875088"/>
          <p14:tracePt t="150403" x="2982913" y="3875088"/>
          <p14:tracePt t="150410" x="3051175" y="3875088"/>
          <p14:tracePt t="150420" x="3101975" y="3883025"/>
          <p14:tracePt t="150426" x="3144838" y="3883025"/>
          <p14:tracePt t="150436" x="3170238" y="3883025"/>
          <p14:tracePt t="150442" x="3178175" y="3883025"/>
          <p14:tracePt t="150453" x="3203575" y="3883025"/>
          <p14:tracePt t="150458" x="3228975" y="3867150"/>
          <p14:tracePt t="150468" x="3246438" y="3849688"/>
          <p14:tracePt t="150474" x="3254375" y="3841750"/>
          <p14:tracePt t="150484" x="3279775" y="3816350"/>
          <p14:tracePt t="150489" x="3297238" y="3781425"/>
          <p14:tracePt t="150498" x="3330575" y="3730625"/>
          <p14:tracePt t="150506" x="3355975" y="3679825"/>
          <p14:tracePt t="150514" x="3373438" y="3646488"/>
          <p14:tracePt t="150523" x="3416300" y="3578225"/>
          <p14:tracePt t="150530" x="3433763" y="3560763"/>
          <p14:tracePt t="150537" x="3449638" y="3535363"/>
          <p14:tracePt t="150547" x="3467100" y="3509963"/>
          <p14:tracePt t="150554" x="3484563" y="3484563"/>
          <p14:tracePt t="150562" x="3492500" y="3475038"/>
          <p14:tracePt t="150570" x="3509963" y="3459163"/>
          <p14:tracePt t="150578" x="3517900" y="3433763"/>
          <p14:tracePt t="150587" x="3535363" y="3416300"/>
          <p14:tracePt t="150595" x="3552825" y="3408363"/>
          <p14:tracePt t="150603" x="3552825" y="3390900"/>
          <p14:tracePt t="150610" x="3560763" y="3373438"/>
          <p14:tracePt t="150619" x="3568700" y="3340100"/>
          <p14:tracePt t="150626" x="3578225" y="3330575"/>
          <p14:tracePt t="150642" x="3578225" y="3322638"/>
          <p14:tracePt t="150653" x="3594100" y="3305175"/>
          <p14:tracePt t="150658" x="3594100" y="3297238"/>
          <p14:tracePt t="150668" x="3603625" y="3297238"/>
          <p14:tracePt t="150674" x="3619500" y="3279775"/>
          <p14:tracePt t="150682" x="3629025" y="3271838"/>
          <p14:tracePt t="150697" x="3636963" y="3263900"/>
          <p14:tracePt t="150706" x="3646488" y="3254375"/>
          <p14:tracePt t="150929" x="3636963" y="3263900"/>
          <p14:tracePt t="150938" x="3629025" y="3279775"/>
          <p14:tracePt t="150946" x="3619500" y="3305175"/>
          <p14:tracePt t="150954" x="3611563" y="3330575"/>
          <p14:tracePt t="150962" x="3611563" y="3348038"/>
          <p14:tracePt t="150970" x="3603625" y="3390900"/>
          <p14:tracePt t="150978" x="3603625" y="3424238"/>
          <p14:tracePt t="150987" x="3603625" y="3459163"/>
          <p14:tracePt t="150994" x="3603625" y="3502025"/>
          <p14:tracePt t="151003" x="3603625" y="3527425"/>
          <p14:tracePt t="151011" x="3603625" y="3543300"/>
          <p14:tracePt t="151020" x="3603625" y="3578225"/>
          <p14:tracePt t="151027" x="3603625" y="3611563"/>
          <p14:tracePt t="151036" x="3603625" y="3619500"/>
          <p14:tracePt t="151042" x="3603625" y="3629025"/>
          <p14:tracePt t="151052" x="3603625" y="3646488"/>
          <p14:tracePt t="151267" x="3603625" y="3654425"/>
          <p14:tracePt t="151284" x="3619500" y="3654425"/>
          <p14:tracePt t="151290" x="3636963" y="3662363"/>
          <p14:tracePt t="151297" x="3654425" y="3671888"/>
          <p14:tracePt t="151306" x="3697288" y="3679825"/>
          <p14:tracePt t="151314" x="3730625" y="3679825"/>
          <p14:tracePt t="151322" x="3781425" y="3679825"/>
          <p14:tracePt t="151331" x="3832225" y="3697288"/>
          <p14:tracePt t="151338" x="3892550" y="3705225"/>
          <p14:tracePt t="151346" x="3976688" y="3705225"/>
          <p14:tracePt t="151354" x="4052888" y="3713163"/>
          <p14:tracePt t="151362" x="4121150" y="3713163"/>
          <p14:tracePt t="151370" x="4206875" y="3713163"/>
          <p14:tracePt t="151378" x="4275138" y="3713163"/>
          <p14:tracePt t="151387" x="4333875" y="3713163"/>
          <p14:tracePt t="151394" x="4368800" y="3713163"/>
          <p14:tracePt t="151404" x="4384675" y="3713163"/>
          <p14:tracePt t="151507" x="4394200" y="3722688"/>
          <p14:tracePt t="151578" x="4402138" y="3730625"/>
          <p14:tracePt t="151594" x="4427538" y="3730625"/>
          <p14:tracePt t="151602" x="4435475" y="3730625"/>
          <p14:tracePt t="151610" x="4460875" y="3730625"/>
          <p14:tracePt t="151621" x="4486275" y="3730625"/>
          <p14:tracePt t="151626" x="4495800" y="3730625"/>
          <p14:tracePt t="151636" x="4529138" y="3730625"/>
          <p14:tracePt t="151643" x="4554538" y="3713163"/>
          <p14:tracePt t="151652" x="4572000" y="3713163"/>
          <p14:tracePt t="151659" x="4579938" y="3713163"/>
          <p14:tracePt t="151668" x="4589463" y="3713163"/>
          <p14:tracePt t="151674" x="4597400" y="3713163"/>
          <p14:tracePt t="151691" x="4605338" y="3705225"/>
          <p14:tracePt t="151713" x="4614863" y="3705225"/>
          <p14:tracePt t="151746" x="4630738" y="3705225"/>
          <p14:tracePt t="151754" x="4648200" y="3697288"/>
          <p14:tracePt t="151762" x="4665663" y="3697288"/>
          <p14:tracePt t="151770" x="4683125" y="3697288"/>
          <p14:tracePt t="151777" x="4708525" y="3697288"/>
          <p14:tracePt t="151787" x="4733925" y="3697288"/>
          <p14:tracePt t="151794" x="4749800" y="3697288"/>
          <p14:tracePt t="151803" x="4767263" y="3697288"/>
          <p14:tracePt t="151811" x="4775200" y="3697288"/>
          <p14:tracePt t="151819" x="4792663" y="3697288"/>
          <p14:tracePt t="151826" x="4810125" y="3697288"/>
          <p14:tracePt t="151836" x="4818063" y="3697288"/>
          <p14:tracePt t="151841" x="4843463" y="3697288"/>
          <p14:tracePt t="151859" x="4852988" y="3697288"/>
          <p14:tracePt t="151869" x="4860925" y="3697288"/>
          <p14:tracePt t="151874" x="4868863" y="3697288"/>
          <p14:tracePt t="151881" x="4878388" y="3697288"/>
          <p14:tracePt t="151891" x="4886325" y="3697288"/>
          <p14:tracePt t="151914" x="4903788" y="3697288"/>
          <p14:tracePt t="151923" x="4911725" y="3687763"/>
          <p14:tracePt t="151946" x="4911725" y="3679825"/>
          <p14:tracePt t="151954" x="4929188" y="3671888"/>
          <p14:tracePt t="151970" x="4937125" y="3662363"/>
          <p14:tracePt t="151978" x="4946650" y="3646488"/>
          <p14:tracePt t="151987" x="4954588" y="3646488"/>
          <p14:tracePt t="151994" x="4979988" y="3619500"/>
          <p14:tracePt t="152003" x="4979988" y="3611563"/>
          <p14:tracePt t="152011" x="4979988" y="3603625"/>
          <p14:tracePt t="152020" x="4997450" y="3578225"/>
          <p14:tracePt t="152026" x="5005388" y="3568700"/>
          <p14:tracePt t="152037" x="5022850" y="3552825"/>
          <p14:tracePt t="152042" x="5038725" y="3527425"/>
          <p14:tracePt t="152052" x="5048250" y="3502025"/>
          <p14:tracePt t="152066" x="5091113" y="3459163"/>
          <p14:tracePt t="152075" x="5106988" y="3433763"/>
          <p14:tracePt t="152081" x="5116513" y="3416300"/>
          <p14:tracePt t="152090" x="5141913" y="3390900"/>
          <p14:tracePt t="152098" x="5149850" y="3373438"/>
          <p14:tracePt t="152114" x="5157788" y="3355975"/>
          <p14:tracePt t="152131" x="5167313" y="3340100"/>
          <p14:tracePt t="152139" x="5183188" y="3322638"/>
          <p14:tracePt t="152146" x="5183188" y="3314700"/>
          <p14:tracePt t="152154" x="5183188" y="3305175"/>
          <p14:tracePt t="152162" x="5192713" y="3297238"/>
          <p14:tracePt t="152171" x="5200650" y="3289300"/>
          <p14:tracePt t="152203" x="5200650" y="3279775"/>
          <p14:tracePt t="152210" x="5208588" y="3271838"/>
          <p14:tracePt t="152221" x="5208588" y="3263900"/>
          <p14:tracePt t="152225" x="5218113" y="3263900"/>
          <p14:tracePt t="152237" x="5218113" y="3254375"/>
          <p14:tracePt t="152242" x="5226050" y="3246438"/>
          <p14:tracePt t="152259" x="5235575" y="3238500"/>
          <p14:tracePt t="152273" x="5243513" y="3228975"/>
          <p14:tracePt t="152290" x="5251450" y="3221038"/>
          <p14:tracePt t="152523" x="5251450" y="3246438"/>
          <p14:tracePt t="152530" x="5251450" y="3289300"/>
          <p14:tracePt t="152537" x="5235575" y="3340100"/>
          <p14:tracePt t="152546" x="5226050" y="3382963"/>
          <p14:tracePt t="152554" x="5218113" y="3433763"/>
          <p14:tracePt t="152562" x="5208588" y="3475038"/>
          <p14:tracePt t="152571" x="5200650" y="3517900"/>
          <p14:tracePt t="152579" x="5200650" y="3568700"/>
          <p14:tracePt t="152588" x="5192713" y="3611563"/>
          <p14:tracePt t="152594" x="5192713" y="3636963"/>
          <p14:tracePt t="152604" x="5192713" y="3654425"/>
          <p14:tracePt t="152611" x="5192713" y="3671888"/>
          <p14:tracePt t="152621" x="5192713" y="3679825"/>
          <p14:tracePt t="152627" x="5192713" y="3687763"/>
          <p14:tracePt t="152636" x="5192713" y="3697288"/>
          <p14:tracePt t="152866" x="5200650" y="3697288"/>
          <p14:tracePt t="152874" x="5226050" y="3697288"/>
          <p14:tracePt t="152881" x="5243513" y="3705225"/>
          <p14:tracePt t="152890" x="5268913" y="3713163"/>
          <p14:tracePt t="152898" x="5311775" y="3722688"/>
          <p14:tracePt t="152907" x="5327650" y="3722688"/>
          <p14:tracePt t="152914" x="5362575" y="3722688"/>
          <p14:tracePt t="152923" x="5413375" y="3722688"/>
          <p14:tracePt t="152930" x="5464175" y="3722688"/>
          <p14:tracePt t="152939" x="5507038" y="3722688"/>
          <p14:tracePt t="152946" x="5549900" y="3722688"/>
          <p14:tracePt t="152954" x="5583238" y="3722688"/>
          <p14:tracePt t="152962" x="5608638" y="3722688"/>
          <p14:tracePt t="152970" x="5651500" y="3722688"/>
          <p14:tracePt t="152979" x="5676900" y="3722688"/>
          <p14:tracePt t="152988" x="5702300" y="3722688"/>
          <p14:tracePt t="152994" x="5719763" y="3722688"/>
          <p14:tracePt t="153004" x="5727700" y="3722688"/>
          <p14:tracePt t="153011" x="5745163" y="3722688"/>
          <p14:tracePt t="153027" x="5761038" y="3722688"/>
          <p14:tracePt t="153036" x="5770563" y="3722688"/>
          <p14:tracePt t="153043" x="5778500" y="3722688"/>
          <p14:tracePt t="153052" x="5795963" y="3722688"/>
          <p14:tracePt t="153059" x="5803900" y="3722688"/>
          <p14:tracePt t="153065" x="5813425" y="3722688"/>
          <p14:tracePt t="153074" x="5821363" y="3722688"/>
          <p14:tracePt t="153082" x="5838825" y="3722688"/>
          <p14:tracePt t="153090" x="5846763" y="3722688"/>
          <p14:tracePt t="153098" x="5854700" y="3722688"/>
          <p14:tracePt t="153106" x="5880100" y="3722688"/>
          <p14:tracePt t="153115" x="5889625" y="3722688"/>
          <p14:tracePt t="153122" x="5905500" y="3722688"/>
          <p14:tracePt t="153130" x="5932488" y="3722688"/>
          <p14:tracePt t="153137" x="5940425" y="3722688"/>
          <p14:tracePt t="153146" x="5965825" y="3722688"/>
          <p14:tracePt t="153154" x="5991225" y="3722688"/>
          <p14:tracePt t="153163" x="5999163" y="3722688"/>
          <p14:tracePt t="153171" x="6024563" y="3722688"/>
          <p14:tracePt t="153178" x="6049963" y="3722688"/>
          <p14:tracePt t="153186" x="6076950" y="3722688"/>
          <p14:tracePt t="153194" x="6110288" y="3722688"/>
          <p14:tracePt t="153204" x="6153150" y="3722688"/>
          <p14:tracePt t="153210" x="6178550" y="3722688"/>
          <p14:tracePt t="153220" x="6221413" y="3722688"/>
          <p14:tracePt t="153227" x="6246813" y="3722688"/>
          <p14:tracePt t="153237" x="6288088" y="3722688"/>
          <p14:tracePt t="153242" x="6323013" y="3722688"/>
          <p14:tracePt t="153251" x="6348413" y="3722688"/>
          <p14:tracePt t="153257" x="6373813" y="3722688"/>
          <p14:tracePt t="153265" x="6381750" y="3722688"/>
          <p14:tracePt t="153274" x="6407150" y="3722688"/>
          <p14:tracePt t="153281" x="6424613" y="3722688"/>
          <p14:tracePt t="153291" x="6450013" y="3722688"/>
          <p14:tracePt t="153411" x="6457950" y="3722688"/>
          <p14:tracePt t="153419" x="6467475" y="3722688"/>
          <p14:tracePt t="153426" x="6483350" y="3722688"/>
          <p14:tracePt t="153436" x="6518275" y="3722688"/>
          <p14:tracePt t="153443" x="6535738" y="3722688"/>
          <p14:tracePt t="153453" x="6569075" y="3722688"/>
          <p14:tracePt t="153459" x="6594475" y="3722688"/>
          <p14:tracePt t="153467" x="6627813" y="3722688"/>
          <p14:tracePt t="153482" x="6654800" y="3722688"/>
          <p14:tracePt t="154779" x="6662738" y="3722688"/>
          <p14:tracePt t="155434" x="6670675" y="3722688"/>
          <p14:tracePt t="155506" x="6688138" y="3722688"/>
          <p14:tracePt t="155538" x="6696075" y="3730625"/>
          <p14:tracePt t="155586" x="6696075" y="3738563"/>
          <p14:tracePt t="155745" x="6688138" y="3738563"/>
          <p14:tracePt t="155754" x="6680200" y="3738563"/>
          <p14:tracePt t="155763" x="6670675" y="3738563"/>
          <p14:tracePt t="155771" x="6662738" y="3738563"/>
          <p14:tracePt t="155777" x="6645275" y="3738563"/>
          <p14:tracePt t="155789" x="6637338" y="3738563"/>
          <p14:tracePt t="155794" x="6627813" y="3738563"/>
          <p14:tracePt t="155805" x="6619875" y="3738563"/>
          <p14:tracePt t="155809" x="6611938" y="3738563"/>
          <p14:tracePt t="155820" x="6602413" y="3738563"/>
          <p14:tracePt t="155825" x="6594475" y="3738563"/>
          <p14:tracePt t="155834" x="6586538" y="3738563"/>
          <p14:tracePt t="155841" x="6577013" y="3738563"/>
          <p14:tracePt t="155849" x="6561138" y="3738563"/>
          <p14:tracePt t="155857" x="6543675" y="3738563"/>
          <p14:tracePt t="155866" x="6518275" y="3738563"/>
          <p14:tracePt t="155874" x="6510338" y="3738563"/>
          <p14:tracePt t="155883" x="6492875" y="3738563"/>
          <p14:tracePt t="155890" x="6475413" y="3738563"/>
          <p14:tracePt t="155897" x="6457950" y="3738563"/>
          <p14:tracePt t="155905" x="6432550" y="3738563"/>
          <p14:tracePt t="155913" x="6416675" y="3738563"/>
          <p14:tracePt t="155922" x="6399213" y="3738563"/>
          <p14:tracePt t="155929" x="6381750" y="3738563"/>
          <p14:tracePt t="155938" x="6373813" y="3738563"/>
          <p14:tracePt t="155945" x="6338888" y="3748088"/>
          <p14:tracePt t="155954" x="6305550" y="3756025"/>
          <p14:tracePt t="155961" x="6288088" y="3756025"/>
          <p14:tracePt t="155971" x="6246813" y="3756025"/>
          <p14:tracePt t="155978" x="6186488" y="3763963"/>
          <p14:tracePt t="155988" x="6127750" y="3773488"/>
          <p14:tracePt t="155994" x="6067425" y="3781425"/>
          <p14:tracePt t="156004" x="5999163" y="3781425"/>
          <p14:tracePt t="156011" x="5948363" y="3790950"/>
          <p14:tracePt t="156020" x="5905500" y="3790950"/>
          <p14:tracePt t="156026" x="5864225" y="3790950"/>
          <p14:tracePt t="156034" x="5821363" y="3790950"/>
          <p14:tracePt t="156043" x="5795963" y="3781425"/>
          <p14:tracePt t="156049" x="5761038" y="3763963"/>
          <p14:tracePt t="156067" x="5727700" y="3722688"/>
          <p14:tracePt t="156073" x="5719763" y="3713163"/>
          <p14:tracePt t="156083" x="5719763" y="3705225"/>
          <p14:tracePt t="156092" x="5727700" y="3687763"/>
          <p14:tracePt t="156107" x="5753100" y="3671888"/>
          <p14:tracePt t="156347" x="5735638" y="3671888"/>
          <p14:tracePt t="156354" x="5719763" y="3671888"/>
          <p14:tracePt t="156363" x="5684838" y="3679825"/>
          <p14:tracePt t="156372" x="5668963" y="3697288"/>
          <p14:tracePt t="156379" x="5659438" y="3705225"/>
          <p14:tracePt t="156389" x="5634038" y="3705225"/>
          <p14:tracePt t="156394" x="5608638" y="3705225"/>
          <p14:tracePt t="156411" x="5591175" y="3705225"/>
          <p14:tracePt t="156420" x="5583238" y="3705225"/>
          <p14:tracePt t="156426" x="5557838" y="3705225"/>
          <p14:tracePt t="156433" x="5549900" y="3705225"/>
          <p14:tracePt t="156442" x="5524500" y="3705225"/>
          <p14:tracePt t="156449" x="5497513" y="3705225"/>
          <p14:tracePt t="156458" x="5456238" y="3705225"/>
          <p14:tracePt t="156466" x="5421313" y="3713163"/>
          <p14:tracePt t="156474" x="5413375" y="3713163"/>
          <p14:tracePt t="156483" x="5387975" y="3722688"/>
          <p14:tracePt t="156490" x="5353050" y="3722688"/>
          <p14:tracePt t="156498" x="5311775" y="3730625"/>
          <p14:tracePt t="156506" x="5251450" y="3738563"/>
          <p14:tracePt t="156514" x="5192713" y="3738563"/>
          <p14:tracePt t="156523" x="5175250" y="3738563"/>
          <p14:tracePt t="156531" x="5157788" y="3738563"/>
          <p14:tracePt t="156539" x="5149850" y="3738563"/>
          <p14:tracePt t="156555" x="5132388" y="3748088"/>
          <p14:tracePt t="156613" x="5124450" y="3748088"/>
          <p14:tracePt t="156650" x="5106988" y="3748088"/>
          <p14:tracePt t="156658" x="5099050" y="3748088"/>
          <p14:tracePt t="156689" x="5073650" y="3748088"/>
          <p14:tracePt t="156697" x="5073650" y="3756025"/>
          <p14:tracePt t="156705" x="5038725" y="3763963"/>
          <p14:tracePt t="156713" x="4979988" y="3790950"/>
          <p14:tracePt t="156721" x="4903788" y="3824288"/>
          <p14:tracePt t="156730" x="4827588" y="3832225"/>
          <p14:tracePt t="156739" x="4699000" y="3867150"/>
          <p14:tracePt t="156746" x="4579938" y="3900488"/>
          <p14:tracePt t="156755" x="4452938" y="3925888"/>
          <p14:tracePt t="156762" x="4308475" y="3960813"/>
          <p14:tracePt t="156772" x="4197350" y="3986213"/>
          <p14:tracePt t="156779" x="4070350" y="4011613"/>
          <p14:tracePt t="156788" x="3976688" y="4037013"/>
          <p14:tracePt t="156794" x="3892550" y="4052888"/>
          <p14:tracePt t="156804" x="3816350" y="4070350"/>
          <p14:tracePt t="156811" x="3748088" y="4079875"/>
          <p14:tracePt t="156820" x="3713163" y="4087813"/>
          <p14:tracePt t="156826" x="3654425" y="4105275"/>
          <p14:tracePt t="156833" x="3611563" y="4105275"/>
          <p14:tracePt t="156842" x="3552825" y="4113213"/>
          <p14:tracePt t="156850" x="3492500" y="4121150"/>
          <p14:tracePt t="156858" x="3433763" y="4130675"/>
          <p14:tracePt t="156866" x="3330575" y="4138613"/>
          <p14:tracePt t="156874" x="3246438" y="4156075"/>
          <p14:tracePt t="156882" x="3170238" y="4156075"/>
          <p14:tracePt t="156889" x="3101975" y="4164013"/>
          <p14:tracePt t="156897" x="3025775" y="4164013"/>
          <p14:tracePt t="156905" x="2922588" y="4171950"/>
          <p14:tracePt t="156914" x="2855913" y="4171950"/>
          <p14:tracePt t="156924" x="2770188" y="4171950"/>
          <p14:tracePt t="156930" x="2711450" y="4181475"/>
          <p14:tracePt t="156940" x="2633663" y="4197350"/>
          <p14:tracePt t="156947" x="2617788" y="4197350"/>
          <p14:tracePt t="156956" x="2592388" y="4197350"/>
          <p14:tracePt t="156962" x="2574925" y="4197350"/>
          <p14:tracePt t="156972" x="2566988" y="4197350"/>
          <p14:tracePt t="157074" x="2557463" y="4197350"/>
          <p14:tracePt t="157082" x="2549525" y="4197350"/>
          <p14:tracePt t="157090" x="2524125" y="4197350"/>
          <p14:tracePt t="157098" x="2498725" y="4197350"/>
          <p14:tracePt t="157107" x="2489200" y="4197350"/>
          <p14:tracePt t="157114" x="2473325" y="4197350"/>
          <p14:tracePt t="157122" x="2447925" y="4197350"/>
          <p14:tracePt t="157131" x="2430463" y="4197350"/>
          <p14:tracePt t="157138" x="2422525" y="4197350"/>
          <p14:tracePt t="157147" x="2413000" y="4197350"/>
          <p14:tracePt t="157234" x="2405063" y="4197350"/>
          <p14:tracePt t="157267" x="2405063" y="4189413"/>
          <p14:tracePt t="157282" x="2422525" y="4189413"/>
          <p14:tracePt t="157290" x="2447925" y="4189413"/>
          <p14:tracePt t="157298" x="2481263" y="4181475"/>
          <p14:tracePt t="157306" x="2532063" y="4164013"/>
          <p14:tracePt t="157315" x="2574925" y="4164013"/>
          <p14:tracePt t="157322" x="2617788" y="4156075"/>
          <p14:tracePt t="157329" x="2676525" y="4156075"/>
          <p14:tracePt t="157340" x="2711450" y="4156075"/>
          <p14:tracePt t="157347" x="2787650" y="4146550"/>
          <p14:tracePt t="157356" x="2863850" y="4138613"/>
          <p14:tracePt t="157363" x="2914650" y="4138613"/>
          <p14:tracePt t="157372" x="2990850" y="4130675"/>
          <p14:tracePt t="157378" x="3076575" y="4130675"/>
          <p14:tracePt t="157388" x="3135313" y="4130675"/>
          <p14:tracePt t="157394" x="3221038" y="4130675"/>
          <p14:tracePt t="157405" x="3289300" y="4130675"/>
          <p14:tracePt t="157411" x="3348038" y="4130675"/>
          <p14:tracePt t="157420" x="3390900" y="4130675"/>
          <p14:tracePt t="157427" x="3424238" y="4130675"/>
          <p14:tracePt t="157433" x="3459163" y="4130675"/>
          <p14:tracePt t="157442" x="3467100" y="4130675"/>
          <p14:tracePt t="157450" x="3492500" y="4130675"/>
          <p14:tracePt t="157458" x="3517900" y="4130675"/>
          <p14:tracePt t="157473" x="3535363" y="4130675"/>
          <p14:tracePt t="157489" x="3543300" y="4130675"/>
          <p14:tracePt t="157498" x="3552825" y="4130675"/>
          <p14:tracePt t="157505" x="3560763" y="4130675"/>
          <p14:tracePt t="157515" x="3568700" y="4130675"/>
          <p14:tracePt t="157523" x="3594100" y="4121150"/>
          <p14:tracePt t="157540" x="3611563" y="4121150"/>
          <p14:tracePt t="157547" x="3619500" y="4121150"/>
          <p14:tracePt t="157914" x="3629025" y="4121150"/>
          <p14:tracePt t="157929" x="3636963" y="4121150"/>
          <p14:tracePt t="157940" x="3646488" y="4121150"/>
          <p14:tracePt t="157946" x="3654425" y="4121150"/>
          <p14:tracePt t="157957" x="3662363" y="4121150"/>
          <p14:tracePt t="157962" x="3671888" y="4121150"/>
          <p14:tracePt t="157972" x="3679825" y="4121150"/>
          <p14:tracePt t="157978" x="3687763" y="4121150"/>
          <p14:tracePt t="157995" x="3697288" y="4121150"/>
          <p14:tracePt t="158004" x="3705225" y="4121150"/>
          <p14:tracePt t="158027" x="3722688" y="4121150"/>
          <p14:tracePt t="158034" x="3738563" y="4121150"/>
          <p14:tracePt t="158066" x="3763963" y="4121150"/>
          <p14:tracePt t="158082" x="3773488" y="4121150"/>
          <p14:tracePt t="158290" x="3773488" y="4105275"/>
          <p14:tracePt t="158298" x="3773488" y="4095750"/>
          <p14:tracePt t="158306" x="3773488" y="4079875"/>
          <p14:tracePt t="158315" x="3763963" y="4044950"/>
          <p14:tracePt t="158322" x="3763963" y="4027488"/>
          <p14:tracePt t="158331" x="3756025" y="4002088"/>
          <p14:tracePt t="158339" x="3756025" y="3976688"/>
          <p14:tracePt t="158345" x="3738563" y="3935413"/>
          <p14:tracePt t="158357" x="3738563" y="3900488"/>
          <p14:tracePt t="158362" x="3713163" y="3857625"/>
          <p14:tracePt t="158372" x="3713163" y="3816350"/>
          <p14:tracePt t="158377" x="3705225" y="3763963"/>
          <p14:tracePt t="158388" x="3705225" y="3705225"/>
          <p14:tracePt t="158394" x="3697288" y="3646488"/>
          <p14:tracePt t="158404" x="3697288" y="3603625"/>
          <p14:tracePt t="158410" x="3697288" y="3560763"/>
          <p14:tracePt t="158417" x="3697288" y="3527425"/>
          <p14:tracePt t="158427" x="3697288" y="3502025"/>
          <p14:tracePt t="158434" x="3697288" y="3475038"/>
          <p14:tracePt t="158443" x="3697288" y="3449638"/>
          <p14:tracePt t="158451" x="3697288" y="3433763"/>
          <p14:tracePt t="158458" x="3687763" y="3416300"/>
          <p14:tracePt t="158465" x="3687763" y="3398838"/>
          <p14:tracePt t="158474" x="3687763" y="3390900"/>
          <p14:tracePt t="158482" x="3687763" y="3382963"/>
          <p14:tracePt t="158490" x="3687763" y="3365500"/>
          <p14:tracePt t="158506" x="3687763" y="3348038"/>
          <p14:tracePt t="158530" x="3687763" y="3330575"/>
          <p14:tracePt t="158540" x="3687763" y="3322638"/>
          <p14:tracePt t="158547" x="3687763" y="3314700"/>
          <p14:tracePt t="158563" x="3687763" y="3289300"/>
          <p14:tracePt t="158572" x="3687763" y="3279775"/>
          <p14:tracePt t="158578" x="3687763" y="3263900"/>
          <p14:tracePt t="158589" x="3687763" y="3254375"/>
          <p14:tracePt t="158603" x="3687763" y="3246438"/>
          <p14:tracePt t="158610" x="3687763" y="3228975"/>
          <p14:tracePt t="158633" x="3687763" y="3211513"/>
          <p14:tracePt t="158650" x="3687763" y="3203575"/>
          <p14:tracePt t="158666" x="3671888" y="3195638"/>
          <p14:tracePt t="158843" x="3662363" y="3186113"/>
          <p14:tracePt t="158898" x="3662363" y="3178175"/>
          <p14:tracePt t="158945" x="3662363" y="3195638"/>
          <p14:tracePt t="158956" x="3662363" y="3211513"/>
          <p14:tracePt t="158962" x="3662363" y="3238500"/>
          <p14:tracePt t="158972" x="3662363" y="3263900"/>
          <p14:tracePt t="158979" x="3662363" y="3279775"/>
          <p14:tracePt t="158986" x="3671888" y="3305175"/>
          <p14:tracePt t="158994" x="3671888" y="3340100"/>
          <p14:tracePt t="159004" x="3679825" y="3373438"/>
          <p14:tracePt t="159010" x="3679825" y="3390900"/>
          <p14:tracePt t="159017" x="3679825" y="3424238"/>
          <p14:tracePt t="159027" x="3679825" y="3449638"/>
          <p14:tracePt t="159034" x="3679825" y="3484563"/>
          <p14:tracePt t="159042" x="3679825" y="3502025"/>
          <p14:tracePt t="159051" x="3679825" y="3535363"/>
          <p14:tracePt t="159059" x="3679825" y="3568700"/>
          <p14:tracePt t="159069" x="3679825" y="3594100"/>
          <p14:tracePt t="159074" x="3679825" y="3619500"/>
          <p14:tracePt t="159082" x="3679825" y="3654425"/>
          <p14:tracePt t="159091" x="3679825" y="3687763"/>
          <p14:tracePt t="159099" x="3679825" y="3705225"/>
          <p14:tracePt t="159106" x="3679825" y="3738563"/>
          <p14:tracePt t="159114" x="3679825" y="3756025"/>
          <p14:tracePt t="159124" x="3679825" y="3781425"/>
          <p14:tracePt t="159131" x="3679825" y="3798888"/>
          <p14:tracePt t="159140" x="3679825" y="3824288"/>
          <p14:tracePt t="159146" x="3671888" y="3841750"/>
          <p14:tracePt t="159158" x="3671888" y="3857625"/>
          <p14:tracePt t="159162" x="3671888" y="3867150"/>
          <p14:tracePt t="159173" x="3671888" y="3883025"/>
          <p14:tracePt t="159179" x="3662363" y="3908425"/>
          <p14:tracePt t="159187" x="3654425" y="3925888"/>
          <p14:tracePt t="159204" x="3654425" y="3951288"/>
          <p14:tracePt t="159227" x="3654425" y="3968750"/>
          <p14:tracePt t="159234" x="3654425" y="3976688"/>
          <p14:tracePt t="159243" x="3646488" y="3986213"/>
          <p14:tracePt t="159251" x="3636963" y="4011613"/>
          <p14:tracePt t="159259" x="3636963" y="4019550"/>
          <p14:tracePt t="159266" x="3636963" y="4027488"/>
          <p14:tracePt t="159274" x="3636963" y="4037013"/>
          <p14:tracePt t="159339" x="3636963" y="4044950"/>
          <p14:tracePt t="159825" x="3646488" y="4044950"/>
          <p14:tracePt t="159834" x="3671888" y="4044950"/>
          <p14:tracePt t="159842" x="3697288" y="4044950"/>
          <p14:tracePt t="159850" x="3713163" y="4044950"/>
          <p14:tracePt t="159857" x="3748088" y="4044950"/>
          <p14:tracePt t="159866" x="3781425" y="4044950"/>
          <p14:tracePt t="159873" x="3816350" y="4044950"/>
          <p14:tracePt t="159882" x="3832225" y="4044950"/>
          <p14:tracePt t="159891" x="3867150" y="4044950"/>
          <p14:tracePt t="159899" x="3883025" y="4044950"/>
          <p14:tracePt t="159907" x="3900488" y="4044950"/>
          <p14:tracePt t="159914" x="3925888" y="4044950"/>
          <p14:tracePt t="159924" x="3943350" y="4044950"/>
          <p14:tracePt t="159941" x="3951288" y="4044950"/>
          <p14:tracePt t="159946" x="3960813" y="4044950"/>
          <p14:tracePt t="160123" x="3968750" y="4044950"/>
          <p14:tracePt t="160131" x="3994150" y="4044950"/>
          <p14:tracePt t="160141" x="4002088" y="4044950"/>
          <p14:tracePt t="160147" x="4037013" y="4062413"/>
          <p14:tracePt t="160157" x="4062413" y="4070350"/>
          <p14:tracePt t="160163" x="4095750" y="4070350"/>
          <p14:tracePt t="160172" x="4130675" y="4070350"/>
          <p14:tracePt t="160179" x="4171950" y="4070350"/>
          <p14:tracePt t="160186" x="4197350" y="4070350"/>
          <p14:tracePt t="160194" x="4240213" y="4070350"/>
          <p14:tracePt t="160201" x="4275138" y="4070350"/>
          <p14:tracePt t="160211" x="4300538" y="4070350"/>
          <p14:tracePt t="160218" x="4316413" y="4070350"/>
          <p14:tracePt t="160226" x="4325938" y="4070350"/>
          <p14:tracePt t="160235" x="4333875" y="4070350"/>
          <p14:tracePt t="160291" x="4341813" y="4070350"/>
          <p14:tracePt t="160308" x="4351338" y="4070350"/>
          <p14:tracePt t="160315" x="4359275" y="4070350"/>
          <p14:tracePt t="160347" x="4368800" y="4070350"/>
          <p14:tracePt t="160586" x="4376738" y="4070350"/>
          <p14:tracePt t="160595" x="4384675" y="4079875"/>
          <p14:tracePt t="160601" x="4384675" y="4087813"/>
          <p14:tracePt t="160611" x="4384675" y="4095750"/>
          <p14:tracePt t="160627" x="4394200" y="4105275"/>
          <p14:tracePt t="160834" x="4419600" y="4105275"/>
          <p14:tracePt t="160843" x="4435475" y="4105275"/>
          <p14:tracePt t="160850" x="4452938" y="4105275"/>
          <p14:tracePt t="160859" x="4470400" y="4105275"/>
          <p14:tracePt t="160866" x="4495800" y="4105275"/>
          <p14:tracePt t="160874" x="4521200" y="4105275"/>
          <p14:tracePt t="160883" x="4538663" y="4105275"/>
          <p14:tracePt t="160889" x="4564063" y="4105275"/>
          <p14:tracePt t="160899" x="4589463" y="4105275"/>
          <p14:tracePt t="160907" x="4622800" y="4105275"/>
          <p14:tracePt t="160914" x="4630738" y="4105275"/>
          <p14:tracePt t="160924" x="4648200" y="4105275"/>
          <p14:tracePt t="160931" x="4665663" y="4095750"/>
          <p14:tracePt t="160945" x="4673600" y="4095750"/>
          <p14:tracePt t="161370" x="4683125" y="4095750"/>
          <p14:tracePt t="161379" x="4699000" y="4095750"/>
          <p14:tracePt t="161385" x="4784725" y="4095750"/>
          <p14:tracePt t="161394" x="4835525" y="4095750"/>
          <p14:tracePt t="161402" x="4878388" y="4095750"/>
          <p14:tracePt t="161411" x="4919663" y="4095750"/>
          <p14:tracePt t="161418" x="4979988" y="4095750"/>
          <p14:tracePt t="161425" x="5022850" y="4095750"/>
          <p14:tracePt t="161434" x="5099050" y="4095750"/>
          <p14:tracePt t="161442" x="5141913" y="4095750"/>
          <p14:tracePt t="161450" x="5167313" y="4095750"/>
          <p14:tracePt t="161457" x="5208588" y="4095750"/>
          <p14:tracePt t="161466" x="5243513" y="4105275"/>
          <p14:tracePt t="161474" x="5268913" y="4105275"/>
          <p14:tracePt t="161482" x="5294313" y="4105275"/>
          <p14:tracePt t="161491" x="5302250" y="4105275"/>
          <p14:tracePt t="161499" x="5319713" y="4105275"/>
          <p14:tracePt t="161507" x="5337175" y="4105275"/>
          <p14:tracePt t="161514" x="5345113" y="4105275"/>
          <p14:tracePt t="161524" x="5370513" y="4105275"/>
          <p14:tracePt t="161529" x="5387975" y="4105275"/>
          <p14:tracePt t="161540" x="5405438" y="4105275"/>
          <p14:tracePt t="161545" x="5413375" y="4105275"/>
          <p14:tracePt t="161556" x="5438775" y="4113213"/>
          <p14:tracePt t="161563" x="5456238" y="4113213"/>
          <p14:tracePt t="161570" x="5472113" y="4113213"/>
          <p14:tracePt t="161577" x="5489575" y="4113213"/>
          <p14:tracePt t="161585" x="5507038" y="4113213"/>
          <p14:tracePt t="161594" x="5514975" y="4113213"/>
          <p14:tracePt t="161602" x="5549900" y="4113213"/>
          <p14:tracePt t="161610" x="5575300" y="4121150"/>
          <p14:tracePt t="161619" x="5616575" y="4121150"/>
          <p14:tracePt t="161626" x="5634038" y="4121150"/>
          <p14:tracePt t="161636" x="5668963" y="4121150"/>
          <p14:tracePt t="161643" x="5702300" y="4121150"/>
          <p14:tracePt t="161650" x="5735638" y="4130675"/>
          <p14:tracePt t="161659" x="5770563" y="4138613"/>
          <p14:tracePt t="161666" x="5788025" y="4138613"/>
          <p14:tracePt t="161675" x="5813425" y="4138613"/>
          <p14:tracePt t="161683" x="5838825" y="4138613"/>
          <p14:tracePt t="161691" x="5854700" y="4138613"/>
          <p14:tracePt t="161698" x="5872163" y="4138613"/>
          <p14:tracePt t="161708" x="5897563" y="4138613"/>
          <p14:tracePt t="161714" x="5915025" y="4138613"/>
          <p14:tracePt t="161724" x="5948363" y="4138613"/>
          <p14:tracePt t="161731" x="5983288" y="4138613"/>
          <p14:tracePt t="161741" x="5999163" y="4138613"/>
          <p14:tracePt t="161747" x="6034088" y="4138613"/>
          <p14:tracePt t="161756" x="6067425" y="4138613"/>
          <p14:tracePt t="161762" x="6084888" y="4138613"/>
          <p14:tracePt t="161772" x="6102350" y="4138613"/>
          <p14:tracePt t="161779" x="6118225" y="4138613"/>
          <p14:tracePt t="161866" x="6118225" y="4146550"/>
          <p14:tracePt t="161874" x="6102350" y="4146550"/>
          <p14:tracePt t="161882" x="6084888" y="4146550"/>
          <p14:tracePt t="161892" x="6059488" y="4146550"/>
          <p14:tracePt t="161898" x="6024563" y="4156075"/>
          <p14:tracePt t="161908" x="5965825" y="4156075"/>
          <p14:tracePt t="161914" x="5905500" y="4171950"/>
          <p14:tracePt t="161924" x="5803900" y="4171950"/>
          <p14:tracePt t="161930" x="5694363" y="4171950"/>
          <p14:tracePt t="161941" x="5565775" y="4171950"/>
          <p14:tracePt t="161945" x="5430838" y="4171950"/>
          <p14:tracePt t="161956" x="5276850" y="4171950"/>
          <p14:tracePt t="161963" x="5099050" y="4171950"/>
          <p14:tracePt t="161973" x="4962525" y="4189413"/>
          <p14:tracePt t="161977" x="4810125" y="4189413"/>
          <p14:tracePt t="161985" x="4683125" y="4189413"/>
          <p14:tracePt t="161993" x="4554538" y="4197350"/>
          <p14:tracePt t="162002" x="4452938" y="4206875"/>
          <p14:tracePt t="162010" x="4376738" y="4206875"/>
          <p14:tracePt t="162019" x="4308475" y="4224338"/>
          <p14:tracePt t="162026" x="4232275" y="4232275"/>
          <p14:tracePt t="162034" x="4171950" y="4240213"/>
          <p14:tracePt t="162042" x="4130675" y="4240213"/>
          <p14:tracePt t="162049" x="4052888" y="4249738"/>
          <p14:tracePt t="162068" x="3968750" y="4257675"/>
          <p14:tracePt t="162075" x="3917950" y="4265613"/>
          <p14:tracePt t="162081" x="3892550" y="4265613"/>
          <p14:tracePt t="162094" x="3857625" y="4275138"/>
          <p14:tracePt t="162097" x="3841750" y="4283075"/>
          <p14:tracePt t="162109" x="3824288" y="4291013"/>
          <p14:tracePt t="162113" x="3816350" y="4291013"/>
          <p14:tracePt t="162125" x="3790950" y="4300538"/>
          <p14:tracePt t="162129" x="3773488" y="4300538"/>
          <p14:tracePt t="162140" x="3763963" y="4308475"/>
          <p14:tracePt t="162145" x="3730625" y="4308475"/>
          <p14:tracePt t="162156" x="3697288" y="4316413"/>
          <p14:tracePt t="162161" x="3679825" y="4316413"/>
          <p14:tracePt t="162171" x="3619500" y="4325938"/>
          <p14:tracePt t="162177" x="3568700" y="4341813"/>
          <p14:tracePt t="162185" x="3517900" y="4341813"/>
          <p14:tracePt t="162193" x="3459163" y="4341813"/>
          <p14:tracePt t="162202" x="3424238" y="4351338"/>
          <p14:tracePt t="162211" x="3348038" y="4376738"/>
          <p14:tracePt t="162219" x="3305175" y="4376738"/>
          <p14:tracePt t="162226" x="3263900" y="4376738"/>
          <p14:tracePt t="162234" x="3203575" y="4384675"/>
          <p14:tracePt t="162241" x="3160713" y="4384675"/>
          <p14:tracePt t="162249" x="3127375" y="4394200"/>
          <p14:tracePt t="162259" x="3094038" y="4394200"/>
          <p14:tracePt t="162267" x="3051175" y="4394200"/>
          <p14:tracePt t="162274" x="3016250" y="4394200"/>
          <p14:tracePt t="162283" x="2974975" y="4402138"/>
          <p14:tracePt t="162291" x="2957513" y="4402138"/>
          <p14:tracePt t="162299" x="2922588" y="4402138"/>
          <p14:tracePt t="162309" x="2897188" y="4410075"/>
          <p14:tracePt t="162314" x="2881313" y="4410075"/>
          <p14:tracePt t="162324" x="2863850" y="4410075"/>
          <p14:tracePt t="162331" x="2855913" y="4410075"/>
          <p14:tracePt t="162340" x="2846388" y="4410075"/>
          <p14:tracePt t="162346" x="2838450" y="4410075"/>
          <p14:tracePt t="162450" x="2830513" y="4410075"/>
          <p14:tracePt t="162483" x="2830513" y="4419600"/>
          <p14:tracePt t="162490" x="2838450" y="4427538"/>
          <p14:tracePt t="162509" x="2846388" y="4427538"/>
          <p14:tracePt t="162514" x="2863850" y="4427538"/>
          <p14:tracePt t="162524" x="2881313" y="4427538"/>
          <p14:tracePt t="162530" x="2906713" y="4435475"/>
          <p14:tracePt t="162540" x="2914650" y="4435475"/>
          <p14:tracePt t="162546" x="2940050" y="4435475"/>
          <p14:tracePt t="162555" x="2965450" y="4435475"/>
          <p14:tracePt t="162562" x="2974975" y="4435475"/>
          <p14:tracePt t="162569" x="2990850" y="4435475"/>
          <p14:tracePt t="162578" x="3025775" y="4435475"/>
          <p14:tracePt t="162585" x="3033713" y="4435475"/>
          <p14:tracePt t="162594" x="3059113" y="4435475"/>
          <p14:tracePt t="162602" x="3084513" y="4435475"/>
          <p14:tracePt t="162611" x="3101975" y="4435475"/>
          <p14:tracePt t="162619" x="3127375" y="4435475"/>
          <p14:tracePt t="162626" x="3170238" y="4435475"/>
          <p14:tracePt t="162634" x="3195638" y="4435475"/>
          <p14:tracePt t="162641" x="3221038" y="4435475"/>
          <p14:tracePt t="162650" x="3279775" y="4435475"/>
          <p14:tracePt t="162658" x="3322638" y="4435475"/>
          <p14:tracePt t="162666" x="3355975" y="4435475"/>
          <p14:tracePt t="162675" x="3398838" y="4435475"/>
          <p14:tracePt t="162683" x="3433763" y="4427538"/>
          <p14:tracePt t="162691" x="3467100" y="4419600"/>
          <p14:tracePt t="162699" x="3509963" y="4410075"/>
          <p14:tracePt t="162708" x="3543300" y="4410075"/>
          <p14:tracePt t="162714" x="3560763" y="4410075"/>
          <p14:tracePt t="162725" x="3594100" y="4402138"/>
          <p14:tracePt t="162730" x="3629025" y="4402138"/>
          <p14:tracePt t="162740" x="3646488" y="4402138"/>
          <p14:tracePt t="162746" x="3662363" y="4402138"/>
          <p14:tracePt t="162754" x="3687763" y="4402138"/>
          <p14:tracePt t="162763" x="3713163" y="4402138"/>
          <p14:tracePt t="162769" x="3730625" y="4402138"/>
          <p14:tracePt t="162777" x="3748088" y="4402138"/>
          <p14:tracePt t="162786" x="3773488" y="4394200"/>
          <p14:tracePt t="162794" x="3781425" y="4394200"/>
          <p14:tracePt t="162802" x="3806825" y="4394200"/>
          <p14:tracePt t="162811" x="3824288" y="4394200"/>
          <p14:tracePt t="162818" x="3849688" y="4394200"/>
          <p14:tracePt t="162826" x="3883025" y="4394200"/>
          <p14:tracePt t="162834" x="3908425" y="4394200"/>
          <p14:tracePt t="162842" x="3925888" y="4394200"/>
          <p14:tracePt t="162850" x="3960813" y="4394200"/>
          <p14:tracePt t="162859" x="3994150" y="4394200"/>
          <p14:tracePt t="162867" x="4011613" y="4394200"/>
          <p14:tracePt t="162876" x="4027488" y="4394200"/>
          <p14:tracePt t="162882" x="4070350" y="4394200"/>
          <p14:tracePt t="162892" x="4079875" y="4394200"/>
          <p14:tracePt t="162899" x="4095750" y="4394200"/>
          <p14:tracePt t="162908" x="4121150" y="4394200"/>
          <p14:tracePt t="162914" x="4138613" y="4394200"/>
          <p14:tracePt t="162925" x="4156075" y="4394200"/>
          <p14:tracePt t="162931" x="4189413" y="4394200"/>
          <p14:tracePt t="162940" x="4197350" y="4394200"/>
          <p14:tracePt t="162947" x="4224338" y="4394200"/>
          <p14:tracePt t="162955" x="4249738" y="4394200"/>
          <p14:tracePt t="162962" x="4275138" y="4394200"/>
          <p14:tracePt t="162969" x="4300538" y="4394200"/>
          <p14:tracePt t="162978" x="4333875" y="4394200"/>
          <p14:tracePt t="162986" x="4368800" y="4394200"/>
          <p14:tracePt t="162993" x="4384675" y="4394200"/>
          <p14:tracePt t="163002" x="4427538" y="4394200"/>
          <p14:tracePt t="163009" x="4460875" y="4394200"/>
          <p14:tracePt t="163018" x="4486275" y="4394200"/>
          <p14:tracePt t="163027" x="4513263" y="4394200"/>
          <p14:tracePt t="163034" x="4529138" y="4394200"/>
          <p14:tracePt t="163041" x="4554538" y="4394200"/>
          <p14:tracePt t="163049" x="4572000" y="4394200"/>
          <p14:tracePt t="163069" x="4630738" y="4394200"/>
          <p14:tracePt t="163077" x="4640263" y="4394200"/>
          <p14:tracePt t="163082" x="4683125" y="4394200"/>
          <p14:tracePt t="163093" x="4716463" y="4394200"/>
          <p14:tracePt t="163098" x="4759325" y="4394200"/>
          <p14:tracePt t="163109" x="4792663" y="4394200"/>
          <p14:tracePt t="163114" x="4843463" y="4394200"/>
          <p14:tracePt t="163125" x="4878388" y="4394200"/>
          <p14:tracePt t="163131" x="4929188" y="4394200"/>
          <p14:tracePt t="163140" x="4987925" y="4394200"/>
          <p14:tracePt t="163145" x="5030788" y="4394200"/>
          <p14:tracePt t="163154" x="5073650" y="4394200"/>
          <p14:tracePt t="163162" x="5116513" y="4394200"/>
          <p14:tracePt t="163169" x="5141913" y="4394200"/>
          <p14:tracePt t="163178" x="5167313" y="4394200"/>
          <p14:tracePt t="163186" x="5175250" y="4394200"/>
          <p14:tracePt t="163194" x="5200650" y="4394200"/>
          <p14:tracePt t="163203" x="5226050" y="4394200"/>
          <p14:tracePt t="163209" x="5251450" y="4394200"/>
          <p14:tracePt t="163218" x="5286375" y="4394200"/>
          <p14:tracePt t="163226" x="5319713" y="4394200"/>
          <p14:tracePt t="163234" x="5353050" y="4394200"/>
          <p14:tracePt t="163242" x="5380038" y="4394200"/>
          <p14:tracePt t="163250" x="5413375" y="4394200"/>
          <p14:tracePt t="163258" x="5446713" y="4394200"/>
          <p14:tracePt t="163266" x="5472113" y="4394200"/>
          <p14:tracePt t="163275" x="5489575" y="4394200"/>
          <p14:tracePt t="163283" x="5497513" y="4394200"/>
          <p14:tracePt t="163293" x="5507038" y="4394200"/>
          <p14:tracePt t="163341" x="5514975" y="4394200"/>
          <p14:tracePt t="163419" x="5514975" y="4410075"/>
          <p14:tracePt t="163425" x="5489575" y="4419600"/>
          <p14:tracePt t="163434" x="5456238" y="4427538"/>
          <p14:tracePt t="163442" x="5405438" y="4445000"/>
          <p14:tracePt t="163451" x="5362575" y="4460875"/>
          <p14:tracePt t="163458" x="5311775" y="4470400"/>
          <p14:tracePt t="163465" x="5276850" y="4486275"/>
          <p14:tracePt t="163475" x="5218113" y="4513263"/>
          <p14:tracePt t="163483" x="5167313" y="4521200"/>
          <p14:tracePt t="163492" x="5081588" y="4554538"/>
          <p14:tracePt t="163499" x="5005388" y="4579938"/>
          <p14:tracePt t="163508" x="4903788" y="4622800"/>
          <p14:tracePt t="163514" x="4818063" y="4640263"/>
          <p14:tracePt t="163525" x="4708525" y="4691063"/>
          <p14:tracePt t="163530" x="4605338" y="4724400"/>
          <p14:tracePt t="163540" x="4478338" y="4759325"/>
          <p14:tracePt t="163547" x="4351338" y="4792663"/>
          <p14:tracePt t="163554" x="4232275" y="4818063"/>
          <p14:tracePt t="163562" x="4105275" y="4860925"/>
          <p14:tracePt t="163569" x="4002088" y="4911725"/>
          <p14:tracePt t="163578" x="3908425" y="4946650"/>
          <p14:tracePt t="163586" x="3824288" y="4987925"/>
          <p14:tracePt t="163594" x="3773488" y="5005388"/>
          <p14:tracePt t="163603" x="3705225" y="5048250"/>
          <p14:tracePt t="163611" x="3671888" y="5064125"/>
          <p14:tracePt t="163617" x="3636963" y="5081588"/>
          <p14:tracePt t="163626" x="3611563" y="5099050"/>
          <p14:tracePt t="163634" x="3594100" y="5116513"/>
          <p14:tracePt t="163642" x="3568700" y="5132388"/>
          <p14:tracePt t="163651" x="3552825" y="5132388"/>
          <p14:tracePt t="163658" x="3535363" y="5141913"/>
          <p14:tracePt t="163666" x="3517900" y="5157788"/>
          <p14:tracePt t="163674" x="3509963" y="5157788"/>
          <p14:tracePt t="163682" x="3492500" y="5157788"/>
          <p14:tracePt t="163692" x="3484563" y="5157788"/>
          <p14:tracePt t="163699" x="3467100" y="5157788"/>
          <p14:tracePt t="163715" x="3449638" y="5157788"/>
          <p14:tracePt t="163724" x="3433763" y="5157788"/>
          <p14:tracePt t="163731" x="3416300" y="5157788"/>
          <p14:tracePt t="163740" x="3398838" y="5157788"/>
          <p14:tracePt t="163747" x="3373438" y="5157788"/>
          <p14:tracePt t="163754" x="3355975" y="5141913"/>
          <p14:tracePt t="163762" x="3330575" y="5132388"/>
          <p14:tracePt t="163769" x="3322638" y="5132388"/>
          <p14:tracePt t="163778" x="3305175" y="5116513"/>
          <p14:tracePt t="163786" x="3297238" y="5116513"/>
          <p14:tracePt t="163794" x="3289300" y="5116513"/>
          <p14:tracePt t="163890" x="3330575" y="5116513"/>
          <p14:tracePt t="163898" x="3382963" y="5116513"/>
          <p14:tracePt t="163908" x="3433763" y="5116513"/>
          <p14:tracePt t="163915" x="3517900" y="5116513"/>
          <p14:tracePt t="163924" x="3603625" y="5116513"/>
          <p14:tracePt t="163931" x="3722688" y="5099050"/>
          <p14:tracePt t="163938" x="3849688" y="5091113"/>
          <p14:tracePt t="163945" x="3951288" y="5091113"/>
          <p14:tracePt t="163956" x="4062413" y="5073650"/>
          <p14:tracePt t="163962" x="4164013" y="5064125"/>
          <p14:tracePt t="163969" x="4232275" y="5056188"/>
          <p14:tracePt t="163979" x="4283075" y="5056188"/>
          <p14:tracePt t="163986" x="4308475" y="5056188"/>
          <p14:tracePt t="163994" x="4333875" y="5056188"/>
          <p14:tracePt t="164034" x="4341813" y="5064125"/>
          <p14:tracePt t="164051" x="4341813" y="5081588"/>
          <p14:tracePt t="164059" x="4341813" y="5106988"/>
          <p14:tracePt t="164067" x="4341813" y="5132388"/>
          <p14:tracePt t="164077" x="4341813" y="5149850"/>
          <p14:tracePt t="164081" x="4333875" y="5183188"/>
          <p14:tracePt t="164093" x="4333875" y="5200650"/>
          <p14:tracePt t="164098" x="4325938" y="5235575"/>
          <p14:tracePt t="164109" x="4308475" y="5268913"/>
          <p14:tracePt t="164114" x="4308475" y="5276850"/>
          <p14:tracePt t="164123" x="4300538" y="5327650"/>
          <p14:tracePt t="164131" x="4300538" y="5345113"/>
          <p14:tracePt t="164140" x="4300538" y="5370513"/>
          <p14:tracePt t="164147" x="4300538" y="5405438"/>
          <p14:tracePt t="164154" x="4300538" y="5413375"/>
          <p14:tracePt t="164163" x="4300538" y="5446713"/>
          <p14:tracePt t="164170" x="4300538" y="5464175"/>
          <p14:tracePt t="164186" x="4300538" y="5489575"/>
          <p14:tracePt t="164194" x="4308475" y="5507038"/>
          <p14:tracePt t="164203" x="4316413" y="5507038"/>
          <p14:tracePt t="164210" x="4333875" y="5524500"/>
          <p14:tracePt t="164218" x="4376738" y="5540375"/>
          <p14:tracePt t="164226" x="4410075" y="5549900"/>
          <p14:tracePt t="164234" x="4452938" y="5565775"/>
          <p14:tracePt t="164241" x="4503738" y="5565775"/>
          <p14:tracePt t="164251" x="4572000" y="5575300"/>
          <p14:tracePt t="164258" x="4630738" y="5591175"/>
          <p14:tracePt t="164267" x="4733925" y="5591175"/>
          <p14:tracePt t="164275" x="4843463" y="5591175"/>
          <p14:tracePt t="164283" x="4919663" y="5575300"/>
          <p14:tracePt t="164293" x="5005388" y="5540375"/>
          <p14:tracePt t="164298" x="5073650" y="5497513"/>
          <p14:tracePt t="164309" x="5099050" y="5481638"/>
          <p14:tracePt t="164314" x="5116513" y="5413375"/>
          <p14:tracePt t="164324" x="5141913" y="5345113"/>
          <p14:tracePt t="164331" x="5175250" y="5294313"/>
          <p14:tracePt t="164340" x="5175250" y="5218113"/>
          <p14:tracePt t="164347" x="5175250" y="5183188"/>
          <p14:tracePt t="164353" x="5175250" y="5091113"/>
          <p14:tracePt t="164363" x="5175250" y="5005388"/>
          <p14:tracePt t="164370" x="5167313" y="4954588"/>
          <p14:tracePt t="164379" x="5157788" y="4937125"/>
          <p14:tracePt t="164466" x="5132388" y="4954588"/>
          <p14:tracePt t="164474" x="5116513" y="4962525"/>
          <p14:tracePt t="164513" x="5106988" y="4979988"/>
          <p14:tracePt t="164529" x="5099050" y="4987925"/>
          <p14:tracePt t="164538" x="5091113" y="4987925"/>
          <p14:tracePt t="164545" x="5064125" y="4997450"/>
          <p14:tracePt t="164553" x="5056188" y="4997450"/>
          <p14:tracePt t="164561" x="5038725" y="5005388"/>
          <p14:tracePt t="164569" x="5022850" y="5005388"/>
          <p14:tracePt t="164577" x="5013325" y="5005388"/>
          <p14:tracePt t="164586" x="4972050" y="5005388"/>
          <p14:tracePt t="164593" x="4954588" y="5005388"/>
          <p14:tracePt t="164601" x="4937125" y="5005388"/>
          <p14:tracePt t="164610" x="4911725" y="4979988"/>
          <p14:tracePt t="164617" x="4903788" y="4962525"/>
          <p14:tracePt t="164626" x="4878388" y="4946650"/>
          <p14:tracePt t="164633" x="4852988" y="4929188"/>
          <p14:tracePt t="164643" x="4843463" y="4919663"/>
          <p14:tracePt t="164649" x="4835525" y="4911725"/>
          <p14:tracePt t="164659" x="4827588" y="4911725"/>
          <p14:tracePt t="164666" x="4810125" y="4903788"/>
          <p14:tracePt t="164675" x="4802188" y="4894263"/>
          <p14:tracePt t="164682" x="4784725" y="4886325"/>
          <p14:tracePt t="164693" x="4767263" y="4878388"/>
          <p14:tracePt t="164699" x="4749800" y="4878388"/>
          <p14:tracePt t="164708" x="4741863" y="4868863"/>
          <p14:tracePt t="164714" x="4733925" y="4868863"/>
          <p14:tracePt t="164724" x="4724400" y="4860925"/>
          <p14:tracePt t="164731" x="4716463" y="4852988"/>
          <p14:tracePt t="164755" x="4708525" y="4835525"/>
          <p14:tracePt t="164779" x="4708525" y="4827588"/>
          <p14:tracePt t="164786" x="4708525" y="4810125"/>
          <p14:tracePt t="164794" x="4724400" y="4792663"/>
          <p14:tracePt t="164802" x="4749800" y="4784725"/>
          <p14:tracePt t="164811" x="4810125" y="4767263"/>
          <p14:tracePt t="164818" x="4878388" y="4759325"/>
          <p14:tracePt t="164826" x="4972050" y="4733925"/>
          <p14:tracePt t="164835" x="5081588" y="4724400"/>
          <p14:tracePt t="164843" x="5208588" y="4716463"/>
          <p14:tracePt t="164850" x="5353050" y="4699000"/>
          <p14:tracePt t="164859" x="5489575" y="4699000"/>
          <p14:tracePt t="164867" x="5684838" y="4699000"/>
          <p14:tracePt t="164875" x="5889625" y="4699000"/>
          <p14:tracePt t="164883" x="6067425" y="4691063"/>
          <p14:tracePt t="164892" x="6246813" y="4691063"/>
          <p14:tracePt t="164898" x="6475413" y="4691063"/>
          <p14:tracePt t="164909" x="6637338" y="4691063"/>
          <p14:tracePt t="164914" x="6772275" y="4673600"/>
          <p14:tracePt t="164925" x="6900863" y="4673600"/>
          <p14:tracePt t="164931" x="7010400" y="4673600"/>
          <p14:tracePt t="164938" x="7129463" y="4673600"/>
          <p14:tracePt t="164945" x="7197725" y="4673600"/>
          <p14:tracePt t="164954" x="7232650" y="4673600"/>
          <p14:tracePt t="164963" x="7265988" y="4673600"/>
          <p14:tracePt t="164970" x="7291388" y="4691063"/>
          <p14:tracePt t="164978" x="7299325" y="4716463"/>
          <p14:tracePt t="164986" x="7308850" y="4724400"/>
          <p14:tracePt t="164994" x="7324725" y="4759325"/>
          <p14:tracePt t="165001" x="7334250" y="4784725"/>
          <p14:tracePt t="165010" x="7342188" y="4852988"/>
          <p14:tracePt t="165017" x="7350125" y="4886325"/>
          <p14:tracePt t="165025" x="7350125" y="4919663"/>
          <p14:tracePt t="165033" x="7359650" y="4972050"/>
          <p14:tracePt t="165043" x="7359650" y="5030788"/>
          <p14:tracePt t="165049" x="7359650" y="5091113"/>
          <p14:tracePt t="165059" x="7359650" y="5175250"/>
          <p14:tracePt t="165070" x="7359650" y="5243513"/>
          <p14:tracePt t="165076" x="7324725" y="5319713"/>
          <p14:tracePt t="165083" x="7283450" y="5413375"/>
          <p14:tracePt t="165094" x="7205663" y="5497513"/>
          <p14:tracePt t="165098" x="7138988" y="5591175"/>
          <p14:tracePt t="165110" x="7045325" y="5702300"/>
          <p14:tracePt t="165114" x="6951663" y="5795963"/>
          <p14:tracePt t="165122" x="6858000" y="5889625"/>
          <p14:tracePt t="165130" x="6746875" y="5983288"/>
          <p14:tracePt t="165138" x="6645275" y="6067425"/>
          <p14:tracePt t="165147" x="6510338" y="6135688"/>
          <p14:tracePt t="165153" x="6391275" y="6221413"/>
          <p14:tracePt t="165163" x="6262688" y="6280150"/>
          <p14:tracePt t="165170" x="6084888" y="6365875"/>
          <p14:tracePt t="165178" x="5932488" y="6416675"/>
          <p14:tracePt t="165187" x="5803900" y="6475413"/>
          <p14:tracePt t="165194" x="5641975" y="6510338"/>
          <p14:tracePt t="165202" x="5438775" y="6569075"/>
          <p14:tracePt t="165211" x="5286375" y="6619875"/>
          <p14:tracePt t="165218" x="5149850" y="6627813"/>
          <p14:tracePt t="165227" x="5005388" y="6662738"/>
          <p14:tracePt t="165234" x="4860925" y="6688138"/>
          <p14:tracePt t="165243" x="4759325" y="6705600"/>
          <p14:tracePt t="165250" x="4648200" y="6705600"/>
          <p14:tracePt t="165259" x="4546600" y="6705600"/>
          <p14:tracePt t="165267" x="4435475" y="6705600"/>
          <p14:tracePt t="165276" x="4351338" y="6705600"/>
          <p14:tracePt t="165283" x="4265613" y="6705600"/>
          <p14:tracePt t="165293" x="4171950" y="6688138"/>
          <p14:tracePt t="165299" x="4087813" y="6680200"/>
          <p14:tracePt t="165308" x="3986213" y="6645275"/>
          <p14:tracePt t="165314" x="3883025" y="6619875"/>
          <p14:tracePt t="165325" x="3781425" y="6594475"/>
          <p14:tracePt t="165330" x="3671888" y="6577013"/>
          <p14:tracePt t="165338" x="3552825" y="6526213"/>
          <p14:tracePt t="165346" x="3449638" y="6510338"/>
          <p14:tracePt t="165354" x="3348038" y="6467475"/>
          <p14:tracePt t="165362" x="3254375" y="6424613"/>
          <p14:tracePt t="165370" x="3152775" y="6381750"/>
          <p14:tracePt t="165379" x="3067050" y="6348413"/>
          <p14:tracePt t="165387" x="2974975" y="6288088"/>
          <p14:tracePt t="165394" x="2881313" y="6221413"/>
          <p14:tracePt t="165402" x="2805113" y="6178550"/>
          <p14:tracePt t="165410" x="2727325" y="6118225"/>
          <p14:tracePt t="165418" x="2660650" y="6049963"/>
          <p14:tracePt t="165426" x="2608263" y="5999163"/>
          <p14:tracePt t="165434" x="2524125" y="5905500"/>
          <p14:tracePt t="165443" x="2473325" y="5846763"/>
          <p14:tracePt t="165450" x="2413000" y="5770563"/>
          <p14:tracePt t="165459" x="2371725" y="5702300"/>
          <p14:tracePt t="165467" x="2328863" y="5608638"/>
          <p14:tracePt t="165476" x="2286000" y="5532438"/>
          <p14:tracePt t="165483" x="2243138" y="5472113"/>
          <p14:tracePt t="165493" x="2192338" y="5380038"/>
          <p14:tracePt t="165497" x="2166938" y="5302250"/>
          <p14:tracePt t="165507" x="2141538" y="5226050"/>
          <p14:tracePt t="165514" x="2108200" y="5157788"/>
          <p14:tracePt t="165525" x="2065338" y="5064125"/>
          <p14:tracePt t="165530" x="2030413" y="4962525"/>
          <p14:tracePt t="165538" x="1997075" y="4868863"/>
          <p14:tracePt t="165547" x="1971675" y="4784725"/>
          <p14:tracePt t="165553" x="1954213" y="4699000"/>
          <p14:tracePt t="165563" x="1946275" y="4597400"/>
          <p14:tracePt t="165570" x="1928813" y="4521200"/>
          <p14:tracePt t="165579" x="1928813" y="4452938"/>
          <p14:tracePt t="165587" x="1928813" y="4376738"/>
          <p14:tracePt t="165594" x="1928813" y="4291013"/>
          <p14:tracePt t="165602" x="1928813" y="4224338"/>
          <p14:tracePt t="165610" x="1928813" y="4164013"/>
          <p14:tracePt t="165618" x="1928813" y="4105275"/>
          <p14:tracePt t="165627" x="1928813" y="4052888"/>
          <p14:tracePt t="165635" x="1928813" y="4002088"/>
          <p14:tracePt t="165644" x="1928813" y="3960813"/>
          <p14:tracePt t="165653" x="1928813" y="3908425"/>
          <p14:tracePt t="165669" x="1928813" y="3790950"/>
          <p14:tracePt t="165679" x="1928813" y="3730625"/>
          <p14:tracePt t="165681" x="1928813" y="3671888"/>
          <p14:tracePt t="165693" x="1946275" y="3629025"/>
          <p14:tracePt t="165697" x="1946275" y="3603625"/>
          <p14:tracePt t="165708" x="1963738" y="3568700"/>
          <p14:tracePt t="165713" x="1963738" y="3543300"/>
          <p14:tracePt t="165724" x="1997075" y="3509963"/>
          <p14:tracePt t="165729" x="2014538" y="3475038"/>
          <p14:tracePt t="165737" x="2030413" y="3441700"/>
          <p14:tracePt t="165745" x="2055813" y="3408363"/>
          <p14:tracePt t="165753" x="2073275" y="3382963"/>
          <p14:tracePt t="165761" x="2098675" y="3330575"/>
          <p14:tracePt t="165770" x="2133600" y="3271838"/>
          <p14:tracePt t="165777" x="2159000" y="3221038"/>
          <p14:tracePt t="165787" x="2184400" y="3178175"/>
          <p14:tracePt t="165794" x="2209800" y="3135313"/>
          <p14:tracePt t="165802" x="2235200" y="3084513"/>
          <p14:tracePt t="165810" x="2268538" y="3051175"/>
          <p14:tracePt t="165818" x="2286000" y="3016250"/>
          <p14:tracePt t="165826" x="2311400" y="2982913"/>
          <p14:tracePt t="165834" x="2344738" y="2940050"/>
          <p14:tracePt t="165843" x="2387600" y="2906713"/>
          <p14:tracePt t="165851" x="2413000" y="2881313"/>
          <p14:tracePt t="165861" x="2438400" y="2855913"/>
          <p14:tracePt t="165867" x="2463800" y="2830513"/>
          <p14:tracePt t="165877" x="2498725" y="2805113"/>
          <p14:tracePt t="165882" x="2532063" y="2770188"/>
          <p14:tracePt t="165892" x="2557463" y="2752725"/>
          <p14:tracePt t="165898" x="2582863" y="2736850"/>
          <p14:tracePt t="165909" x="2608263" y="2719388"/>
          <p14:tracePt t="165914" x="2633663" y="2701925"/>
          <p14:tracePt t="165922" x="2651125" y="2686050"/>
          <p14:tracePt t="165930" x="2711450" y="2660650"/>
          <p14:tracePt t="165937" x="2778125" y="2617788"/>
          <p14:tracePt t="165946" x="2820988" y="2592388"/>
          <p14:tracePt t="165954" x="2889250" y="2566988"/>
          <p14:tracePt t="165961" x="2974975" y="2532063"/>
          <p14:tracePt t="165970" x="3067050" y="2498725"/>
          <p14:tracePt t="165978" x="3152775" y="2463800"/>
          <p14:tracePt t="165986" x="3271838" y="2430463"/>
          <p14:tracePt t="165994" x="3355975" y="2397125"/>
          <p14:tracePt t="166002" x="3449638" y="2371725"/>
          <p14:tracePt t="166011" x="3543300" y="2362200"/>
          <p14:tracePt t="166018" x="3646488" y="2328863"/>
          <p14:tracePt t="166027" x="3722688" y="2319338"/>
          <p14:tracePt t="166034" x="3806825" y="2303463"/>
          <p14:tracePt t="166042" x="3883025" y="2303463"/>
          <p14:tracePt t="166050" x="3968750" y="2303463"/>
          <p14:tracePt t="166060" x="4027488" y="2293938"/>
          <p14:tracePt t="166066" x="4070350" y="2293938"/>
          <p14:tracePt t="166077" x="4130675" y="2293938"/>
          <p14:tracePt t="166082" x="4181475" y="2293938"/>
          <p14:tracePt t="166093" x="4214813" y="2293938"/>
          <p14:tracePt t="166098" x="4275138" y="2293938"/>
          <p14:tracePt t="166108" x="4325938" y="2293938"/>
          <p14:tracePt t="166114" x="4402138" y="2293938"/>
          <p14:tracePt t="166121" x="4460875" y="2293938"/>
          <p14:tracePt t="166130" x="4529138" y="2293938"/>
          <p14:tracePt t="166137" x="4589463" y="2293938"/>
          <p14:tracePt t="166145" x="4673600" y="2293938"/>
          <p14:tracePt t="166154" x="4759325" y="2293938"/>
          <p14:tracePt t="166162" x="4827588" y="2293938"/>
          <p14:tracePt t="166171" x="4911725" y="2293938"/>
          <p14:tracePt t="166178" x="4997450" y="2303463"/>
          <p14:tracePt t="166186" x="5081588" y="2303463"/>
          <p14:tracePt t="166194" x="5175250" y="2319338"/>
          <p14:tracePt t="166202" x="5243513" y="2328863"/>
          <p14:tracePt t="166210" x="5294313" y="2336800"/>
          <p14:tracePt t="166218" x="5370513" y="2362200"/>
          <p14:tracePt t="166227" x="5413375" y="2371725"/>
          <p14:tracePt t="166234" x="5446713" y="2379663"/>
          <p14:tracePt t="166243" x="5489575" y="2387600"/>
          <p14:tracePt t="166250" x="5532438" y="2413000"/>
          <p14:tracePt t="166261" x="5549900" y="2422525"/>
          <p14:tracePt t="166266" x="5575300" y="2438400"/>
          <p14:tracePt t="166276" x="5600700" y="2455863"/>
          <p14:tracePt t="166282" x="5616575" y="2473325"/>
          <p14:tracePt t="166292" x="5634038" y="2489200"/>
          <p14:tracePt t="166298" x="5651500" y="2506663"/>
          <p14:tracePt t="166309" x="5659438" y="2524125"/>
          <p14:tracePt t="166314" x="5676900" y="2557463"/>
          <p14:tracePt t="166323" x="5710238" y="2592388"/>
          <p14:tracePt t="166330" x="5735638" y="2660650"/>
          <p14:tracePt t="166337" x="5770563" y="2711450"/>
          <p14:tracePt t="166345" x="5788025" y="2744788"/>
          <p14:tracePt t="166354" x="5803900" y="2778125"/>
          <p14:tracePt t="166362" x="5821363" y="2830513"/>
          <p14:tracePt t="166370" x="5829300" y="2855913"/>
          <p14:tracePt t="166379" x="5846763" y="2906713"/>
          <p14:tracePt t="166386" x="5846763" y="2949575"/>
          <p14:tracePt t="166393" x="5854700" y="3000375"/>
          <p14:tracePt t="166402" x="5854700" y="3025775"/>
          <p14:tracePt t="166410" x="5854700" y="3084513"/>
          <p14:tracePt t="166418" x="5854700" y="3152775"/>
          <p14:tracePt t="166426" x="5854700" y="3195638"/>
          <p14:tracePt t="166434" x="5854700" y="3228975"/>
          <p14:tracePt t="166443" x="5854700" y="3254375"/>
          <p14:tracePt t="166450" x="5854700" y="3263900"/>
          <p14:tracePt t="166460" x="5854700" y="3279775"/>
          <p14:tracePt t="166466" x="5854700" y="3305175"/>
          <p14:tracePt t="166482" x="5829300" y="3305175"/>
          <p14:tracePt t="166492" x="5803900" y="3305175"/>
          <p14:tracePt t="166498" x="5788025" y="3305175"/>
          <p14:tracePt t="166507" x="5753100" y="3305175"/>
          <p14:tracePt t="166514" x="5719763" y="3305175"/>
          <p14:tracePt t="166522" x="5641975" y="3365500"/>
          <p14:tracePt t="166780" x="5600700" y="3373438"/>
          <p14:tracePt t="166785" x="5549900" y="3382963"/>
          <p14:tracePt t="166794" x="5514975" y="3398838"/>
          <p14:tracePt t="166802" x="5489575" y="3398838"/>
          <p14:tracePt t="166810" x="5430838" y="3433763"/>
          <p14:tracePt t="166819" x="5413375" y="3433763"/>
          <p14:tracePt t="166826" x="5370513" y="3441700"/>
          <p14:tracePt t="166834" x="5337175" y="3459163"/>
          <p14:tracePt t="166843" x="5311775" y="3459163"/>
          <p14:tracePt t="166851" x="5286375" y="3467100"/>
          <p14:tracePt t="166861" x="5251450" y="3467100"/>
          <p14:tracePt t="166866" x="5218113" y="3467100"/>
          <p14:tracePt t="166877" x="5192713" y="3467100"/>
          <p14:tracePt t="166883" x="5175250" y="3467100"/>
          <p14:tracePt t="166892" x="5157788" y="3467100"/>
          <p14:tracePt t="166899" x="5132388" y="3467100"/>
          <p14:tracePt t="166914" x="5116513" y="3467100"/>
          <p14:tracePt t="166921" x="5106988" y="3467100"/>
          <p14:tracePt t="166938" x="5091113" y="3467100"/>
          <p14:tracePt t="166946" x="5081588" y="3467100"/>
          <p14:tracePt t="166962" x="5073650" y="3467100"/>
          <p14:tracePt t="166971" x="5056188" y="3467100"/>
          <p14:tracePt t="166978" x="5048250" y="3467100"/>
          <p14:tracePt t="167067" x="5022850" y="3467100"/>
          <p14:tracePt t="167089" x="5013325" y="3467100"/>
          <p14:tracePt t="167186" x="5005388" y="3467100"/>
          <p14:tracePt t="167202" x="4997450" y="3467100"/>
          <p14:tracePt t="167219" x="4987925" y="3459163"/>
          <p14:tracePt t="167226" x="4979988" y="3449638"/>
          <p14:tracePt t="167244" x="4979988" y="3441700"/>
          <p14:tracePt t="167251" x="4987925" y="3424238"/>
          <p14:tracePt t="167261" x="5030788" y="3398838"/>
          <p14:tracePt t="167266" x="5081588" y="3373438"/>
          <p14:tracePt t="167277" x="5141913" y="3348038"/>
          <p14:tracePt t="167282" x="5192713" y="3340100"/>
          <p14:tracePt t="167292" x="5226050" y="3330575"/>
          <p14:tracePt t="167298" x="5235575" y="3322638"/>
          <p14:tracePt t="167307" x="5268913" y="3314700"/>
          <p14:tracePt t="167314" x="5311775" y="3289300"/>
          <p14:tracePt t="167321" x="5362575" y="3238500"/>
          <p14:tracePt t="167331" x="5405438" y="3170238"/>
          <p14:tracePt t="167338" x="5446713" y="3109913"/>
          <p14:tracePt t="167346" x="5497513" y="3041650"/>
          <p14:tracePt t="167354" x="5557838" y="3025775"/>
          <p14:tracePt t="167363" x="5575300" y="3000375"/>
          <p14:tracePt t="167371" x="5575300" y="2990850"/>
          <p14:tracePt t="167617" x="5575300" y="3008313"/>
          <p14:tracePt t="167634" x="5557838" y="3025775"/>
          <p14:tracePt t="167643" x="5540375" y="3041650"/>
          <p14:tracePt t="167660" x="5514975" y="3041650"/>
          <p14:tracePt t="167666" x="5489575" y="3041650"/>
          <p14:tracePt t="167677" x="5481638" y="3051175"/>
          <p14:tracePt t="167683" x="5472113" y="3059113"/>
          <p14:tracePt t="167770" x="5481638" y="3059113"/>
          <p14:tracePt t="167779" x="5507038" y="3059113"/>
          <p14:tracePt t="167786" x="5532438" y="3059113"/>
          <p14:tracePt t="167794" x="5549900" y="3059113"/>
          <p14:tracePt t="167802" x="5591175" y="3059113"/>
          <p14:tracePt t="167811" x="5616575" y="3059113"/>
          <p14:tracePt t="167819" x="5651500" y="3051175"/>
          <p14:tracePt t="167827" x="5676900" y="3041650"/>
          <p14:tracePt t="167834" x="5694363" y="3041650"/>
          <p14:tracePt t="167844" x="5727700" y="3033713"/>
          <p14:tracePt t="167851" x="5770563" y="3025775"/>
          <p14:tracePt t="167860" x="5821363" y="3016250"/>
          <p14:tracePt t="167865" x="5864225" y="3016250"/>
          <p14:tracePt t="167876" x="5940425" y="3000375"/>
          <p14:tracePt t="167883" x="6024563" y="2982913"/>
          <p14:tracePt t="167893" x="6127750" y="2974975"/>
          <p14:tracePt t="167898" x="6211888" y="2949575"/>
          <p14:tracePt t="167906" x="6297613" y="2940050"/>
          <p14:tracePt t="167914" x="6416675" y="2914650"/>
          <p14:tracePt t="167922" x="6500813" y="2906713"/>
          <p14:tracePt t="167931" x="6619875" y="2881313"/>
          <p14:tracePt t="167938" x="6688138" y="2881313"/>
          <p14:tracePt t="167946" x="6772275" y="2863850"/>
          <p14:tracePt t="167955" x="6824663" y="2855913"/>
          <p14:tracePt t="167963" x="6858000" y="2855913"/>
          <p14:tracePt t="167970" x="6875463" y="2855913"/>
          <p14:tracePt t="167978" x="6900863" y="2855913"/>
          <p14:tracePt t="167986" x="6908800" y="2855913"/>
          <p14:tracePt t="168026" x="6916738" y="2855913"/>
          <p14:tracePt t="168043" x="6934200" y="2855913"/>
          <p14:tracePt t="168061" x="6943725" y="2863850"/>
          <p14:tracePt t="168066" x="6969125" y="2897188"/>
          <p14:tracePt t="168076" x="6977063" y="2932113"/>
          <p14:tracePt t="168082" x="7002463" y="2957513"/>
          <p14:tracePt t="168091" x="7027863" y="3008313"/>
          <p14:tracePt t="168099" x="7053263" y="3041650"/>
          <p14:tracePt t="168105" x="7078663" y="3067050"/>
          <p14:tracePt t="168113" x="7096125" y="3094038"/>
          <p14:tracePt t="168121" x="7113588" y="3127375"/>
          <p14:tracePt t="168131" x="7129463" y="3144838"/>
          <p14:tracePt t="168138" x="7129463" y="3160713"/>
          <p14:tracePt t="168147" x="7146925" y="3178175"/>
          <p14:tracePt t="168155" x="7146925" y="3186113"/>
          <p14:tracePt t="168163" x="7146925" y="3195638"/>
          <p14:tracePt t="168170" x="7146925" y="3211513"/>
          <p14:tracePt t="168179" x="7146925" y="3228975"/>
          <p14:tracePt t="168186" x="7146925" y="3246438"/>
          <p14:tracePt t="168195" x="7146925" y="3254375"/>
          <p14:tracePt t="168201" x="7146925" y="3271838"/>
          <p14:tracePt t="168212" x="7146925" y="3279775"/>
          <p14:tracePt t="168217" x="7146925" y="3289300"/>
          <p14:tracePt t="168228" x="7146925" y="3305175"/>
          <p14:tracePt t="168243" x="7146925" y="3314700"/>
          <p14:tracePt t="168249" x="7146925" y="3322638"/>
          <p14:tracePt t="168261" x="7146925" y="3340100"/>
          <p14:tracePt t="168265" x="7146925" y="3348038"/>
          <p14:tracePt t="168293" x="7146925" y="3355975"/>
          <p14:tracePt t="168297" x="7146925" y="3365500"/>
          <p14:tracePt t="168305" x="7154863" y="3373438"/>
          <p14:tracePt t="168313" x="7164388" y="3382963"/>
          <p14:tracePt t="168321" x="7172325" y="3398838"/>
          <p14:tracePt t="168338" x="7172325" y="3416300"/>
          <p14:tracePt t="168346" x="7172325" y="3424238"/>
          <p14:tracePt t="168355" x="7172325" y="3433763"/>
          <p14:tracePt t="168362" x="7172325" y="3441700"/>
          <p14:tracePt t="168370" x="7172325" y="3459163"/>
          <p14:tracePt t="168378" x="7172325" y="3475038"/>
          <p14:tracePt t="168386" x="7172325" y="3484563"/>
          <p14:tracePt t="168394" x="7172325" y="3492500"/>
          <p14:tracePt t="168403" x="7172325" y="3502025"/>
          <p14:tracePt t="168411" x="7172325" y="3509963"/>
          <p14:tracePt t="168419" x="7172325" y="3517900"/>
          <p14:tracePt t="168426" x="7172325" y="3527425"/>
          <p14:tracePt t="168499" x="7172325" y="3535363"/>
          <p14:tracePt t="168507" x="7172325" y="3543300"/>
          <p14:tracePt t="168514" x="7172325" y="3552825"/>
          <p14:tracePt t="168530" x="7172325" y="3578225"/>
          <p14:tracePt t="168538" x="7164388" y="3586163"/>
          <p14:tracePt t="168547" x="7146925" y="3611563"/>
          <p14:tracePt t="168555" x="7138988" y="3619500"/>
          <p14:tracePt t="168561" x="7129463" y="3646488"/>
          <p14:tracePt t="168569" x="7113588" y="3662363"/>
          <p14:tracePt t="168578" x="7113588" y="3679825"/>
          <p14:tracePt t="168586" x="7096125" y="3705225"/>
          <p14:tracePt t="168594" x="7088188" y="3713163"/>
          <p14:tracePt t="168602" x="7070725" y="3738563"/>
          <p14:tracePt t="168612" x="7070725" y="3748088"/>
          <p14:tracePt t="168618" x="7070725" y="3756025"/>
          <p14:tracePt t="168690" x="7061200" y="3756025"/>
          <p14:tracePt t="168705" x="7045325" y="3756025"/>
          <p14:tracePt t="168721" x="7027863" y="3756025"/>
          <p14:tracePt t="168730" x="7019925" y="3756025"/>
          <p14:tracePt t="168738" x="7002463" y="3756025"/>
          <p14:tracePt t="168746" x="6985000" y="3756025"/>
          <p14:tracePt t="168762" x="6977063" y="3763963"/>
          <p14:tracePt t="168770" x="6969125" y="3773488"/>
          <p14:tracePt t="168777" x="6959600" y="3773488"/>
          <p14:tracePt t="168786" x="6951663" y="3773488"/>
          <p14:tracePt t="168793" x="6934200" y="3790950"/>
          <p14:tracePt t="168803" x="6916738" y="3790950"/>
          <p14:tracePt t="168810" x="6900863" y="3790950"/>
          <p14:tracePt t="168818" x="6891338" y="3798888"/>
          <p14:tracePt t="168829" x="6865938" y="3806825"/>
          <p14:tracePt t="168834" x="6850063" y="3816350"/>
          <p14:tracePt t="168851" x="6840538" y="3816350"/>
          <p14:tracePt t="168860" x="6832600" y="3816350"/>
          <p14:tracePt t="168866" x="6824663" y="3824288"/>
          <p14:tracePt t="168908" x="6824663" y="3841750"/>
          <p14:tracePt t="168921" x="6824663" y="3849688"/>
          <p14:tracePt t="168931" x="6824663" y="3857625"/>
          <p14:tracePt t="171580" x="6815138" y="3867150"/>
          <p14:tracePt t="171597" x="6807200" y="3867150"/>
          <p14:tracePt t="171626" x="6799263" y="3867150"/>
          <p14:tracePt t="171891" x="6799263" y="3849688"/>
          <p14:tracePt t="171906" x="6799263" y="3841750"/>
          <p14:tracePt t="171914" x="6799263" y="3832225"/>
          <p14:tracePt t="171922" x="6799263" y="3824288"/>
          <p14:tracePt t="171946" x="6799263" y="3816350"/>
          <p14:tracePt t="171962" x="6799263" y="3806825"/>
          <p14:tracePt t="171970" x="6799263" y="3798888"/>
          <p14:tracePt t="171980" x="6799263" y="3790950"/>
          <p14:tracePt t="172042" x="6799263" y="3781425"/>
          <p14:tracePt t="172058" x="6799263" y="3773488"/>
          <p14:tracePt t="172145" x="6799263" y="3756025"/>
          <p14:tracePt t="172179" x="6781800" y="3730625"/>
          <p14:tracePt t="172196" x="6772275" y="3722688"/>
          <p14:tracePt t="172234" x="6764338" y="3713163"/>
          <p14:tracePt t="172282" x="6756400" y="3705225"/>
          <p14:tracePt t="172290" x="6756400" y="3697288"/>
          <p14:tracePt t="172298" x="6746875" y="3697288"/>
          <p14:tracePt t="172331" x="6746875" y="3687763"/>
          <p14:tracePt t="172467" x="6738938" y="3697288"/>
          <p14:tracePt t="172473" x="6746875" y="3713163"/>
          <p14:tracePt t="172483" x="6781800" y="3748088"/>
          <p14:tracePt t="172490" x="6832600" y="3763963"/>
          <p14:tracePt t="172499" x="6865938" y="3781425"/>
          <p14:tracePt t="172507" x="6900863" y="3798888"/>
          <p14:tracePt t="172514" x="6959600" y="3806825"/>
          <p14:tracePt t="172522" x="7019925" y="3816350"/>
          <p14:tracePt t="172530" x="7045325" y="3832225"/>
          <p14:tracePt t="172538" x="7078663" y="3849688"/>
          <p14:tracePt t="172545" x="7121525" y="3867150"/>
          <p14:tracePt t="172553" x="7146925" y="3875088"/>
          <p14:tracePt t="172562" x="7180263" y="3892550"/>
          <p14:tracePt t="172571" x="7180263" y="3908425"/>
          <p14:tracePt t="172579" x="7189788" y="3917950"/>
          <p14:tracePt t="172596" x="7215188" y="3917950"/>
          <p14:tracePt t="172603" x="7223125" y="3917950"/>
          <p14:tracePt t="172794" x="7205663" y="3917950"/>
          <p14:tracePt t="172803" x="7180263" y="3917950"/>
          <p14:tracePt t="172812" x="7164388" y="3917950"/>
          <p14:tracePt t="172819" x="7138988" y="3917950"/>
          <p14:tracePt t="172828" x="7113588" y="3917950"/>
          <p14:tracePt t="172834" x="7096125" y="3917950"/>
          <p14:tracePt t="172843" x="7061200" y="3917950"/>
          <p14:tracePt t="172851" x="7027863" y="3925888"/>
          <p14:tracePt t="172857" x="7010400" y="3935413"/>
          <p14:tracePt t="172866" x="7002463" y="3935413"/>
          <p14:tracePt t="172881" x="6985000" y="3935413"/>
          <p14:tracePt t="172963" x="6969125" y="3935413"/>
          <p14:tracePt t="172980" x="6959600" y="3935413"/>
          <p14:tracePt t="173034" x="6969125" y="3935413"/>
          <p14:tracePt t="173045" x="6977063" y="3935413"/>
          <p14:tracePt t="173050" x="6994525" y="3935413"/>
          <p14:tracePt t="173059" x="7002463" y="3935413"/>
          <p14:tracePt t="173074" x="7019925" y="3925888"/>
          <p14:tracePt t="173082" x="7035800" y="3925888"/>
          <p14:tracePt t="173090" x="7035800" y="3917950"/>
          <p14:tracePt t="173099" x="7045325" y="3917950"/>
          <p14:tracePt t="173107" x="7053263" y="3908425"/>
          <p14:tracePt t="173113" x="7061200" y="3900488"/>
          <p14:tracePt t="173131" x="7078663" y="3892550"/>
          <p14:tracePt t="173138" x="7088188" y="3883025"/>
          <p14:tracePt t="173210" x="7104063" y="3883025"/>
          <p14:tracePt t="173219" x="7113588" y="3875088"/>
          <p14:tracePt t="173228" x="7129463" y="3867150"/>
          <p14:tracePt t="173234" x="7154863" y="3867150"/>
          <p14:tracePt t="173242" x="7164388" y="3857625"/>
          <p14:tracePt t="173251" x="7189788" y="3849688"/>
          <p14:tracePt t="173257" x="7215188" y="3849688"/>
          <p14:tracePt t="173267" x="7248525" y="3841750"/>
          <p14:tracePt t="173274" x="7283450" y="3832225"/>
          <p14:tracePt t="173283" x="7316788" y="3824288"/>
          <p14:tracePt t="173290" x="7342188" y="3816350"/>
          <p14:tracePt t="173299" x="7377113" y="3806825"/>
          <p14:tracePt t="173306" x="7427913" y="3798888"/>
          <p14:tracePt t="173314" x="7469188" y="3790950"/>
          <p14:tracePt t="173322" x="7521575" y="3773488"/>
          <p14:tracePt t="173330" x="7580313" y="3763963"/>
          <p14:tracePt t="173337" x="7639050" y="3756025"/>
          <p14:tracePt t="173347" x="7681913" y="3756025"/>
          <p14:tracePt t="173354" x="7742238" y="3748088"/>
          <p14:tracePt t="173362" x="7810500" y="3748088"/>
          <p14:tracePt t="173370" x="7886700" y="3748088"/>
          <p14:tracePt t="173379" x="7954963" y="3748088"/>
          <p14:tracePt t="173386" x="8039100" y="3748088"/>
          <p14:tracePt t="173397" x="8140700" y="3748088"/>
          <p14:tracePt t="173402" x="8234363" y="3748088"/>
          <p14:tracePt t="173412" x="8335963" y="3748088"/>
          <p14:tracePt t="173418" x="8421688" y="3748088"/>
          <p14:tracePt t="173429" x="8523288" y="3748088"/>
          <p14:tracePt t="173433" x="8574088" y="3748088"/>
          <p14:tracePt t="173444" x="8634413" y="3748088"/>
          <p14:tracePt t="173451" x="8693150" y="3748088"/>
          <p14:tracePt t="173457" x="8753475" y="3748088"/>
          <p14:tracePt t="173467" x="8778875" y="3748088"/>
          <p14:tracePt t="173474" x="8837613" y="3748088"/>
          <p14:tracePt t="173483" x="8880475" y="3748088"/>
          <p14:tracePt t="173491" x="8948738" y="3748088"/>
          <p14:tracePt t="173499" x="8999538" y="3748088"/>
          <p14:tracePt t="173506" x="9067800" y="3748088"/>
          <p14:tracePt t="173514" x="9136063" y="374808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A19ED49C-5DD7-499A-8E8F-9CEDEFA7F7C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9552" y="442888"/>
            <a:ext cx="8280920" cy="601044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목표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기법의 주요 도구 중 하나인 소단위 명세서의 특성을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이해한다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명세서를 작성하기 위한 구조적 언어에 대해 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명세서를 작성하기 위한 선후 조건문에 대해 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명세서의 작성법 가운데 하나인 의사결정표를 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명세서의 작성 사례들을 평가하고 개선할 수 있도록 실습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예제를 풀어본다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00"/>
    </mc:Choice>
    <mc:Fallback xmlns="">
      <p:transition spd="slow" advTm="62600"/>
    </mc:Fallback>
  </mc:AlternateContent>
  <p:extLst>
    <p:ext uri="{3A86A75C-4F4B-4683-9AE1-C65F6400EC91}">
      <p14:laserTraceLst xmlns:p14="http://schemas.microsoft.com/office/powerpoint/2010/main">
        <p14:tracePtLst>
          <p14:tracePt t="170" x="4416425" y="3221038"/>
          <p14:tracePt t="187" x="4408488" y="3221038"/>
          <p14:tracePt t="211" x="4408488" y="3228975"/>
          <p14:tracePt t="354" x="4400550" y="3228975"/>
          <p14:tracePt t="482" x="4400550" y="3236913"/>
          <p14:tracePt t="499" x="4392613" y="3236913"/>
          <p14:tracePt t="522" x="4384675" y="3236913"/>
          <p14:tracePt t="530" x="4376738" y="3236913"/>
          <p14:tracePt t="538" x="4376738" y="3244850"/>
          <p14:tracePt t="562" x="4368800" y="3244850"/>
          <p14:tracePt t="570" x="4368800" y="3252788"/>
          <p14:tracePt t="586" x="4360863" y="3252788"/>
          <p14:tracePt t="594" x="4352925" y="3252788"/>
          <p14:tracePt t="602" x="4352925" y="3262313"/>
          <p14:tracePt t="610" x="4344988" y="3270250"/>
          <p14:tracePt t="634" x="4337050" y="3278188"/>
          <p14:tracePt t="650" x="4329113" y="3278188"/>
          <p14:tracePt t="658" x="4329113" y="3286125"/>
          <p14:tracePt t="666" x="4321175" y="3286125"/>
          <p14:tracePt t="690" x="4321175" y="3294063"/>
          <p14:tracePt t="834" x="4321175" y="3302000"/>
          <p14:tracePt t="850" x="4313238" y="3302000"/>
          <p14:tracePt t="875" x="4305300" y="3309938"/>
          <p14:tracePt t="890" x="4305300" y="3317875"/>
          <p14:tracePt t="907" x="4289425" y="3317875"/>
          <p14:tracePt t="914" x="4289425" y="3325813"/>
          <p14:tracePt t="939" x="4289425" y="3333750"/>
          <p14:tracePt t="946" x="4281488" y="3333750"/>
          <p14:tracePt t="1282" x="4281488" y="3341688"/>
          <p14:tracePt t="1307" x="4273550" y="3341688"/>
          <p14:tracePt t="1315" x="4273550" y="3349625"/>
          <p14:tracePt t="1322" x="4265613" y="3349625"/>
          <p14:tracePt t="1331" x="4265613" y="3357563"/>
          <p14:tracePt t="1339" x="4257675" y="3365500"/>
          <p14:tracePt t="1355" x="4249738" y="3373438"/>
          <p14:tracePt t="1371" x="4249738" y="3381375"/>
          <p14:tracePt t="1386" x="4241800" y="3381375"/>
          <p14:tracePt t="1394" x="4241800" y="3389313"/>
          <p14:tracePt t="1418" x="4233863" y="3389313"/>
          <p14:tracePt t="1434" x="4233863" y="3397250"/>
          <p14:tracePt t="1859" x="4233863" y="3405188"/>
          <p14:tracePt t="1866" x="4233863" y="3413125"/>
          <p14:tracePt t="1876" x="4225925" y="3421063"/>
          <p14:tracePt t="1890" x="4217988" y="3429000"/>
          <p14:tracePt t="1898" x="4210050" y="3436938"/>
          <p14:tracePt t="1906" x="4210050" y="3444875"/>
          <p14:tracePt t="1914" x="4200525" y="3452813"/>
          <p14:tracePt t="1922" x="4200525" y="3460750"/>
          <p14:tracePt t="1931" x="4200525" y="3468688"/>
          <p14:tracePt t="1938" x="4184650" y="3476625"/>
          <p14:tracePt t="1946" x="4176713" y="3484563"/>
          <p14:tracePt t="1954" x="4176713" y="3492500"/>
          <p14:tracePt t="1963" x="4176713" y="3500438"/>
          <p14:tracePt t="1970" x="4168775" y="3508375"/>
          <p14:tracePt t="1978" x="4168775" y="3516313"/>
          <p14:tracePt t="1986" x="4160838" y="3524250"/>
          <p14:tracePt t="2002" x="4152900" y="3532188"/>
          <p14:tracePt t="2075" x="4152900" y="3540125"/>
          <p14:tracePt t="2707" x="4144963" y="3548063"/>
          <p14:tracePt t="2739" x="4137025" y="3548063"/>
          <p14:tracePt t="2746" x="4137025" y="3556000"/>
          <p14:tracePt t="2771" x="4129088" y="3563938"/>
          <p14:tracePt t="2818" x="4129088" y="3571875"/>
          <p14:tracePt t="2859" x="4121150" y="3571875"/>
          <p14:tracePt t="3395" x="4121150" y="3579813"/>
          <p14:tracePt t="3523" x="4113213" y="3587750"/>
          <p14:tracePt t="3538" x="4113213" y="3595688"/>
          <p14:tracePt t="3546" x="4105275" y="3595688"/>
          <p14:tracePt t="3555" x="4105275" y="3605213"/>
          <p14:tracePt t="3570" x="4105275" y="3621088"/>
          <p14:tracePt t="3586" x="4097338" y="3621088"/>
          <p14:tracePt t="4162" x="4105275" y="3621088"/>
          <p14:tracePt t="4218" x="4105275" y="3613150"/>
          <p14:tracePt t="4226" x="4105275" y="3605213"/>
          <p14:tracePt t="4234" x="4105275" y="3587750"/>
          <p14:tracePt t="4243" x="4105275" y="3548063"/>
          <p14:tracePt t="4250" x="4081463" y="3500438"/>
          <p14:tracePt t="4258" x="4057650" y="3444875"/>
          <p14:tracePt t="4266" x="4033838" y="3389313"/>
          <p14:tracePt t="4274" x="4017963" y="3341688"/>
          <p14:tracePt t="4283" x="4002088" y="3317875"/>
          <p14:tracePt t="4290" x="3986213" y="3278188"/>
          <p14:tracePt t="4747" x="4010025" y="3278188"/>
          <p14:tracePt t="4754" x="4057650" y="3262313"/>
          <p14:tracePt t="4762" x="4121150" y="3262313"/>
          <p14:tracePt t="4770" x="4152900" y="3244850"/>
          <p14:tracePt t="4778" x="4217988" y="3228975"/>
          <p14:tracePt t="4786" x="4273550" y="3213100"/>
          <p14:tracePt t="4794" x="4344988" y="3213100"/>
          <p14:tracePt t="4802" x="4424363" y="3197225"/>
          <p14:tracePt t="4810" x="4495800" y="3173413"/>
          <p14:tracePt t="4818" x="4551363" y="3133725"/>
          <p14:tracePt t="4826" x="4584700" y="3086100"/>
          <p14:tracePt t="4834" x="4608513" y="3030538"/>
          <p14:tracePt t="4842" x="4624388" y="2951163"/>
          <p14:tracePt t="4850" x="4632325" y="2870200"/>
          <p14:tracePt t="4858" x="4640263" y="2790825"/>
          <p14:tracePt t="4866" x="4656138" y="2727325"/>
          <p14:tracePt t="4874" x="4656138" y="2671763"/>
          <p14:tracePt t="4882" x="4656138" y="2640013"/>
          <p14:tracePt t="4890" x="4656138" y="2624138"/>
          <p14:tracePt t="4898" x="4656138" y="2600325"/>
          <p14:tracePt t="4906" x="4648200" y="2566988"/>
          <p14:tracePt t="4914" x="4632325" y="2535238"/>
          <p14:tracePt t="4922" x="4616450" y="2487613"/>
          <p14:tracePt t="4930" x="4600575" y="2455863"/>
          <p14:tracePt t="4938" x="4576763" y="2424113"/>
          <p14:tracePt t="4946" x="4559300" y="2400300"/>
          <p14:tracePt t="4954" x="4527550" y="2376488"/>
          <p14:tracePt t="4962" x="4511675" y="2352675"/>
          <p14:tracePt t="4970" x="4479925" y="2328863"/>
          <p14:tracePt t="4978" x="4456113" y="2305050"/>
          <p14:tracePt t="4986" x="4432300" y="2289175"/>
          <p14:tracePt t="4994" x="4400550" y="2273300"/>
          <p14:tracePt t="5002" x="4376738" y="2265363"/>
          <p14:tracePt t="5010" x="4344988" y="2241550"/>
          <p14:tracePt t="5018" x="4313238" y="2224088"/>
          <p14:tracePt t="5033" x="4265613" y="2200275"/>
          <p14:tracePt t="5034" x="4225925" y="2192338"/>
          <p14:tracePt t="5042" x="4176713" y="2168525"/>
          <p14:tracePt t="5050" x="4137025" y="2152650"/>
          <p14:tracePt t="5058" x="4081463" y="2136775"/>
          <p14:tracePt t="5066" x="4033838" y="2128838"/>
          <p14:tracePt t="5074" x="3970338" y="2112963"/>
          <p14:tracePt t="5083" x="3922713" y="2105025"/>
          <p14:tracePt t="5090" x="3859213" y="2105025"/>
          <p14:tracePt t="5100" x="3794125" y="2105025"/>
          <p14:tracePt t="5106" x="3738563" y="2105025"/>
          <p14:tracePt t="5114" x="3667125" y="2105025"/>
          <p14:tracePt t="5123" x="3603625" y="2105025"/>
          <p14:tracePt t="5131" x="3532188" y="2105025"/>
          <p14:tracePt t="5138" x="3467100" y="2105025"/>
          <p14:tracePt t="5146" x="3387725" y="2105025"/>
          <p14:tracePt t="5154" x="3316288" y="2105025"/>
          <p14:tracePt t="5162" x="3236913" y="2097088"/>
          <p14:tracePt t="5170" x="3165475" y="2089150"/>
          <p14:tracePt t="5178" x="3092450" y="2089150"/>
          <p14:tracePt t="5186" x="3013075" y="2081213"/>
          <p14:tracePt t="5194" x="2941638" y="2081213"/>
          <p14:tracePt t="5202" x="2870200" y="2081213"/>
          <p14:tracePt t="5210" x="2798763" y="2073275"/>
          <p14:tracePt t="5218" x="2733675" y="2065338"/>
          <p14:tracePt t="5226" x="2686050" y="2065338"/>
          <p14:tracePt t="5234" x="2630488" y="2057400"/>
          <p14:tracePt t="5242" x="2574925" y="2057400"/>
          <p14:tracePt t="5250" x="2519363" y="2057400"/>
          <p14:tracePt t="5258" x="2463800" y="2057400"/>
          <p14:tracePt t="5267" x="2416175" y="2057400"/>
          <p14:tracePt t="5274" x="2366963" y="2049463"/>
          <p14:tracePt t="5282" x="2327275" y="2049463"/>
          <p14:tracePt t="5290" x="2279650" y="2049463"/>
          <p14:tracePt t="5299" x="2239963" y="2041525"/>
          <p14:tracePt t="5306" x="2192338" y="2041525"/>
          <p14:tracePt t="5315" x="2160588" y="2041525"/>
          <p14:tracePt t="5322" x="2128838" y="2041525"/>
          <p14:tracePt t="5330" x="2097088" y="2033588"/>
          <p14:tracePt t="5338" x="2065338" y="2033588"/>
          <p14:tracePt t="5346" x="2041525" y="2033588"/>
          <p14:tracePt t="5354" x="2025650" y="2033588"/>
          <p14:tracePt t="5362" x="2000250" y="2033588"/>
          <p14:tracePt t="5371" x="1976438" y="2033588"/>
          <p14:tracePt t="5378" x="1968500" y="2033588"/>
          <p14:tracePt t="5386" x="1960563" y="2033588"/>
          <p14:tracePt t="5394" x="1944688" y="2025650"/>
          <p14:tracePt t="5411" x="1936750" y="2025650"/>
          <p14:tracePt t="5418" x="1928813" y="2025650"/>
          <p14:tracePt t="5434" x="1920875" y="2025650"/>
          <p14:tracePt t="5442" x="1912938" y="2025650"/>
          <p14:tracePt t="5458" x="1905000" y="2025650"/>
          <p14:tracePt t="5466" x="1897063" y="2025650"/>
          <p14:tracePt t="5474" x="1889125" y="2025650"/>
          <p14:tracePt t="5490" x="1881188" y="2025650"/>
          <p14:tracePt t="5498" x="1873250" y="2025650"/>
          <p14:tracePt t="5506" x="1865313" y="2025650"/>
          <p14:tracePt t="5522" x="1857375" y="2025650"/>
          <p14:tracePt t="5539" x="1849438" y="2033588"/>
          <p14:tracePt t="5546" x="1841500" y="2033588"/>
          <p14:tracePt t="5587" x="1833563" y="2033588"/>
          <p14:tracePt t="5594" x="1833563" y="2041525"/>
          <p14:tracePt t="5755" x="1825625" y="2049463"/>
          <p14:tracePt t="5786" x="1817688" y="2049463"/>
          <p14:tracePt t="5802" x="1817688" y="2057400"/>
          <p14:tracePt t="5810" x="1809750" y="2057400"/>
          <p14:tracePt t="5835" x="1801813" y="2057400"/>
          <p14:tracePt t="5907" x="1801813" y="2065338"/>
          <p14:tracePt t="5923" x="1785938" y="2065338"/>
          <p14:tracePt t="5970" x="1778000" y="2065338"/>
          <p14:tracePt t="6002" x="1778000" y="2073275"/>
          <p14:tracePt t="6115" x="1770063" y="2073275"/>
          <p14:tracePt t="6875" x="1770063" y="2081213"/>
          <p14:tracePt t="6947" x="1778000" y="2081213"/>
          <p14:tracePt t="6987" x="1785938" y="2081213"/>
          <p14:tracePt t="7034" x="1793875" y="2081213"/>
          <p14:tracePt t="7082" x="1801813" y="2081213"/>
          <p14:tracePt t="7090" x="1809750" y="2081213"/>
          <p14:tracePt t="7123" x="1817688" y="2081213"/>
          <p14:tracePt t="7146" x="1825625" y="2081213"/>
          <p14:tracePt t="7162" x="1833563" y="2081213"/>
          <p14:tracePt t="7170" x="1841500" y="2081213"/>
          <p14:tracePt t="7178" x="1841500" y="2073275"/>
          <p14:tracePt t="7186" x="1849438" y="2073275"/>
          <p14:tracePt t="7194" x="1857375" y="2073275"/>
          <p14:tracePt t="7202" x="1865313" y="2073275"/>
          <p14:tracePt t="7210" x="1873250" y="2073275"/>
          <p14:tracePt t="7226" x="1881188" y="2073275"/>
          <p14:tracePt t="7235" x="1889125" y="2073275"/>
          <p14:tracePt t="7242" x="1897063" y="2073275"/>
          <p14:tracePt t="7250" x="1905000" y="2073275"/>
          <p14:tracePt t="7258" x="1912938" y="2073275"/>
          <p14:tracePt t="7266" x="1920875" y="2073275"/>
          <p14:tracePt t="7274" x="1928813" y="2073275"/>
          <p14:tracePt t="7282" x="1936750" y="2073275"/>
          <p14:tracePt t="7290" x="1952625" y="2073275"/>
          <p14:tracePt t="7298" x="1960563" y="2065338"/>
          <p14:tracePt t="7306" x="1968500" y="2065338"/>
          <p14:tracePt t="7314" x="1984375" y="2057400"/>
          <p14:tracePt t="7323" x="2000250" y="2057400"/>
          <p14:tracePt t="7330" x="2025650" y="2057400"/>
          <p14:tracePt t="7338" x="2041525" y="2057400"/>
          <p14:tracePt t="7347" x="2065338" y="2049463"/>
          <p14:tracePt t="7354" x="2081213" y="2049463"/>
          <p14:tracePt t="7362" x="2112963" y="2041525"/>
          <p14:tracePt t="7370" x="2128838" y="2041525"/>
          <p14:tracePt t="7378" x="2160588" y="2041525"/>
          <p14:tracePt t="7387" x="2184400" y="2033588"/>
          <p14:tracePt t="7394" x="2208213" y="2033588"/>
          <p14:tracePt t="7403" x="2232025" y="2033588"/>
          <p14:tracePt t="7410" x="2255838" y="2033588"/>
          <p14:tracePt t="7419" x="2287588" y="2033588"/>
          <p14:tracePt t="7426" x="2311400" y="2033588"/>
          <p14:tracePt t="7435" x="2335213" y="2033588"/>
          <p14:tracePt t="7442" x="2366963" y="2033588"/>
          <p14:tracePt t="7450" x="2408238" y="2033588"/>
          <p14:tracePt t="7458" x="2439988" y="2033588"/>
          <p14:tracePt t="7466" x="2479675" y="2033588"/>
          <p14:tracePt t="7474" x="2527300" y="2033588"/>
          <p14:tracePt t="7482" x="2574925" y="2033588"/>
          <p14:tracePt t="7490" x="2606675" y="2033588"/>
          <p14:tracePt t="7499" x="2662238" y="2033588"/>
          <p14:tracePt t="7506" x="2709863" y="2033588"/>
          <p14:tracePt t="7515" x="2759075" y="2033588"/>
          <p14:tracePt t="7522" x="2814638" y="2033588"/>
          <p14:tracePt t="7530" x="2870200" y="2033588"/>
          <p14:tracePt t="7539" x="2909888" y="2033588"/>
          <p14:tracePt t="7546" x="2965450" y="2033588"/>
          <p14:tracePt t="7554" x="3021013" y="2033588"/>
          <p14:tracePt t="7562" x="3060700" y="2033588"/>
          <p14:tracePt t="7570" x="3117850" y="2033588"/>
          <p14:tracePt t="7578" x="3173413" y="2033588"/>
          <p14:tracePt t="7586" x="3221038" y="2033588"/>
          <p14:tracePt t="7594" x="3268663" y="2033588"/>
          <p14:tracePt t="7602" x="3324225" y="2033588"/>
          <p14:tracePt t="7610" x="3363913" y="2041525"/>
          <p14:tracePt t="7618" x="3411538" y="2041525"/>
          <p14:tracePt t="7626" x="3451225" y="2041525"/>
          <p14:tracePt t="7634" x="3492500" y="2041525"/>
          <p14:tracePt t="7642" x="3540125" y="2041525"/>
          <p14:tracePt t="7650" x="3579813" y="2041525"/>
          <p14:tracePt t="7658" x="3611563" y="2041525"/>
          <p14:tracePt t="7666" x="3651250" y="2041525"/>
          <p14:tracePt t="7674" x="3690938" y="2041525"/>
          <p14:tracePt t="7682" x="3722688" y="2041525"/>
          <p14:tracePt t="7690" x="3754438" y="2041525"/>
          <p14:tracePt t="7698" x="3794125" y="2041525"/>
          <p14:tracePt t="7706" x="3825875" y="2041525"/>
          <p14:tracePt t="7714" x="3859213" y="2041525"/>
          <p14:tracePt t="7722" x="3883025" y="2041525"/>
          <p14:tracePt t="7730" x="3906838" y="2041525"/>
          <p14:tracePt t="7738" x="3930650" y="2041525"/>
          <p14:tracePt t="7747" x="3946525" y="2041525"/>
          <p14:tracePt t="7755" x="3962400" y="2041525"/>
          <p14:tracePt t="7762" x="3978275" y="2041525"/>
          <p14:tracePt t="7770" x="3986213" y="2041525"/>
          <p14:tracePt t="7778" x="4010025" y="2041525"/>
          <p14:tracePt t="7786" x="4017963" y="2041525"/>
          <p14:tracePt t="7802" x="4033838" y="2033588"/>
          <p14:tracePt t="7827" x="4041775" y="2033588"/>
          <p14:tracePt t="8331" x="4049713" y="2033588"/>
          <p14:tracePt t="8667" x="4057650" y="2033588"/>
          <p14:tracePt t="11434" x="4065588" y="2033588"/>
          <p14:tracePt t="11458" x="4073525" y="2033588"/>
          <p14:tracePt t="11482" x="4081463" y="2033588"/>
          <p14:tracePt t="11490" x="4089400" y="2033588"/>
          <p14:tracePt t="11498" x="4097338" y="2033588"/>
          <p14:tracePt t="11515" x="4113213" y="2033588"/>
          <p14:tracePt t="11522" x="4129088" y="2033588"/>
          <p14:tracePt t="11530" x="4137025" y="2033588"/>
          <p14:tracePt t="11538" x="4160838" y="2033588"/>
          <p14:tracePt t="11546" x="4184650" y="2033588"/>
          <p14:tracePt t="11554" x="4217988" y="2033588"/>
          <p14:tracePt t="11562" x="4257675" y="2033588"/>
          <p14:tracePt t="11570" x="4305300" y="2033588"/>
          <p14:tracePt t="11578" x="4352925" y="2033588"/>
          <p14:tracePt t="11586" x="4408488" y="2033588"/>
          <p14:tracePt t="11594" x="4471988" y="2033588"/>
          <p14:tracePt t="11602" x="4543425" y="2033588"/>
          <p14:tracePt t="11610" x="4624388" y="2033588"/>
          <p14:tracePt t="11618" x="4703763" y="2033588"/>
          <p14:tracePt t="11626" x="4799013" y="2033588"/>
          <p14:tracePt t="11634" x="4886325" y="2033588"/>
          <p14:tracePt t="11642" x="4983163" y="2033588"/>
          <p14:tracePt t="11650" x="5086350" y="2033588"/>
          <p14:tracePt t="11658" x="5189538" y="2033588"/>
          <p14:tracePt t="11666" x="5300663" y="2033588"/>
          <p14:tracePt t="11674" x="5405438" y="2033588"/>
          <p14:tracePt t="11682" x="5508625" y="2033588"/>
          <p14:tracePt t="11690" x="5611813" y="2033588"/>
          <p14:tracePt t="11699" x="5708650" y="2033588"/>
          <p14:tracePt t="11706" x="5803900" y="2033588"/>
          <p14:tracePt t="11715" x="5891213" y="2033588"/>
          <p14:tracePt t="11722" x="5986463" y="2033588"/>
          <p14:tracePt t="11730" x="6067425" y="2025650"/>
          <p14:tracePt t="11738" x="6154738" y="2025650"/>
          <p14:tracePt t="11746" x="6218238" y="2025650"/>
          <p14:tracePt t="11754" x="6305550" y="2025650"/>
          <p14:tracePt t="11762" x="6369050" y="2017713"/>
          <p14:tracePt t="11770" x="6434138" y="2017713"/>
          <p14:tracePt t="11778" x="6489700" y="2017713"/>
          <p14:tracePt t="11786" x="6537325" y="2017713"/>
          <p14:tracePt t="11794" x="6584950" y="2017713"/>
          <p14:tracePt t="11802" x="6616700" y="2017713"/>
          <p14:tracePt t="11810" x="6648450" y="2017713"/>
          <p14:tracePt t="11818" x="6672263" y="2017713"/>
          <p14:tracePt t="11826" x="6696075" y="2017713"/>
          <p14:tracePt t="11834" x="6711950" y="2017713"/>
          <p14:tracePt t="11842" x="6719888" y="2017713"/>
          <p14:tracePt t="11850" x="6735763" y="2017713"/>
          <p14:tracePt t="14611" x="6727825" y="2017713"/>
          <p14:tracePt t="14618" x="6727825" y="2025650"/>
          <p14:tracePt t="14634" x="6719888" y="2025650"/>
          <p14:tracePt t="14642" x="6719888" y="2033588"/>
          <p14:tracePt t="14650" x="6704013" y="2041525"/>
          <p14:tracePt t="14658" x="6704013" y="2057400"/>
          <p14:tracePt t="14666" x="6688138" y="2057400"/>
          <p14:tracePt t="14674" x="6688138" y="2073275"/>
          <p14:tracePt t="14682" x="6664325" y="2081213"/>
          <p14:tracePt t="14690" x="6664325" y="2089150"/>
          <p14:tracePt t="14698" x="6648450" y="2097088"/>
          <p14:tracePt t="14706" x="6632575" y="2105025"/>
          <p14:tracePt t="14715" x="6616700" y="2120900"/>
          <p14:tracePt t="14722" x="6600825" y="2136775"/>
          <p14:tracePt t="14730" x="6584950" y="2152650"/>
          <p14:tracePt t="14738" x="6577013" y="2160588"/>
          <p14:tracePt t="14746" x="6561138" y="2176463"/>
          <p14:tracePt t="14754" x="6537325" y="2192338"/>
          <p14:tracePt t="14762" x="6521450" y="2208213"/>
          <p14:tracePt t="14770" x="6505575" y="2224088"/>
          <p14:tracePt t="14778" x="6465888" y="2249488"/>
          <p14:tracePt t="14786" x="6434138" y="2273300"/>
          <p14:tracePt t="14794" x="6402388" y="2305050"/>
          <p14:tracePt t="14802" x="6353175" y="2344738"/>
          <p14:tracePt t="14810" x="6289675" y="2368550"/>
          <p14:tracePt t="14818" x="6249988" y="2408238"/>
          <p14:tracePt t="14826" x="6186488" y="2447925"/>
          <p14:tracePt t="14834" x="6130925" y="2487613"/>
          <p14:tracePt t="14842" x="6059488" y="2535238"/>
          <p14:tracePt t="14850" x="5986463" y="2584450"/>
          <p14:tracePt t="14858" x="5899150" y="2632075"/>
          <p14:tracePt t="14866" x="5811838" y="2687638"/>
          <p14:tracePt t="14874" x="5732463" y="2727325"/>
          <p14:tracePt t="14882" x="5635625" y="2774950"/>
          <p14:tracePt t="14890" x="5532438" y="2830513"/>
          <p14:tracePt t="14898" x="5429250" y="2886075"/>
          <p14:tracePt t="14906" x="5310188" y="2943225"/>
          <p14:tracePt t="14915" x="5181600" y="3022600"/>
          <p14:tracePt t="14923" x="5078413" y="3078163"/>
          <p14:tracePt t="14930" x="4918075" y="3133725"/>
          <p14:tracePt t="14938" x="4783138" y="3181350"/>
          <p14:tracePt t="14946" x="4624388" y="3252788"/>
          <p14:tracePt t="14955" x="4487863" y="3294063"/>
          <p14:tracePt t="14962" x="4368800" y="3341688"/>
          <p14:tracePt t="14970" x="4233863" y="3397250"/>
          <p14:tracePt t="14978" x="4105275" y="3436938"/>
          <p14:tracePt t="14986" x="3962400" y="3492500"/>
          <p14:tracePt t="14994" x="3833813" y="3532188"/>
          <p14:tracePt t="15002" x="3730625" y="3563938"/>
          <p14:tracePt t="15010" x="3635375" y="3579813"/>
          <p14:tracePt t="15018" x="3548063" y="3613150"/>
          <p14:tracePt t="15032" x="3476625" y="3621088"/>
          <p14:tracePt t="15034" x="3411538" y="3629025"/>
          <p14:tracePt t="15042" x="3348038" y="3636963"/>
          <p14:tracePt t="15050" x="3284538" y="3636963"/>
          <p14:tracePt t="15058" x="3228975" y="3644900"/>
          <p14:tracePt t="15066" x="3173413" y="3644900"/>
          <p14:tracePt t="15074" x="3141663" y="3644900"/>
          <p14:tracePt t="15082" x="3092450" y="3636963"/>
          <p14:tracePt t="15091" x="3060700" y="3629025"/>
          <p14:tracePt t="15098" x="3036888" y="3621088"/>
          <p14:tracePt t="15106" x="3013075" y="3605213"/>
          <p14:tracePt t="15115" x="2997200" y="3587750"/>
          <p14:tracePt t="15122" x="2981325" y="3579813"/>
          <p14:tracePt t="15130" x="2965450" y="3571875"/>
          <p14:tracePt t="15138" x="2957513" y="3571875"/>
          <p14:tracePt t="15146" x="2949575" y="3556000"/>
          <p14:tracePt t="15154" x="2933700" y="3548063"/>
          <p14:tracePt t="15162" x="2933700" y="3540125"/>
          <p14:tracePt t="15178" x="2925763" y="3532188"/>
          <p14:tracePt t="15194" x="2917825" y="3524250"/>
          <p14:tracePt t="15210" x="2917825" y="3516313"/>
          <p14:tracePt t="15234" x="2917825" y="3500438"/>
          <p14:tracePt t="15250" x="2909888" y="3492500"/>
          <p14:tracePt t="15266" x="2901950" y="3476625"/>
          <p14:tracePt t="15274" x="2894013" y="3468688"/>
          <p14:tracePt t="15282" x="2894013" y="3460750"/>
          <p14:tracePt t="15290" x="2886075" y="3452813"/>
          <p14:tracePt t="15298" x="2878138" y="3429000"/>
          <p14:tracePt t="15306" x="2878138" y="3421063"/>
          <p14:tracePt t="15315" x="2870200" y="3405188"/>
          <p14:tracePt t="15322" x="2862263" y="3381375"/>
          <p14:tracePt t="15330" x="2854325" y="3357563"/>
          <p14:tracePt t="15339" x="2854325" y="3333750"/>
          <p14:tracePt t="15346" x="2846388" y="3317875"/>
          <p14:tracePt t="15355" x="2846388" y="3302000"/>
          <p14:tracePt t="15362" x="2838450" y="3294063"/>
          <p14:tracePt t="15370" x="2838450" y="3278188"/>
          <p14:tracePt t="15379" x="2838450" y="3270250"/>
          <p14:tracePt t="15394" x="2838450" y="3252788"/>
          <p14:tracePt t="15418" x="2838450" y="3244850"/>
          <p14:tracePt t="15475" x="2846388" y="3244850"/>
          <p14:tracePt t="15490" x="2854325" y="3244850"/>
          <p14:tracePt t="15506" x="2854325" y="3236913"/>
          <p14:tracePt t="15515" x="2862263" y="3236913"/>
          <p14:tracePt t="15547" x="2870200" y="3236913"/>
          <p14:tracePt t="15578" x="2878138" y="3236913"/>
          <p14:tracePt t="15602" x="2886075" y="3236913"/>
          <p14:tracePt t="15634" x="2894013" y="3228975"/>
          <p14:tracePt t="15675" x="2901950" y="3228975"/>
          <p14:tracePt t="15707" x="2909888" y="3228975"/>
          <p14:tracePt t="15714" x="2917825" y="3228975"/>
          <p14:tracePt t="15738" x="2925763" y="3228975"/>
          <p14:tracePt t="15762" x="2933700" y="3228975"/>
          <p14:tracePt t="15778" x="2949575" y="3221038"/>
          <p14:tracePt t="15794" x="2957513" y="3221038"/>
          <p14:tracePt t="15802" x="2965450" y="3221038"/>
          <p14:tracePt t="15810" x="2973388" y="3221038"/>
          <p14:tracePt t="15827" x="2981325" y="3221038"/>
          <p14:tracePt t="15834" x="2997200" y="3221038"/>
          <p14:tracePt t="15842" x="3005138" y="3221038"/>
          <p14:tracePt t="15850" x="3013075" y="3221038"/>
          <p14:tracePt t="15858" x="3028950" y="3221038"/>
          <p14:tracePt t="15866" x="3036888" y="3221038"/>
          <p14:tracePt t="15875" x="3044825" y="3221038"/>
          <p14:tracePt t="15882" x="3060700" y="3221038"/>
          <p14:tracePt t="15890" x="3068638" y="3228975"/>
          <p14:tracePt t="15898" x="3084513" y="3228975"/>
          <p14:tracePt t="15906" x="3092450" y="3228975"/>
          <p14:tracePt t="15915" x="3109913" y="3228975"/>
          <p14:tracePt t="15922" x="3125788" y="3228975"/>
          <p14:tracePt t="15930" x="3141663" y="3228975"/>
          <p14:tracePt t="15938" x="3157538" y="3228975"/>
          <p14:tracePt t="15946" x="3173413" y="3228975"/>
          <p14:tracePt t="15955" x="3189288" y="3228975"/>
          <p14:tracePt t="15962" x="3205163" y="3228975"/>
          <p14:tracePt t="15970" x="3228975" y="3228975"/>
          <p14:tracePt t="15978" x="3252788" y="3228975"/>
          <p14:tracePt t="15986" x="3276600" y="3228975"/>
          <p14:tracePt t="15994" x="3292475" y="3228975"/>
          <p14:tracePt t="16002" x="3316288" y="3228975"/>
          <p14:tracePt t="16010" x="3332163" y="3228975"/>
          <p14:tracePt t="16018" x="3348038" y="3228975"/>
          <p14:tracePt t="16026" x="3363913" y="3228975"/>
          <p14:tracePt t="16034" x="3379788" y="3228975"/>
          <p14:tracePt t="16042" x="3395663" y="3228975"/>
          <p14:tracePt t="16050" x="3411538" y="3228975"/>
          <p14:tracePt t="16058" x="3419475" y="3228975"/>
          <p14:tracePt t="16066" x="3427413" y="3228975"/>
          <p14:tracePt t="16074" x="3443288" y="3228975"/>
          <p14:tracePt t="16082" x="3451225" y="3228975"/>
          <p14:tracePt t="16090" x="3459163" y="3228975"/>
          <p14:tracePt t="16098" x="3467100" y="3228975"/>
          <p14:tracePt t="16115" x="3476625" y="3228975"/>
          <p14:tracePt t="16122" x="3484563" y="3228975"/>
          <p14:tracePt t="16130" x="3492500" y="3236913"/>
          <p14:tracePt t="16138" x="3500438" y="3236913"/>
          <p14:tracePt t="16165" x="3516313" y="3236913"/>
          <p14:tracePt t="16170" x="3524250" y="3236913"/>
          <p14:tracePt t="16178" x="3532188" y="3236913"/>
          <p14:tracePt t="16186" x="3540125" y="3236913"/>
          <p14:tracePt t="16194" x="3556000" y="3236913"/>
          <p14:tracePt t="16202" x="3571875" y="3236913"/>
          <p14:tracePt t="16210" x="3579813" y="3236913"/>
          <p14:tracePt t="16218" x="3595688" y="3236913"/>
          <p14:tracePt t="16226" x="3611563" y="3236913"/>
          <p14:tracePt t="16234" x="3627438" y="3236913"/>
          <p14:tracePt t="16242" x="3643313" y="3236913"/>
          <p14:tracePt t="16250" x="3667125" y="3236913"/>
          <p14:tracePt t="16258" x="3690938" y="3236913"/>
          <p14:tracePt t="16266" x="3714750" y="3236913"/>
          <p14:tracePt t="16274" x="3738563" y="3236913"/>
          <p14:tracePt t="16282" x="3762375" y="3236913"/>
          <p14:tracePt t="16290" x="3786188" y="3236913"/>
          <p14:tracePt t="16298" x="3810000" y="3236913"/>
          <p14:tracePt t="16306" x="3833813" y="3236913"/>
          <p14:tracePt t="16315" x="3859213" y="3236913"/>
          <p14:tracePt t="16322" x="3883025" y="3236913"/>
          <p14:tracePt t="16330" x="3906838" y="3236913"/>
          <p14:tracePt t="16339" x="3922713" y="3236913"/>
          <p14:tracePt t="16347" x="3946525" y="3236913"/>
          <p14:tracePt t="16354" x="3962400" y="3244850"/>
          <p14:tracePt t="16362" x="3970338" y="3244850"/>
          <p14:tracePt t="16370" x="3978275" y="3244850"/>
          <p14:tracePt t="16378" x="3994150" y="3244850"/>
          <p14:tracePt t="16386" x="4002088" y="3244850"/>
          <p14:tracePt t="16394" x="4010025" y="3244850"/>
          <p14:tracePt t="16402" x="4017963" y="3244850"/>
          <p14:tracePt t="16451" x="4025900" y="3244850"/>
          <p14:tracePt t="16498" x="4033838" y="3244850"/>
          <p14:tracePt t="16514" x="4041775" y="3244850"/>
          <p14:tracePt t="16522" x="4049713" y="3244850"/>
          <p14:tracePt t="16530" x="4057650" y="3252788"/>
          <p14:tracePt t="16538" x="4065588" y="3252788"/>
          <p14:tracePt t="16546" x="4089400" y="3252788"/>
          <p14:tracePt t="16554" x="4105275" y="3262313"/>
          <p14:tracePt t="16562" x="4121150" y="3262313"/>
          <p14:tracePt t="16570" x="4137025" y="3262313"/>
          <p14:tracePt t="16578" x="4152900" y="3270250"/>
          <p14:tracePt t="16586" x="4168775" y="3270250"/>
          <p14:tracePt t="16594" x="4192588" y="3270250"/>
          <p14:tracePt t="16602" x="4210050" y="3270250"/>
          <p14:tracePt t="16610" x="4233863" y="3270250"/>
          <p14:tracePt t="16618" x="4257675" y="3270250"/>
          <p14:tracePt t="16626" x="4273550" y="3270250"/>
          <p14:tracePt t="16634" x="4289425" y="3270250"/>
          <p14:tracePt t="16642" x="4305300" y="3270250"/>
          <p14:tracePt t="16650" x="4321175" y="3270250"/>
          <p14:tracePt t="16658" x="4337050" y="3270250"/>
          <p14:tracePt t="16666" x="4360863" y="3270250"/>
          <p14:tracePt t="16674" x="4368800" y="3270250"/>
          <p14:tracePt t="16682" x="4384675" y="3270250"/>
          <p14:tracePt t="16690" x="4392613" y="3270250"/>
          <p14:tracePt t="16698" x="4408488" y="3270250"/>
          <p14:tracePt t="16706" x="4416425" y="3270250"/>
          <p14:tracePt t="16715" x="4424363" y="3262313"/>
          <p14:tracePt t="16722" x="4432300" y="3262313"/>
          <p14:tracePt t="16739" x="4440238" y="3262313"/>
          <p14:tracePt t="16746" x="4448175" y="3262313"/>
          <p14:tracePt t="19490" x="4456113" y="3262313"/>
          <p14:tracePt t="19506" x="4464050" y="3262313"/>
          <p14:tracePt t="19522" x="4471988" y="3262313"/>
          <p14:tracePt t="19531" x="4479925" y="3252788"/>
          <p14:tracePt t="19546" x="4487863" y="3252788"/>
          <p14:tracePt t="19562" x="4503738" y="3252788"/>
          <p14:tracePt t="19586" x="4511675" y="3252788"/>
          <p14:tracePt t="19602" x="4519613" y="3252788"/>
          <p14:tracePt t="19963" x="4527550" y="3252788"/>
          <p14:tracePt t="19979" x="4535488" y="3252788"/>
          <p14:tracePt t="20003" x="4543425" y="3252788"/>
          <p14:tracePt t="20035" x="4559300" y="3252788"/>
          <p14:tracePt t="20051" x="4567238" y="3252788"/>
          <p14:tracePt t="20066" x="4576763" y="3252788"/>
          <p14:tracePt t="20074" x="4584700" y="3262313"/>
          <p14:tracePt t="20123" x="4592638" y="3262313"/>
          <p14:tracePt t="20306" x="4592638" y="3270250"/>
          <p14:tracePt t="24946" x="4592638" y="3278188"/>
          <p14:tracePt t="24962" x="4592638" y="3294063"/>
          <p14:tracePt t="24970" x="4592638" y="3302000"/>
          <p14:tracePt t="24978" x="4584700" y="3302000"/>
          <p14:tracePt t="24986" x="4567238" y="3309938"/>
          <p14:tracePt t="24994" x="4551363" y="3317875"/>
          <p14:tracePt t="25002" x="4535488" y="3317875"/>
          <p14:tracePt t="25010" x="4519613" y="3317875"/>
          <p14:tracePt t="25018" x="4479925" y="3309938"/>
          <p14:tracePt t="25026" x="4456113" y="3302000"/>
          <p14:tracePt t="25034" x="4440238" y="3294063"/>
          <p14:tracePt t="25042" x="4424363" y="3286125"/>
          <p14:tracePt t="25050" x="4424363" y="3278188"/>
          <p14:tracePt t="25058" x="4416425" y="3270250"/>
          <p14:tracePt t="25066" x="4392613" y="3270250"/>
          <p14:tracePt t="25274" x="4376738" y="3270250"/>
          <p14:tracePt t="25282" x="4329113" y="3270250"/>
          <p14:tracePt t="25290" x="4305300" y="3294063"/>
          <p14:tracePt t="25298" x="4257675" y="3317875"/>
          <p14:tracePt t="25306" x="4217988" y="3341688"/>
          <p14:tracePt t="25315" x="4160838" y="3373438"/>
          <p14:tracePt t="25322" x="4097338" y="3405188"/>
          <p14:tracePt t="25330" x="4033838" y="3444875"/>
          <p14:tracePt t="25338" x="3970338" y="3492500"/>
          <p14:tracePt t="25346" x="3922713" y="3532188"/>
          <p14:tracePt t="25354" x="3859213" y="3579813"/>
          <p14:tracePt t="25362" x="3810000" y="3629025"/>
          <p14:tracePt t="25370" x="3770313" y="3676650"/>
          <p14:tracePt t="25378" x="3714750" y="3708400"/>
          <p14:tracePt t="25386" x="3643313" y="3756025"/>
          <p14:tracePt t="25394" x="3571875" y="3787775"/>
          <p14:tracePt t="25403" x="3492500" y="3811588"/>
          <p14:tracePt t="25410" x="3419475" y="3851275"/>
          <p14:tracePt t="25418" x="3340100" y="3875088"/>
          <p14:tracePt t="25426" x="3268663" y="3906838"/>
          <p14:tracePt t="25434" x="3197225" y="3930650"/>
          <p14:tracePt t="25442" x="3133725" y="3971925"/>
          <p14:tracePt t="25450" x="3060700" y="3995738"/>
          <p14:tracePt t="25458" x="2997200" y="4011613"/>
          <p14:tracePt t="25466" x="2941638" y="4043363"/>
          <p14:tracePt t="25474" x="2886075" y="4059238"/>
          <p14:tracePt t="25482" x="2830513" y="4083050"/>
          <p14:tracePt t="25490" x="2782888" y="4106863"/>
          <p14:tracePt t="25498" x="2751138" y="4122738"/>
          <p14:tracePt t="25506" x="2717800" y="4130675"/>
          <p14:tracePt t="25514" x="2693988" y="4146550"/>
          <p14:tracePt t="25522" x="2670175" y="4162425"/>
          <p14:tracePt t="25531" x="2662238" y="4170363"/>
          <p14:tracePt t="25538" x="2654300" y="4178300"/>
          <p14:tracePt t="25546" x="2638425" y="4178300"/>
          <p14:tracePt t="25554" x="2630488" y="4194175"/>
          <p14:tracePt t="25562" x="2614613" y="4194175"/>
          <p14:tracePt t="25570" x="2606675" y="4202113"/>
          <p14:tracePt t="25578" x="2598738" y="4210050"/>
          <p14:tracePt t="25602" x="2590800" y="4217988"/>
          <p14:tracePt t="25626" x="2574925" y="4217988"/>
          <p14:tracePt t="25634" x="2574925" y="4225925"/>
          <p14:tracePt t="25642" x="2566988" y="4225925"/>
          <p14:tracePt t="25746" x="2566988" y="4217988"/>
          <p14:tracePt t="25762" x="2566988" y="4210050"/>
          <p14:tracePt t="25778" x="2566988" y="4202113"/>
          <p14:tracePt t="25794" x="2582863" y="4194175"/>
          <p14:tracePt t="25810" x="2582863" y="4186238"/>
          <p14:tracePt t="25818" x="2598738" y="4186238"/>
          <p14:tracePt t="25826" x="2598738" y="4178300"/>
          <p14:tracePt t="25834" x="2606675" y="4170363"/>
          <p14:tracePt t="25842" x="2622550" y="4170363"/>
          <p14:tracePt t="25850" x="2622550" y="4154488"/>
          <p14:tracePt t="25858" x="2646363" y="4154488"/>
          <p14:tracePt t="25866" x="2654300" y="4146550"/>
          <p14:tracePt t="25874" x="2662238" y="4138613"/>
          <p14:tracePt t="25882" x="2686050" y="4130675"/>
          <p14:tracePt t="25890" x="2686050" y="4122738"/>
          <p14:tracePt t="25898" x="2701925" y="4122738"/>
          <p14:tracePt t="25906" x="2709863" y="4106863"/>
          <p14:tracePt t="25914" x="2733675" y="4106863"/>
          <p14:tracePt t="25922" x="2741613" y="4098925"/>
          <p14:tracePt t="25930" x="2759075" y="4090988"/>
          <p14:tracePt t="25938" x="2774950" y="4083050"/>
          <p14:tracePt t="25946" x="2790825" y="4083050"/>
          <p14:tracePt t="25954" x="2814638" y="4075113"/>
          <p14:tracePt t="25962" x="2838450" y="4067175"/>
          <p14:tracePt t="25971" x="2854325" y="4059238"/>
          <p14:tracePt t="25978" x="2878138" y="4043363"/>
          <p14:tracePt t="25986" x="2901950" y="4035425"/>
          <p14:tracePt t="25994" x="2941638" y="4019550"/>
          <p14:tracePt t="26002" x="2965450" y="4011613"/>
          <p14:tracePt t="26010" x="3005138" y="4003675"/>
          <p14:tracePt t="26018" x="3028950" y="3987800"/>
          <p14:tracePt t="26026" x="3060700" y="3979863"/>
          <p14:tracePt t="26034" x="3092450" y="3979863"/>
          <p14:tracePt t="26042" x="3125788" y="3971925"/>
          <p14:tracePt t="26050" x="3149600" y="3963988"/>
          <p14:tracePt t="26058" x="3173413" y="3963988"/>
          <p14:tracePt t="26066" x="3181350" y="3956050"/>
          <p14:tracePt t="26074" x="3205163" y="3956050"/>
          <p14:tracePt t="26082" x="3213100" y="3956050"/>
          <p14:tracePt t="26098" x="3228975" y="3956050"/>
          <p14:tracePt t="26338" x="3236913" y="3956050"/>
          <p14:tracePt t="26354" x="3244850" y="3956050"/>
          <p14:tracePt t="26370" x="3252788" y="3956050"/>
          <p14:tracePt t="26378" x="3260725" y="3956050"/>
          <p14:tracePt t="26394" x="3268663" y="3948113"/>
          <p14:tracePt t="26402" x="3276600" y="3948113"/>
          <p14:tracePt t="26410" x="3284538" y="3948113"/>
          <p14:tracePt t="26418" x="3292475" y="3948113"/>
          <p14:tracePt t="26426" x="3308350" y="3948113"/>
          <p14:tracePt t="26434" x="3324225" y="3948113"/>
          <p14:tracePt t="26442" x="3340100" y="3938588"/>
          <p14:tracePt t="26450" x="3355975" y="3938588"/>
          <p14:tracePt t="26458" x="3371850" y="3938588"/>
          <p14:tracePt t="26466" x="3395663" y="3938588"/>
          <p14:tracePt t="26474" x="3411538" y="3938588"/>
          <p14:tracePt t="26482" x="3427413" y="3938588"/>
          <p14:tracePt t="26490" x="3451225" y="3938588"/>
          <p14:tracePt t="26498" x="3476625" y="3938588"/>
          <p14:tracePt t="26506" x="3500438" y="3938588"/>
          <p14:tracePt t="26514" x="3532188" y="3938588"/>
          <p14:tracePt t="26522" x="3556000" y="3938588"/>
          <p14:tracePt t="26531" x="3587750" y="3938588"/>
          <p14:tracePt t="26538" x="3619500" y="3938588"/>
          <p14:tracePt t="26546" x="3659188" y="3938588"/>
          <p14:tracePt t="26554" x="3698875" y="3948113"/>
          <p14:tracePt t="26562" x="3738563" y="3948113"/>
          <p14:tracePt t="26570" x="3770313" y="3956050"/>
          <p14:tracePt t="26578" x="3817938" y="3956050"/>
          <p14:tracePt t="26586" x="3851275" y="3956050"/>
          <p14:tracePt t="26594" x="3890963" y="3956050"/>
          <p14:tracePt t="26602" x="3938588" y="3956050"/>
          <p14:tracePt t="26610" x="3978275" y="3956050"/>
          <p14:tracePt t="26618" x="4010025" y="3956050"/>
          <p14:tracePt t="26626" x="4057650" y="3956050"/>
          <p14:tracePt t="26634" x="4097338" y="3956050"/>
          <p14:tracePt t="26642" x="4144963" y="3956050"/>
          <p14:tracePt t="26650" x="4184650" y="3956050"/>
          <p14:tracePt t="26658" x="4217988" y="3956050"/>
          <p14:tracePt t="26666" x="4265613" y="3956050"/>
          <p14:tracePt t="26674" x="4305300" y="3956050"/>
          <p14:tracePt t="26682" x="4337050" y="3956050"/>
          <p14:tracePt t="26690" x="4368800" y="3956050"/>
          <p14:tracePt t="26698" x="4400550" y="3956050"/>
          <p14:tracePt t="26706" x="4432300" y="3956050"/>
          <p14:tracePt t="26714" x="4471988" y="3956050"/>
          <p14:tracePt t="26722" x="4495800" y="3956050"/>
          <p14:tracePt t="26730" x="4519613" y="3956050"/>
          <p14:tracePt t="26738" x="4535488" y="3956050"/>
          <p14:tracePt t="26746" x="4559300" y="3956050"/>
          <p14:tracePt t="26754" x="4576763" y="3956050"/>
          <p14:tracePt t="26762" x="4592638" y="3956050"/>
          <p14:tracePt t="26770" x="4600575" y="3956050"/>
          <p14:tracePt t="26778" x="4624388" y="3956050"/>
          <p14:tracePt t="26786" x="4632325" y="3956050"/>
          <p14:tracePt t="26794" x="4640263" y="3956050"/>
          <p14:tracePt t="26802" x="4648200" y="3956050"/>
          <p14:tracePt t="26810" x="4664075" y="3956050"/>
          <p14:tracePt t="26826" x="4672013" y="3956050"/>
          <p14:tracePt t="26842" x="4679950" y="3956050"/>
          <p14:tracePt t="26858" x="4687888" y="3956050"/>
          <p14:tracePt t="26866" x="4695825" y="3956050"/>
          <p14:tracePt t="26955" x="4703763" y="3956050"/>
          <p14:tracePt t="27363" x="4711700" y="3956050"/>
          <p14:tracePt t="27370" x="4719638" y="3956050"/>
          <p14:tracePt t="27386" x="4727575" y="3956050"/>
          <p14:tracePt t="27394" x="4735513" y="3956050"/>
          <p14:tracePt t="27402" x="4743450" y="3956050"/>
          <p14:tracePt t="27410" x="4751388" y="3956050"/>
          <p14:tracePt t="27418" x="4767263" y="3956050"/>
          <p14:tracePt t="27426" x="4783138" y="3956050"/>
          <p14:tracePt t="27434" x="4791075" y="3956050"/>
          <p14:tracePt t="27442" x="4799013" y="3956050"/>
          <p14:tracePt t="27450" x="4822825" y="3956050"/>
          <p14:tracePt t="27458" x="4830763" y="3956050"/>
          <p14:tracePt t="27466" x="4846638" y="3956050"/>
          <p14:tracePt t="27474" x="4854575" y="3956050"/>
          <p14:tracePt t="27482" x="4870450" y="3956050"/>
          <p14:tracePt t="27490" x="4886325" y="3956050"/>
          <p14:tracePt t="27498" x="4902200" y="3956050"/>
          <p14:tracePt t="27506" x="4910138" y="3956050"/>
          <p14:tracePt t="27514" x="4926013" y="3956050"/>
          <p14:tracePt t="27522" x="4933950" y="3956050"/>
          <p14:tracePt t="27538" x="4951413" y="3956050"/>
          <p14:tracePt t="27554" x="4959350" y="3956050"/>
          <p14:tracePt t="27562" x="4967288" y="3956050"/>
          <p14:tracePt t="27570" x="4975225" y="3956050"/>
          <p14:tracePt t="27578" x="4983163" y="3948113"/>
          <p14:tracePt t="27586" x="4991100" y="3948113"/>
          <p14:tracePt t="27602" x="4999038" y="3948113"/>
          <p14:tracePt t="27611" x="5006975" y="3948113"/>
          <p14:tracePt t="27618" x="5014913" y="3948113"/>
          <p14:tracePt t="27627" x="5022850" y="3948113"/>
          <p14:tracePt t="27634" x="5030788" y="3948113"/>
          <p14:tracePt t="27642" x="5038725" y="3948113"/>
          <p14:tracePt t="27658" x="5054600" y="3948113"/>
          <p14:tracePt t="27674" x="5062538" y="3948113"/>
          <p14:tracePt t="27682" x="5078413" y="3948113"/>
          <p14:tracePt t="27698" x="5086350" y="3948113"/>
          <p14:tracePt t="27706" x="5094288" y="3948113"/>
          <p14:tracePt t="27715" x="5102225" y="3948113"/>
          <p14:tracePt t="27722" x="5110163" y="3948113"/>
          <p14:tracePt t="27731" x="5118100" y="3938588"/>
          <p14:tracePt t="27738" x="5126038" y="3938588"/>
          <p14:tracePt t="27746" x="5133975" y="3938588"/>
          <p14:tracePt t="27754" x="5149850" y="3938588"/>
          <p14:tracePt t="27762" x="5157788" y="3938588"/>
          <p14:tracePt t="27770" x="5173663" y="3938588"/>
          <p14:tracePt t="27778" x="5189538" y="3938588"/>
          <p14:tracePt t="27786" x="5221288" y="3938588"/>
          <p14:tracePt t="27794" x="5245100" y="3930650"/>
          <p14:tracePt t="27802" x="5260975" y="3930650"/>
          <p14:tracePt t="27810" x="5300663" y="3930650"/>
          <p14:tracePt t="27818" x="5334000" y="3930650"/>
          <p14:tracePt t="27826" x="5373688" y="3930650"/>
          <p14:tracePt t="27834" x="5421313" y="3930650"/>
          <p14:tracePt t="27842" x="5461000" y="3930650"/>
          <p14:tracePt t="27850" x="5516563" y="3930650"/>
          <p14:tracePt t="27858" x="5572125" y="3922713"/>
          <p14:tracePt t="27866" x="5611813" y="3922713"/>
          <p14:tracePt t="27874" x="5667375" y="3922713"/>
          <p14:tracePt t="27882" x="5708650" y="3922713"/>
          <p14:tracePt t="27890" x="5756275" y="3914775"/>
          <p14:tracePt t="27898" x="5803900" y="3906838"/>
          <p14:tracePt t="27906" x="5843588" y="3906838"/>
          <p14:tracePt t="27914" x="5891213" y="3906838"/>
          <p14:tracePt t="27922" x="5922963" y="3898900"/>
          <p14:tracePt t="27931" x="5954713" y="3890963"/>
          <p14:tracePt t="27938" x="5986463" y="3890963"/>
          <p14:tracePt t="27946" x="6010275" y="3890963"/>
          <p14:tracePt t="27954" x="6034088" y="3890963"/>
          <p14:tracePt t="27962" x="6051550" y="3890963"/>
          <p14:tracePt t="27970" x="6059488" y="3890963"/>
          <p14:tracePt t="27978" x="6067425" y="3890963"/>
          <p14:tracePt t="28235" x="6067425" y="3883025"/>
          <p14:tracePt t="29483" x="6075363" y="3883025"/>
          <p14:tracePt t="29498" x="6083300" y="3883025"/>
          <p14:tracePt t="29506" x="6091238" y="3883025"/>
          <p14:tracePt t="29514" x="6099175" y="3883025"/>
          <p14:tracePt t="29531" x="6107113" y="3883025"/>
          <p14:tracePt t="29546" x="6122988" y="3890963"/>
          <p14:tracePt t="29562" x="6130925" y="3890963"/>
          <p14:tracePt t="29578" x="6138863" y="3890963"/>
          <p14:tracePt t="29586" x="6146800" y="3890963"/>
          <p14:tracePt t="29618" x="6154738" y="3890963"/>
          <p14:tracePt t="30106" x="6154738" y="3898900"/>
          <p14:tracePt t="30138" x="6154738" y="3906838"/>
          <p14:tracePt t="30162" x="6154738" y="3914775"/>
          <p14:tracePt t="34010" x="6154738" y="3906838"/>
          <p14:tracePt t="34026" x="6154738" y="3898900"/>
          <p14:tracePt t="34034" x="6154738" y="3883025"/>
          <p14:tracePt t="34042" x="6162675" y="3883025"/>
          <p14:tracePt t="34067" x="6162675" y="3875088"/>
          <p14:tracePt t="37187" x="6154738" y="3883025"/>
          <p14:tracePt t="37194" x="6146800" y="3890963"/>
          <p14:tracePt t="37202" x="6130925" y="3898900"/>
          <p14:tracePt t="37210" x="6130925" y="3906838"/>
          <p14:tracePt t="37218" x="6115050" y="3906838"/>
          <p14:tracePt t="37226" x="6107113" y="3906838"/>
          <p14:tracePt t="37234" x="6099175" y="3906838"/>
          <p14:tracePt t="37242" x="6083300" y="3906838"/>
          <p14:tracePt t="37250" x="6059488" y="3906838"/>
          <p14:tracePt t="37258" x="6034088" y="3875088"/>
          <p14:tracePt t="37266" x="6010275" y="3859213"/>
          <p14:tracePt t="37274" x="5994400" y="3835400"/>
          <p14:tracePt t="37282" x="5978525" y="3819525"/>
          <p14:tracePt t="37290" x="5954713" y="3795713"/>
          <p14:tracePt t="37298" x="5930900" y="3771900"/>
          <p14:tracePt t="37306" x="5922963" y="3763963"/>
          <p14:tracePt t="37314" x="5907088" y="3748088"/>
          <p14:tracePt t="37522" x="5899150" y="3748088"/>
          <p14:tracePt t="37530" x="5875338" y="3763963"/>
          <p14:tracePt t="37538" x="5843588" y="3763963"/>
          <p14:tracePt t="37546" x="5803900" y="3795713"/>
          <p14:tracePt t="37554" x="5748338" y="3819525"/>
          <p14:tracePt t="37562" x="5692775" y="3843338"/>
          <p14:tracePt t="37570" x="5619750" y="3890963"/>
          <p14:tracePt t="37578" x="5540375" y="3938588"/>
          <p14:tracePt t="37586" x="5468938" y="3995738"/>
          <p14:tracePt t="37594" x="5365750" y="4051300"/>
          <p14:tracePt t="37602" x="5237163" y="4106863"/>
          <p14:tracePt t="37610" x="5141913" y="4154488"/>
          <p14:tracePt t="37618" x="5022850" y="4186238"/>
          <p14:tracePt t="37626" x="4933950" y="4217988"/>
          <p14:tracePt t="37634" x="4806950" y="4257675"/>
          <p14:tracePt t="37643" x="4648200" y="4314825"/>
          <p14:tracePt t="37650" x="4551363" y="4346575"/>
          <p14:tracePt t="37659" x="4408488" y="4402138"/>
          <p14:tracePt t="37666" x="4273550" y="4449763"/>
          <p14:tracePt t="37674" x="4121150" y="4497388"/>
          <p14:tracePt t="37682" x="3986213" y="4537075"/>
          <p14:tracePt t="37690" x="3810000" y="4584700"/>
          <p14:tracePt t="37698" x="3635375" y="4641850"/>
          <p14:tracePt t="37706" x="3467100" y="4673600"/>
          <p14:tracePt t="37714" x="3292475" y="4721225"/>
          <p14:tracePt t="37722" x="3141663" y="4729163"/>
          <p14:tracePt t="37731" x="2957513" y="4745038"/>
          <p14:tracePt t="37738" x="2798763" y="4752975"/>
          <p14:tracePt t="37746" x="2598738" y="4752975"/>
          <p14:tracePt t="37754" x="2400300" y="4737100"/>
          <p14:tracePt t="37762" x="2247900" y="4697413"/>
          <p14:tracePt t="37770" x="2144713" y="4657725"/>
          <p14:tracePt t="37778" x="2073275" y="4624388"/>
          <p14:tracePt t="37786" x="2033588" y="4592638"/>
          <p14:tracePt t="37794" x="2000250" y="4576763"/>
          <p14:tracePt t="37802" x="1968500" y="4560888"/>
          <p14:tracePt t="37810" x="1944688" y="4513263"/>
          <p14:tracePt t="37818" x="1920875" y="4497388"/>
          <p14:tracePt t="38058" x="1912938" y="4497388"/>
          <p14:tracePt t="38066" x="1905000" y="4497388"/>
          <p14:tracePt t="38074" x="1889125" y="4497388"/>
          <p14:tracePt t="38082" x="1865313" y="4497388"/>
          <p14:tracePt t="38090" x="1833563" y="4497388"/>
          <p14:tracePt t="38098" x="1801813" y="4489450"/>
          <p14:tracePt t="38106" x="1770063" y="4473575"/>
          <p14:tracePt t="38114" x="1754188" y="4457700"/>
          <p14:tracePt t="38122" x="1730375" y="4449763"/>
          <p14:tracePt t="38130" x="1714500" y="4441825"/>
          <p14:tracePt t="38138" x="1706563" y="4433888"/>
          <p14:tracePt t="38146" x="1698625" y="4433888"/>
          <p14:tracePt t="38154" x="1690688" y="4433888"/>
          <p14:tracePt t="38162" x="1682750" y="4433888"/>
          <p14:tracePt t="38203" x="1682750" y="4441825"/>
          <p14:tracePt t="38226" x="1690688" y="4449763"/>
          <p14:tracePt t="38234" x="1690688" y="4457700"/>
          <p14:tracePt t="38242" x="1698625" y="4465638"/>
          <p14:tracePt t="38250" x="1706563" y="4473575"/>
          <p14:tracePt t="38258" x="1714500" y="4481513"/>
          <p14:tracePt t="38266" x="1722438" y="4481513"/>
          <p14:tracePt t="38274" x="1730375" y="4489450"/>
          <p14:tracePt t="38282" x="1746250" y="4497388"/>
          <p14:tracePt t="38290" x="1762125" y="4513263"/>
          <p14:tracePt t="38298" x="1778000" y="4513263"/>
          <p14:tracePt t="38306" x="1785938" y="4521200"/>
          <p14:tracePt t="38314" x="1817688" y="4529138"/>
          <p14:tracePt t="38322" x="1833563" y="4537075"/>
          <p14:tracePt t="38331" x="1849438" y="4545013"/>
          <p14:tracePt t="38338" x="1873250" y="4560888"/>
          <p14:tracePt t="38346" x="1897063" y="4560888"/>
          <p14:tracePt t="38354" x="1936750" y="4568825"/>
          <p14:tracePt t="38362" x="1960563" y="4576763"/>
          <p14:tracePt t="38370" x="2000250" y="4584700"/>
          <p14:tracePt t="38378" x="2049463" y="4584700"/>
          <p14:tracePt t="38386" x="2105025" y="4592638"/>
          <p14:tracePt t="38394" x="2144713" y="4592638"/>
          <p14:tracePt t="38402" x="2184400" y="4592638"/>
          <p14:tracePt t="38410" x="2239963" y="4592638"/>
          <p14:tracePt t="38418" x="2295525" y="4600575"/>
          <p14:tracePt t="38426" x="2351088" y="4600575"/>
          <p14:tracePt t="38434" x="2416175" y="4600575"/>
          <p14:tracePt t="38442" x="2479675" y="4600575"/>
          <p14:tracePt t="38450" x="2551113" y="4600575"/>
          <p14:tracePt t="38458" x="2614613" y="4600575"/>
          <p14:tracePt t="38466" x="2678113" y="4600575"/>
          <p14:tracePt t="38474" x="2741613" y="4600575"/>
          <p14:tracePt t="38482" x="2806700" y="4600575"/>
          <p14:tracePt t="38490" x="2862263" y="4600575"/>
          <p14:tracePt t="38498" x="2917825" y="4600575"/>
          <p14:tracePt t="38506" x="2957513" y="4600575"/>
          <p14:tracePt t="38514" x="3005138" y="4600575"/>
          <p14:tracePt t="38522" x="3044825" y="4600575"/>
          <p14:tracePt t="38531" x="3076575" y="4600575"/>
          <p14:tracePt t="38538" x="3125788" y="4600575"/>
          <p14:tracePt t="38546" x="3149600" y="4600575"/>
          <p14:tracePt t="38554" x="3173413" y="4600575"/>
          <p14:tracePt t="38562" x="3197225" y="4600575"/>
          <p14:tracePt t="38570" x="3213100" y="4600575"/>
          <p14:tracePt t="38578" x="3228975" y="4600575"/>
          <p14:tracePt t="38586" x="3236913" y="4600575"/>
          <p14:tracePt t="38594" x="3244850" y="4600575"/>
          <p14:tracePt t="38602" x="3252788" y="4600575"/>
          <p14:tracePt t="38618" x="3260725" y="4600575"/>
          <p14:tracePt t="40179" x="3268663" y="4600575"/>
          <p14:tracePt t="40234" x="3276600" y="4600575"/>
          <p14:tracePt t="40242" x="3276600" y="4608513"/>
          <p14:tracePt t="40282" x="3284538" y="4608513"/>
          <p14:tracePt t="40298" x="3292475" y="4608513"/>
          <p14:tracePt t="40306" x="3300413" y="4608513"/>
          <p14:tracePt t="40314" x="3300413" y="4616450"/>
          <p14:tracePt t="40322" x="3308350" y="4616450"/>
          <p14:tracePt t="40330" x="3316288" y="4616450"/>
          <p14:tracePt t="40347" x="3324225" y="4624388"/>
          <p14:tracePt t="40354" x="3332163" y="4624388"/>
          <p14:tracePt t="40370" x="3340100" y="4633913"/>
          <p14:tracePt t="40690" x="3348038" y="4633913"/>
          <p14:tracePt t="40722" x="3355975" y="4633913"/>
          <p14:tracePt t="40738" x="3363913" y="4633913"/>
          <p14:tracePt t="40746" x="3371850" y="4633913"/>
          <p14:tracePt t="40754" x="3379788" y="4633913"/>
          <p14:tracePt t="40762" x="3387725" y="4633913"/>
          <p14:tracePt t="40770" x="3395663" y="4633913"/>
          <p14:tracePt t="40778" x="3411538" y="4633913"/>
          <p14:tracePt t="40786" x="3427413" y="4633913"/>
          <p14:tracePt t="40794" x="3451225" y="4633913"/>
          <p14:tracePt t="40802" x="3476625" y="4633913"/>
          <p14:tracePt t="40810" x="3508375" y="4633913"/>
          <p14:tracePt t="40818" x="3540125" y="4633913"/>
          <p14:tracePt t="40826" x="3571875" y="4633913"/>
          <p14:tracePt t="40834" x="3627438" y="4633913"/>
          <p14:tracePt t="40842" x="3675063" y="4633913"/>
          <p14:tracePt t="40850" x="3746500" y="4633913"/>
          <p14:tracePt t="40858" x="3810000" y="4633913"/>
          <p14:tracePt t="40866" x="3883025" y="4633913"/>
          <p14:tracePt t="40874" x="3954463" y="4633913"/>
          <p14:tracePt t="40882" x="4033838" y="4633913"/>
          <p14:tracePt t="40890" x="4113213" y="4633913"/>
          <p14:tracePt t="40898" x="4210050" y="4616450"/>
          <p14:tracePt t="40906" x="4297363" y="4616450"/>
          <p14:tracePt t="40914" x="4384675" y="4616450"/>
          <p14:tracePt t="40922" x="4464050" y="4616450"/>
          <p14:tracePt t="40930" x="4559300" y="4608513"/>
          <p14:tracePt t="40938" x="4632325" y="4608513"/>
          <p14:tracePt t="40946" x="4711700" y="4600575"/>
          <p14:tracePt t="40954" x="4783138" y="4600575"/>
          <p14:tracePt t="40962" x="4846638" y="4592638"/>
          <p14:tracePt t="40970" x="4902200" y="4592638"/>
          <p14:tracePt t="40978" x="4959350" y="4584700"/>
          <p14:tracePt t="40986" x="5006975" y="4576763"/>
          <p14:tracePt t="40994" x="5062538" y="4568825"/>
          <p14:tracePt t="41002" x="5094288" y="4568825"/>
          <p14:tracePt t="41010" x="5126038" y="4568825"/>
          <p14:tracePt t="41018" x="5141913" y="4560888"/>
          <p14:tracePt t="41031" x="5165725" y="4560888"/>
          <p14:tracePt t="41034" x="5181600" y="4560888"/>
          <p14:tracePt t="41042" x="5197475" y="4560888"/>
          <p14:tracePt t="41050" x="5205413" y="4552950"/>
          <p14:tracePt t="41058" x="5213350" y="4552950"/>
          <p14:tracePt t="41859" x="5221288" y="4552950"/>
          <p14:tracePt t="41866" x="5237163" y="4552950"/>
          <p14:tracePt t="41874" x="5260975" y="4552950"/>
          <p14:tracePt t="41882" x="5284788" y="4560888"/>
          <p14:tracePt t="41890" x="5318125" y="4560888"/>
          <p14:tracePt t="41898" x="5349875" y="4560888"/>
          <p14:tracePt t="41906" x="5381625" y="4560888"/>
          <p14:tracePt t="41914" x="5437188" y="4568825"/>
          <p14:tracePt t="41922" x="5468938" y="4568825"/>
          <p14:tracePt t="41930" x="5516563" y="4568825"/>
          <p14:tracePt t="41938" x="5564188" y="4568825"/>
          <p14:tracePt t="41946" x="5619750" y="4576763"/>
          <p14:tracePt t="41954" x="5676900" y="4576763"/>
          <p14:tracePt t="41962" x="5732463" y="4576763"/>
          <p14:tracePt t="41970" x="5788025" y="4576763"/>
          <p14:tracePt t="41978" x="5835650" y="4584700"/>
          <p14:tracePt t="41986" x="5891213" y="4584700"/>
          <p14:tracePt t="41994" x="5946775" y="4584700"/>
          <p14:tracePt t="42002" x="5978525" y="4584700"/>
          <p14:tracePt t="42010" x="6043613" y="4584700"/>
          <p14:tracePt t="42018" x="6099175" y="4584700"/>
          <p14:tracePt t="42026" x="6146800" y="4584700"/>
          <p14:tracePt t="42034" x="6202363" y="4584700"/>
          <p14:tracePt t="42042" x="6265863" y="4584700"/>
          <p14:tracePt t="42050" x="6329363" y="4584700"/>
          <p14:tracePt t="42058" x="6384925" y="4584700"/>
          <p14:tracePt t="42066" x="6450013" y="4584700"/>
          <p14:tracePt t="42074" x="6505575" y="4584700"/>
          <p14:tracePt t="42082" x="6569075" y="4584700"/>
          <p14:tracePt t="42090" x="6624638" y="4584700"/>
          <p14:tracePt t="42098" x="6672263" y="4584700"/>
          <p14:tracePt t="42106" x="6719888" y="4584700"/>
          <p14:tracePt t="42114" x="6769100" y="4584700"/>
          <p14:tracePt t="42122" x="6808788" y="4584700"/>
          <p14:tracePt t="42130" x="6848475" y="4584700"/>
          <p14:tracePt t="42138" x="6872288" y="4584700"/>
          <p14:tracePt t="42146" x="6896100" y="4584700"/>
          <p14:tracePt t="42154" x="6911975" y="4584700"/>
          <p14:tracePt t="42162" x="6919913" y="4584700"/>
          <p14:tracePt t="42170" x="6927850" y="4584700"/>
          <p14:tracePt t="42178" x="6935788" y="4584700"/>
          <p14:tracePt t="44018" x="6943725" y="4584700"/>
          <p14:tracePt t="44026" x="6967538" y="4584700"/>
          <p14:tracePt t="44034" x="6983413" y="4592638"/>
          <p14:tracePt t="44042" x="7015163" y="4592638"/>
          <p14:tracePt t="44050" x="7046913" y="4600575"/>
          <p14:tracePt t="44058" x="7086600" y="4616450"/>
          <p14:tracePt t="44066" x="7135813" y="4616450"/>
          <p14:tracePt t="44074" x="7191375" y="4624388"/>
          <p14:tracePt t="44082" x="7254875" y="4633913"/>
          <p14:tracePt t="44090" x="7310438" y="4633913"/>
          <p14:tracePt t="44098" x="7373938" y="4641850"/>
          <p14:tracePt t="44106" x="7437438" y="4641850"/>
          <p14:tracePt t="44114" x="7518400" y="4641850"/>
          <p14:tracePt t="44122" x="7589838" y="4641850"/>
          <p14:tracePt t="44130" x="7653338" y="4641850"/>
          <p14:tracePt t="44138" x="7716838" y="4641850"/>
          <p14:tracePt t="44147" x="7780338" y="4641850"/>
          <p14:tracePt t="44154" x="7835900" y="4641850"/>
          <p14:tracePt t="44162" x="7893050" y="4641850"/>
          <p14:tracePt t="44170" x="7940675" y="4641850"/>
          <p14:tracePt t="44178" x="7988300" y="4641850"/>
          <p14:tracePt t="44186" x="8035925" y="4624388"/>
          <p14:tracePt t="44194" x="8075613" y="4624388"/>
          <p14:tracePt t="44203" x="8115300" y="4608513"/>
          <p14:tracePt t="44210" x="8131175" y="4608513"/>
          <p14:tracePt t="44218" x="8154988" y="4608513"/>
          <p14:tracePt t="44226" x="8170863" y="4600575"/>
          <p14:tracePt t="44234" x="8186738" y="4592638"/>
          <p14:tracePt t="44242" x="8194675" y="4592638"/>
          <p14:tracePt t="44250" x="8202613" y="4592638"/>
          <p14:tracePt t="44506" x="8210550" y="4592638"/>
          <p14:tracePt t="44602" x="8218488" y="4592638"/>
          <p14:tracePt t="44714" x="8210550" y="4592638"/>
          <p14:tracePt t="44730" x="8194675" y="4592638"/>
          <p14:tracePt t="44738" x="8186738" y="4600575"/>
          <p14:tracePt t="44747" x="8178800" y="4600575"/>
          <p14:tracePt t="44754" x="8154988" y="4608513"/>
          <p14:tracePt t="44762" x="8139113" y="4624388"/>
          <p14:tracePt t="44770" x="8091488" y="4649788"/>
          <p14:tracePt t="44778" x="8035925" y="4689475"/>
          <p14:tracePt t="44786" x="7964488" y="4729163"/>
          <p14:tracePt t="44794" x="7877175" y="4784725"/>
          <p14:tracePt t="44802" x="7748588" y="4840288"/>
          <p14:tracePt t="44810" x="7589838" y="4911725"/>
          <p14:tracePt t="44818" x="7381875" y="4984750"/>
          <p14:tracePt t="44826" x="7102475" y="5056188"/>
          <p14:tracePt t="44834" x="6832600" y="5111750"/>
          <p14:tracePt t="44842" x="6473825" y="5159375"/>
          <p14:tracePt t="44850" x="6122988" y="5199063"/>
          <p14:tracePt t="44858" x="5724525" y="5230813"/>
          <p14:tracePt t="44866" x="5334000" y="5246688"/>
          <p14:tracePt t="44874" x="4926013" y="5246688"/>
          <p14:tracePt t="44882" x="4576763" y="5246688"/>
          <p14:tracePt t="44898" x="3946525" y="5246688"/>
          <p14:tracePt t="44906" x="3683000" y="5222875"/>
          <p14:tracePt t="44914" x="3451225" y="5191125"/>
          <p14:tracePt t="44922" x="3236913" y="5127625"/>
          <p14:tracePt t="44930" x="3125788" y="5095875"/>
          <p14:tracePt t="45162" x="3141663" y="5087938"/>
          <p14:tracePt t="45170" x="3197225" y="5087938"/>
          <p14:tracePt t="45178" x="3236913" y="5087938"/>
          <p14:tracePt t="45186" x="3284538" y="5087938"/>
          <p14:tracePt t="45194" x="3324225" y="5087938"/>
          <p14:tracePt t="45202" x="3348038" y="5080000"/>
          <p14:tracePt t="45210" x="3363913" y="5080000"/>
          <p14:tracePt t="45218" x="3371850" y="5080000"/>
          <p14:tracePt t="45226" x="3379788" y="5080000"/>
          <p14:tracePt t="45258" x="3371850" y="5080000"/>
          <p14:tracePt t="45266" x="3355975" y="5080000"/>
          <p14:tracePt t="45274" x="3324225" y="5080000"/>
          <p14:tracePt t="45282" x="3292475" y="5080000"/>
          <p14:tracePt t="45290" x="3252788" y="5080000"/>
          <p14:tracePt t="45298" x="3197225" y="5080000"/>
          <p14:tracePt t="45306" x="3149600" y="5080000"/>
          <p14:tracePt t="45314" x="3109913" y="5080000"/>
          <p14:tracePt t="45322" x="3068638" y="5080000"/>
          <p14:tracePt t="45330" x="3021013" y="5080000"/>
          <p14:tracePt t="45338" x="2989263" y="5080000"/>
          <p14:tracePt t="45347" x="2941638" y="5087938"/>
          <p14:tracePt t="45354" x="2909888" y="5095875"/>
          <p14:tracePt t="45362" x="2878138" y="5095875"/>
          <p14:tracePt t="45370" x="2854325" y="5103813"/>
          <p14:tracePt t="45378" x="2822575" y="5103813"/>
          <p14:tracePt t="45386" x="2798763" y="5103813"/>
          <p14:tracePt t="45394" x="2767013" y="5103813"/>
          <p14:tracePt t="45402" x="2733675" y="5111750"/>
          <p14:tracePt t="45410" x="2717800" y="5111750"/>
          <p14:tracePt t="45418" x="2701925" y="5111750"/>
          <p14:tracePt t="45426" x="2686050" y="5111750"/>
          <p14:tracePt t="45434" x="2678113" y="5111750"/>
          <p14:tracePt t="45442" x="2662238" y="5111750"/>
          <p14:tracePt t="45450" x="2646363" y="5111750"/>
          <p14:tracePt t="45458" x="2638425" y="5119688"/>
          <p14:tracePt t="45466" x="2630488" y="5119688"/>
          <p14:tracePt t="45474" x="2622550" y="5127625"/>
          <p14:tracePt t="45482" x="2614613" y="5127625"/>
          <p14:tracePt t="45490" x="2606675" y="5127625"/>
          <p14:tracePt t="45498" x="2590800" y="5127625"/>
          <p14:tracePt t="45506" x="2574925" y="5135563"/>
          <p14:tracePt t="45514" x="2566988" y="5143500"/>
          <p14:tracePt t="45522" x="2551113" y="5143500"/>
          <p14:tracePt t="45531" x="2535238" y="5143500"/>
          <p14:tracePt t="45538" x="2527300" y="5151438"/>
          <p14:tracePt t="45547" x="2511425" y="5159375"/>
          <p14:tracePt t="45555" x="2495550" y="5159375"/>
          <p14:tracePt t="45562" x="2487613" y="5175250"/>
          <p14:tracePt t="45570" x="2479675" y="5175250"/>
          <p14:tracePt t="45578" x="2463800" y="5183188"/>
          <p14:tracePt t="45586" x="2455863" y="5191125"/>
          <p14:tracePt t="45594" x="2447925" y="5191125"/>
          <p14:tracePt t="45602" x="2439988" y="5191125"/>
          <p14:tracePt t="45611" x="2439988" y="5207000"/>
          <p14:tracePt t="45618" x="2416175" y="5207000"/>
          <p14:tracePt t="45634" x="2416175" y="5214938"/>
          <p14:tracePt t="45643" x="2408238" y="5214938"/>
          <p14:tracePt t="45722" x="2400300" y="5214938"/>
          <p14:tracePt t="45738" x="2392363" y="5214938"/>
          <p14:tracePt t="45754" x="2392363" y="5222875"/>
          <p14:tracePt t="45786" x="2384425" y="5222875"/>
          <p14:tracePt t="45834" x="2374900" y="5222875"/>
          <p14:tracePt t="45922" x="2384425" y="5222875"/>
          <p14:tracePt t="45946" x="2392363" y="5222875"/>
          <p14:tracePt t="45962" x="2400300" y="5222875"/>
          <p14:tracePt t="45978" x="2408238" y="5222875"/>
          <p14:tracePt t="46002" x="2416175" y="5222875"/>
          <p14:tracePt t="46018" x="2424113" y="5222875"/>
          <p14:tracePt t="46034" x="2432050" y="5230813"/>
          <p14:tracePt t="46042" x="2432050" y="5238750"/>
          <p14:tracePt t="46050" x="2439988" y="5238750"/>
          <p14:tracePt t="46058" x="2447925" y="5238750"/>
          <p14:tracePt t="46074" x="2455863" y="5238750"/>
          <p14:tracePt t="46082" x="2463800" y="5238750"/>
          <p14:tracePt t="46106" x="2471738" y="5238750"/>
          <p14:tracePt t="46114" x="2471738" y="5246688"/>
          <p14:tracePt t="46122" x="2479675" y="5246688"/>
          <p14:tracePt t="46138" x="2495550" y="5246688"/>
          <p14:tracePt t="46154" x="2503488" y="5246688"/>
          <p14:tracePt t="46162" x="2511425" y="5246688"/>
          <p14:tracePt t="46170" x="2519363" y="5246688"/>
          <p14:tracePt t="46179" x="2535238" y="5254625"/>
          <p14:tracePt t="46187" x="2551113" y="5254625"/>
          <p14:tracePt t="46194" x="2559050" y="5254625"/>
          <p14:tracePt t="46202" x="2566988" y="5254625"/>
          <p14:tracePt t="46210" x="2582863" y="5254625"/>
          <p14:tracePt t="46218" x="2598738" y="5262563"/>
          <p14:tracePt t="46226" x="2606675" y="5262563"/>
          <p14:tracePt t="46234" x="2630488" y="5262563"/>
          <p14:tracePt t="46242" x="2646363" y="5262563"/>
          <p14:tracePt t="46250" x="2662238" y="5262563"/>
          <p14:tracePt t="46258" x="2678113" y="5262563"/>
          <p14:tracePt t="46266" x="2701925" y="5262563"/>
          <p14:tracePt t="46274" x="2717800" y="5262563"/>
          <p14:tracePt t="46282" x="2733675" y="5262563"/>
          <p14:tracePt t="46290" x="2751138" y="5262563"/>
          <p14:tracePt t="46298" x="2774950" y="5262563"/>
          <p14:tracePt t="46306" x="2782888" y="5262563"/>
          <p14:tracePt t="46314" x="2806700" y="5262563"/>
          <p14:tracePt t="46322" x="2822575" y="5262563"/>
          <p14:tracePt t="46330" x="2846388" y="5262563"/>
          <p14:tracePt t="46338" x="2862263" y="5262563"/>
          <p14:tracePt t="46347" x="2878138" y="5262563"/>
          <p14:tracePt t="46354" x="2894013" y="5262563"/>
          <p14:tracePt t="46362" x="2909888" y="5262563"/>
          <p14:tracePt t="46370" x="2917825" y="5262563"/>
          <p14:tracePt t="46378" x="2941638" y="5254625"/>
          <p14:tracePt t="46386" x="2957513" y="5254625"/>
          <p14:tracePt t="46394" x="2973388" y="5254625"/>
          <p14:tracePt t="46402" x="2989263" y="5254625"/>
          <p14:tracePt t="46410" x="2997200" y="5254625"/>
          <p14:tracePt t="46418" x="3005138" y="5254625"/>
          <p14:tracePt t="46426" x="3013075" y="5254625"/>
          <p14:tracePt t="46434" x="3021013" y="5254625"/>
          <p14:tracePt t="46442" x="3036888" y="5254625"/>
          <p14:tracePt t="46450" x="3044825" y="5254625"/>
          <p14:tracePt t="46458" x="3052763" y="5254625"/>
          <p14:tracePt t="46466" x="3060700" y="5254625"/>
          <p14:tracePt t="46482" x="3068638" y="5246688"/>
          <p14:tracePt t="46490" x="3076575" y="5246688"/>
          <p14:tracePt t="46514" x="3084513" y="5246688"/>
          <p14:tracePt t="46530" x="3092450" y="5246688"/>
          <p14:tracePt t="46546" x="3100388" y="5246688"/>
          <p14:tracePt t="46555" x="3109913" y="5246688"/>
          <p14:tracePt t="46570" x="3117850" y="5246688"/>
          <p14:tracePt t="46578" x="3133725" y="5246688"/>
          <p14:tracePt t="46586" x="3141663" y="5246688"/>
          <p14:tracePt t="46594" x="3157538" y="5246688"/>
          <p14:tracePt t="46602" x="3165475" y="5246688"/>
          <p14:tracePt t="46610" x="3181350" y="5246688"/>
          <p14:tracePt t="46619" x="3205163" y="5246688"/>
          <p14:tracePt t="46626" x="3221038" y="5246688"/>
          <p14:tracePt t="46634" x="3236913" y="5246688"/>
          <p14:tracePt t="46642" x="3260725" y="5246688"/>
          <p14:tracePt t="46650" x="3284538" y="5246688"/>
          <p14:tracePt t="46658" x="3308350" y="5246688"/>
          <p14:tracePt t="46666" x="3332163" y="5246688"/>
          <p14:tracePt t="46674" x="3355975" y="5246688"/>
          <p14:tracePt t="46682" x="3379788" y="5246688"/>
          <p14:tracePt t="46690" x="3403600" y="5246688"/>
          <p14:tracePt t="46698" x="3435350" y="5246688"/>
          <p14:tracePt t="46706" x="3459163" y="5246688"/>
          <p14:tracePt t="46714" x="3492500" y="5246688"/>
          <p14:tracePt t="46722" x="3508375" y="5246688"/>
          <p14:tracePt t="46730" x="3532188" y="5254625"/>
          <p14:tracePt t="46738" x="3556000" y="5254625"/>
          <p14:tracePt t="46747" x="3579813" y="5254625"/>
          <p14:tracePt t="46754" x="3595688" y="5254625"/>
          <p14:tracePt t="46762" x="3611563" y="5254625"/>
          <p14:tracePt t="46770" x="3619500" y="5254625"/>
          <p14:tracePt t="46778" x="3627438" y="5254625"/>
          <p14:tracePt t="46786" x="3643313" y="5254625"/>
          <p14:tracePt t="46810" x="3651250" y="5254625"/>
          <p14:tracePt t="47162" x="3659188" y="5254625"/>
          <p14:tracePt t="47178" x="3667125" y="5254625"/>
          <p14:tracePt t="47186" x="3675063" y="5254625"/>
          <p14:tracePt t="47194" x="3683000" y="5254625"/>
          <p14:tracePt t="47210" x="3698875" y="5254625"/>
          <p14:tracePt t="47218" x="3706813" y="5254625"/>
          <p14:tracePt t="47226" x="3714750" y="5254625"/>
          <p14:tracePt t="47234" x="3722688" y="5254625"/>
          <p14:tracePt t="47242" x="3746500" y="5254625"/>
          <p14:tracePt t="47250" x="3754438" y="5254625"/>
          <p14:tracePt t="47258" x="3770313" y="5254625"/>
          <p14:tracePt t="47266" x="3786188" y="5254625"/>
          <p14:tracePt t="47274" x="3794125" y="5254625"/>
          <p14:tracePt t="47282" x="3817938" y="5254625"/>
          <p14:tracePt t="47290" x="3833813" y="5254625"/>
          <p14:tracePt t="47298" x="3843338" y="5254625"/>
          <p14:tracePt t="47306" x="3867150" y="5254625"/>
          <p14:tracePt t="47314" x="3875088" y="5254625"/>
          <p14:tracePt t="47322" x="3890963" y="5254625"/>
          <p14:tracePt t="47330" x="3914775" y="5254625"/>
          <p14:tracePt t="47338" x="3922713" y="5254625"/>
          <p14:tracePt t="47347" x="3938588" y="5254625"/>
          <p14:tracePt t="47354" x="3954463" y="5254625"/>
          <p14:tracePt t="47362" x="3970338" y="5254625"/>
          <p14:tracePt t="47370" x="3986213" y="5254625"/>
          <p14:tracePt t="47378" x="4002088" y="5254625"/>
          <p14:tracePt t="47386" x="4010025" y="5254625"/>
          <p14:tracePt t="47394" x="4017963" y="5254625"/>
          <p14:tracePt t="47402" x="4033838" y="5254625"/>
          <p14:tracePt t="47410" x="4057650" y="5254625"/>
          <p14:tracePt t="47418" x="4073525" y="5254625"/>
          <p14:tracePt t="47426" x="4081463" y="5254625"/>
          <p14:tracePt t="47434" x="4105275" y="5254625"/>
          <p14:tracePt t="47442" x="4121150" y="5254625"/>
          <p14:tracePt t="47450" x="4137025" y="5254625"/>
          <p14:tracePt t="47458" x="4160838" y="5254625"/>
          <p14:tracePt t="47466" x="4176713" y="5254625"/>
          <p14:tracePt t="47474" x="4192588" y="5254625"/>
          <p14:tracePt t="47482" x="4210050" y="5254625"/>
          <p14:tracePt t="47490" x="4217988" y="5254625"/>
          <p14:tracePt t="47498" x="4225925" y="5254625"/>
          <p14:tracePt t="47506" x="4233863" y="5254625"/>
          <p14:tracePt t="47514" x="4241800" y="5254625"/>
          <p14:tracePt t="47522" x="4249738" y="5254625"/>
          <p14:tracePt t="49515" x="4249738" y="5262563"/>
          <p14:tracePt t="54123" x="4249738" y="5270500"/>
          <p14:tracePt t="54130" x="4249738" y="5278438"/>
          <p14:tracePt t="54171" x="4257675" y="5278438"/>
          <p14:tracePt t="54178" x="4257675" y="5286375"/>
          <p14:tracePt t="54554" x="4257675" y="5302250"/>
          <p14:tracePt t="54578" x="4257675" y="5310188"/>
          <p14:tracePt t="54634" x="4265613" y="5310188"/>
          <p14:tracePt t="54642" x="4265613" y="5319713"/>
          <p14:tracePt t="54650" x="4273550" y="5319713"/>
          <p14:tracePt t="54666" x="4273550" y="5335588"/>
          <p14:tracePt t="54674" x="4281488" y="5343525"/>
          <p14:tracePt t="54682" x="4281488" y="5351463"/>
          <p14:tracePt t="54690" x="4289425" y="5367338"/>
          <p14:tracePt t="54698" x="4297363" y="5383213"/>
          <p14:tracePt t="54706" x="4305300" y="5391150"/>
          <p14:tracePt t="54714" x="4313238" y="5399088"/>
          <p14:tracePt t="54722" x="4321175" y="5414963"/>
          <p14:tracePt t="54730" x="4329113" y="5422900"/>
          <p14:tracePt t="54738" x="4337050" y="5438775"/>
          <p14:tracePt t="54747" x="4344988" y="5446713"/>
          <p14:tracePt t="54754" x="4352925" y="5454650"/>
          <p14:tracePt t="54762" x="4352925" y="5462588"/>
          <p14:tracePt t="54770" x="4360863" y="5462588"/>
          <p14:tracePt t="54794" x="4368800" y="5462588"/>
          <p14:tracePt t="54802" x="4368800" y="5470525"/>
          <p14:tracePt t="54970" x="4376738" y="5470525"/>
          <p14:tracePt t="55002" x="4384675" y="5470525"/>
          <p14:tracePt t="55466" x="4376738" y="5470525"/>
          <p14:tracePt t="55579" x="4368800" y="5470525"/>
          <p14:tracePt t="55586" x="4368800" y="5462588"/>
          <p14:tracePt t="55626" x="4360863" y="5462588"/>
          <p14:tracePt t="55650" x="4360863" y="5454650"/>
          <p14:tracePt t="56290" x="4360863" y="5446713"/>
          <p14:tracePt t="56402" x="4352925" y="5438775"/>
          <p14:tracePt t="56730" x="4344988" y="5438775"/>
          <p14:tracePt t="56819" x="4337050" y="5438775"/>
          <p14:tracePt t="56867" x="4321175" y="5438775"/>
          <p14:tracePt t="60442" x="4313238" y="5446713"/>
          <p14:tracePt t="60651" x="4329113" y="5446713"/>
          <p14:tracePt t="60658" x="4344988" y="5446713"/>
          <p14:tracePt t="60666" x="4360863" y="5446713"/>
          <p14:tracePt t="60674" x="4392613" y="5438775"/>
          <p14:tracePt t="60682" x="4432300" y="5430838"/>
          <p14:tracePt t="60690" x="4487863" y="5414963"/>
          <p14:tracePt t="60698" x="4559300" y="5399088"/>
          <p14:tracePt t="60706" x="4624388" y="5383213"/>
          <p14:tracePt t="60714" x="4711700" y="5359400"/>
          <p14:tracePt t="60722" x="4814888" y="5335588"/>
          <p14:tracePt t="60730" x="4910138" y="5319713"/>
          <p14:tracePt t="60738" x="5014913" y="5294313"/>
          <p14:tracePt t="60746" x="5181600" y="5286375"/>
          <p14:tracePt t="60754" x="5310188" y="5238750"/>
          <p14:tracePt t="60762" x="5500688" y="5207000"/>
          <p14:tracePt t="60770" x="5692775" y="5175250"/>
          <p14:tracePt t="60778" x="5899150" y="5135563"/>
          <p14:tracePt t="60786" x="6091238" y="5087938"/>
          <p14:tracePt t="60794" x="6321425" y="5048250"/>
          <p14:tracePt t="60802" x="6616700" y="4992688"/>
          <p14:tracePt t="60810" x="6896100" y="4919663"/>
          <p14:tracePt t="60818" x="7167563" y="4879975"/>
          <p14:tracePt t="60826" x="7437438" y="4840288"/>
          <p14:tracePt t="60834" x="7693025" y="4784725"/>
          <p14:tracePt t="60842" x="7932738" y="4737100"/>
          <p14:tracePt t="60850" x="8186738" y="4681538"/>
          <p14:tracePt t="60858" x="8442325" y="4600575"/>
          <p14:tracePt t="60866" x="8650288" y="4521200"/>
          <p14:tracePt t="60874" x="8864600" y="4441825"/>
          <p14:tracePt t="60882" x="9009063" y="437832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80C25-A803-4C7B-B666-7D3F5979BF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6741" y="855763"/>
            <a:ext cx="7671643" cy="580379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의사결정표 작성의 장점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전혀 생각하지 못했던 변수들의 조합 발견 가능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규칙에 대해 집중 분석할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처리에 대한 구체적인 알고리즘을 명시하지 않음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의사결정표의 효과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사용자가 분석결과에 대해 검토할 때 이해하기 쉽다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분석가는 규칙의 경우의 수를 정확히 알 수 있다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누락이나 중복을 피할 수 있다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사용자와 함께  오류나 불확실한 것을 찾아낼 수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53275B31-E978-4FE4-A520-66B526AF2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BEC73-FEF0-4B6B-AC8B-F567805E66D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62DCE-F9FF-4E46-870D-2E8E6E948F18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 </a:t>
            </a:r>
            <a:r>
              <a:rPr kumimoji="0"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37"/>
    </mc:Choice>
    <mc:Fallback xmlns="">
      <p:transition spd="slow" advTm="88037"/>
    </mc:Fallback>
  </mc:AlternateContent>
  <p:extLst>
    <p:ext uri="{3A86A75C-4F4B-4683-9AE1-C65F6400EC91}">
      <p14:laserTraceLst xmlns:p14="http://schemas.microsoft.com/office/powerpoint/2010/main">
        <p14:tracePtLst>
          <p14:tracePt t="684" x="8966200" y="3322638"/>
          <p14:tracePt t="693" x="8812213" y="3322638"/>
          <p14:tracePt t="700" x="8685213" y="3322638"/>
          <p14:tracePt t="707" x="8540750" y="3340100"/>
          <p14:tracePt t="714" x="8429625" y="3340100"/>
          <p14:tracePt t="722" x="8302625" y="3373438"/>
          <p14:tracePt t="731" x="8183563" y="3382963"/>
          <p14:tracePt t="739" x="8081963" y="3398838"/>
          <p14:tracePt t="747" x="7970838" y="3408363"/>
          <p14:tracePt t="754" x="7869238" y="3416300"/>
          <p14:tracePt t="762" x="7783513" y="3433763"/>
          <p14:tracePt t="770" x="7699375" y="3441700"/>
          <p14:tracePt t="780" x="7597775" y="3441700"/>
          <p14:tracePt t="787" x="7494588" y="3441700"/>
          <p14:tracePt t="794" x="7402513" y="3441700"/>
          <p14:tracePt t="802" x="7299325" y="3441700"/>
          <p14:tracePt t="812" x="7172325" y="3441700"/>
          <p14:tracePt t="819" x="7035800" y="3441700"/>
          <p14:tracePt t="828" x="6875463" y="3433763"/>
          <p14:tracePt t="835" x="6721475" y="3416300"/>
          <p14:tracePt t="844" x="6500813" y="3382963"/>
          <p14:tracePt t="851" x="6356350" y="3348038"/>
          <p14:tracePt t="861" x="6211888" y="3322638"/>
          <p14:tracePt t="867" x="6008688" y="3271838"/>
          <p14:tracePt t="878" x="5854700" y="3254375"/>
          <p14:tracePt t="884" x="5668963" y="3221038"/>
          <p14:tracePt t="892" x="5524500" y="3203575"/>
          <p14:tracePt t="899" x="5362575" y="3152775"/>
          <p14:tracePt t="906" x="5243513" y="3127375"/>
          <p14:tracePt t="915" x="5116513" y="3109913"/>
          <p14:tracePt t="922" x="5013325" y="3084513"/>
          <p14:tracePt t="931" x="4911725" y="3076575"/>
          <p14:tracePt t="939" x="4827588" y="3051175"/>
          <p14:tracePt t="948" x="4767263" y="3041650"/>
          <p14:tracePt t="955" x="4708525" y="3025775"/>
          <p14:tracePt t="962" x="4673600" y="3000375"/>
          <p14:tracePt t="971" x="4622800" y="2990850"/>
          <p14:tracePt t="979" x="4572000" y="2974975"/>
          <p14:tracePt t="986" x="4546600" y="2965450"/>
          <p14:tracePt t="994" x="4478338" y="2932113"/>
          <p14:tracePt t="1002" x="4435475" y="2922588"/>
          <p14:tracePt t="1011" x="4402138" y="2914650"/>
          <p14:tracePt t="1018" x="4341813" y="2906713"/>
          <p14:tracePt t="1028" x="4308475" y="2881313"/>
          <p14:tracePt t="1035" x="4265613" y="2863850"/>
          <p14:tracePt t="1044" x="4206875" y="2846388"/>
          <p14:tracePt t="1052" x="4164013" y="2820988"/>
          <p14:tracePt t="1061" x="4087813" y="2805113"/>
          <p14:tracePt t="1066" x="4011613" y="2778125"/>
          <p14:tracePt t="1077" x="3925888" y="2762250"/>
          <p14:tracePt t="1083" x="3867150" y="2744788"/>
          <p14:tracePt t="1094" x="3790950" y="2736850"/>
          <p14:tracePt t="1099" x="3713163" y="2719388"/>
          <p14:tracePt t="1106" x="3654425" y="2711450"/>
          <p14:tracePt t="1114" x="3586163" y="2693988"/>
          <p14:tracePt t="1122" x="3552825" y="2686050"/>
          <p14:tracePt t="1131" x="3492500" y="2676525"/>
          <p14:tracePt t="1139" x="3467100" y="2668588"/>
          <p14:tracePt t="1147" x="3433763" y="2668588"/>
          <p14:tracePt t="1157" x="3416300" y="2660650"/>
          <p14:tracePt t="1163" x="3408363" y="2660650"/>
          <p14:tracePt t="1170" x="3382963" y="2660650"/>
          <p14:tracePt t="1180" x="3365500" y="2651125"/>
          <p14:tracePt t="1187" x="3340100" y="2643188"/>
          <p14:tracePt t="1196" x="3279775" y="2633663"/>
          <p14:tracePt t="1203" x="3221038" y="2608263"/>
          <p14:tracePt t="1212" x="3135313" y="2592388"/>
          <p14:tracePt t="1219" x="3041650" y="2557463"/>
          <p14:tracePt t="1228" x="2965450" y="2524125"/>
          <p14:tracePt t="1235" x="2881313" y="2455863"/>
          <p14:tracePt t="1244" x="2813050" y="2422525"/>
          <p14:tracePt t="1251" x="2752725" y="2387600"/>
          <p14:tracePt t="1261" x="2701925" y="2362200"/>
          <p14:tracePt t="1267" x="2633663" y="2303463"/>
          <p14:tracePt t="1277" x="2625725" y="2278063"/>
          <p14:tracePt t="1283" x="2625725" y="2217738"/>
          <p14:tracePt t="1291" x="2625725" y="2184400"/>
          <p14:tracePt t="1300" x="2625725" y="2159000"/>
          <p14:tracePt t="1305" x="2625725" y="2116138"/>
          <p14:tracePt t="1708" x="2617788" y="2116138"/>
          <p14:tracePt t="1714" x="2608263" y="2124075"/>
          <p14:tracePt t="1722" x="2592388" y="2133600"/>
          <p14:tracePt t="1731" x="2574925" y="2141538"/>
          <p14:tracePt t="1740" x="2549525" y="2149475"/>
          <p14:tracePt t="1747" x="2516188" y="2149475"/>
          <p14:tracePt t="1763" x="2498725" y="2149475"/>
          <p14:tracePt t="1771" x="2481263" y="2149475"/>
          <p14:tracePt t="1787" x="2463800" y="2149475"/>
          <p14:tracePt t="1803" x="2438400" y="2149475"/>
          <p14:tracePt t="1812" x="2413000" y="2149475"/>
          <p14:tracePt t="1818" x="2413000" y="2159000"/>
          <p14:tracePt t="1828" x="2387600" y="2166938"/>
          <p14:tracePt t="1834" x="2387600" y="2174875"/>
          <p14:tracePt t="1845" x="2379663" y="2174875"/>
          <p14:tracePt t="1861" x="2371725" y="2174875"/>
          <p14:tracePt t="1932" x="2397125" y="2184400"/>
          <p14:tracePt t="1939" x="2455863" y="2200275"/>
          <p14:tracePt t="1946" x="2541588" y="2235200"/>
          <p14:tracePt t="1955" x="2660650" y="2260600"/>
          <p14:tracePt t="1963" x="2787650" y="2278063"/>
          <p14:tracePt t="1971" x="2932113" y="2319338"/>
          <p14:tracePt t="1980" x="3094038" y="2354263"/>
          <p14:tracePt t="1987" x="3340100" y="2387600"/>
          <p14:tracePt t="1996" x="3619500" y="2430463"/>
          <p14:tracePt t="2003" x="4002088" y="2473325"/>
          <p14:tracePt t="2012" x="4275138" y="2489200"/>
          <p14:tracePt t="2019" x="4597400" y="2506663"/>
          <p14:tracePt t="2029" x="4868863" y="2532063"/>
          <p14:tracePt t="2034" x="5106988" y="2549525"/>
          <p14:tracePt t="2045" x="5327650" y="2582863"/>
          <p14:tracePt t="2050" x="5464175" y="2582863"/>
          <p14:tracePt t="2061" x="5565775" y="2582863"/>
          <p14:tracePt t="2066" x="5626100" y="2582863"/>
          <p14:tracePt t="2075" x="5668963" y="2582863"/>
          <p14:tracePt t="2235" x="5668963" y="2592388"/>
          <p14:tracePt t="2250" x="5651500" y="2600325"/>
          <p14:tracePt t="2274" x="5641975" y="2600325"/>
          <p14:tracePt t="2291" x="5634038" y="2600325"/>
          <p14:tracePt t="2298" x="5626100" y="2608263"/>
          <p14:tracePt t="2322" x="5608638" y="2608263"/>
          <p14:tracePt t="2330" x="5600700" y="2617788"/>
          <p14:tracePt t="2346" x="5583238" y="2617788"/>
          <p14:tracePt t="2354" x="5565775" y="2617788"/>
          <p14:tracePt t="2363" x="5549900" y="2625725"/>
          <p14:tracePt t="2371" x="5514975" y="2643188"/>
          <p14:tracePt t="2379" x="5489575" y="2643188"/>
          <p14:tracePt t="2386" x="5456238" y="2651125"/>
          <p14:tracePt t="2396" x="5421313" y="2668588"/>
          <p14:tracePt t="2403" x="5353050" y="2676525"/>
          <p14:tracePt t="2412" x="5319713" y="2686050"/>
          <p14:tracePt t="2418" x="5260975" y="2693988"/>
          <p14:tracePt t="2429" x="5208588" y="2701925"/>
          <p14:tracePt t="2434" x="5175250" y="2711450"/>
          <p14:tracePt t="2445" x="5132388" y="2719388"/>
          <p14:tracePt t="2452" x="5099050" y="2719388"/>
          <p14:tracePt t="2461" x="5064125" y="2727325"/>
          <p14:tracePt t="2467" x="5038725" y="2736850"/>
          <p14:tracePt t="2477" x="5013325" y="2744788"/>
          <p14:tracePt t="2483" x="4987925" y="2744788"/>
          <p14:tracePt t="2491" x="4962525" y="2752725"/>
          <p14:tracePt t="2498" x="4937125" y="2762250"/>
          <p14:tracePt t="2506" x="4903788" y="2770188"/>
          <p14:tracePt t="2515" x="4852988" y="2778125"/>
          <p14:tracePt t="2523" x="4792663" y="2787650"/>
          <p14:tracePt t="2531" x="4708525" y="2805113"/>
          <p14:tracePt t="2540" x="4630738" y="2813050"/>
          <p14:tracePt t="2546" x="4546600" y="2820988"/>
          <p14:tracePt t="2555" x="4435475" y="2830513"/>
          <p14:tracePt t="2563" x="4359275" y="2846388"/>
          <p14:tracePt t="2571" x="4275138" y="2855913"/>
          <p14:tracePt t="2580" x="4171950" y="2881313"/>
          <p14:tracePt t="2586" x="4095750" y="2889250"/>
          <p14:tracePt t="2596" x="4027488" y="2897188"/>
          <p14:tracePt t="2603" x="3951288" y="2906713"/>
          <p14:tracePt t="2612" x="3908425" y="2914650"/>
          <p14:tracePt t="2618" x="3875088" y="2914650"/>
          <p14:tracePt t="2630" x="3849688" y="2922588"/>
          <p14:tracePt t="2634" x="3816350" y="2932113"/>
          <p14:tracePt t="2645" x="3790950" y="2932113"/>
          <p14:tracePt t="2651" x="3763963" y="2940050"/>
          <p14:tracePt t="2661" x="3722688" y="2949575"/>
          <p14:tracePt t="2667" x="3671888" y="2957513"/>
          <p14:tracePt t="2676" x="3629025" y="2957513"/>
          <p14:tracePt t="2683" x="3594100" y="2965450"/>
          <p14:tracePt t="2690" x="3552825" y="2974975"/>
          <p14:tracePt t="2699" x="3492500" y="2982913"/>
          <p14:tracePt t="2707" x="3459163" y="2982913"/>
          <p14:tracePt t="2714" x="3416300" y="2982913"/>
          <p14:tracePt t="2723" x="3373438" y="2982913"/>
          <p14:tracePt t="2731" x="3330575" y="2982913"/>
          <p14:tracePt t="2740" x="3289300" y="2982913"/>
          <p14:tracePt t="2747" x="3228975" y="2982913"/>
          <p14:tracePt t="2755" x="3195638" y="2982913"/>
          <p14:tracePt t="2763" x="3152775" y="2982913"/>
          <p14:tracePt t="2771" x="3094038" y="2982913"/>
          <p14:tracePt t="2780" x="3008313" y="2982913"/>
          <p14:tracePt t="2787" x="2965450" y="2974975"/>
          <p14:tracePt t="2796" x="2889250" y="2965450"/>
          <p14:tracePt t="2802" x="2778125" y="2932113"/>
          <p14:tracePt t="2813" x="2701925" y="2906713"/>
          <p14:tracePt t="2819" x="2651125" y="2897188"/>
          <p14:tracePt t="2829" x="2582863" y="2881313"/>
          <p14:tracePt t="2834" x="2532063" y="2855913"/>
          <p14:tracePt t="2845" x="2473325" y="2838450"/>
          <p14:tracePt t="2850" x="2397125" y="2805113"/>
          <p14:tracePt t="2860" x="2344738" y="2795588"/>
          <p14:tracePt t="2867" x="2286000" y="2778125"/>
          <p14:tracePt t="2875" x="2227263" y="2770188"/>
          <p14:tracePt t="2883" x="2184400" y="2744788"/>
          <p14:tracePt t="2889" x="2090738" y="2727325"/>
          <p14:tracePt t="2899" x="2047875" y="2701925"/>
          <p14:tracePt t="2907" x="1979613" y="2686050"/>
          <p14:tracePt t="2914" x="1920875" y="2668588"/>
          <p14:tracePt t="2924" x="1885950" y="2660650"/>
          <p14:tracePt t="2931" x="1852613" y="2643188"/>
          <p14:tracePt t="2939" x="1809750" y="2633663"/>
          <p14:tracePt t="2947" x="1776413" y="2625725"/>
          <p14:tracePt t="2955" x="1751013" y="2617788"/>
          <p14:tracePt t="2963" x="1725613" y="2600325"/>
          <p14:tracePt t="2971" x="1708150" y="2592388"/>
          <p14:tracePt t="2979" x="1682750" y="2582863"/>
          <p14:tracePt t="2986" x="1674813" y="2574925"/>
          <p14:tracePt t="2996" x="1665288" y="2574925"/>
          <p14:tracePt t="3003" x="1665288" y="2566988"/>
          <p14:tracePt t="3020" x="1657350" y="2566988"/>
          <p14:tracePt t="3029" x="1649413" y="2557463"/>
          <p14:tracePt t="3034" x="1649413" y="2549525"/>
          <p14:tracePt t="3052" x="1639888" y="2549525"/>
          <p14:tracePt t="3061" x="1622425" y="2524125"/>
          <p14:tracePt t="3067" x="1614488" y="2516188"/>
          <p14:tracePt t="3075" x="1597025" y="2489200"/>
          <p14:tracePt t="3084" x="1571625" y="2463800"/>
          <p14:tracePt t="3090" x="1546225" y="2447925"/>
          <p14:tracePt t="3099" x="1520825" y="2422525"/>
          <p14:tracePt t="3107" x="1504950" y="2405063"/>
          <p14:tracePt t="3114" x="1495425" y="2397125"/>
          <p14:tracePt t="3123" x="1470025" y="2371725"/>
          <p14:tracePt t="3140" x="1452563" y="2344738"/>
          <p14:tracePt t="3147" x="1427163" y="2328863"/>
          <p14:tracePt t="3154" x="1411288" y="2303463"/>
          <p14:tracePt t="3171" x="1393825" y="2286000"/>
          <p14:tracePt t="3181" x="1368425" y="2268538"/>
          <p14:tracePt t="3187" x="1350963" y="2252663"/>
          <p14:tracePt t="3197" x="1343025" y="2252663"/>
          <p14:tracePt t="3203" x="1317625" y="2235200"/>
          <p14:tracePt t="3213" x="1292225" y="2227263"/>
          <p14:tracePt t="3219" x="1257300" y="2209800"/>
          <p14:tracePt t="3229" x="1231900" y="2192338"/>
          <p14:tracePt t="3234" x="1223963" y="2184400"/>
          <p14:tracePt t="3245" x="1198563" y="2174875"/>
          <p14:tracePt t="3251" x="1189038" y="2174875"/>
          <p14:tracePt t="3261" x="1181100" y="2166938"/>
          <p14:tracePt t="3266" x="1163638" y="2166938"/>
          <p14:tracePt t="3274" x="1155700" y="2159000"/>
          <p14:tracePt t="3283" x="1147763" y="2149475"/>
          <p14:tracePt t="3289" x="1122363" y="2141538"/>
          <p14:tracePt t="3298" x="1096963" y="2124075"/>
          <p14:tracePt t="3306" x="1069975" y="2124075"/>
          <p14:tracePt t="3314" x="1069975" y="2116138"/>
          <p14:tracePt t="3324" x="1054100" y="2108200"/>
          <p14:tracePt t="3331" x="1036638" y="2098675"/>
          <p14:tracePt t="3339" x="1028700" y="2082800"/>
          <p14:tracePt t="3347" x="1019175" y="2082800"/>
          <p14:tracePt t="3355" x="1011238" y="2082800"/>
          <p14:tracePt t="3364" x="993775" y="2065338"/>
          <p14:tracePt t="3371" x="993775" y="2055813"/>
          <p14:tracePt t="3380" x="985838" y="2047875"/>
          <p14:tracePt t="3397" x="985838" y="2030413"/>
          <p14:tracePt t="3413" x="985838" y="2022475"/>
          <p14:tracePt t="3435" x="985838" y="2005013"/>
          <p14:tracePt t="3445" x="1003300" y="1989138"/>
          <p14:tracePt t="3461" x="1011238" y="1979613"/>
          <p14:tracePt t="3466" x="1028700" y="1963738"/>
          <p14:tracePt t="3483" x="1044575" y="1954213"/>
          <p14:tracePt t="3490" x="1062038" y="1946275"/>
          <p14:tracePt t="3498" x="1079500" y="1938338"/>
          <p14:tracePt t="3507" x="1087438" y="1928813"/>
          <p14:tracePt t="3514" x="1112838" y="1928813"/>
          <p14:tracePt t="3523" x="1122363" y="1911350"/>
          <p14:tracePt t="3530" x="1138238" y="1903413"/>
          <p14:tracePt t="3538" x="1163638" y="1885950"/>
          <p14:tracePt t="3547" x="1189038" y="1878013"/>
          <p14:tracePt t="3555" x="1206500" y="1870075"/>
          <p14:tracePt t="3563" x="1249363" y="1860550"/>
          <p14:tracePt t="3571" x="1282700" y="1852613"/>
          <p14:tracePt t="3580" x="1333500" y="1844675"/>
          <p14:tracePt t="3587" x="1376363" y="1835150"/>
          <p14:tracePt t="3597" x="1411288" y="1835150"/>
          <p14:tracePt t="3603" x="1452563" y="1827213"/>
          <p14:tracePt t="3612" x="1495425" y="1819275"/>
          <p14:tracePt t="3618" x="1546225" y="1809750"/>
          <p14:tracePt t="3629" x="1589088" y="1809750"/>
          <p14:tracePt t="3635" x="1665288" y="1801813"/>
          <p14:tracePt t="3645" x="1716088" y="1801813"/>
          <p14:tracePt t="3651" x="1776413" y="1784350"/>
          <p14:tracePt t="3661" x="1827213" y="1784350"/>
          <p14:tracePt t="3667" x="1852613" y="1776413"/>
          <p14:tracePt t="3673" x="1911350" y="1776413"/>
          <p14:tracePt t="3683" x="1971675" y="1758950"/>
          <p14:tracePt t="3690" x="2030413" y="1751013"/>
          <p14:tracePt t="3699" x="2108200" y="1741488"/>
          <p14:tracePt t="3707" x="2149475" y="1741488"/>
          <p14:tracePt t="3714" x="2227263" y="1725613"/>
          <p14:tracePt t="3724" x="2286000" y="1725613"/>
          <p14:tracePt t="3730" x="2354263" y="1716088"/>
          <p14:tracePt t="3738" x="2430463" y="1716088"/>
          <p14:tracePt t="3747" x="2498725" y="1708150"/>
          <p14:tracePt t="3754" x="2574925" y="1700213"/>
          <p14:tracePt t="3762" x="2633663" y="1700213"/>
          <p14:tracePt t="3772" x="2693988" y="1690688"/>
          <p14:tracePt t="3779" x="2744788" y="1690688"/>
          <p14:tracePt t="3787" x="2795588" y="1690688"/>
          <p14:tracePt t="3796" x="2846388" y="1690688"/>
          <p14:tracePt t="3803" x="2889250" y="1690688"/>
          <p14:tracePt t="3812" x="2922588" y="1690688"/>
          <p14:tracePt t="3819" x="2965450" y="1690688"/>
          <p14:tracePt t="3829" x="2990850" y="1690688"/>
          <p14:tracePt t="3834" x="3016250" y="1690688"/>
          <p14:tracePt t="3845" x="3033713" y="1690688"/>
          <p14:tracePt t="3851" x="3051175" y="1690688"/>
          <p14:tracePt t="3861" x="3059113" y="1690688"/>
          <p14:tracePt t="3867" x="3067050" y="1690688"/>
          <p14:tracePt t="3874" x="3084513" y="1690688"/>
          <p14:tracePt t="3891" x="3094038" y="1690688"/>
          <p14:tracePt t="3898" x="3101975" y="1690688"/>
          <p14:tracePt t="3979" x="3119438" y="1690688"/>
          <p14:tracePt t="3996" x="3127375" y="1690688"/>
          <p14:tracePt t="4013" x="3135313" y="1690688"/>
          <p14:tracePt t="4028" x="3152775" y="1690688"/>
          <p14:tracePt t="4034" x="3160713" y="1690688"/>
          <p14:tracePt t="4052" x="3178175" y="1690688"/>
          <p14:tracePt t="4068" x="3186113" y="1690688"/>
          <p14:tracePt t="4075" x="3203575" y="1690688"/>
          <p14:tracePt t="4090" x="3211513" y="1700213"/>
          <p14:tracePt t="4099" x="3228975" y="1700213"/>
          <p14:tracePt t="4115" x="3238500" y="1708150"/>
          <p14:tracePt t="4211" x="3246438" y="1708150"/>
          <p14:tracePt t="4229" x="3254375" y="1716088"/>
          <p14:tracePt t="4234" x="3254375" y="1725613"/>
          <p14:tracePt t="4267" x="3263900" y="1725613"/>
          <p14:tracePt t="4283" x="3271838" y="1733550"/>
          <p14:tracePt t="4299" x="3271838" y="1741488"/>
          <p14:tracePt t="4355" x="3271838" y="1751013"/>
          <p14:tracePt t="4364" x="3271838" y="1758950"/>
          <p14:tracePt t="4371" x="3271838" y="1766888"/>
          <p14:tracePt t="4402" x="3263900" y="1776413"/>
          <p14:tracePt t="4413" x="3263900" y="1784350"/>
          <p14:tracePt t="4434" x="3254375" y="1784350"/>
          <p14:tracePt t="4507" x="3254375" y="1793875"/>
          <p14:tracePt t="4914" x="3254375" y="1801813"/>
          <p14:tracePt t="4922" x="3254375" y="1809750"/>
          <p14:tracePt t="4938" x="3263900" y="1809750"/>
          <p14:tracePt t="4947" x="3271838" y="1819275"/>
          <p14:tracePt t="4954" x="3271838" y="1835150"/>
          <p14:tracePt t="4970" x="3289300" y="1844675"/>
          <p14:tracePt t="4980" x="3305175" y="1860550"/>
          <p14:tracePt t="4986" x="3314700" y="1870075"/>
          <p14:tracePt t="5028" x="3322638" y="1870075"/>
          <p14:tracePt t="5058" x="3340100" y="1870075"/>
          <p14:tracePt t="5450" x="3340100" y="1878013"/>
          <p14:tracePt t="5466" x="3340100" y="1885950"/>
          <p14:tracePt t="5482" x="3322638" y="1895475"/>
          <p14:tracePt t="5490" x="3314700" y="1903413"/>
          <p14:tracePt t="5498" x="3289300" y="1911350"/>
          <p14:tracePt t="5506" x="3254375" y="1928813"/>
          <p14:tracePt t="5514" x="3221038" y="1938338"/>
          <p14:tracePt t="5522" x="3160713" y="1963738"/>
          <p14:tracePt t="5530" x="3084513" y="1997075"/>
          <p14:tracePt t="5538" x="3016250" y="2022475"/>
          <p14:tracePt t="5547" x="2949575" y="2030413"/>
          <p14:tracePt t="5554" x="2871788" y="2082800"/>
          <p14:tracePt t="5564" x="2795588" y="2090738"/>
          <p14:tracePt t="5570" x="2719388" y="2124075"/>
          <p14:tracePt t="5580" x="2633663" y="2166938"/>
          <p14:tracePt t="5586" x="2532063" y="2192338"/>
          <p14:tracePt t="5596" x="2430463" y="2227263"/>
          <p14:tracePt t="5602" x="2362200" y="2243138"/>
          <p14:tracePt t="5613" x="2278063" y="2268538"/>
          <p14:tracePt t="5618" x="2227263" y="2286000"/>
          <p14:tracePt t="5628" x="2192338" y="2293938"/>
          <p14:tracePt t="5634" x="2166938" y="2303463"/>
          <p14:tracePt t="5642" x="2141538" y="2311400"/>
          <p14:tracePt t="5650" x="2133600" y="2319338"/>
          <p14:tracePt t="5691" x="2124075" y="2319338"/>
          <p14:tracePt t="5762" x="2133600" y="2319338"/>
          <p14:tracePt t="5770" x="2141538" y="2319338"/>
          <p14:tracePt t="5786" x="2159000" y="2319338"/>
          <p14:tracePt t="5796" x="2166938" y="2319338"/>
          <p14:tracePt t="5802" x="2184400" y="2319338"/>
          <p14:tracePt t="5813" x="2209800" y="2319338"/>
          <p14:tracePt t="5818" x="2235200" y="2311400"/>
          <p14:tracePt t="5827" x="2243138" y="2303463"/>
          <p14:tracePt t="5834" x="2260600" y="2303463"/>
          <p14:tracePt t="5842" x="2293938" y="2303463"/>
          <p14:tracePt t="5850" x="2311400" y="2293938"/>
          <p14:tracePt t="5858" x="2336800" y="2293938"/>
          <p14:tracePt t="5866" x="2371725" y="2293938"/>
          <p14:tracePt t="5874" x="2387600" y="2293938"/>
          <p14:tracePt t="5882" x="2422525" y="2293938"/>
          <p14:tracePt t="5891" x="2481263" y="2293938"/>
          <p14:tracePt t="5898" x="2541588" y="2286000"/>
          <p14:tracePt t="5906" x="2592388" y="2286000"/>
          <p14:tracePt t="5915" x="2668588" y="2286000"/>
          <p14:tracePt t="5922" x="2736850" y="2286000"/>
          <p14:tracePt t="5930" x="2820988" y="2286000"/>
          <p14:tracePt t="5938" x="2906713" y="2286000"/>
          <p14:tracePt t="5948" x="2982913" y="2286000"/>
          <p14:tracePt t="5954" x="3076575" y="2286000"/>
          <p14:tracePt t="5963" x="3178175" y="2286000"/>
          <p14:tracePt t="5970" x="3279775" y="2286000"/>
          <p14:tracePt t="5979" x="3365500" y="2286000"/>
          <p14:tracePt t="5986" x="3433763" y="2286000"/>
          <p14:tracePt t="5996" x="3517900" y="2286000"/>
          <p14:tracePt t="6002" x="3586163" y="2286000"/>
          <p14:tracePt t="6012" x="3671888" y="2286000"/>
          <p14:tracePt t="6018" x="3773488" y="2286000"/>
          <p14:tracePt t="6029" x="3849688" y="2286000"/>
          <p14:tracePt t="6034" x="3935413" y="2286000"/>
          <p14:tracePt t="6046" x="4019550" y="2268538"/>
          <p14:tracePt t="6051" x="4079875" y="2260600"/>
          <p14:tracePt t="6058" x="4171950" y="2260600"/>
          <p14:tracePt t="6067" x="4249738" y="2260600"/>
          <p14:tracePt t="6075" x="4316413" y="2252663"/>
          <p14:tracePt t="6083" x="4394200" y="2252663"/>
          <p14:tracePt t="6091" x="4452938" y="2243138"/>
          <p14:tracePt t="6099" x="4513263" y="2243138"/>
          <p14:tracePt t="6107" x="4554538" y="2243138"/>
          <p14:tracePt t="6114" x="4589463" y="2243138"/>
          <p14:tracePt t="6123" x="4630738" y="2243138"/>
          <p14:tracePt t="6132" x="4648200" y="2243138"/>
          <p14:tracePt t="6139" x="4683125" y="2243138"/>
          <p14:tracePt t="6159" x="4708525" y="2243138"/>
          <p14:tracePt t="6164" x="4724400" y="2243138"/>
          <p14:tracePt t="6171" x="4733925" y="2243138"/>
          <p14:tracePt t="6182" x="4741863" y="2243138"/>
          <p14:tracePt t="6203" x="4759325" y="2243138"/>
          <p14:tracePt t="6229" x="4767263" y="2243138"/>
          <p14:tracePt t="6234" x="4784725" y="2243138"/>
          <p14:tracePt t="6251" x="4802188" y="2243138"/>
          <p14:tracePt t="6267" x="4818063" y="2243138"/>
          <p14:tracePt t="6275" x="4827588" y="2243138"/>
          <p14:tracePt t="6283" x="4852988" y="2243138"/>
          <p14:tracePt t="6291" x="4860925" y="2243138"/>
          <p14:tracePt t="6299" x="4886325" y="2243138"/>
          <p14:tracePt t="6306" x="4894263" y="2243138"/>
          <p14:tracePt t="6314" x="4911725" y="2252663"/>
          <p14:tracePt t="6323" x="4937125" y="2252663"/>
          <p14:tracePt t="6331" x="4946650" y="2252663"/>
          <p14:tracePt t="6339" x="4962525" y="2252663"/>
          <p14:tracePt t="6347" x="4979988" y="2260600"/>
          <p14:tracePt t="6354" x="5005388" y="2268538"/>
          <p14:tracePt t="6364" x="5013325" y="2268538"/>
          <p14:tracePt t="6372" x="5038725" y="2278063"/>
          <p14:tracePt t="6381" x="5056188" y="2278063"/>
          <p14:tracePt t="6387" x="5056188" y="2286000"/>
          <p14:tracePt t="6398" x="5073650" y="2293938"/>
          <p14:tracePt t="6418" x="5081588" y="2293938"/>
          <p14:tracePt t="6427" x="5091113" y="2293938"/>
          <p14:tracePt t="6434" x="5099050" y="2293938"/>
          <p14:tracePt t="6443" x="5116513" y="2303463"/>
          <p14:tracePt t="6450" x="5132388" y="2311400"/>
          <p14:tracePt t="6458" x="5141913" y="2319338"/>
          <p14:tracePt t="6467" x="5157788" y="2328863"/>
          <p14:tracePt t="6475" x="5192713" y="2362200"/>
          <p14:tracePt t="6483" x="5208588" y="2362200"/>
          <p14:tracePt t="6492" x="5235575" y="2379663"/>
          <p14:tracePt t="6498" x="5260975" y="2397125"/>
          <p14:tracePt t="6506" x="5276850" y="2413000"/>
          <p14:tracePt t="6514" x="5294313" y="2430463"/>
          <p14:tracePt t="6523" x="5319713" y="2447925"/>
          <p14:tracePt t="6530" x="5337175" y="2455863"/>
          <p14:tracePt t="6539" x="5362575" y="2455863"/>
          <p14:tracePt t="6548" x="5370513" y="2463800"/>
          <p14:tracePt t="6554" x="5387975" y="2463800"/>
          <p14:tracePt t="6564" x="5395913" y="2463800"/>
          <p14:tracePt t="6572" x="5405438" y="2473325"/>
          <p14:tracePt t="6581" x="5413375" y="2473325"/>
          <p14:tracePt t="6597" x="5430838" y="2473325"/>
          <p14:tracePt t="6602" x="5438775" y="2473325"/>
          <p14:tracePt t="6613" x="5446713" y="2481263"/>
          <p14:tracePt t="6619" x="5472113" y="2481263"/>
          <p14:tracePt t="6626" x="5497513" y="2481263"/>
          <p14:tracePt t="6634" x="5514975" y="2481263"/>
          <p14:tracePt t="6642" x="5557838" y="2489200"/>
          <p14:tracePt t="6650" x="5591175" y="2498725"/>
          <p14:tracePt t="6658" x="5651500" y="2506663"/>
          <p14:tracePt t="6666" x="5710238" y="2516188"/>
          <p14:tracePt t="6675" x="5770563" y="2524125"/>
          <p14:tracePt t="6682" x="5829300" y="2549525"/>
          <p14:tracePt t="6690" x="5897563" y="2574925"/>
          <p14:tracePt t="6698" x="5940425" y="2582863"/>
          <p14:tracePt t="6706" x="5973763" y="2600325"/>
          <p14:tracePt t="6714" x="6008688" y="2600325"/>
          <p14:tracePt t="6722" x="6042025" y="2617788"/>
          <p14:tracePt t="6731" x="6067425" y="2625725"/>
          <p14:tracePt t="6738" x="6092825" y="2633663"/>
          <p14:tracePt t="6747" x="6110288" y="2643188"/>
          <p14:tracePt t="6754" x="6127750" y="2651125"/>
          <p14:tracePt t="6763" x="6135688" y="2651125"/>
          <p14:tracePt t="6771" x="6143625" y="2651125"/>
          <p14:tracePt t="6780" x="6161088" y="2660650"/>
          <p14:tracePt t="6788" x="6169025" y="2660650"/>
          <p14:tracePt t="6803" x="6178550" y="2660650"/>
          <p14:tracePt t="6813" x="6186488" y="2660650"/>
          <p14:tracePt t="6819" x="6194425" y="2668588"/>
          <p14:tracePt t="6826" x="6203950" y="2668588"/>
          <p14:tracePt t="6834" x="6221413" y="2668588"/>
          <p14:tracePt t="6841" x="6229350" y="2668588"/>
          <p14:tracePt t="6851" x="6246813" y="2676525"/>
          <p14:tracePt t="6859" x="6280150" y="2693988"/>
          <p14:tracePt t="6866" x="6305550" y="2701925"/>
          <p14:tracePt t="6875" x="6313488" y="2719388"/>
          <p14:tracePt t="6883" x="6330950" y="2727325"/>
          <p14:tracePt t="6892" x="6356350" y="2744788"/>
          <p14:tracePt t="6899" x="6365875" y="2744788"/>
          <p14:tracePt t="6907" x="6373813" y="2752725"/>
          <p14:tracePt t="6914" x="6391275" y="2770188"/>
          <p14:tracePt t="6923" x="6416675" y="2795588"/>
          <p14:tracePt t="6932" x="6432550" y="2830513"/>
          <p14:tracePt t="6939" x="6457950" y="2863850"/>
          <p14:tracePt t="6949" x="6483350" y="2889250"/>
          <p14:tracePt t="6954" x="6535738" y="2940050"/>
          <p14:tracePt t="6965" x="6577013" y="3008313"/>
          <p14:tracePt t="6971" x="6619875" y="3033713"/>
          <p14:tracePt t="6981" x="6645275" y="3059113"/>
          <p14:tracePt t="6986" x="6705600" y="3101975"/>
          <p14:tracePt t="6998" x="6746875" y="3152775"/>
          <p14:tracePt t="7003" x="6772275" y="3178175"/>
          <p14:tracePt t="7013" x="6781800" y="3203575"/>
          <p14:tracePt t="7019" x="6789738" y="3211513"/>
          <p14:tracePt t="7027" x="6807200" y="3228975"/>
          <p14:tracePt t="7034" x="6807200" y="3238500"/>
          <p14:tracePt t="7042" x="6807200" y="3246438"/>
          <p14:tracePt t="7106" x="6807200" y="3254375"/>
          <p14:tracePt t="7115" x="6807200" y="3263900"/>
          <p14:tracePt t="7123" x="6807200" y="3279775"/>
          <p14:tracePt t="7139" x="6807200" y="3289300"/>
          <p14:tracePt t="7149" x="6799263" y="3305175"/>
          <p14:tracePt t="7154" x="6781800" y="3322638"/>
          <p14:tracePt t="7171" x="6764338" y="3340100"/>
          <p14:tracePt t="7181" x="6764338" y="3348038"/>
          <p14:tracePt t="7187" x="6756400" y="3355975"/>
          <p14:tracePt t="7198" x="6746875" y="3365500"/>
          <p14:tracePt t="7203" x="6746875" y="3373438"/>
          <p14:tracePt t="7213" x="6738938" y="3382963"/>
          <p14:tracePt t="7219" x="6721475" y="3398838"/>
          <p14:tracePt t="7229" x="6721475" y="3416300"/>
          <p14:tracePt t="7234" x="6713538" y="3424238"/>
          <p14:tracePt t="7241" x="6705600" y="3424238"/>
          <p14:tracePt t="7259" x="6696075" y="3433763"/>
          <p14:tracePt t="7267" x="6696075" y="3441700"/>
          <p14:tracePt t="7275" x="6688138" y="3449638"/>
          <p14:tracePt t="7292" x="6680200" y="3459163"/>
          <p14:tracePt t="7299" x="6680200" y="3467100"/>
          <p14:tracePt t="7307" x="6670675" y="3467100"/>
          <p14:tracePt t="7323" x="6662738" y="3475038"/>
          <p14:tracePt t="7338" x="6654800" y="3484563"/>
          <p14:tracePt t="7714" x="6654800" y="3475038"/>
          <p14:tracePt t="7732" x="6662738" y="3475038"/>
          <p14:tracePt t="7739" x="6670675" y="3475038"/>
          <p14:tracePt t="7747" x="6688138" y="3467100"/>
          <p14:tracePt t="7755" x="6696075" y="3467100"/>
          <p14:tracePt t="7764" x="6713538" y="3459163"/>
          <p14:tracePt t="7771" x="6738938" y="3459163"/>
          <p14:tracePt t="7781" x="6764338" y="3449638"/>
          <p14:tracePt t="7787" x="6789738" y="3441700"/>
          <p14:tracePt t="7797" x="6807200" y="3433763"/>
          <p14:tracePt t="7803" x="6832600" y="3424238"/>
          <p14:tracePt t="7813" x="6850063" y="3424238"/>
          <p14:tracePt t="7820" x="6858000" y="3408363"/>
          <p14:tracePt t="7827" x="6875463" y="3408363"/>
          <p14:tracePt t="7835" x="6891338" y="3398838"/>
          <p14:tracePt t="7851" x="6891338" y="3365500"/>
          <p14:tracePt t="7859" x="6875463" y="3355975"/>
          <p14:tracePt t="7867" x="6840538" y="3340100"/>
          <p14:tracePt t="7875" x="6781800" y="3314700"/>
          <p14:tracePt t="7883" x="6731000" y="3289300"/>
          <p14:tracePt t="7891" x="6654800" y="3263900"/>
          <p14:tracePt t="7899" x="6611938" y="3246438"/>
          <p14:tracePt t="7907" x="6510338" y="3211513"/>
          <p14:tracePt t="7914" x="6407150" y="3178175"/>
          <p14:tracePt t="7923" x="6305550" y="3144838"/>
          <p14:tracePt t="7931" x="6186488" y="3109913"/>
          <p14:tracePt t="7938" x="6076950" y="3101975"/>
          <p14:tracePt t="7949" x="5922963" y="3051175"/>
          <p14:tracePt t="7954" x="5761038" y="3025775"/>
          <p14:tracePt t="7965" x="5641975" y="3008313"/>
          <p14:tracePt t="7971" x="5507038" y="2965450"/>
          <p14:tracePt t="7981" x="5405438" y="2957513"/>
          <p14:tracePt t="7987" x="5276850" y="2932113"/>
          <p14:tracePt t="7998" x="5183188" y="2922588"/>
          <p14:tracePt t="8002" x="5124450" y="2906713"/>
          <p14:tracePt t="8013" x="5064125" y="2889250"/>
          <p14:tracePt t="8019" x="5022850" y="2881313"/>
          <p14:tracePt t="8026" x="4987925" y="2871788"/>
          <p14:tracePt t="8034" x="4954588" y="2871788"/>
          <p14:tracePt t="8042" x="4919663" y="2871788"/>
          <p14:tracePt t="8051" x="4878388" y="2863850"/>
          <p14:tracePt t="8059" x="4843463" y="2855913"/>
          <p14:tracePt t="8066" x="4818063" y="2846388"/>
          <p14:tracePt t="8076" x="4767263" y="2846388"/>
          <p14:tracePt t="8083" x="4708525" y="2838450"/>
          <p14:tracePt t="8091" x="4648200" y="2830513"/>
          <p14:tracePt t="8099" x="4554538" y="2820988"/>
          <p14:tracePt t="8107" x="4452938" y="2805113"/>
          <p14:tracePt t="8115" x="4351338" y="2805113"/>
          <p14:tracePt t="8123" x="4224338" y="2795588"/>
          <p14:tracePt t="8145" x="4011613" y="2762250"/>
          <p14:tracePt t="8148" x="3908425" y="2752725"/>
          <p14:tracePt t="8155" x="3806825" y="2727325"/>
          <p14:tracePt t="8166" x="3738563" y="2727325"/>
          <p14:tracePt t="8170" x="3646488" y="2701925"/>
          <p14:tracePt t="8182" x="3586163" y="2693988"/>
          <p14:tracePt t="8186" x="3543300" y="2686050"/>
          <p14:tracePt t="8197" x="3459163" y="2676525"/>
          <p14:tracePt t="8203" x="3424238" y="2668588"/>
          <p14:tracePt t="8212" x="3382963" y="2668588"/>
          <p14:tracePt t="8220" x="3355975" y="2668588"/>
          <p14:tracePt t="8225" x="3314700" y="2668588"/>
          <p14:tracePt t="8234" x="3279775" y="2660650"/>
          <p14:tracePt t="8242" x="3263900" y="2660650"/>
          <p14:tracePt t="8251" x="3254375" y="2660650"/>
          <p14:tracePt t="8259" x="3238500" y="2660650"/>
          <p14:tracePt t="8267" x="3238500" y="2651125"/>
          <p14:tracePt t="8275" x="3221038" y="2651125"/>
          <p14:tracePt t="8283" x="3203575" y="2651125"/>
          <p14:tracePt t="8300" x="3186113" y="2651125"/>
          <p14:tracePt t="8307" x="3178175" y="2651125"/>
          <p14:tracePt t="8314" x="3170238" y="2651125"/>
          <p14:tracePt t="8323" x="3160713" y="2643188"/>
          <p14:tracePt t="8331" x="3152775" y="2643188"/>
          <p14:tracePt t="8339" x="3144838" y="2643188"/>
          <p14:tracePt t="8347" x="3127375" y="2633663"/>
          <p14:tracePt t="8365" x="3119438" y="2625725"/>
          <p14:tracePt t="8371" x="3109913" y="2625725"/>
          <p14:tracePt t="8397" x="3101975" y="2617788"/>
          <p14:tracePt t="8403" x="3101975" y="2608263"/>
          <p14:tracePt t="8410" x="3101975" y="2600325"/>
          <p14:tracePt t="8419" x="3101975" y="2592388"/>
          <p14:tracePt t="8436" x="3101975" y="2574925"/>
          <p14:tracePt t="8451" x="3101975" y="2557463"/>
          <p14:tracePt t="8459" x="3101975" y="2549525"/>
          <p14:tracePt t="8467" x="3101975" y="2541588"/>
          <p14:tracePt t="8474" x="3101975" y="2532063"/>
          <p14:tracePt t="8482" x="3101975" y="2524125"/>
          <p14:tracePt t="8490" x="3101975" y="2516188"/>
          <p14:tracePt t="8498" x="3101975" y="2506663"/>
          <p14:tracePt t="8506" x="3119438" y="2498725"/>
          <p14:tracePt t="8514" x="3127375" y="2498725"/>
          <p14:tracePt t="8523" x="3144838" y="2489200"/>
          <p14:tracePt t="8531" x="3160713" y="2481263"/>
          <p14:tracePt t="8539" x="3160713" y="2473325"/>
          <p14:tracePt t="8548" x="3178175" y="2473325"/>
          <p14:tracePt t="8554" x="3203575" y="2473325"/>
          <p14:tracePt t="8566" x="3221038" y="2463800"/>
          <p14:tracePt t="8571" x="3246438" y="2455863"/>
          <p14:tracePt t="8582" x="3254375" y="2455863"/>
          <p14:tracePt t="8587" x="3263900" y="2455863"/>
          <p14:tracePt t="8597" x="3297238" y="2455863"/>
          <p14:tracePt t="8603" x="3322638" y="2455863"/>
          <p14:tracePt t="8611" x="3348038" y="2447925"/>
          <p14:tracePt t="8619" x="3390900" y="2447925"/>
          <p14:tracePt t="8625" x="3408363" y="2438400"/>
          <p14:tracePt t="8634" x="3433763" y="2430463"/>
          <p14:tracePt t="8642" x="3467100" y="2430463"/>
          <p14:tracePt t="8652" x="3502025" y="2430463"/>
          <p14:tracePt t="8659" x="3517900" y="2422525"/>
          <p14:tracePt t="8667" x="3535363" y="2422525"/>
          <p14:tracePt t="8676" x="3560763" y="2422525"/>
          <p14:tracePt t="8683" x="3568700" y="2422525"/>
          <p14:tracePt t="8691" x="3603625" y="2422525"/>
          <p14:tracePt t="8698" x="3629025" y="2413000"/>
          <p14:tracePt t="8706" x="3654425" y="2413000"/>
          <p14:tracePt t="8715" x="3679825" y="2413000"/>
          <p14:tracePt t="8723" x="3705225" y="2413000"/>
          <p14:tracePt t="8731" x="3722688" y="2413000"/>
          <p14:tracePt t="8740" x="3756025" y="2413000"/>
          <p14:tracePt t="8747" x="3781425" y="2413000"/>
          <p14:tracePt t="8755" x="3816350" y="2413000"/>
          <p14:tracePt t="8765" x="3841750" y="2413000"/>
          <p14:tracePt t="8771" x="3875088" y="2413000"/>
          <p14:tracePt t="8782" x="3908425" y="2405063"/>
          <p14:tracePt t="8787" x="3943350" y="2405063"/>
          <p14:tracePt t="8797" x="3986213" y="2397125"/>
          <p14:tracePt t="8803" x="4011613" y="2397125"/>
          <p14:tracePt t="8810" x="4070350" y="2387600"/>
          <p14:tracePt t="8819" x="4113213" y="2387600"/>
          <p14:tracePt t="8826" x="4171950" y="2387600"/>
          <p14:tracePt t="8834" x="4214813" y="2387600"/>
          <p14:tracePt t="8843" x="4275138" y="2387600"/>
          <p14:tracePt t="8852" x="4333875" y="2387600"/>
          <p14:tracePt t="8860" x="4376738" y="2387600"/>
          <p14:tracePt t="8867" x="4419600" y="2387600"/>
          <p14:tracePt t="8875" x="4452938" y="2387600"/>
          <p14:tracePt t="8884" x="4495800" y="2387600"/>
          <p14:tracePt t="8891" x="4521200" y="2387600"/>
          <p14:tracePt t="8899" x="4554538" y="2387600"/>
          <p14:tracePt t="8907" x="4589463" y="2387600"/>
          <p14:tracePt t="8914" x="4597400" y="2387600"/>
          <p14:tracePt t="8924" x="4622800" y="2387600"/>
          <p14:tracePt t="8931" x="4640263" y="2387600"/>
          <p14:tracePt t="8948" x="4657725" y="2387600"/>
          <p14:tracePt t="8954" x="4673600" y="2387600"/>
          <p14:tracePt t="8966" x="4683125" y="2387600"/>
          <p14:tracePt t="8971" x="4699000" y="2387600"/>
          <p14:tracePt t="8981" x="4716463" y="2387600"/>
          <p14:tracePt t="8987" x="4724400" y="2387600"/>
          <p14:tracePt t="8995" x="4749800" y="2387600"/>
          <p14:tracePt t="9003" x="4775200" y="2387600"/>
          <p14:tracePt t="9010" x="4802188" y="2387600"/>
          <p14:tracePt t="9018" x="4827588" y="2387600"/>
          <p14:tracePt t="9026" x="4852988" y="2387600"/>
          <p14:tracePt t="9034" x="4878388" y="2387600"/>
          <p14:tracePt t="9043" x="4886325" y="2387600"/>
          <p14:tracePt t="9059" x="4894263" y="2387600"/>
          <p14:tracePt t="9332" x="4903788" y="2387600"/>
          <p14:tracePt t="9339" x="4911725" y="2387600"/>
          <p14:tracePt t="9348" x="4929188" y="2387600"/>
          <p14:tracePt t="9366" x="4946650" y="2387600"/>
          <p14:tracePt t="9371" x="4954588" y="2387600"/>
          <p14:tracePt t="9387" x="4972050" y="2387600"/>
          <p14:tracePt t="9397" x="4997450" y="2387600"/>
          <p14:tracePt t="9403" x="5013325" y="2379663"/>
          <p14:tracePt t="9410" x="5038725" y="2379663"/>
          <p14:tracePt t="9419" x="5064125" y="2379663"/>
          <p14:tracePt t="9426" x="5081588" y="2371725"/>
          <p14:tracePt t="9434" x="5116513" y="2371725"/>
          <p14:tracePt t="9443" x="5149850" y="2371725"/>
          <p14:tracePt t="9452" x="5192713" y="2371725"/>
          <p14:tracePt t="9459" x="5226050" y="2371725"/>
          <p14:tracePt t="9467" x="5268913" y="2371725"/>
          <p14:tracePt t="9475" x="5286375" y="2371725"/>
          <p14:tracePt t="9483" x="5319713" y="2371725"/>
          <p14:tracePt t="9491" x="5353050" y="2371725"/>
          <p14:tracePt t="9498" x="5370513" y="2371725"/>
          <p14:tracePt t="9507" x="5395913" y="2371725"/>
          <p14:tracePt t="9516" x="5421313" y="2371725"/>
          <p14:tracePt t="9533" x="5430838" y="2371725"/>
          <p14:tracePt t="9539" x="5438775" y="2371725"/>
          <p14:tracePt t="9619" x="5446713" y="2371725"/>
          <p14:tracePt t="9634" x="5456238" y="2371725"/>
          <p14:tracePt t="9987" x="5472113" y="2371725"/>
          <p14:tracePt t="10034" x="5489575" y="2371725"/>
          <p14:tracePt t="10067" x="5497513" y="2371725"/>
          <p14:tracePt t="10082" x="5507038" y="2371725"/>
          <p14:tracePt t="10242" x="5514975" y="2371725"/>
          <p14:tracePt t="10355" x="5524500" y="2379663"/>
          <p14:tracePt t="10660" x="5532438" y="2379663"/>
          <p14:tracePt t="10731" x="5532438" y="2387600"/>
          <p14:tracePt t="10787" x="5540375" y="2397125"/>
          <p14:tracePt t="10803" x="5549900" y="2397125"/>
          <p14:tracePt t="10835" x="5557838" y="2405063"/>
          <p14:tracePt t="10955" x="5565775" y="2413000"/>
          <p14:tracePt t="10971" x="5575300" y="2422525"/>
          <p14:tracePt t="11058" x="5583238" y="2430463"/>
          <p14:tracePt t="11106" x="5591175" y="2438400"/>
          <p14:tracePt t="11123" x="5600700" y="2438400"/>
          <p14:tracePt t="11132" x="5608638" y="2438400"/>
          <p14:tracePt t="11149" x="5616575" y="2438400"/>
          <p14:tracePt t="11163" x="5626100" y="2438400"/>
          <p14:tracePt t="11227" x="5634038" y="2438400"/>
          <p14:tracePt t="11332" x="5651500" y="2447925"/>
          <p14:tracePt t="11907" x="5659438" y="2447925"/>
          <p14:tracePt t="11933" x="5659438" y="2455863"/>
          <p14:tracePt t="11940" x="5651500" y="2455863"/>
          <p14:tracePt t="11949" x="5634038" y="2463800"/>
          <p14:tracePt t="11954" x="5616575" y="2463800"/>
          <p14:tracePt t="11966" x="5583238" y="2473325"/>
          <p14:tracePt t="11971" x="5532438" y="2481263"/>
          <p14:tracePt t="11978" x="5489575" y="2489200"/>
          <p14:tracePt t="11987" x="5430838" y="2498725"/>
          <p14:tracePt t="11994" x="5353050" y="2524125"/>
          <p14:tracePt t="12003" x="5294313" y="2524125"/>
          <p14:tracePt t="12011" x="5218113" y="2549525"/>
          <p14:tracePt t="12019" x="5175250" y="2566988"/>
          <p14:tracePt t="12027" x="5116513" y="2574925"/>
          <p14:tracePt t="12035" x="5056188" y="2592388"/>
          <p14:tracePt t="12043" x="4997450" y="2617788"/>
          <p14:tracePt t="12051" x="4946650" y="2625725"/>
          <p14:tracePt t="12059" x="4894263" y="2643188"/>
          <p14:tracePt t="12068" x="4835525" y="2651125"/>
          <p14:tracePt t="12075" x="4775200" y="2668588"/>
          <p14:tracePt t="12083" x="4716463" y="2686050"/>
          <p14:tracePt t="12090" x="4673600" y="2693988"/>
          <p14:tracePt t="12100" x="4614863" y="2701925"/>
          <p14:tracePt t="12106" x="4538663" y="2736850"/>
          <p14:tracePt t="12117" x="4452938" y="2736850"/>
          <p14:tracePt t="12123" x="4376738" y="2752725"/>
          <p14:tracePt t="12133" x="4300538" y="2762250"/>
          <p14:tracePt t="12145" x="4214813" y="2778125"/>
          <p14:tracePt t="12150" x="4113213" y="2795588"/>
          <p14:tracePt t="12154" x="4027488" y="2813050"/>
          <p14:tracePt t="12162" x="3951288" y="2820988"/>
          <p14:tracePt t="12172" x="3892550" y="2830513"/>
          <p14:tracePt t="12179" x="3867150" y="2838450"/>
          <p14:tracePt t="12187" x="3832225" y="2846388"/>
          <p14:tracePt t="12194" x="3816350" y="2846388"/>
          <p14:tracePt t="12202" x="3806825" y="2846388"/>
          <p14:tracePt t="12250" x="3790950" y="2846388"/>
          <p14:tracePt t="12267" x="3781425" y="2846388"/>
          <p14:tracePt t="12283" x="3773488" y="2846388"/>
          <p14:tracePt t="12291" x="3756025" y="2846388"/>
          <p14:tracePt t="12300" x="3748088" y="2846388"/>
          <p14:tracePt t="12307" x="3730625" y="2846388"/>
          <p14:tracePt t="12317" x="3722688" y="2846388"/>
          <p14:tracePt t="12324" x="3713163" y="2846388"/>
          <p14:tracePt t="12333" x="3705225" y="2846388"/>
          <p14:tracePt t="12338" x="3687763" y="2846388"/>
          <p14:tracePt t="12349" x="3679825" y="2846388"/>
          <p14:tracePt t="12355" x="3654425" y="2846388"/>
          <p14:tracePt t="12365" x="3619500" y="2846388"/>
          <p14:tracePt t="12371" x="3586163" y="2855913"/>
          <p14:tracePt t="12378" x="3552825" y="2855913"/>
          <p14:tracePt t="12386" x="3509963" y="2855913"/>
          <p14:tracePt t="12394" x="3467100" y="2855913"/>
          <p14:tracePt t="12402" x="3441700" y="2855913"/>
          <p14:tracePt t="12411" x="3424238" y="2855913"/>
          <p14:tracePt t="12420" x="3398838" y="2855913"/>
          <p14:tracePt t="12427" x="3373438" y="2855913"/>
          <p14:tracePt t="12434" x="3355975" y="2855913"/>
          <p14:tracePt t="12443" x="3348038" y="2855913"/>
          <p14:tracePt t="12451" x="3340100" y="2855913"/>
          <p14:tracePt t="12522" x="3330575" y="2855913"/>
          <p14:tracePt t="12554" x="3322638" y="2855913"/>
          <p14:tracePt t="12659" x="3330575" y="2855913"/>
          <p14:tracePt t="12675" x="3355975" y="2863850"/>
          <p14:tracePt t="12683" x="3365500" y="2863850"/>
          <p14:tracePt t="12691" x="3408363" y="2863850"/>
          <p14:tracePt t="12700" x="3424238" y="2863850"/>
          <p14:tracePt t="12707" x="3467100" y="2863850"/>
          <p14:tracePt t="12717" x="3502025" y="2863850"/>
          <p14:tracePt t="12723" x="3543300" y="2863850"/>
          <p14:tracePt t="12733" x="3594100" y="2863850"/>
          <p14:tracePt t="12738" x="3654425" y="2863850"/>
          <p14:tracePt t="12749" x="3697288" y="2863850"/>
          <p14:tracePt t="12754" x="3756025" y="2863850"/>
          <p14:tracePt t="12763" x="3816350" y="2863850"/>
          <p14:tracePt t="12770" x="3883025" y="2863850"/>
          <p14:tracePt t="12778" x="3943350" y="2863850"/>
          <p14:tracePt t="12787" x="4019550" y="2863850"/>
          <p14:tracePt t="12794" x="4070350" y="2863850"/>
          <p14:tracePt t="12803" x="4146550" y="2863850"/>
          <p14:tracePt t="12811" x="4206875" y="2863850"/>
          <p14:tracePt t="12819" x="4257675" y="2863850"/>
          <p14:tracePt t="12828" x="4300538" y="2863850"/>
          <p14:tracePt t="12834" x="4333875" y="2863850"/>
          <p14:tracePt t="12843" x="4368800" y="2863850"/>
          <p14:tracePt t="12851" x="4402138" y="2863850"/>
          <p14:tracePt t="12867" x="4419600" y="2863850"/>
          <p14:tracePt t="12875" x="4427538" y="2863850"/>
          <p14:tracePt t="13114" x="4435475" y="2863850"/>
          <p14:tracePt t="13124" x="4445000" y="2871788"/>
          <p14:tracePt t="13859" x="4452938" y="2871788"/>
          <p14:tracePt t="13900" x="4460875" y="2871788"/>
          <p14:tracePt t="14011" x="4470400" y="2881313"/>
          <p14:tracePt t="14514" x="4478338" y="2881313"/>
          <p14:tracePt t="14555" x="4495800" y="2889250"/>
          <p14:tracePt t="14571" x="4495800" y="2897188"/>
          <p14:tracePt t="14587" x="4513263" y="2906713"/>
          <p14:tracePt t="14602" x="4521200" y="2914650"/>
          <p14:tracePt t="14659" x="4521200" y="2922588"/>
          <p14:tracePt t="14908" x="4529138" y="2932113"/>
          <p14:tracePt t="14972" x="4538663" y="2940050"/>
          <p14:tracePt t="15763" x="4546600" y="2940050"/>
          <p14:tracePt t="15779" x="4554538" y="2949575"/>
          <p14:tracePt t="16588" x="4564063" y="2949575"/>
          <p14:tracePt t="16627" x="4572000" y="2949575"/>
          <p14:tracePt t="16634" x="4579938" y="2949575"/>
          <p14:tracePt t="16653" x="4589463" y="2949575"/>
          <p14:tracePt t="16658" x="4597400" y="2949575"/>
          <p14:tracePt t="16674" x="4605338" y="2949575"/>
          <p14:tracePt t="16707" x="4614863" y="2949575"/>
          <p14:tracePt t="17402" x="4622800" y="2949575"/>
          <p14:tracePt t="17411" x="4630738" y="2949575"/>
          <p14:tracePt t="17443" x="4640263" y="2949575"/>
          <p14:tracePt t="17459" x="4648200" y="2949575"/>
          <p14:tracePt t="17491" x="4665663" y="2957513"/>
          <p14:tracePt t="17507" x="4683125" y="2957513"/>
          <p14:tracePt t="17530" x="4699000" y="2957513"/>
          <p14:tracePt t="17546" x="4716463" y="2965450"/>
          <p14:tracePt t="17554" x="4733925" y="2965450"/>
          <p14:tracePt t="17563" x="4741863" y="2965450"/>
          <p14:tracePt t="17570" x="4759325" y="2965450"/>
          <p14:tracePt t="17578" x="4767263" y="2965450"/>
          <p14:tracePt t="17586" x="4775200" y="2974975"/>
          <p14:tracePt t="17610" x="4792663" y="2974975"/>
          <p14:tracePt t="17626" x="4802188" y="2982913"/>
          <p14:tracePt t="17636" x="4818063" y="2982913"/>
          <p14:tracePt t="17643" x="4827588" y="2982913"/>
          <p14:tracePt t="17660" x="4835525" y="2982913"/>
          <p14:tracePt t="17669" x="4843463" y="2982913"/>
          <p14:tracePt t="17675" x="4852988" y="2982913"/>
          <p14:tracePt t="17685" x="4868863" y="2982913"/>
          <p14:tracePt t="17701" x="4878388" y="2982913"/>
          <p14:tracePt t="17732" x="4886325" y="2982913"/>
          <p14:tracePt t="17746" x="4894263" y="2982913"/>
          <p14:tracePt t="17755" x="4903788" y="2982913"/>
          <p14:tracePt t="17763" x="4911725" y="2982913"/>
          <p14:tracePt t="17770" x="4937125" y="2982913"/>
          <p14:tracePt t="17779" x="4954588" y="2982913"/>
          <p14:tracePt t="17787" x="4962525" y="2982913"/>
          <p14:tracePt t="17795" x="4972050" y="2982913"/>
          <p14:tracePt t="17803" x="4997450" y="2982913"/>
          <p14:tracePt t="17811" x="5013325" y="2982913"/>
          <p14:tracePt t="17819" x="5030788" y="2982913"/>
          <p14:tracePt t="17827" x="5048250" y="2974975"/>
          <p14:tracePt t="17835" x="5064125" y="2974975"/>
          <p14:tracePt t="17853" x="5081588" y="2974975"/>
          <p14:tracePt t="17859" x="5091113" y="2965450"/>
          <p14:tracePt t="17978" x="5073650" y="2965450"/>
          <p14:tracePt t="17986" x="5030788" y="2965450"/>
          <p14:tracePt t="17994" x="4997450" y="2974975"/>
          <p14:tracePt t="18003" x="4919663" y="3000375"/>
          <p14:tracePt t="18010" x="4843463" y="3033713"/>
          <p14:tracePt t="18020" x="4784725" y="3041650"/>
          <p14:tracePt t="18026" x="4683125" y="3076575"/>
          <p14:tracePt t="18036" x="4597400" y="3101975"/>
          <p14:tracePt t="18042" x="4495800" y="3135313"/>
          <p14:tracePt t="18052" x="4394200" y="3144838"/>
          <p14:tracePt t="18058" x="4249738" y="3170238"/>
          <p14:tracePt t="18069" x="4121150" y="3178175"/>
          <p14:tracePt t="18074" x="4011613" y="3203575"/>
          <p14:tracePt t="18086" x="3917950" y="3211513"/>
          <p14:tracePt t="18090" x="3816350" y="3238500"/>
          <p14:tracePt t="18102" x="3756025" y="3246438"/>
          <p14:tracePt t="18107" x="3697288" y="3263900"/>
          <p14:tracePt t="18116" x="3636963" y="3271838"/>
          <p14:tracePt t="18122" x="3594100" y="3297238"/>
          <p14:tracePt t="18130" x="3560763" y="3297238"/>
          <p14:tracePt t="18146" x="3492500" y="3305175"/>
          <p14:tracePt t="18154" x="3459163" y="3305175"/>
          <p14:tracePt t="18163" x="3449638" y="3305175"/>
          <p14:tracePt t="18171" x="3424238" y="3305175"/>
          <p14:tracePt t="18178" x="3408363" y="3305175"/>
          <p14:tracePt t="18211" x="3390900" y="3305175"/>
          <p14:tracePt t="18315" x="3382963" y="3314700"/>
          <p14:tracePt t="18612" x="3390900" y="3322638"/>
          <p14:tracePt t="18627" x="3398838" y="3322638"/>
          <p14:tracePt t="18643" x="3398838" y="3330575"/>
          <p14:tracePt t="18658" x="3408363" y="3330575"/>
          <p14:tracePt t="18669" x="3424238" y="3330575"/>
          <p14:tracePt t="18685" x="3433763" y="3330575"/>
          <p14:tracePt t="18690" x="3441700" y="3330575"/>
          <p14:tracePt t="18699" x="3459163" y="3340100"/>
          <p14:tracePt t="18706" x="3475038" y="3340100"/>
          <p14:tracePt t="18714" x="3502025" y="3340100"/>
          <p14:tracePt t="18722" x="3527425" y="3340100"/>
          <p14:tracePt t="18730" x="3560763" y="3340100"/>
          <p14:tracePt t="18739" x="3611563" y="3340100"/>
          <p14:tracePt t="18747" x="3654425" y="3340100"/>
          <p14:tracePt t="18754" x="3730625" y="3340100"/>
          <p14:tracePt t="18764" x="3798888" y="3340100"/>
          <p14:tracePt t="18771" x="3875088" y="3340100"/>
          <p14:tracePt t="18778" x="3960813" y="3340100"/>
          <p14:tracePt t="18787" x="4011613" y="3340100"/>
          <p14:tracePt t="18794" x="4095750" y="3340100"/>
          <p14:tracePt t="18803" x="4197350" y="3340100"/>
          <p14:tracePt t="18811" x="4283075" y="3340100"/>
          <p14:tracePt t="18820" x="4351338" y="3340100"/>
          <p14:tracePt t="18827" x="4435475" y="3340100"/>
          <p14:tracePt t="18835" x="4513263" y="3340100"/>
          <p14:tracePt t="18843" x="4572000" y="3340100"/>
          <p14:tracePt t="18853" x="4622800" y="3340100"/>
          <p14:tracePt t="18858" x="4673600" y="3340100"/>
          <p14:tracePt t="18869" x="4699000" y="3340100"/>
          <p14:tracePt t="18874" x="4716463" y="3340100"/>
          <p14:tracePt t="18885" x="4741863" y="3340100"/>
          <p14:tracePt t="18890" x="4749800" y="3340100"/>
          <p14:tracePt t="18900" x="4759325" y="3340100"/>
          <p14:tracePt t="21084" x="4767263" y="3340100"/>
          <p14:tracePt t="21132" x="4767263" y="3348038"/>
          <p14:tracePt t="21467" x="4775200" y="3348038"/>
          <p14:tracePt t="21491" x="4784725" y="3355975"/>
          <p14:tracePt t="22979" x="4792663" y="3355975"/>
          <p14:tracePt t="23322" x="4802188" y="3365500"/>
          <p14:tracePt t="23667" x="4802188" y="3373438"/>
          <p14:tracePt t="23674" x="4810125" y="3373438"/>
          <p14:tracePt t="23682" x="4810125" y="3382963"/>
          <p14:tracePt t="23699" x="4818063" y="3390900"/>
          <p14:tracePt t="23724" x="4827588" y="3390900"/>
          <p14:tracePt t="23739" x="4835525" y="3398838"/>
          <p14:tracePt t="23786" x="4852988" y="3408363"/>
          <p14:tracePt t="24011" x="4860925" y="3408363"/>
          <p14:tracePt t="24034" x="4868863" y="3408363"/>
          <p14:tracePt t="24043" x="4878388" y="3408363"/>
          <p14:tracePt t="24060" x="4886325" y="3408363"/>
          <p14:tracePt t="24074" x="4894263" y="3416300"/>
          <p14:tracePt t="24131" x="4911725" y="3416300"/>
          <p14:tracePt t="24282" x="4919663" y="3424238"/>
          <p14:tracePt t="24459" x="4919663" y="3433763"/>
          <p14:tracePt t="24474" x="4919663" y="3441700"/>
          <p14:tracePt t="24482" x="4929188" y="3441700"/>
          <p14:tracePt t="24491" x="4929188" y="3449638"/>
          <p14:tracePt t="24498" x="4929188" y="3459163"/>
          <p14:tracePt t="24507" x="4929188" y="3467100"/>
          <p14:tracePt t="24514" x="4937125" y="3475038"/>
          <p14:tracePt t="24523" x="4946650" y="3484563"/>
          <p14:tracePt t="24531" x="4954588" y="3502025"/>
          <p14:tracePt t="24547" x="4954588" y="3509963"/>
          <p14:tracePt t="24635" x="4954588" y="3517900"/>
          <p14:tracePt t="24691" x="4954588" y="3527425"/>
          <p14:tracePt t="24698" x="4954588" y="3535363"/>
          <p14:tracePt t="24714" x="4954588" y="3543300"/>
          <p14:tracePt t="24723" x="4954588" y="3552825"/>
          <p14:tracePt t="24731" x="4954588" y="3560763"/>
          <p14:tracePt t="24738" x="4954588" y="3568700"/>
          <p14:tracePt t="24746" x="4954588" y="3578225"/>
          <p14:tracePt t="24772" x="4954588" y="3586163"/>
          <p14:tracePt t="25618" x="4954588" y="3594100"/>
          <p14:tracePt t="25779" x="4946650" y="3594100"/>
          <p14:tracePt t="25794" x="4937125" y="3594100"/>
          <p14:tracePt t="25805" x="4919663" y="3586163"/>
          <p14:tracePt t="25821" x="4919663" y="3578225"/>
          <p14:tracePt t="25828" x="4929188" y="3543300"/>
          <p14:tracePt t="25834" x="4972050" y="3509963"/>
          <p14:tracePt t="25843" x="5022850" y="3475038"/>
          <p14:tracePt t="25850" x="5056188" y="3441700"/>
          <p14:tracePt t="25859" x="5106988" y="3398838"/>
          <p14:tracePt t="25867" x="5116513" y="3398838"/>
          <p14:tracePt t="25874" x="5141913" y="3382963"/>
          <p14:tracePt t="25883" x="5149850" y="3382963"/>
          <p14:tracePt t="26099" x="5132388" y="3373438"/>
          <p14:tracePt t="26107" x="5081588" y="3390900"/>
          <p14:tracePt t="26115" x="5005388" y="3433763"/>
          <p14:tracePt t="26123" x="4929188" y="3441700"/>
          <p14:tracePt t="26132" x="4843463" y="3467100"/>
          <p14:tracePt t="26140" x="4784725" y="3467100"/>
          <p14:tracePt t="26147" x="4767263" y="3475038"/>
          <p14:tracePt t="26157" x="4741863" y="3475038"/>
          <p14:tracePt t="26163" x="4724400" y="3475038"/>
          <p14:tracePt t="26174" x="4699000" y="3475038"/>
          <p14:tracePt t="26178" x="4683125" y="3475038"/>
          <p14:tracePt t="26190" x="4648200" y="3475038"/>
          <p14:tracePt t="26194" x="4597400" y="3475038"/>
          <p14:tracePt t="26205" x="4546600" y="3475038"/>
          <p14:tracePt t="26211" x="4521200" y="3475038"/>
          <p14:tracePt t="26220" x="4503738" y="3475038"/>
          <p14:tracePt t="26234" x="4495800" y="3475038"/>
          <p14:tracePt t="26266" x="4486275" y="3475038"/>
          <p14:tracePt t="26274" x="4470400" y="3475038"/>
          <p14:tracePt t="26291" x="4435475" y="3475038"/>
          <p14:tracePt t="26298" x="4427538" y="3484563"/>
          <p14:tracePt t="26307" x="4394200" y="3492500"/>
          <p14:tracePt t="26314" x="4341813" y="3509963"/>
          <p14:tracePt t="26323" x="4333875" y="3509963"/>
          <p14:tracePt t="26330" x="4300538" y="3527425"/>
          <p14:tracePt t="26340" x="4275138" y="3535363"/>
          <p14:tracePt t="26347" x="4240213" y="3543300"/>
          <p14:tracePt t="26356" x="4224338" y="3543300"/>
          <p14:tracePt t="26363" x="4206875" y="3560763"/>
          <p14:tracePt t="26374" x="4189413" y="3560763"/>
          <p14:tracePt t="26378" x="4164013" y="3568700"/>
          <p14:tracePt t="26395" x="4130675" y="3586163"/>
          <p14:tracePt t="26406" x="4113213" y="3586163"/>
          <p14:tracePt t="26410" x="4079875" y="3603625"/>
          <p14:tracePt t="26419" x="4044950" y="3619500"/>
          <p14:tracePt t="26428" x="4002088" y="3629025"/>
          <p14:tracePt t="26433" x="3951288" y="3636963"/>
          <p14:tracePt t="26443" x="3892550" y="3654425"/>
          <p14:tracePt t="26450" x="3832225" y="3662363"/>
          <p14:tracePt t="26459" x="3790950" y="3687763"/>
          <p14:tracePt t="26467" x="3722688" y="3705225"/>
          <p14:tracePt t="26474" x="3679825" y="3713163"/>
          <p14:tracePt t="26483" x="3629025" y="3730625"/>
          <p14:tracePt t="26491" x="3594100" y="3738563"/>
          <p14:tracePt t="26499" x="3560763" y="3763963"/>
          <p14:tracePt t="26508" x="3543300" y="3763963"/>
          <p14:tracePt t="26514" x="3517900" y="3781425"/>
          <p14:tracePt t="26522" x="3509963" y="3790950"/>
          <p14:tracePt t="26531" x="3492500" y="3798888"/>
          <p14:tracePt t="26540" x="3492500" y="3806825"/>
          <p14:tracePt t="26557" x="3484563" y="3816350"/>
          <p14:tracePt t="26564" x="3484563" y="3824288"/>
          <p14:tracePt t="26579" x="3484563" y="3841750"/>
          <p14:tracePt t="26589" x="3484563" y="3849688"/>
          <p14:tracePt t="26594" x="3475038" y="3857625"/>
          <p14:tracePt t="26612" x="3467100" y="3875088"/>
          <p14:tracePt t="26626" x="3467100" y="3883025"/>
          <p14:tracePt t="26747" x="3484563" y="3883025"/>
          <p14:tracePt t="26754" x="3492500" y="3892550"/>
          <p14:tracePt t="26763" x="3502025" y="3892550"/>
          <p14:tracePt t="26773" x="3509963" y="3892550"/>
          <p14:tracePt t="26779" x="3527425" y="3892550"/>
          <p14:tracePt t="26789" x="3568700" y="3892550"/>
          <p14:tracePt t="26805" x="3654425" y="3892550"/>
          <p14:tracePt t="26811" x="3748088" y="3867150"/>
          <p14:tracePt t="26820" x="3875088" y="3806825"/>
          <p14:tracePt t="26827" x="3951288" y="3763963"/>
          <p14:tracePt t="26833" x="4002088" y="3756025"/>
          <p14:tracePt t="27146" x="3968750" y="3763963"/>
          <p14:tracePt t="27154" x="3867150" y="3773488"/>
          <p14:tracePt t="27162" x="3748088" y="3824288"/>
          <p14:tracePt t="27170" x="3646488" y="3857625"/>
          <p14:tracePt t="27178" x="3568700" y="3867150"/>
          <p14:tracePt t="27190" x="3467100" y="3925888"/>
          <p14:tracePt t="27194" x="3340100" y="3986213"/>
          <p14:tracePt t="27204" x="3221038" y="4027488"/>
          <p14:tracePt t="27210" x="3170238" y="4037013"/>
          <p14:tracePt t="27234" x="3160713" y="4052888"/>
          <p14:tracePt t="27242" x="3160713" y="4062413"/>
          <p14:tracePt t="27250" x="3160713" y="4070350"/>
          <p14:tracePt t="27259" x="3178175" y="4087813"/>
          <p14:tracePt t="27267" x="3195638" y="4105275"/>
          <p14:tracePt t="27274" x="3221038" y="4121150"/>
          <p14:tracePt t="27282" x="3221038" y="4130675"/>
          <p14:tracePt t="27290" x="3228975" y="4146550"/>
          <p14:tracePt t="27298" x="3238500" y="4164013"/>
          <p14:tracePt t="27307" x="3238500" y="4181475"/>
          <p14:tracePt t="27314" x="3263900" y="4214813"/>
          <p14:tracePt t="27324" x="3279775" y="4232275"/>
          <p14:tracePt t="27330" x="3305175" y="4275138"/>
          <p14:tracePt t="27340" x="3330575" y="4291013"/>
          <p14:tracePt t="27346" x="3365500" y="4325938"/>
          <p14:tracePt t="27357" x="3416300" y="4351338"/>
          <p14:tracePt t="27362" x="3467100" y="4384675"/>
          <p14:tracePt t="27372" x="3543300" y="4427538"/>
          <p14:tracePt t="27378" x="3594100" y="4445000"/>
          <p14:tracePt t="27388" x="3654425" y="4478338"/>
          <p14:tracePt t="27394" x="3730625" y="4495800"/>
          <p14:tracePt t="27403" x="3781425" y="4521200"/>
          <p14:tracePt t="27410" x="3841750" y="4538663"/>
          <p14:tracePt t="27419" x="3900488" y="4554538"/>
          <p14:tracePt t="27426" x="3960813" y="4572000"/>
          <p14:tracePt t="27434" x="4011613" y="4589463"/>
          <p14:tracePt t="27442" x="4070350" y="4597400"/>
          <p14:tracePt t="27451" x="4130675" y="4605338"/>
          <p14:tracePt t="27458" x="4214813" y="4630738"/>
          <p14:tracePt t="27466" x="4291013" y="4640263"/>
          <p14:tracePt t="27474" x="4376738" y="4648200"/>
          <p14:tracePt t="27482" x="4478338" y="4673600"/>
          <p14:tracePt t="27490" x="4579938" y="4673600"/>
          <p14:tracePt t="27499" x="4665663" y="4683125"/>
          <p14:tracePt t="27507" x="4767263" y="4699000"/>
          <p14:tracePt t="27514" x="4852988" y="4708525"/>
          <p14:tracePt t="27523" x="4946650" y="4708525"/>
          <p14:tracePt t="27531" x="5030788" y="4708525"/>
          <p14:tracePt t="27540" x="5116513" y="4708525"/>
          <p14:tracePt t="27547" x="5192713" y="4708525"/>
          <p14:tracePt t="27557" x="5251450" y="4708525"/>
          <p14:tracePt t="27563" x="5302250" y="4708525"/>
          <p14:tracePt t="27573" x="5353050" y="4708525"/>
          <p14:tracePt t="27578" x="5380038" y="4708525"/>
          <p14:tracePt t="27589" x="5413375" y="4699000"/>
          <p14:tracePt t="27594" x="5430838" y="4691063"/>
          <p14:tracePt t="27603" x="5438775" y="4691063"/>
          <p14:tracePt t="27610" x="5456238" y="4691063"/>
          <p14:tracePt t="27618" x="5472113" y="4683125"/>
          <p14:tracePt t="27626" x="5481638" y="4673600"/>
          <p14:tracePt t="27635" x="5489575" y="4673600"/>
          <p14:tracePt t="27643" x="5497513" y="4673600"/>
          <p14:tracePt t="27658" x="5507038" y="4673600"/>
          <p14:tracePt t="28050" x="5514975" y="4673600"/>
          <p14:tracePt t="28067" x="5524500" y="4673600"/>
          <p14:tracePt t="28074" x="5532438" y="4673600"/>
          <p14:tracePt t="28083" x="5557838" y="4665663"/>
          <p14:tracePt t="28099" x="5565775" y="4657725"/>
          <p14:tracePt t="28107" x="5583238" y="4648200"/>
          <p14:tracePt t="28114" x="5591175" y="4648200"/>
          <p14:tracePt t="28123" x="5608638" y="4648200"/>
          <p14:tracePt t="28131" x="5634038" y="4640263"/>
          <p14:tracePt t="28142" x="5659438" y="4640263"/>
          <p14:tracePt t="28152" x="5676900" y="4640263"/>
          <p14:tracePt t="28157" x="5702300" y="4640263"/>
          <p14:tracePt t="28163" x="5719763" y="4640263"/>
          <p14:tracePt t="28175" x="5745163" y="4640263"/>
          <p14:tracePt t="28179" x="5753100" y="4640263"/>
          <p14:tracePt t="28188" x="5770563" y="4640263"/>
          <p14:tracePt t="28194" x="5795963" y="4640263"/>
          <p14:tracePt t="28201" x="5803900" y="4640263"/>
          <p14:tracePt t="28217" x="5813425" y="4640263"/>
          <p14:tracePt t="28227" x="5821363" y="4640263"/>
          <p14:tracePt t="28243" x="5829300" y="4640263"/>
          <p14:tracePt t="28275" x="5846763" y="4640263"/>
          <p14:tracePt t="28306" x="5872163" y="4640263"/>
          <p14:tracePt t="28315" x="5880100" y="4640263"/>
          <p14:tracePt t="28323" x="5897563" y="4640263"/>
          <p14:tracePt t="28332" x="5915025" y="4640263"/>
          <p14:tracePt t="28340" x="5922963" y="4640263"/>
          <p14:tracePt t="28347" x="5948363" y="4640263"/>
          <p14:tracePt t="28357" x="5957888" y="4640263"/>
          <p14:tracePt t="28363" x="5983288" y="4640263"/>
          <p14:tracePt t="28373" x="6008688" y="4640263"/>
          <p14:tracePt t="28387" x="6034088" y="4640263"/>
          <p14:tracePt t="28395" x="6059488" y="4640263"/>
          <p14:tracePt t="28412" x="6076950" y="4640263"/>
          <p14:tracePt t="28418" x="6092825" y="4640263"/>
          <p14:tracePt t="28427" x="6118225" y="4640263"/>
          <p14:tracePt t="28435" x="6135688" y="4640263"/>
          <p14:tracePt t="28444" x="6153150" y="4640263"/>
          <p14:tracePt t="28451" x="6178550" y="4640263"/>
          <p14:tracePt t="28458" x="6203950" y="4640263"/>
          <p14:tracePt t="28466" x="6229350" y="4640263"/>
          <p14:tracePt t="28474" x="6254750" y="4640263"/>
          <p14:tracePt t="28483" x="6280150" y="4640263"/>
          <p14:tracePt t="28491" x="6288088" y="4640263"/>
          <p14:tracePt t="28499" x="6297613" y="4640263"/>
          <p14:tracePt t="28506" x="6305550" y="4640263"/>
          <p14:tracePt t="28515" x="6313488" y="4640263"/>
          <p14:tracePt t="28564" x="6323013" y="4640263"/>
          <p14:tracePt t="28962" x="6330950" y="4640263"/>
          <p14:tracePt t="28978" x="6356350" y="4640263"/>
          <p14:tracePt t="28989" x="6365875" y="4640263"/>
          <p14:tracePt t="28994" x="6381750" y="4640263"/>
          <p14:tracePt t="29005" x="6399213" y="4640263"/>
          <p14:tracePt t="29011" x="6407150" y="4630738"/>
          <p14:tracePt t="29019" x="6416675" y="4630738"/>
          <p14:tracePt t="29027" x="6424613" y="4630738"/>
          <p14:tracePt t="29035" x="6432550" y="4630738"/>
          <p14:tracePt t="29043" x="6442075" y="4630738"/>
          <p14:tracePt t="29050" x="6457950" y="4622800"/>
          <p14:tracePt t="29058" x="6457950" y="4614863"/>
          <p14:tracePt t="29066" x="6492875" y="4605338"/>
          <p14:tracePt t="29075" x="6500813" y="4605338"/>
          <p14:tracePt t="29082" x="6526213" y="4597400"/>
          <p14:tracePt t="29091" x="6561138" y="4597400"/>
          <p14:tracePt t="29099" x="6594475" y="4589463"/>
          <p14:tracePt t="29108" x="6611938" y="4589463"/>
          <p14:tracePt t="29114" x="6637338" y="4589463"/>
          <p14:tracePt t="29124" x="6670675" y="4579938"/>
          <p14:tracePt t="29136" x="6705600" y="4572000"/>
          <p14:tracePt t="29141" x="6713538" y="4564063"/>
          <p14:tracePt t="29146" x="6731000" y="4564063"/>
          <p14:tracePt t="29158" x="6738938" y="4554538"/>
          <p14:tracePt t="29205" x="6746875" y="4554538"/>
          <p14:tracePt t="29235" x="6764338" y="4546600"/>
          <p14:tracePt t="29266" x="6781800" y="4538663"/>
          <p14:tracePt t="29293" x="6799263" y="4529138"/>
          <p14:tracePt t="29306" x="6815138" y="4521200"/>
          <p14:tracePt t="29324" x="6824663" y="4513263"/>
          <p14:tracePt t="29342" x="6832600" y="4503738"/>
          <p14:tracePt t="29357" x="6840538" y="4503738"/>
          <p14:tracePt t="29404" x="6840538" y="4495800"/>
          <p14:tracePt t="29443" x="6850063" y="4486275"/>
          <p14:tracePt t="29458" x="6858000" y="4486275"/>
          <p14:tracePt t="29467" x="6865938" y="4478338"/>
          <p14:tracePt t="29474" x="6865938" y="4470400"/>
          <p14:tracePt t="29491" x="6875463" y="4460875"/>
          <p14:tracePt t="29524" x="6883400" y="4460875"/>
          <p14:tracePt t="29531" x="6883400" y="4452938"/>
          <p14:tracePt t="29541" x="6891338" y="4445000"/>
          <p14:tracePt t="29595" x="6900863" y="4445000"/>
          <p14:tracePt t="29611" x="6908800" y="4435475"/>
          <p14:tracePt t="29675" x="6908800" y="4427538"/>
          <p14:tracePt t="29683" x="6916738" y="4419600"/>
          <p14:tracePt t="29699" x="6926263" y="4419600"/>
          <p14:tracePt t="29747" x="6926263" y="4410075"/>
          <p14:tracePt t="29812" x="6943725" y="4410075"/>
          <p14:tracePt t="29883" x="6951663" y="4410075"/>
          <p14:tracePt t="29899" x="6959600" y="4410075"/>
          <p14:tracePt t="42284" x="6908800" y="4410075"/>
          <p14:tracePt t="42291" x="6840538" y="4410075"/>
          <p14:tracePt t="42298" x="6713538" y="4410075"/>
          <p14:tracePt t="42306" x="6518275" y="4410075"/>
          <p14:tracePt t="42316" x="6348413" y="4445000"/>
          <p14:tracePt t="42323" x="6186488" y="4521200"/>
          <p14:tracePt t="42331" x="5991225" y="4630738"/>
          <p14:tracePt t="42339" x="5770563" y="4759325"/>
          <p14:tracePt t="42347" x="5540375" y="4886325"/>
          <p14:tracePt t="42354" x="5268913" y="5005388"/>
          <p14:tracePt t="42364" x="4911725" y="5157788"/>
          <p14:tracePt t="42371" x="4521200" y="5327650"/>
          <p14:tracePt t="42380" x="4052888" y="5514975"/>
          <p14:tracePt t="42386" x="3730625" y="5641975"/>
          <p14:tracePt t="42397" x="3382963" y="5753100"/>
          <p14:tracePt t="42404" x="3067050" y="5838825"/>
          <p14:tracePt t="42413" x="2838450" y="5880100"/>
          <p14:tracePt t="42419" x="2727325" y="5905500"/>
          <p14:tracePt t="42429" x="2693988" y="5905500"/>
          <p14:tracePt t="42435" x="2686050" y="5905500"/>
          <p14:tracePt t="42442" x="2676525" y="5905500"/>
          <p14:tracePt t="42450" x="2676525" y="5872163"/>
          <p14:tracePt t="42458" x="2727325" y="5821363"/>
          <p14:tracePt t="42738" x="2660650" y="5829300"/>
          <p14:tracePt t="42746" x="2582863" y="5838825"/>
          <p14:tracePt t="42755" x="2498725" y="5854700"/>
          <p14:tracePt t="42765" x="2379663" y="5889625"/>
          <p14:tracePt t="42770" x="2268538" y="5915025"/>
          <p14:tracePt t="42780" x="2141538" y="5932488"/>
          <p14:tracePt t="42786" x="2022475" y="5957888"/>
          <p14:tracePt t="42796" x="1938338" y="5965825"/>
          <p14:tracePt t="42802" x="1835150" y="5983288"/>
          <p14:tracePt t="42813" x="1776413" y="5983288"/>
          <p14:tracePt t="42818" x="1758950" y="5983288"/>
          <p14:tracePt t="42829" x="1741488" y="5973763"/>
          <p14:tracePt t="42834" x="1716088" y="5948363"/>
          <p14:tracePt t="42842" x="1700213" y="5922963"/>
          <p14:tracePt t="42851" x="1674813" y="5880100"/>
          <p14:tracePt t="42857" x="1657350" y="5864225"/>
          <p14:tracePt t="42867" x="1631950" y="5838825"/>
          <p14:tracePt t="42875" x="1606550" y="5803900"/>
          <p14:tracePt t="42883" x="1597025" y="5795963"/>
          <p14:tracePt t="42891" x="1589088" y="5778500"/>
          <p14:tracePt t="42900" x="1563688" y="5753100"/>
          <p14:tracePt t="42906" x="1555750" y="5745163"/>
          <p14:tracePt t="42914" x="1530350" y="5710238"/>
          <p14:tracePt t="42923" x="1520825" y="5702300"/>
          <p14:tracePt t="42931" x="1495425" y="5668963"/>
          <p14:tracePt t="42939" x="1487488" y="5651500"/>
          <p14:tracePt t="42947" x="1462088" y="5616575"/>
          <p14:tracePt t="42954" x="1444625" y="5600700"/>
          <p14:tracePt t="42963" x="1436688" y="5591175"/>
          <p14:tracePt t="42971" x="1419225" y="5575300"/>
          <p14:tracePt t="42981" x="1401763" y="5557838"/>
          <p14:tracePt t="42987" x="1385888" y="5532438"/>
          <p14:tracePt t="42996" x="1368425" y="5514975"/>
          <p14:tracePt t="43003" x="1360488" y="5514975"/>
          <p14:tracePt t="43013" x="1350963" y="5507038"/>
          <p14:tracePt t="43019" x="1333500" y="5489575"/>
          <p14:tracePt t="43029" x="1317625" y="5481638"/>
          <p14:tracePt t="43034" x="1308100" y="5464175"/>
          <p14:tracePt t="43042" x="1300163" y="5464175"/>
          <p14:tracePt t="43051" x="1282700" y="5456238"/>
          <p14:tracePt t="43058" x="1282700" y="5446713"/>
          <p14:tracePt t="43067" x="1266825" y="5438775"/>
          <p14:tracePt t="43075" x="1257300" y="5430838"/>
          <p14:tracePt t="43082" x="1241425" y="5421313"/>
          <p14:tracePt t="43091" x="1231900" y="5413375"/>
          <p14:tracePt t="43099" x="1223963" y="5413375"/>
          <p14:tracePt t="43106" x="1216025" y="5405438"/>
          <p14:tracePt t="43114" x="1206500" y="5395913"/>
          <p14:tracePt t="43131" x="1198563" y="5387975"/>
          <p14:tracePt t="43142" x="1181100" y="5380038"/>
          <p14:tracePt t="43154" x="1173163" y="5370513"/>
          <p14:tracePt t="43170" x="1173163" y="5362575"/>
          <p14:tracePt t="43186" x="1163638" y="5362575"/>
          <p14:tracePt t="43202" x="1163638" y="5353050"/>
          <p14:tracePt t="43219" x="1163638" y="5345113"/>
          <p14:tracePt t="43228" x="1163638" y="5337175"/>
          <p14:tracePt t="43258" x="1163638" y="5319713"/>
          <p14:tracePt t="43275" x="1163638" y="5311775"/>
          <p14:tracePt t="43307" x="1163638" y="5302250"/>
          <p14:tracePt t="43314" x="1181100" y="5294313"/>
          <p14:tracePt t="43322" x="1189038" y="5294313"/>
          <p14:tracePt t="43331" x="1223963" y="5286375"/>
          <p14:tracePt t="43338" x="1249363" y="5276850"/>
          <p14:tracePt t="43348" x="1282700" y="5268913"/>
          <p14:tracePt t="43354" x="1308100" y="5268913"/>
          <p14:tracePt t="43364" x="1343025" y="5268913"/>
          <p14:tracePt t="43370" x="1376363" y="5268913"/>
          <p14:tracePt t="43381" x="1427163" y="5268913"/>
          <p14:tracePt t="43386" x="1477963" y="5260975"/>
          <p14:tracePt t="43397" x="1520825" y="5260975"/>
          <p14:tracePt t="43404" x="1563688" y="5260975"/>
          <p14:tracePt t="43413" x="1606550" y="5260975"/>
          <p14:tracePt t="43418" x="1649413" y="5260975"/>
          <p14:tracePt t="43430" x="1708150" y="5260975"/>
          <p14:tracePt t="43434" x="1741488" y="5260975"/>
          <p14:tracePt t="43441" x="1784350" y="5260975"/>
          <p14:tracePt t="43451" x="1844675" y="5260975"/>
          <p14:tracePt t="43458" x="1870075" y="5260975"/>
          <p14:tracePt t="43468" x="1911350" y="5251450"/>
          <p14:tracePt t="43475" x="1946275" y="5251450"/>
          <p14:tracePt t="43483" x="1979613" y="5251450"/>
          <p14:tracePt t="43491" x="1997075" y="5251450"/>
          <p14:tracePt t="43499" x="2022475" y="5251450"/>
          <p14:tracePt t="43506" x="2039938" y="5251450"/>
          <p14:tracePt t="43514" x="2065338" y="5251450"/>
          <p14:tracePt t="43531" x="2090738" y="5251450"/>
          <p14:tracePt t="43539" x="2108200" y="5251450"/>
          <p14:tracePt t="43548" x="2124075" y="5251450"/>
          <p14:tracePt t="43554" x="2141538" y="5251450"/>
          <p14:tracePt t="43564" x="2149475" y="5251450"/>
          <p14:tracePt t="43571" x="2174875" y="5251450"/>
          <p14:tracePt t="43581" x="2192338" y="5251450"/>
          <p14:tracePt t="43587" x="2200275" y="5251450"/>
          <p14:tracePt t="43597" x="2217738" y="5251450"/>
          <p14:tracePt t="43603" x="2227263" y="5251450"/>
          <p14:tracePt t="43613" x="2243138" y="5251450"/>
          <p14:tracePt t="43619" x="2260600" y="5251450"/>
          <p14:tracePt t="43628" x="2278063" y="5251450"/>
          <p14:tracePt t="43635" x="2286000" y="5251450"/>
          <p14:tracePt t="43642" x="2303463" y="5251450"/>
          <p14:tracePt t="43652" x="2328863" y="5251450"/>
          <p14:tracePt t="43658" x="2344738" y="5251450"/>
          <p14:tracePt t="43668" x="2362200" y="5251450"/>
          <p14:tracePt t="43675" x="2387600" y="5251450"/>
          <p14:tracePt t="43682" x="2413000" y="5251450"/>
          <p14:tracePt t="43692" x="2438400" y="5243513"/>
          <p14:tracePt t="43699" x="2455863" y="5243513"/>
          <p14:tracePt t="43707" x="2473325" y="5243513"/>
          <p14:tracePt t="43714" x="2481263" y="5243513"/>
          <p14:tracePt t="43723" x="2498725" y="5243513"/>
          <p14:tracePt t="43731" x="2506663" y="5243513"/>
          <p14:tracePt t="43739" x="2516188" y="5243513"/>
          <p14:tracePt t="43963" x="2516188" y="5251450"/>
          <p14:tracePt t="43971" x="2506663" y="5260975"/>
          <p14:tracePt t="43987" x="2489200" y="5268913"/>
          <p14:tracePt t="43997" x="2473325" y="5268913"/>
          <p14:tracePt t="44003" x="2447925" y="5276850"/>
          <p14:tracePt t="44013" x="2422525" y="5276850"/>
          <p14:tracePt t="44018" x="2387600" y="5276850"/>
          <p14:tracePt t="44027" x="2354263" y="5286375"/>
          <p14:tracePt t="44034" x="2303463" y="5286375"/>
          <p14:tracePt t="44042" x="2243138" y="5294313"/>
          <p14:tracePt t="44051" x="2184400" y="5294313"/>
          <p14:tracePt t="44058" x="2149475" y="5294313"/>
          <p14:tracePt t="44067" x="2098675" y="5311775"/>
          <p14:tracePt t="44075" x="2022475" y="5311775"/>
          <p14:tracePt t="44083" x="1963738" y="5327650"/>
          <p14:tracePt t="44090" x="1920875" y="5337175"/>
          <p14:tracePt t="44099" x="1885950" y="5337175"/>
          <p14:tracePt t="44106" x="1835150" y="5337175"/>
          <p14:tracePt t="44114" x="1801813" y="5345113"/>
          <p14:tracePt t="44123" x="1751013" y="5353050"/>
          <p14:tracePt t="44132" x="1716088" y="5353050"/>
          <p14:tracePt t="44139" x="1674813" y="5362575"/>
          <p14:tracePt t="44159" x="1589088" y="5380038"/>
          <p14:tracePt t="44165" x="1530350" y="5380038"/>
          <p14:tracePt t="44172" x="1495425" y="5387975"/>
          <p14:tracePt t="44182" x="1452563" y="5387975"/>
          <p14:tracePt t="44187" x="1419225" y="5387975"/>
          <p14:tracePt t="44197" x="1385888" y="5387975"/>
          <p14:tracePt t="44203" x="1360488" y="5387975"/>
          <p14:tracePt t="44213" x="1333500" y="5387975"/>
          <p14:tracePt t="44218" x="1308100" y="5387975"/>
          <p14:tracePt t="44235" x="1292225" y="5387975"/>
          <p14:tracePt t="44242" x="1282700" y="5387975"/>
          <p14:tracePt t="44251" x="1274763" y="5387975"/>
          <p14:tracePt t="44259" x="1266825" y="5387975"/>
          <p14:tracePt t="44267" x="1257300" y="5387975"/>
          <p14:tracePt t="44275" x="1241425" y="5387975"/>
          <p14:tracePt t="44283" x="1231900" y="5387975"/>
          <p14:tracePt t="44291" x="1231900" y="5395913"/>
          <p14:tracePt t="44298" x="1216025" y="5395913"/>
          <p14:tracePt t="44307" x="1206500" y="5395913"/>
          <p14:tracePt t="44314" x="1206500" y="5405438"/>
          <p14:tracePt t="44323" x="1198563" y="5405438"/>
          <p14:tracePt t="44332" x="1189038" y="5405438"/>
          <p14:tracePt t="44371" x="1181100" y="5405438"/>
          <p14:tracePt t="44731" x="1173163" y="5405438"/>
          <p14:tracePt t="44739" x="1173163" y="5395913"/>
          <p14:tracePt t="44754" x="1163638" y="5387975"/>
          <p14:tracePt t="44764" x="1163638" y="5380038"/>
          <p14:tracePt t="44771" x="1155700" y="5370513"/>
          <p14:tracePt t="44781" x="1155700" y="5353050"/>
          <p14:tracePt t="44787" x="1155700" y="5345113"/>
          <p14:tracePt t="44797" x="1155700" y="5337175"/>
          <p14:tracePt t="44804" x="1155700" y="5319713"/>
          <p14:tracePt t="44811" x="1155700" y="5311775"/>
          <p14:tracePt t="44818" x="1155700" y="5302250"/>
          <p14:tracePt t="44826" x="1155700" y="5294313"/>
          <p14:tracePt t="44835" x="1155700" y="5286375"/>
          <p14:tracePt t="44851" x="1155700" y="5268913"/>
          <p14:tracePt t="44859" x="1155700" y="5260975"/>
          <p14:tracePt t="44876" x="1155700" y="5251450"/>
          <p14:tracePt t="44883" x="1155700" y="5243513"/>
          <p14:tracePt t="44891" x="1163638" y="5243513"/>
          <p14:tracePt t="44907" x="1173163" y="5235575"/>
          <p14:tracePt t="44915" x="1181100" y="5226050"/>
          <p14:tracePt t="44923" x="1198563" y="5226050"/>
          <p14:tracePt t="44931" x="1216025" y="5226050"/>
          <p14:tracePt t="44939" x="1231900" y="5218113"/>
          <p14:tracePt t="44947" x="1257300" y="5208588"/>
          <p14:tracePt t="44955" x="1282700" y="5208588"/>
          <p14:tracePt t="44964" x="1292225" y="5208588"/>
          <p14:tracePt t="44970" x="1308100" y="5208588"/>
          <p14:tracePt t="44981" x="1333500" y="5208588"/>
          <p14:tracePt t="44987" x="1350963" y="5208588"/>
          <p14:tracePt t="44996" x="1376363" y="5208588"/>
          <p14:tracePt t="45003" x="1401763" y="5208588"/>
          <p14:tracePt t="45013" x="1419225" y="5208588"/>
          <p14:tracePt t="45019" x="1436688" y="5218113"/>
          <p14:tracePt t="45027" x="1462088" y="5226050"/>
          <p14:tracePt t="45034" x="1470025" y="5235575"/>
          <p14:tracePt t="45042" x="1495425" y="5243513"/>
          <p14:tracePt t="45052" x="1512888" y="5251450"/>
          <p14:tracePt t="45059" x="1520825" y="5251450"/>
          <p14:tracePt t="45067" x="1520825" y="5260975"/>
          <p14:tracePt t="45076" x="1530350" y="5268913"/>
          <p14:tracePt t="45083" x="1538288" y="5268913"/>
          <p14:tracePt t="45091" x="1546225" y="5276850"/>
          <p14:tracePt t="45098" x="1546225" y="5286375"/>
          <p14:tracePt t="45114" x="1546225" y="5294313"/>
          <p14:tracePt t="45142" x="1546225" y="5302250"/>
          <p14:tracePt t="45150" x="1546225" y="5311775"/>
          <p14:tracePt t="45166" x="1546225" y="5319713"/>
          <p14:tracePt t="45181" x="1546225" y="5327650"/>
          <p14:tracePt t="45196" x="1538288" y="5345113"/>
          <p14:tracePt t="45202" x="1530350" y="5345113"/>
          <p14:tracePt t="45211" x="1520825" y="5353050"/>
          <p14:tracePt t="45218" x="1512888" y="5362575"/>
          <p14:tracePt t="45226" x="1495425" y="5370513"/>
          <p14:tracePt t="45234" x="1487488" y="5370513"/>
          <p14:tracePt t="45242" x="1462088" y="5380038"/>
          <p14:tracePt t="45251" x="1436688" y="5380038"/>
          <p14:tracePt t="45259" x="1419225" y="5387975"/>
          <p14:tracePt t="45267" x="1401763" y="5395913"/>
          <p14:tracePt t="45276" x="1385888" y="5395913"/>
          <p14:tracePt t="45282" x="1368425" y="5395913"/>
          <p14:tracePt t="45290" x="1333500" y="5405438"/>
          <p14:tracePt t="45299" x="1308100" y="5413375"/>
          <p14:tracePt t="45307" x="1274763" y="5413375"/>
          <p14:tracePt t="45314" x="1257300" y="5413375"/>
          <p14:tracePt t="45323" x="1231900" y="5413375"/>
          <p14:tracePt t="45332" x="1198563" y="5413375"/>
          <p14:tracePt t="45339" x="1163638" y="5413375"/>
          <p14:tracePt t="45349" x="1122363" y="5413375"/>
          <p14:tracePt t="45354" x="1104900" y="5413375"/>
          <p14:tracePt t="45365" x="1079500" y="5413375"/>
          <p14:tracePt t="45370" x="1054100" y="5413375"/>
          <p14:tracePt t="45381" x="1036638" y="5413375"/>
          <p14:tracePt t="45387" x="1019175" y="5413375"/>
          <p14:tracePt t="45397" x="1011238" y="5413375"/>
          <p14:tracePt t="45403" x="985838" y="5413375"/>
          <p14:tracePt t="45410" x="960438" y="5413375"/>
          <p14:tracePt t="45418" x="935038" y="5413375"/>
          <p14:tracePt t="45425" x="917575" y="5395913"/>
          <p14:tracePt t="45434" x="884238" y="5380038"/>
          <p14:tracePt t="45442" x="858838" y="5370513"/>
          <p14:tracePt t="45452" x="833438" y="5362575"/>
          <p14:tracePt t="45459" x="808038" y="5353050"/>
          <p14:tracePt t="45467" x="798513" y="5353050"/>
          <p14:tracePt t="45475" x="773113" y="5337175"/>
          <p14:tracePt t="45483" x="765175" y="5337175"/>
          <p14:tracePt t="45491" x="755650" y="5319713"/>
          <p14:tracePt t="45498" x="739775" y="5311775"/>
          <p14:tracePt t="45507" x="730250" y="5311775"/>
          <p14:tracePt t="45514" x="722313" y="5294313"/>
          <p14:tracePt t="45523" x="714375" y="5276850"/>
          <p14:tracePt t="45539" x="696913" y="5251450"/>
          <p14:tracePt t="45555" x="696913" y="5235575"/>
          <p14:tracePt t="45564" x="688975" y="5226050"/>
          <p14:tracePt t="45572" x="688975" y="5200650"/>
          <p14:tracePt t="45581" x="679450" y="5183188"/>
          <p14:tracePt t="45587" x="679450" y="5175250"/>
          <p14:tracePt t="45595" x="679450" y="5157788"/>
          <p14:tracePt t="45603" x="679450" y="5149850"/>
          <p14:tracePt t="45613" x="679450" y="5132388"/>
          <p14:tracePt t="45619" x="679450" y="5106988"/>
          <p14:tracePt t="45635" x="679450" y="5081588"/>
          <p14:tracePt t="45642" x="679450" y="5073650"/>
          <p14:tracePt t="45651" x="679450" y="5048250"/>
          <p14:tracePt t="45659" x="679450" y="5030788"/>
          <p14:tracePt t="45667" x="679450" y="4997450"/>
          <p14:tracePt t="45683" x="688975" y="4972050"/>
          <p14:tracePt t="45691" x="696913" y="4954588"/>
          <p14:tracePt t="45698" x="704850" y="4937125"/>
          <p14:tracePt t="45707" x="714375" y="4911725"/>
          <p14:tracePt t="45714" x="722313" y="4886325"/>
          <p14:tracePt t="45724" x="730250" y="4886325"/>
          <p14:tracePt t="45731" x="730250" y="4868863"/>
          <p14:tracePt t="45739" x="747713" y="4843463"/>
          <p14:tracePt t="45747" x="755650" y="4843463"/>
          <p14:tracePt t="45754" x="765175" y="4827588"/>
          <p14:tracePt t="45765" x="773113" y="4810125"/>
          <p14:tracePt t="45771" x="781050" y="4802188"/>
          <p14:tracePt t="45781" x="798513" y="4784725"/>
          <p14:tracePt t="45787" x="808038" y="4767263"/>
          <p14:tracePt t="45798" x="815975" y="4749800"/>
          <p14:tracePt t="45803" x="823913" y="4749800"/>
          <p14:tracePt t="45811" x="841375" y="4733925"/>
          <p14:tracePt t="45819" x="849313" y="4724400"/>
          <p14:tracePt t="45834" x="874713" y="4708525"/>
          <p14:tracePt t="45842" x="892175" y="4699000"/>
          <p14:tracePt t="45850" x="909638" y="4683125"/>
          <p14:tracePt t="45859" x="925513" y="4673600"/>
          <p14:tracePt t="45867" x="952500" y="4657725"/>
          <p14:tracePt t="45874" x="960438" y="4657725"/>
          <p14:tracePt t="45883" x="985838" y="4657725"/>
          <p14:tracePt t="45891" x="1011238" y="4640263"/>
          <p14:tracePt t="45899" x="1036638" y="4640263"/>
          <p14:tracePt t="45907" x="1054100" y="4630738"/>
          <p14:tracePt t="45914" x="1079500" y="4630738"/>
          <p14:tracePt t="45924" x="1104900" y="4630738"/>
          <p14:tracePt t="45931" x="1130300" y="4622800"/>
          <p14:tracePt t="45939" x="1147763" y="4622800"/>
          <p14:tracePt t="45949" x="1173163" y="4622800"/>
          <p14:tracePt t="45954" x="1198563" y="4622800"/>
          <p14:tracePt t="45965" x="1206500" y="4622800"/>
          <p14:tracePt t="45971" x="1241425" y="4622800"/>
          <p14:tracePt t="45981" x="1266825" y="4622800"/>
          <p14:tracePt t="45997" x="1292225" y="4622800"/>
          <p14:tracePt t="46003" x="1300163" y="4622800"/>
          <p14:tracePt t="46011" x="1317625" y="4622800"/>
          <p14:tracePt t="46020" x="1350963" y="4648200"/>
          <p14:tracePt t="46026" x="1376363" y="4657725"/>
          <p14:tracePt t="46034" x="1401763" y="4683125"/>
          <p14:tracePt t="46043" x="1427163" y="4691063"/>
          <p14:tracePt t="46051" x="1444625" y="4708525"/>
          <p14:tracePt t="46059" x="1470025" y="4724400"/>
          <p14:tracePt t="46067" x="1504950" y="4749800"/>
          <p14:tracePt t="46075" x="1530350" y="4767263"/>
          <p14:tracePt t="46082" x="1555750" y="4792663"/>
          <p14:tracePt t="46091" x="1563688" y="4802188"/>
          <p14:tracePt t="46098" x="1571625" y="4818063"/>
          <p14:tracePt t="46107" x="1589088" y="4835525"/>
          <p14:tracePt t="46114" x="1606550" y="4860925"/>
          <p14:tracePt t="46124" x="1622425" y="4886325"/>
          <p14:tracePt t="46131" x="1631950" y="4894263"/>
          <p14:tracePt t="46144" x="1639888" y="4919663"/>
          <p14:tracePt t="46149" x="1649413" y="4937125"/>
          <p14:tracePt t="46155" x="1657350" y="4946650"/>
          <p14:tracePt t="46166" x="1674813" y="4962525"/>
          <p14:tracePt t="46170" x="1674813" y="4972050"/>
          <p14:tracePt t="46180" x="1674813" y="4979988"/>
          <p14:tracePt t="46186" x="1690688" y="4997450"/>
          <p14:tracePt t="46195" x="1690688" y="5005388"/>
          <p14:tracePt t="46202" x="1700213" y="5013325"/>
          <p14:tracePt t="46210" x="1708150" y="5030788"/>
          <p14:tracePt t="46218" x="1716088" y="5048250"/>
          <p14:tracePt t="46226" x="1725613" y="5073650"/>
          <p14:tracePt t="46243" x="1733550" y="5081588"/>
          <p14:tracePt t="46250" x="1741488" y="5099050"/>
          <p14:tracePt t="46259" x="1758950" y="5124450"/>
          <p14:tracePt t="46266" x="1776413" y="5141913"/>
          <p14:tracePt t="46274" x="1793875" y="5167313"/>
          <p14:tracePt t="46282" x="1809750" y="5183188"/>
          <p14:tracePt t="46290" x="1827213" y="5192713"/>
          <p14:tracePt t="46298" x="1844675" y="5208588"/>
          <p14:tracePt t="46306" x="1844675" y="5218113"/>
          <p14:tracePt t="46315" x="1878013" y="5243513"/>
          <p14:tracePt t="46322" x="1885950" y="5243513"/>
          <p14:tracePt t="46332" x="1895475" y="5251450"/>
          <p14:tracePt t="46338" x="1903413" y="5260975"/>
          <p14:tracePt t="46348" x="1920875" y="5260975"/>
          <p14:tracePt t="46354" x="1938338" y="5268913"/>
          <p14:tracePt t="46364" x="1946275" y="5276850"/>
          <p14:tracePt t="46370" x="1963738" y="5276850"/>
          <p14:tracePt t="46386" x="1989138" y="5276850"/>
          <p14:tracePt t="46396" x="1997075" y="5286375"/>
          <p14:tracePt t="46402" x="2014538" y="5302250"/>
          <p14:tracePt t="46410" x="2030413" y="5302250"/>
          <p14:tracePt t="46419" x="2047875" y="5302250"/>
          <p14:tracePt t="46426" x="2065338" y="5302250"/>
          <p14:tracePt t="46434" x="2082800" y="5302250"/>
          <p14:tracePt t="46443" x="2090738" y="5311775"/>
          <p14:tracePt t="46451" x="2116138" y="5311775"/>
          <p14:tracePt t="46458" x="2133600" y="5311775"/>
          <p14:tracePt t="46466" x="2141538" y="5319713"/>
          <p14:tracePt t="46475" x="2159000" y="5319713"/>
          <p14:tracePt t="46483" x="2174875" y="5319713"/>
          <p14:tracePt t="46491" x="2184400" y="5319713"/>
          <p14:tracePt t="46498" x="2209800" y="5319713"/>
          <p14:tracePt t="46507" x="2217738" y="5319713"/>
          <p14:tracePt t="46515" x="2235200" y="5319713"/>
          <p14:tracePt t="46523" x="2252663" y="5319713"/>
          <p14:tracePt t="46532" x="2260600" y="5319713"/>
          <p14:tracePt t="46539" x="2278063" y="5319713"/>
          <p14:tracePt t="46549" x="2303463" y="5319713"/>
          <p14:tracePt t="46554" x="2311400" y="5319713"/>
          <p14:tracePt t="46565" x="2336800" y="5319713"/>
          <p14:tracePt t="46571" x="2344738" y="5319713"/>
          <p14:tracePt t="46581" x="2362200" y="5327650"/>
          <p14:tracePt t="46587" x="2379663" y="5327650"/>
          <p14:tracePt t="46595" x="2387600" y="5327650"/>
          <p14:tracePt t="46603" x="2397125" y="5327650"/>
          <p14:tracePt t="46609" x="2413000" y="5327650"/>
          <p14:tracePt t="46619" x="2430463" y="5327650"/>
          <p14:tracePt t="46627" x="2447925" y="5327650"/>
          <p14:tracePt t="46634" x="2455863" y="5327650"/>
          <p14:tracePt t="46643" x="2473325" y="5337175"/>
          <p14:tracePt t="46650" x="2489200" y="5337175"/>
          <p14:tracePt t="46659" x="2516188" y="5337175"/>
          <p14:tracePt t="46666" x="2541588" y="5337175"/>
          <p14:tracePt t="46675" x="2582863" y="5337175"/>
          <p14:tracePt t="46682" x="2617788" y="5337175"/>
          <p14:tracePt t="46691" x="2651125" y="5345113"/>
          <p14:tracePt t="46698" x="2701925" y="5345113"/>
          <p14:tracePt t="46708" x="2752725" y="5345113"/>
          <p14:tracePt t="46715" x="2770188" y="5345113"/>
          <p14:tracePt t="46723" x="2830513" y="5353050"/>
          <p14:tracePt t="46731" x="2855913" y="5353050"/>
          <p14:tracePt t="46739" x="2906713" y="5362575"/>
          <p14:tracePt t="46748" x="2932113" y="5362575"/>
          <p14:tracePt t="46755" x="2974975" y="5370513"/>
          <p14:tracePt t="46765" x="3008313" y="5370513"/>
          <p14:tracePt t="46771" x="3051175" y="5370513"/>
          <p14:tracePt t="46781" x="3084513" y="5370513"/>
          <p14:tracePt t="46788" x="3109913" y="5380038"/>
          <p14:tracePt t="46795" x="3135313" y="5380038"/>
          <p14:tracePt t="46804" x="3152775" y="5380038"/>
          <p14:tracePt t="46809" x="3186113" y="5380038"/>
          <p14:tracePt t="46819" x="3203575" y="5380038"/>
          <p14:tracePt t="46827" x="3228975" y="5380038"/>
          <p14:tracePt t="46834" x="3254375" y="5380038"/>
          <p14:tracePt t="46843" x="3271838" y="5380038"/>
          <p14:tracePt t="46852" x="3297238" y="5380038"/>
          <p14:tracePt t="46860" x="3322638" y="5380038"/>
          <p14:tracePt t="46867" x="3340100" y="5380038"/>
          <p14:tracePt t="46874" x="3382963" y="5380038"/>
          <p14:tracePt t="46882" x="3398838" y="5380038"/>
          <p14:tracePt t="46890" x="3433763" y="5380038"/>
          <p14:tracePt t="46899" x="3449638" y="5380038"/>
          <p14:tracePt t="46907" x="3484563" y="5380038"/>
          <p14:tracePt t="46915" x="3509963" y="5380038"/>
          <p14:tracePt t="46923" x="3517900" y="5380038"/>
          <p14:tracePt t="46931" x="3543300" y="5380038"/>
          <p14:tracePt t="46939" x="3552825" y="5380038"/>
          <p14:tracePt t="46949" x="3560763" y="5380038"/>
          <p14:tracePt t="46954" x="3578225" y="5380038"/>
          <p14:tracePt t="46965" x="3586163" y="5380038"/>
          <p14:tracePt t="47354" x="3603625" y="5380038"/>
          <p14:tracePt t="47365" x="3611563" y="5380038"/>
          <p14:tracePt t="47371" x="3629025" y="5380038"/>
          <p14:tracePt t="47382" x="3636963" y="5387975"/>
          <p14:tracePt t="51002" x="3646488" y="5387975"/>
          <p14:tracePt t="51018" x="3646488" y="5380038"/>
          <p14:tracePt t="51034" x="3636963" y="5380038"/>
          <p14:tracePt t="51043" x="3629025" y="5370513"/>
          <p14:tracePt t="51052" x="3629025" y="5353050"/>
          <p14:tracePt t="51068" x="3619500" y="5353050"/>
          <p14:tracePt t="51074" x="3611563" y="5345113"/>
          <p14:tracePt t="51219" x="3646488" y="5337175"/>
          <p14:tracePt t="51226" x="3687763" y="5327650"/>
          <p14:tracePt t="51236" x="3748088" y="5327650"/>
          <p14:tracePt t="51243" x="3816350" y="5319713"/>
          <p14:tracePt t="51252" x="3892550" y="5294313"/>
          <p14:tracePt t="51259" x="3968750" y="5286375"/>
          <p14:tracePt t="51268" x="4052888" y="5251450"/>
          <p14:tracePt t="51274" x="4095750" y="5251450"/>
          <p14:tracePt t="51284" x="4130675" y="5251450"/>
          <p14:tracePt t="51292" x="4164013" y="5235575"/>
          <p14:tracePt t="51301" x="4171950" y="5235575"/>
          <p14:tracePt t="51322" x="4181475" y="5226050"/>
          <p14:tracePt t="51333" x="4189413" y="5226050"/>
          <p14:tracePt t="51354" x="4206875" y="5226050"/>
          <p14:tracePt t="51378" x="4214813" y="5226050"/>
          <p14:tracePt t="51386" x="4224338" y="5218113"/>
          <p14:tracePt t="51395" x="4232275" y="5218113"/>
          <p14:tracePt t="51402" x="4240213" y="5218113"/>
          <p14:tracePt t="51410" x="4257675" y="5218113"/>
          <p14:tracePt t="51426" x="4265613" y="5218113"/>
          <p14:tracePt t="51434" x="4275138" y="5218113"/>
          <p14:tracePt t="51506" x="4283075" y="5218113"/>
          <p14:tracePt t="51524" x="4291013" y="5218113"/>
          <p14:tracePt t="51533" x="4300538" y="5218113"/>
          <p14:tracePt t="51548" x="4308475" y="5226050"/>
          <p14:tracePt t="51554" x="4316413" y="5226050"/>
          <p14:tracePt t="51562" x="4325938" y="5235575"/>
          <p14:tracePt t="51570" x="4325938" y="5251450"/>
          <p14:tracePt t="51579" x="4341813" y="5260975"/>
          <p14:tracePt t="51587" x="4359275" y="5276850"/>
          <p14:tracePt t="51595" x="4376738" y="5294313"/>
          <p14:tracePt t="51602" x="4402138" y="5311775"/>
          <p14:tracePt t="51611" x="4410075" y="5319713"/>
          <p14:tracePt t="51618" x="4427538" y="5319713"/>
          <p14:tracePt t="51627" x="4445000" y="5327650"/>
          <p14:tracePt t="51643" x="4452938" y="5327650"/>
          <p14:tracePt t="51668" x="4460875" y="5327650"/>
          <p14:tracePt t="51684" x="4470400" y="5327650"/>
          <p14:tracePt t="51691" x="4478338" y="5327650"/>
          <p14:tracePt t="51700" x="4495800" y="5327650"/>
          <p14:tracePt t="51749" x="4503738" y="5327650"/>
          <p14:tracePt t="51932" x="4513263" y="5353050"/>
          <p14:tracePt t="51939" x="4513263" y="5370513"/>
          <p14:tracePt t="51946" x="4521200" y="5380038"/>
          <p14:tracePt t="51955" x="4521200" y="5405438"/>
          <p14:tracePt t="51961" x="4529138" y="5430838"/>
          <p14:tracePt t="51971" x="4538663" y="5446713"/>
          <p14:tracePt t="51979" x="4546600" y="5456238"/>
          <p14:tracePt t="51986" x="4546600" y="5472113"/>
          <p14:tracePt t="51995" x="4546600" y="5481638"/>
          <p14:tracePt t="52003" x="4554538" y="5481638"/>
          <p14:tracePt t="52011" x="4564063" y="5489575"/>
          <p14:tracePt t="52067" x="4572000" y="5497513"/>
          <p14:tracePt t="52372" x="4579938" y="5497513"/>
          <p14:tracePt t="52419" x="4597400" y="5514975"/>
          <p14:tracePt t="52459" x="4597400" y="5524500"/>
          <p14:tracePt t="52491" x="4614863" y="5532438"/>
          <p14:tracePt t="52507" x="4622800" y="5540375"/>
          <p14:tracePt t="52522" x="4622800" y="5549900"/>
          <p14:tracePt t="52540" x="4640263" y="5557838"/>
          <p14:tracePt t="52554" x="4648200" y="5557838"/>
          <p14:tracePt t="52579" x="4657725" y="5565775"/>
          <p14:tracePt t="52882" x="4665663" y="5575300"/>
          <p14:tracePt t="52914" x="4673600" y="5583238"/>
          <p14:tracePt t="53643" x="4683125" y="5583238"/>
          <p14:tracePt t="53682" x="4691063" y="5583238"/>
          <p14:tracePt t="53955" x="4691063" y="5575300"/>
          <p14:tracePt t="53971" x="4691063" y="5557838"/>
          <p14:tracePt t="53987" x="4691063" y="5549900"/>
          <p14:tracePt t="54003" x="4691063" y="5540375"/>
          <p14:tracePt t="54018" x="4691063" y="5524500"/>
          <p14:tracePt t="54043" x="4691063" y="5514975"/>
          <p14:tracePt t="54403" x="4691063" y="5507038"/>
          <p14:tracePt t="54420" x="4691063" y="5497513"/>
          <p14:tracePt t="54515" x="4699000" y="5489575"/>
          <p14:tracePt t="54524" x="4716463" y="5489575"/>
          <p14:tracePt t="54530" x="4741863" y="5489575"/>
          <p14:tracePt t="54538" x="4767263" y="5489575"/>
          <p14:tracePt t="54546" x="4802188" y="5497513"/>
          <p14:tracePt t="54554" x="4835525" y="5507038"/>
          <p14:tracePt t="54563" x="4860925" y="5514975"/>
          <p14:tracePt t="54571" x="4903788" y="5532438"/>
          <p14:tracePt t="54579" x="4962525" y="5557838"/>
          <p14:tracePt t="54587" x="4997450" y="5565775"/>
          <p14:tracePt t="54595" x="5038725" y="5575300"/>
          <p14:tracePt t="54603" x="5073650" y="5591175"/>
          <p14:tracePt t="54611" x="5091113" y="5591175"/>
          <p14:tracePt t="54618" x="5116513" y="5608638"/>
          <p14:tracePt t="54626" x="5124450" y="5616575"/>
          <p14:tracePt t="54636" x="5132388" y="5616575"/>
          <p14:tracePt t="54643" x="5141913" y="5616575"/>
          <p14:tracePt t="54685" x="5149850" y="5634038"/>
          <p14:tracePt t="54691" x="5157788" y="5641975"/>
          <p14:tracePt t="54707" x="5157788" y="5651500"/>
          <p14:tracePt t="54717" x="5157788" y="5668963"/>
          <p14:tracePt t="54722" x="5157788" y="5676900"/>
          <p14:tracePt t="54730" x="5157788" y="5702300"/>
          <p14:tracePt t="54739" x="5157788" y="5710238"/>
          <p14:tracePt t="54747" x="5157788" y="5727700"/>
          <p14:tracePt t="54754" x="5157788" y="5753100"/>
          <p14:tracePt t="54763" x="5157788" y="5778500"/>
          <p14:tracePt t="54771" x="5157788" y="5803900"/>
          <p14:tracePt t="54779" x="5157788" y="5846763"/>
          <p14:tracePt t="54787" x="5149850" y="5872163"/>
          <p14:tracePt t="54795" x="5149850" y="5915025"/>
          <p14:tracePt t="54804" x="5141913" y="5948363"/>
          <p14:tracePt t="54811" x="5141913" y="5957888"/>
          <p14:tracePt t="54819" x="5141913" y="5991225"/>
          <p14:tracePt t="54828" x="5141913" y="6016625"/>
          <p14:tracePt t="54836" x="5141913" y="6024563"/>
          <p14:tracePt t="54843" x="5141913" y="6034088"/>
          <p14:tracePt t="54852" x="5141913" y="6049963"/>
          <p14:tracePt t="54869" x="5141913" y="6059488"/>
          <p14:tracePt t="54908" x="5141913" y="6076950"/>
          <p14:tracePt t="54947" x="5141913" y="6084888"/>
          <p14:tracePt t="54954" x="5149850" y="6092825"/>
          <p14:tracePt t="54963" x="5157788" y="6092825"/>
          <p14:tracePt t="54972" x="5167313" y="6092825"/>
          <p14:tracePt t="54978" x="5183188" y="6102350"/>
          <p14:tracePt t="54987" x="5200650" y="6118225"/>
          <p14:tracePt t="54995" x="5218113" y="6118225"/>
          <p14:tracePt t="55003" x="5243513" y="6127750"/>
          <p14:tracePt t="55010" x="5243513" y="6135688"/>
          <p14:tracePt t="55019" x="5268913" y="6135688"/>
          <p14:tracePt t="55036" x="5276850" y="6135688"/>
          <p14:tracePt t="55042" x="5294313" y="6143625"/>
          <p14:tracePt t="55053" x="5311775" y="6153150"/>
          <p14:tracePt t="55058" x="5319713" y="6161088"/>
          <p14:tracePt t="55069" x="5345113" y="6161088"/>
          <p14:tracePt t="55074" x="5353050" y="6161088"/>
          <p14:tracePt t="55085" x="5370513" y="6169025"/>
          <p14:tracePt t="55090" x="5387975" y="6178550"/>
          <p14:tracePt t="55099" x="5405438" y="6178550"/>
          <p14:tracePt t="55106" x="5430838" y="6178550"/>
          <p14:tracePt t="55114" x="5456238" y="6178550"/>
          <p14:tracePt t="55122" x="5472113" y="6178550"/>
          <p14:tracePt t="55130" x="5514975" y="6186488"/>
          <p14:tracePt t="55146" x="5600700" y="6211888"/>
          <p14:tracePt t="55154" x="5626100" y="6211888"/>
          <p14:tracePt t="55163" x="5676900" y="6221413"/>
          <p14:tracePt t="55172" x="5719763" y="6229350"/>
          <p14:tracePt t="55178" x="5761038" y="6237288"/>
          <p14:tracePt t="55187" x="5795963" y="6237288"/>
          <p14:tracePt t="55194" x="5829300" y="6237288"/>
          <p14:tracePt t="55203" x="5864225" y="6237288"/>
          <p14:tracePt t="55211" x="5889625" y="6246813"/>
          <p14:tracePt t="55220" x="5922963" y="6246813"/>
          <p14:tracePt t="55227" x="5957888" y="6246813"/>
          <p14:tracePt t="55236" x="5983288" y="6254750"/>
          <p14:tracePt t="55243" x="5999163" y="6254750"/>
          <p14:tracePt t="55253" x="6034088" y="6254750"/>
          <p14:tracePt t="55259" x="6059488" y="6262688"/>
          <p14:tracePt t="55269" x="6084888" y="6262688"/>
          <p14:tracePt t="55274" x="6127750" y="6262688"/>
          <p14:tracePt t="55285" x="6169025" y="6262688"/>
          <p14:tracePt t="55291" x="6211888" y="6262688"/>
          <p14:tracePt t="55302" x="6254750" y="6272213"/>
          <p14:tracePt t="55307" x="6297613" y="6272213"/>
          <p14:tracePt t="55314" x="6348413" y="6272213"/>
          <p14:tracePt t="55323" x="6399213" y="6272213"/>
          <p14:tracePt t="55330" x="6450013" y="6272213"/>
          <p14:tracePt t="55340" x="6500813" y="6272213"/>
          <p14:tracePt t="55347" x="6535738" y="6272213"/>
          <p14:tracePt t="55354" x="6577013" y="6272213"/>
          <p14:tracePt t="55362" x="6611938" y="6272213"/>
          <p14:tracePt t="55371" x="6662738" y="6272213"/>
          <p14:tracePt t="55378" x="6688138" y="6272213"/>
          <p14:tracePt t="55387" x="6713538" y="6272213"/>
          <p14:tracePt t="55394" x="6738938" y="6272213"/>
          <p14:tracePt t="55403" x="6764338" y="6272213"/>
          <p14:tracePt t="55410" x="6772275" y="6272213"/>
          <p14:tracePt t="55419" x="6799263" y="6272213"/>
          <p14:tracePt t="55426" x="6815138" y="6272213"/>
          <p14:tracePt t="55443" x="6824663" y="6272213"/>
          <p14:tracePt t="55453" x="6840538" y="6262688"/>
          <p14:tracePt t="55539" x="6858000" y="6254750"/>
          <p14:tracePt t="55683" x="6865938" y="6246813"/>
          <p14:tracePt t="55739" x="6875463" y="6246813"/>
          <p14:tracePt t="55754" x="6883400" y="6237288"/>
          <p14:tracePt t="55803" x="6891338" y="6229350"/>
          <p14:tracePt t="55835" x="6900863" y="6229350"/>
          <p14:tracePt t="55853" x="6916738" y="6221413"/>
          <p14:tracePt t="55875" x="6926263" y="6211888"/>
          <p14:tracePt t="55885" x="6934200" y="6211888"/>
          <p14:tracePt t="55891" x="6943725" y="6203950"/>
          <p14:tracePt t="55901" x="6951663" y="6203950"/>
          <p14:tracePt t="55907" x="6959600" y="6203950"/>
          <p14:tracePt t="55913" x="6959600" y="6194425"/>
          <p14:tracePt t="55923" x="6977063" y="6186488"/>
          <p14:tracePt t="55930" x="6985000" y="6186488"/>
          <p14:tracePt t="55938" x="6985000" y="6178550"/>
          <p14:tracePt t="55948" x="7002463" y="6178550"/>
          <p14:tracePt t="55954" x="7010400" y="6178550"/>
          <p14:tracePt t="55964" x="7010400" y="6169025"/>
          <p14:tracePt t="55970" x="7027863" y="6161088"/>
          <p14:tracePt t="55979" x="7035800" y="6153150"/>
          <p14:tracePt t="55987" x="7045325" y="6153150"/>
          <p14:tracePt t="55994" x="7053263" y="6143625"/>
          <p14:tracePt t="56003" x="7061200" y="6135688"/>
          <p14:tracePt t="56010" x="7070725" y="6127750"/>
          <p14:tracePt t="56044" x="7078663" y="6127750"/>
          <p14:tracePt t="56060" x="7088188" y="6118225"/>
          <p14:tracePt t="56075" x="7088188" y="6110288"/>
          <p14:tracePt t="56094" x="7113588" y="6102350"/>
          <p14:tracePt t="56100" x="7113588" y="6092825"/>
          <p14:tracePt t="56108" x="7121525" y="6092825"/>
          <p14:tracePt t="56115" x="7129463" y="6084888"/>
          <p14:tracePt t="56123" x="7138988" y="6084888"/>
          <p14:tracePt t="56131" x="7138988" y="6076950"/>
          <p14:tracePt t="56138" x="7146925" y="6067425"/>
          <p14:tracePt t="56147" x="7154863" y="6059488"/>
          <p14:tracePt t="56164" x="7164388" y="6049963"/>
          <p14:tracePt t="56179" x="7172325" y="6042025"/>
          <p14:tracePt t="56188" x="7180263" y="6034088"/>
          <p14:tracePt t="56210" x="7189788" y="6024563"/>
          <p14:tracePt t="56226" x="7189788" y="6016625"/>
          <p14:tracePt t="56242" x="7197725" y="6008688"/>
          <p14:tracePt t="56259" x="7205663" y="5999163"/>
          <p14:tracePt t="56269" x="7205663" y="5991225"/>
          <p14:tracePt t="56285" x="7215188" y="5991225"/>
          <p14:tracePt t="56298" x="7223125" y="5983288"/>
          <p14:tracePt t="56315" x="7223125" y="5973763"/>
          <p14:tracePt t="56362" x="7232650" y="5965825"/>
          <p14:tracePt t="56387" x="7232650" y="5957888"/>
          <p14:tracePt t="56419" x="7240588" y="5948363"/>
          <p14:tracePt t="56538" x="7240588" y="5940425"/>
          <p14:tracePt t="56707" x="7240588" y="5932488"/>
          <p14:tracePt t="56723" x="7240588" y="5922963"/>
          <p14:tracePt t="56740" x="7258050" y="5905500"/>
          <p14:tracePt t="56811" x="7258050" y="5897563"/>
          <p14:tracePt t="57307" x="7265988" y="5897563"/>
          <p14:tracePt t="57314" x="7273925" y="5897563"/>
          <p14:tracePt t="57331" x="7291388" y="5897563"/>
          <p14:tracePt t="57339" x="7291388" y="5905500"/>
          <p14:tracePt t="57347" x="7308850" y="5915025"/>
          <p14:tracePt t="57354" x="7334250" y="5922963"/>
          <p14:tracePt t="57363" x="7342188" y="5932488"/>
          <p14:tracePt t="57370" x="7350125" y="5932488"/>
          <p14:tracePt t="57379" x="7377113" y="5940425"/>
          <p14:tracePt t="57387" x="7385050" y="5948363"/>
          <p14:tracePt t="57395" x="7392988" y="5948363"/>
          <p14:tracePt t="57411" x="7402513" y="5957888"/>
          <p14:tracePt t="57571" x="7410450" y="5957888"/>
          <p14:tracePt t="57579" x="7418388" y="5957888"/>
          <p14:tracePt t="57611" x="7427913" y="5948363"/>
          <p14:tracePt t="57627" x="7435850" y="5948363"/>
          <p14:tracePt t="57636" x="7443788" y="5940425"/>
          <p14:tracePt t="57643" x="7453313" y="5940425"/>
          <p14:tracePt t="57659" x="7453313" y="5932488"/>
          <p14:tracePt t="57714" x="7461250" y="5932488"/>
          <p14:tracePt t="57779" x="7469188" y="5922963"/>
          <p14:tracePt t="57804" x="7469188" y="5915025"/>
          <p14:tracePt t="57811" x="7469188" y="5905500"/>
          <p14:tracePt t="57850" x="7469188" y="5889625"/>
          <p14:tracePt t="57869" x="7469188" y="5880100"/>
          <p14:tracePt t="57882" x="7469188" y="5872163"/>
          <p14:tracePt t="57891" x="7469188" y="5854700"/>
          <p14:tracePt t="57914" x="7461250" y="5846763"/>
          <p14:tracePt t="57931" x="7461250" y="5838825"/>
          <p14:tracePt t="57939" x="7461250" y="5829300"/>
          <p14:tracePt t="58099" x="7461250" y="5821363"/>
          <p14:tracePt t="72114" x="7461250" y="5813425"/>
          <p14:tracePt t="72258" x="7453313" y="5821363"/>
          <p14:tracePt t="72266" x="7435850" y="5854700"/>
          <p14:tracePt t="72277" x="7427913" y="5889625"/>
          <p14:tracePt t="72282" x="7410450" y="5905500"/>
          <p14:tracePt t="72294" x="7385050" y="5948363"/>
          <p14:tracePt t="72298" x="7359650" y="5983288"/>
          <p14:tracePt t="72309" x="7316788" y="6034088"/>
          <p14:tracePt t="72314" x="7273925" y="6067425"/>
          <p14:tracePt t="72326" x="7240588" y="6092825"/>
          <p14:tracePt t="72332" x="7189788" y="6127750"/>
          <p14:tracePt t="72338" x="7138988" y="6161088"/>
          <p14:tracePt t="72347" x="7104063" y="6178550"/>
          <p14:tracePt t="72355" x="7045325" y="6211888"/>
          <p14:tracePt t="72363" x="7019925" y="6211888"/>
          <p14:tracePt t="72371" x="6994525" y="6211888"/>
          <p14:tracePt t="72412" x="6977063" y="6211888"/>
          <p14:tracePt t="72419" x="6969125" y="6211888"/>
          <p14:tracePt t="72426" x="6951663" y="6211888"/>
          <p14:tracePt t="72434" x="6934200" y="6211888"/>
          <p14:tracePt t="72444" x="6908800" y="6194425"/>
          <p14:tracePt t="72450" x="6891338" y="6186488"/>
          <p14:tracePt t="72461" x="6875463" y="6169025"/>
          <p14:tracePt t="72466" x="6858000" y="6153150"/>
          <p14:tracePt t="72477" x="6840538" y="6143625"/>
          <p14:tracePt t="72483" x="6840538" y="6135688"/>
          <p14:tracePt t="72493" x="6815138" y="6092825"/>
          <p14:tracePt t="72499" x="6807200" y="6076950"/>
          <p14:tracePt t="72509" x="6789738" y="6042025"/>
          <p14:tracePt t="72514" x="6789738" y="6024563"/>
          <p14:tracePt t="72523" x="6772275" y="5983288"/>
          <p14:tracePt t="72530" x="6772275" y="5940425"/>
          <p14:tracePt t="72538" x="6772275" y="5932488"/>
          <p14:tracePt t="72546" x="6764338" y="5889625"/>
          <p14:tracePt t="72555" x="6764338" y="5846763"/>
          <p14:tracePt t="72563" x="6764338" y="5813425"/>
          <p14:tracePt t="72571" x="6756400" y="5788025"/>
          <p14:tracePt t="72579" x="6756400" y="5761038"/>
          <p14:tracePt t="72587" x="6756400" y="5735638"/>
          <p14:tracePt t="72594" x="6746875" y="5727700"/>
          <p14:tracePt t="72603" x="6746875" y="5719763"/>
          <p14:tracePt t="72611" x="6746875" y="5702300"/>
          <p14:tracePt t="85347" x="6731000" y="5694363"/>
          <p14:tracePt t="85366" x="6731000" y="5684838"/>
          <p14:tracePt t="85370" x="6721475" y="5676900"/>
          <p14:tracePt t="85381" x="6705600" y="5676900"/>
          <p14:tracePt t="85387" x="6705600" y="5668963"/>
          <p14:tracePt t="85394" x="6696075" y="5668963"/>
          <p14:tracePt t="85403" x="6688138" y="5668963"/>
          <p14:tracePt t="85410" x="6688138" y="5659438"/>
          <p14:tracePt t="85419" x="6670675" y="5641975"/>
          <p14:tracePt t="85435" x="6645275" y="5634038"/>
          <p14:tracePt t="85442" x="6619875" y="5626100"/>
          <p14:tracePt t="85451" x="6611938" y="5626100"/>
          <p14:tracePt t="85466" x="6594475" y="5616575"/>
          <p14:tracePt t="85474" x="6586538" y="5608638"/>
          <p14:tracePt t="85484" x="6586538" y="5600700"/>
          <p14:tracePt t="85500" x="6577013" y="5600700"/>
          <p14:tracePt t="85724" x="6569075" y="5600700"/>
          <p14:tracePt t="85731" x="6577013" y="5600700"/>
          <p14:tracePt t="85738" x="6594475" y="5616575"/>
          <p14:tracePt t="85750" x="6594475" y="5626100"/>
          <p14:tracePt t="85755" x="6602413" y="5626100"/>
          <p14:tracePt t="85766" x="6611938" y="5634038"/>
          <p14:tracePt t="85772" x="6611938" y="5641975"/>
          <p14:tracePt t="85788" x="6619875" y="5641975"/>
          <p14:tracePt t="85859" x="6627813" y="5651500"/>
          <p14:tracePt t="85868" x="6637338" y="5651500"/>
          <p14:tracePt t="85874" x="6654800" y="5641975"/>
          <p14:tracePt t="85883" x="6696075" y="5600700"/>
          <p14:tracePt t="85890" x="6731000" y="5565775"/>
          <p14:tracePt t="85900" x="6781800" y="5524500"/>
          <p14:tracePt t="85906" x="6832600" y="5472113"/>
          <p14:tracePt t="85916" x="6875463" y="5405438"/>
          <p14:tracePt t="85922" x="6916738" y="5370513"/>
          <p14:tracePt t="85933" x="6969125" y="5302250"/>
          <p14:tracePt t="85938" x="7027863" y="5235575"/>
          <p14:tracePt t="85949" x="7088188" y="5175250"/>
          <p14:tracePt t="85954" x="7129463" y="5124450"/>
          <p14:tracePt t="85963" x="7223125" y="5038725"/>
          <p14:tracePt t="85970" x="7299325" y="4972050"/>
          <p14:tracePt t="85978" x="7385050" y="4911725"/>
          <p14:tracePt t="85986" x="7461250" y="4868863"/>
          <p14:tracePt t="85994" x="7537450" y="4802188"/>
          <p14:tracePt t="86002" x="7613650" y="4759325"/>
          <p14:tracePt t="86011" x="7673975" y="4724400"/>
          <p14:tracePt t="86018" x="7716838" y="4708525"/>
          <p14:tracePt t="86027" x="7750175" y="4683125"/>
          <p14:tracePt t="86034" x="7775575" y="4648200"/>
          <p14:tracePt t="86042" x="7810500" y="4579938"/>
          <p14:tracePt t="86050" x="7826375" y="4564063"/>
          <p14:tracePt t="86058" x="7851775" y="4538663"/>
          <p14:tracePt t="86066" x="7877175" y="4538663"/>
          <p14:tracePt t="86074" x="7902575" y="4538663"/>
          <p14:tracePt t="86083" x="7945438" y="4538663"/>
          <p14:tracePt t="86090" x="7962900" y="4538663"/>
          <p14:tracePt t="86107" x="7970838" y="4538663"/>
          <p14:tracePt t="86235" x="7920038" y="4572000"/>
          <p14:tracePt t="86243" x="7767638" y="4630738"/>
          <p14:tracePt t="86252" x="7648575" y="4691063"/>
          <p14:tracePt t="86259" x="7478713" y="4759325"/>
          <p14:tracePt t="86269" x="7324725" y="4810125"/>
          <p14:tracePt t="86274" x="7223125" y="4835525"/>
          <p14:tracePt t="86283" x="7164388" y="4852988"/>
          <p14:tracePt t="86290" x="7104063" y="4852988"/>
          <p14:tracePt t="86299" x="7078663" y="4852988"/>
          <p14:tracePt t="86307" x="7061200" y="4852988"/>
          <p14:tracePt t="86323" x="7053263" y="4852988"/>
          <p14:tracePt t="86349" x="7053263" y="4835525"/>
          <p14:tracePt t="86355" x="7053263" y="4827588"/>
          <p14:tracePt t="86371" x="7053263" y="4818063"/>
          <p14:tracePt t="86387" x="7053263" y="4802188"/>
          <p14:tracePt t="86395" x="7053263" y="4792663"/>
          <p14:tracePt t="86403" x="7053263" y="4784725"/>
          <p14:tracePt t="86419" x="7053263" y="4775200"/>
          <p14:tracePt t="86427" x="7053263" y="4759325"/>
          <p14:tracePt t="86434" x="7053263" y="4733925"/>
          <p14:tracePt t="86443" x="7078663" y="4716463"/>
          <p14:tracePt t="86451" x="7096125" y="4708525"/>
          <p14:tracePt t="86459" x="7113588" y="4691063"/>
          <p14:tracePt t="86467" x="7146925" y="4673600"/>
          <p14:tracePt t="86474" x="7172325" y="4648200"/>
          <p14:tracePt t="86484" x="7189788" y="4630738"/>
          <p14:tracePt t="86491" x="7215188" y="4605338"/>
          <p14:tracePt t="86499" x="7248525" y="4589463"/>
          <p14:tracePt t="86507" x="7291388" y="4564063"/>
          <p14:tracePt t="86517" x="7324725" y="4538663"/>
          <p14:tracePt t="86523" x="7359650" y="4503738"/>
          <p14:tracePt t="86532" x="7385050" y="4495800"/>
          <p14:tracePt t="86539" x="7435850" y="4452938"/>
          <p14:tracePt t="86549" x="7461250" y="4435475"/>
          <p14:tracePt t="86555" x="7504113" y="4410075"/>
          <p14:tracePt t="86566" x="7554913" y="4384675"/>
          <p14:tracePt t="86571" x="7597775" y="4359275"/>
          <p14:tracePt t="86578" x="7639050" y="4333875"/>
          <p14:tracePt t="86587" x="7691438" y="4300538"/>
          <p14:tracePt t="86595" x="7732713" y="4283075"/>
          <p14:tracePt t="86604" x="7800975" y="4257675"/>
          <p14:tracePt t="86611" x="7877175" y="4224338"/>
          <p14:tracePt t="86619" x="7945438" y="4197350"/>
          <p14:tracePt t="86627" x="8064500" y="4171950"/>
          <p14:tracePt t="86634" x="8175625" y="4164013"/>
          <p14:tracePt t="86643" x="8320088" y="4130675"/>
          <p14:tracePt t="86650" x="8447088" y="4105275"/>
          <p14:tracePt t="86659" x="8591550" y="4079875"/>
          <p14:tracePt t="86667" x="8769350" y="4052888"/>
          <p14:tracePt t="86675" x="8931275" y="4027488"/>
          <p14:tracePt t="86684" x="9101138" y="4002088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10F66-84EA-4803-9C19-7EEC044AA5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5600" y="965870"/>
            <a:ext cx="8569647" cy="576029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의사결정표의 작성 절차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명세할 모든 조건과 변수를 식별하고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변수가 취할 수 있는 모든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조건들의 조합의 수를 계산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의사결정표에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요구되는 가능한 모든 처리방법을 식별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표의 왼쪽에 조건들과 처리방법들을 표시하고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오른쪽에는 조건들의 조합인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규칙에 번호를 부여함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표의 세로로 이루어진 칸에 조건들의 조합을 하나씩 채워 넣음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규칙에 대해 적절한 처리방법을 식별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의사결정표에서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생략되는 부분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모순되는 부분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모호한 부분 등의 유무 확인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사용자와 생략되는 부분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모순되는 부분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모호한 부분 등을 토론해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의사결정표에 반영시킴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1784F38B-BE13-49CB-A169-76B71D7CB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917AC-DD30-4596-93E4-E27D36D99B7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B543536-B7A2-4F39-8AD5-FD865CA2C7A4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 </a:t>
            </a:r>
            <a:r>
              <a:rPr kumimoji="0"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300"/>
    </mc:Choice>
    <mc:Fallback xmlns="">
      <p:transition spd="slow" advTm="218300"/>
    </mc:Fallback>
  </mc:AlternateContent>
  <p:extLst>
    <p:ext uri="{3A86A75C-4F4B-4683-9AE1-C65F6400EC91}">
      <p14:laserTraceLst xmlns:p14="http://schemas.microsoft.com/office/powerpoint/2010/main">
        <p14:tracePtLst>
          <p14:tracePt t="659" x="8583613" y="3441700"/>
          <p14:tracePt t="668" x="8208963" y="3441700"/>
          <p14:tracePt t="678" x="7750175" y="3441700"/>
          <p14:tracePt t="684" x="7316788" y="3441700"/>
          <p14:tracePt t="693" x="6883400" y="3441700"/>
          <p14:tracePt t="700" x="6399213" y="3441700"/>
          <p14:tracePt t="706" x="6024563" y="3441700"/>
          <p14:tracePt t="715" x="5634038" y="3408363"/>
          <p14:tracePt t="723" x="5243513" y="3330575"/>
          <p14:tracePt t="732" x="5013325" y="3289300"/>
          <p14:tracePt t="740" x="4911725" y="3254375"/>
          <p14:tracePt t="747" x="4827588" y="3211513"/>
          <p14:tracePt t="755" x="4749800" y="3186113"/>
          <p14:tracePt t="763" x="4683125" y="3135313"/>
          <p14:tracePt t="772" x="4657725" y="3094038"/>
          <p14:tracePt t="780" x="4630738" y="3051175"/>
          <p14:tracePt t="788" x="4614863" y="3033713"/>
          <p14:tracePt t="796" x="4564063" y="3016250"/>
          <p14:tracePt t="804" x="4554538" y="3016250"/>
          <p14:tracePt t="812" x="4546600" y="3016250"/>
          <p14:tracePt t="1148" x="4538663" y="3016250"/>
          <p14:tracePt t="1155" x="4538663" y="3067050"/>
          <p14:tracePt t="1164" x="4538663" y="3084513"/>
          <p14:tracePt t="1172" x="4538663" y="3094038"/>
          <p14:tracePt t="1180" x="4554538" y="3094038"/>
          <p14:tracePt t="1188" x="4579938" y="3094038"/>
          <p14:tracePt t="1196" x="4589463" y="3084513"/>
          <p14:tracePt t="1205" x="4605338" y="3067050"/>
          <p14:tracePt t="1212" x="4614863" y="3067050"/>
          <p14:tracePt t="1219" x="4622800" y="3051175"/>
          <p14:tracePt t="1230" x="4622800" y="3041650"/>
          <p14:tracePt t="1262" x="4622800" y="3033713"/>
          <p14:tracePt t="1268" x="4622800" y="3025775"/>
          <p14:tracePt t="1277" x="4622800" y="3000375"/>
          <p14:tracePt t="1284" x="4630738" y="2974975"/>
          <p14:tracePt t="1290" x="4630738" y="2965450"/>
          <p14:tracePt t="1299" x="4630738" y="2940050"/>
          <p14:tracePt t="1307" x="4630738" y="2914650"/>
          <p14:tracePt t="1316" x="4622800" y="2897188"/>
          <p14:tracePt t="1324" x="4605338" y="2881313"/>
          <p14:tracePt t="1332" x="4589463" y="2846388"/>
          <p14:tracePt t="1339" x="4572000" y="2820988"/>
          <p14:tracePt t="1348" x="4554538" y="2787650"/>
          <p14:tracePt t="1355" x="4538663" y="2762250"/>
          <p14:tracePt t="1364" x="4521200" y="2736850"/>
          <p14:tracePt t="1372" x="4503738" y="2693988"/>
          <p14:tracePt t="1379" x="4478338" y="2660650"/>
          <p14:tracePt t="1388" x="4452938" y="2617788"/>
          <p14:tracePt t="1396" x="4435475" y="2592388"/>
          <p14:tracePt t="1404" x="4402138" y="2557463"/>
          <p14:tracePt t="1413" x="4368800" y="2524125"/>
          <p14:tracePt t="1420" x="4359275" y="2498725"/>
          <p14:tracePt t="1429" x="4316413" y="2473325"/>
          <p14:tracePt t="1436" x="4283075" y="2447925"/>
          <p14:tracePt t="1447" x="4232275" y="2413000"/>
          <p14:tracePt t="1452" x="4181475" y="2387600"/>
          <p14:tracePt t="1462" x="4146550" y="2371725"/>
          <p14:tracePt t="1468" x="4113213" y="2336800"/>
          <p14:tracePt t="1478" x="4087813" y="2328863"/>
          <p14:tracePt t="1485" x="4052888" y="2319338"/>
          <p14:tracePt t="1490" x="4011613" y="2293938"/>
          <p14:tracePt t="1499" x="3968750" y="2268538"/>
          <p14:tracePt t="1507" x="3925888" y="2260600"/>
          <p14:tracePt t="1516" x="3892550" y="2243138"/>
          <p14:tracePt t="1524" x="3841750" y="2227263"/>
          <p14:tracePt t="1532" x="3798888" y="2217738"/>
          <p14:tracePt t="1540" x="3730625" y="2192338"/>
          <p14:tracePt t="1547" x="3662363" y="2184400"/>
          <p14:tracePt t="1555" x="3603625" y="2166938"/>
          <p14:tracePt t="1563" x="3527425" y="2149475"/>
          <p14:tracePt t="1572" x="3441700" y="2133600"/>
          <p14:tracePt t="1579" x="3365500" y="2116138"/>
          <p14:tracePt t="1588" x="3289300" y="2108200"/>
          <p14:tracePt t="1597" x="3221038" y="2090738"/>
          <p14:tracePt t="1604" x="3135313" y="2090738"/>
          <p14:tracePt t="1612" x="3059113" y="2065338"/>
          <p14:tracePt t="1619" x="2982913" y="2065338"/>
          <p14:tracePt t="1630" x="2897188" y="2055813"/>
          <p14:tracePt t="1636" x="2855913" y="2039938"/>
          <p14:tracePt t="1646" x="2778125" y="2039938"/>
          <p14:tracePt t="1651" x="2701925" y="2014538"/>
          <p14:tracePt t="1660" x="2617788" y="2005013"/>
          <p14:tracePt t="1668" x="2549525" y="1997075"/>
          <p14:tracePt t="1675" x="2455863" y="1979613"/>
          <p14:tracePt t="1683" x="2371725" y="1971675"/>
          <p14:tracePt t="1690" x="2303463" y="1971675"/>
          <p14:tracePt t="1699" x="2227263" y="1954213"/>
          <p14:tracePt t="1707" x="2141538" y="1938338"/>
          <p14:tracePt t="1716" x="2082800" y="1938338"/>
          <p14:tracePt t="1724" x="2022475" y="1928813"/>
          <p14:tracePt t="1732" x="1946275" y="1920875"/>
          <p14:tracePt t="1740" x="1885950" y="1911350"/>
          <p14:tracePt t="1747" x="1827213" y="1903413"/>
          <p14:tracePt t="1755" x="1784350" y="1895475"/>
          <p14:tracePt t="1763" x="1758950" y="1895475"/>
          <p14:tracePt t="1772" x="1700213" y="1895475"/>
          <p14:tracePt t="1780" x="1665288" y="1870075"/>
          <p14:tracePt t="1787" x="1649413" y="1870075"/>
          <p14:tracePt t="1797" x="1622425" y="1870075"/>
          <p14:tracePt t="1804" x="1606550" y="1870075"/>
          <p14:tracePt t="1813" x="1581150" y="1870075"/>
          <p14:tracePt t="1820" x="1555750" y="1860550"/>
          <p14:tracePt t="1830" x="1530350" y="1852613"/>
          <p14:tracePt t="1837" x="1520825" y="1852613"/>
          <p14:tracePt t="1846" x="1512888" y="1844675"/>
          <p14:tracePt t="1851" x="1504950" y="1844675"/>
          <p14:tracePt t="1868" x="1495425" y="1835150"/>
          <p14:tracePt t="1878" x="1477963" y="1835150"/>
          <p14:tracePt t="1885" x="1477963" y="1827213"/>
          <p14:tracePt t="1890" x="1452563" y="1819275"/>
          <p14:tracePt t="1899" x="1444625" y="1819275"/>
          <p14:tracePt t="1907" x="1444625" y="1809750"/>
          <p14:tracePt t="1916" x="1427163" y="1809750"/>
          <p14:tracePt t="1924" x="1411288" y="1801813"/>
          <p14:tracePt t="1932" x="1411288" y="1793875"/>
          <p14:tracePt t="1939" x="1401763" y="1784350"/>
          <p14:tracePt t="1955" x="1393825" y="1784350"/>
          <p14:tracePt t="1972" x="1393825" y="1776413"/>
          <p14:tracePt t="1989" x="1393825" y="1758950"/>
          <p14:tracePt t="2013" x="1393825" y="1751013"/>
          <p14:tracePt t="2019" x="1393825" y="1733550"/>
          <p14:tracePt t="2030" x="1393825" y="1716088"/>
          <p14:tracePt t="2036" x="1393825" y="1708150"/>
          <p14:tracePt t="2046" x="1401763" y="1690688"/>
          <p14:tracePt t="2061" x="1411288" y="1674813"/>
          <p14:tracePt t="2068" x="1411288" y="1665288"/>
          <p14:tracePt t="2077" x="1419225" y="1657350"/>
          <p14:tracePt t="2084" x="1427163" y="1649413"/>
          <p14:tracePt t="2091" x="1436688" y="1631950"/>
          <p14:tracePt t="2099" x="1436688" y="1622425"/>
          <p14:tracePt t="2107" x="1444625" y="1614488"/>
          <p14:tracePt t="2115" x="1452563" y="1614488"/>
          <p14:tracePt t="2124" x="1452563" y="1606550"/>
          <p14:tracePt t="2131" x="1462088" y="1597025"/>
          <p14:tracePt t="2139" x="1470025" y="1589088"/>
          <p14:tracePt t="2159" x="1477963" y="1581150"/>
          <p14:tracePt t="2165" x="1487488" y="1571625"/>
          <p14:tracePt t="2182" x="1495425" y="1571625"/>
          <p14:tracePt t="2188" x="1495425" y="1563688"/>
          <p14:tracePt t="2198" x="1504950" y="1563688"/>
          <p14:tracePt t="2204" x="1512888" y="1555750"/>
          <p14:tracePt t="2214" x="1520825" y="1546225"/>
          <p14:tracePt t="2230" x="1530350" y="1546225"/>
          <p14:tracePt t="2246" x="1538288" y="1538288"/>
          <p14:tracePt t="2252" x="1546225" y="1538288"/>
          <p14:tracePt t="2262" x="1563688" y="1530350"/>
          <p14:tracePt t="2269" x="1571625" y="1530350"/>
          <p14:tracePt t="2275" x="1581150" y="1520825"/>
          <p14:tracePt t="2283" x="1597025" y="1520825"/>
          <p14:tracePt t="2290" x="1606550" y="1520825"/>
          <p14:tracePt t="2299" x="1614488" y="1512888"/>
          <p14:tracePt t="2308" x="1622425" y="1512888"/>
          <p14:tracePt t="2316" x="1639888" y="1512888"/>
          <p14:tracePt t="2324" x="1665288" y="1504950"/>
          <p14:tracePt t="2331" x="1682750" y="1495425"/>
          <p14:tracePt t="2339" x="1690688" y="1495425"/>
          <p14:tracePt t="2347" x="1716088" y="1495425"/>
          <p14:tracePt t="2355" x="1741488" y="1495425"/>
          <p14:tracePt t="2363" x="1776413" y="1487488"/>
          <p14:tracePt t="2371" x="1793875" y="1487488"/>
          <p14:tracePt t="2379" x="1819275" y="1487488"/>
          <p14:tracePt t="2389" x="1852613" y="1487488"/>
          <p14:tracePt t="2397" x="1860550" y="1477963"/>
          <p14:tracePt t="2405" x="1895475" y="1477963"/>
          <p14:tracePt t="2413" x="1928813" y="1477963"/>
          <p14:tracePt t="2419" x="1946275" y="1477963"/>
          <p14:tracePt t="2430" x="1979613" y="1477963"/>
          <p14:tracePt t="2436" x="2005013" y="1477963"/>
          <p14:tracePt t="2446" x="2030413" y="1470025"/>
          <p14:tracePt t="2452" x="2055813" y="1470025"/>
          <p14:tracePt t="2462" x="2082800" y="1470025"/>
          <p14:tracePt t="2468" x="2108200" y="1470025"/>
          <p14:tracePt t="2475" x="2124075" y="1470025"/>
          <p14:tracePt t="2483" x="2159000" y="1470025"/>
          <p14:tracePt t="2491" x="2192338" y="1470025"/>
          <p14:tracePt t="2499" x="2227263" y="1470025"/>
          <p14:tracePt t="2508" x="2252663" y="1470025"/>
          <p14:tracePt t="2516" x="2286000" y="1470025"/>
          <p14:tracePt t="2524" x="2311400" y="1470025"/>
          <p14:tracePt t="2532" x="2328863" y="1470025"/>
          <p14:tracePt t="2539" x="2354263" y="1470025"/>
          <p14:tracePt t="2547" x="2387600" y="1470025"/>
          <p14:tracePt t="2555" x="2413000" y="1470025"/>
          <p14:tracePt t="2563" x="2430463" y="1470025"/>
          <p14:tracePt t="2572" x="2455863" y="1470025"/>
          <p14:tracePt t="2580" x="2481263" y="1470025"/>
          <p14:tracePt t="2588" x="2489200" y="1470025"/>
          <p14:tracePt t="2596" x="2516188" y="1470025"/>
          <p14:tracePt t="2604" x="2532063" y="1470025"/>
          <p14:tracePt t="2614" x="2549525" y="1470025"/>
          <p14:tracePt t="2619" x="2566988" y="1470025"/>
          <p14:tracePt t="2629" x="2574925" y="1470025"/>
          <p14:tracePt t="2636" x="2600325" y="1470025"/>
          <p14:tracePt t="2645" x="2617788" y="1470025"/>
          <p14:tracePt t="2652" x="2633663" y="1470025"/>
          <p14:tracePt t="2661" x="2660650" y="1470025"/>
          <p14:tracePt t="2668" x="2693988" y="1470025"/>
          <p14:tracePt t="2675" x="2719388" y="1470025"/>
          <p14:tracePt t="2684" x="2762250" y="1470025"/>
          <p14:tracePt t="2691" x="2795588" y="1470025"/>
          <p14:tracePt t="2699" x="2838450" y="1470025"/>
          <p14:tracePt t="2708" x="2881313" y="1470025"/>
          <p14:tracePt t="2716" x="2922588" y="1470025"/>
          <p14:tracePt t="2724" x="2974975" y="1470025"/>
          <p14:tracePt t="2732" x="3025775" y="1470025"/>
          <p14:tracePt t="2739" x="3084513" y="1470025"/>
          <p14:tracePt t="2749" x="3144838" y="1470025"/>
          <p14:tracePt t="2756" x="3211513" y="1470025"/>
          <p14:tracePt t="2763" x="3297238" y="1470025"/>
          <p14:tracePt t="2771" x="3382963" y="1470025"/>
          <p14:tracePt t="2779" x="3459163" y="1470025"/>
          <p14:tracePt t="2788" x="3527425" y="1470025"/>
          <p14:tracePt t="2796" x="3586163" y="1470025"/>
          <p14:tracePt t="2803" x="3646488" y="1470025"/>
          <p14:tracePt t="2813" x="3697288" y="1470025"/>
          <p14:tracePt t="2819" x="3756025" y="1470025"/>
          <p14:tracePt t="2830" x="3790950" y="1470025"/>
          <p14:tracePt t="2836" x="3832225" y="1470025"/>
          <p14:tracePt t="2847" x="3867150" y="1470025"/>
          <p14:tracePt t="2852" x="3883025" y="1470025"/>
          <p14:tracePt t="2860" x="3917950" y="1470025"/>
          <p14:tracePt t="2868" x="3943350" y="1470025"/>
          <p14:tracePt t="2874" x="3960813" y="1470025"/>
          <p14:tracePt t="2884" x="3986213" y="1470025"/>
          <p14:tracePt t="2891" x="4002088" y="1470025"/>
          <p14:tracePt t="2899" x="4019550" y="1470025"/>
          <p14:tracePt t="2908" x="4037013" y="1470025"/>
          <p14:tracePt t="2917" x="4052888" y="1470025"/>
          <p14:tracePt t="2932" x="4070350" y="1470025"/>
          <p14:tracePt t="2939" x="4079875" y="1470025"/>
          <p14:tracePt t="2948" x="4087813" y="1470025"/>
          <p14:tracePt t="2956" x="4095750" y="1470025"/>
          <p14:tracePt t="3332" x="4105275" y="1470025"/>
          <p14:tracePt t="3348" x="4113213" y="1470025"/>
          <p14:tracePt t="3459" x="4121150" y="1470025"/>
          <p14:tracePt t="5037" x="4138613" y="1470025"/>
          <p14:tracePt t="5059" x="4146550" y="1470025"/>
          <p14:tracePt t="5068" x="4156075" y="1470025"/>
          <p14:tracePt t="6419" x="4164013" y="1470025"/>
          <p14:tracePt t="6436" x="4164013" y="1487488"/>
          <p14:tracePt t="6452" x="4156075" y="1504950"/>
          <p14:tracePt t="6458" x="4146550" y="1512888"/>
          <p14:tracePt t="6468" x="4146550" y="1530350"/>
          <p14:tracePt t="6476" x="4138613" y="1555750"/>
          <p14:tracePt t="6484" x="4138613" y="1571625"/>
          <p14:tracePt t="6491" x="4130675" y="1606550"/>
          <p14:tracePt t="6499" x="4130675" y="1614488"/>
          <p14:tracePt t="6507" x="4130675" y="1639888"/>
          <p14:tracePt t="6515" x="4121150" y="1665288"/>
          <p14:tracePt t="6523" x="4113213" y="1700213"/>
          <p14:tracePt t="6532" x="4095750" y="1716088"/>
          <p14:tracePt t="6539" x="4095750" y="1733550"/>
          <p14:tracePt t="6548" x="4079875" y="1758950"/>
          <p14:tracePt t="6556" x="4070350" y="1784350"/>
          <p14:tracePt t="6565" x="4070350" y="1793875"/>
          <p14:tracePt t="6571" x="4070350" y="1819275"/>
          <p14:tracePt t="6581" x="4062413" y="1827213"/>
          <p14:tracePt t="6588" x="4062413" y="1835150"/>
          <p14:tracePt t="6598" x="4052888" y="1852613"/>
          <p14:tracePt t="6604" x="4052888" y="1870075"/>
          <p14:tracePt t="6619" x="4052888" y="1885950"/>
          <p14:tracePt t="6627" x="4044950" y="1885950"/>
          <p14:tracePt t="6637" x="4027488" y="1911350"/>
          <p14:tracePt t="6652" x="4027488" y="1920875"/>
          <p14:tracePt t="6669" x="4027488" y="1928813"/>
          <p14:tracePt t="6676" x="4027488" y="1946275"/>
          <p14:tracePt t="6691" x="4027488" y="1954213"/>
          <p14:tracePt t="6699" x="4027488" y="1971675"/>
          <p14:tracePt t="6707" x="4027488" y="1979613"/>
          <p14:tracePt t="6716" x="4027488" y="1989138"/>
          <p14:tracePt t="6724" x="4027488" y="1997075"/>
          <p14:tracePt t="6731" x="4027488" y="2022475"/>
          <p14:tracePt t="6739" x="4037013" y="2039938"/>
          <p14:tracePt t="6749" x="4037013" y="2055813"/>
          <p14:tracePt t="6756" x="4052888" y="2082800"/>
          <p14:tracePt t="6765" x="4062413" y="2108200"/>
          <p14:tracePt t="6771" x="4079875" y="2149475"/>
          <p14:tracePt t="6782" x="4087813" y="2174875"/>
          <p14:tracePt t="6788" x="4105275" y="2217738"/>
          <p14:tracePt t="6798" x="4130675" y="2268538"/>
          <p14:tracePt t="6804" x="4164013" y="2319338"/>
          <p14:tracePt t="6814" x="4171950" y="2354263"/>
          <p14:tracePt t="6819" x="4197350" y="2387600"/>
          <p14:tracePt t="6827" x="4224338" y="2447925"/>
          <p14:tracePt t="6835" x="4240213" y="2498725"/>
          <p14:tracePt t="6843" x="4249738" y="2541588"/>
          <p14:tracePt t="6851" x="4275138" y="2592388"/>
          <p14:tracePt t="6860" x="4291013" y="2625725"/>
          <p14:tracePt t="6868" x="4300538" y="2660650"/>
          <p14:tracePt t="6875" x="4333875" y="2711450"/>
          <p14:tracePt t="6884" x="4359275" y="2752725"/>
          <p14:tracePt t="6891" x="4384675" y="2770188"/>
          <p14:tracePt t="6899" x="4394200" y="2787650"/>
          <p14:tracePt t="6907" x="4394200" y="2805113"/>
          <p14:tracePt t="6915" x="4394200" y="2813050"/>
          <p14:tracePt t="6923" x="4394200" y="2820988"/>
          <p14:tracePt t="6932" x="4394200" y="2830513"/>
          <p14:tracePt t="6939" x="4394200" y="2846388"/>
          <p14:tracePt t="6949" x="4394200" y="2863850"/>
          <p14:tracePt t="6956" x="4394200" y="2871788"/>
          <p14:tracePt t="6965" x="4394200" y="2906713"/>
          <p14:tracePt t="6972" x="4410075" y="2940050"/>
          <p14:tracePt t="6981" x="4427538" y="2974975"/>
          <p14:tracePt t="6987" x="4427538" y="3008313"/>
          <p14:tracePt t="6998" x="4435475" y="3059113"/>
          <p14:tracePt t="7004" x="4460875" y="3135313"/>
          <p14:tracePt t="7014" x="4460875" y="3178175"/>
          <p14:tracePt t="7019" x="4460875" y="3279775"/>
          <p14:tracePt t="7027" x="4460875" y="3365500"/>
          <p14:tracePt t="7036" x="4460875" y="3449638"/>
          <p14:tracePt t="7043" x="4460875" y="3560763"/>
          <p14:tracePt t="7052" x="4460875" y="3662363"/>
          <p14:tracePt t="7059" x="4460875" y="3748088"/>
          <p14:tracePt t="7067" x="4460875" y="3857625"/>
          <p14:tracePt t="7076" x="4460875" y="3960813"/>
          <p14:tracePt t="7084" x="4460875" y="4044950"/>
          <p14:tracePt t="7091" x="4460875" y="4146550"/>
          <p14:tracePt t="7101" x="4460875" y="4232275"/>
          <p14:tracePt t="7108" x="4460875" y="4283075"/>
          <p14:tracePt t="7117" x="4460875" y="4333875"/>
          <p14:tracePt t="7124" x="4460875" y="4359275"/>
          <p14:tracePt t="7133" x="4460875" y="4394200"/>
          <p14:tracePt t="7140" x="4460875" y="4419600"/>
          <p14:tracePt t="7149" x="4452938" y="4445000"/>
          <p14:tracePt t="7166" x="4452938" y="4470400"/>
          <p14:tracePt t="7172" x="4452938" y="4486275"/>
          <p14:tracePt t="7182" x="4452938" y="4503738"/>
          <p14:tracePt t="7188" x="4452938" y="4513263"/>
          <p14:tracePt t="7198" x="4452938" y="4521200"/>
          <p14:tracePt t="7204" x="4452938" y="4546600"/>
          <p14:tracePt t="7213" x="4452938" y="4564063"/>
          <p14:tracePt t="7219" x="4460875" y="4579938"/>
          <p14:tracePt t="7226" x="4478338" y="4605338"/>
          <p14:tracePt t="7236" x="4486275" y="4630738"/>
          <p14:tracePt t="7243" x="4495800" y="4665663"/>
          <p14:tracePt t="7252" x="4503738" y="4699000"/>
          <p14:tracePt t="7260" x="4521200" y="4733925"/>
          <p14:tracePt t="7268" x="4521200" y="4749800"/>
          <p14:tracePt t="7276" x="4529138" y="4802188"/>
          <p14:tracePt t="7284" x="4529138" y="4827588"/>
          <p14:tracePt t="7292" x="4538663" y="4852988"/>
          <p14:tracePt t="7299" x="4538663" y="4894263"/>
          <p14:tracePt t="7307" x="4538663" y="4929188"/>
          <p14:tracePt t="7315" x="4538663" y="4937125"/>
          <p14:tracePt t="7324" x="4538663" y="4972050"/>
          <p14:tracePt t="7332" x="4538663" y="4987925"/>
          <p14:tracePt t="7339" x="4538663" y="5005388"/>
          <p14:tracePt t="7349" x="4538663" y="5022850"/>
          <p14:tracePt t="7356" x="4538663" y="5038725"/>
          <p14:tracePt t="7366" x="4538663" y="5056188"/>
          <p14:tracePt t="7372" x="4538663" y="5091113"/>
          <p14:tracePt t="7382" x="4529138" y="5106988"/>
          <p14:tracePt t="7387" x="4521200" y="5132388"/>
          <p14:tracePt t="7398" x="4513263" y="5149850"/>
          <p14:tracePt t="7403" x="4495800" y="5183188"/>
          <p14:tracePt t="7412" x="4495800" y="5200650"/>
          <p14:tracePt t="7419" x="4495800" y="5226050"/>
          <p14:tracePt t="7426" x="4478338" y="5243513"/>
          <p14:tracePt t="7435" x="4478338" y="5251450"/>
          <p14:tracePt t="7443" x="4460875" y="5268913"/>
          <p14:tracePt t="7452" x="4445000" y="5294313"/>
          <p14:tracePt t="7460" x="4435475" y="5302250"/>
          <p14:tracePt t="7468" x="4427538" y="5327650"/>
          <p14:tracePt t="7475" x="4419600" y="5353050"/>
          <p14:tracePt t="7483" x="4419600" y="5362575"/>
          <p14:tracePt t="7491" x="4410075" y="5387975"/>
          <p14:tracePt t="7499" x="4402138" y="5413375"/>
          <p14:tracePt t="7508" x="4394200" y="5430838"/>
          <p14:tracePt t="7517" x="4384675" y="5456238"/>
          <p14:tracePt t="7524" x="4368800" y="5481638"/>
          <p14:tracePt t="7534" x="4368800" y="5497513"/>
          <p14:tracePt t="7539" x="4359275" y="5532438"/>
          <p14:tracePt t="7549" x="4341813" y="5540375"/>
          <p14:tracePt t="7556" x="4341813" y="5557838"/>
          <p14:tracePt t="7565" x="4333875" y="5591175"/>
          <p14:tracePt t="7572" x="4333875" y="5608638"/>
          <p14:tracePt t="7582" x="4316413" y="5626100"/>
          <p14:tracePt t="7587" x="4308475" y="5641975"/>
          <p14:tracePt t="7597" x="4308475" y="5659438"/>
          <p14:tracePt t="7604" x="4300538" y="5676900"/>
          <p14:tracePt t="7611" x="4291013" y="5684838"/>
          <p14:tracePt t="7619" x="4283075" y="5702300"/>
          <p14:tracePt t="7626" x="4275138" y="5727700"/>
          <p14:tracePt t="7636" x="4257675" y="5745163"/>
          <p14:tracePt t="7643" x="4249738" y="5761038"/>
          <p14:tracePt t="7651" x="4240213" y="5770563"/>
          <p14:tracePt t="7660" x="4240213" y="5778500"/>
          <p14:tracePt t="7667" x="4232275" y="5788025"/>
          <p14:tracePt t="7675" x="4232275" y="5795963"/>
          <p14:tracePt t="7683" x="4224338" y="5813425"/>
          <p14:tracePt t="7691" x="4224338" y="5821363"/>
          <p14:tracePt t="7699" x="4214813" y="5829300"/>
          <p14:tracePt t="7708" x="4206875" y="5829300"/>
          <p14:tracePt t="7716" x="4206875" y="5838825"/>
          <p14:tracePt t="7734" x="4214813" y="5838825"/>
          <p14:tracePt t="7739" x="4275138" y="5813425"/>
          <p14:tracePt t="7749" x="4359275" y="5803900"/>
          <p14:tracePt t="7756" x="4435475" y="5778500"/>
          <p14:tracePt t="7766" x="4513263" y="5727700"/>
          <p14:tracePt t="7772" x="4564063" y="5684838"/>
          <p14:tracePt t="7782" x="4640263" y="5626100"/>
          <p14:tracePt t="7788" x="4665663" y="5600700"/>
          <p14:tracePt t="7798" x="4683125" y="5583238"/>
          <p14:tracePt t="8083" x="4657725" y="5575300"/>
          <p14:tracePt t="8091" x="4630738" y="5565775"/>
          <p14:tracePt t="8101" x="4572000" y="5565775"/>
          <p14:tracePt t="8108" x="4529138" y="5565775"/>
          <p14:tracePt t="8116" x="4478338" y="5565775"/>
          <p14:tracePt t="8125" x="4445000" y="5549900"/>
          <p14:tracePt t="8133" x="4410075" y="5540375"/>
          <p14:tracePt t="8139" x="4376738" y="5524500"/>
          <p14:tracePt t="8149" x="4359275" y="5507038"/>
          <p14:tracePt t="8155" x="4325938" y="5489575"/>
          <p14:tracePt t="8166" x="4308475" y="5472113"/>
          <p14:tracePt t="8171" x="4283075" y="5446713"/>
          <p14:tracePt t="8182" x="4257675" y="5430838"/>
          <p14:tracePt t="8187" x="4232275" y="5395913"/>
          <p14:tracePt t="8196" x="4189413" y="5345113"/>
          <p14:tracePt t="8204" x="4171950" y="5319713"/>
          <p14:tracePt t="8210" x="4164013" y="5276850"/>
          <p14:tracePt t="8219" x="4164013" y="5218113"/>
          <p14:tracePt t="8226" x="4164013" y="5167313"/>
          <p14:tracePt t="8235" x="4164013" y="5106988"/>
          <p14:tracePt t="8250" x="4164013" y="5048250"/>
          <p14:tracePt t="8251" x="4164013" y="4979988"/>
          <p14:tracePt t="8261" x="4164013" y="4903788"/>
          <p14:tracePt t="8267" x="4156075" y="4843463"/>
          <p14:tracePt t="8275" x="4146550" y="4784725"/>
          <p14:tracePt t="8283" x="4138613" y="4724400"/>
          <p14:tracePt t="8292" x="4130675" y="4683125"/>
          <p14:tracePt t="8299" x="4121150" y="4630738"/>
          <p14:tracePt t="8308" x="4121150" y="4614863"/>
          <p14:tracePt t="8316" x="4113213" y="4564063"/>
          <p14:tracePt t="8324" x="4105275" y="4521200"/>
          <p14:tracePt t="8332" x="4105275" y="4486275"/>
          <p14:tracePt t="8339" x="4095750" y="4452938"/>
          <p14:tracePt t="8349" x="4095750" y="4410075"/>
          <p14:tracePt t="8356" x="4095750" y="4359275"/>
          <p14:tracePt t="8366" x="4095750" y="4325938"/>
          <p14:tracePt t="8372" x="4095750" y="4283075"/>
          <p14:tracePt t="8382" x="4095750" y="4224338"/>
          <p14:tracePt t="8387" x="4095750" y="4164013"/>
          <p14:tracePt t="8397" x="4095750" y="4138613"/>
          <p14:tracePt t="8404" x="4095750" y="4079875"/>
          <p14:tracePt t="8410" x="4095750" y="4037013"/>
          <p14:tracePt t="8419" x="4095750" y="3976688"/>
          <p14:tracePt t="8426" x="4095750" y="3951288"/>
          <p14:tracePt t="8436" x="4095750" y="3908425"/>
          <p14:tracePt t="8444" x="4095750" y="3875088"/>
          <p14:tracePt t="8452" x="4113213" y="3841750"/>
          <p14:tracePt t="8459" x="4121150" y="3790950"/>
          <p14:tracePt t="8467" x="4138613" y="3738563"/>
          <p14:tracePt t="8475" x="4164013" y="3697288"/>
          <p14:tracePt t="8484" x="4171950" y="3662363"/>
          <p14:tracePt t="8492" x="4206875" y="3619500"/>
          <p14:tracePt t="8499" x="4224338" y="3586163"/>
          <p14:tracePt t="8507" x="4249738" y="3535363"/>
          <p14:tracePt t="8515" x="4291013" y="3484563"/>
          <p14:tracePt t="8524" x="4308475" y="3467100"/>
          <p14:tracePt t="8532" x="4333875" y="3441700"/>
          <p14:tracePt t="8539" x="4351338" y="3416300"/>
          <p14:tracePt t="8549" x="4376738" y="3390900"/>
          <p14:tracePt t="8556" x="4384675" y="3365500"/>
          <p14:tracePt t="8565" x="4410075" y="3340100"/>
          <p14:tracePt t="8571" x="4445000" y="3305175"/>
          <p14:tracePt t="8582" x="4452938" y="3289300"/>
          <p14:tracePt t="8589" x="4470400" y="3279775"/>
          <p14:tracePt t="8599" x="4495800" y="3254375"/>
          <p14:tracePt t="8604" x="4513263" y="3238500"/>
          <p14:tracePt t="8611" x="4529138" y="3221038"/>
          <p14:tracePt t="8619" x="4546600" y="3203575"/>
          <p14:tracePt t="8627" x="4554538" y="3203575"/>
          <p14:tracePt t="8636" x="4572000" y="3186113"/>
          <p14:tracePt t="8643" x="4589463" y="3178175"/>
          <p14:tracePt t="8652" x="4605338" y="3160713"/>
          <p14:tracePt t="8659" x="4614863" y="3160713"/>
          <p14:tracePt t="8684" x="4622800" y="3160713"/>
          <p14:tracePt t="8691" x="4630738" y="3152775"/>
          <p14:tracePt t="8699" x="4648200" y="3135313"/>
          <p14:tracePt t="8708" x="4683125" y="3109913"/>
          <p14:tracePt t="8716" x="4724400" y="3059113"/>
          <p14:tracePt t="8723" x="4741863" y="3033713"/>
          <p14:tracePt t="8732" x="4767263" y="3000375"/>
          <p14:tracePt t="8739" x="4784725" y="2990850"/>
          <p14:tracePt t="8749" x="4818063" y="2965450"/>
          <p14:tracePt t="8756" x="4835525" y="2949575"/>
          <p14:tracePt t="8765" x="4860925" y="2940050"/>
          <p14:tracePt t="8772" x="4868863" y="2932113"/>
          <p14:tracePt t="8782" x="4894263" y="2914650"/>
          <p14:tracePt t="8787" x="4911725" y="2906713"/>
          <p14:tracePt t="8797" x="4937125" y="2881313"/>
          <p14:tracePt t="8804" x="4946650" y="2871788"/>
          <p14:tracePt t="8810" x="4954588" y="2871788"/>
          <p14:tracePt t="8819" x="4972050" y="2863850"/>
          <p14:tracePt t="8827" x="4972050" y="2855913"/>
          <p14:tracePt t="8835" x="4997450" y="2846388"/>
          <p14:tracePt t="8844" x="5005388" y="2846388"/>
          <p14:tracePt t="8859" x="5013325" y="2838450"/>
          <p14:tracePt t="8868" x="5022850" y="2838450"/>
          <p14:tracePt t="8908" x="5030788" y="2838450"/>
          <p14:tracePt t="8916" x="5048250" y="2830513"/>
          <p14:tracePt t="8924" x="5056188" y="2820988"/>
          <p14:tracePt t="8932" x="5064125" y="2820988"/>
          <p14:tracePt t="8939" x="5081588" y="2820988"/>
          <p14:tracePt t="8950" x="5091113" y="2820988"/>
          <p14:tracePt t="8956" x="5106988" y="2820988"/>
          <p14:tracePt t="8965" x="5124450" y="2813050"/>
          <p14:tracePt t="9043" x="5132388" y="2813050"/>
          <p14:tracePt t="9051" x="5149850" y="2813050"/>
          <p14:tracePt t="9059" x="5167313" y="2813050"/>
          <p14:tracePt t="9067" x="5192713" y="2805113"/>
          <p14:tracePt t="9075" x="5208588" y="2805113"/>
          <p14:tracePt t="9093" x="5251450" y="2795588"/>
          <p14:tracePt t="9100" x="5286375" y="2795588"/>
          <p14:tracePt t="9108" x="5319713" y="2795588"/>
          <p14:tracePt t="9118" x="5362575" y="2795588"/>
          <p14:tracePt t="9124" x="5387975" y="2787650"/>
          <p14:tracePt t="9134" x="5446713" y="2787650"/>
          <p14:tracePt t="9139" x="5497513" y="2778125"/>
          <p14:tracePt t="9150" x="5549900" y="2778125"/>
          <p14:tracePt t="9155" x="5600700" y="2770188"/>
          <p14:tracePt t="9165" x="5634038" y="2770188"/>
          <p14:tracePt t="9172" x="5710238" y="2752725"/>
          <p14:tracePt t="9181" x="5753100" y="2744788"/>
          <p14:tracePt t="9188" x="5795963" y="2744788"/>
          <p14:tracePt t="9198" x="5864225" y="2727325"/>
          <p14:tracePt t="9204" x="5915025" y="2727325"/>
          <p14:tracePt t="9211" x="5973763" y="2711450"/>
          <p14:tracePt t="9219" x="6034088" y="2701925"/>
          <p14:tracePt t="9227" x="6092825" y="2693988"/>
          <p14:tracePt t="9236" x="6127750" y="2686050"/>
          <p14:tracePt t="9244" x="6161088" y="2686050"/>
          <p14:tracePt t="9252" x="6203950" y="2676525"/>
          <p14:tracePt t="9260" x="6229350" y="2668588"/>
          <p14:tracePt t="9268" x="6254750" y="2668588"/>
          <p14:tracePt t="9276" x="6272213" y="2660650"/>
          <p14:tracePt t="9284" x="6280150" y="2660650"/>
          <p14:tracePt t="9539" x="6288088" y="2660650"/>
          <p14:tracePt t="9549" x="6288088" y="2668588"/>
          <p14:tracePt t="9555" x="6288088" y="2676525"/>
          <p14:tracePt t="9565" x="6280150" y="2693988"/>
          <p14:tracePt t="9582" x="6272213" y="2711450"/>
          <p14:tracePt t="9587" x="6262688" y="2711450"/>
          <p14:tracePt t="9595" x="6262688" y="2719388"/>
          <p14:tracePt t="9603" x="6254750" y="2736850"/>
          <p14:tracePt t="9610" x="6246813" y="2736850"/>
          <p14:tracePt t="9619" x="6246813" y="2752725"/>
          <p14:tracePt t="9627" x="6237288" y="2762250"/>
          <p14:tracePt t="9635" x="6229350" y="2762250"/>
          <p14:tracePt t="9644" x="6229350" y="2770188"/>
          <p14:tracePt t="9651" x="6221413" y="2778125"/>
          <p14:tracePt t="9675" x="6221413" y="2787650"/>
          <p14:tracePt t="9683" x="6221413" y="2795588"/>
          <p14:tracePt t="9700" x="6221413" y="2805113"/>
          <p14:tracePt t="9749" x="6221413" y="2813050"/>
          <p14:tracePt t="9779" x="6221413" y="2820988"/>
          <p14:tracePt t="10103" x="6211888" y="2830513"/>
          <p14:tracePt t="10133" x="6203950" y="2830513"/>
          <p14:tracePt t="10150" x="6194425" y="2830513"/>
          <p14:tracePt t="10166" x="6186488" y="2838450"/>
          <p14:tracePt t="10171" x="6178550" y="2838450"/>
          <p14:tracePt t="10181" x="6169025" y="2846388"/>
          <p14:tracePt t="10203" x="6161088" y="2846388"/>
          <p14:tracePt t="10219" x="6153150" y="2846388"/>
          <p14:tracePt t="10291" x="6143625" y="2846388"/>
          <p14:tracePt t="10299" x="6135688" y="2846388"/>
          <p14:tracePt t="10307" x="6127750" y="2846388"/>
          <p14:tracePt t="10324" x="6118225" y="2846388"/>
          <p14:tracePt t="10339" x="6110288" y="2846388"/>
          <p14:tracePt t="10349" x="6102350" y="2846388"/>
          <p14:tracePt t="10356" x="6092825" y="2846388"/>
          <p14:tracePt t="10388" x="6084888" y="2846388"/>
          <p14:tracePt t="10459" x="6076950" y="2846388"/>
          <p14:tracePt t="10492" x="6059488" y="2846388"/>
          <p14:tracePt t="10540" x="6049963" y="2846388"/>
          <p14:tracePt t="10556" x="6042025" y="2846388"/>
          <p14:tracePt t="10628" x="6034088" y="2846388"/>
          <p14:tracePt t="10635" x="6024563" y="2846388"/>
          <p14:tracePt t="10779" x="6016625" y="2846388"/>
          <p14:tracePt t="10795" x="6008688" y="2846388"/>
          <p14:tracePt t="10810" x="5999163" y="2855913"/>
          <p14:tracePt t="10819" x="5991225" y="2863850"/>
          <p14:tracePt t="10835" x="5983288" y="2863850"/>
          <p14:tracePt t="10948" x="5973763" y="2863850"/>
          <p14:tracePt t="11036" x="5965825" y="2863850"/>
          <p14:tracePt t="11051" x="5957888" y="2863850"/>
          <p14:tracePt t="11068" x="5948363" y="2871788"/>
          <p14:tracePt t="11477" x="5940425" y="2871788"/>
          <p14:tracePt t="11483" x="5932488" y="2871788"/>
          <p14:tracePt t="11502" x="5915025" y="2871788"/>
          <p14:tracePt t="11509" x="5897563" y="2871788"/>
          <p14:tracePt t="11518" x="5889625" y="2871788"/>
          <p14:tracePt t="11523" x="5872163" y="2871788"/>
          <p14:tracePt t="11534" x="5872163" y="2881313"/>
          <p14:tracePt t="11539" x="5854700" y="2881313"/>
          <p14:tracePt t="11550" x="5829300" y="2881313"/>
          <p14:tracePt t="11556" x="5813425" y="2889250"/>
          <p14:tracePt t="11566" x="5803900" y="2889250"/>
          <p14:tracePt t="11572" x="5770563" y="2906713"/>
          <p14:tracePt t="11580" x="5761038" y="2906713"/>
          <p14:tracePt t="11587" x="5735638" y="2906713"/>
          <p14:tracePt t="11595" x="5702300" y="2922588"/>
          <p14:tracePt t="11604" x="5684838" y="2922588"/>
          <p14:tracePt t="11611" x="5668963" y="2932113"/>
          <p14:tracePt t="11619" x="5641975" y="2949575"/>
          <p14:tracePt t="11628" x="5626100" y="2949575"/>
          <p14:tracePt t="11636" x="5608638" y="2949575"/>
          <p14:tracePt t="11643" x="5583238" y="2957513"/>
          <p14:tracePt t="11652" x="5575300" y="2965450"/>
          <p14:tracePt t="11659" x="5565775" y="2974975"/>
          <p14:tracePt t="11668" x="5540375" y="2974975"/>
          <p14:tracePt t="11675" x="5532438" y="2974975"/>
          <p14:tracePt t="11692" x="5524500" y="2974975"/>
          <p14:tracePt t="11700" x="5514975" y="2974975"/>
          <p14:tracePt t="11708" x="5507038" y="2974975"/>
          <p14:tracePt t="11724" x="5497513" y="2974975"/>
          <p14:tracePt t="11733" x="5489575" y="2974975"/>
          <p14:tracePt t="11750" x="5481638" y="2974975"/>
          <p14:tracePt t="11755" x="5464175" y="2974975"/>
          <p14:tracePt t="11772" x="5446713" y="2974975"/>
          <p14:tracePt t="11778" x="5430838" y="2974975"/>
          <p14:tracePt t="11804" x="5421313" y="2982913"/>
          <p14:tracePt t="11812" x="5413375" y="2982913"/>
          <p14:tracePt t="11819" x="5413375" y="2990850"/>
          <p14:tracePt t="11843" x="5387975" y="3000375"/>
          <p14:tracePt t="11867" x="5380038" y="3000375"/>
          <p14:tracePt t="11884" x="5380038" y="3008313"/>
          <p14:tracePt t="11901" x="5380038" y="3016250"/>
          <p14:tracePt t="12067" x="5380038" y="3025775"/>
          <p14:tracePt t="12085" x="5405438" y="3025775"/>
          <p14:tracePt t="12092" x="5413375" y="3016250"/>
          <p14:tracePt t="12102" x="5421313" y="3016250"/>
          <p14:tracePt t="12107" x="5438775" y="3008313"/>
          <p14:tracePt t="12118" x="5446713" y="3008313"/>
          <p14:tracePt t="12123" x="5472113" y="2990850"/>
          <p14:tracePt t="12134" x="5507038" y="2965450"/>
          <p14:tracePt t="12140" x="5514975" y="2965450"/>
          <p14:tracePt t="12150" x="5524500" y="2965450"/>
          <p14:tracePt t="12155" x="5540375" y="2949575"/>
          <p14:tracePt t="12165" x="5549900" y="2949575"/>
          <p14:tracePt t="12171" x="5557838" y="2940050"/>
          <p14:tracePt t="12179" x="5565775" y="2932113"/>
          <p14:tracePt t="12188" x="5575300" y="2922588"/>
          <p14:tracePt t="12204" x="5583238" y="2914650"/>
          <p14:tracePt t="12212" x="5591175" y="2906713"/>
          <p14:tracePt t="12293" x="5600700" y="2897188"/>
          <p14:tracePt t="12308" x="5608638" y="2889250"/>
          <p14:tracePt t="12324" x="5616575" y="2881313"/>
          <p14:tracePt t="12339" x="5626100" y="2881313"/>
          <p14:tracePt t="12371" x="5626100" y="2871788"/>
          <p14:tracePt t="12378" x="5634038" y="2863850"/>
          <p14:tracePt t="12412" x="5641975" y="2855913"/>
          <p14:tracePt t="13243" x="5634038" y="2855913"/>
          <p14:tracePt t="13292" x="5608638" y="2863850"/>
          <p14:tracePt t="13299" x="5600700" y="2863850"/>
          <p14:tracePt t="13444" x="5591175" y="2863850"/>
          <p14:tracePt t="13477" x="5583238" y="2863850"/>
          <p14:tracePt t="13781" x="5575300" y="2863850"/>
          <p14:tracePt t="13788" x="5565775" y="2863850"/>
          <p14:tracePt t="13795" x="5557838" y="2863850"/>
          <p14:tracePt t="13811" x="5540375" y="2871788"/>
          <p14:tracePt t="13819" x="5532438" y="2871788"/>
          <p14:tracePt t="13835" x="5524500" y="2871788"/>
          <p14:tracePt t="13852" x="5514975" y="2871788"/>
          <p14:tracePt t="13859" x="5507038" y="2871788"/>
          <p14:tracePt t="13875" x="5497513" y="2871788"/>
          <p14:tracePt t="13901" x="5489575" y="2871788"/>
          <p14:tracePt t="13908" x="5481638" y="2871788"/>
          <p14:tracePt t="13950" x="5472113" y="2871788"/>
          <p14:tracePt t="13956" x="5464175" y="2871788"/>
          <p14:tracePt t="13972" x="5456238" y="2871788"/>
          <p14:tracePt t="13979" x="5446713" y="2871788"/>
          <p14:tracePt t="13988" x="5430838" y="2871788"/>
          <p14:tracePt t="13996" x="5413375" y="2871788"/>
          <p14:tracePt t="14004" x="5405438" y="2871788"/>
          <p14:tracePt t="14011" x="5387975" y="2881313"/>
          <p14:tracePt t="14019" x="5370513" y="2881313"/>
          <p14:tracePt t="14965" x="5353050" y="2881313"/>
          <p14:tracePt t="14980" x="5345113" y="2881313"/>
          <p14:tracePt t="15067" x="5327650" y="2881313"/>
          <p14:tracePt t="15075" x="5311775" y="2881313"/>
          <p14:tracePt t="15092" x="5302250" y="2881313"/>
          <p14:tracePt t="15103" x="5294313" y="2881313"/>
          <p14:tracePt t="15107" x="5286375" y="2881313"/>
          <p14:tracePt t="15118" x="5276850" y="2881313"/>
          <p14:tracePt t="15124" x="5268913" y="2881313"/>
          <p14:tracePt t="15131" x="5260975" y="2881313"/>
          <p14:tracePt t="15139" x="5251450" y="2881313"/>
          <p14:tracePt t="15146" x="5243513" y="2881313"/>
          <p14:tracePt t="15156" x="5226050" y="2881313"/>
          <p14:tracePt t="15163" x="5218113" y="2881313"/>
          <p14:tracePt t="15181" x="5200650" y="2881313"/>
          <p14:tracePt t="15188" x="5175250" y="2881313"/>
          <p14:tracePt t="15195" x="5167313" y="2881313"/>
          <p14:tracePt t="15204" x="5157788" y="2881313"/>
          <p14:tracePt t="15211" x="5149850" y="2881313"/>
          <p14:tracePt t="15236" x="5141913" y="2881313"/>
          <p14:tracePt t="15244" x="5116513" y="2881313"/>
          <p14:tracePt t="15252" x="5099050" y="2881313"/>
          <p14:tracePt t="15260" x="5038725" y="2881313"/>
          <p14:tracePt t="15268" x="4979988" y="2889250"/>
          <p14:tracePt t="15276" x="4894263" y="2906713"/>
          <p14:tracePt t="15286" x="4818063" y="2914650"/>
          <p14:tracePt t="15292" x="4724400" y="2914650"/>
          <p14:tracePt t="15302" x="4673600" y="2932113"/>
          <p14:tracePt t="15307" x="4630738" y="2940050"/>
          <p14:tracePt t="15317" x="4597400" y="2940050"/>
          <p14:tracePt t="15324" x="4572000" y="2940050"/>
          <p14:tracePt t="15339" x="4564063" y="2940050"/>
          <p14:tracePt t="15357" x="4564063" y="2932113"/>
          <p14:tracePt t="15363" x="4564063" y="2922588"/>
          <p14:tracePt t="15380" x="4579938" y="2914650"/>
          <p14:tracePt t="15395" x="4597400" y="2914650"/>
          <p14:tracePt t="15588" x="4589463" y="2914650"/>
          <p14:tracePt t="15595" x="4564063" y="2922588"/>
          <p14:tracePt t="15603" x="4546600" y="2922588"/>
          <p14:tracePt t="15611" x="4513263" y="2932113"/>
          <p14:tracePt t="15619" x="4495800" y="2949575"/>
          <p14:tracePt t="15628" x="4470400" y="2965450"/>
          <p14:tracePt t="15636" x="4427538" y="2965450"/>
          <p14:tracePt t="15644" x="4384675" y="2965450"/>
          <p14:tracePt t="15652" x="4333875" y="2974975"/>
          <p14:tracePt t="15659" x="4316413" y="2982913"/>
          <p14:tracePt t="15669" x="4283075" y="2990850"/>
          <p14:tracePt t="15676" x="4240213" y="2990850"/>
          <p14:tracePt t="15685" x="4206875" y="2990850"/>
          <p14:tracePt t="15691" x="4164013" y="2990850"/>
          <p14:tracePt t="15702" x="4130675" y="2990850"/>
          <p14:tracePt t="15707" x="4095750" y="2990850"/>
          <p14:tracePt t="15718" x="4062413" y="2982913"/>
          <p14:tracePt t="15724" x="4019550" y="2965450"/>
          <p14:tracePt t="15730" x="3986213" y="2949575"/>
          <p14:tracePt t="15739" x="3968750" y="2932113"/>
          <p14:tracePt t="15747" x="3943350" y="2914650"/>
          <p14:tracePt t="15756" x="3925888" y="2897188"/>
          <p14:tracePt t="15764" x="3900488" y="2871788"/>
          <p14:tracePt t="15771" x="3892550" y="2855913"/>
          <p14:tracePt t="15780" x="3892550" y="2846388"/>
          <p14:tracePt t="15787" x="3875088" y="2820988"/>
          <p14:tracePt t="15795" x="3857625" y="2813050"/>
          <p14:tracePt t="15804" x="3832225" y="2795588"/>
          <p14:tracePt t="15811" x="3816350" y="2778125"/>
          <p14:tracePt t="15819" x="3798888" y="2762250"/>
          <p14:tracePt t="15827" x="3763963" y="2736850"/>
          <p14:tracePt t="15836" x="3756025" y="2727325"/>
          <p14:tracePt t="15843" x="3738563" y="2719388"/>
          <p14:tracePt t="15853" x="3697288" y="2693988"/>
          <p14:tracePt t="15859" x="3654425" y="2660650"/>
          <p14:tracePt t="15869" x="3603625" y="2633663"/>
          <p14:tracePt t="15876" x="3552825" y="2600325"/>
          <p14:tracePt t="15886" x="3502025" y="2582863"/>
          <p14:tracePt t="15892" x="3459163" y="2566988"/>
          <p14:tracePt t="15902" x="3408363" y="2524125"/>
          <p14:tracePt t="15908" x="3355975" y="2506663"/>
          <p14:tracePt t="15918" x="3297238" y="2481263"/>
          <p14:tracePt t="15923" x="3246438" y="2463800"/>
          <p14:tracePt t="15930" x="3186113" y="2455863"/>
          <p14:tracePt t="15939" x="3160713" y="2438400"/>
          <p14:tracePt t="15947" x="3135313" y="2430463"/>
          <p14:tracePt t="15956" x="3109913" y="2422525"/>
          <p14:tracePt t="15964" x="3094038" y="2413000"/>
          <p14:tracePt t="15972" x="3084513" y="2413000"/>
          <p14:tracePt t="15980" x="3084513" y="2405063"/>
          <p14:tracePt t="15988" x="3076575" y="2405063"/>
          <p14:tracePt t="16019" x="3067050" y="2397125"/>
          <p14:tracePt t="16027" x="3067050" y="2379663"/>
          <p14:tracePt t="16045" x="3067050" y="2371725"/>
          <p14:tracePt t="16053" x="3067050" y="2354263"/>
          <p14:tracePt t="16069" x="3067050" y="2336800"/>
          <p14:tracePt t="16076" x="3067050" y="2328863"/>
          <p14:tracePt t="16086" x="3067050" y="2319338"/>
          <p14:tracePt t="16098" x="3067050" y="2311400"/>
          <p14:tracePt t="16102" x="3067050" y="2303463"/>
          <p14:tracePt t="16107" x="3067050" y="2293938"/>
          <p14:tracePt t="16115" x="3067050" y="2278063"/>
          <p14:tracePt t="16123" x="3067050" y="2260600"/>
          <p14:tracePt t="16139" x="3076575" y="2252663"/>
          <p14:tracePt t="16147" x="3076575" y="2243138"/>
          <p14:tracePt t="16156" x="3084513" y="2235200"/>
          <p14:tracePt t="16164" x="3094038" y="2235200"/>
          <p14:tracePt t="16172" x="3101975" y="2227263"/>
          <p14:tracePt t="16179" x="3101975" y="2217738"/>
          <p14:tracePt t="16188" x="3109913" y="2217738"/>
          <p14:tracePt t="16195" x="3127375" y="2200275"/>
          <p14:tracePt t="16204" x="3127375" y="2192338"/>
          <p14:tracePt t="16227" x="3135313" y="2192338"/>
          <p14:tracePt t="16387" x="3144838" y="2184400"/>
          <p14:tracePt t="16404" x="3152775" y="2174875"/>
          <p14:tracePt t="16411" x="3160713" y="2174875"/>
          <p14:tracePt t="16419" x="3178175" y="2166938"/>
          <p14:tracePt t="16427" x="3186113" y="2159000"/>
          <p14:tracePt t="16437" x="3195638" y="2159000"/>
          <p14:tracePt t="16443" x="3203575" y="2159000"/>
          <p14:tracePt t="16453" x="3221038" y="2149475"/>
          <p14:tracePt t="16459" x="3238500" y="2141538"/>
          <p14:tracePt t="16469" x="3263900" y="2133600"/>
          <p14:tracePt t="16475" x="3279775" y="2133600"/>
          <p14:tracePt t="16486" x="3314700" y="2133600"/>
          <p14:tracePt t="16491" x="3340100" y="2124075"/>
          <p14:tracePt t="16501" x="3382963" y="2116138"/>
          <p14:tracePt t="16507" x="3424238" y="2108200"/>
          <p14:tracePt t="16518" x="3475038" y="2108200"/>
          <p14:tracePt t="16524" x="3517900" y="2098675"/>
          <p14:tracePt t="16530" x="3578225" y="2090738"/>
          <p14:tracePt t="16539" x="3611563" y="2082800"/>
          <p14:tracePt t="16547" x="3654425" y="2082800"/>
          <p14:tracePt t="16556" x="3687763" y="2082800"/>
          <p14:tracePt t="16564" x="3705225" y="2073275"/>
          <p14:tracePt t="16572" x="3730625" y="2073275"/>
          <p14:tracePt t="16579" x="3748088" y="2073275"/>
          <p14:tracePt t="17004" x="3763963" y="2073275"/>
          <p14:tracePt t="17012" x="3773488" y="2073275"/>
          <p14:tracePt t="17019" x="3790950" y="2073275"/>
          <p14:tracePt t="17028" x="3806825" y="2073275"/>
          <p14:tracePt t="17036" x="3816350" y="2073275"/>
          <p14:tracePt t="17043" x="3832225" y="2073275"/>
          <p14:tracePt t="17054" x="3857625" y="2082800"/>
          <p14:tracePt t="17059" x="3867150" y="2082800"/>
          <p14:tracePt t="17069" x="3883025" y="2090738"/>
          <p14:tracePt t="17076" x="3900488" y="2090738"/>
          <p14:tracePt t="17085" x="3917950" y="2090738"/>
          <p14:tracePt t="17099" x="3943350" y="2108200"/>
          <p14:tracePt t="17108" x="3951288" y="2116138"/>
          <p14:tracePt t="17115" x="3960813" y="2116138"/>
          <p14:tracePt t="17123" x="3968750" y="2116138"/>
          <p14:tracePt t="17131" x="3976688" y="2116138"/>
          <p14:tracePt t="17139" x="3986213" y="2124075"/>
          <p14:tracePt t="17148" x="3994150" y="2124075"/>
          <p14:tracePt t="17195" x="4011613" y="2124075"/>
          <p14:tracePt t="17211" x="4019550" y="2133600"/>
          <p14:tracePt t="17229" x="4027488" y="2133600"/>
          <p14:tracePt t="17244" x="4037013" y="2133600"/>
          <p14:tracePt t="17253" x="4044950" y="2149475"/>
          <p14:tracePt t="17259" x="4052888" y="2149475"/>
          <p14:tracePt t="17276" x="4062413" y="2149475"/>
          <p14:tracePt t="38259" x="4044950" y="2159000"/>
          <p14:tracePt t="38268" x="3994150" y="2166938"/>
          <p14:tracePt t="38277" x="3935413" y="2166938"/>
          <p14:tracePt t="38283" x="3875088" y="2174875"/>
          <p14:tracePt t="38290" x="3824288" y="2174875"/>
          <p14:tracePt t="38299" x="3722688" y="2192338"/>
          <p14:tracePt t="38307" x="3636963" y="2192338"/>
          <p14:tracePt t="38316" x="3535363" y="2200275"/>
          <p14:tracePt t="38324" x="3467100" y="2200275"/>
          <p14:tracePt t="38332" x="3373438" y="2209800"/>
          <p14:tracePt t="38340" x="3263900" y="2227263"/>
          <p14:tracePt t="38348" x="3186113" y="2235200"/>
          <p14:tracePt t="38355" x="3144838" y="2243138"/>
          <p14:tracePt t="38364" x="3084513" y="2252663"/>
          <p14:tracePt t="38371" x="3051175" y="2260600"/>
          <p14:tracePt t="38379" x="3008313" y="2260600"/>
          <p14:tracePt t="38388" x="2965450" y="2260600"/>
          <p14:tracePt t="38395" x="2932113" y="2260600"/>
          <p14:tracePt t="38404" x="2863850" y="2278063"/>
          <p14:tracePt t="38413" x="2820988" y="2286000"/>
          <p14:tracePt t="38419" x="2795588" y="2286000"/>
          <p14:tracePt t="38429" x="2787650" y="2286000"/>
          <p14:tracePt t="38468" x="2813050" y="2278063"/>
          <p14:tracePt t="38478" x="2932113" y="2235200"/>
          <p14:tracePt t="38485" x="3051175" y="2200275"/>
          <p14:tracePt t="38490" x="3228975" y="2166938"/>
          <p14:tracePt t="38499" x="3355975" y="2141538"/>
          <p14:tracePt t="38507" x="3484563" y="2116138"/>
          <p14:tracePt t="38516" x="3603625" y="2082800"/>
          <p14:tracePt t="38524" x="3679825" y="2047875"/>
          <p14:tracePt t="38532" x="3713163" y="2030413"/>
          <p14:tracePt t="38539" x="3756025" y="2030413"/>
          <p14:tracePt t="38548" x="3781425" y="2022475"/>
          <p14:tracePt t="38555" x="3790950" y="2014538"/>
          <p14:tracePt t="38571" x="3781425" y="2014538"/>
          <p14:tracePt t="38579" x="3773488" y="2022475"/>
          <p14:tracePt t="38587" x="3748088" y="2047875"/>
          <p14:tracePt t="38596" x="3722688" y="2073275"/>
          <p14:tracePt t="38603" x="3671888" y="2124075"/>
          <p14:tracePt t="38613" x="3662363" y="2133600"/>
          <p14:tracePt t="38619" x="3654425" y="2141538"/>
          <p14:tracePt t="38630" x="3611563" y="2174875"/>
          <p14:tracePt t="38635" x="3560763" y="2243138"/>
          <p14:tracePt t="38646" x="3509963" y="2286000"/>
          <p14:tracePt t="38651" x="3484563" y="2311400"/>
          <p14:tracePt t="38662" x="3459163" y="2328863"/>
          <p14:tracePt t="38667" x="3424238" y="2354263"/>
          <p14:tracePt t="38675" x="3424238" y="2371725"/>
          <p14:tracePt t="38683" x="3424238" y="2405063"/>
          <p14:tracePt t="38690" x="3424238" y="2413000"/>
          <p14:tracePt t="38723" x="3424238" y="2422525"/>
          <p14:tracePt t="38731" x="3424238" y="2430463"/>
          <p14:tracePt t="38739" x="3424238" y="2455863"/>
          <p14:tracePt t="38747" x="3424238" y="2473325"/>
          <p14:tracePt t="38755" x="3424238" y="2498725"/>
          <p14:tracePt t="38763" x="3390900" y="2541588"/>
          <p14:tracePt t="38771" x="3390900" y="2557463"/>
          <p14:tracePt t="38779" x="3365500" y="2600325"/>
          <p14:tracePt t="38787" x="3330575" y="2668588"/>
          <p14:tracePt t="38797" x="3297238" y="2744788"/>
          <p14:tracePt t="38804" x="3246438" y="2795588"/>
          <p14:tracePt t="38813" x="3211513" y="2846388"/>
          <p14:tracePt t="38819" x="3186113" y="2897188"/>
          <p14:tracePt t="38830" x="3160713" y="2914650"/>
          <p14:tracePt t="38835" x="3144838" y="2957513"/>
          <p14:tracePt t="38845" x="3135313" y="2957513"/>
          <p14:tracePt t="38878" x="3127375" y="2965450"/>
          <p14:tracePt t="38939" x="3127375" y="2974975"/>
          <p14:tracePt t="38948" x="3109913" y="2974975"/>
          <p14:tracePt t="38971" x="3084513" y="2974975"/>
          <p14:tracePt t="38980" x="3076575" y="2974975"/>
          <p14:tracePt t="38987" x="3059113" y="2974975"/>
          <p14:tracePt t="38997" x="3033713" y="2974975"/>
          <p14:tracePt t="39005" x="3025775" y="2974975"/>
          <p14:tracePt t="39013" x="2990850" y="2974975"/>
          <p14:tracePt t="39019" x="2965450" y="2974975"/>
          <p14:tracePt t="39029" x="2949575" y="2974975"/>
          <p14:tracePt t="39036" x="2914650" y="2965450"/>
          <p14:tracePt t="39046" x="2889250" y="2965450"/>
          <p14:tracePt t="39051" x="2855913" y="2957513"/>
          <p14:tracePt t="39061" x="2838450" y="2957513"/>
          <p14:tracePt t="39067" x="2805113" y="2949575"/>
          <p14:tracePt t="39076" x="2770188" y="2949575"/>
          <p14:tracePt t="39083" x="2744788" y="2949575"/>
          <p14:tracePt t="39091" x="2719388" y="2949575"/>
          <p14:tracePt t="39112" x="2676525" y="2940050"/>
          <p14:tracePt t="39115" x="2668588" y="2940050"/>
          <p14:tracePt t="39125" x="2660650" y="2932113"/>
          <p14:tracePt t="39331" x="2676525" y="2932113"/>
          <p14:tracePt t="39339" x="2693988" y="2932113"/>
          <p14:tracePt t="39348" x="2727325" y="2932113"/>
          <p14:tracePt t="39355" x="2752725" y="2932113"/>
          <p14:tracePt t="39364" x="2795588" y="2932113"/>
          <p14:tracePt t="39371" x="2820988" y="2932113"/>
          <p14:tracePt t="39380" x="2881313" y="2922588"/>
          <p14:tracePt t="39387" x="2940050" y="2922588"/>
          <p14:tracePt t="39396" x="2982913" y="2914650"/>
          <p14:tracePt t="39403" x="3041650" y="2906713"/>
          <p14:tracePt t="39414" x="3127375" y="2906713"/>
          <p14:tracePt t="39419" x="3195638" y="2906713"/>
          <p14:tracePt t="39430" x="3271838" y="2897188"/>
          <p14:tracePt t="39435" x="3330575" y="2889250"/>
          <p14:tracePt t="39446" x="3390900" y="2889250"/>
          <p14:tracePt t="39452" x="3424238" y="2889250"/>
          <p14:tracePt t="39460" x="3441700" y="2889250"/>
          <p14:tracePt t="39468" x="3459163" y="2881313"/>
          <p14:tracePt t="39474" x="3475038" y="2881313"/>
          <p14:tracePt t="39483" x="3492500" y="2871788"/>
          <p14:tracePt t="39491" x="3502025" y="2863850"/>
          <p14:tracePt t="39500" x="3509963" y="2863850"/>
          <p14:tracePt t="39516" x="3535363" y="2855913"/>
          <p14:tracePt t="39524" x="3552825" y="2855913"/>
          <p14:tracePt t="39532" x="3560763" y="2846388"/>
          <p14:tracePt t="39539" x="3568700" y="2846388"/>
          <p14:tracePt t="39548" x="3578225" y="2846388"/>
          <p14:tracePt t="39556" x="3594100" y="2846388"/>
          <p14:tracePt t="39571" x="3611563" y="2846388"/>
          <p14:tracePt t="39581" x="3629025" y="2846388"/>
          <p14:tracePt t="39588" x="3636963" y="2846388"/>
          <p14:tracePt t="39597" x="3654425" y="2846388"/>
          <p14:tracePt t="39603" x="3679825" y="2846388"/>
          <p14:tracePt t="39614" x="3705225" y="2846388"/>
          <p14:tracePt t="39619" x="3738563" y="2846388"/>
          <p14:tracePt t="39630" x="3756025" y="2846388"/>
          <p14:tracePt t="39636" x="3798888" y="2846388"/>
          <p14:tracePt t="39646" x="3832225" y="2846388"/>
          <p14:tracePt t="39652" x="3875088" y="2846388"/>
          <p14:tracePt t="39660" x="3908425" y="2838450"/>
          <p14:tracePt t="39668" x="3925888" y="2838450"/>
          <p14:tracePt t="39675" x="3960813" y="2830513"/>
          <p14:tracePt t="39683" x="3986213" y="2830513"/>
          <p14:tracePt t="39691" x="4002088" y="2830513"/>
          <p14:tracePt t="39699" x="4011613" y="2820988"/>
          <p14:tracePt t="39708" x="4019550" y="2820988"/>
          <p14:tracePt t="39715" x="4027488" y="2820988"/>
          <p14:tracePt t="39731" x="4037013" y="2820988"/>
          <p14:tracePt t="39739" x="4044950" y="2820988"/>
          <p14:tracePt t="39747" x="4052888" y="2820988"/>
          <p14:tracePt t="39764" x="4062413" y="2820988"/>
          <p14:tracePt t="39781" x="4070350" y="2820988"/>
          <p14:tracePt t="49749" x="4052888" y="2830513"/>
          <p14:tracePt t="49756" x="4002088" y="2855913"/>
          <p14:tracePt t="49764" x="3976688" y="2871788"/>
          <p14:tracePt t="49772" x="3976688" y="2881313"/>
          <p14:tracePt t="49778" x="3960813" y="2881313"/>
          <p14:tracePt t="49787" x="3951288" y="2889250"/>
          <p14:tracePt t="49796" x="3935413" y="2897188"/>
          <p14:tracePt t="49804" x="3908425" y="2897188"/>
          <p14:tracePt t="49811" x="3900488" y="2897188"/>
          <p14:tracePt t="49819" x="3892550" y="2906713"/>
          <p14:tracePt t="49827" x="3875088" y="2922588"/>
          <p14:tracePt t="49836" x="3867150" y="2922588"/>
          <p14:tracePt t="49843" x="3849688" y="2940050"/>
          <p14:tracePt t="49852" x="3824288" y="2949575"/>
          <p14:tracePt t="49859" x="3790950" y="2949575"/>
          <p14:tracePt t="49869" x="3763963" y="2949575"/>
          <p14:tracePt t="49876" x="3697288" y="2949575"/>
          <p14:tracePt t="49885" x="3654425" y="2949575"/>
          <p14:tracePt t="49892" x="3611563" y="2949575"/>
          <p14:tracePt t="49902" x="3552825" y="2949575"/>
          <p14:tracePt t="49908" x="3492500" y="2949575"/>
          <p14:tracePt t="49918" x="3459163" y="2957513"/>
          <p14:tracePt t="49924" x="3398838" y="2965450"/>
          <p14:tracePt t="49934" x="3355975" y="2974975"/>
          <p14:tracePt t="49940" x="3305175" y="2982913"/>
          <p14:tracePt t="49948" x="3279775" y="2990850"/>
          <p14:tracePt t="49955" x="3228975" y="3008313"/>
          <p14:tracePt t="49962" x="3178175" y="3016250"/>
          <p14:tracePt t="49971" x="3135313" y="3041650"/>
          <p14:tracePt t="49979" x="3084513" y="3051175"/>
          <p14:tracePt t="49988" x="3016250" y="3059113"/>
          <p14:tracePt t="49996" x="2974975" y="3059113"/>
          <p14:tracePt t="50003" x="2906713" y="3076575"/>
          <p14:tracePt t="50012" x="2846388" y="3094038"/>
          <p14:tracePt t="50019" x="2778125" y="3109913"/>
          <p14:tracePt t="50027" x="2727325" y="3119438"/>
          <p14:tracePt t="50035" x="2643188" y="3144838"/>
          <p14:tracePt t="50044" x="2566988" y="3160713"/>
          <p14:tracePt t="50051" x="2506663" y="3186113"/>
          <p14:tracePt t="50060" x="2455863" y="3203575"/>
          <p14:tracePt t="50069" x="2397125" y="3221038"/>
          <p14:tracePt t="50077" x="2344738" y="3246438"/>
          <p14:tracePt t="50096" x="2260600" y="3271838"/>
          <p14:tracePt t="50102" x="2217738" y="3289300"/>
          <p14:tracePt t="50108" x="2159000" y="3305175"/>
          <p14:tracePt t="50118" x="2108200" y="3330575"/>
          <p14:tracePt t="50124" x="2090738" y="3340100"/>
          <p14:tracePt t="50134" x="2055813" y="3355975"/>
          <p14:tracePt t="50139" x="2014538" y="3373438"/>
          <p14:tracePt t="50151" x="2005013" y="3373438"/>
          <p14:tracePt t="50156" x="1979613" y="3382963"/>
          <p14:tracePt t="50162" x="1963738" y="3382963"/>
          <p14:tracePt t="50235" x="1954213" y="3382963"/>
          <p14:tracePt t="50244" x="1946275" y="3382963"/>
          <p14:tracePt t="50508" x="1954213" y="3382963"/>
          <p14:tracePt t="50518" x="1963738" y="3382963"/>
          <p14:tracePt t="50523" x="1971675" y="3382963"/>
          <p14:tracePt t="50539" x="1979613" y="3382963"/>
          <p14:tracePt t="50550" x="1989138" y="3382963"/>
          <p14:tracePt t="50556" x="2005013" y="3382963"/>
          <p14:tracePt t="50571" x="2030413" y="3382963"/>
          <p14:tracePt t="50579" x="2039938" y="3382963"/>
          <p14:tracePt t="50588" x="2055813" y="3382963"/>
          <p14:tracePt t="50596" x="2073275" y="3382963"/>
          <p14:tracePt t="50603" x="2090738" y="3382963"/>
          <p14:tracePt t="50611" x="2108200" y="3382963"/>
          <p14:tracePt t="50619" x="2133600" y="3382963"/>
          <p14:tracePt t="50627" x="2141538" y="3382963"/>
          <p14:tracePt t="50636" x="2166938" y="3382963"/>
          <p14:tracePt t="50644" x="2174875" y="3382963"/>
          <p14:tracePt t="50651" x="2192338" y="3382963"/>
          <p14:tracePt t="50660" x="2209800" y="3382963"/>
          <p14:tracePt t="50667" x="2227263" y="3382963"/>
          <p14:tracePt t="50676" x="2243138" y="3382963"/>
          <p14:tracePt t="50685" x="2268538" y="3382963"/>
          <p14:tracePt t="50692" x="2278063" y="3382963"/>
          <p14:tracePt t="50701" x="2303463" y="3382963"/>
          <p14:tracePt t="50707" x="2319338" y="3382963"/>
          <p14:tracePt t="50718" x="2336800" y="3382963"/>
          <p14:tracePt t="50723" x="2362200" y="3382963"/>
          <p14:tracePt t="50732" x="2371725" y="3382963"/>
          <p14:tracePt t="50739" x="2397125" y="3382963"/>
          <p14:tracePt t="50747" x="2422525" y="3382963"/>
          <p14:tracePt t="50755" x="2438400" y="3382963"/>
          <p14:tracePt t="50762" x="2463800" y="3382963"/>
          <p14:tracePt t="50771" x="2473325" y="3382963"/>
          <p14:tracePt t="50780" x="2489200" y="3382963"/>
          <p14:tracePt t="50787" x="2498725" y="3382963"/>
          <p14:tracePt t="50796" x="2506663" y="3382963"/>
          <p14:tracePt t="50803" x="2516188" y="3382963"/>
          <p14:tracePt t="50811" x="2532063" y="3382963"/>
          <p14:tracePt t="50827" x="2549525" y="3382963"/>
          <p14:tracePt t="50835" x="2566988" y="3382963"/>
          <p14:tracePt t="50843" x="2574925" y="3382963"/>
          <p14:tracePt t="50852" x="2592388" y="3382963"/>
          <p14:tracePt t="50859" x="2608263" y="3382963"/>
          <p14:tracePt t="50867" x="2625725" y="3382963"/>
          <p14:tracePt t="50875" x="2651125" y="3382963"/>
          <p14:tracePt t="50885" x="2676525" y="3382963"/>
          <p14:tracePt t="50892" x="2711450" y="3382963"/>
          <p14:tracePt t="50901" x="2736850" y="3382963"/>
          <p14:tracePt t="50908" x="2770188" y="3382963"/>
          <p14:tracePt t="50918" x="2795588" y="3382963"/>
          <p14:tracePt t="50924" x="2830513" y="3382963"/>
          <p14:tracePt t="50935" x="2863850" y="3382963"/>
          <p14:tracePt t="50939" x="2906713" y="3382963"/>
          <p14:tracePt t="50946" x="2949575" y="3382963"/>
          <p14:tracePt t="50955" x="2990850" y="3382963"/>
          <p14:tracePt t="50962" x="3025775" y="3382963"/>
          <p14:tracePt t="50971" x="3041650" y="3382963"/>
          <p14:tracePt t="50980" x="3067050" y="3382963"/>
          <p14:tracePt t="50988" x="3076575" y="3382963"/>
          <p14:tracePt t="50996" x="3094038" y="3382963"/>
          <p14:tracePt t="51004" x="3109913" y="3382963"/>
          <p14:tracePt t="51011" x="3119438" y="3382963"/>
          <p14:tracePt t="51019" x="3135313" y="3382963"/>
          <p14:tracePt t="51027" x="3144838" y="3382963"/>
          <p14:tracePt t="51035" x="3170238" y="3382963"/>
          <p14:tracePt t="51044" x="3186113" y="3382963"/>
          <p14:tracePt t="51052" x="3203575" y="3382963"/>
          <p14:tracePt t="51059" x="3238500" y="3382963"/>
          <p14:tracePt t="51069" x="3271838" y="3382963"/>
          <p14:tracePt t="51076" x="3279775" y="3382963"/>
          <p14:tracePt t="51085" x="3322638" y="3382963"/>
          <p14:tracePt t="51097" x="3365500" y="3382963"/>
          <p14:tracePt t="51102" x="3416300" y="3390900"/>
          <p14:tracePt t="51107" x="3449638" y="3390900"/>
          <p14:tracePt t="51117" x="3475038" y="3390900"/>
          <p14:tracePt t="51123" x="3527425" y="3398838"/>
          <p14:tracePt t="51134" x="3552825" y="3398838"/>
          <p14:tracePt t="51139" x="3611563" y="3408363"/>
          <p14:tracePt t="51146" x="3654425" y="3408363"/>
          <p14:tracePt t="51156" x="3697288" y="3408363"/>
          <p14:tracePt t="51163" x="3730625" y="3408363"/>
          <p14:tracePt t="51171" x="3773488" y="3408363"/>
          <p14:tracePt t="51180" x="3806825" y="3416300"/>
          <p14:tracePt t="51188" x="3832225" y="3416300"/>
          <p14:tracePt t="51196" x="3867150" y="3416300"/>
          <p14:tracePt t="51204" x="3900488" y="3416300"/>
          <p14:tracePt t="51211" x="3917950" y="3416300"/>
          <p14:tracePt t="51219" x="3976688" y="3416300"/>
          <p14:tracePt t="51228" x="4002088" y="3424238"/>
          <p14:tracePt t="51236" x="4019550" y="3424238"/>
          <p14:tracePt t="51243" x="4052888" y="3424238"/>
          <p14:tracePt t="51253" x="4087813" y="3424238"/>
          <p14:tracePt t="51259" x="4121150" y="3424238"/>
          <p14:tracePt t="51269" x="4146550" y="3424238"/>
          <p14:tracePt t="51276" x="4181475" y="3433763"/>
          <p14:tracePt t="51286" x="4224338" y="3433763"/>
          <p14:tracePt t="51292" x="4249738" y="3433763"/>
          <p14:tracePt t="51302" x="4275138" y="3433763"/>
          <p14:tracePt t="51309" x="4291013" y="3433763"/>
          <p14:tracePt t="51318" x="4316413" y="3433763"/>
          <p14:tracePt t="51323" x="4351338" y="3433763"/>
          <p14:tracePt t="51331" x="4394200" y="3433763"/>
          <p14:tracePt t="51339" x="4410075" y="3433763"/>
          <p14:tracePt t="51346" x="4445000" y="3441700"/>
          <p14:tracePt t="51356" x="4470400" y="3441700"/>
          <p14:tracePt t="51363" x="4503738" y="3441700"/>
          <p14:tracePt t="51372" x="4521200" y="3441700"/>
          <p14:tracePt t="51380" x="4538663" y="3441700"/>
          <p14:tracePt t="51388" x="4572000" y="3449638"/>
          <p14:tracePt t="51396" x="4579938" y="3449638"/>
          <p14:tracePt t="51403" x="4597400" y="3459163"/>
          <p14:tracePt t="51411" x="4622800" y="3467100"/>
          <p14:tracePt t="51420" x="4640263" y="3467100"/>
          <p14:tracePt t="51428" x="4665663" y="3467100"/>
          <p14:tracePt t="51436" x="4691063" y="3467100"/>
          <p14:tracePt t="51443" x="4699000" y="3475038"/>
          <p14:tracePt t="51452" x="4708525" y="3475038"/>
          <p14:tracePt t="51459" x="4724400" y="3475038"/>
          <p14:tracePt t="51469" x="4741863" y="3484563"/>
          <p14:tracePt t="51476" x="4759325" y="3492500"/>
          <p14:tracePt t="51486" x="4775200" y="3492500"/>
          <p14:tracePt t="51492" x="4784725" y="3502025"/>
          <p14:tracePt t="51502" x="4802188" y="3502025"/>
          <p14:tracePt t="51508" x="4810125" y="3502025"/>
          <p14:tracePt t="51518" x="4827588" y="3502025"/>
          <p14:tracePt t="51525" x="4843463" y="3509963"/>
          <p14:tracePt t="51532" x="4852988" y="3509963"/>
          <p14:tracePt t="51539" x="4868863" y="3509963"/>
          <p14:tracePt t="51546" x="4886325" y="3517900"/>
          <p14:tracePt t="51555" x="4894263" y="3517900"/>
          <p14:tracePt t="51563" x="4911725" y="3517900"/>
          <p14:tracePt t="51572" x="4919663" y="3517900"/>
          <p14:tracePt t="51579" x="4937125" y="3527425"/>
          <p14:tracePt t="51587" x="4946650" y="3527425"/>
          <p14:tracePt t="51595" x="4954588" y="3527425"/>
          <p14:tracePt t="51603" x="4962525" y="3527425"/>
          <p14:tracePt t="51611" x="4972050" y="3527425"/>
          <p14:tracePt t="51627" x="4979988" y="3527425"/>
          <p14:tracePt t="51636" x="4987925" y="3527425"/>
          <p14:tracePt t="51643" x="4997450" y="3527425"/>
          <p14:tracePt t="51659" x="5005388" y="3527425"/>
          <p14:tracePt t="51669" x="5022850" y="3527425"/>
          <p14:tracePt t="51675" x="5030788" y="3527425"/>
          <p14:tracePt t="51686" x="5048250" y="3527425"/>
          <p14:tracePt t="51691" x="5056188" y="3527425"/>
          <p14:tracePt t="51708" x="5073650" y="3527425"/>
          <p14:tracePt t="51718" x="5081588" y="3527425"/>
          <p14:tracePt t="51723" x="5091113" y="3527425"/>
          <p14:tracePt t="51731" x="5106988" y="3527425"/>
          <p14:tracePt t="51747" x="5132388" y="3527425"/>
          <p14:tracePt t="51756" x="5132388" y="3535363"/>
          <p14:tracePt t="51763" x="5149850" y="3535363"/>
          <p14:tracePt t="51771" x="5175250" y="3535363"/>
          <p14:tracePt t="51780" x="5192713" y="3535363"/>
          <p14:tracePt t="51788" x="5218113" y="3535363"/>
          <p14:tracePt t="51804" x="5235575" y="3535363"/>
          <p14:tracePt t="51819" x="5251450" y="3535363"/>
          <p14:tracePt t="51828" x="5260975" y="3535363"/>
          <p14:tracePt t="51836" x="5276850" y="3535363"/>
          <p14:tracePt t="51844" x="5302250" y="3535363"/>
          <p14:tracePt t="51852" x="5311775" y="3535363"/>
          <p14:tracePt t="51859" x="5327650" y="3535363"/>
          <p14:tracePt t="51869" x="5353050" y="3535363"/>
          <p14:tracePt t="51875" x="5362575" y="3535363"/>
          <p14:tracePt t="51886" x="5395913" y="3535363"/>
          <p14:tracePt t="51891" x="5405438" y="3535363"/>
          <p14:tracePt t="51902" x="5446713" y="3535363"/>
          <p14:tracePt t="51907" x="5472113" y="3535363"/>
          <p14:tracePt t="51917" x="5497513" y="3535363"/>
          <p14:tracePt t="51924" x="5514975" y="3535363"/>
          <p14:tracePt t="51930" x="5549900" y="3535363"/>
          <p14:tracePt t="51939" x="5557838" y="3535363"/>
          <p14:tracePt t="51947" x="5565775" y="3535363"/>
          <p14:tracePt t="51955" x="5591175" y="3535363"/>
          <p14:tracePt t="51963" x="5600700" y="3535363"/>
          <p14:tracePt t="51972" x="5608638" y="3535363"/>
          <p14:tracePt t="51980" x="5634038" y="3535363"/>
          <p14:tracePt t="51988" x="5641975" y="3535363"/>
          <p14:tracePt t="51996" x="5651500" y="3535363"/>
          <p14:tracePt t="52003" x="5668963" y="3535363"/>
          <p14:tracePt t="52011" x="5684838" y="3535363"/>
          <p14:tracePt t="52019" x="5702300" y="3535363"/>
          <p14:tracePt t="52028" x="5727700" y="3535363"/>
          <p14:tracePt t="52035" x="5735638" y="3535363"/>
          <p14:tracePt t="52044" x="5753100" y="3535363"/>
          <p14:tracePt t="52053" x="5770563" y="3535363"/>
          <p14:tracePt t="52059" x="5788025" y="3535363"/>
          <p14:tracePt t="52069" x="5803900" y="3535363"/>
          <p14:tracePt t="52076" x="5829300" y="3535363"/>
          <p14:tracePt t="52092" x="5854700" y="3535363"/>
          <p14:tracePt t="52101" x="5864225" y="3535363"/>
          <p14:tracePt t="52108" x="5880100" y="3535363"/>
          <p14:tracePt t="52115" x="5897563" y="3535363"/>
          <p14:tracePt t="52124" x="5915025" y="3535363"/>
          <p14:tracePt t="52131" x="5948363" y="3535363"/>
          <p14:tracePt t="52139" x="5991225" y="3535363"/>
          <p14:tracePt t="52147" x="6024563" y="3535363"/>
          <p14:tracePt t="52155" x="6042025" y="3535363"/>
          <p14:tracePt t="52164" x="6067425" y="3535363"/>
          <p14:tracePt t="52172" x="6092825" y="3535363"/>
          <p14:tracePt t="52180" x="6102350" y="3535363"/>
          <p14:tracePt t="52187" x="6110288" y="3535363"/>
          <p14:tracePt t="52195" x="6118225" y="3535363"/>
          <p14:tracePt t="52204" x="6127750" y="3535363"/>
          <p14:tracePt t="52211" x="6135688" y="3535363"/>
          <p14:tracePt t="52219" x="6143625" y="3535363"/>
          <p14:tracePt t="52244" x="6161088" y="3535363"/>
          <p14:tracePt t="52260" x="6178550" y="3535363"/>
          <p14:tracePt t="52269" x="6186488" y="3535363"/>
          <p14:tracePt t="52286" x="6203950" y="3535363"/>
          <p14:tracePt t="52291" x="6211888" y="3535363"/>
          <p14:tracePt t="52302" x="6221413" y="3535363"/>
          <p14:tracePt t="52318" x="6229350" y="3535363"/>
          <p14:tracePt t="52323" x="6237288" y="3535363"/>
          <p14:tracePt t="52347" x="6254750" y="3535363"/>
          <p14:tracePt t="52355" x="6262688" y="3535363"/>
          <p14:tracePt t="52372" x="6272213" y="3535363"/>
          <p14:tracePt t="52380" x="6280150" y="3535363"/>
          <p14:tracePt t="52387" x="6288088" y="3527425"/>
          <p14:tracePt t="52395" x="6297613" y="3527425"/>
          <p14:tracePt t="52404" x="6305550" y="3527425"/>
          <p14:tracePt t="52419" x="6313488" y="3527425"/>
          <p14:tracePt t="52436" x="6323013" y="3527425"/>
          <p14:tracePt t="52444" x="6338888" y="3517900"/>
          <p14:tracePt t="52453" x="6348413" y="3517900"/>
          <p14:tracePt t="52469" x="6365875" y="3509963"/>
          <p14:tracePt t="52476" x="6373813" y="3509963"/>
          <p14:tracePt t="52486" x="6381750" y="3509963"/>
          <p14:tracePt t="52492" x="6399213" y="3509963"/>
          <p14:tracePt t="52502" x="6407150" y="3509963"/>
          <p14:tracePt t="52508" x="6424613" y="3502025"/>
          <p14:tracePt t="52518" x="6432550" y="3502025"/>
          <p14:tracePt t="52523" x="6442075" y="3492500"/>
          <p14:tracePt t="52531" x="6450013" y="3492500"/>
          <p14:tracePt t="52539" x="6457950" y="3492500"/>
          <p14:tracePt t="52547" x="6475413" y="3492500"/>
          <p14:tracePt t="52556" x="6492875" y="3484563"/>
          <p14:tracePt t="52564" x="6500813" y="3484563"/>
          <p14:tracePt t="52571" x="6510338" y="3484563"/>
          <p14:tracePt t="52580" x="6518275" y="3475038"/>
          <p14:tracePt t="52588" x="6535738" y="3475038"/>
          <p14:tracePt t="52595" x="6561138" y="3467100"/>
          <p14:tracePt t="52603" x="6586538" y="3459163"/>
          <p14:tracePt t="52619" x="6594475" y="3449638"/>
          <p14:tracePt t="52637" x="6602413" y="3449638"/>
          <p14:tracePt t="52644" x="6611938" y="3449638"/>
          <p14:tracePt t="52660" x="6627813" y="3441700"/>
          <p14:tracePt t="52669" x="6645275" y="3433763"/>
          <p14:tracePt t="52702" x="6654800" y="3433763"/>
          <p14:tracePt t="52709" x="6662738" y="3433763"/>
          <p14:tracePt t="52739" x="6670675" y="3433763"/>
          <p14:tracePt t="52746" x="6680200" y="3433763"/>
          <p14:tracePt t="52756" x="6688138" y="3424238"/>
          <p14:tracePt t="52772" x="6696075" y="3416300"/>
          <p14:tracePt t="52787" x="6705600" y="3416300"/>
          <p14:tracePt t="52795" x="6713538" y="3408363"/>
          <p14:tracePt t="52812" x="6738938" y="3408363"/>
          <p14:tracePt t="52828" x="6746875" y="3398838"/>
          <p14:tracePt t="52844" x="6764338" y="3390900"/>
          <p14:tracePt t="52859" x="6789738" y="3382963"/>
          <p14:tracePt t="52876" x="6789738" y="3373438"/>
          <p14:tracePt t="52886" x="6799263" y="3373438"/>
          <p14:tracePt t="52891" x="6815138" y="3373438"/>
          <p14:tracePt t="52908" x="6824663" y="3373438"/>
          <p14:tracePt t="52924" x="6850063" y="3365500"/>
          <p14:tracePt t="52930" x="6858000" y="3355975"/>
          <p14:tracePt t="52947" x="6875463" y="3348038"/>
          <p14:tracePt t="52955" x="6883400" y="3348038"/>
          <p14:tracePt t="52964" x="6891338" y="3348038"/>
          <p14:tracePt t="52980" x="6900863" y="3340100"/>
          <p14:tracePt t="52995" x="6908800" y="3340100"/>
          <p14:tracePt t="53011" x="6916738" y="3340100"/>
          <p14:tracePt t="53028" x="6926263" y="3330575"/>
          <p14:tracePt t="53037" x="6934200" y="3330575"/>
          <p14:tracePt t="53054" x="6951663" y="3330575"/>
          <p14:tracePt t="53070" x="6959600" y="3330575"/>
          <p14:tracePt t="53132" x="6959600" y="3322638"/>
          <p14:tracePt t="53268" x="6969125" y="3322638"/>
          <p14:tracePt t="53276" x="6977063" y="3322638"/>
          <p14:tracePt t="53286" x="6985000" y="3322638"/>
          <p14:tracePt t="53302" x="6994525" y="3322638"/>
          <p14:tracePt t="53316" x="7010400" y="3314700"/>
          <p14:tracePt t="53347" x="7019925" y="3314700"/>
          <p14:tracePt t="53355" x="7027863" y="3314700"/>
          <p14:tracePt t="54292" x="7027863" y="3305175"/>
          <p14:tracePt t="54300" x="7027863" y="3297238"/>
          <p14:tracePt t="54314" x="7027863" y="3289300"/>
          <p14:tracePt t="54324" x="7027863" y="3279775"/>
          <p14:tracePt t="54339" x="7027863" y="3271838"/>
          <p14:tracePt t="54964" x="7027863" y="3263900"/>
          <p14:tracePt t="55676" x="7019925" y="3263900"/>
          <p14:tracePt t="55686" x="7010400" y="3263900"/>
          <p14:tracePt t="57475" x="7002463" y="3271838"/>
          <p14:tracePt t="57483" x="6977063" y="3279775"/>
          <p14:tracePt t="57491" x="6951663" y="3305175"/>
          <p14:tracePt t="57499" x="6926263" y="3322638"/>
          <p14:tracePt t="57507" x="6908800" y="3340100"/>
          <p14:tracePt t="57516" x="6875463" y="3355975"/>
          <p14:tracePt t="57523" x="6832600" y="3373438"/>
          <p14:tracePt t="57531" x="6789738" y="3408363"/>
          <p14:tracePt t="57539" x="6738938" y="3433763"/>
          <p14:tracePt t="57547" x="6688138" y="3449638"/>
          <p14:tracePt t="57556" x="6637338" y="3475038"/>
          <p14:tracePt t="57564" x="6594475" y="3492500"/>
          <p14:tracePt t="57572" x="6543675" y="3517900"/>
          <p14:tracePt t="57580" x="6483350" y="3552825"/>
          <p14:tracePt t="57589" x="6432550" y="3586163"/>
          <p14:tracePt t="57596" x="6365875" y="3611563"/>
          <p14:tracePt t="57606" x="6305550" y="3646488"/>
          <p14:tracePt t="57612" x="6254750" y="3671888"/>
          <p14:tracePt t="57622" x="6178550" y="3722688"/>
          <p14:tracePt t="57628" x="6118225" y="3748088"/>
          <p14:tracePt t="57637" x="6024563" y="3806825"/>
          <p14:tracePt t="57643" x="5932488" y="3849688"/>
          <p14:tracePt t="57654" x="5846763" y="3900488"/>
          <p14:tracePt t="57660" x="5753100" y="3935413"/>
          <p14:tracePt t="57667" x="5651500" y="3976688"/>
          <p14:tracePt t="57676" x="5575300" y="4011613"/>
          <p14:tracePt t="57682" x="5489575" y="4027488"/>
          <p14:tracePt t="57691" x="5395913" y="4062413"/>
          <p14:tracePt t="57699" x="5294313" y="4095750"/>
          <p14:tracePt t="57707" x="5208588" y="4130675"/>
          <p14:tracePt t="57716" x="5116513" y="4156075"/>
          <p14:tracePt t="57724" x="5030788" y="4171950"/>
          <p14:tracePt t="57731" x="4972050" y="4197350"/>
          <p14:tracePt t="57739" x="4878388" y="4214813"/>
          <p14:tracePt t="57747" x="4818063" y="4232275"/>
          <p14:tracePt t="57755" x="4749800" y="4249738"/>
          <p14:tracePt t="57764" x="4699000" y="4257675"/>
          <p14:tracePt t="57772" x="4665663" y="4265613"/>
          <p14:tracePt t="57779" x="4657725" y="4275138"/>
          <p14:tracePt t="57789" x="4640263" y="4275138"/>
          <p14:tracePt t="57796" x="4614863" y="4275138"/>
          <p14:tracePt t="57811" x="4597400" y="4275138"/>
          <p14:tracePt t="57822" x="4572000" y="4275138"/>
          <p14:tracePt t="57827" x="4564063" y="4283075"/>
          <p14:tracePt t="57838" x="4538663" y="4283075"/>
          <p14:tracePt t="57843" x="4513263" y="4283075"/>
          <p14:tracePt t="57853" x="4486275" y="4283075"/>
          <p14:tracePt t="57859" x="4452938" y="4283075"/>
          <p14:tracePt t="57867" x="4410075" y="4283075"/>
          <p14:tracePt t="57876" x="4368800" y="4283075"/>
          <p14:tracePt t="57883" x="4325938" y="4283075"/>
          <p14:tracePt t="57891" x="4275138" y="4283075"/>
          <p14:tracePt t="57900" x="4232275" y="4283075"/>
          <p14:tracePt t="57908" x="4206875" y="4283075"/>
          <p14:tracePt t="57916" x="4156075" y="4283075"/>
          <p14:tracePt t="57924" x="4130675" y="4283075"/>
          <p14:tracePt t="57931" x="4095750" y="4283075"/>
          <p14:tracePt t="57939" x="4079875" y="4283075"/>
          <p14:tracePt t="57947" x="4079875" y="4275138"/>
          <p14:tracePt t="57972" x="4062413" y="4265613"/>
          <p14:tracePt t="57989" x="4044950" y="4257675"/>
          <p14:tracePt t="57996" x="4037013" y="4240213"/>
          <p14:tracePt t="58006" x="4011613" y="4224338"/>
          <p14:tracePt t="58011" x="3986213" y="4206875"/>
          <p14:tracePt t="58021" x="3951288" y="4189413"/>
          <p14:tracePt t="58027" x="3917950" y="4164013"/>
          <p14:tracePt t="58037" x="3875088" y="4138613"/>
          <p14:tracePt t="58044" x="3857625" y="4130675"/>
          <p14:tracePt t="58053" x="3824288" y="4113213"/>
          <p14:tracePt t="58059" x="3798888" y="4105275"/>
          <p14:tracePt t="58067" x="3773488" y="4087813"/>
          <p14:tracePt t="58085" x="3738563" y="4070350"/>
          <p14:tracePt t="58092" x="3722688" y="4062413"/>
          <p14:tracePt t="58100" x="3713163" y="4062413"/>
          <p14:tracePt t="58109" x="3705225" y="4062413"/>
          <p14:tracePt t="58116" x="3687763" y="4044950"/>
          <p14:tracePt t="58123" x="3671888" y="4044950"/>
          <p14:tracePt t="58131" x="3646488" y="4044950"/>
          <p14:tracePt t="58140" x="3629025" y="4044950"/>
          <p14:tracePt t="58147" x="3594100" y="4011613"/>
          <p14:tracePt t="58156" x="3586163" y="4011613"/>
          <p14:tracePt t="58164" x="3568700" y="4011613"/>
          <p14:tracePt t="58173" x="3560763" y="4011613"/>
          <p14:tracePt t="58179" x="3543300" y="4002088"/>
          <p14:tracePt t="58228" x="3535363" y="3994150"/>
          <p14:tracePt t="58244" x="3527425" y="3994150"/>
          <p14:tracePt t="58254" x="3517900" y="3986213"/>
          <p14:tracePt t="58292" x="3509963" y="3976688"/>
          <p14:tracePt t="58299" x="3502025" y="3976688"/>
          <p14:tracePt t="58315" x="3502025" y="3968750"/>
          <p14:tracePt t="58331" x="3484563" y="3968750"/>
          <p14:tracePt t="58347" x="3467100" y="3968750"/>
          <p14:tracePt t="58355" x="3459163" y="3951288"/>
          <p14:tracePt t="58364" x="3449638" y="3951288"/>
          <p14:tracePt t="58373" x="3441700" y="3943350"/>
          <p14:tracePt t="58379" x="3433763" y="3943350"/>
          <p14:tracePt t="58389" x="3416300" y="3935413"/>
          <p14:tracePt t="58396" x="3398838" y="3925888"/>
          <p14:tracePt t="58422" x="3390900" y="3925888"/>
          <p14:tracePt t="58427" x="3382963" y="3925888"/>
          <p14:tracePt t="58438" x="3373438" y="3908425"/>
          <p14:tracePt t="58443" x="3365500" y="3908425"/>
          <p14:tracePt t="58451" x="3355975" y="3900488"/>
          <p14:tracePt t="58460" x="3348038" y="3900488"/>
          <p14:tracePt t="58467" x="3340100" y="3900488"/>
          <p14:tracePt t="58475" x="3330575" y="3900488"/>
          <p14:tracePt t="58482" x="3322638" y="3892550"/>
          <p14:tracePt t="58491" x="3322638" y="3883025"/>
          <p14:tracePt t="58500" x="3305175" y="3883025"/>
          <p14:tracePt t="58531" x="3297238" y="3883025"/>
          <p14:tracePt t="58539" x="3289300" y="3883025"/>
          <p14:tracePt t="58548" x="3279775" y="3883025"/>
          <p14:tracePt t="58563" x="3271838" y="3883025"/>
          <p14:tracePt t="58572" x="3254375" y="3883025"/>
          <p14:tracePt t="58580" x="3238500" y="3883025"/>
          <p14:tracePt t="58589" x="3221038" y="3883025"/>
          <p14:tracePt t="58596" x="3211513" y="3883025"/>
          <p14:tracePt t="58606" x="3195638" y="3883025"/>
          <p14:tracePt t="58612" x="3178175" y="3883025"/>
          <p14:tracePt t="58622" x="3170238" y="3883025"/>
          <p14:tracePt t="58628" x="3152775" y="3883025"/>
          <p14:tracePt t="58638" x="3144838" y="3883025"/>
          <p14:tracePt t="58651" x="3127375" y="3883025"/>
          <p14:tracePt t="58659" x="3119438" y="3883025"/>
          <p14:tracePt t="58666" x="3109913" y="3883025"/>
          <p14:tracePt t="58675" x="3084513" y="3883025"/>
          <p14:tracePt t="58683" x="3076575" y="3883025"/>
          <p14:tracePt t="58691" x="3059113" y="3883025"/>
          <p14:tracePt t="58700" x="3033713" y="3883025"/>
          <p14:tracePt t="58707" x="3000375" y="3883025"/>
          <p14:tracePt t="58716" x="2974975" y="3883025"/>
          <p14:tracePt t="58724" x="2949575" y="3883025"/>
          <p14:tracePt t="58731" x="2922588" y="3883025"/>
          <p14:tracePt t="58739" x="2897188" y="3883025"/>
          <p14:tracePt t="58748" x="2863850" y="3892550"/>
          <p14:tracePt t="58756" x="2830513" y="3900488"/>
          <p14:tracePt t="58773" x="2795588" y="3900488"/>
          <p14:tracePt t="58779" x="2770188" y="3908425"/>
          <p14:tracePt t="58789" x="2752725" y="3917950"/>
          <p14:tracePt t="58796" x="2736850" y="3925888"/>
          <p14:tracePt t="58806" x="2719388" y="3925888"/>
          <p14:tracePt t="58811" x="2711450" y="3925888"/>
          <p14:tracePt t="58822" x="2701925" y="3925888"/>
          <p14:tracePt t="58827" x="2693988" y="3925888"/>
          <p14:tracePt t="58844" x="2676525" y="3925888"/>
          <p14:tracePt t="58851" x="2668588" y="3925888"/>
          <p14:tracePt t="58866" x="2651125" y="3925888"/>
          <p14:tracePt t="58876" x="2651125" y="3935413"/>
          <p14:tracePt t="58892" x="2643188" y="3935413"/>
          <p14:tracePt t="58900" x="2633663" y="3935413"/>
          <p14:tracePt t="59091" x="2625725" y="3943350"/>
          <p14:tracePt t="59123" x="2625725" y="3951288"/>
          <p14:tracePt t="59172" x="2633663" y="3960813"/>
          <p14:tracePt t="59179" x="2643188" y="3968750"/>
          <p14:tracePt t="59189" x="2651125" y="3968750"/>
          <p14:tracePt t="59196" x="2668588" y="3968750"/>
          <p14:tracePt t="59206" x="2686050" y="3968750"/>
          <p14:tracePt t="59212" x="2701925" y="3968750"/>
          <p14:tracePt t="59222" x="2711450" y="3968750"/>
          <p14:tracePt t="59228" x="2727325" y="3968750"/>
          <p14:tracePt t="59237" x="2752725" y="3968750"/>
          <p14:tracePt t="59244" x="2770188" y="3968750"/>
          <p14:tracePt t="59251" x="2778125" y="3968750"/>
          <p14:tracePt t="59260" x="2805113" y="3968750"/>
          <p14:tracePt t="59266" x="2813050" y="3968750"/>
          <p14:tracePt t="59275" x="2830513" y="3968750"/>
          <p14:tracePt t="59283" x="2838450" y="3968750"/>
          <p14:tracePt t="59291" x="2855913" y="3968750"/>
          <p14:tracePt t="59300" x="2881313" y="3968750"/>
          <p14:tracePt t="59308" x="2889250" y="3968750"/>
          <p14:tracePt t="59315" x="2906713" y="3968750"/>
          <p14:tracePt t="59323" x="2914650" y="3968750"/>
          <p14:tracePt t="59331" x="2940050" y="3968750"/>
          <p14:tracePt t="59339" x="2957513" y="3968750"/>
          <p14:tracePt t="59347" x="2965450" y="3968750"/>
          <p14:tracePt t="59356" x="3000375" y="3968750"/>
          <p14:tracePt t="59364" x="3025775" y="3968750"/>
          <p14:tracePt t="59372" x="3033713" y="3968750"/>
          <p14:tracePt t="59380" x="3059113" y="3968750"/>
          <p14:tracePt t="59389" x="3084513" y="3968750"/>
          <p14:tracePt t="59396" x="3101975" y="3968750"/>
          <p14:tracePt t="59406" x="3127375" y="3968750"/>
          <p14:tracePt t="59412" x="3144838" y="3968750"/>
          <p14:tracePt t="59422" x="3160713" y="3968750"/>
          <p14:tracePt t="59428" x="3178175" y="3968750"/>
          <p14:tracePt t="59437" x="3186113" y="3968750"/>
          <p14:tracePt t="59443" x="3211513" y="3968750"/>
          <p14:tracePt t="59451" x="3238500" y="3968750"/>
          <p14:tracePt t="59459" x="3254375" y="3968750"/>
          <p14:tracePt t="59466" x="3271838" y="3968750"/>
          <p14:tracePt t="59475" x="3297238" y="3968750"/>
          <p14:tracePt t="59484" x="3314700" y="3968750"/>
          <p14:tracePt t="59492" x="3330575" y="3968750"/>
          <p14:tracePt t="59500" x="3365500" y="3968750"/>
          <p14:tracePt t="59507" x="3382963" y="3968750"/>
          <p14:tracePt t="59515" x="3408363" y="3968750"/>
          <p14:tracePt t="59523" x="3433763" y="3968750"/>
          <p14:tracePt t="59531" x="3449638" y="3968750"/>
          <p14:tracePt t="59539" x="3475038" y="3960813"/>
          <p14:tracePt t="59547" x="3492500" y="3960813"/>
          <p14:tracePt t="59557" x="3527425" y="3960813"/>
          <p14:tracePt t="59563" x="3535363" y="3960813"/>
          <p14:tracePt t="59573" x="3560763" y="3951288"/>
          <p14:tracePt t="59579" x="3594100" y="3943350"/>
          <p14:tracePt t="59589" x="3603625" y="3943350"/>
          <p14:tracePt t="59595" x="3636963" y="3943350"/>
          <p14:tracePt t="59606" x="3662363" y="3943350"/>
          <p14:tracePt t="59611" x="3679825" y="3943350"/>
          <p14:tracePt t="59622" x="3697288" y="3943350"/>
          <p14:tracePt t="59627" x="3722688" y="3943350"/>
          <p14:tracePt t="59636" x="3748088" y="3943350"/>
          <p14:tracePt t="59643" x="3763963" y="3943350"/>
          <p14:tracePt t="59651" x="3790950" y="3943350"/>
          <p14:tracePt t="59659" x="3806825" y="3943350"/>
          <p14:tracePt t="59666" x="3816350" y="3943350"/>
          <p14:tracePt t="59675" x="3832225" y="3943350"/>
          <p14:tracePt t="59683" x="3849688" y="3943350"/>
          <p14:tracePt t="59691" x="3857625" y="3943350"/>
          <p14:tracePt t="59700" x="3867150" y="3943350"/>
          <p14:tracePt t="59707" x="3875088" y="3943350"/>
          <p14:tracePt t="59715" x="3892550" y="3943350"/>
          <p14:tracePt t="59723" x="3908425" y="3943350"/>
          <p14:tracePt t="59731" x="3925888" y="3943350"/>
          <p14:tracePt t="59739" x="3935413" y="3943350"/>
          <p14:tracePt t="59748" x="3951288" y="3935413"/>
          <p14:tracePt t="59756" x="3968750" y="3935413"/>
          <p14:tracePt t="59774" x="3986213" y="3935413"/>
          <p14:tracePt t="59790" x="4002088" y="3935413"/>
          <p14:tracePt t="59796" x="4011613" y="3935413"/>
          <p14:tracePt t="59806" x="4027488" y="3935413"/>
          <p14:tracePt t="59812" x="4037013" y="3935413"/>
          <p14:tracePt t="59822" x="4044950" y="3935413"/>
          <p14:tracePt t="59827" x="4052888" y="3935413"/>
          <p14:tracePt t="59838" x="4070350" y="3935413"/>
          <p14:tracePt t="59843" x="4070350" y="3925888"/>
          <p14:tracePt t="59851" x="4095750" y="3917950"/>
          <p14:tracePt t="59867" x="4105275" y="3917950"/>
          <p14:tracePt t="59875" x="4130675" y="3917950"/>
          <p14:tracePt t="59884" x="4146550" y="3917950"/>
          <p14:tracePt t="59892" x="4164013" y="3908425"/>
          <p14:tracePt t="59900" x="4181475" y="3908425"/>
          <p14:tracePt t="59908" x="4189413" y="3900488"/>
          <p14:tracePt t="59915" x="4197350" y="3900488"/>
          <p14:tracePt t="59923" x="4206875" y="3900488"/>
          <p14:tracePt t="59932" x="4224338" y="3900488"/>
          <p14:tracePt t="59940" x="4232275" y="3900488"/>
          <p14:tracePt t="59948" x="4232275" y="3892550"/>
          <p14:tracePt t="59956" x="4240213" y="3892550"/>
          <p14:tracePt t="59964" x="4257675" y="3883025"/>
          <p14:tracePt t="59973" x="4257675" y="3875088"/>
          <p14:tracePt t="59980" x="4265613" y="3875088"/>
          <p14:tracePt t="59989" x="4283075" y="3875088"/>
          <p14:tracePt t="59996" x="4291013" y="3875088"/>
          <p14:tracePt t="60005" x="4316413" y="3867150"/>
          <p14:tracePt t="60011" x="4325938" y="3857625"/>
          <p14:tracePt t="60028" x="4333875" y="3857625"/>
          <p14:tracePt t="60059" x="4341813" y="3841750"/>
          <p14:tracePt t="60066" x="4351338" y="3841750"/>
          <p14:tracePt t="60076" x="4359275" y="3841750"/>
          <p14:tracePt t="60139" x="4368800" y="3841750"/>
          <p14:tracePt t="60148" x="4376738" y="3841750"/>
          <p14:tracePt t="60173" x="4384675" y="3832225"/>
          <p14:tracePt t="60179" x="4394200" y="3824288"/>
          <p14:tracePt t="60189" x="4402138" y="3824288"/>
          <p14:tracePt t="60206" x="4419600" y="3824288"/>
          <p14:tracePt t="60221" x="4445000" y="3816350"/>
          <p14:tracePt t="60228" x="4460875" y="3806825"/>
          <p14:tracePt t="60237" x="4470400" y="3798888"/>
          <p14:tracePt t="60243" x="4486275" y="3798888"/>
          <p14:tracePt t="60250" x="4513263" y="3798888"/>
          <p14:tracePt t="60259" x="4538663" y="3790950"/>
          <p14:tracePt t="60267" x="4554538" y="3790950"/>
          <p14:tracePt t="60275" x="4579938" y="3790950"/>
          <p14:tracePt t="60284" x="4614863" y="3781425"/>
          <p14:tracePt t="60291" x="4630738" y="3781425"/>
          <p14:tracePt t="60300" x="4657725" y="3781425"/>
          <p14:tracePt t="60308" x="4683125" y="3781425"/>
          <p14:tracePt t="60315" x="4699000" y="3773488"/>
          <p14:tracePt t="60324" x="4733925" y="3773488"/>
          <p14:tracePt t="60332" x="4767263" y="3773488"/>
          <p14:tracePt t="60339" x="4784725" y="3773488"/>
          <p14:tracePt t="60347" x="4810125" y="3773488"/>
          <p14:tracePt t="60356" x="4835525" y="3773488"/>
          <p14:tracePt t="60364" x="4852988" y="3773488"/>
          <p14:tracePt t="60373" x="4878388" y="3773488"/>
          <p14:tracePt t="60379" x="4911725" y="3773488"/>
          <p14:tracePt t="60389" x="4937125" y="3773488"/>
          <p14:tracePt t="60396" x="4946650" y="3773488"/>
          <p14:tracePt t="60405" x="4979988" y="3773488"/>
          <p14:tracePt t="60412" x="4987925" y="3773488"/>
          <p14:tracePt t="60422" x="5013325" y="3773488"/>
          <p14:tracePt t="60428" x="5048250" y="3773488"/>
          <p14:tracePt t="60438" x="5056188" y="3773488"/>
          <p14:tracePt t="60444" x="5099050" y="3773488"/>
          <p14:tracePt t="60450" x="5132388" y="3773488"/>
          <p14:tracePt t="60459" x="5149850" y="3773488"/>
          <p14:tracePt t="60467" x="5192713" y="3773488"/>
          <p14:tracePt t="60476" x="5208588" y="3773488"/>
          <p14:tracePt t="60484" x="5251450" y="3773488"/>
          <p14:tracePt t="60492" x="5276850" y="3773488"/>
          <p14:tracePt t="60500" x="5302250" y="3773488"/>
          <p14:tracePt t="60507" x="5319713" y="3773488"/>
          <p14:tracePt t="60515" x="5345113" y="3773488"/>
          <p14:tracePt t="60523" x="5362575" y="3773488"/>
          <p14:tracePt t="60532" x="5370513" y="3773488"/>
          <p14:tracePt t="60539" x="5405438" y="3773488"/>
          <p14:tracePt t="60547" x="5421313" y="3773488"/>
          <p14:tracePt t="60557" x="5446713" y="3773488"/>
          <p14:tracePt t="60563" x="5481638" y="3773488"/>
          <p14:tracePt t="60573" x="5507038" y="3781425"/>
          <p14:tracePt t="60580" x="5540375" y="3781425"/>
          <p14:tracePt t="60591" x="5565775" y="3781425"/>
          <p14:tracePt t="60595" x="5600700" y="3790950"/>
          <p14:tracePt t="60606" x="5616575" y="3790950"/>
          <p14:tracePt t="60612" x="5651500" y="3790950"/>
          <p14:tracePt t="60628" x="5668963" y="3790950"/>
          <p14:tracePt t="60635" x="5676900" y="3790950"/>
          <p14:tracePt t="60644" x="5684838" y="3790950"/>
          <p14:tracePt t="60650" x="5694363" y="3790950"/>
          <p14:tracePt t="60659" x="5702300" y="3790950"/>
          <p14:tracePt t="60676" x="5719763" y="3790950"/>
          <p14:tracePt t="60691" x="5727700" y="3790950"/>
          <p14:tracePt t="60699" x="5735638" y="3790950"/>
          <p14:tracePt t="60708" x="5745163" y="3790950"/>
          <p14:tracePt t="60724" x="5753100" y="3790950"/>
          <p14:tracePt t="60732" x="5770563" y="3790950"/>
          <p14:tracePt t="60756" x="5778500" y="3790950"/>
          <p14:tracePt t="60774" x="5795963" y="3790950"/>
          <p14:tracePt t="60796" x="5803900" y="3790950"/>
          <p14:tracePt t="60844" x="5813425" y="3790950"/>
          <p14:tracePt t="60859" x="5821363" y="3790950"/>
          <p14:tracePt t="60892" x="5829300" y="3790950"/>
          <p14:tracePt t="60899" x="5838825" y="3790950"/>
          <p14:tracePt t="60915" x="5846763" y="3790950"/>
          <p14:tracePt t="60923" x="5854700" y="3790950"/>
          <p14:tracePt t="60979" x="5864225" y="3790950"/>
          <p14:tracePt t="61461" x="5872163" y="3790950"/>
          <p14:tracePt t="61467" x="5880100" y="3790950"/>
          <p14:tracePt t="61476" x="5897563" y="3790950"/>
          <p14:tracePt t="61483" x="5915025" y="3806825"/>
          <p14:tracePt t="61492" x="5922963" y="3806825"/>
          <p14:tracePt t="61508" x="5940425" y="3816350"/>
          <p14:tracePt t="61516" x="5948363" y="3816350"/>
          <p14:tracePt t="61539" x="5957888" y="3824288"/>
          <p14:tracePt t="61547" x="5965825" y="3832225"/>
          <p14:tracePt t="61619" x="5973763" y="3841750"/>
          <p14:tracePt t="61652" x="5973763" y="3857625"/>
          <p14:tracePt t="61667" x="5983288" y="3875088"/>
          <p14:tracePt t="61676" x="5991225" y="3875088"/>
          <p14:tracePt t="61684" x="5991225" y="3883025"/>
          <p14:tracePt t="61699" x="5991225" y="3892550"/>
          <p14:tracePt t="61708" x="5999163" y="3892550"/>
          <p14:tracePt t="61715" x="5999163" y="3900488"/>
          <p14:tracePt t="61724" x="5999163" y="3917950"/>
          <p14:tracePt t="61731" x="6008688" y="3917950"/>
          <p14:tracePt t="61740" x="6016625" y="3925888"/>
          <p14:tracePt t="61747" x="6034088" y="3951288"/>
          <p14:tracePt t="61763" x="6042025" y="3968750"/>
          <p14:tracePt t="61774" x="6059488" y="3986213"/>
          <p14:tracePt t="61779" x="6067425" y="3986213"/>
          <p14:tracePt t="61789" x="6084888" y="4011613"/>
          <p14:tracePt t="61796" x="6110288" y="4019550"/>
          <p14:tracePt t="61805" x="6127750" y="4037013"/>
          <p14:tracePt t="61819" x="6153150" y="4044950"/>
          <p14:tracePt t="61827" x="6161088" y="4052888"/>
          <p14:tracePt t="61834" x="6178550" y="4062413"/>
          <p14:tracePt t="61845" x="6203950" y="4070350"/>
          <p14:tracePt t="61851" x="6221413" y="4079875"/>
          <p14:tracePt t="61868" x="6246813" y="4079875"/>
          <p14:tracePt t="61875" x="6254750" y="4079875"/>
          <p14:tracePt t="62109" x="6272213" y="4070350"/>
          <p14:tracePt t="62116" x="6272213" y="4062413"/>
          <p14:tracePt t="62133" x="6272213" y="4052888"/>
          <p14:tracePt t="62147" x="6272213" y="4044950"/>
          <p14:tracePt t="62228" x="6272213" y="4027488"/>
          <p14:tracePt t="70716" x="6237288" y="4037013"/>
          <p14:tracePt t="70725" x="6203950" y="4052888"/>
          <p14:tracePt t="70731" x="6153150" y="4087813"/>
          <p14:tracePt t="70739" x="6127750" y="4105275"/>
          <p14:tracePt t="70748" x="6118225" y="4105275"/>
          <p14:tracePt t="70755" x="6092825" y="4121150"/>
          <p14:tracePt t="70764" x="6084888" y="4121150"/>
          <p14:tracePt t="70779" x="6084888" y="4130675"/>
          <p14:tracePt t="70916" x="6110288" y="4130675"/>
          <p14:tracePt t="70926" x="6161088" y="4121150"/>
          <p14:tracePt t="70931" x="6203950" y="4121150"/>
          <p14:tracePt t="70938" x="6262688" y="4121150"/>
          <p14:tracePt t="70947" x="6313488" y="4121150"/>
          <p14:tracePt t="70955" x="6391275" y="4121150"/>
          <p14:tracePt t="70964" x="6450013" y="4113213"/>
          <p14:tracePt t="70972" x="6543675" y="4113213"/>
          <p14:tracePt t="70979" x="6637338" y="4105275"/>
          <p14:tracePt t="70987" x="6721475" y="4087813"/>
          <p14:tracePt t="70995" x="6789738" y="4087813"/>
          <p14:tracePt t="71003" x="6908800" y="4079875"/>
          <p14:tracePt t="71012" x="6994525" y="4070350"/>
          <p14:tracePt t="71019" x="7078663" y="4052888"/>
          <p14:tracePt t="71028" x="7164388" y="4044950"/>
          <p14:tracePt t="71035" x="7223125" y="4037013"/>
          <p14:tracePt t="71045" x="7299325" y="4037013"/>
          <p14:tracePt t="71051" x="7385050" y="4027488"/>
          <p14:tracePt t="71061" x="7427913" y="4019550"/>
          <p14:tracePt t="71068" x="7504113" y="4019550"/>
          <p14:tracePt t="71077" x="7521575" y="4019550"/>
          <p14:tracePt t="71089" x="7562850" y="4011613"/>
          <p14:tracePt t="71093" x="7597775" y="4002088"/>
          <p14:tracePt t="71099" x="7623175" y="3994150"/>
          <p14:tracePt t="71108" x="7656513" y="3994150"/>
          <p14:tracePt t="71116" x="7691438" y="3986213"/>
          <p14:tracePt t="71132" x="7724775" y="3968750"/>
          <p14:tracePt t="71138" x="7750175" y="3968750"/>
          <p14:tracePt t="71155" x="7767638" y="3960813"/>
          <p14:tracePt t="71164" x="7783513" y="3951288"/>
          <p14:tracePt t="71172" x="7793038" y="3951288"/>
          <p14:tracePt t="71179" x="7810500" y="3943350"/>
          <p14:tracePt t="71187" x="7826375" y="3943350"/>
          <p14:tracePt t="71196" x="7826375" y="3935413"/>
          <p14:tracePt t="71203" x="7835900" y="3935413"/>
          <p14:tracePt t="71211" x="7861300" y="3925888"/>
          <p14:tracePt t="71219" x="7869238" y="3917950"/>
          <p14:tracePt t="71229" x="7886700" y="3917950"/>
          <p14:tracePt t="71245" x="7894638" y="3917950"/>
          <p14:tracePt t="71252" x="7912100" y="3908425"/>
          <p14:tracePt t="71261" x="7920038" y="3900488"/>
          <p14:tracePt t="71267" x="7937500" y="3892550"/>
          <p14:tracePt t="71278" x="7945438" y="3883025"/>
          <p14:tracePt t="71299" x="7954963" y="3875088"/>
          <p14:tracePt t="71308" x="7962900" y="3867150"/>
          <p14:tracePt t="71347" x="7970838" y="3857625"/>
          <p14:tracePt t="71379" x="7970838" y="3849688"/>
          <p14:tracePt t="71387" x="7980363" y="3841750"/>
          <p14:tracePt t="71427" x="7988300" y="3841750"/>
          <p14:tracePt t="71612" x="7988300" y="3832225"/>
          <p14:tracePt t="71645" x="7988300" y="3824288"/>
          <p14:tracePt t="72028" x="7980363" y="3824288"/>
          <p14:tracePt t="72076" x="7970838" y="3824288"/>
          <p14:tracePt t="72084" x="7962900" y="3824288"/>
          <p14:tracePt t="72094" x="7954963" y="3816350"/>
          <p14:tracePt t="72099" x="7954963" y="3806825"/>
          <p14:tracePt t="72131" x="7945438" y="3798888"/>
          <p14:tracePt t="72147" x="7937500" y="3798888"/>
          <p14:tracePt t="72907" x="7937500" y="3781425"/>
          <p14:tracePt t="72916" x="7945438" y="3763963"/>
          <p14:tracePt t="72932" x="7945438" y="3738563"/>
          <p14:tracePt t="72939" x="7954963" y="3738563"/>
          <p14:tracePt t="72987" x="7954963" y="3730625"/>
          <p14:tracePt t="73004" x="7945438" y="3722688"/>
          <p14:tracePt t="73012" x="7927975" y="3722688"/>
          <p14:tracePt t="73021" x="7902575" y="3713163"/>
          <p14:tracePt t="73028" x="7886700" y="3713163"/>
          <p14:tracePt t="73036" x="7861300" y="3713163"/>
          <p14:tracePt t="73046" x="7818438" y="3713163"/>
          <p14:tracePt t="73051" x="7783513" y="3713163"/>
          <p14:tracePt t="73062" x="7758113" y="3713163"/>
          <p14:tracePt t="73068" x="7732713" y="3713163"/>
          <p14:tracePt t="73078" x="7666038" y="3738563"/>
          <p14:tracePt t="73084" x="7605713" y="3756025"/>
          <p14:tracePt t="73091" x="7529513" y="3781425"/>
          <p14:tracePt t="73099" x="7461250" y="3798888"/>
          <p14:tracePt t="73107" x="7359650" y="3832225"/>
          <p14:tracePt t="73116" x="7248525" y="3867150"/>
          <p14:tracePt t="73123" x="7146925" y="3900488"/>
          <p14:tracePt t="73131" x="7035800" y="3951288"/>
          <p14:tracePt t="73140" x="6916738" y="3986213"/>
          <p14:tracePt t="73148" x="6799263" y="4019550"/>
          <p14:tracePt t="73156" x="6670675" y="4052888"/>
          <p14:tracePt t="73164" x="6543675" y="4079875"/>
          <p14:tracePt t="73171" x="6424613" y="4113213"/>
          <p14:tracePt t="73180" x="6297613" y="4138613"/>
          <p14:tracePt t="73188" x="6194425" y="4156075"/>
          <p14:tracePt t="73196" x="6127750" y="4164013"/>
          <p14:tracePt t="73204" x="6067425" y="4181475"/>
          <p14:tracePt t="73213" x="6016625" y="4181475"/>
          <p14:tracePt t="73219" x="5983288" y="4189413"/>
          <p14:tracePt t="73229" x="5940425" y="4197350"/>
          <p14:tracePt t="73236" x="5922963" y="4206875"/>
          <p14:tracePt t="73246" x="5880100" y="4206875"/>
          <p14:tracePt t="73251" x="5864225" y="4214813"/>
          <p14:tracePt t="73262" x="5813425" y="4224338"/>
          <p14:tracePt t="73268" x="5770563" y="4224338"/>
          <p14:tracePt t="73278" x="5684838" y="4240213"/>
          <p14:tracePt t="73283" x="5575300" y="4257675"/>
          <p14:tracePt t="73292" x="5438775" y="4275138"/>
          <p14:tracePt t="73299" x="5302250" y="4283075"/>
          <p14:tracePt t="73306" x="5226050" y="4283075"/>
          <p14:tracePt t="73316" x="5200650" y="4283075"/>
          <p14:tracePt t="73323" x="5192713" y="4283075"/>
          <p14:tracePt t="73331" x="5235575" y="4257675"/>
          <p14:tracePt t="73339" x="5276850" y="4249738"/>
          <p14:tracePt t="73347" x="5311775" y="4224338"/>
          <p14:tracePt t="73355" x="5387975" y="4206875"/>
          <p14:tracePt t="73363" x="5405438" y="4206875"/>
          <p14:tracePt t="73579" x="5345113" y="4214813"/>
          <p14:tracePt t="73588" x="5260975" y="4240213"/>
          <p14:tracePt t="73596" x="5141913" y="4275138"/>
          <p14:tracePt t="73604" x="5064125" y="4291013"/>
          <p14:tracePt t="73612" x="4954588" y="4341813"/>
          <p14:tracePt t="73619" x="4835525" y="4419600"/>
          <p14:tracePt t="73628" x="4759325" y="4452938"/>
          <p14:tracePt t="73635" x="4691063" y="4486275"/>
          <p14:tracePt t="73645" x="4614863" y="4521200"/>
          <p14:tracePt t="73651" x="4513263" y="4554538"/>
          <p14:tracePt t="73662" x="4410075" y="4579938"/>
          <p14:tracePt t="73668" x="4275138" y="4614863"/>
          <p14:tracePt t="73676" x="4171950" y="4622800"/>
          <p14:tracePt t="73684" x="4002088" y="4657725"/>
          <p14:tracePt t="73693" x="3892550" y="4673600"/>
          <p14:tracePt t="73699" x="3790950" y="4691063"/>
          <p14:tracePt t="73706" x="3687763" y="4716463"/>
          <p14:tracePt t="73716" x="3603625" y="4741863"/>
          <p14:tracePt t="73723" x="3527425" y="4759325"/>
          <p14:tracePt t="73732" x="3467100" y="4784725"/>
          <p14:tracePt t="73740" x="3408363" y="4792663"/>
          <p14:tracePt t="73748" x="3355975" y="4810125"/>
          <p14:tracePt t="73756" x="3314700" y="4818063"/>
          <p14:tracePt t="73764" x="3254375" y="4818063"/>
          <p14:tracePt t="73771" x="3195638" y="4827588"/>
          <p14:tracePt t="73779" x="3119438" y="4852988"/>
          <p14:tracePt t="73788" x="3016250" y="4852988"/>
          <p14:tracePt t="73795" x="2932113" y="4852988"/>
          <p14:tracePt t="73804" x="2820988" y="4852988"/>
          <p14:tracePt t="73811" x="2711450" y="4860925"/>
          <p14:tracePt t="73819" x="2608263" y="4868863"/>
          <p14:tracePt t="73829" x="2506663" y="4868863"/>
          <p14:tracePt t="73835" x="2422525" y="4868863"/>
          <p14:tracePt t="73846" x="2336800" y="4868863"/>
          <p14:tracePt t="73852" x="2278063" y="4886325"/>
          <p14:tracePt t="73862" x="2217738" y="4886325"/>
          <p14:tracePt t="73868" x="2192338" y="4886325"/>
          <p14:tracePt t="73878" x="2159000" y="4894263"/>
          <p14:tracePt t="73884" x="2133600" y="4903788"/>
          <p14:tracePt t="73892" x="2098675" y="4903788"/>
          <p14:tracePt t="73899" x="2082800" y="4903788"/>
          <p14:tracePt t="73906" x="2047875" y="4903788"/>
          <p14:tracePt t="73915" x="2030413" y="4903788"/>
          <p14:tracePt t="73923" x="2014538" y="4903788"/>
          <p14:tracePt t="73932" x="1989138" y="4903788"/>
          <p14:tracePt t="73940" x="1963738" y="4903788"/>
          <p14:tracePt t="73948" x="1920875" y="4903788"/>
          <p14:tracePt t="73955" x="1903413" y="4903788"/>
          <p14:tracePt t="73964" x="1870075" y="4903788"/>
          <p14:tracePt t="73971" x="1835150" y="4903788"/>
          <p14:tracePt t="73979" x="1809750" y="4894263"/>
          <p14:tracePt t="73988" x="1801813" y="4894263"/>
          <p14:tracePt t="73996" x="1776413" y="4886325"/>
          <p14:tracePt t="74004" x="1741488" y="4868863"/>
          <p14:tracePt t="74012" x="1725613" y="4868863"/>
          <p14:tracePt t="74123" x="1725613" y="4852988"/>
          <p14:tracePt t="74140" x="1733550" y="4843463"/>
          <p14:tracePt t="74148" x="1741488" y="4843463"/>
          <p14:tracePt t="74155" x="1766888" y="4835525"/>
          <p14:tracePt t="74163" x="1801813" y="4827588"/>
          <p14:tracePt t="74171" x="1819275" y="4827588"/>
          <p14:tracePt t="74179" x="1844675" y="4818063"/>
          <p14:tracePt t="74187" x="1878013" y="4818063"/>
          <p14:tracePt t="74196" x="1903413" y="4810125"/>
          <p14:tracePt t="74203" x="1928813" y="4810125"/>
          <p14:tracePt t="74212" x="1938338" y="4802188"/>
          <p14:tracePt t="74219" x="1954213" y="4802188"/>
          <p14:tracePt t="74229" x="1979613" y="4792663"/>
          <p14:tracePt t="74236" x="1989138" y="4784725"/>
          <p14:tracePt t="74246" x="2014538" y="4784725"/>
          <p14:tracePt t="74252" x="2030413" y="4784725"/>
          <p14:tracePt t="74262" x="2039938" y="4784725"/>
          <p14:tracePt t="74268" x="2055813" y="4775200"/>
          <p14:tracePt t="74276" x="2082800" y="4775200"/>
          <p14:tracePt t="74284" x="2090738" y="4775200"/>
          <p14:tracePt t="74291" x="2116138" y="4767263"/>
          <p14:tracePt t="74299" x="2133600" y="4767263"/>
          <p14:tracePt t="74316" x="2166938" y="4759325"/>
          <p14:tracePt t="74323" x="2174875" y="4759325"/>
          <p14:tracePt t="74331" x="2200275" y="4759325"/>
          <p14:tracePt t="74340" x="2235200" y="4749800"/>
          <p14:tracePt t="74348" x="2243138" y="4749800"/>
          <p14:tracePt t="74355" x="2268538" y="4741863"/>
          <p14:tracePt t="74364" x="2286000" y="4741863"/>
          <p14:tracePt t="74371" x="2303463" y="4741863"/>
          <p14:tracePt t="74379" x="2328863" y="4741863"/>
          <p14:tracePt t="74388" x="2354263" y="4741863"/>
          <p14:tracePt t="74396" x="2371725" y="4741863"/>
          <p14:tracePt t="74404" x="2397125" y="4733925"/>
          <p14:tracePt t="74412" x="2422525" y="4733925"/>
          <p14:tracePt t="74420" x="2430463" y="4733925"/>
          <p14:tracePt t="74429" x="2455863" y="4733925"/>
          <p14:tracePt t="74436" x="2481263" y="4733925"/>
          <p14:tracePt t="74445" x="2489200" y="4733925"/>
          <p14:tracePt t="74452" x="2516188" y="4733925"/>
          <p14:tracePt t="74467" x="2524125" y="4733925"/>
          <p14:tracePt t="74477" x="2532063" y="4733925"/>
          <p14:tracePt t="74484" x="2557463" y="4733925"/>
          <p14:tracePt t="74492" x="2566988" y="4733925"/>
          <p14:tracePt t="74499" x="2574925" y="4733925"/>
          <p14:tracePt t="74507" x="2600325" y="4733925"/>
          <p14:tracePt t="74516" x="2608263" y="4733925"/>
          <p14:tracePt t="74524" x="2617788" y="4733925"/>
          <p14:tracePt t="74532" x="2643188" y="4733925"/>
          <p14:tracePt t="74548" x="2651125" y="4733925"/>
          <p14:tracePt t="74555" x="2660650" y="4733925"/>
          <p14:tracePt t="74564" x="2668588" y="4733925"/>
          <p14:tracePt t="74571" x="2676525" y="4733925"/>
          <p14:tracePt t="74579" x="2686050" y="4733925"/>
          <p14:tracePt t="74587" x="2693988" y="4733925"/>
          <p14:tracePt t="74603" x="2711450" y="4733925"/>
          <p14:tracePt t="74612" x="2719388" y="4733925"/>
          <p14:tracePt t="74636" x="2736850" y="4733925"/>
          <p14:tracePt t="74646" x="2744788" y="4733925"/>
          <p14:tracePt t="74652" x="2752725" y="4733925"/>
          <p14:tracePt t="74668" x="2770188" y="4733925"/>
          <p14:tracePt t="74684" x="2787650" y="4733925"/>
          <p14:tracePt t="74690" x="2795588" y="4733925"/>
          <p14:tracePt t="74699" x="2805113" y="4733925"/>
          <p14:tracePt t="74707" x="2820988" y="4733925"/>
          <p14:tracePt t="74716" x="2830513" y="4733925"/>
          <p14:tracePt t="74724" x="2838450" y="4741863"/>
          <p14:tracePt t="74755" x="2846388" y="4741863"/>
          <p14:tracePt t="74764" x="2855913" y="4749800"/>
          <p14:tracePt t="74787" x="2863850" y="4749800"/>
          <p14:tracePt t="74796" x="2871788" y="4749800"/>
          <p14:tracePt t="74803" x="2881313" y="4749800"/>
          <p14:tracePt t="74819" x="2889250" y="4749800"/>
          <p14:tracePt t="74846" x="2897188" y="4749800"/>
          <p14:tracePt t="74851" x="2906713" y="4759325"/>
          <p14:tracePt t="74862" x="2914650" y="4759325"/>
          <p14:tracePt t="74868" x="2922588" y="4759325"/>
          <p14:tracePt t="74878" x="2932113" y="4759325"/>
          <p14:tracePt t="74884" x="2940050" y="4759325"/>
          <p14:tracePt t="74890" x="2949575" y="4767263"/>
          <p14:tracePt t="74899" x="2957513" y="4767263"/>
          <p14:tracePt t="74907" x="2965450" y="4767263"/>
          <p14:tracePt t="74916" x="2982913" y="4767263"/>
          <p14:tracePt t="74924" x="2990850" y="4767263"/>
          <p14:tracePt t="74932" x="3000375" y="4767263"/>
          <p14:tracePt t="74955" x="3016250" y="4775200"/>
          <p14:tracePt t="74996" x="3033713" y="4775200"/>
          <p14:tracePt t="75012" x="3041650" y="4784725"/>
          <p14:tracePt t="75029" x="3051175" y="4784725"/>
          <p14:tracePt t="75046" x="3059113" y="4784725"/>
          <p14:tracePt t="75156" x="3076575" y="4784725"/>
          <p14:tracePt t="75236" x="3084513" y="4784725"/>
          <p14:tracePt t="75252" x="3101975" y="4784725"/>
          <p14:tracePt t="75267" x="3119438" y="4784725"/>
          <p14:tracePt t="75277" x="3127375" y="4784725"/>
          <p14:tracePt t="75284" x="3135313" y="4784725"/>
          <p14:tracePt t="75291" x="3152775" y="4792663"/>
          <p14:tracePt t="75299" x="3160713" y="4792663"/>
          <p14:tracePt t="75307" x="3178175" y="4802188"/>
          <p14:tracePt t="75316" x="3203575" y="4810125"/>
          <p14:tracePt t="75324" x="3221038" y="4810125"/>
          <p14:tracePt t="75332" x="3246438" y="4810125"/>
          <p14:tracePt t="75339" x="3263900" y="4818063"/>
          <p14:tracePt t="75348" x="3279775" y="4827588"/>
          <p14:tracePt t="75355" x="3289300" y="4827588"/>
          <p14:tracePt t="75364" x="3305175" y="4827588"/>
          <p14:tracePt t="75371" x="3314700" y="4827588"/>
          <p14:tracePt t="75508" x="3322638" y="4827588"/>
          <p14:tracePt t="75539" x="3330575" y="4827588"/>
          <p14:tracePt t="75547" x="3340100" y="4827588"/>
          <p14:tracePt t="75571" x="3348038" y="4827588"/>
          <p14:tracePt t="75587" x="3365500" y="4818063"/>
          <p14:tracePt t="75604" x="3373438" y="4818063"/>
          <p14:tracePt t="75613" x="3373438" y="4810125"/>
          <p14:tracePt t="75645" x="3382963" y="4810125"/>
          <p14:tracePt t="75662" x="3382963" y="4802188"/>
          <p14:tracePt t="75678" x="3382963" y="4784725"/>
          <p14:tracePt t="75690" x="3382963" y="4767263"/>
          <p14:tracePt t="75699" x="3382963" y="4749800"/>
          <p14:tracePt t="75707" x="3365500" y="4741863"/>
          <p14:tracePt t="75716" x="3330575" y="4699000"/>
          <p14:tracePt t="75724" x="3314700" y="4691063"/>
          <p14:tracePt t="75740" x="3314700" y="4683125"/>
          <p14:tracePt t="77659" x="3355975" y="4683125"/>
          <p14:tracePt t="77668" x="3416300" y="4683125"/>
          <p14:tracePt t="77674" x="3517900" y="4691063"/>
          <p14:tracePt t="77683" x="3619500" y="4716463"/>
          <p14:tracePt t="77691" x="3748088" y="4724400"/>
          <p14:tracePt t="77699" x="3832225" y="4741863"/>
          <p14:tracePt t="77708" x="3908425" y="4749800"/>
          <p14:tracePt t="77715" x="3960813" y="4749800"/>
          <p14:tracePt t="77723" x="4037013" y="4759325"/>
          <p14:tracePt t="77732" x="4105275" y="4759325"/>
          <p14:tracePt t="77739" x="4181475" y="4767263"/>
          <p14:tracePt t="77747" x="4240213" y="4784725"/>
          <p14:tracePt t="77755" x="4308475" y="4784725"/>
          <p14:tracePt t="77764" x="4384675" y="4784725"/>
          <p14:tracePt t="77772" x="4452938" y="4784725"/>
          <p14:tracePt t="77781" x="4529138" y="4784725"/>
          <p14:tracePt t="77788" x="4614863" y="4792663"/>
          <p14:tracePt t="77797" x="4673600" y="4802188"/>
          <p14:tracePt t="77804" x="4733925" y="4810125"/>
          <p14:tracePt t="77814" x="4792663" y="4810125"/>
          <p14:tracePt t="77819" x="4835525" y="4810125"/>
          <p14:tracePt t="77830" x="4894263" y="4818063"/>
          <p14:tracePt t="77836" x="4929188" y="4827588"/>
          <p14:tracePt t="77846" x="4972050" y="4835525"/>
          <p14:tracePt t="77851" x="5013325" y="4835525"/>
          <p14:tracePt t="77858" x="5056188" y="4835525"/>
          <p14:tracePt t="77868" x="5091113" y="4835525"/>
          <p14:tracePt t="77875" x="5132388" y="4835525"/>
          <p14:tracePt t="77884" x="5157788" y="4835525"/>
          <p14:tracePt t="77892" x="5183188" y="4835525"/>
          <p14:tracePt t="77900" x="5208588" y="4835525"/>
          <p14:tracePt t="77908" x="5235575" y="4835525"/>
          <p14:tracePt t="77915" x="5251450" y="4835525"/>
          <p14:tracePt t="77923" x="5276850" y="4835525"/>
          <p14:tracePt t="77931" x="5311775" y="4835525"/>
          <p14:tracePt t="77939" x="5337175" y="4835525"/>
          <p14:tracePt t="77948" x="5345113" y="4835525"/>
          <p14:tracePt t="77956" x="5362575" y="4835525"/>
          <p14:tracePt t="77964" x="5370513" y="4835525"/>
          <p14:tracePt t="77972" x="5395913" y="4835525"/>
          <p14:tracePt t="77981" x="5413375" y="4835525"/>
          <p14:tracePt t="77987" x="5421313" y="4835525"/>
          <p14:tracePt t="77998" x="5456238" y="4835525"/>
          <p14:tracePt t="78003" x="5489575" y="4843463"/>
          <p14:tracePt t="78014" x="5507038" y="4843463"/>
          <p14:tracePt t="78019" x="5540375" y="4852988"/>
          <p14:tracePt t="78030" x="5565775" y="4852988"/>
          <p14:tracePt t="78035" x="5591175" y="4852988"/>
          <p14:tracePt t="78043" x="5608638" y="4852988"/>
          <p14:tracePt t="78051" x="5634038" y="4852988"/>
          <p14:tracePt t="78059" x="5659438" y="4852988"/>
          <p14:tracePt t="78067" x="5668963" y="4852988"/>
          <p14:tracePt t="78075" x="5694363" y="4852988"/>
          <p14:tracePt t="78083" x="5719763" y="4852988"/>
          <p14:tracePt t="78092" x="5735638" y="4852988"/>
          <p14:tracePt t="78110" x="5761038" y="4852988"/>
          <p14:tracePt t="78115" x="5795963" y="4852988"/>
          <p14:tracePt t="78123" x="5813425" y="4852988"/>
          <p14:tracePt t="78134" x="5829300" y="4852988"/>
          <p14:tracePt t="78139" x="5864225" y="4852988"/>
          <p14:tracePt t="78149" x="5880100" y="4852988"/>
          <p14:tracePt t="78155" x="5889625" y="4852988"/>
          <p14:tracePt t="78166" x="5905500" y="4852988"/>
          <p14:tracePt t="78171" x="5915025" y="4852988"/>
          <p14:tracePt t="78411" x="5922963" y="4852988"/>
          <p14:tracePt t="78436" x="5932488" y="4852988"/>
          <p14:tracePt t="79012" x="5940425" y="4852988"/>
          <p14:tracePt t="79029" x="5948363" y="4852988"/>
          <p14:tracePt t="79059" x="5957888" y="4852988"/>
          <p14:tracePt t="79068" x="5965825" y="4852988"/>
          <p14:tracePt t="79284" x="5973763" y="4852988"/>
          <p14:tracePt t="79291" x="5983288" y="4852988"/>
          <p14:tracePt t="79300" x="5983288" y="4843463"/>
          <p14:tracePt t="79317" x="5991225" y="4835525"/>
          <p14:tracePt t="79372" x="5999163" y="4827588"/>
          <p14:tracePt t="79404" x="5999163" y="4818063"/>
          <p14:tracePt t="79419" x="6016625" y="4818063"/>
          <p14:tracePt t="79436" x="6034088" y="4810125"/>
          <p14:tracePt t="79444" x="6042025" y="4810125"/>
          <p14:tracePt t="79452" x="6059488" y="4810125"/>
          <p14:tracePt t="79459" x="6076950" y="4810125"/>
          <p14:tracePt t="79467" x="6084888" y="4810125"/>
          <p14:tracePt t="79476" x="6102350" y="4810125"/>
          <p14:tracePt t="79483" x="6110288" y="4810125"/>
          <p14:tracePt t="79491" x="6127750" y="4810125"/>
          <p14:tracePt t="79523" x="6143625" y="4810125"/>
          <p14:tracePt t="79596" x="6161088" y="4810125"/>
          <p14:tracePt t="79614" x="6186488" y="4802188"/>
          <p14:tracePt t="79619" x="6203950" y="4792663"/>
          <p14:tracePt t="79629" x="6221413" y="4784725"/>
          <p14:tracePt t="79636" x="6237288" y="4784725"/>
          <p14:tracePt t="79642" x="6254750" y="4784725"/>
          <p14:tracePt t="79652" x="6262688" y="4775200"/>
          <p14:tracePt t="79659" x="6280150" y="4767263"/>
          <p14:tracePt t="79844" x="6288088" y="4767263"/>
          <p14:tracePt t="79859" x="6297613" y="4759325"/>
          <p14:tracePt t="79867" x="6305550" y="4749800"/>
          <p14:tracePt t="79875" x="6313488" y="4741863"/>
          <p14:tracePt t="79884" x="6330950" y="4724400"/>
          <p14:tracePt t="79891" x="6330950" y="4716463"/>
          <p14:tracePt t="79899" x="6338888" y="4708525"/>
          <p14:tracePt t="79915" x="6338888" y="4691063"/>
          <p14:tracePt t="79923" x="6348413" y="4683125"/>
          <p14:tracePt t="79949" x="6356350" y="4665663"/>
          <p14:tracePt t="79965" x="6356350" y="4657725"/>
          <p14:tracePt t="102292" x="6356350" y="4648200"/>
          <p14:tracePt t="102309" x="6365875" y="4640263"/>
          <p14:tracePt t="102326" x="6399213" y="4640263"/>
          <p14:tracePt t="102331" x="6483350" y="4640263"/>
          <p14:tracePt t="102341" x="6602413" y="4640263"/>
          <p14:tracePt t="102347" x="6756400" y="4640263"/>
          <p14:tracePt t="102358" x="6908800" y="4630738"/>
          <p14:tracePt t="102364" x="7113588" y="4605338"/>
          <p14:tracePt t="102373" x="7402513" y="4589463"/>
          <p14:tracePt t="102379" x="7699375" y="4572000"/>
          <p14:tracePt t="102386" x="8056563" y="4529138"/>
          <p14:tracePt t="102395" x="8362950" y="4478338"/>
          <p14:tracePt t="102403" x="8736013" y="4394200"/>
          <p14:tracePt t="102412" x="9075738" y="4316413"/>
          <p14:tracePt t="102533" x="8786813" y="3279775"/>
          <p14:tracePt t="102541" x="8616950" y="3246438"/>
          <p14:tracePt t="102548" x="8489950" y="3221038"/>
          <p14:tracePt t="102558" x="8413750" y="3203575"/>
          <p14:tracePt t="102564" x="8396288" y="3195638"/>
          <p14:tracePt t="102572" x="8362950" y="3178175"/>
          <p14:tracePt t="102579" x="8345488" y="3170238"/>
          <p14:tracePt t="102586" x="8302625" y="3152775"/>
          <p14:tracePt t="102596" x="8234363" y="3127375"/>
          <p14:tracePt t="102603" x="8166100" y="3109913"/>
          <p14:tracePt t="102612" x="8047038" y="3094038"/>
          <p14:tracePt t="102620" x="7945438" y="3084513"/>
          <p14:tracePt t="102627" x="7851775" y="3084513"/>
          <p14:tracePt t="102635" x="7767638" y="3084513"/>
          <p14:tracePt t="102644" x="7691438" y="3101975"/>
          <p14:tracePt t="102651" x="7597775" y="3135313"/>
          <p14:tracePt t="102659" x="7537450" y="3160713"/>
          <p14:tracePt t="102668" x="7461250" y="3221038"/>
          <p14:tracePt t="102676" x="7367588" y="3279775"/>
          <p14:tracePt t="102684" x="7291388" y="3330575"/>
          <p14:tracePt t="102693" x="7189788" y="3398838"/>
          <p14:tracePt t="102699" x="7096125" y="3459163"/>
          <p14:tracePt t="102708" x="6985000" y="3517900"/>
          <p14:tracePt t="102716" x="6908800" y="3568700"/>
          <p14:tracePt t="102725" x="6875463" y="3611563"/>
          <p14:tracePt t="102732" x="6865938" y="3654425"/>
          <p14:tracePt t="102741" x="6858000" y="3679825"/>
          <p14:tracePt t="102748" x="6858000" y="3713163"/>
          <p14:tracePt t="102758" x="6858000" y="3738563"/>
          <p14:tracePt t="102763" x="6865938" y="3790950"/>
          <p14:tracePt t="102771" x="6891338" y="3816350"/>
          <p14:tracePt t="102779" x="6934200" y="3867150"/>
          <p14:tracePt t="102786" x="6985000" y="3908425"/>
          <p14:tracePt t="102795" x="7019925" y="3925888"/>
          <p14:tracePt t="102803" x="7053263" y="3943350"/>
          <p14:tracePt t="102811" x="7078663" y="3943350"/>
          <p14:tracePt t="102820" x="7096125" y="3943350"/>
          <p14:tracePt t="102827" x="7121525" y="3943350"/>
          <p14:tracePt t="102835" x="7138988" y="3943350"/>
          <p14:tracePt t="102843" x="7146925" y="3943350"/>
          <p14:tracePt t="102851" x="7180263" y="3943350"/>
          <p14:tracePt t="102859" x="7205663" y="3925888"/>
          <p14:tracePt t="102867" x="7223125" y="3917950"/>
          <p14:tracePt t="102876" x="7240588" y="3900488"/>
          <p14:tracePt t="102883" x="7258050" y="3900488"/>
          <p14:tracePt t="102892" x="7265988" y="3883025"/>
          <p14:tracePt t="103003" x="7265988" y="3943350"/>
          <p14:tracePt t="103012" x="7240588" y="4002088"/>
          <p14:tracePt t="103019" x="7232650" y="4062413"/>
          <p14:tracePt t="103028" x="7223125" y="4146550"/>
          <p14:tracePt t="103035" x="7223125" y="4232275"/>
          <p14:tracePt t="103044" x="7223125" y="4333875"/>
          <p14:tracePt t="103051" x="7223125" y="4419600"/>
          <p14:tracePt t="103059" x="7240588" y="4521200"/>
          <p14:tracePt t="103068" x="7265988" y="4579938"/>
          <p14:tracePt t="103076" x="7324725" y="4665663"/>
          <p14:tracePt t="103083" x="7350125" y="4699000"/>
          <p14:tracePt t="103094" x="7402513" y="4749800"/>
          <p14:tracePt t="103099" x="7453313" y="4767263"/>
          <p14:tracePt t="103110" x="7554913" y="4792663"/>
          <p14:tracePt t="103115" x="7623175" y="4802188"/>
          <p14:tracePt t="103126" x="7724775" y="4802188"/>
          <p14:tracePt t="103131" x="7783513" y="4802188"/>
          <p14:tracePt t="103142" x="7869238" y="4802188"/>
          <p14:tracePt t="103147" x="7927975" y="4802188"/>
          <p14:tracePt t="103157" x="7988300" y="4784725"/>
          <p14:tracePt t="103163" x="8039100" y="4749800"/>
          <p14:tracePt t="103172" x="8081963" y="4741863"/>
          <p14:tracePt t="103180" x="8132763" y="4724400"/>
          <p14:tracePt t="103186" x="8158163" y="4699000"/>
          <p14:tracePt t="103195" x="8183563" y="4673600"/>
          <p14:tracePt t="103203" x="8201025" y="4657725"/>
          <p14:tracePt t="103212" x="8201025" y="4640263"/>
          <p14:tracePt t="103227" x="8201025" y="4614863"/>
          <p14:tracePt t="103244" x="8201025" y="4597400"/>
          <p14:tracePt t="103251" x="8201025" y="4579938"/>
          <p14:tracePt t="103259" x="8201025" y="4572000"/>
          <p14:tracePt t="103268" x="8201025" y="4564063"/>
          <p14:tracePt t="103276" x="8208963" y="4554538"/>
          <p14:tracePt t="103294" x="8208963" y="4546600"/>
          <p14:tracePt t="103342" x="8218488" y="4529138"/>
          <p14:tracePt t="103358" x="8218488" y="4521200"/>
          <p14:tracePt t="103364" x="8218488" y="4513263"/>
          <p14:tracePt t="103373" x="8218488" y="4503738"/>
          <p14:tracePt t="103379" x="8226425" y="4478338"/>
          <p14:tracePt t="103387" x="8234363" y="4460875"/>
          <p14:tracePt t="103396" x="8243888" y="4427538"/>
          <p14:tracePt t="103403" x="8243888" y="4419600"/>
          <p14:tracePt t="103412" x="8251825" y="4402138"/>
          <p14:tracePt t="103420" x="8251825" y="4384675"/>
          <p14:tracePt t="103427" x="8259763" y="4376738"/>
          <p14:tracePt t="103435" x="8269288" y="4359275"/>
          <p14:tracePt t="103443" x="8277225" y="4341813"/>
          <p14:tracePt t="103460" x="8285163" y="4333875"/>
          <p14:tracePt t="103707" x="8294688" y="4333875"/>
          <p14:tracePt t="103716" x="8302625" y="4333875"/>
          <p14:tracePt t="103726" x="8310563" y="4333875"/>
          <p14:tracePt t="103732" x="8320088" y="4333875"/>
          <p14:tracePt t="103795" x="8328025" y="4333875"/>
          <p14:tracePt t="103812" x="8328025" y="4325938"/>
          <p14:tracePt t="103828" x="8345488" y="4308475"/>
          <p14:tracePt t="103835" x="8353425" y="4308475"/>
          <p14:tracePt t="103844" x="8353425" y="4300538"/>
          <p14:tracePt t="121924" x="8353425" y="4291013"/>
          <p14:tracePt t="121939" x="8345488" y="4291013"/>
          <p14:tracePt t="121957" x="8335963" y="4283075"/>
          <p14:tracePt t="121977" x="8320088" y="4265613"/>
          <p14:tracePt t="121981" x="8310563" y="4265613"/>
          <p14:tracePt t="121988" x="8285163" y="4265613"/>
          <p14:tracePt t="121996" x="8251825" y="4265613"/>
          <p14:tracePt t="122004" x="8175625" y="4300538"/>
          <p14:tracePt t="122012" x="8099425" y="4359275"/>
          <p14:tracePt t="122019" x="8005763" y="4402138"/>
          <p14:tracePt t="122027" x="7920038" y="4470400"/>
          <p14:tracePt t="122036" x="7869238" y="4513263"/>
          <p14:tracePt t="122043" x="7843838" y="4529138"/>
          <p14:tracePt t="122078" x="7851775" y="4529138"/>
          <p14:tracePt t="122091" x="7861300" y="4529138"/>
          <p14:tracePt t="122107" x="7843838" y="4529138"/>
          <p14:tracePt t="122118" x="7835900" y="4529138"/>
          <p14:tracePt t="122300" x="7810500" y="4529138"/>
          <p14:tracePt t="122308" x="7681913" y="4564063"/>
          <p14:tracePt t="122316" x="7562850" y="4589463"/>
          <p14:tracePt t="122323" x="7461250" y="4630738"/>
          <p14:tracePt t="122334" x="7385050" y="4665663"/>
          <p14:tracePt t="122339" x="7316788" y="4733925"/>
          <p14:tracePt t="122350" x="7273925" y="4749800"/>
          <p14:tracePt t="122357" x="7205663" y="4792663"/>
          <p14:tracePt t="122365" x="7172325" y="4818063"/>
          <p14:tracePt t="122371" x="7104063" y="4878388"/>
          <p14:tracePt t="122378" x="7053263" y="4911725"/>
          <p14:tracePt t="122387" x="6985000" y="4972050"/>
          <p14:tracePt t="122395" x="6908800" y="5022850"/>
          <p14:tracePt t="122404" x="6832600" y="5081588"/>
          <p14:tracePt t="122411" x="6756400" y="5149850"/>
          <p14:tracePt t="122419" x="6662738" y="5192713"/>
          <p14:tracePt t="122427" x="6561138" y="5251450"/>
          <p14:tracePt t="122435" x="6483350" y="5294313"/>
          <p14:tracePt t="122443" x="6407150" y="5337175"/>
          <p14:tracePt t="122452" x="6305550" y="5387975"/>
          <p14:tracePt t="122459" x="6194425" y="5421313"/>
          <p14:tracePt t="122467" x="6135688" y="5438775"/>
          <p14:tracePt t="122476" x="6102350" y="5446713"/>
          <p14:tracePt t="122484" x="6059488" y="5456238"/>
          <p14:tracePt t="122491" x="6024563" y="5489575"/>
          <p14:tracePt t="122501" x="6008688" y="5489575"/>
          <p14:tracePt t="122508" x="5983288" y="5489575"/>
          <p14:tracePt t="122517" x="5973763" y="5507038"/>
          <p14:tracePt t="122524" x="5957888" y="5507038"/>
          <p14:tracePt t="122533" x="5932488" y="5524500"/>
          <p14:tracePt t="122539" x="5905500" y="5532438"/>
          <p14:tracePt t="122589" x="5999163" y="5532438"/>
          <p14:tracePt t="122594" x="6092825" y="5524500"/>
          <p14:tracePt t="122604" x="6211888" y="5481638"/>
          <p14:tracePt t="122611" x="6330950" y="5464175"/>
          <p14:tracePt t="122619" x="6424613" y="5446713"/>
          <p14:tracePt t="122627" x="6500813" y="5438775"/>
          <p14:tracePt t="122636" x="6551613" y="5421313"/>
          <p14:tracePt t="122643" x="6627813" y="5380038"/>
          <p14:tracePt t="122652" x="6637338" y="5380038"/>
          <p14:tracePt t="122811" x="6602413" y="5387975"/>
          <p14:tracePt t="122819" x="6543675" y="5395913"/>
          <p14:tracePt t="122827" x="6450013" y="5430838"/>
          <p14:tracePt t="122835" x="6399213" y="5464175"/>
          <p14:tracePt t="122843" x="6297613" y="5507038"/>
          <p14:tracePt t="122852" x="6221413" y="5549900"/>
          <p14:tracePt t="122859" x="6102350" y="5616575"/>
          <p14:tracePt t="122867" x="5991225" y="5668963"/>
          <p14:tracePt t="122875" x="5854700" y="5702300"/>
          <p14:tracePt t="122884" x="5710238" y="5735638"/>
          <p14:tracePt t="122892" x="5608638" y="5770563"/>
          <p14:tracePt t="122901" x="5472113" y="5770563"/>
          <p14:tracePt t="122908" x="5353050" y="5803900"/>
          <p14:tracePt t="122917" x="5226050" y="5854700"/>
          <p14:tracePt t="122924" x="5013325" y="5922963"/>
          <p14:tracePt t="122934" x="4852988" y="6008688"/>
          <p14:tracePt t="122939" x="4605338" y="6102350"/>
          <p14:tracePt t="122950" x="4460875" y="6153150"/>
          <p14:tracePt t="122955" x="4325938" y="6194425"/>
          <p14:tracePt t="122962" x="4214813" y="6246813"/>
          <p14:tracePt t="122972" x="4105275" y="6280150"/>
          <p14:tracePt t="122979" x="4002088" y="6313488"/>
          <p14:tracePt t="122987" x="3925888" y="6348413"/>
          <p14:tracePt t="122995" x="3867150" y="6365875"/>
          <p14:tracePt t="123004" x="3806825" y="6373813"/>
          <p14:tracePt t="123012" x="3748088" y="6399213"/>
          <p14:tracePt t="123019" x="3705225" y="6399213"/>
          <p14:tracePt t="123027" x="3646488" y="6407150"/>
          <p14:tracePt t="123036" x="3586163" y="6416675"/>
          <p14:tracePt t="123043" x="3527425" y="6416675"/>
          <p14:tracePt t="123052" x="3467100" y="6424613"/>
          <p14:tracePt t="123059" x="3408363" y="6424613"/>
          <p14:tracePt t="123068" x="3355975" y="6424613"/>
          <p14:tracePt t="123076" x="3322638" y="6424613"/>
          <p14:tracePt t="123084" x="3263900" y="6424613"/>
          <p14:tracePt t="123096" x="3211513" y="6424613"/>
          <p14:tracePt t="123102" x="3135313" y="6424613"/>
          <p14:tracePt t="123108" x="3051175" y="6424613"/>
          <p14:tracePt t="123118" x="2957513" y="6424613"/>
          <p14:tracePt t="123124" x="2855913" y="6424613"/>
          <p14:tracePt t="123135" x="2727325" y="6424613"/>
          <p14:tracePt t="123139" x="2643188" y="6424613"/>
          <p14:tracePt t="123151" x="2541588" y="6424613"/>
          <p14:tracePt t="123156" x="2473325" y="6424613"/>
          <p14:tracePt t="123162" x="2413000" y="6424613"/>
          <p14:tracePt t="123172" x="2328863" y="6424613"/>
          <p14:tracePt t="123180" x="2286000" y="6424613"/>
          <p14:tracePt t="123188" x="2227263" y="6424613"/>
          <p14:tracePt t="123196" x="2184400" y="6424613"/>
          <p14:tracePt t="123204" x="2141538" y="6424613"/>
          <p14:tracePt t="123211" x="2124075" y="6424613"/>
          <p14:tracePt t="123219" x="2090738" y="6424613"/>
          <p14:tracePt t="123227" x="2065338" y="6416675"/>
          <p14:tracePt t="123236" x="2039938" y="6407150"/>
          <p14:tracePt t="123243" x="2005013" y="6399213"/>
          <p14:tracePt t="123252" x="1989138" y="6399213"/>
          <p14:tracePt t="123259" x="1971675" y="6391275"/>
          <p14:tracePt t="123269" x="1954213" y="6381750"/>
          <p14:tracePt t="123276" x="1928813" y="6373813"/>
          <p14:tracePt t="123285" x="1911350" y="6365875"/>
          <p14:tracePt t="123291" x="1903413" y="6356350"/>
          <p14:tracePt t="123301" x="1895475" y="6348413"/>
          <p14:tracePt t="123308" x="1885950" y="6348413"/>
          <p14:tracePt t="123325" x="1870075" y="6338888"/>
          <p14:tracePt t="123334" x="1860550" y="6330950"/>
          <p14:tracePt t="123347" x="1852613" y="6313488"/>
          <p14:tracePt t="123355" x="1844675" y="6288088"/>
          <p14:tracePt t="123372" x="1844675" y="6280150"/>
          <p14:tracePt t="123388" x="1835150" y="6262688"/>
          <p14:tracePt t="123396" x="1835150" y="6254750"/>
          <p14:tracePt t="123404" x="1835150" y="6237288"/>
          <p14:tracePt t="123412" x="1835150" y="6229350"/>
          <p14:tracePt t="123419" x="1819275" y="6211888"/>
          <p14:tracePt t="123427" x="1819275" y="6194425"/>
          <p14:tracePt t="123435" x="1809750" y="6169025"/>
          <p14:tracePt t="123443" x="1801813" y="6153150"/>
          <p14:tracePt t="123452" x="1793875" y="6127750"/>
          <p14:tracePt t="123459" x="1776413" y="6110288"/>
          <p14:tracePt t="123469" x="1758950" y="6076950"/>
          <p14:tracePt t="123475" x="1751013" y="6059488"/>
          <p14:tracePt t="123485" x="1725613" y="6034088"/>
          <p14:tracePt t="123491" x="1708150" y="6016625"/>
          <p14:tracePt t="123502" x="1690688" y="5983288"/>
          <p14:tracePt t="123509" x="1682750" y="5965825"/>
          <p14:tracePt t="123517" x="1682750" y="5948363"/>
          <p14:tracePt t="123523" x="1674813" y="5932488"/>
          <p14:tracePt t="123534" x="1665288" y="5922963"/>
          <p14:tracePt t="123540" x="1649413" y="5905500"/>
          <p14:tracePt t="123547" x="1639888" y="5897563"/>
          <p14:tracePt t="123556" x="1631950" y="5889625"/>
          <p14:tracePt t="123562" x="1614488" y="5872163"/>
          <p14:tracePt t="123572" x="1606550" y="5864225"/>
          <p14:tracePt t="123579" x="1597025" y="5854700"/>
          <p14:tracePt t="123588" x="1589088" y="5846763"/>
          <p14:tracePt t="123596" x="1571625" y="5829300"/>
          <p14:tracePt t="123604" x="1563688" y="5821363"/>
          <p14:tracePt t="123611" x="1546225" y="5803900"/>
          <p14:tracePt t="123619" x="1530350" y="5788025"/>
          <p14:tracePt t="123627" x="1520825" y="5778500"/>
          <p14:tracePt t="123636" x="1512888" y="5770563"/>
          <p14:tracePt t="123644" x="1504950" y="5753100"/>
          <p14:tracePt t="123652" x="1504950" y="5745163"/>
          <p14:tracePt t="123685" x="1504950" y="5735638"/>
          <p14:tracePt t="123718" x="1504950" y="5719763"/>
          <p14:tracePt t="123779" x="1504950" y="5710238"/>
          <p14:tracePt t="123803" x="1504950" y="5702300"/>
          <p14:tracePt t="123819" x="1504950" y="5694363"/>
          <p14:tracePt t="123843" x="1504950" y="5684838"/>
          <p14:tracePt t="123868" x="1504950" y="5668963"/>
          <p14:tracePt t="123885" x="1520825" y="5668963"/>
          <p14:tracePt t="123892" x="1538288" y="5668963"/>
          <p14:tracePt t="123902" x="1555750" y="5668963"/>
          <p14:tracePt t="123908" x="1571625" y="5668963"/>
          <p14:tracePt t="123918" x="1606550" y="5659438"/>
          <p14:tracePt t="123924" x="1614488" y="5659438"/>
          <p14:tracePt t="123934" x="1649413" y="5659438"/>
          <p14:tracePt t="123939" x="1682750" y="5659438"/>
          <p14:tracePt t="123950" x="1716088" y="5659438"/>
          <p14:tracePt t="123956" x="1741488" y="5659438"/>
          <p14:tracePt t="123962" x="1784350" y="5659438"/>
          <p14:tracePt t="123971" x="1835150" y="5659438"/>
          <p14:tracePt t="123979" x="1852613" y="5659438"/>
          <p14:tracePt t="123988" x="1911350" y="5659438"/>
          <p14:tracePt t="123996" x="1954213" y="5659438"/>
          <p14:tracePt t="124003" x="1979613" y="5659438"/>
          <p14:tracePt t="124011" x="2039938" y="5659438"/>
          <p14:tracePt t="124019" x="2082800" y="5659438"/>
          <p14:tracePt t="124027" x="2116138" y="5659438"/>
          <p14:tracePt t="124036" x="2166938" y="5659438"/>
          <p14:tracePt t="124043" x="2200275" y="5659438"/>
          <p14:tracePt t="124052" x="2235200" y="5659438"/>
          <p14:tracePt t="124059" x="2268538" y="5659438"/>
          <p14:tracePt t="124068" x="2303463" y="5659438"/>
          <p14:tracePt t="124075" x="2336800" y="5659438"/>
          <p14:tracePt t="124085" x="2371725" y="5659438"/>
          <p14:tracePt t="124092" x="2413000" y="5659438"/>
          <p14:tracePt t="124103" x="2430463" y="5659438"/>
          <p14:tracePt t="124108" x="2455863" y="5659438"/>
          <p14:tracePt t="124118" x="2481263" y="5659438"/>
          <p14:tracePt t="124124" x="2506663" y="5659438"/>
          <p14:tracePt t="124134" x="2532063" y="5659438"/>
          <p14:tracePt t="124139" x="2549525" y="5659438"/>
          <p14:tracePt t="124147" x="2566988" y="5659438"/>
          <p14:tracePt t="124156" x="2592388" y="5659438"/>
          <p14:tracePt t="124162" x="2600325" y="5659438"/>
          <p14:tracePt t="124172" x="2608263" y="5659438"/>
          <p14:tracePt t="124180" x="2617788" y="5659438"/>
          <p14:tracePt t="124187" x="2625725" y="5659438"/>
          <p14:tracePt t="124196" x="2633663" y="5659438"/>
          <p14:tracePt t="124203" x="2643188" y="5659438"/>
          <p14:tracePt t="124211" x="2651125" y="5659438"/>
          <p14:tracePt t="124219" x="2668588" y="5659438"/>
          <p14:tracePt t="124227" x="2676525" y="5659438"/>
          <p14:tracePt t="124244" x="2686050" y="5659438"/>
          <p14:tracePt t="124252" x="2693988" y="5659438"/>
          <p14:tracePt t="124259" x="2701925" y="5659438"/>
          <p14:tracePt t="124276" x="2711450" y="5659438"/>
          <p14:tracePt t="124291" x="2719388" y="5659438"/>
          <p14:tracePt t="124302" x="2727325" y="5659438"/>
          <p14:tracePt t="124307" x="2736850" y="5659438"/>
          <p14:tracePt t="124317" x="2744788" y="5659438"/>
          <p14:tracePt t="124333" x="2752725" y="5659438"/>
          <p14:tracePt t="124411" x="2770188" y="5659438"/>
          <p14:tracePt t="124436" x="2787650" y="5659438"/>
          <p14:tracePt t="124444" x="2795588" y="5659438"/>
          <p14:tracePt t="124452" x="2805113" y="5659438"/>
          <p14:tracePt t="124459" x="2820988" y="5659438"/>
          <p14:tracePt t="124476" x="2838450" y="5659438"/>
          <p14:tracePt t="124485" x="2863850" y="5659438"/>
          <p14:tracePt t="124491" x="2871788" y="5659438"/>
          <p14:tracePt t="124502" x="2897188" y="5659438"/>
          <p14:tracePt t="124517" x="2906713" y="5659438"/>
          <p14:tracePt t="124524" x="2914650" y="5668963"/>
          <p14:tracePt t="124533" x="2922588" y="5668963"/>
          <p14:tracePt t="124546" x="2932113" y="5668963"/>
          <p14:tracePt t="124556" x="2940050" y="5668963"/>
          <p14:tracePt t="124563" x="2949575" y="5668963"/>
          <p14:tracePt t="124571" x="2957513" y="5668963"/>
          <p14:tracePt t="124580" x="2965450" y="5668963"/>
          <p14:tracePt t="124587" x="2974975" y="5668963"/>
          <p14:tracePt t="124596" x="2982913" y="5668963"/>
          <p14:tracePt t="124611" x="2990850" y="5668963"/>
          <p14:tracePt t="124619" x="3008313" y="5668963"/>
          <p14:tracePt t="124637" x="3025775" y="5668963"/>
          <p14:tracePt t="124653" x="3041650" y="5668963"/>
          <p14:tracePt t="124659" x="3059113" y="5668963"/>
          <p14:tracePt t="124676" x="3076575" y="5668963"/>
          <p14:tracePt t="124686" x="3084513" y="5668963"/>
          <p14:tracePt t="124702" x="3094038" y="5668963"/>
          <p14:tracePt t="124708" x="3109913" y="5676900"/>
          <p14:tracePt t="124723" x="3119438" y="5676900"/>
          <p14:tracePt t="124732" x="3135313" y="5676900"/>
          <p14:tracePt t="124739" x="3144838" y="5676900"/>
          <p14:tracePt t="124746" x="3160713" y="5676900"/>
          <p14:tracePt t="124763" x="3178175" y="5676900"/>
          <p14:tracePt t="124772" x="3195638" y="5676900"/>
          <p14:tracePt t="124780" x="3203575" y="5684838"/>
          <p14:tracePt t="124788" x="3228975" y="5684838"/>
          <p14:tracePt t="124796" x="3238500" y="5684838"/>
          <p14:tracePt t="124804" x="3254375" y="5684838"/>
          <p14:tracePt t="124811" x="3263900" y="5684838"/>
          <p14:tracePt t="124819" x="3279775" y="5684838"/>
          <p14:tracePt t="124828" x="3289300" y="5684838"/>
          <p14:tracePt t="124844" x="3297238" y="5684838"/>
          <p14:tracePt t="124853" x="3305175" y="5684838"/>
          <p14:tracePt t="124891" x="3322638" y="5684838"/>
          <p14:tracePt t="124924" x="3330575" y="5684838"/>
          <p14:tracePt t="124955" x="3340100" y="5684838"/>
          <p14:tracePt t="124962" x="3348038" y="5684838"/>
          <p14:tracePt t="124995" x="3355975" y="5684838"/>
          <p14:tracePt t="125118" x="3373438" y="5684838"/>
          <p14:tracePt t="125195" x="3382963" y="5684838"/>
          <p14:tracePt t="125211" x="3382963" y="5694363"/>
          <p14:tracePt t="125451" x="3390900" y="5694363"/>
          <p14:tracePt t="125469" x="3398838" y="5694363"/>
          <p14:tracePt t="125485" x="3408363" y="5694363"/>
          <p14:tracePt t="125492" x="3416300" y="5694363"/>
          <p14:tracePt t="127979" x="3424238" y="5694363"/>
          <p14:tracePt t="128012" x="3416300" y="5684838"/>
          <p14:tracePt t="128340" x="3408363" y="5684838"/>
          <p14:tracePt t="128347" x="3398838" y="5694363"/>
          <p14:tracePt t="128355" x="3390900" y="5694363"/>
          <p14:tracePt t="128363" x="3382963" y="5710238"/>
          <p14:tracePt t="128372" x="3373438" y="5719763"/>
          <p14:tracePt t="128379" x="3348038" y="5727700"/>
          <p14:tracePt t="128387" x="3348038" y="5735638"/>
          <p14:tracePt t="128395" x="3340100" y="5735638"/>
          <p14:tracePt t="128404" x="3330575" y="5745163"/>
          <p14:tracePt t="128412" x="3322638" y="5745163"/>
          <p14:tracePt t="128588" x="3340100" y="5745163"/>
          <p14:tracePt t="128595" x="3348038" y="5745163"/>
          <p14:tracePt t="128603" x="3382963" y="5745163"/>
          <p14:tracePt t="128612" x="3416300" y="5745163"/>
          <p14:tracePt t="128621" x="3459163" y="5745163"/>
          <p14:tracePt t="128628" x="3502025" y="5745163"/>
          <p14:tracePt t="128636" x="3560763" y="5745163"/>
          <p14:tracePt t="128643" x="3611563" y="5745163"/>
          <p14:tracePt t="128653" x="3697288" y="5745163"/>
          <p14:tracePt t="128659" x="3773488" y="5745163"/>
          <p14:tracePt t="128670" x="3875088" y="5745163"/>
          <p14:tracePt t="128676" x="3960813" y="5745163"/>
          <p14:tracePt t="128686" x="4052888" y="5745163"/>
          <p14:tracePt t="128692" x="4138613" y="5745163"/>
          <p14:tracePt t="128699" x="4224338" y="5745163"/>
          <p14:tracePt t="128708" x="4308475" y="5745163"/>
          <p14:tracePt t="128714" x="4384675" y="5745163"/>
          <p14:tracePt t="128724" x="4427538" y="5745163"/>
          <p14:tracePt t="128731" x="4486275" y="5745163"/>
          <p14:tracePt t="128739" x="4513263" y="5745163"/>
          <p14:tracePt t="128748" x="4538663" y="5745163"/>
          <p14:tracePt t="128756" x="4564063" y="5745163"/>
          <p14:tracePt t="128763" x="4572000" y="5745163"/>
          <p14:tracePt t="128771" x="4589463" y="5745163"/>
          <p14:tracePt t="128779" x="4614863" y="5745163"/>
          <p14:tracePt t="128788" x="4630738" y="5745163"/>
          <p14:tracePt t="128796" x="4648200" y="5745163"/>
          <p14:tracePt t="128804" x="4683125" y="5745163"/>
          <p14:tracePt t="128812" x="4699000" y="5745163"/>
          <p14:tracePt t="128820" x="4733925" y="5745163"/>
          <p14:tracePt t="128828" x="4759325" y="5745163"/>
          <p14:tracePt t="128838" x="4802188" y="5735638"/>
          <p14:tracePt t="128844" x="4818063" y="5735638"/>
          <p14:tracePt t="128854" x="4843463" y="5735638"/>
          <p14:tracePt t="128859" x="4868863" y="5727700"/>
          <p14:tracePt t="128870" x="4894263" y="5719763"/>
          <p14:tracePt t="128885" x="4911725" y="5719763"/>
          <p14:tracePt t="128892" x="4919663" y="5719763"/>
          <p14:tracePt t="128898" x="4929188" y="5719763"/>
          <p14:tracePt t="128923" x="4937125" y="5710238"/>
          <p14:tracePt t="157355" x="4937125" y="5702300"/>
          <p14:tracePt t="157366" x="4878388" y="5634038"/>
          <p14:tracePt t="157372" x="4802188" y="5540375"/>
          <p14:tracePt t="157382" x="4614863" y="5380038"/>
          <p14:tracePt t="157387" x="4351338" y="5208588"/>
          <p14:tracePt t="157394" x="4011613" y="4997450"/>
          <p14:tracePt t="157404" x="3568700" y="4835525"/>
          <p14:tracePt t="157411" x="2974975" y="4708525"/>
          <p14:tracePt t="157419" x="2557463" y="4657725"/>
          <p14:tracePt t="157428" x="2065338" y="4657725"/>
          <p14:tracePt t="157436" x="1766888" y="4673600"/>
          <p14:tracePt t="157444" x="1419225" y="4784725"/>
          <p14:tracePt t="157452" x="1282700" y="4860925"/>
          <p14:tracePt t="157459" x="1163638" y="4946650"/>
          <p14:tracePt t="157468" x="1069975" y="5038725"/>
          <p14:tracePt t="157475" x="1036638" y="5099050"/>
          <p14:tracePt t="157484" x="1028700" y="5175250"/>
          <p14:tracePt t="157492" x="1003300" y="5251450"/>
          <p14:tracePt t="157501" x="993775" y="5337175"/>
          <p14:tracePt t="157507" x="993775" y="5421313"/>
          <p14:tracePt t="157518" x="993775" y="5507038"/>
          <p14:tracePt t="157524" x="1011238" y="5608638"/>
          <p14:tracePt t="157534" x="1036638" y="5659438"/>
          <p14:tracePt t="157539" x="1087438" y="5702300"/>
          <p14:tracePt t="157549" x="1147763" y="5710238"/>
          <p14:tracePt t="157556" x="1223963" y="5710238"/>
          <p14:tracePt t="157565" x="1282700" y="5684838"/>
          <p14:tracePt t="157572" x="1325563" y="5626100"/>
          <p14:tracePt t="157581" x="1376363" y="5575300"/>
          <p14:tracePt t="157588" x="1436688" y="5464175"/>
          <p14:tracePt t="157594" x="1444625" y="5421313"/>
          <p14:tracePt t="157603" x="1452563" y="5405438"/>
          <p14:tracePt t="157811" x="1360488" y="5446713"/>
          <p14:tracePt t="157820" x="1241425" y="5507038"/>
          <p14:tracePt t="157828" x="1112838" y="5540375"/>
          <p14:tracePt t="157835" x="993775" y="5591175"/>
          <p14:tracePt t="157843" x="849313" y="5626100"/>
          <p14:tracePt t="157852" x="730250" y="5684838"/>
          <p14:tracePt t="157859" x="585788" y="5719763"/>
          <p14:tracePt t="157869" x="476250" y="5770563"/>
          <p14:tracePt t="157875" x="357188" y="5788025"/>
          <p14:tracePt t="157884" x="238125" y="5821363"/>
          <p14:tracePt t="157892" x="152400" y="5854700"/>
          <p14:tracePt t="157899" x="50800" y="5889625"/>
          <p14:tracePt t="157908" x="0" y="5922963"/>
          <p14:tracePt t="158068" x="17463" y="5932488"/>
          <p14:tracePt t="158076" x="33338" y="5932488"/>
          <p14:tracePt t="158084" x="50800" y="5932488"/>
          <p14:tracePt t="158096" x="58738" y="5932488"/>
          <p14:tracePt t="158101" x="85725" y="5922963"/>
          <p14:tracePt t="158108" x="111125" y="5915025"/>
          <p14:tracePt t="158124" x="127000" y="5915025"/>
          <p14:tracePt t="158139" x="152400" y="5915025"/>
          <p14:tracePt t="158151" x="161925" y="5915025"/>
          <p14:tracePt t="158156" x="187325" y="5915025"/>
          <p14:tracePt t="158166" x="212725" y="5905500"/>
          <p14:tracePt t="158172" x="238125" y="5905500"/>
          <p14:tracePt t="158180" x="263525" y="5905500"/>
          <p14:tracePt t="158187" x="288925" y="5905500"/>
          <p14:tracePt t="158194" x="322263" y="5905500"/>
          <p14:tracePt t="158204" x="365125" y="5905500"/>
          <p14:tracePt t="158211" x="390525" y="5905500"/>
          <p14:tracePt t="158219" x="433388" y="5905500"/>
          <p14:tracePt t="158228" x="458788" y="5905500"/>
          <p14:tracePt t="158236" x="492125" y="5905500"/>
          <p14:tracePt t="158243" x="534988" y="5905500"/>
          <p14:tracePt t="158252" x="552450" y="5905500"/>
          <p14:tracePt t="158259" x="611188" y="5905500"/>
          <p14:tracePt t="158268" x="628650" y="5905500"/>
          <p14:tracePt t="158276" x="671513" y="5905500"/>
          <p14:tracePt t="158283" x="704850" y="5905500"/>
          <p14:tracePt t="158291" x="739775" y="5905500"/>
          <p14:tracePt t="158301" x="765175" y="5905500"/>
          <p14:tracePt t="158307" x="798513" y="5905500"/>
          <p14:tracePt t="158317" x="823913" y="5915025"/>
          <p14:tracePt t="158323" x="849313" y="5922963"/>
          <p14:tracePt t="158333" x="858838" y="5922963"/>
          <p14:tracePt t="158339" x="892175" y="5932488"/>
          <p14:tracePt t="158350" x="909638" y="5940425"/>
          <p14:tracePt t="158355" x="935038" y="5940425"/>
          <p14:tracePt t="158365" x="952500" y="5948363"/>
          <p14:tracePt t="158371" x="968375" y="5948363"/>
          <p14:tracePt t="158379" x="993775" y="5948363"/>
          <p14:tracePt t="158387" x="1003300" y="5957888"/>
          <p14:tracePt t="158394" x="1011238" y="5957888"/>
          <p14:tracePt t="158403" x="1028700" y="5957888"/>
          <p14:tracePt t="158411" x="1054100" y="5965825"/>
          <p14:tracePt t="158419" x="1079500" y="5965825"/>
          <p14:tracePt t="158427" x="1104900" y="5965825"/>
          <p14:tracePt t="158435" x="1122363" y="5965825"/>
          <p14:tracePt t="158443" x="1155700" y="5965825"/>
          <p14:tracePt t="158451" x="1189038" y="5965825"/>
          <p14:tracePt t="158459" x="1216025" y="5965825"/>
          <p14:tracePt t="158466" x="1274763" y="5965825"/>
          <p14:tracePt t="158475" x="1333500" y="5965825"/>
          <p14:tracePt t="158483" x="1385888" y="5965825"/>
          <p14:tracePt t="158491" x="1470025" y="5965825"/>
          <p14:tracePt t="158500" x="1546225" y="5965825"/>
          <p14:tracePt t="158508" x="1631950" y="5965825"/>
          <p14:tracePt t="158517" x="1725613" y="5965825"/>
          <p14:tracePt t="158524" x="1784350" y="5965825"/>
          <p14:tracePt t="158534" x="1870075" y="5965825"/>
          <p14:tracePt t="158539" x="1946275" y="5965825"/>
          <p14:tracePt t="158550" x="1997075" y="5965825"/>
          <p14:tracePt t="158555" x="2073275" y="5965825"/>
          <p14:tracePt t="158566" x="2141538" y="5965825"/>
          <p14:tracePt t="158572" x="2217738" y="5965825"/>
          <p14:tracePt t="158579" x="2286000" y="5965825"/>
          <p14:tracePt t="158588" x="2371725" y="5973763"/>
          <p14:tracePt t="158595" x="2455863" y="5973763"/>
          <p14:tracePt t="158603" x="2557463" y="5991225"/>
          <p14:tracePt t="158611" x="2633663" y="5999163"/>
          <p14:tracePt t="158619" x="2701925" y="6008688"/>
          <p14:tracePt t="158627" x="2762250" y="6008688"/>
          <p14:tracePt t="158635" x="2813050" y="6016625"/>
          <p14:tracePt t="158643" x="2863850" y="6016625"/>
          <p14:tracePt t="158651" x="2922588" y="6016625"/>
          <p14:tracePt t="158659" x="3000375" y="6034088"/>
          <p14:tracePt t="158667" x="3051175" y="6034088"/>
          <p14:tracePt t="158675" x="3127375" y="6042025"/>
          <p14:tracePt t="158684" x="3178175" y="6049963"/>
          <p14:tracePt t="158691" x="3228975" y="6049963"/>
          <p14:tracePt t="158700" x="3271838" y="6049963"/>
          <p14:tracePt t="158707" x="3305175" y="6059488"/>
          <p14:tracePt t="158717" x="3340100" y="6067425"/>
          <p14:tracePt t="158723" x="3365500" y="6067425"/>
          <p14:tracePt t="158735" x="3373438" y="6067425"/>
          <p14:tracePt t="158739" x="3373438" y="6076950"/>
          <p14:tracePt t="158787" x="3382963" y="6076950"/>
          <p14:tracePt t="158803" x="3390900" y="6076950"/>
          <p14:tracePt t="158819" x="3398838" y="6076950"/>
          <p14:tracePt t="159364" x="3398838" y="6059488"/>
          <p14:tracePt t="159372" x="3398838" y="6034088"/>
          <p14:tracePt t="159378" x="3398838" y="6024563"/>
          <p14:tracePt t="159387" x="3398838" y="6008688"/>
          <p14:tracePt t="159395" x="3398838" y="5999163"/>
          <p14:tracePt t="159404" x="3398838" y="5983288"/>
          <p14:tracePt t="159412" x="3398838" y="5973763"/>
          <p14:tracePt t="159419" x="3398838" y="5965825"/>
          <p14:tracePt t="159428" x="3398838" y="5957888"/>
          <p14:tracePt t="159436" x="3398838" y="5940425"/>
          <p14:tracePt t="159443" x="3398838" y="5922963"/>
          <p14:tracePt t="159452" x="3398838" y="5897563"/>
          <p14:tracePt t="159459" x="3398838" y="5854700"/>
          <p14:tracePt t="159467" x="3398838" y="5821363"/>
          <p14:tracePt t="159476" x="3390900" y="5753100"/>
          <p14:tracePt t="159485" x="3373438" y="5694363"/>
          <p14:tracePt t="159492" x="3355975" y="5651500"/>
          <p14:tracePt t="159501" x="3355975" y="5626100"/>
          <p14:tracePt t="159507" x="3348038" y="5608638"/>
          <p14:tracePt t="159524" x="3348038" y="5600700"/>
          <p14:tracePt t="159539" x="3348038" y="5591175"/>
          <p14:tracePt t="159643" x="3348038" y="5583238"/>
          <p14:tracePt t="159669" x="3348038" y="5565775"/>
          <p14:tracePt t="159699" x="3348038" y="5557838"/>
          <p14:tracePt t="159804" x="3340100" y="5549900"/>
          <p14:tracePt t="159812" x="3330575" y="5549900"/>
          <p14:tracePt t="159835" x="3314700" y="5549900"/>
          <p14:tracePt t="159843" x="3297238" y="5557838"/>
          <p14:tracePt t="159868" x="3271838" y="5557838"/>
          <p14:tracePt t="159875" x="3246438" y="5557838"/>
          <p14:tracePt t="159885" x="3238500" y="5557838"/>
          <p14:tracePt t="159891" x="3221038" y="5557838"/>
          <p14:tracePt t="159901" x="3178175" y="5557838"/>
          <p14:tracePt t="159908" x="3160713" y="5557838"/>
          <p14:tracePt t="159918" x="3119438" y="5557838"/>
          <p14:tracePt t="159924" x="3084513" y="5557838"/>
          <p14:tracePt t="159933" x="3033713" y="5557838"/>
          <p14:tracePt t="159939" x="2957513" y="5583238"/>
          <p14:tracePt t="159948" x="2889250" y="5608638"/>
          <p14:tracePt t="159956" x="2830513" y="5626100"/>
          <p14:tracePt t="159962" x="2744788" y="5651500"/>
          <p14:tracePt t="159972" x="2676525" y="5676900"/>
          <p14:tracePt t="159979" x="2617788" y="5702300"/>
          <p14:tracePt t="159987" x="2549525" y="5719763"/>
          <p14:tracePt t="159996" x="2506663" y="5735638"/>
          <p14:tracePt t="160004" x="2455863" y="5735638"/>
          <p14:tracePt t="160012" x="2405063" y="5761038"/>
          <p14:tracePt t="160019" x="2344738" y="5770563"/>
          <p14:tracePt t="160027" x="2303463" y="5778500"/>
          <p14:tracePt t="160036" x="2268538" y="5788025"/>
          <p14:tracePt t="160043" x="2243138" y="5795963"/>
          <p14:tracePt t="160051" x="2227263" y="5795963"/>
          <p14:tracePt t="160060" x="2200275" y="5795963"/>
          <p14:tracePt t="160069" x="2174875" y="5795963"/>
          <p14:tracePt t="160080" x="2159000" y="5795963"/>
          <p14:tracePt t="160085" x="2141538" y="5795963"/>
          <p14:tracePt t="160092" x="2116138" y="5795963"/>
          <p14:tracePt t="160102" x="2098675" y="5795963"/>
          <p14:tracePt t="160118" x="2082800" y="5795963"/>
          <p14:tracePt t="160124" x="2055813" y="5795963"/>
          <p14:tracePt t="160134" x="2039938" y="5795963"/>
          <p14:tracePt t="160139" x="2014538" y="5795963"/>
          <p14:tracePt t="160147" x="1989138" y="5795963"/>
          <p14:tracePt t="160155" x="1971675" y="5795963"/>
          <p14:tracePt t="160163" x="1938338" y="5795963"/>
          <p14:tracePt t="160173" x="1911350" y="5795963"/>
          <p14:tracePt t="160179" x="1878013" y="5788025"/>
          <p14:tracePt t="160188" x="1835150" y="5778500"/>
          <p14:tracePt t="160196" x="1784350" y="5761038"/>
          <p14:tracePt t="160203" x="1766888" y="5753100"/>
          <p14:tracePt t="160212" x="1716088" y="5735638"/>
          <p14:tracePt t="160219" x="1674813" y="5702300"/>
          <p14:tracePt t="160227" x="1622425" y="5684838"/>
          <p14:tracePt t="160235" x="1563688" y="5651500"/>
          <p14:tracePt t="160243" x="1495425" y="5608638"/>
          <p14:tracePt t="160252" x="1427163" y="5565775"/>
          <p14:tracePt t="160259" x="1385888" y="5540375"/>
          <p14:tracePt t="160269" x="1333500" y="5497513"/>
          <p14:tracePt t="160275" x="1266825" y="5438775"/>
          <p14:tracePt t="160285" x="1198563" y="5380038"/>
          <p14:tracePt t="160291" x="1130300" y="5311775"/>
          <p14:tracePt t="160301" x="1069975" y="5243513"/>
          <p14:tracePt t="160307" x="1003300" y="5167313"/>
          <p14:tracePt t="160318" x="935038" y="5099050"/>
          <p14:tracePt t="160323" x="884238" y="5030788"/>
          <p14:tracePt t="160334" x="841375" y="4972050"/>
          <p14:tracePt t="160339" x="815975" y="4937125"/>
          <p14:tracePt t="160350" x="808038" y="4911725"/>
          <p14:tracePt t="160356" x="790575" y="4878388"/>
          <p14:tracePt t="160362" x="781050" y="4852988"/>
          <p14:tracePt t="160371" x="739775" y="4784725"/>
          <p14:tracePt t="160379" x="688975" y="4708525"/>
          <p14:tracePt t="160388" x="628650" y="4630738"/>
          <p14:tracePt t="160396" x="595313" y="4579938"/>
          <p14:tracePt t="160404" x="569913" y="4513263"/>
          <p14:tracePt t="160412" x="569913" y="4470400"/>
          <p14:tracePt t="160419" x="552450" y="4435475"/>
          <p14:tracePt t="160427" x="544513" y="4394200"/>
          <p14:tracePt t="160435" x="519113" y="4333875"/>
          <p14:tracePt t="160443" x="509588" y="4240213"/>
          <p14:tracePt t="160452" x="484188" y="4138613"/>
          <p14:tracePt t="160459" x="476250" y="4052888"/>
          <p14:tracePt t="160469" x="450850" y="3951288"/>
          <p14:tracePt t="160475" x="450850" y="3867150"/>
          <p14:tracePt t="160486" x="450850" y="3773488"/>
          <p14:tracePt t="160492" x="450850" y="3697288"/>
          <p14:tracePt t="160502" x="450850" y="3603625"/>
          <p14:tracePt t="160508" x="450850" y="3509963"/>
          <p14:tracePt t="160517" x="450850" y="3441700"/>
          <p14:tracePt t="160524" x="450850" y="3373438"/>
          <p14:tracePt t="160534" x="450850" y="3289300"/>
          <p14:tracePt t="160540" x="450850" y="3228975"/>
          <p14:tracePt t="160547" x="450850" y="3170238"/>
          <p14:tracePt t="160556" x="450850" y="3135313"/>
          <p14:tracePt t="160562" x="450850" y="3094038"/>
          <p14:tracePt t="160572" x="450850" y="3041650"/>
          <p14:tracePt t="160579" x="458788" y="2982913"/>
          <p14:tracePt t="160588" x="476250" y="2906713"/>
          <p14:tracePt t="160596" x="492125" y="2846388"/>
          <p14:tracePt t="160604" x="519113" y="2778125"/>
          <p14:tracePt t="160611" x="552450" y="2701925"/>
          <p14:tracePt t="160619" x="569913" y="2643188"/>
          <p14:tracePt t="160627" x="595313" y="2557463"/>
          <p14:tracePt t="160636" x="611188" y="2506663"/>
          <p14:tracePt t="160643" x="646113" y="2447925"/>
          <p14:tracePt t="160652" x="654050" y="2397125"/>
          <p14:tracePt t="160659" x="679450" y="2354263"/>
          <p14:tracePt t="160669" x="704850" y="2311400"/>
          <p14:tracePt t="160676" x="739775" y="2260600"/>
          <p14:tracePt t="160686" x="765175" y="2217738"/>
          <p14:tracePt t="160692" x="798513" y="2166938"/>
          <p14:tracePt t="160702" x="841375" y="2090738"/>
          <p14:tracePt t="160708" x="858838" y="2055813"/>
          <p14:tracePt t="160718" x="900113" y="1989138"/>
          <p14:tracePt t="160724" x="917575" y="1938338"/>
          <p14:tracePt t="160734" x="952500" y="1878013"/>
          <p14:tracePt t="160739" x="968375" y="1844675"/>
          <p14:tracePt t="160747" x="1011238" y="1793875"/>
          <p14:tracePt t="160755" x="1019175" y="1766888"/>
          <p14:tracePt t="160763" x="1044575" y="1733550"/>
          <p14:tracePt t="160771" x="1062038" y="1708150"/>
          <p14:tracePt t="160779" x="1069975" y="1690688"/>
          <p14:tracePt t="160788" x="1096963" y="1674813"/>
          <p14:tracePt t="160796" x="1104900" y="1657350"/>
          <p14:tracePt t="160804" x="1112838" y="1649413"/>
          <p14:tracePt t="160811" x="1130300" y="1639888"/>
          <p14:tracePt t="160819" x="1155700" y="1622425"/>
          <p14:tracePt t="160827" x="1163638" y="1614488"/>
          <p14:tracePt t="160836" x="1173163" y="1606550"/>
          <p14:tracePt t="160844" x="1189038" y="1597025"/>
          <p14:tracePt t="160852" x="1216025" y="1589088"/>
          <p14:tracePt t="160859" x="1231900" y="1581150"/>
          <p14:tracePt t="160869" x="1249363" y="1581150"/>
          <p14:tracePt t="160875" x="1266825" y="1571625"/>
          <p14:tracePt t="160885" x="1292225" y="1563688"/>
          <p14:tracePt t="160891" x="1300163" y="1563688"/>
          <p14:tracePt t="160903" x="1325563" y="1555750"/>
          <p14:tracePt t="160907" x="1343025" y="1546225"/>
          <p14:tracePt t="160918" x="1350963" y="1538288"/>
          <p14:tracePt t="160923" x="1368425" y="1530350"/>
          <p14:tracePt t="160933" x="1385888" y="1530350"/>
          <p14:tracePt t="160939" x="1393825" y="1520825"/>
          <p14:tracePt t="160956" x="1401763" y="1520825"/>
          <p14:tracePt t="160963" x="1419225" y="1512888"/>
          <p14:tracePt t="160971" x="1427163" y="1495425"/>
          <p14:tracePt t="160980" x="1436688" y="1495425"/>
          <p14:tracePt t="160987" x="1444625" y="1495425"/>
          <p14:tracePt t="160996" x="1452563" y="1495425"/>
          <p14:tracePt t="161003" x="1452563" y="1487488"/>
          <p14:tracePt t="161011" x="1470025" y="1477963"/>
          <p14:tracePt t="161140" x="1504950" y="1487488"/>
          <p14:tracePt t="161148" x="1538288" y="1504950"/>
          <p14:tracePt t="161156" x="1555750" y="1512888"/>
          <p14:tracePt t="161162" x="1597025" y="1538288"/>
          <p14:tracePt t="161171" x="1631950" y="1546225"/>
          <p14:tracePt t="161180" x="1665288" y="1563688"/>
          <p14:tracePt t="161188" x="1700213" y="1571625"/>
          <p14:tracePt t="161196" x="1716088" y="1581150"/>
          <p14:tracePt t="161204" x="1725613" y="1597025"/>
          <p14:tracePt t="161211" x="1751013" y="1606550"/>
          <p14:tracePt t="161219" x="1766888" y="1622425"/>
          <p14:tracePt t="161227" x="1776413" y="1622425"/>
          <p14:tracePt t="161236" x="1776413" y="1631950"/>
          <p14:tracePt t="161244" x="1793875" y="1639888"/>
          <p14:tracePt t="161253" x="1801813" y="1639888"/>
          <p14:tracePt t="161269" x="1809750" y="1649413"/>
          <p14:tracePt t="161286" x="1819275" y="1657350"/>
          <p14:tracePt t="161302" x="1819275" y="1665288"/>
          <p14:tracePt t="161307" x="1835150" y="1674813"/>
          <p14:tracePt t="161317" x="1844675" y="1682750"/>
          <p14:tracePt t="161323" x="1852613" y="1690688"/>
          <p14:tracePt t="161334" x="1852613" y="1716088"/>
          <p14:tracePt t="161339" x="1860550" y="1733550"/>
          <p14:tracePt t="161347" x="1870075" y="1758950"/>
          <p14:tracePt t="161355" x="1878013" y="1766888"/>
          <p14:tracePt t="161363" x="1885950" y="1776413"/>
          <p14:tracePt t="161371" x="1895475" y="1793875"/>
          <p14:tracePt t="161388" x="1895475" y="1801813"/>
          <p14:tracePt t="161396" x="1895475" y="1809750"/>
          <p14:tracePt t="161403" x="1911350" y="1819275"/>
          <p14:tracePt t="161411" x="1911350" y="1827213"/>
          <p14:tracePt t="161419" x="1911350" y="1835150"/>
          <p14:tracePt t="161436" x="1920875" y="1844675"/>
          <p14:tracePt t="161452" x="1920875" y="1852613"/>
          <p14:tracePt t="161460" x="1920875" y="1860550"/>
          <p14:tracePt t="161579" x="1928813" y="1870075"/>
          <p14:tracePt t="161596" x="1928813" y="1878013"/>
          <p14:tracePt t="161603" x="1938338" y="1885950"/>
          <p14:tracePt t="161619" x="1938338" y="1895475"/>
          <p14:tracePt t="161627" x="1946275" y="1903413"/>
          <p14:tracePt t="161644" x="1954213" y="1911350"/>
          <p14:tracePt t="161653" x="1963738" y="1920875"/>
          <p14:tracePt t="161669" x="1963738" y="1928813"/>
          <p14:tracePt t="161686" x="1971675" y="1928813"/>
          <p14:tracePt t="161692" x="1989138" y="1954213"/>
          <p14:tracePt t="161702" x="1989138" y="1963738"/>
          <p14:tracePt t="161718" x="1997075" y="1971675"/>
          <p14:tracePt t="161724" x="2005013" y="1979613"/>
          <p14:tracePt t="161731" x="2014538" y="1989138"/>
          <p14:tracePt t="161755" x="2022475" y="1989138"/>
          <p14:tracePt t="161771" x="2030413" y="1989138"/>
          <p14:tracePt t="161956" x="2039938" y="1997075"/>
          <p14:tracePt t="161972" x="2039938" y="2005013"/>
          <p14:tracePt t="161979" x="2039938" y="2022475"/>
          <p14:tracePt t="161988" x="2039938" y="2047875"/>
          <p14:tracePt t="161995" x="2039938" y="2082800"/>
          <p14:tracePt t="162004" x="2047875" y="2124075"/>
          <p14:tracePt t="162011" x="2055813" y="2149475"/>
          <p14:tracePt t="162019" x="2073275" y="2192338"/>
          <p14:tracePt t="162028" x="2082800" y="2252663"/>
          <p14:tracePt t="162037" x="2098675" y="2311400"/>
          <p14:tracePt t="162044" x="2133600" y="2413000"/>
          <p14:tracePt t="162053" x="2184400" y="2516188"/>
          <p14:tracePt t="162059" x="2200275" y="2608263"/>
          <p14:tracePt t="162069" x="2252663" y="2719388"/>
          <p14:tracePt t="162076" x="2311400" y="2838450"/>
          <p14:tracePt t="162086" x="2344738" y="2932113"/>
          <p14:tracePt t="162092" x="2405063" y="3051175"/>
          <p14:tracePt t="162100" x="2447925" y="3152775"/>
          <p14:tracePt t="162108" x="2481263" y="3211513"/>
          <p14:tracePt t="162118" x="2549525" y="3297238"/>
          <p14:tracePt t="162124" x="2608263" y="3398838"/>
          <p14:tracePt t="162131" x="2660650" y="3459163"/>
          <p14:tracePt t="162139" x="2711450" y="3543300"/>
          <p14:tracePt t="162146" x="2770188" y="3629025"/>
          <p14:tracePt t="162155" x="2813050" y="3705225"/>
          <p14:tracePt t="162163" x="2871788" y="3798888"/>
          <p14:tracePt t="162172" x="2914650" y="3875088"/>
          <p14:tracePt t="162180" x="2949575" y="3943350"/>
          <p14:tracePt t="162187" x="2982913" y="4019550"/>
          <p14:tracePt t="162195" x="3008313" y="4079875"/>
          <p14:tracePt t="162204" x="3041650" y="4130675"/>
          <p14:tracePt t="162211" x="3067050" y="4181475"/>
          <p14:tracePt t="162220" x="3076575" y="4206875"/>
          <p14:tracePt t="162228" x="3084513" y="4232275"/>
          <p14:tracePt t="162236" x="3101975" y="4249738"/>
          <p14:tracePt t="162244" x="3119438" y="4275138"/>
          <p14:tracePt t="162253" x="3127375" y="4291013"/>
          <p14:tracePt t="162259" x="3144838" y="4325938"/>
          <p14:tracePt t="162269" x="3152775" y="4333875"/>
          <p14:tracePt t="162276" x="3160713" y="4368800"/>
          <p14:tracePt t="162285" x="3160713" y="4402138"/>
          <p14:tracePt t="162292" x="3160713" y="4445000"/>
          <p14:tracePt t="162302" x="3170238" y="4478338"/>
          <p14:tracePt t="162307" x="3170238" y="4546600"/>
          <p14:tracePt t="162317" x="3170238" y="4605338"/>
          <p14:tracePt t="162324" x="3170238" y="4673600"/>
          <p14:tracePt t="162331" x="3170238" y="4733925"/>
          <p14:tracePt t="162339" x="3170238" y="4775200"/>
          <p14:tracePt t="162346" x="3170238" y="4835525"/>
          <p14:tracePt t="162356" x="3178175" y="4894263"/>
          <p14:tracePt t="162363" x="3178175" y="4937125"/>
          <p14:tracePt t="162371" x="3178175" y="4979988"/>
          <p14:tracePt t="162380" x="3178175" y="5022850"/>
          <p14:tracePt t="162387" x="3178175" y="5056188"/>
          <p14:tracePt t="162395" x="3178175" y="5099050"/>
          <p14:tracePt t="162404" x="3178175" y="5124450"/>
          <p14:tracePt t="162411" x="3178175" y="5132388"/>
          <p14:tracePt t="162419" x="3178175" y="5141913"/>
          <p14:tracePt t="162428" x="3178175" y="5149850"/>
          <p14:tracePt t="162436" x="3160713" y="5167313"/>
          <p14:tracePt t="162444" x="3152775" y="5192713"/>
          <p14:tracePt t="162453" x="3109913" y="5218113"/>
          <p14:tracePt t="162459" x="3094038" y="5243513"/>
          <p14:tracePt t="162469" x="3051175" y="5268913"/>
          <p14:tracePt t="162476" x="3016250" y="5302250"/>
          <p14:tracePt t="162485" x="2965450" y="5327650"/>
          <p14:tracePt t="162492" x="2914650" y="5362575"/>
          <p14:tracePt t="162501" x="2863850" y="5387975"/>
          <p14:tracePt t="162508" x="2820988" y="5405438"/>
          <p14:tracePt t="162517" x="2770188" y="5446713"/>
          <p14:tracePt t="162524" x="2736850" y="5456238"/>
          <p14:tracePt t="162534" x="2701925" y="5472113"/>
          <p14:tracePt t="162539" x="2660650" y="5472113"/>
          <p14:tracePt t="162547" x="2633663" y="5489575"/>
          <p14:tracePt t="162556" x="2600325" y="5489575"/>
          <p14:tracePt t="162563" x="2574925" y="5489575"/>
          <p14:tracePt t="162572" x="2557463" y="5489575"/>
          <p14:tracePt t="162580" x="2532063" y="5489575"/>
          <p14:tracePt t="162588" x="2498725" y="5489575"/>
          <p14:tracePt t="162595" x="2455863" y="5489575"/>
          <p14:tracePt t="162603" x="2430463" y="5489575"/>
          <p14:tracePt t="162611" x="2371725" y="5489575"/>
          <p14:tracePt t="162619" x="2328863" y="5481638"/>
          <p14:tracePt t="162628" x="2278063" y="5446713"/>
          <p14:tracePt t="162635" x="2227263" y="5430838"/>
          <p14:tracePt t="162645" x="2166938" y="5413375"/>
          <p14:tracePt t="162652" x="2108200" y="5380038"/>
          <p14:tracePt t="162659" x="2039938" y="5337175"/>
          <p14:tracePt t="162669" x="1979613" y="5302250"/>
          <p14:tracePt t="162676" x="1911350" y="5260975"/>
          <p14:tracePt t="162686" x="1852613" y="5218113"/>
          <p14:tracePt t="162692" x="1801813" y="5200650"/>
          <p14:tracePt t="162702" x="1733550" y="5157788"/>
          <p14:tracePt t="162708" x="1665288" y="5124450"/>
          <p14:tracePt t="162717" x="1614488" y="5099050"/>
          <p14:tracePt t="162724" x="1546225" y="5038725"/>
          <p14:tracePt t="162731" x="1477963" y="4997450"/>
          <p14:tracePt t="162739" x="1427163" y="4962525"/>
          <p14:tracePt t="162746" x="1368425" y="4894263"/>
          <p14:tracePt t="162756" x="1282700" y="4827588"/>
          <p14:tracePt t="162763" x="1231900" y="4775200"/>
          <p14:tracePt t="162772" x="1163638" y="4708525"/>
          <p14:tracePt t="162780" x="1104900" y="4640263"/>
          <p14:tracePt t="162788" x="1036638" y="4564063"/>
          <p14:tracePt t="162795" x="977900" y="4486275"/>
          <p14:tracePt t="162804" x="952500" y="4435475"/>
          <p14:tracePt t="162811" x="900113" y="4341813"/>
          <p14:tracePt t="162819" x="866775" y="4257675"/>
          <p14:tracePt t="162828" x="815975" y="4171950"/>
          <p14:tracePt t="162836" x="790575" y="4113213"/>
          <p14:tracePt t="162843" x="773113" y="4037013"/>
          <p14:tracePt t="162853" x="747713" y="3951288"/>
          <p14:tracePt t="162860" x="747713" y="3883025"/>
          <p14:tracePt t="162869" x="730250" y="3806825"/>
          <p14:tracePt t="162876" x="722313" y="3730625"/>
          <p14:tracePt t="162886" x="722313" y="3679825"/>
          <p14:tracePt t="162892" x="696913" y="3611563"/>
          <p14:tracePt t="162902" x="688975" y="3517900"/>
          <p14:tracePt t="162909" x="679450" y="3416300"/>
          <p14:tracePt t="162917" x="663575" y="3340100"/>
          <p14:tracePt t="162924" x="663575" y="3279775"/>
          <p14:tracePt t="162930" x="663575" y="3228975"/>
          <p14:tracePt t="162939" x="663575" y="3170238"/>
          <p14:tracePt t="162946" x="663575" y="3094038"/>
          <p14:tracePt t="162955" x="663575" y="3025775"/>
          <p14:tracePt t="162963" x="663575" y="2940050"/>
          <p14:tracePt t="162971" x="663575" y="2881313"/>
          <p14:tracePt t="162979" x="663575" y="2820988"/>
          <p14:tracePt t="162988" x="663575" y="2770188"/>
          <p14:tracePt t="162995" x="663575" y="2719388"/>
          <p14:tracePt t="163004" x="671513" y="2660650"/>
          <p14:tracePt t="163011" x="688975" y="2600325"/>
          <p14:tracePt t="163019" x="704850" y="2557463"/>
          <p14:tracePt t="163028" x="714375" y="2506663"/>
          <p14:tracePt t="163036" x="739775" y="2455863"/>
          <p14:tracePt t="163044" x="765175" y="2422525"/>
          <p14:tracePt t="163053" x="781050" y="2379663"/>
          <p14:tracePt t="163059" x="808038" y="2336800"/>
          <p14:tracePt t="163069" x="815975" y="2311400"/>
          <p14:tracePt t="163077" x="849313" y="2278063"/>
          <p14:tracePt t="163085" x="884238" y="2243138"/>
          <p14:tracePt t="163092" x="909638" y="2217738"/>
          <p14:tracePt t="163102" x="960438" y="2166938"/>
          <p14:tracePt t="163108" x="993775" y="2149475"/>
          <p14:tracePt t="163119" x="1036638" y="2098675"/>
          <p14:tracePt t="163124" x="1069975" y="2055813"/>
          <p14:tracePt t="163130" x="1122363" y="2014538"/>
          <p14:tracePt t="163139" x="1163638" y="1979613"/>
          <p14:tracePt t="163147" x="1216025" y="1938338"/>
          <p14:tracePt t="163156" x="1257300" y="1920875"/>
          <p14:tracePt t="163164" x="1282700" y="1903413"/>
          <p14:tracePt t="163172" x="1317625" y="1885950"/>
          <p14:tracePt t="163187" x="1385888" y="1860550"/>
          <p14:tracePt t="163195" x="1436688" y="1844675"/>
          <p14:tracePt t="163204" x="1462088" y="1835150"/>
          <p14:tracePt t="163211" x="1512888" y="1835150"/>
          <p14:tracePt t="163220" x="1563688" y="1819275"/>
          <p14:tracePt t="163228" x="1606550" y="1801813"/>
          <p14:tracePt t="163236" x="1665288" y="1801813"/>
          <p14:tracePt t="163244" x="1751013" y="1801813"/>
          <p14:tracePt t="163253" x="1835150" y="1801813"/>
          <p14:tracePt t="163259" x="1920875" y="1801813"/>
          <p14:tracePt t="163269" x="2005013" y="1801813"/>
          <p14:tracePt t="163276" x="2073275" y="1801813"/>
          <p14:tracePt t="163285" x="2133600" y="1801813"/>
          <p14:tracePt t="163292" x="2192338" y="1801813"/>
          <p14:tracePt t="163302" x="2227263" y="1801813"/>
          <p14:tracePt t="163308" x="2252663" y="1801813"/>
          <p14:tracePt t="163318" x="2286000" y="1801813"/>
          <p14:tracePt t="163323" x="2303463" y="1801813"/>
          <p14:tracePt t="163330" x="2328863" y="1809750"/>
          <p14:tracePt t="163339" x="2371725" y="1819275"/>
          <p14:tracePt t="163347" x="2387600" y="1819275"/>
          <p14:tracePt t="163356" x="2413000" y="1835150"/>
          <p14:tracePt t="163364" x="2447925" y="1844675"/>
          <p14:tracePt t="163371" x="2473325" y="1860550"/>
          <p14:tracePt t="163380" x="2498725" y="1870075"/>
          <p14:tracePt t="163388" x="2532063" y="1895475"/>
          <p14:tracePt t="163395" x="2541588" y="1903413"/>
          <p14:tracePt t="163403" x="2574925" y="1920875"/>
          <p14:tracePt t="163412" x="2600325" y="1946275"/>
          <p14:tracePt t="163419" x="2625725" y="1954213"/>
          <p14:tracePt t="163427" x="2651125" y="1971675"/>
          <p14:tracePt t="163437" x="2668588" y="1979613"/>
          <p14:tracePt t="163443" x="2676525" y="1989138"/>
          <p14:tracePt t="163454" x="2693988" y="2005013"/>
          <p14:tracePt t="163459" x="2711450" y="2014538"/>
          <p14:tracePt t="163469" x="2711450" y="2022475"/>
          <p14:tracePt t="163476" x="2719388" y="2022475"/>
          <p14:tracePt t="163492" x="2736850" y="2039938"/>
          <p14:tracePt t="163502" x="2744788" y="2047875"/>
          <p14:tracePt t="163507" x="2770188" y="2073275"/>
          <p14:tracePt t="163517" x="2787650" y="2090738"/>
          <p14:tracePt t="163524" x="2813050" y="2116138"/>
          <p14:tracePt t="163530" x="2846388" y="2149475"/>
          <p14:tracePt t="163539" x="2889250" y="2184400"/>
          <p14:tracePt t="163547" x="2914650" y="2217738"/>
          <p14:tracePt t="163555" x="2940050" y="2243138"/>
          <p14:tracePt t="163564" x="2990850" y="2293938"/>
          <p14:tracePt t="163572" x="3033713" y="2336800"/>
          <p14:tracePt t="163579" x="3059113" y="2362200"/>
          <p14:tracePt t="163588" x="3084513" y="2397125"/>
          <p14:tracePt t="163595" x="3109913" y="2422525"/>
          <p14:tracePt t="163603" x="3119438" y="2438400"/>
          <p14:tracePt t="163611" x="3127375" y="2455863"/>
          <p14:tracePt t="163619" x="3144838" y="2473325"/>
          <p14:tracePt t="163627" x="3152775" y="2481263"/>
          <p14:tracePt t="163637" x="3170238" y="2506663"/>
          <p14:tracePt t="163653" x="3186113" y="2532063"/>
          <p14:tracePt t="163659" x="3195638" y="2541588"/>
          <p14:tracePt t="163669" x="3203575" y="2557463"/>
          <p14:tracePt t="163676" x="3211513" y="2574925"/>
          <p14:tracePt t="163686" x="3211513" y="2592388"/>
          <p14:tracePt t="163692" x="3211513" y="2600325"/>
          <p14:tracePt t="163702" x="3238500" y="2625725"/>
          <p14:tracePt t="163709" x="3246438" y="2651125"/>
          <p14:tracePt t="163716" x="3271838" y="2686050"/>
          <p14:tracePt t="163724" x="3279775" y="2711450"/>
          <p14:tracePt t="163731" x="3297238" y="2727325"/>
          <p14:tracePt t="163739" x="3314700" y="2762250"/>
          <p14:tracePt t="163747" x="3330575" y="2787650"/>
          <p14:tracePt t="163756" x="3348038" y="2820988"/>
          <p14:tracePt t="163764" x="3355975" y="2846388"/>
          <p14:tracePt t="163771" x="3373438" y="2871788"/>
          <p14:tracePt t="163779" x="3390900" y="2906713"/>
          <p14:tracePt t="163788" x="3398838" y="2914650"/>
          <p14:tracePt t="163795" x="3398838" y="2940050"/>
          <p14:tracePt t="163803" x="3408363" y="2957513"/>
          <p14:tracePt t="163811" x="3408363" y="2982913"/>
          <p14:tracePt t="163827" x="3408363" y="2990850"/>
          <p14:tracePt t="163836" x="3408363" y="3000375"/>
          <p14:tracePt t="163843" x="3416300" y="3000375"/>
          <p14:tracePt t="163854" x="3416300" y="3008313"/>
          <p14:tracePt t="163859" x="3416300" y="3016250"/>
          <p14:tracePt t="163869" x="3416300" y="3025775"/>
          <p14:tracePt t="163875" x="3424238" y="3033713"/>
          <p14:tracePt t="163886" x="3424238" y="3051175"/>
          <p14:tracePt t="163891" x="3424238" y="3067050"/>
          <p14:tracePt t="163901" x="3424238" y="3094038"/>
          <p14:tracePt t="163907" x="3433763" y="3119438"/>
          <p14:tracePt t="163915" x="3441700" y="3160713"/>
          <p14:tracePt t="163923" x="3459163" y="3203575"/>
          <p14:tracePt t="163930" x="3467100" y="3228975"/>
          <p14:tracePt t="163939" x="3475038" y="3271838"/>
          <p14:tracePt t="163947" x="3509963" y="3340100"/>
          <p14:tracePt t="163955" x="3517900" y="3398838"/>
          <p14:tracePt t="163964" x="3535363" y="3467100"/>
          <p14:tracePt t="163970" x="3560763" y="3568700"/>
          <p14:tracePt t="163979" x="3578225" y="3636963"/>
          <p14:tracePt t="163987" x="3578225" y="3705225"/>
          <p14:tracePt t="163995" x="3611563" y="3781425"/>
          <p14:tracePt t="164003" x="3619500" y="3857625"/>
          <p14:tracePt t="164010" x="3636963" y="3925888"/>
          <p14:tracePt t="164019" x="3646488" y="4002088"/>
          <p14:tracePt t="164026" x="3654425" y="4062413"/>
          <p14:tracePt t="164035" x="3662363" y="4121150"/>
          <p14:tracePt t="164044" x="3671888" y="4164013"/>
          <p14:tracePt t="164053" x="3671888" y="4181475"/>
          <p14:tracePt t="164059" x="3671888" y="4214813"/>
          <p14:tracePt t="164069" x="3679825" y="4224338"/>
          <p14:tracePt t="164081" x="3679825" y="4240213"/>
          <p14:tracePt t="164086" x="3679825" y="4249738"/>
          <p14:tracePt t="164156" x="3687763" y="4249738"/>
          <p14:tracePt t="164172" x="3687763" y="4257675"/>
          <p14:tracePt t="164180" x="3687763" y="4275138"/>
          <p14:tracePt t="164188" x="3687763" y="4283075"/>
          <p14:tracePt t="164195" x="3687763" y="4300538"/>
          <p14:tracePt t="164203" x="3687763" y="4316413"/>
          <p14:tracePt t="164212" x="3687763" y="4333875"/>
          <p14:tracePt t="164219" x="3697288" y="4359275"/>
          <p14:tracePt t="164227" x="3697288" y="4376738"/>
          <p14:tracePt t="164237" x="3697288" y="4394200"/>
          <p14:tracePt t="164244" x="3697288" y="4419600"/>
          <p14:tracePt t="164254" x="3697288" y="4435475"/>
          <p14:tracePt t="164259" x="3697288" y="4452938"/>
          <p14:tracePt t="164269" x="3705225" y="4470400"/>
          <p14:tracePt t="164276" x="3705225" y="4478338"/>
          <p14:tracePt t="164286" x="3705225" y="4486275"/>
          <p14:tracePt t="164291" x="3705225" y="4503738"/>
          <p14:tracePt t="164300" x="3705225" y="4521200"/>
          <p14:tracePt t="164428" x="3705225" y="4529138"/>
          <p14:tracePt t="164436" x="3705225" y="4538663"/>
          <p14:tracePt t="164443" x="3705225" y="4546600"/>
          <p14:tracePt t="164454" x="3705225" y="4564063"/>
          <p14:tracePt t="164459" x="3705225" y="4579938"/>
          <p14:tracePt t="164469" x="3705225" y="4589463"/>
          <p14:tracePt t="164476" x="3713163" y="4605338"/>
          <p14:tracePt t="164486" x="3713163" y="4614863"/>
          <p14:tracePt t="164491" x="3713163" y="4630738"/>
          <p14:tracePt t="164499" x="3713163" y="4640263"/>
          <p14:tracePt t="164507" x="3713163" y="4648200"/>
          <p14:tracePt t="164515" x="3713163" y="4657725"/>
          <p14:tracePt t="164547" x="3713163" y="4665663"/>
          <p14:tracePt t="164595" x="3713163" y="4673600"/>
          <p14:tracePt t="164611" x="3713163" y="4683125"/>
          <p14:tracePt t="164626" x="3713163" y="4699000"/>
          <p14:tracePt t="164635" x="3713163" y="4708525"/>
          <p14:tracePt t="164642" x="3713163" y="4716463"/>
          <p14:tracePt t="164654" x="3713163" y="4724400"/>
          <p14:tracePt t="164670" x="3713163" y="4741863"/>
          <p14:tracePt t="164676" x="3713163" y="4759325"/>
          <p14:tracePt t="164691" x="3713163" y="4767263"/>
          <p14:tracePt t="164700" x="3713163" y="4784725"/>
          <p14:tracePt t="164714" x="3713163" y="4802188"/>
          <p14:tracePt t="164747" x="3713163" y="4810125"/>
          <p14:tracePt t="164756" x="3713163" y="4818063"/>
          <p14:tracePt t="164771" x="3713163" y="4827588"/>
          <p14:tracePt t="164803" x="3713163" y="4835525"/>
          <p14:tracePt t="164819" x="3713163" y="4843463"/>
          <p14:tracePt t="164836" x="3713163" y="4852988"/>
          <p14:tracePt t="164854" x="3713163" y="4860925"/>
          <p14:tracePt t="164859" x="3713163" y="4868863"/>
          <p14:tracePt t="164870" x="3713163" y="4878388"/>
          <p14:tracePt t="164885" x="3713163" y="4886325"/>
          <p14:tracePt t="164892" x="3713163" y="4894263"/>
          <p14:tracePt t="164908" x="3713163" y="4903788"/>
          <p14:tracePt t="164914" x="3713163" y="4911725"/>
          <p14:tracePt t="164924" x="3713163" y="4919663"/>
          <p14:tracePt t="165044" x="3713163" y="4929188"/>
          <p14:tracePt t="165052" x="3713163" y="4937125"/>
          <p14:tracePt t="165059" x="3713163" y="4946650"/>
          <p14:tracePt t="165069" x="3713163" y="4954588"/>
          <p14:tracePt t="165076" x="3713163" y="4962525"/>
          <p14:tracePt t="165086" x="3713163" y="4972050"/>
          <p14:tracePt t="165099" x="3713163" y="4987925"/>
          <p14:tracePt t="165108" x="3713163" y="5005388"/>
          <p14:tracePt t="165114" x="3713163" y="5022850"/>
          <p14:tracePt t="165123" x="3722688" y="5030788"/>
          <p14:tracePt t="165131" x="3722688" y="5038725"/>
          <p14:tracePt t="165139" x="3722688" y="5048250"/>
          <p14:tracePt t="165148" x="3730625" y="5064125"/>
          <p14:tracePt t="165156" x="3730625" y="5073650"/>
          <p14:tracePt t="165164" x="3730625" y="5081588"/>
          <p14:tracePt t="165172" x="3730625" y="5091113"/>
          <p14:tracePt t="165180" x="3730625" y="5099050"/>
          <p14:tracePt t="165188" x="3730625" y="5106988"/>
          <p14:tracePt t="165212" x="3730625" y="5116513"/>
          <p14:tracePt t="165316" x="3730625" y="5124450"/>
          <p14:tracePt t="165324" x="3738563" y="5132388"/>
          <p14:tracePt t="165339" x="3738563" y="5141913"/>
          <p14:tracePt t="165355" x="3738563" y="5149850"/>
          <p14:tracePt t="165419" x="3748088" y="5157788"/>
          <p14:tracePt t="165427" x="3756025" y="5167313"/>
          <p14:tracePt t="166268" x="3763963" y="5167313"/>
          <p14:tracePt t="166286" x="3763963" y="5183188"/>
          <p14:tracePt t="166291" x="3773488" y="5192713"/>
          <p14:tracePt t="166299" x="3781425" y="5200650"/>
          <p14:tracePt t="166307" x="3790950" y="5208588"/>
          <p14:tracePt t="166315" x="3790950" y="5218113"/>
          <p14:tracePt t="166339" x="3798888" y="5226050"/>
          <p14:tracePt t="166644" x="3806825" y="5235575"/>
          <p14:tracePt t="166675" x="3806825" y="5243513"/>
          <p14:tracePt t="166692" x="3816350" y="5251450"/>
          <p14:tracePt t="166723" x="3832225" y="5260975"/>
          <p14:tracePt t="166731" x="3832225" y="5268913"/>
          <p14:tracePt t="166747" x="3841750" y="5268913"/>
          <p14:tracePt t="166755" x="3857625" y="5268913"/>
          <p14:tracePt t="166763" x="3867150" y="5268913"/>
          <p14:tracePt t="166780" x="3875088" y="5268913"/>
          <p14:tracePt t="166812" x="3883025" y="5268913"/>
          <p14:tracePt t="166972" x="3892550" y="5268913"/>
          <p14:tracePt t="167060" x="3908425" y="5268913"/>
          <p14:tracePt t="167099" x="3917950" y="5268913"/>
          <p14:tracePt t="167108" x="3925888" y="5260975"/>
          <p14:tracePt t="167123" x="3935413" y="5251450"/>
          <p14:tracePt t="167139" x="3943350" y="5251450"/>
          <p14:tracePt t="167147" x="3951288" y="5243513"/>
          <p14:tracePt t="167155" x="3951288" y="5235575"/>
          <p14:tracePt t="167163" x="3960813" y="5235575"/>
          <p14:tracePt t="167180" x="3968750" y="5235575"/>
          <p14:tracePt t="167187" x="3976688" y="5226050"/>
          <p14:tracePt t="167196" x="3986213" y="5218113"/>
          <p14:tracePt t="167205" x="3994150" y="5218113"/>
          <p14:tracePt t="167212" x="4002088" y="5208588"/>
          <p14:tracePt t="167222" x="4011613" y="5208588"/>
          <p14:tracePt t="167228" x="4019550" y="5200650"/>
          <p14:tracePt t="167237" x="4027488" y="5200650"/>
          <p14:tracePt t="167244" x="4044950" y="5192713"/>
          <p14:tracePt t="167254" x="4052888" y="5183188"/>
          <p14:tracePt t="167260" x="4070350" y="5183188"/>
          <p14:tracePt t="167270" x="4095750" y="5175250"/>
          <p14:tracePt t="167276" x="4105275" y="5167313"/>
          <p14:tracePt t="167286" x="4105275" y="5157788"/>
          <p14:tracePt t="167292" x="4113213" y="5157788"/>
          <p14:tracePt t="167298" x="4130675" y="5149850"/>
          <p14:tracePt t="167316" x="4130675" y="5141913"/>
          <p14:tracePt t="167323" x="4138613" y="5132388"/>
          <p14:tracePt t="167332" x="4156075" y="5124450"/>
          <p14:tracePt t="167347" x="4164013" y="5116513"/>
          <p14:tracePt t="167355" x="4181475" y="5106988"/>
          <p14:tracePt t="167363" x="4189413" y="5099050"/>
          <p14:tracePt t="167371" x="4206875" y="5091113"/>
          <p14:tracePt t="167380" x="4232275" y="5081588"/>
          <p14:tracePt t="167387" x="4257675" y="5073650"/>
          <p14:tracePt t="167395" x="4291013" y="5056188"/>
          <p14:tracePt t="167404" x="4325938" y="5022850"/>
          <p14:tracePt t="167412" x="4384675" y="4997450"/>
          <p14:tracePt t="167421" x="4435475" y="4972050"/>
          <p14:tracePt t="167428" x="4495800" y="4946650"/>
          <p14:tracePt t="167437" x="4546600" y="4911725"/>
          <p14:tracePt t="167444" x="4589463" y="4886325"/>
          <p14:tracePt t="167452" x="4640263" y="4843463"/>
          <p14:tracePt t="167459" x="4699000" y="4818063"/>
          <p14:tracePt t="167469" x="4749800" y="4784725"/>
          <p14:tracePt t="167476" x="4802188" y="4759325"/>
          <p14:tracePt t="167483" x="4810125" y="4749800"/>
          <p14:tracePt t="167492" x="4843463" y="4733925"/>
          <p14:tracePt t="167499" x="4860925" y="4724400"/>
          <p14:tracePt t="167508" x="4886325" y="4708525"/>
          <p14:tracePt t="167515" x="4946650" y="4691063"/>
          <p14:tracePt t="167524" x="4987925" y="4673600"/>
          <p14:tracePt t="167532" x="5048250" y="4648200"/>
          <p14:tracePt t="167539" x="5116513" y="4614863"/>
          <p14:tracePt t="167547" x="5167313" y="4589463"/>
          <p14:tracePt t="167555" x="5243513" y="4554538"/>
          <p14:tracePt t="167563" x="5276850" y="4529138"/>
          <p14:tracePt t="167571" x="5362575" y="4495800"/>
          <p14:tracePt t="167579" x="5413375" y="4460875"/>
          <p14:tracePt t="167588" x="5489575" y="4435475"/>
          <p14:tracePt t="167596" x="5524500" y="4410075"/>
          <p14:tracePt t="167605" x="5583238" y="4394200"/>
          <p14:tracePt t="167612" x="5634038" y="4368800"/>
          <p14:tracePt t="167622" x="5684838" y="4359275"/>
          <p14:tracePt t="167628" x="5719763" y="4333875"/>
          <p14:tracePt t="167637" x="5753100" y="4316413"/>
          <p14:tracePt t="167644" x="5813425" y="4308475"/>
          <p14:tracePt t="167654" x="5846763" y="4308475"/>
          <p14:tracePt t="167660" x="5897563" y="4300538"/>
          <p14:tracePt t="167670" x="5948363" y="4291013"/>
          <p14:tracePt t="167676" x="5991225" y="4291013"/>
          <p14:tracePt t="167682" x="6034088" y="4283075"/>
          <p14:tracePt t="167691" x="6084888" y="4275138"/>
          <p14:tracePt t="167699" x="6127750" y="4265613"/>
          <p14:tracePt t="167708" x="6169025" y="4257675"/>
          <p14:tracePt t="167716" x="6221413" y="4257675"/>
          <p14:tracePt t="167724" x="6272213" y="4257675"/>
          <p14:tracePt t="167732" x="6323013" y="4257675"/>
          <p14:tracePt t="167739" x="6365875" y="4249738"/>
          <p14:tracePt t="167747" x="6432550" y="4249738"/>
          <p14:tracePt t="167756" x="6483350" y="4240213"/>
          <p14:tracePt t="167764" x="6543675" y="4240213"/>
          <p14:tracePt t="167772" x="6594475" y="4240213"/>
          <p14:tracePt t="167779" x="6654800" y="4240213"/>
          <p14:tracePt t="167788" x="6705600" y="4224338"/>
          <p14:tracePt t="167796" x="6746875" y="4224338"/>
          <p14:tracePt t="167805" x="6789738" y="4224338"/>
          <p14:tracePt t="167812" x="6840538" y="4206875"/>
          <p14:tracePt t="167822" x="6858000" y="4206875"/>
          <p14:tracePt t="167828" x="6891338" y="4197350"/>
          <p14:tracePt t="167838" x="6926263" y="4197350"/>
          <p14:tracePt t="167844" x="6943725" y="4197350"/>
          <p14:tracePt t="167852" x="6969125" y="4189413"/>
          <p14:tracePt t="167859" x="6994525" y="4181475"/>
          <p14:tracePt t="167867" x="7019925" y="4181475"/>
          <p14:tracePt t="167876" x="7035800" y="4171950"/>
          <p14:tracePt t="167882" x="7053263" y="4171950"/>
          <p14:tracePt t="167892" x="7070725" y="4171950"/>
          <p14:tracePt t="167899" x="7078663" y="4171950"/>
          <p14:tracePt t="167908" x="7088188" y="4164013"/>
          <p14:tracePt t="167916" x="7104063" y="4164013"/>
          <p14:tracePt t="167924" x="7104063" y="4156075"/>
          <p14:tracePt t="167931" x="7113588" y="4156075"/>
          <p14:tracePt t="167939" x="7121525" y="4156075"/>
          <p14:tracePt t="167955" x="7129463" y="4156075"/>
          <p14:tracePt t="167964" x="7138988" y="4156075"/>
          <p14:tracePt t="168012" x="7146925" y="4156075"/>
          <p14:tracePt t="168068" x="7154863" y="4156075"/>
          <p14:tracePt t="168083" x="7164388" y="4156075"/>
          <p14:tracePt t="168099" x="7172325" y="4156075"/>
          <p14:tracePt t="168108" x="7189788" y="4156075"/>
          <p14:tracePt t="168115" x="7197725" y="4156075"/>
          <p14:tracePt t="168131" x="7215188" y="4156075"/>
          <p14:tracePt t="168147" x="7223125" y="4156075"/>
          <p14:tracePt t="168164" x="7232650" y="4156075"/>
          <p14:tracePt t="168171" x="7240588" y="4156075"/>
          <p14:tracePt t="168188" x="7248525" y="4156075"/>
          <p14:tracePt t="168205" x="7258050" y="4156075"/>
          <p14:tracePt t="168221" x="7265988" y="4156075"/>
          <p14:tracePt t="168238" x="7273925" y="4156075"/>
          <p14:tracePt t="168299" x="7291388" y="4156075"/>
          <p14:tracePt t="168331" x="7299325" y="4164013"/>
          <p14:tracePt t="168340" x="7308850" y="4164013"/>
          <p14:tracePt t="168388" x="7324725" y="4164013"/>
          <p14:tracePt t="168443" x="7342188" y="4164013"/>
          <p14:tracePt t="168467" x="7350125" y="4164013"/>
          <p14:tracePt t="168475" x="7359650" y="4164013"/>
          <p14:tracePt t="168627" x="7367588" y="4164013"/>
          <p14:tracePt t="168644" x="7377113" y="4171950"/>
          <p14:tracePt t="168659" x="7385050" y="4181475"/>
          <p14:tracePt t="168670" x="7385050" y="4189413"/>
          <p14:tracePt t="168676" x="7392988" y="4189413"/>
          <p14:tracePt t="168682" x="7410450" y="4189413"/>
          <p14:tracePt t="168924" x="7427913" y="4197350"/>
          <p14:tracePt t="168939" x="7435850" y="4206875"/>
          <p14:tracePt t="168997" x="7443788" y="4214813"/>
          <p14:tracePt t="169012" x="7453313" y="4214813"/>
          <p14:tracePt t="169075" x="7461250" y="4224338"/>
          <p14:tracePt t="169459" x="7469188" y="4224338"/>
          <p14:tracePt t="169940" x="7478713" y="4224338"/>
          <p14:tracePt t="169948" x="7486650" y="4224338"/>
          <p14:tracePt t="170077" x="7494588" y="4214813"/>
          <p14:tracePt t="170621" x="7504113" y="4214813"/>
          <p14:tracePt t="171229" x="7504113" y="4197350"/>
          <p14:tracePt t="171237" x="7504113" y="4171950"/>
          <p14:tracePt t="171244" x="7486650" y="4130675"/>
          <p14:tracePt t="171250" x="7469188" y="4095750"/>
          <p14:tracePt t="171259" x="7453313" y="4037013"/>
          <p14:tracePt t="171267" x="7410450" y="3968750"/>
          <p14:tracePt t="171275" x="7402513" y="3960813"/>
          <p14:tracePt t="197244" x="7299325" y="3943350"/>
          <p14:tracePt t="197252" x="7180263" y="3935413"/>
          <p14:tracePt t="197260" x="7096125" y="3925888"/>
          <p14:tracePt t="197269" x="7002463" y="3925888"/>
          <p14:tracePt t="197276" x="6875463" y="3925888"/>
          <p14:tracePt t="197286" x="6746875" y="3925888"/>
          <p14:tracePt t="197291" x="6586538" y="3943350"/>
          <p14:tracePt t="197302" x="6442075" y="3960813"/>
          <p14:tracePt t="197307" x="6237288" y="4002088"/>
          <p14:tracePt t="197318" x="6024563" y="4037013"/>
          <p14:tracePt t="197324" x="5838825" y="4044950"/>
          <p14:tracePt t="197334" x="5770563" y="4044950"/>
          <p14:tracePt t="197340" x="5710238" y="4044950"/>
          <p14:tracePt t="197347" x="5651500" y="4079875"/>
          <p14:tracePt t="197355" x="5583238" y="4095750"/>
          <p14:tracePt t="197362" x="5514975" y="4113213"/>
          <p14:tracePt t="197371" x="5421313" y="4138613"/>
          <p14:tracePt t="197379" x="5311775" y="4181475"/>
          <p14:tracePt t="197387" x="5200650" y="4214813"/>
          <p14:tracePt t="197396" x="5116513" y="4249738"/>
          <p14:tracePt t="197403" x="5013325" y="4265613"/>
          <p14:tracePt t="197411" x="4894263" y="4291013"/>
          <p14:tracePt t="197419" x="4810125" y="4308475"/>
          <p14:tracePt t="197427" x="4708525" y="4325938"/>
          <p14:tracePt t="197436" x="4640263" y="4325938"/>
          <p14:tracePt t="197444" x="4605338" y="4325938"/>
          <p14:tracePt t="197451" x="4579938" y="4325938"/>
          <p14:tracePt t="197460" x="4564063" y="4333875"/>
          <p14:tracePt t="197469" x="4554538" y="4333875"/>
          <p14:tracePt t="197476" x="4538663" y="4333875"/>
          <p14:tracePt t="197486" x="4538663" y="4325938"/>
          <p14:tracePt t="197492" x="4572000" y="4300538"/>
          <p14:tracePt t="197502" x="4572000" y="4291013"/>
          <p14:tracePt t="197508" x="4605338" y="4265613"/>
          <p14:tracePt t="197518" x="4648200" y="4224338"/>
          <p14:tracePt t="197523" x="4708525" y="4189413"/>
          <p14:tracePt t="197533" x="4759325" y="4156075"/>
          <p14:tracePt t="197539" x="4818063" y="4130675"/>
          <p14:tracePt t="197547" x="4852988" y="4105275"/>
          <p14:tracePt t="197699" x="4852988" y="4113213"/>
          <p14:tracePt t="197707" x="4767263" y="4146550"/>
          <p14:tracePt t="197717" x="4657725" y="4197350"/>
          <p14:tracePt t="197724" x="4478338" y="4275138"/>
          <p14:tracePt t="197732" x="4308475" y="4316413"/>
          <p14:tracePt t="197740" x="4146550" y="4402138"/>
          <p14:tracePt t="197747" x="3943350" y="4521200"/>
          <p14:tracePt t="197756" x="3730625" y="4614863"/>
          <p14:tracePt t="197762" x="3552825" y="4665663"/>
          <p14:tracePt t="197772" x="3424238" y="4699000"/>
          <p14:tracePt t="197779" x="3305175" y="4741863"/>
          <p14:tracePt t="197788" x="3170238" y="4775200"/>
          <p14:tracePt t="197796" x="2990850" y="4835525"/>
          <p14:tracePt t="197803" x="2805113" y="4929188"/>
          <p14:tracePt t="197811" x="2643188" y="5005388"/>
          <p14:tracePt t="197819" x="2481263" y="5091113"/>
          <p14:tracePt t="197827" x="2387600" y="5157788"/>
          <p14:tracePt t="197835" x="2336800" y="5226050"/>
          <p14:tracePt t="197844" x="2252663" y="5294313"/>
          <p14:tracePt t="197851" x="2217738" y="5327650"/>
          <p14:tracePt t="197860" x="2149475" y="5405438"/>
          <p14:tracePt t="197868" x="2108200" y="5446713"/>
          <p14:tracePt t="197876" x="2055813" y="5497513"/>
          <p14:tracePt t="197886" x="1997075" y="5532438"/>
          <p14:tracePt t="197892" x="1938338" y="5540375"/>
          <p14:tracePt t="197901" x="1860550" y="5565775"/>
          <p14:tracePt t="197909" x="1835150" y="5565775"/>
          <p14:tracePt t="197925" x="1819275" y="5565775"/>
          <p14:tracePt t="197933" x="1827213" y="5532438"/>
          <p14:tracePt t="197939" x="1860550" y="5497513"/>
          <p14:tracePt t="197949" x="1946275" y="5497513"/>
          <p14:tracePt t="197956" x="1997075" y="5464175"/>
          <p14:tracePt t="197962" x="2014538" y="5464175"/>
          <p14:tracePt t="198124" x="1997075" y="5464175"/>
          <p14:tracePt t="198134" x="1979613" y="5472113"/>
          <p14:tracePt t="198139" x="1928813" y="5481638"/>
          <p14:tracePt t="198147" x="1870075" y="5497513"/>
          <p14:tracePt t="198155" x="1793875" y="5514975"/>
          <p14:tracePt t="198163" x="1725613" y="5540375"/>
          <p14:tracePt t="198172" x="1631950" y="5549900"/>
          <p14:tracePt t="198179" x="1571625" y="5557838"/>
          <p14:tracePt t="198187" x="1504950" y="5557838"/>
          <p14:tracePt t="198196" x="1427163" y="5575300"/>
          <p14:tracePt t="198204" x="1343025" y="5575300"/>
          <p14:tracePt t="198211" x="1292225" y="5575300"/>
          <p14:tracePt t="198219" x="1223963" y="5549900"/>
          <p14:tracePt t="198228" x="1189038" y="5507038"/>
          <p14:tracePt t="198236" x="1147763" y="5472113"/>
          <p14:tracePt t="198244" x="1112838" y="5430838"/>
          <p14:tracePt t="198252" x="1079500" y="5370513"/>
          <p14:tracePt t="198259" x="1044575" y="5311775"/>
          <p14:tracePt t="198268" x="1019175" y="5260975"/>
          <p14:tracePt t="198276" x="985838" y="5192713"/>
          <p14:tracePt t="198284" x="952500" y="5132388"/>
          <p14:tracePt t="198292" x="925513" y="5056188"/>
          <p14:tracePt t="198301" x="892175" y="4972050"/>
          <p14:tracePt t="198308" x="874713" y="4894263"/>
          <p14:tracePt t="198318" x="858838" y="4792663"/>
          <p14:tracePt t="198324" x="858838" y="4683125"/>
          <p14:tracePt t="198333" x="858838" y="4572000"/>
          <p14:tracePt t="198340" x="858838" y="4452938"/>
          <p14:tracePt t="198346" x="858838" y="4316413"/>
          <p14:tracePt t="198355" x="833438" y="4189413"/>
          <p14:tracePt t="198363" x="823913" y="4087813"/>
          <p14:tracePt t="198372" x="823913" y="4011613"/>
          <p14:tracePt t="198379" x="823913" y="3960813"/>
          <p14:tracePt t="198388" x="823913" y="3925888"/>
          <p14:tracePt t="198396" x="833438" y="3883025"/>
          <p14:tracePt t="198404" x="841375" y="3849688"/>
          <p14:tracePt t="198411" x="841375" y="3816350"/>
          <p14:tracePt t="198419" x="841375" y="3781425"/>
          <p14:tracePt t="198428" x="849313" y="3748088"/>
          <p14:tracePt t="198436" x="858838" y="3738563"/>
          <p14:tracePt t="198444" x="858838" y="3713163"/>
          <p14:tracePt t="198453" x="874713" y="3687763"/>
          <p14:tracePt t="198459" x="884238" y="3654425"/>
          <p14:tracePt t="198468" x="892175" y="3646488"/>
          <p14:tracePt t="198476" x="892175" y="3619500"/>
          <p14:tracePt t="198485" x="892175" y="3603625"/>
          <p14:tracePt t="198492" x="892175" y="3578225"/>
          <p14:tracePt t="198502" x="909638" y="3543300"/>
          <p14:tracePt t="198508" x="909638" y="3517900"/>
          <p14:tracePt t="198518" x="917575" y="3484563"/>
          <p14:tracePt t="198523" x="917575" y="3441700"/>
          <p14:tracePt t="198531" x="925513" y="3408363"/>
          <p14:tracePt t="198539" x="935038" y="3373438"/>
          <p14:tracePt t="198547" x="942975" y="3348038"/>
          <p14:tracePt t="198555" x="952500" y="3305175"/>
          <p14:tracePt t="198563" x="968375" y="3263900"/>
          <p14:tracePt t="198572" x="977900" y="3228975"/>
          <p14:tracePt t="198580" x="993775" y="3178175"/>
          <p14:tracePt t="198588" x="993775" y="3144838"/>
          <p14:tracePt t="198595" x="1011238" y="3101975"/>
          <p14:tracePt t="198603" x="1011238" y="3084513"/>
          <p14:tracePt t="198611" x="1011238" y="3051175"/>
          <p14:tracePt t="198619" x="1011238" y="3016250"/>
          <p14:tracePt t="198628" x="1011238" y="2990850"/>
          <p14:tracePt t="198636" x="1011238" y="2965450"/>
          <p14:tracePt t="198643" x="1011238" y="2932113"/>
          <p14:tracePt t="198652" x="1011238" y="2897188"/>
          <p14:tracePt t="198659" x="1011238" y="2871788"/>
          <p14:tracePt t="198668" x="1011238" y="2846388"/>
          <p14:tracePt t="198676" x="1011238" y="2813050"/>
          <p14:tracePt t="198686" x="1003300" y="2787650"/>
          <p14:tracePt t="198692" x="1003300" y="2770188"/>
          <p14:tracePt t="198702" x="1003300" y="2744788"/>
          <p14:tracePt t="198708" x="985838" y="2719388"/>
          <p14:tracePt t="198718" x="985838" y="2701925"/>
          <p14:tracePt t="198724" x="977900" y="2686050"/>
          <p14:tracePt t="198731" x="977900" y="2660650"/>
          <p14:tracePt t="198739" x="977900" y="2643188"/>
          <p14:tracePt t="198747" x="977900" y="2617788"/>
          <p14:tracePt t="198756" x="977900" y="2582863"/>
          <p14:tracePt t="198763" x="977900" y="2557463"/>
          <p14:tracePt t="198771" x="977900" y="2524125"/>
          <p14:tracePt t="198780" x="968375" y="2506663"/>
          <p14:tracePt t="198788" x="968375" y="2481263"/>
          <p14:tracePt t="198795" x="968375" y="2455863"/>
          <p14:tracePt t="198804" x="968375" y="2438400"/>
          <p14:tracePt t="198811" x="968375" y="2413000"/>
          <p14:tracePt t="198820" x="968375" y="2387600"/>
          <p14:tracePt t="198828" x="968375" y="2371725"/>
          <p14:tracePt t="198836" x="960438" y="2354263"/>
          <p14:tracePt t="198843" x="960438" y="2336800"/>
          <p14:tracePt t="198852" x="960438" y="2328863"/>
          <p14:tracePt t="198859" x="960438" y="2311400"/>
          <p14:tracePt t="198869" x="960438" y="2293938"/>
          <p14:tracePt t="198874" x="960438" y="2286000"/>
          <p14:tracePt t="198886" x="960438" y="2268538"/>
          <p14:tracePt t="198891" x="960438" y="2260600"/>
          <p14:tracePt t="198902" x="960438" y="2252663"/>
          <p14:tracePt t="198906" x="960438" y="2235200"/>
          <p14:tracePt t="198917" x="960438" y="2227263"/>
          <p14:tracePt t="198923" x="960438" y="2209800"/>
          <p14:tracePt t="198939" x="960438" y="2192338"/>
          <p14:tracePt t="198946" x="960438" y="2184400"/>
          <p14:tracePt t="198954" x="960438" y="2174875"/>
          <p14:tracePt t="198963" x="960438" y="2159000"/>
          <p14:tracePt t="198980" x="960438" y="2141538"/>
          <p14:tracePt t="198987" x="960438" y="2133600"/>
          <p14:tracePt t="199003" x="960438" y="2124075"/>
          <p14:tracePt t="199011" x="960438" y="2116138"/>
          <p14:tracePt t="199019" x="960438" y="2108200"/>
          <p14:tracePt t="199035" x="960438" y="2098675"/>
          <p14:tracePt t="199043" x="960438" y="2090738"/>
          <p14:tracePt t="199059" x="960438" y="2082800"/>
          <p14:tracePt t="199172" x="960438" y="2073275"/>
          <p14:tracePt t="199179" x="952500" y="2073275"/>
          <p14:tracePt t="199195" x="925513" y="2073275"/>
          <p14:tracePt t="199203" x="900113" y="2090738"/>
          <p14:tracePt t="199211" x="874713" y="2116138"/>
          <p14:tracePt t="199219" x="841375" y="2141538"/>
          <p14:tracePt t="199228" x="815975" y="2166938"/>
          <p14:tracePt t="199235" x="790575" y="2200275"/>
          <p14:tracePt t="199244" x="773113" y="2252663"/>
          <p14:tracePt t="199252" x="739775" y="2311400"/>
          <p14:tracePt t="199259" x="730250" y="2362200"/>
          <p14:tracePt t="199269" x="704850" y="2405063"/>
          <p14:tracePt t="199276" x="704850" y="2438400"/>
          <p14:tracePt t="199285" x="696913" y="2498725"/>
          <p14:tracePt t="199291" x="696913" y="2541588"/>
          <p14:tracePt t="199302" x="696913" y="2582863"/>
          <p14:tracePt t="199308" x="696913" y="2617788"/>
          <p14:tracePt t="199316" x="696913" y="2668588"/>
          <p14:tracePt t="199324" x="696913" y="2711450"/>
          <p14:tracePt t="199332" x="696913" y="2752725"/>
          <p14:tracePt t="199339" x="704850" y="2813050"/>
          <p14:tracePt t="199346" x="704850" y="2838450"/>
          <p14:tracePt t="199356" x="714375" y="2881313"/>
          <p14:tracePt t="199364" x="714375" y="2906713"/>
          <p14:tracePt t="199372" x="722313" y="2932113"/>
          <p14:tracePt t="199380" x="722313" y="2940050"/>
          <p14:tracePt t="199388" x="722313" y="2974975"/>
          <p14:tracePt t="199395" x="730250" y="2990850"/>
          <p14:tracePt t="199403" x="730250" y="3008313"/>
          <p14:tracePt t="199411" x="730250" y="3033713"/>
          <p14:tracePt t="199419" x="747713" y="3067050"/>
          <p14:tracePt t="199428" x="755650" y="3084513"/>
          <p14:tracePt t="199436" x="765175" y="3127375"/>
          <p14:tracePt t="199443" x="773113" y="3144838"/>
          <p14:tracePt t="199452" x="781050" y="3160713"/>
          <p14:tracePt t="199459" x="790575" y="3195638"/>
          <p14:tracePt t="199469" x="798513" y="3228975"/>
          <p14:tracePt t="199476" x="808038" y="3263900"/>
          <p14:tracePt t="199485" x="815975" y="3305175"/>
          <p14:tracePt t="199492" x="833438" y="3330575"/>
          <p14:tracePt t="199502" x="833438" y="3355975"/>
          <p14:tracePt t="199507" x="841375" y="3382963"/>
          <p14:tracePt t="199518" x="841375" y="3390900"/>
          <p14:tracePt t="199524" x="849313" y="3424238"/>
          <p14:tracePt t="199531" x="849313" y="3449638"/>
          <p14:tracePt t="199539" x="858838" y="3467100"/>
          <p14:tracePt t="199547" x="866775" y="3492500"/>
          <p14:tracePt t="199556" x="866775" y="3517900"/>
          <p14:tracePt t="199564" x="874713" y="3552825"/>
          <p14:tracePt t="199572" x="884238" y="3568700"/>
          <p14:tracePt t="199579" x="892175" y="3603625"/>
          <p14:tracePt t="199588" x="892175" y="3636963"/>
          <p14:tracePt t="199595" x="900113" y="3679825"/>
          <p14:tracePt t="199604" x="909638" y="3705225"/>
          <p14:tracePt t="199611" x="917575" y="3756025"/>
          <p14:tracePt t="199619" x="925513" y="3790950"/>
          <p14:tracePt t="199627" x="935038" y="3824288"/>
          <p14:tracePt t="199637" x="942975" y="3857625"/>
          <p14:tracePt t="199643" x="942975" y="3917950"/>
          <p14:tracePt t="199653" x="952500" y="3951288"/>
          <p14:tracePt t="199659" x="960438" y="4019550"/>
          <p14:tracePt t="199669" x="960438" y="4095750"/>
          <p14:tracePt t="199675" x="977900" y="4164013"/>
          <p14:tracePt t="199686" x="985838" y="4224338"/>
          <p14:tracePt t="199692" x="993775" y="4257675"/>
          <p14:tracePt t="199702" x="993775" y="4291013"/>
          <p14:tracePt t="199708" x="1003300" y="4325938"/>
          <p14:tracePt t="199716" x="1003300" y="4333875"/>
          <p14:tracePt t="199724" x="1003300" y="4359275"/>
          <p14:tracePt t="199730" x="1003300" y="4384675"/>
          <p14:tracePt t="199739" x="1003300" y="4402138"/>
          <p14:tracePt t="199746" x="1003300" y="4410075"/>
          <p14:tracePt t="199756" x="1003300" y="4427538"/>
          <p14:tracePt t="199764" x="1003300" y="4445000"/>
          <p14:tracePt t="199772" x="1003300" y="4470400"/>
          <p14:tracePt t="199780" x="1011238" y="4486275"/>
          <p14:tracePt t="199788" x="1011238" y="4503738"/>
          <p14:tracePt t="199795" x="1011238" y="4529138"/>
          <p14:tracePt t="199804" x="1011238" y="4546600"/>
          <p14:tracePt t="199811" x="1011238" y="4579938"/>
          <p14:tracePt t="199819" x="1011238" y="4614863"/>
          <p14:tracePt t="199827" x="1011238" y="4665663"/>
          <p14:tracePt t="199836" x="1028700" y="4724400"/>
          <p14:tracePt t="199844" x="1028700" y="4767263"/>
          <p14:tracePt t="199852" x="1036638" y="4843463"/>
          <p14:tracePt t="199860" x="1044575" y="4903788"/>
          <p14:tracePt t="199869" x="1044575" y="4962525"/>
          <p14:tracePt t="199874" x="1044575" y="4979988"/>
          <p14:tracePt t="199887" x="1044575" y="5022850"/>
          <p14:tracePt t="199890" x="1044575" y="5056188"/>
          <p14:tracePt t="199902" x="1044575" y="5091113"/>
          <p14:tracePt t="199907" x="1044575" y="5116513"/>
          <p14:tracePt t="199916" x="1044575" y="5141913"/>
          <p14:tracePt t="199923" x="1044575" y="5175250"/>
          <p14:tracePt t="199930" x="1044575" y="5192713"/>
          <p14:tracePt t="199939" x="1044575" y="5200650"/>
          <p14:tracePt t="199947" x="1044575" y="5226050"/>
          <p14:tracePt t="199954" x="1044575" y="5235575"/>
          <p14:tracePt t="199971" x="1054100" y="5243513"/>
          <p14:tracePt t="199979" x="1054100" y="5251450"/>
          <p14:tracePt t="199995" x="1054100" y="5260975"/>
          <p14:tracePt t="200019" x="1054100" y="5276850"/>
          <p14:tracePt t="200036" x="1054100" y="5302250"/>
          <p14:tracePt t="200044" x="1054100" y="5311775"/>
          <p14:tracePt t="200053" x="1054100" y="5327650"/>
          <p14:tracePt t="200059" x="1054100" y="5353050"/>
          <p14:tracePt t="200069" x="1054100" y="5370513"/>
          <p14:tracePt t="200075" x="1054100" y="5387975"/>
          <p14:tracePt t="200086" x="1054100" y="5413375"/>
          <p14:tracePt t="200092" x="1054100" y="5456238"/>
          <p14:tracePt t="200102" x="1036638" y="5497513"/>
          <p14:tracePt t="200115" x="1019175" y="5540375"/>
          <p14:tracePt t="200124" x="1011238" y="5549900"/>
          <p14:tracePt t="200130" x="1003300" y="5557838"/>
          <p14:tracePt t="200139" x="1003300" y="5565775"/>
          <p14:tracePt t="200147" x="993775" y="5575300"/>
          <p14:tracePt t="200292" x="977900" y="5565775"/>
          <p14:tracePt t="200301" x="977900" y="5557838"/>
          <p14:tracePt t="200308" x="968375" y="5540375"/>
          <p14:tracePt t="200323" x="960438" y="5524500"/>
          <p14:tracePt t="200331" x="960438" y="5514975"/>
          <p14:tracePt t="200339" x="952500" y="5514975"/>
          <p14:tracePt t="200347" x="942975" y="5507038"/>
          <p14:tracePt t="200356" x="935038" y="5489575"/>
          <p14:tracePt t="200395" x="917575" y="5489575"/>
          <p14:tracePt t="200411" x="909638" y="5489575"/>
          <p14:tracePt t="200427" x="900113" y="5489575"/>
          <p14:tracePt t="200436" x="874713" y="5489575"/>
          <p14:tracePt t="200453" x="866775" y="5489575"/>
          <p14:tracePt t="200459" x="849313" y="5489575"/>
          <p14:tracePt t="200469" x="849313" y="5497513"/>
          <p14:tracePt t="200476" x="833438" y="5507038"/>
          <p14:tracePt t="200486" x="823913" y="5524500"/>
          <p14:tracePt t="200491" x="808038" y="5549900"/>
          <p14:tracePt t="200502" x="808038" y="5557838"/>
          <p14:tracePt t="200507" x="798513" y="5565775"/>
          <p14:tracePt t="200516" x="790575" y="5575300"/>
          <p14:tracePt t="200524" x="781050" y="5583238"/>
          <p14:tracePt t="200530" x="781050" y="5600700"/>
          <p14:tracePt t="200539" x="773113" y="5626100"/>
          <p14:tracePt t="200547" x="773113" y="5634038"/>
          <p14:tracePt t="200555" x="773113" y="5641975"/>
          <p14:tracePt t="200564" x="773113" y="5668963"/>
          <p14:tracePt t="200580" x="765175" y="5684838"/>
          <p14:tracePt t="200588" x="755650" y="5702300"/>
          <p14:tracePt t="200605" x="747713" y="5719763"/>
          <p14:tracePt t="200612" x="747713" y="5727700"/>
          <p14:tracePt t="200620" x="739775" y="5745163"/>
          <p14:tracePt t="200628" x="739775" y="5761038"/>
          <p14:tracePt t="200637" x="739775" y="5770563"/>
          <p14:tracePt t="200643" x="739775" y="5788025"/>
          <p14:tracePt t="200653" x="739775" y="5795963"/>
          <p14:tracePt t="200659" x="730250" y="5813425"/>
          <p14:tracePt t="200669" x="730250" y="5829300"/>
          <p14:tracePt t="200675" x="722313" y="5838825"/>
          <p14:tracePt t="200684" x="722313" y="5854700"/>
          <p14:tracePt t="200691" x="722313" y="5880100"/>
          <p14:tracePt t="200707" x="722313" y="5915025"/>
          <p14:tracePt t="200715" x="722313" y="5932488"/>
          <p14:tracePt t="200724" x="714375" y="5948363"/>
          <p14:tracePt t="200730" x="714375" y="5973763"/>
          <p14:tracePt t="200739" x="714375" y="5991225"/>
          <p14:tracePt t="200748" x="714375" y="6008688"/>
          <p14:tracePt t="200755" x="704850" y="6042025"/>
          <p14:tracePt t="200764" x="704850" y="6049963"/>
          <p14:tracePt t="200772" x="704850" y="6067425"/>
          <p14:tracePt t="200779" x="696913" y="6092825"/>
          <p14:tracePt t="200788" x="696913" y="6102350"/>
          <p14:tracePt t="200795" x="696913" y="6118225"/>
          <p14:tracePt t="200804" x="696913" y="6135688"/>
          <p14:tracePt t="200820" x="696913" y="6143625"/>
          <p14:tracePt t="200827" x="696913" y="6153150"/>
          <p14:tracePt t="200836" x="696913" y="6161088"/>
          <p14:tracePt t="200844" x="696913" y="6178550"/>
          <p14:tracePt t="200854" x="696913" y="6186488"/>
          <p14:tracePt t="200859" x="704850" y="6194425"/>
          <p14:tracePt t="200870" x="714375" y="6211888"/>
          <p14:tracePt t="200875" x="714375" y="6221413"/>
          <p14:tracePt t="200886" x="714375" y="6229350"/>
          <p14:tracePt t="200891" x="722313" y="6237288"/>
          <p14:tracePt t="200902" x="730250" y="6246813"/>
          <p14:tracePt t="200908" x="739775" y="6254750"/>
          <p14:tracePt t="200917" x="739775" y="6262688"/>
          <p14:tracePt t="200924" x="747713" y="6262688"/>
          <p14:tracePt t="200931" x="765175" y="6280150"/>
          <p14:tracePt t="200939" x="773113" y="6297613"/>
          <p14:tracePt t="200949" x="781050" y="6305550"/>
          <p14:tracePt t="200956" x="790575" y="6305550"/>
          <p14:tracePt t="200964" x="798513" y="6313488"/>
          <p14:tracePt t="200971" x="808038" y="6323013"/>
          <p14:tracePt t="200979" x="823913" y="6323013"/>
          <p14:tracePt t="200987" x="833438" y="6330950"/>
          <p14:tracePt t="200995" x="849313" y="6330950"/>
          <p14:tracePt t="201012" x="858838" y="6330950"/>
          <p14:tracePt t="201027" x="866775" y="6330950"/>
          <p14:tracePt t="201037" x="874713" y="6330950"/>
          <p14:tracePt t="201044" x="884238" y="6330950"/>
          <p14:tracePt t="201053" x="892175" y="6330950"/>
          <p14:tracePt t="201059" x="909638" y="6330950"/>
          <p14:tracePt t="201069" x="925513" y="6313488"/>
          <p14:tracePt t="201076" x="935038" y="6297613"/>
          <p14:tracePt t="201085" x="952500" y="6288088"/>
          <p14:tracePt t="201099" x="993775" y="6262688"/>
          <p14:tracePt t="201107" x="1003300" y="6246813"/>
          <p14:tracePt t="201114" x="1019175" y="6229350"/>
          <p14:tracePt t="201124" x="1044575" y="6203950"/>
          <p14:tracePt t="201131" x="1054100" y="6194425"/>
          <p14:tracePt t="201139" x="1054100" y="6178550"/>
          <p14:tracePt t="201148" x="1079500" y="6153150"/>
          <p14:tracePt t="201156" x="1087438" y="6153150"/>
          <p14:tracePt t="201164" x="1087438" y="6135688"/>
          <p14:tracePt t="201171" x="1096963" y="6110288"/>
          <p14:tracePt t="201179" x="1104900" y="6076950"/>
          <p14:tracePt t="201187" x="1112838" y="6059488"/>
          <p14:tracePt t="201196" x="1130300" y="6034088"/>
          <p14:tracePt t="201205" x="1138238" y="6008688"/>
          <p14:tracePt t="201212" x="1138238" y="5983288"/>
          <p14:tracePt t="201220" x="1155700" y="5948363"/>
          <p14:tracePt t="201227" x="1155700" y="5922963"/>
          <p14:tracePt t="201237" x="1163638" y="5897563"/>
          <p14:tracePt t="201243" x="1163638" y="5872163"/>
          <p14:tracePt t="201254" x="1163638" y="5846763"/>
          <p14:tracePt t="201259" x="1163638" y="5829300"/>
          <p14:tracePt t="201269" x="1163638" y="5803900"/>
          <p14:tracePt t="201276" x="1163638" y="5778500"/>
          <p14:tracePt t="201286" x="1163638" y="5761038"/>
          <p14:tracePt t="201290" x="1163638" y="5735638"/>
          <p14:tracePt t="201301" x="1163638" y="5719763"/>
          <p14:tracePt t="201309" x="1163638" y="5702300"/>
          <p14:tracePt t="201315" x="1163638" y="5684838"/>
          <p14:tracePt t="201324" x="1163638" y="5668963"/>
          <p14:tracePt t="201331" x="1163638" y="5641975"/>
          <p14:tracePt t="201339" x="1163638" y="5634038"/>
          <p14:tracePt t="201348" x="1163638" y="5626100"/>
          <p14:tracePt t="201355" x="1163638" y="5608638"/>
          <p14:tracePt t="201364" x="1155700" y="5591175"/>
          <p14:tracePt t="201372" x="1147763" y="5583238"/>
          <p14:tracePt t="201379" x="1138238" y="5557838"/>
          <p14:tracePt t="201388" x="1138238" y="5540375"/>
          <p14:tracePt t="201395" x="1130300" y="5540375"/>
          <p14:tracePt t="201404" x="1112838" y="5514975"/>
          <p14:tracePt t="201412" x="1104900" y="5497513"/>
          <p14:tracePt t="201420" x="1096963" y="5489575"/>
          <p14:tracePt t="201427" x="1079500" y="5464175"/>
          <p14:tracePt t="201438" x="1062038" y="5446713"/>
          <p14:tracePt t="201443" x="1054100" y="5438775"/>
          <p14:tracePt t="201453" x="1044575" y="5430838"/>
          <p14:tracePt t="201459" x="1036638" y="5413375"/>
          <p14:tracePt t="201469" x="1028700" y="5395913"/>
          <p14:tracePt t="201475" x="1003300" y="5380038"/>
          <p14:tracePt t="201486" x="985838" y="5380038"/>
          <p14:tracePt t="201491" x="977900" y="5370513"/>
          <p14:tracePt t="201499" x="952500" y="5353050"/>
          <p14:tracePt t="201507" x="935038" y="5345113"/>
          <p14:tracePt t="201515" x="909638" y="5345113"/>
          <p14:tracePt t="201523" x="892175" y="5327650"/>
          <p14:tracePt t="201531" x="874713" y="5327650"/>
          <p14:tracePt t="201539" x="841375" y="5327650"/>
          <p14:tracePt t="201548" x="823913" y="5327650"/>
          <p14:tracePt t="201555" x="808038" y="5327650"/>
          <p14:tracePt t="201563" x="773113" y="5327650"/>
          <p14:tracePt t="201571" x="755650" y="5327650"/>
          <p14:tracePt t="201579" x="730250" y="5327650"/>
          <p14:tracePt t="201587" x="714375" y="5327650"/>
          <p14:tracePt t="201595" x="696913" y="5327650"/>
          <p14:tracePt t="201604" x="688975" y="5327650"/>
          <p14:tracePt t="201611" x="671513" y="5327650"/>
          <p14:tracePt t="201627" x="663575" y="5327650"/>
          <p14:tracePt t="201644" x="654050" y="5337175"/>
          <p14:tracePt t="201691" x="654050" y="5345113"/>
          <p14:tracePt t="201700" x="654050" y="5353050"/>
          <p14:tracePt t="201707" x="654050" y="5362575"/>
          <p14:tracePt t="201723" x="654050" y="5370513"/>
          <p14:tracePt t="201730" x="654050" y="5380038"/>
          <p14:tracePt t="201739" x="654050" y="5395913"/>
          <p14:tracePt t="201748" x="654050" y="5413375"/>
          <p14:tracePt t="201755" x="654050" y="5421313"/>
          <p14:tracePt t="201763" x="654050" y="5446713"/>
          <p14:tracePt t="201772" x="654050" y="5472113"/>
          <p14:tracePt t="201779" x="654050" y="5489575"/>
          <p14:tracePt t="201788" x="671513" y="5514975"/>
          <p14:tracePt t="201796" x="679450" y="5532438"/>
          <p14:tracePt t="201803" x="696913" y="5557838"/>
          <p14:tracePt t="201812" x="714375" y="5575300"/>
          <p14:tracePt t="201820" x="722313" y="5591175"/>
          <p14:tracePt t="201828" x="722313" y="5600700"/>
          <p14:tracePt t="201837" x="722313" y="5608638"/>
          <p14:tracePt t="201844" x="730250" y="5616575"/>
          <p14:tracePt t="201887" x="730250" y="5626100"/>
          <p14:tracePt t="201947" x="730250" y="5634038"/>
          <p14:tracePt t="201963" x="722313" y="5626100"/>
          <p14:tracePt t="201971" x="696913" y="5616575"/>
          <p14:tracePt t="201979" x="679450" y="5608638"/>
          <p14:tracePt t="201987" x="654050" y="5591175"/>
          <p14:tracePt t="201996" x="646113" y="5591175"/>
          <p14:tracePt t="202004" x="628650" y="5575300"/>
          <p14:tracePt t="202012" x="611188" y="5575300"/>
          <p14:tracePt t="202021" x="595313" y="5557838"/>
          <p14:tracePt t="202027" x="585788" y="5549900"/>
          <p14:tracePt t="202037" x="577850" y="5549900"/>
          <p14:tracePt t="202043" x="560388" y="5532438"/>
          <p14:tracePt t="202054" x="544513" y="5514975"/>
          <p14:tracePt t="202059" x="544513" y="5507038"/>
          <p14:tracePt t="202069" x="527050" y="5497513"/>
          <p14:tracePt t="202076" x="519113" y="5489575"/>
          <p14:tracePt t="202085" x="509588" y="5472113"/>
          <p14:tracePt t="202092" x="501650" y="5464175"/>
          <p14:tracePt t="202099" x="484188" y="5446713"/>
          <p14:tracePt t="202107" x="476250" y="5438775"/>
          <p14:tracePt t="202114" x="476250" y="5430838"/>
          <p14:tracePt t="202123" x="466725" y="5405438"/>
          <p14:tracePt t="202131" x="458788" y="5395913"/>
          <p14:tracePt t="202139" x="450850" y="5395913"/>
          <p14:tracePt t="202148" x="450850" y="5387975"/>
          <p14:tracePt t="202155" x="441325" y="5370513"/>
          <p14:tracePt t="202171" x="441325" y="5362575"/>
          <p14:tracePt t="202179" x="433388" y="5345113"/>
          <p14:tracePt t="202196" x="415925" y="5327650"/>
          <p14:tracePt t="202205" x="415925" y="5319713"/>
          <p14:tracePt t="202220" x="415925" y="5302250"/>
          <p14:tracePt t="202228" x="415925" y="5294313"/>
          <p14:tracePt t="202237" x="400050" y="5286375"/>
          <p14:tracePt t="202243" x="390525" y="5268913"/>
          <p14:tracePt t="202253" x="390525" y="5251450"/>
          <p14:tracePt t="202259" x="382588" y="5243513"/>
          <p14:tracePt t="202270" x="382588" y="5235575"/>
          <p14:tracePt t="202276" x="374650" y="5218113"/>
          <p14:tracePt t="202292" x="374650" y="5200650"/>
          <p14:tracePt t="202299" x="374650" y="5183188"/>
          <p14:tracePt t="202308" x="374650" y="5175250"/>
          <p14:tracePt t="202314" x="374650" y="5157788"/>
          <p14:tracePt t="202324" x="365125" y="5149850"/>
          <p14:tracePt t="202331" x="357188" y="5132388"/>
          <p14:tracePt t="202339" x="357188" y="5106988"/>
          <p14:tracePt t="202348" x="357188" y="5099050"/>
          <p14:tracePt t="202356" x="347663" y="5081588"/>
          <p14:tracePt t="202363" x="339725" y="5038725"/>
          <p14:tracePt t="202371" x="331788" y="5030788"/>
          <p14:tracePt t="202379" x="331788" y="5005388"/>
          <p14:tracePt t="202387" x="331788" y="4979988"/>
          <p14:tracePt t="202396" x="331788" y="4962525"/>
          <p14:tracePt t="202403" x="322263" y="4946650"/>
          <p14:tracePt t="202411" x="314325" y="4919663"/>
          <p14:tracePt t="202420" x="314325" y="4911725"/>
          <p14:tracePt t="202428" x="314325" y="4894263"/>
          <p14:tracePt t="202438" x="306388" y="4886325"/>
          <p14:tracePt t="202444" x="288925" y="4860925"/>
          <p14:tracePt t="202453" x="288925" y="4835525"/>
          <p14:tracePt t="202459" x="288925" y="4818063"/>
          <p14:tracePt t="202470" x="280988" y="4802188"/>
          <p14:tracePt t="202476" x="280988" y="4775200"/>
          <p14:tracePt t="202485" x="280988" y="4749800"/>
          <p14:tracePt t="202492" x="280988" y="4724400"/>
          <p14:tracePt t="202499" x="280988" y="4708525"/>
          <p14:tracePt t="202508" x="271463" y="4691063"/>
          <p14:tracePt t="202514" x="271463" y="4665663"/>
          <p14:tracePt t="202524" x="271463" y="4640263"/>
          <p14:tracePt t="202531" x="263525" y="4622800"/>
          <p14:tracePt t="202539" x="263525" y="4605338"/>
          <p14:tracePt t="202548" x="263525" y="4579938"/>
          <p14:tracePt t="202556" x="263525" y="4554538"/>
          <p14:tracePt t="202563" x="263525" y="4538663"/>
          <p14:tracePt t="202571" x="263525" y="4513263"/>
          <p14:tracePt t="202579" x="255588" y="4495800"/>
          <p14:tracePt t="202587" x="255588" y="4478338"/>
          <p14:tracePt t="202596" x="255588" y="4460875"/>
          <p14:tracePt t="202603" x="255588" y="4435475"/>
          <p14:tracePt t="202612" x="255588" y="4419600"/>
          <p14:tracePt t="202620" x="255588" y="4402138"/>
          <p14:tracePt t="202628" x="255588" y="4394200"/>
          <p14:tracePt t="202637" x="255588" y="4376738"/>
          <p14:tracePt t="202644" x="255588" y="4351338"/>
          <p14:tracePt t="202654" x="255588" y="4325938"/>
          <p14:tracePt t="202660" x="246063" y="4291013"/>
          <p14:tracePt t="202670" x="246063" y="4275138"/>
          <p14:tracePt t="202676" x="246063" y="4257675"/>
          <p14:tracePt t="202683" x="246063" y="4224338"/>
          <p14:tracePt t="202692" x="246063" y="4206875"/>
          <p14:tracePt t="202699" x="238125" y="4189413"/>
          <p14:tracePt t="202707" x="238125" y="4164013"/>
          <p14:tracePt t="202715" x="238125" y="4146550"/>
          <p14:tracePt t="202724" x="238125" y="4121150"/>
          <p14:tracePt t="202732" x="238125" y="4095750"/>
          <p14:tracePt t="202739" x="238125" y="4079875"/>
          <p14:tracePt t="202748" x="238125" y="4062413"/>
          <p14:tracePt t="202756" x="238125" y="4044950"/>
          <p14:tracePt t="202771" x="238125" y="4019550"/>
          <p14:tracePt t="202780" x="238125" y="4002088"/>
          <p14:tracePt t="202787" x="238125" y="3976688"/>
          <p14:tracePt t="202796" x="238125" y="3951288"/>
          <p14:tracePt t="202803" x="238125" y="3935413"/>
          <p14:tracePt t="202811" x="238125" y="3908425"/>
          <p14:tracePt t="202820" x="238125" y="3892550"/>
          <p14:tracePt t="202829" x="238125" y="3875088"/>
          <p14:tracePt t="202839" x="238125" y="3849688"/>
          <p14:tracePt t="202844" x="238125" y="3824288"/>
          <p14:tracePt t="202860" x="238125" y="3806825"/>
          <p14:tracePt t="202868" x="238125" y="3790950"/>
          <p14:tracePt t="202875" x="238125" y="3773488"/>
          <p14:tracePt t="202884" x="238125" y="3756025"/>
          <p14:tracePt t="202892" x="238125" y="3738563"/>
          <p14:tracePt t="202898" x="246063" y="3705225"/>
          <p14:tracePt t="202908" x="255588" y="3671888"/>
          <p14:tracePt t="202915" x="263525" y="3646488"/>
          <p14:tracePt t="202924" x="271463" y="3611563"/>
          <p14:tracePt t="202931" x="280988" y="3578225"/>
          <p14:tracePt t="202939" x="280988" y="3560763"/>
          <p14:tracePt t="202948" x="280988" y="3527425"/>
          <p14:tracePt t="202956" x="288925" y="3502025"/>
          <p14:tracePt t="202963" x="296863" y="3484563"/>
          <p14:tracePt t="202971" x="306388" y="3467100"/>
          <p14:tracePt t="202980" x="306388" y="3441700"/>
          <p14:tracePt t="202987" x="314325" y="3416300"/>
          <p14:tracePt t="202996" x="314325" y="3408363"/>
          <p14:tracePt t="203003" x="314325" y="3382963"/>
          <p14:tracePt t="203012" x="314325" y="3365500"/>
          <p14:tracePt t="203022" x="322263" y="3340100"/>
          <p14:tracePt t="203027" x="322263" y="3314700"/>
          <p14:tracePt t="203037" x="331788" y="3289300"/>
          <p14:tracePt t="203043" x="331788" y="3254375"/>
          <p14:tracePt t="203054" x="331788" y="3238500"/>
          <p14:tracePt t="203059" x="339725" y="3203575"/>
          <p14:tracePt t="203070" x="357188" y="3178175"/>
          <p14:tracePt t="203075" x="357188" y="3160713"/>
          <p14:tracePt t="203082" x="357188" y="3135313"/>
          <p14:tracePt t="203092" x="374650" y="3101975"/>
          <p14:tracePt t="203098" x="374650" y="3084513"/>
          <p14:tracePt t="203108" x="382588" y="3067050"/>
          <p14:tracePt t="203115" x="390525" y="3051175"/>
          <p14:tracePt t="203124" x="390525" y="3033713"/>
          <p14:tracePt t="203132" x="400050" y="3008313"/>
          <p14:tracePt t="203139" x="407988" y="2990850"/>
          <p14:tracePt t="203147" x="407988" y="2974975"/>
          <p14:tracePt t="203155" x="407988" y="2957513"/>
          <p14:tracePt t="203163" x="425450" y="2940050"/>
          <p14:tracePt t="203172" x="433388" y="2922588"/>
          <p14:tracePt t="203179" x="441325" y="2897188"/>
          <p14:tracePt t="203187" x="441325" y="2889250"/>
          <p14:tracePt t="203196" x="458788" y="2871788"/>
          <p14:tracePt t="203204" x="458788" y="2863850"/>
          <p14:tracePt t="203212" x="466725" y="2846388"/>
          <p14:tracePt t="203220" x="476250" y="2838450"/>
          <p14:tracePt t="203228" x="476250" y="2820988"/>
          <p14:tracePt t="203237" x="476250" y="2805113"/>
          <p14:tracePt t="203243" x="484188" y="2787650"/>
          <p14:tracePt t="203254" x="501650" y="2770188"/>
          <p14:tracePt t="203260" x="501650" y="2762250"/>
          <p14:tracePt t="203270" x="501650" y="2752725"/>
          <p14:tracePt t="203276" x="527050" y="2727325"/>
          <p14:tracePt t="203283" x="527050" y="2719388"/>
          <p14:tracePt t="203292" x="544513" y="2701925"/>
          <p14:tracePt t="203298" x="544513" y="2693988"/>
          <p14:tracePt t="203307" x="552450" y="2676525"/>
          <p14:tracePt t="203315" x="569913" y="2668588"/>
          <p14:tracePt t="203324" x="577850" y="2660650"/>
          <p14:tracePt t="203332" x="585788" y="2643188"/>
          <p14:tracePt t="203339" x="595313" y="2633663"/>
          <p14:tracePt t="203347" x="603250" y="2608263"/>
          <p14:tracePt t="203356" x="620713" y="2582863"/>
          <p14:tracePt t="203363" x="636588" y="2566988"/>
          <p14:tracePt t="203379" x="654050" y="2549525"/>
          <p14:tracePt t="203388" x="654050" y="2541588"/>
          <p14:tracePt t="203396" x="663575" y="2541588"/>
          <p14:tracePt t="203404" x="663575" y="2524125"/>
          <p14:tracePt t="203412" x="671513" y="2516188"/>
          <p14:tracePt t="203421" x="679450" y="2516188"/>
          <p14:tracePt t="203428" x="688975" y="2498725"/>
          <p14:tracePt t="203438" x="696913" y="2489200"/>
          <p14:tracePt t="203443" x="704850" y="2473325"/>
          <p14:tracePt t="203454" x="714375" y="2463800"/>
          <p14:tracePt t="203470" x="722313" y="2447925"/>
          <p14:tracePt t="203476" x="730250" y="2447925"/>
          <p14:tracePt t="203483" x="739775" y="2438400"/>
          <p14:tracePt t="203499" x="747713" y="2422525"/>
          <p14:tracePt t="203508" x="755650" y="2422525"/>
          <p14:tracePt t="203515" x="765175" y="2413000"/>
          <p14:tracePt t="203524" x="765175" y="2405063"/>
          <p14:tracePt t="203532" x="773113" y="2405063"/>
          <p14:tracePt t="203539" x="781050" y="2397125"/>
          <p14:tracePt t="203547" x="790575" y="2387600"/>
          <p14:tracePt t="203556" x="798513" y="2379663"/>
          <p14:tracePt t="203563" x="808038" y="2371725"/>
          <p14:tracePt t="203572" x="815975" y="2362200"/>
          <p14:tracePt t="203588" x="823913" y="2354263"/>
          <p14:tracePt t="203621" x="841375" y="2344738"/>
          <p14:tracePt t="203628" x="849313" y="2336800"/>
          <p14:tracePt t="203638" x="849313" y="2328863"/>
          <p14:tracePt t="203653" x="858838" y="2319338"/>
          <p14:tracePt t="203659" x="866775" y="2319338"/>
          <p14:tracePt t="203670" x="866775" y="2311400"/>
          <p14:tracePt t="203676" x="884238" y="2293938"/>
          <p14:tracePt t="203692" x="892175" y="2278063"/>
          <p14:tracePt t="203723" x="900113" y="2268538"/>
          <p14:tracePt t="203739" x="900113" y="2260600"/>
          <p14:tracePt t="203804" x="917575" y="2243138"/>
          <p14:tracePt t="203811" x="917575" y="2235200"/>
          <p14:tracePt t="203908" x="917575" y="2227263"/>
          <p14:tracePt t="204284" x="909638" y="2235200"/>
          <p14:tracePt t="204292" x="892175" y="2243138"/>
          <p14:tracePt t="204298" x="892175" y="2252663"/>
          <p14:tracePt t="204315" x="884238" y="2260600"/>
          <p14:tracePt t="204324" x="866775" y="2268538"/>
          <p14:tracePt t="204332" x="866775" y="2286000"/>
          <p14:tracePt t="204339" x="866775" y="2303463"/>
          <p14:tracePt t="204347" x="849313" y="2311400"/>
          <p14:tracePt t="204355" x="849313" y="2328863"/>
          <p14:tracePt t="204364" x="841375" y="2336800"/>
          <p14:tracePt t="204371" x="841375" y="2344738"/>
          <p14:tracePt t="204380" x="823913" y="2371725"/>
          <p14:tracePt t="204389" x="823913" y="2387600"/>
          <p14:tracePt t="204404" x="823913" y="2413000"/>
          <p14:tracePt t="204412" x="808038" y="2438400"/>
          <p14:tracePt t="204423" x="808038" y="2447925"/>
          <p14:tracePt t="204427" x="798513" y="2481263"/>
          <p14:tracePt t="204438" x="798513" y="2506663"/>
          <p14:tracePt t="204444" x="790575" y="2524125"/>
          <p14:tracePt t="204453" x="790575" y="2557463"/>
          <p14:tracePt t="204459" x="790575" y="2582863"/>
          <p14:tracePt t="204470" x="781050" y="2608263"/>
          <p14:tracePt t="204475" x="781050" y="2633663"/>
          <p14:tracePt t="204482" x="773113" y="2651125"/>
          <p14:tracePt t="204492" x="773113" y="2676525"/>
          <p14:tracePt t="204499" x="773113" y="2686050"/>
          <p14:tracePt t="204508" x="773113" y="2711450"/>
          <p14:tracePt t="204516" x="773113" y="2736850"/>
          <p14:tracePt t="204524" x="773113" y="2752725"/>
          <p14:tracePt t="204532" x="773113" y="2778125"/>
          <p14:tracePt t="204539" x="773113" y="2805113"/>
          <p14:tracePt t="204547" x="773113" y="2820988"/>
          <p14:tracePt t="204556" x="773113" y="2846388"/>
          <p14:tracePt t="204563" x="773113" y="2871788"/>
          <p14:tracePt t="204572" x="773113" y="2914650"/>
          <p14:tracePt t="204579" x="790575" y="2949575"/>
          <p14:tracePt t="204588" x="790575" y="2974975"/>
          <p14:tracePt t="204596" x="815975" y="3000375"/>
          <p14:tracePt t="204604" x="823913" y="3025775"/>
          <p14:tracePt t="204612" x="841375" y="3067050"/>
          <p14:tracePt t="204622" x="849313" y="3094038"/>
          <p14:tracePt t="204628" x="866775" y="3119438"/>
          <p14:tracePt t="204638" x="892175" y="3170238"/>
          <p14:tracePt t="204644" x="900113" y="3186113"/>
          <p14:tracePt t="204655" x="925513" y="3211513"/>
          <p14:tracePt t="204659" x="942975" y="3263900"/>
          <p14:tracePt t="204667" x="960438" y="3305175"/>
          <p14:tracePt t="204676" x="1003300" y="3373438"/>
          <p14:tracePt t="204682" x="1011238" y="3398838"/>
          <p14:tracePt t="204692" x="1036638" y="3441700"/>
          <p14:tracePt t="204699" x="1054100" y="3475038"/>
          <p14:tracePt t="204708" x="1054100" y="3502025"/>
          <p14:tracePt t="204716" x="1062038" y="3535363"/>
          <p14:tracePt t="204724" x="1069975" y="3560763"/>
          <p14:tracePt t="204731" x="1087438" y="3578225"/>
          <p14:tracePt t="204739" x="1087438" y="3594100"/>
          <p14:tracePt t="204747" x="1096963" y="3611563"/>
          <p14:tracePt t="204756" x="1096963" y="3629025"/>
          <p14:tracePt t="204764" x="1104900" y="3636963"/>
          <p14:tracePt t="204772" x="1104900" y="3654425"/>
          <p14:tracePt t="204779" x="1112838" y="3671888"/>
          <p14:tracePt t="204789" x="1112838" y="3679825"/>
          <p14:tracePt t="204796" x="1112838" y="3697288"/>
          <p14:tracePt t="204805" x="1112838" y="3713163"/>
          <p14:tracePt t="204810" x="1112838" y="3730625"/>
          <p14:tracePt t="204822" x="1122363" y="3748088"/>
          <p14:tracePt t="204828" x="1122363" y="3773488"/>
          <p14:tracePt t="204838" x="1122363" y="3790950"/>
          <p14:tracePt t="204844" x="1122363" y="3798888"/>
          <p14:tracePt t="204853" x="1122363" y="3824288"/>
          <p14:tracePt t="204859" x="1122363" y="3832225"/>
          <p14:tracePt t="204867" x="1122363" y="3849688"/>
          <p14:tracePt t="204875" x="1122363" y="3875088"/>
          <p14:tracePt t="204892" x="1122363" y="3917950"/>
          <p14:tracePt t="204899" x="1122363" y="3935413"/>
          <p14:tracePt t="204908" x="1122363" y="3960813"/>
          <p14:tracePt t="204916" x="1122363" y="3986213"/>
          <p14:tracePt t="204924" x="1122363" y="4011613"/>
          <p14:tracePt t="204931" x="1112838" y="4037013"/>
          <p14:tracePt t="204939" x="1104900" y="4062413"/>
          <p14:tracePt t="204947" x="1096963" y="4105275"/>
          <p14:tracePt t="204955" x="1087438" y="4130675"/>
          <p14:tracePt t="204963" x="1069975" y="4164013"/>
          <p14:tracePt t="204971" x="1062038" y="4189413"/>
          <p14:tracePt t="204980" x="1044575" y="4232275"/>
          <p14:tracePt t="204987" x="1036638" y="4265613"/>
          <p14:tracePt t="204995" x="1019175" y="4300538"/>
          <p14:tracePt t="205005" x="1011238" y="4341813"/>
          <p14:tracePt t="205012" x="993775" y="4368800"/>
          <p14:tracePt t="205021" x="985838" y="4402138"/>
          <p14:tracePt t="205027" x="968375" y="4427538"/>
          <p14:tracePt t="205038" x="960438" y="4478338"/>
          <p14:tracePt t="205043" x="942975" y="4503738"/>
          <p14:tracePt t="205054" x="935038" y="4546600"/>
          <p14:tracePt t="205059" x="925513" y="4579938"/>
          <p14:tracePt t="205067" x="909638" y="4605338"/>
          <p14:tracePt t="205075" x="900113" y="4630738"/>
          <p14:tracePt t="205082" x="884238" y="4673600"/>
          <p14:tracePt t="205090" x="884238" y="4708525"/>
          <p14:tracePt t="205099" x="874713" y="4724400"/>
          <p14:tracePt t="205107" x="866775" y="4749800"/>
          <p14:tracePt t="205116" x="849313" y="4784725"/>
          <p14:tracePt t="205123" x="841375" y="4810125"/>
          <p14:tracePt t="205131" x="833438" y="4835525"/>
          <p14:tracePt t="205139" x="833438" y="4868863"/>
          <p14:tracePt t="205146" x="815975" y="4886325"/>
          <p14:tracePt t="205155" x="808038" y="4919663"/>
          <p14:tracePt t="205162" x="808038" y="4962525"/>
          <p14:tracePt t="205171" x="781050" y="5013325"/>
          <p14:tracePt t="205178" x="781050" y="5038725"/>
          <p14:tracePt t="205188" x="765175" y="5081588"/>
          <p14:tracePt t="205195" x="755650" y="5099050"/>
          <p14:tracePt t="205205" x="755650" y="5116513"/>
          <p14:tracePt t="205211" x="755650" y="5141913"/>
          <p14:tracePt t="205221" x="747713" y="5175250"/>
          <p14:tracePt t="205226" x="747713" y="5183188"/>
          <p14:tracePt t="205238" x="747713" y="5208588"/>
          <p14:tracePt t="205242" x="747713" y="5218113"/>
          <p14:tracePt t="205253" x="739775" y="5226050"/>
          <p14:tracePt t="205259" x="739775" y="5235575"/>
          <p14:tracePt t="205269" x="739775" y="5243513"/>
          <p14:tracePt t="205275" x="739775" y="5251450"/>
          <p14:tracePt t="205421" x="739775" y="5260975"/>
          <p14:tracePt t="205437" x="739775" y="5268913"/>
          <p14:tracePt t="205459" x="739775" y="5286375"/>
          <p14:tracePt t="205469" x="739775" y="5302250"/>
          <p14:tracePt t="205482" x="747713" y="5302250"/>
          <p14:tracePt t="205492" x="765175" y="5319713"/>
          <p14:tracePt t="205499" x="790575" y="5337175"/>
          <p14:tracePt t="205508" x="790575" y="5345113"/>
          <p14:tracePt t="205516" x="808038" y="5353050"/>
          <p14:tracePt t="205523" x="833438" y="5380038"/>
          <p14:tracePt t="205531" x="849313" y="5395913"/>
          <p14:tracePt t="205539" x="858838" y="5421313"/>
          <p14:tracePt t="205547" x="874713" y="5430838"/>
          <p14:tracePt t="205556" x="892175" y="5456238"/>
          <p14:tracePt t="205564" x="900113" y="5481638"/>
          <p14:tracePt t="205573" x="917575" y="5497513"/>
          <p14:tracePt t="205579" x="942975" y="5524500"/>
          <p14:tracePt t="205588" x="942975" y="5532438"/>
          <p14:tracePt t="205595" x="952500" y="5540375"/>
          <p14:tracePt t="205606" x="968375" y="5557838"/>
          <p14:tracePt t="205611" x="977900" y="5557838"/>
          <p14:tracePt t="205622" x="993775" y="5557838"/>
          <p14:tracePt t="205627" x="1011238" y="5557838"/>
          <p14:tracePt t="205644" x="1028700" y="5557838"/>
          <p14:tracePt t="205653" x="1036638" y="5557838"/>
          <p14:tracePt t="205659" x="1044575" y="5557838"/>
          <p14:tracePt t="205666" x="1069975" y="5557838"/>
          <p14:tracePt t="205675" x="1096963" y="5549900"/>
          <p14:tracePt t="205683" x="1112838" y="5540375"/>
          <p14:tracePt t="205691" x="1138238" y="5532438"/>
          <p14:tracePt t="205700" x="1155700" y="5514975"/>
          <p14:tracePt t="205708" x="1189038" y="5507038"/>
          <p14:tracePt t="205716" x="1216025" y="5489575"/>
          <p14:tracePt t="205724" x="1249363" y="5481638"/>
          <p14:tracePt t="205731" x="1266825" y="5481638"/>
          <p14:tracePt t="205739" x="1282700" y="5481638"/>
          <p14:tracePt t="205747" x="1300163" y="5481638"/>
          <p14:tracePt t="205756" x="1325563" y="5472113"/>
          <p14:tracePt t="205763" x="1333500" y="5464175"/>
          <p14:tracePt t="205772" x="1343025" y="5464175"/>
          <p14:tracePt t="205779" x="1368425" y="5456238"/>
          <p14:tracePt t="205789" x="1385888" y="5456238"/>
          <p14:tracePt t="205795" x="1411288" y="5438775"/>
          <p14:tracePt t="205806" x="1436688" y="5430838"/>
          <p14:tracePt t="205811" x="1462088" y="5421313"/>
          <p14:tracePt t="205822" x="1487488" y="5413375"/>
          <p14:tracePt t="205828" x="1530350" y="5395913"/>
          <p14:tracePt t="205838" x="1597025" y="5380038"/>
          <p14:tracePt t="205844" x="1657350" y="5345113"/>
          <p14:tracePt t="205852" x="1733550" y="5327650"/>
          <p14:tracePt t="205859" x="1835150" y="5276850"/>
          <p14:tracePt t="205866" x="1954213" y="5243513"/>
          <p14:tracePt t="205875" x="2082800" y="5208588"/>
          <p14:tracePt t="205883" x="2209800" y="5157788"/>
          <p14:tracePt t="205891" x="2303463" y="5116513"/>
          <p14:tracePt t="205900" x="2447925" y="5081588"/>
          <p14:tracePt t="205907" x="2549525" y="5030788"/>
          <p14:tracePt t="205916" x="2633663" y="4997450"/>
          <p14:tracePt t="205923" x="2752725" y="4962525"/>
          <p14:tracePt t="205931" x="2855913" y="4929188"/>
          <p14:tracePt t="205939" x="2957513" y="4894263"/>
          <p14:tracePt t="205947" x="3076575" y="4878388"/>
          <p14:tracePt t="205956" x="3203575" y="4852988"/>
          <p14:tracePt t="205964" x="3289300" y="4827588"/>
          <p14:tracePt t="205973" x="3390900" y="4818063"/>
          <p14:tracePt t="205979" x="3509963" y="4810125"/>
          <p14:tracePt t="205989" x="3594100" y="4784725"/>
          <p14:tracePt t="205995" x="3697288" y="4759325"/>
          <p14:tracePt t="206006" x="3756025" y="4759325"/>
          <p14:tracePt t="206012" x="3798888" y="4749800"/>
          <p14:tracePt t="206022" x="3816350" y="4749800"/>
          <p14:tracePt t="206028" x="3832225" y="4741863"/>
          <p14:tracePt t="206037" x="3857625" y="4741863"/>
          <p14:tracePt t="206044" x="3883025" y="4741863"/>
          <p14:tracePt t="206051" x="3900488" y="4741863"/>
          <p14:tracePt t="206059" x="3935413" y="4741863"/>
          <p14:tracePt t="206067" x="3994150" y="4741863"/>
          <p14:tracePt t="206075" x="4037013" y="4741863"/>
          <p14:tracePt t="206083" x="4095750" y="4741863"/>
          <p14:tracePt t="206101" x="4130675" y="4741863"/>
          <p14:tracePt t="206107" x="4138613" y="4741863"/>
          <p14:tracePt t="206116" x="4146550" y="4741863"/>
          <p14:tracePt t="206124" x="4156075" y="4741863"/>
          <p14:tracePt t="206131" x="4164013" y="4749800"/>
          <p14:tracePt t="206157" x="4171950" y="4759325"/>
          <p14:tracePt t="216083" x="4171950" y="4767263"/>
          <p14:tracePt t="216099" x="4189413" y="4792663"/>
          <p14:tracePt t="216110" x="4189413" y="4802188"/>
          <p14:tracePt t="216115" x="4206875" y="4843463"/>
          <p14:tracePt t="216126" x="4214813" y="4868863"/>
          <p14:tracePt t="216131" x="4214813" y="4903788"/>
          <p14:tracePt t="216139" x="4214813" y="4937125"/>
          <p14:tracePt t="216148" x="4214813" y="4954588"/>
          <p14:tracePt t="216155" x="4214813" y="4962525"/>
          <p14:tracePt t="216164" x="4214813" y="4972050"/>
          <p14:tracePt t="216203" x="4206875" y="4979988"/>
          <p14:tracePt t="216260" x="4224338" y="4954588"/>
          <p14:tracePt t="216268" x="4257675" y="4946650"/>
          <p14:tracePt t="216278" x="4291013" y="4919663"/>
          <p14:tracePt t="216283" x="4341813" y="4903788"/>
          <p14:tracePt t="216293" x="4368800" y="4894263"/>
          <p14:tracePt t="216299" x="4419600" y="4878388"/>
          <p14:tracePt t="216309" x="4470400" y="4843463"/>
          <p14:tracePt t="216315" x="4546600" y="4835525"/>
          <p14:tracePt t="216326" x="4605338" y="4818063"/>
          <p14:tracePt t="216331" x="4708525" y="4784725"/>
          <p14:tracePt t="216342" x="4767263" y="4784725"/>
          <p14:tracePt t="216348" x="4868863" y="4767263"/>
          <p14:tracePt t="216355" x="4929188" y="4749800"/>
          <p14:tracePt t="216363" x="5030788" y="4749800"/>
          <p14:tracePt t="216371" x="5124450" y="4749800"/>
          <p14:tracePt t="216379" x="5226050" y="4749800"/>
          <p14:tracePt t="216388" x="5311775" y="4749800"/>
          <p14:tracePt t="216396" x="5413375" y="4749800"/>
          <p14:tracePt t="216404" x="5549900" y="4749800"/>
          <p14:tracePt t="216411" x="5659438" y="4749800"/>
          <p14:tracePt t="216419" x="5821363" y="4749800"/>
          <p14:tracePt t="216428" x="5948363" y="4749800"/>
          <p14:tracePt t="216435" x="6102350" y="4733925"/>
          <p14:tracePt t="216444" x="6272213" y="4724400"/>
          <p14:tracePt t="216452" x="6518275" y="4708525"/>
          <p14:tracePt t="216461" x="6721475" y="4699000"/>
          <p14:tracePt t="216468" x="6959600" y="4699000"/>
          <p14:tracePt t="216477" x="7146925" y="4665663"/>
          <p14:tracePt t="216483" x="7324725" y="4665663"/>
          <p14:tracePt t="216494" x="7453313" y="4630738"/>
          <p14:tracePt t="216499" x="7580313" y="4622800"/>
          <p14:tracePt t="216510" x="7681913" y="4614863"/>
          <p14:tracePt t="216515" x="7742238" y="4589463"/>
          <p14:tracePt t="216526" x="7783513" y="4589463"/>
          <p14:tracePt t="216532" x="7843838" y="4579938"/>
          <p14:tracePt t="216541" x="7877175" y="4579938"/>
          <p14:tracePt t="216547" x="7920038" y="4579938"/>
          <p14:tracePt t="216554" x="7945438" y="4579938"/>
          <p14:tracePt t="216563" x="7954963" y="4579938"/>
          <p14:tracePt t="216572" x="7980363" y="4579938"/>
          <p14:tracePt t="216579" x="8005763" y="4579938"/>
          <p14:tracePt t="216595" x="8039100" y="4572000"/>
          <p14:tracePt t="216603" x="8039100" y="4564063"/>
          <p14:tracePt t="216611" x="8047038" y="4546600"/>
          <p14:tracePt t="216619" x="8056563" y="4529138"/>
          <p14:tracePt t="216628" x="8056563" y="4521200"/>
          <p14:tracePt t="216636" x="8056563" y="4503738"/>
          <p14:tracePt t="216644" x="8056563" y="4460875"/>
          <p14:tracePt t="216652" x="8031163" y="4427538"/>
          <p14:tracePt t="216661" x="8021638" y="4402138"/>
          <p14:tracePt t="216668" x="8021638" y="4394200"/>
          <p14:tracePt t="216780" x="7996238" y="4394200"/>
          <p14:tracePt t="216787" x="7843838" y="4419600"/>
          <p14:tracePt t="216795" x="7673975" y="4445000"/>
          <p14:tracePt t="216803" x="7478713" y="4486275"/>
          <p14:tracePt t="216811" x="7265988" y="4503738"/>
          <p14:tracePt t="216819" x="7096125" y="4538663"/>
          <p14:tracePt t="216827" x="6959600" y="4554538"/>
          <p14:tracePt t="216836" x="6840538" y="4572000"/>
          <p14:tracePt t="216844" x="6772275" y="4572000"/>
          <p14:tracePt t="216852" x="6713538" y="4572000"/>
          <p14:tracePt t="216861" x="6688138" y="4579938"/>
          <p14:tracePt t="216868" x="6670675" y="4579938"/>
          <p14:tracePt t="216899" x="6696075" y="4579938"/>
          <p14:tracePt t="216909" x="6731000" y="4572000"/>
          <p14:tracePt t="216916" x="6815138" y="4564063"/>
          <p14:tracePt t="216925" x="6875463" y="4538663"/>
          <p14:tracePt t="216932" x="6951663" y="4521200"/>
          <p14:tracePt t="216939" x="7027863" y="4495800"/>
          <p14:tracePt t="216947" x="7096125" y="4478338"/>
          <p14:tracePt t="216955" x="7172325" y="4460875"/>
          <p14:tracePt t="216963" x="7248525" y="4435475"/>
          <p14:tracePt t="216971" x="7334250" y="4435475"/>
          <p14:tracePt t="216980" x="7435850" y="4410075"/>
          <p14:tracePt t="216988" x="7512050" y="4384675"/>
          <p14:tracePt t="216995" x="7597775" y="4368800"/>
          <p14:tracePt t="217003" x="7699375" y="4351338"/>
          <p14:tracePt t="217010" x="7775575" y="4333875"/>
          <p14:tracePt t="217019" x="7869238" y="4325938"/>
          <p14:tracePt t="217028" x="7962900" y="4300538"/>
          <p14:tracePt t="217036" x="8064500" y="4275138"/>
          <p14:tracePt t="217043" x="8150225" y="4265613"/>
          <p14:tracePt t="217051" x="8234363" y="4249738"/>
          <p14:tracePt t="217061" x="8335963" y="4232275"/>
          <p14:tracePt t="217068" x="8421688" y="4214813"/>
          <p14:tracePt t="217078" x="8515350" y="4189413"/>
          <p14:tracePt t="217084" x="8583613" y="4181475"/>
          <p14:tracePt t="217095" x="8677275" y="4156075"/>
          <p14:tracePt t="217099" x="8718550" y="4146550"/>
          <p14:tracePt t="217110" x="8778875" y="4138613"/>
          <p14:tracePt t="217116" x="8837613" y="4121150"/>
          <p14:tracePt t="217126" x="8897938" y="4121150"/>
          <p14:tracePt t="217131" x="8956675" y="4095750"/>
          <p14:tracePt t="217139" x="9032875" y="4087813"/>
          <p14:tracePt t="217147" x="9118600" y="4087813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9111E-8C94-4E30-8AA1-51A91DCFD1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883" y="836712"/>
            <a:ext cx="8798234" cy="5031035"/>
          </a:xfrm>
          <a:prstGeom prst="rect">
            <a:avLst/>
          </a:prstGeom>
        </p:spPr>
        <p:txBody>
          <a:bodyPr lIns="0"/>
          <a:lstStyle/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의사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작성 사례 연구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우리 회사에서는 사원들의 저축을 장려하기 위해 장기저축에 대해 보조금을 지급한다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이상 장기간 저축을 한다면 이자 외에 총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저축금액의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30%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보조금으로 지급한다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이때 사원들이 저축할 수 있는 금액은 근속연수와 연봉에 따라 차등을 둔다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사원은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3,000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원 이하의 연봉에 대해서는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미만 근속자는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3,000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원 이하 금액의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5%,   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이상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미만 근속자는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6%,   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이상 근속자는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7%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 저축을 허용한다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그리고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연봉이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3,000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원을 넘을 때는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1,000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원까지의 초과금액에 대해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미만 근속자는 초과금액의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4%, 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이상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미만의 근속자는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5%, 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이상 근속자는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6%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까지의 저축을 허용한다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마지막으로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4,000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원을 초과하는 연봉에 대해서는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미만 근속자는 초과금액의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3%,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이상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미만 근속자는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4%, 3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이상 근속자는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5%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 저축을 허용한다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50181" name="슬라이드 번호 개체 틀 3">
            <a:extLst>
              <a:ext uri="{FF2B5EF4-FFF2-40B4-BE49-F238E27FC236}">
                <a16:creationId xmlns:a16="http://schemas.microsoft.com/office/drawing/2014/main" id="{A3FDFACA-468C-4AA7-9C38-258288AA6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F632F-B89A-4E72-BADD-44B02DCAD77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64BAA9-E93F-4397-A626-6D33D61B52D4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 </a:t>
            </a:r>
            <a:r>
              <a:rPr kumimoji="0"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54"/>
    </mc:Choice>
    <mc:Fallback xmlns="">
      <p:transition spd="slow" advTm="73454"/>
    </mc:Fallback>
  </mc:AlternateContent>
  <p:extLst>
    <p:ext uri="{3A86A75C-4F4B-4683-9AE1-C65F6400EC91}">
      <p14:laserTraceLst xmlns:p14="http://schemas.microsoft.com/office/powerpoint/2010/main">
        <p14:tracePtLst>
          <p14:tracePt t="1100" x="7835900" y="3824288"/>
          <p14:tracePt t="1106" x="7180263" y="3951288"/>
          <p14:tracePt t="1118" x="6373813" y="4019550"/>
          <p14:tracePt t="1122" x="5710238" y="4037013"/>
          <p14:tracePt t="1132" x="5157788" y="4037013"/>
          <p14:tracePt t="1139" x="4614863" y="4037013"/>
          <p14:tracePt t="1149" x="4300538" y="3960813"/>
          <p14:tracePt t="1154" x="4037013" y="3960813"/>
          <p14:tracePt t="1162" x="3925888" y="3925888"/>
          <p14:tracePt t="1171" x="3748088" y="3908425"/>
          <p14:tracePt t="1177" x="3713163" y="3908425"/>
          <p14:tracePt t="1394" x="3713163" y="3925888"/>
          <p14:tracePt t="1411" x="3713163" y="3935413"/>
          <p14:tracePt t="1418" x="3713163" y="3943350"/>
          <p14:tracePt t="1442" x="3722688" y="3943350"/>
          <p14:tracePt t="1474" x="3722688" y="3951288"/>
          <p14:tracePt t="1491" x="3713163" y="3951288"/>
          <p14:tracePt t="1522" x="3697288" y="3951288"/>
          <p14:tracePt t="1539" x="3679825" y="3951288"/>
          <p14:tracePt t="2931" x="3646488" y="3943350"/>
          <p14:tracePt t="2938" x="3619500" y="3917950"/>
          <p14:tracePt t="2947" x="3586163" y="3892550"/>
          <p14:tracePt t="2954" x="3543300" y="3867150"/>
          <p14:tracePt t="2962" x="3535363" y="3849688"/>
          <p14:tracePt t="2971" x="3502025" y="3824288"/>
          <p14:tracePt t="2979" x="3475038" y="3798888"/>
          <p14:tracePt t="2986" x="3467100" y="3790950"/>
          <p14:tracePt t="2995" x="3433763" y="3763963"/>
          <p14:tracePt t="3003" x="3398838" y="3730625"/>
          <p14:tracePt t="3011" x="3373438" y="3713163"/>
          <p14:tracePt t="3019" x="3314700" y="3671888"/>
          <p14:tracePt t="3026" x="3289300" y="3654425"/>
          <p14:tracePt t="3034" x="3263900" y="3636963"/>
          <p14:tracePt t="3042" x="3238500" y="3619500"/>
          <p14:tracePt t="3050" x="3221038" y="3603625"/>
          <p14:tracePt t="3059" x="3221038" y="3594100"/>
          <p14:tracePt t="3068" x="3211513" y="3594100"/>
          <p14:tracePt t="3124" x="3203575" y="3586163"/>
          <p14:tracePt t="3133" x="3203575" y="3578225"/>
          <p14:tracePt t="3139" x="3203575" y="3568700"/>
          <p14:tracePt t="3148" x="3203575" y="3552825"/>
          <p14:tracePt t="3154" x="3203575" y="3543300"/>
          <p14:tracePt t="3171" x="3221038" y="3535363"/>
          <p14:tracePt t="3179" x="3254375" y="3517900"/>
          <p14:tracePt t="3187" x="3263900" y="3509963"/>
          <p14:tracePt t="3195" x="3279775" y="3509963"/>
          <p14:tracePt t="3203" x="3305175" y="3509963"/>
          <p14:tracePt t="3210" x="3322638" y="3509963"/>
          <p14:tracePt t="3219" x="3348038" y="3535363"/>
          <p14:tracePt t="3226" x="3355975" y="3535363"/>
          <p14:tracePt t="3451" x="3355975" y="3543300"/>
          <p14:tracePt t="3459" x="3355975" y="3552825"/>
          <p14:tracePt t="3468" x="3355975" y="3560763"/>
          <p14:tracePt t="3474" x="3355975" y="3568700"/>
          <p14:tracePt t="3484" x="3348038" y="3568700"/>
          <p14:tracePt t="3491" x="3340100" y="3568700"/>
          <p14:tracePt t="3500" x="3322638" y="3578225"/>
          <p14:tracePt t="3506" x="3314700" y="3594100"/>
          <p14:tracePt t="3517" x="3289300" y="3603625"/>
          <p14:tracePt t="3523" x="3263900" y="3619500"/>
          <p14:tracePt t="3533" x="3246438" y="3629025"/>
          <p14:tracePt t="3545" x="3228975" y="3629025"/>
          <p14:tracePt t="3554" x="3211513" y="3629025"/>
          <p14:tracePt t="3562" x="3186113" y="3629025"/>
          <p14:tracePt t="3571" x="3152775" y="3619500"/>
          <p14:tracePt t="3579" x="3127375" y="3611563"/>
          <p14:tracePt t="3587" x="3084513" y="3603625"/>
          <p14:tracePt t="3595" x="3059113" y="3586163"/>
          <p14:tracePt t="3603" x="3059113" y="3578225"/>
          <p14:tracePt t="3610" x="3041650" y="3578225"/>
          <p14:tracePt t="3619" x="3033713" y="3568700"/>
          <p14:tracePt t="3627" x="3033713" y="3552825"/>
          <p14:tracePt t="3643" x="3033713" y="3543300"/>
          <p14:tracePt t="3651" x="3025775" y="3517900"/>
          <p14:tracePt t="3659" x="3025775" y="3509963"/>
          <p14:tracePt t="3668" x="3016250" y="3492500"/>
          <p14:tracePt t="3675" x="3016250" y="3484563"/>
          <p14:tracePt t="3685" x="3000375" y="3467100"/>
          <p14:tracePt t="3690" x="2990850" y="3459163"/>
          <p14:tracePt t="3701" x="2982913" y="3441700"/>
          <p14:tracePt t="3706" x="2974975" y="3424238"/>
          <p14:tracePt t="3716" x="2957513" y="3398838"/>
          <p14:tracePt t="3722" x="2949575" y="3382963"/>
          <p14:tracePt t="3733" x="2932113" y="3373438"/>
          <p14:tracePt t="3738" x="2922588" y="3355975"/>
          <p14:tracePt t="3745" x="2897188" y="3330575"/>
          <p14:tracePt t="3754" x="2897188" y="3322638"/>
          <p14:tracePt t="3762" x="2881313" y="3314700"/>
          <p14:tracePt t="3770" x="2855913" y="3297238"/>
          <p14:tracePt t="3779" x="2855913" y="3289300"/>
          <p14:tracePt t="3786" x="2830513" y="3271838"/>
          <p14:tracePt t="3795" x="2805113" y="3263900"/>
          <p14:tracePt t="3802" x="2770188" y="3238500"/>
          <p14:tracePt t="3810" x="2744788" y="3221038"/>
          <p14:tracePt t="3818" x="2727325" y="3211513"/>
          <p14:tracePt t="3826" x="2693988" y="3186113"/>
          <p14:tracePt t="3836" x="2643188" y="3160713"/>
          <p14:tracePt t="3842" x="2608263" y="3144838"/>
          <p14:tracePt t="3852" x="2557463" y="3127375"/>
          <p14:tracePt t="3859" x="2516188" y="3109913"/>
          <p14:tracePt t="3869" x="2463800" y="3094038"/>
          <p14:tracePt t="3874" x="2438400" y="3084513"/>
          <p14:tracePt t="3895" x="2362200" y="3059113"/>
          <p14:tracePt t="3900" x="2303463" y="3051175"/>
          <p14:tracePt t="3907" x="2268538" y="3025775"/>
          <p14:tracePt t="3914" x="2235200" y="3016250"/>
          <p14:tracePt t="3923" x="2209800" y="3016250"/>
          <p14:tracePt t="3933" x="2200275" y="3008313"/>
          <p14:tracePt t="3939" x="2174875" y="3000375"/>
          <p14:tracePt t="3945" x="2159000" y="2990850"/>
          <p14:tracePt t="3954" x="2133600" y="2982913"/>
          <p14:tracePt t="3962" x="2116138" y="2974975"/>
          <p14:tracePt t="3971" x="2082800" y="2974975"/>
          <p14:tracePt t="3979" x="2065338" y="2965450"/>
          <p14:tracePt t="3995" x="2055813" y="2965450"/>
          <p14:tracePt t="4002" x="2047875" y="2957513"/>
          <p14:tracePt t="4010" x="2039938" y="2957513"/>
          <p14:tracePt t="4018" x="2030413" y="2957513"/>
          <p14:tracePt t="4026" x="2022475" y="2957513"/>
          <p14:tracePt t="4034" x="2005013" y="2957513"/>
          <p14:tracePt t="4043" x="1979613" y="2949575"/>
          <p14:tracePt t="4050" x="1963738" y="2940050"/>
          <p14:tracePt t="4058" x="1928813" y="2922588"/>
          <p14:tracePt t="4069" x="1911350" y="2906713"/>
          <p14:tracePt t="4075" x="1911350" y="2871788"/>
          <p14:tracePt t="4086" x="1911350" y="2830513"/>
          <p14:tracePt t="4090" x="1911350" y="2820988"/>
          <p14:tracePt t="4101" x="1911350" y="2805113"/>
          <p14:tracePt t="4107" x="1938338" y="2795588"/>
          <p14:tracePt t="4117" x="1954213" y="2787650"/>
          <p14:tracePt t="4459" x="1928813" y="2770188"/>
          <p14:tracePt t="4466" x="1860550" y="2770188"/>
          <p14:tracePt t="4474" x="1793875" y="2762250"/>
          <p14:tracePt t="4484" x="1708150" y="2744788"/>
          <p14:tracePt t="4491" x="1622425" y="2719388"/>
          <p14:tracePt t="4501" x="1546225" y="2686050"/>
          <p14:tracePt t="4506" x="1444625" y="2676525"/>
          <p14:tracePt t="4514" x="1343025" y="2651125"/>
          <p14:tracePt t="4523" x="1216025" y="2625725"/>
          <p14:tracePt t="4530" x="1096963" y="2617788"/>
          <p14:tracePt t="4539" x="977900" y="2617788"/>
          <p14:tracePt t="4546" x="874713" y="2617788"/>
          <p14:tracePt t="4554" x="790575" y="2617788"/>
          <p14:tracePt t="4562" x="704850" y="2617788"/>
          <p14:tracePt t="4571" x="603250" y="2608263"/>
          <p14:tracePt t="4579" x="519113" y="2608263"/>
          <p14:tracePt t="4587" x="407988" y="2592388"/>
          <p14:tracePt t="4595" x="339725" y="2574925"/>
          <p14:tracePt t="4602" x="306388" y="2557463"/>
          <p14:tracePt t="4610" x="271463" y="2541588"/>
          <p14:tracePt t="4619" x="246063" y="2524125"/>
          <p14:tracePt t="4635" x="238125" y="2524125"/>
          <p14:tracePt t="4643" x="212725" y="2516188"/>
          <p14:tracePt t="4651" x="203200" y="2506663"/>
          <p14:tracePt t="4659" x="187325" y="2506663"/>
          <p14:tracePt t="4669" x="177800" y="2506663"/>
          <p14:tracePt t="4674" x="152400" y="2506663"/>
          <p14:tracePt t="4685" x="144463" y="2506663"/>
          <p14:tracePt t="4691" x="136525" y="2498725"/>
          <p14:tracePt t="4701" x="136525" y="2489200"/>
          <p14:tracePt t="4715" x="127000" y="2489200"/>
          <p14:tracePt t="4746" x="119063" y="2481263"/>
          <p14:tracePt t="4778" x="119063" y="2473325"/>
          <p14:tracePt t="4786" x="119063" y="2463800"/>
          <p14:tracePt t="4802" x="119063" y="2455863"/>
          <p14:tracePt t="4811" x="119063" y="2447925"/>
          <p14:tracePt t="4819" x="119063" y="2438400"/>
          <p14:tracePt t="5059" x="119063" y="2430463"/>
          <p14:tracePt t="5074" x="144463" y="2430463"/>
          <p14:tracePt t="5091" x="169863" y="2438400"/>
          <p14:tracePt t="5099" x="203200" y="2455863"/>
          <p14:tracePt t="5106" x="230188" y="2481263"/>
          <p14:tracePt t="5115" x="263525" y="2498725"/>
          <p14:tracePt t="5122" x="288925" y="2516188"/>
          <p14:tracePt t="5129" x="331788" y="2532063"/>
          <p14:tracePt t="5139" x="382588" y="2582863"/>
          <p14:tracePt t="5146" x="433388" y="2608263"/>
          <p14:tracePt t="5154" x="501650" y="2651125"/>
          <p14:tracePt t="5163" x="560388" y="2686050"/>
          <p14:tracePt t="5171" x="628650" y="2727325"/>
          <p14:tracePt t="5179" x="704850" y="2762250"/>
          <p14:tracePt t="5186" x="773113" y="2795588"/>
          <p14:tracePt t="5194" x="849313" y="2830513"/>
          <p14:tracePt t="5202" x="900113" y="2846388"/>
          <p14:tracePt t="5211" x="985838" y="2863850"/>
          <p14:tracePt t="5220" x="1062038" y="2881313"/>
          <p14:tracePt t="5227" x="1147763" y="2897188"/>
          <p14:tracePt t="5236" x="1241425" y="2906713"/>
          <p14:tracePt t="5243" x="1325563" y="2906713"/>
          <p14:tracePt t="5251" x="1436688" y="2906713"/>
          <p14:tracePt t="5258" x="1563688" y="2922588"/>
          <p14:tracePt t="5269" x="1716088" y="2922588"/>
          <p14:tracePt t="5274" x="1860550" y="2922588"/>
          <p14:tracePt t="5284" x="2047875" y="2922588"/>
          <p14:tracePt t="5291" x="2336800" y="2922588"/>
          <p14:tracePt t="5300" x="2660650" y="2940050"/>
          <p14:tracePt t="5307" x="2932113" y="2957513"/>
          <p14:tracePt t="5314" x="3228975" y="2974975"/>
          <p14:tracePt t="5322" x="3552825" y="3008313"/>
          <p14:tracePt t="5329" x="3816350" y="3008313"/>
          <p14:tracePt t="5339" x="4044950" y="3008313"/>
          <p14:tracePt t="5346" x="4249738" y="3008313"/>
          <p14:tracePt t="5355" x="4452938" y="3008313"/>
          <p14:tracePt t="5363" x="4630738" y="3008313"/>
          <p14:tracePt t="5371" x="4843463" y="3016250"/>
          <p14:tracePt t="5379" x="5056188" y="3033713"/>
          <p14:tracePt t="5386" x="5208588" y="3033713"/>
          <p14:tracePt t="5394" x="5345113" y="3033713"/>
          <p14:tracePt t="5402" x="5489575" y="3033713"/>
          <p14:tracePt t="5411" x="5575300" y="3033713"/>
          <p14:tracePt t="5419" x="5583238" y="3033713"/>
          <p14:tracePt t="5762" x="5524500" y="3033713"/>
          <p14:tracePt t="5771" x="5405438" y="3008313"/>
          <p14:tracePt t="5778" x="5319713" y="3000375"/>
          <p14:tracePt t="5786" x="5251450" y="3000375"/>
          <p14:tracePt t="5794" x="5167313" y="3000375"/>
          <p14:tracePt t="5802" x="5106988" y="3000375"/>
          <p14:tracePt t="5810" x="5064125" y="3000375"/>
          <p14:tracePt t="5820" x="5022850" y="3000375"/>
          <p14:tracePt t="5827" x="5005388" y="3000375"/>
          <p14:tracePt t="5836" x="4997450" y="3000375"/>
          <p14:tracePt t="5844" x="4997450" y="3025775"/>
          <p14:tracePt t="5852" x="5030788" y="3059113"/>
          <p14:tracePt t="5859" x="5091113" y="3094038"/>
          <p14:tracePt t="5869" x="5124450" y="3127375"/>
          <p14:tracePt t="5874" x="5226050" y="3152775"/>
          <p14:tracePt t="5895" x="5507038" y="3246438"/>
          <p14:tracePt t="5900" x="5668963" y="3314700"/>
          <p14:tracePt t="5907" x="5846763" y="3382963"/>
          <p14:tracePt t="5914" x="6067425" y="3433763"/>
          <p14:tracePt t="5923" x="6305550" y="3509963"/>
          <p14:tracePt t="5929" x="6526213" y="3535363"/>
          <p14:tracePt t="5939" x="6746875" y="3586163"/>
          <p14:tracePt t="5946" x="6977063" y="3629025"/>
          <p14:tracePt t="5954" x="7189788" y="3654425"/>
          <p14:tracePt t="5963" x="7410450" y="3687763"/>
          <p14:tracePt t="5971" x="7580313" y="3722688"/>
          <p14:tracePt t="5978" x="7724775" y="3738563"/>
          <p14:tracePt t="5986" x="7835900" y="3756025"/>
          <p14:tracePt t="5994" x="7920038" y="3773488"/>
          <p14:tracePt t="6002" x="7980363" y="3781425"/>
          <p14:tracePt t="6011" x="8039100" y="3790950"/>
          <p14:tracePt t="6018" x="8056563" y="3790950"/>
          <p14:tracePt t="6026" x="8064500" y="3790950"/>
          <p14:tracePt t="6070" x="8081963" y="3781425"/>
          <p14:tracePt t="6074" x="8089900" y="3781425"/>
          <p14:tracePt t="6085" x="8107363" y="3773488"/>
          <p14:tracePt t="6092" x="8124825" y="3763963"/>
          <p14:tracePt t="6100" x="8140700" y="3756025"/>
          <p14:tracePt t="6107" x="8166100" y="3738563"/>
          <p14:tracePt t="6115" x="8175625" y="3730625"/>
          <p14:tracePt t="6124" x="8183563" y="3722688"/>
          <p14:tracePt t="6130" x="8191500" y="3722688"/>
          <p14:tracePt t="6139" x="8201025" y="3705225"/>
          <p14:tracePt t="6147" x="8201025" y="3697288"/>
          <p14:tracePt t="6154" x="8208963" y="3687763"/>
          <p14:tracePt t="6163" x="8208963" y="3671888"/>
          <p14:tracePt t="6171" x="8208963" y="3662363"/>
          <p14:tracePt t="6178" x="8191500" y="3654425"/>
          <p14:tracePt t="6188" x="8166100" y="3654425"/>
          <p14:tracePt t="6194" x="8132763" y="3636963"/>
          <p14:tracePt t="6203" x="8107363" y="3636963"/>
          <p14:tracePt t="6211" x="8074025" y="3619500"/>
          <p14:tracePt t="6218" x="8021638" y="3611563"/>
          <p14:tracePt t="6227" x="7962900" y="3611563"/>
          <p14:tracePt t="6236" x="7894638" y="3586163"/>
          <p14:tracePt t="6243" x="7826375" y="3568700"/>
          <p14:tracePt t="6252" x="7767638" y="3560763"/>
          <p14:tracePt t="6259" x="7691438" y="3509963"/>
          <p14:tracePt t="6269" x="7648575" y="3502025"/>
          <p14:tracePt t="6274" x="7588250" y="3492500"/>
          <p14:tracePt t="6285" x="7537450" y="3484563"/>
          <p14:tracePt t="6291" x="7521575" y="3467100"/>
          <p14:tracePt t="6301" x="7494588" y="3467100"/>
          <p14:tracePt t="6307" x="7478713" y="3449638"/>
          <p14:tracePt t="6330" x="7469188" y="3449638"/>
          <p14:tracePt t="6338" x="7461250" y="3449638"/>
          <p14:tracePt t="6346" x="7443788" y="3449638"/>
          <p14:tracePt t="6363" x="7435850" y="3449638"/>
          <p14:tracePt t="6370" x="7435850" y="3459163"/>
          <p14:tracePt t="6378" x="7435850" y="3475038"/>
          <p14:tracePt t="6386" x="7435850" y="3509963"/>
          <p14:tracePt t="6394" x="7469188" y="3552825"/>
          <p14:tracePt t="6402" x="7554913" y="3603625"/>
          <p14:tracePt t="6411" x="7613650" y="3646488"/>
          <p14:tracePt t="6418" x="7691438" y="3687763"/>
          <p14:tracePt t="6427" x="7783513" y="3748088"/>
          <p14:tracePt t="6435" x="7902575" y="3806825"/>
          <p14:tracePt t="6443" x="8039100" y="3883025"/>
          <p14:tracePt t="6452" x="8218488" y="3951288"/>
          <p14:tracePt t="6459" x="8404225" y="4019550"/>
          <p14:tracePt t="6470" x="8583613" y="4095750"/>
          <p14:tracePt t="6475" x="8728075" y="4130675"/>
          <p14:tracePt t="6484" x="8855075" y="4164013"/>
          <p14:tracePt t="6491" x="8974138" y="4197350"/>
          <p14:tracePt t="6499" x="9067800" y="4232275"/>
          <p14:tracePt t="6507" x="9126538" y="4240213"/>
          <p14:tracePt t="6714" x="9050338" y="4911725"/>
          <p14:tracePt t="6722" x="9017000" y="4954588"/>
          <p14:tracePt t="6730" x="8974138" y="4997450"/>
          <p14:tracePt t="6739" x="8956675" y="5030788"/>
          <p14:tracePt t="6747" x="8948738" y="5064125"/>
          <p14:tracePt t="6763" x="8948738" y="5073650"/>
          <p14:tracePt t="6771" x="8999538" y="5081588"/>
          <p14:tracePt t="6778" x="9075738" y="5081588"/>
          <p14:tracePt t="7075" x="8982075" y="5048250"/>
          <p14:tracePt t="7085" x="8897938" y="5073650"/>
          <p14:tracePt t="7091" x="8821738" y="5106988"/>
          <p14:tracePt t="7099" x="8743950" y="5141913"/>
          <p14:tracePt t="7107" x="8667750" y="5157788"/>
          <p14:tracePt t="7113" x="8624888" y="5157788"/>
          <p14:tracePt t="7123" x="8609013" y="5167313"/>
          <p14:tracePt t="7130" x="8583613" y="5175250"/>
          <p14:tracePt t="7139" x="8523288" y="5200650"/>
          <p14:tracePt t="7147" x="8455025" y="5260975"/>
          <p14:tracePt t="7154" x="8421688" y="5286375"/>
          <p14:tracePt t="7163" x="8388350" y="5327650"/>
          <p14:tracePt t="7171" x="8370888" y="5345113"/>
          <p14:tracePt t="7178" x="8353425" y="5370513"/>
          <p14:tracePt t="7186" x="8335963" y="5405438"/>
          <p14:tracePt t="7195" x="8328025" y="5421313"/>
          <p14:tracePt t="7202" x="8310563" y="5446713"/>
          <p14:tracePt t="7211" x="8302625" y="5456238"/>
          <p14:tracePt t="7220" x="8294688" y="5481638"/>
          <p14:tracePt t="7227" x="8294688" y="5489575"/>
          <p14:tracePt t="7236" x="8277225" y="5497513"/>
          <p14:tracePt t="7243" x="8269288" y="5507038"/>
          <p14:tracePt t="7252" x="8259763" y="5524500"/>
          <p14:tracePt t="7269" x="8251825" y="5524500"/>
          <p14:tracePt t="7274" x="8251825" y="5532438"/>
          <p14:tracePt t="7284" x="8243888" y="5549900"/>
          <p14:tracePt t="7298" x="8234363" y="5565775"/>
          <p14:tracePt t="7306" x="8226425" y="5575300"/>
          <p14:tracePt t="7313" x="8208963" y="5583238"/>
          <p14:tracePt t="7322" x="8208963" y="5600700"/>
          <p14:tracePt t="7330" x="8201025" y="5616575"/>
          <p14:tracePt t="7338" x="8183563" y="5641975"/>
          <p14:tracePt t="7347" x="8166100" y="5651500"/>
          <p14:tracePt t="7354" x="8150225" y="5668963"/>
          <p14:tracePt t="7362" x="8140700" y="5684838"/>
          <p14:tracePt t="7370" x="8124825" y="5702300"/>
          <p14:tracePt t="7378" x="8107363" y="5710238"/>
          <p14:tracePt t="7386" x="8089900" y="5719763"/>
          <p14:tracePt t="7394" x="8081963" y="5735638"/>
          <p14:tracePt t="7403" x="8074025" y="5745163"/>
          <p14:tracePt t="7410" x="8056563" y="5753100"/>
          <p14:tracePt t="7419" x="8031163" y="5770563"/>
          <p14:tracePt t="7426" x="8021638" y="5788025"/>
          <p14:tracePt t="7435" x="8013700" y="5795963"/>
          <p14:tracePt t="7442" x="8005763" y="5795963"/>
          <p14:tracePt t="7454" x="7996238" y="5803900"/>
          <p14:tracePt t="8107" x="7988300" y="5803900"/>
          <p14:tracePt t="8113" x="7970838" y="5803900"/>
          <p14:tracePt t="8130" x="7945438" y="5795963"/>
          <p14:tracePt t="8139" x="7937500" y="5795963"/>
          <p14:tracePt t="8147" x="7912100" y="5788025"/>
          <p14:tracePt t="8154" x="7902575" y="5778500"/>
          <p14:tracePt t="42788" x="7902575" y="5788025"/>
          <p14:tracePt t="42803" x="7902575" y="5795963"/>
          <p14:tracePt t="43043" x="7902575" y="5803900"/>
          <p14:tracePt t="43051" x="7886700" y="5813425"/>
          <p14:tracePt t="43059" x="7877175" y="5821363"/>
          <p14:tracePt t="43069" x="7869238" y="5838825"/>
          <p14:tracePt t="43085" x="7851775" y="5854700"/>
          <p14:tracePt t="43090" x="7843838" y="5864225"/>
          <p14:tracePt t="43101" x="7843838" y="5880100"/>
          <p14:tracePt t="43106" x="7843838" y="5889625"/>
          <p14:tracePt t="43114" x="7843838" y="5915025"/>
          <p14:tracePt t="43122" x="7843838" y="5932488"/>
          <p14:tracePt t="43146" x="7843838" y="5940425"/>
          <p14:tracePt t="43154" x="7826375" y="5957888"/>
          <p14:tracePt t="43163" x="7818438" y="5965825"/>
          <p14:tracePt t="43171" x="7800975" y="5965825"/>
          <p14:tracePt t="43178" x="7758113" y="5965825"/>
          <p14:tracePt t="43186" x="7724775" y="5973763"/>
          <p14:tracePt t="43194" x="7681913" y="5973763"/>
          <p14:tracePt t="43203" x="7656513" y="5973763"/>
          <p14:tracePt t="43211" x="7639050" y="5983288"/>
          <p14:tracePt t="43219" x="7613650" y="5983288"/>
          <p14:tracePt t="43227" x="7597775" y="5999163"/>
          <p14:tracePt t="43236" x="7588250" y="6008688"/>
          <p14:tracePt t="43243" x="7588250" y="6016625"/>
          <p14:tracePt t="43253" x="7588250" y="6024563"/>
          <p14:tracePt t="43259" x="7588250" y="6034088"/>
          <p14:tracePt t="43284" x="7597775" y="6034088"/>
          <p14:tracePt t="43290" x="7605713" y="6034088"/>
          <p14:tracePt t="43299" x="7631113" y="6024563"/>
          <p14:tracePt t="43306" x="7639050" y="6024563"/>
          <p14:tracePt t="43314" x="7656513" y="6016625"/>
          <p14:tracePt t="43322" x="7656513" y="6008688"/>
          <p14:tracePt t="43329" x="7681913" y="5991225"/>
          <p14:tracePt t="43338" x="7691438" y="5983288"/>
          <p14:tracePt t="43346" x="7691438" y="5973763"/>
          <p14:tracePt t="43354" x="7691438" y="5965825"/>
          <p14:tracePt t="43362" x="7681913" y="5957888"/>
          <p14:tracePt t="43370" x="7666038" y="5948363"/>
          <p14:tracePt t="43378" x="7639050" y="5932488"/>
          <p14:tracePt t="43386" x="7631113" y="5922963"/>
          <p14:tracePt t="43394" x="7588250" y="5922963"/>
          <p14:tracePt t="43402" x="7572375" y="5905500"/>
          <p14:tracePt t="43410" x="7546975" y="5905500"/>
          <p14:tracePt t="43420" x="7494588" y="5905500"/>
          <p14:tracePt t="43427" x="7418388" y="5897563"/>
          <p14:tracePt t="43436" x="7377113" y="5889625"/>
          <p14:tracePt t="43443" x="7291388" y="5880100"/>
          <p14:tracePt t="43453" x="7232650" y="5880100"/>
          <p14:tracePt t="43459" x="7164388" y="5880100"/>
          <p14:tracePt t="43468" x="7070725" y="5880100"/>
          <p14:tracePt t="43474" x="6985000" y="5915025"/>
          <p14:tracePt t="43485" x="6926263" y="5932488"/>
          <p14:tracePt t="43490" x="6850063" y="5965825"/>
          <p14:tracePt t="43501" x="6799263" y="5973763"/>
          <p14:tracePt t="43507" x="6756400" y="5991225"/>
          <p14:tracePt t="43514" x="6680200" y="6016625"/>
          <p14:tracePt t="43523" x="6586538" y="6049963"/>
          <p14:tracePt t="43530" x="6526213" y="6059488"/>
          <p14:tracePt t="43538" x="6457950" y="6067425"/>
          <p14:tracePt t="43547" x="6356350" y="6092825"/>
          <p14:tracePt t="43554" x="6262688" y="6118225"/>
          <p14:tracePt t="43563" x="6178550" y="6127750"/>
          <p14:tracePt t="43570" x="6076950" y="6135688"/>
          <p14:tracePt t="43578" x="5983288" y="6135688"/>
          <p14:tracePt t="43587" x="5880100" y="6143625"/>
          <p14:tracePt t="43595" x="5795963" y="6143625"/>
          <p14:tracePt t="43602" x="5719763" y="6143625"/>
          <p14:tracePt t="43611" x="5634038" y="6143625"/>
          <p14:tracePt t="43619" x="5565775" y="6143625"/>
          <p14:tracePt t="43627" x="5507038" y="6143625"/>
          <p14:tracePt t="43637" x="5438775" y="6143625"/>
          <p14:tracePt t="43643" x="5380038" y="6143625"/>
          <p14:tracePt t="43653" x="5319713" y="6143625"/>
          <p14:tracePt t="43659" x="5268913" y="6143625"/>
          <p14:tracePt t="43669" x="5218113" y="6143625"/>
          <p14:tracePt t="43674" x="5167313" y="6143625"/>
          <p14:tracePt t="43685" x="5116513" y="6143625"/>
          <p14:tracePt t="43691" x="5073650" y="6143625"/>
          <p14:tracePt t="43700" x="5030788" y="6143625"/>
          <p14:tracePt t="43707" x="4972050" y="6143625"/>
          <p14:tracePt t="43713" x="4919663" y="6143625"/>
          <p14:tracePt t="43723" x="4860925" y="6143625"/>
          <p14:tracePt t="43730" x="4775200" y="6143625"/>
          <p14:tracePt t="43739" x="4716463" y="6143625"/>
          <p14:tracePt t="43747" x="4648200" y="6143625"/>
          <p14:tracePt t="43754" x="4572000" y="6143625"/>
          <p14:tracePt t="43762" x="4503738" y="6143625"/>
          <p14:tracePt t="43770" x="4445000" y="6143625"/>
          <p14:tracePt t="43778" x="4376738" y="6143625"/>
          <p14:tracePt t="43786" x="4325938" y="6143625"/>
          <p14:tracePt t="43795" x="4300538" y="6143625"/>
          <p14:tracePt t="43803" x="4224338" y="6143625"/>
          <p14:tracePt t="43811" x="4171950" y="6143625"/>
          <p14:tracePt t="43819" x="4130675" y="6143625"/>
          <p14:tracePt t="43827" x="4087813" y="6143625"/>
          <p14:tracePt t="43836" x="4062413" y="6143625"/>
          <p14:tracePt t="43843" x="4044950" y="6143625"/>
          <p14:tracePt t="43854" x="4011613" y="6143625"/>
          <p14:tracePt t="43858" x="3976688" y="6143625"/>
          <p14:tracePt t="43868" x="3951288" y="6143625"/>
          <p14:tracePt t="43875" x="3925888" y="6153150"/>
          <p14:tracePt t="43885" x="3900488" y="6153150"/>
          <p14:tracePt t="43892" x="3883025" y="6153150"/>
          <p14:tracePt t="43897" x="3857625" y="6161088"/>
          <p14:tracePt t="43906" x="3841750" y="6161088"/>
          <p14:tracePt t="43914" x="3832225" y="6161088"/>
          <p14:tracePt t="43923" x="3816350" y="6169025"/>
          <p14:tracePt t="43930" x="3790950" y="6178550"/>
          <p14:tracePt t="43947" x="3773488" y="6186488"/>
          <p14:tracePt t="44123" x="3763963" y="6186488"/>
          <p14:tracePt t="44139" x="3756025" y="6186488"/>
          <p14:tracePt t="44146" x="3738563" y="6186488"/>
          <p14:tracePt t="44154" x="3738563" y="6178550"/>
          <p14:tracePt t="44162" x="3730625" y="6178550"/>
          <p14:tracePt t="44171" x="3713163" y="6161088"/>
          <p14:tracePt t="44178" x="3713163" y="6153150"/>
          <p14:tracePt t="44187" x="3705225" y="6135688"/>
          <p14:tracePt t="44195" x="3687763" y="6118225"/>
          <p14:tracePt t="44202" x="3671888" y="6102350"/>
          <p14:tracePt t="44211" x="3662363" y="6092825"/>
          <p14:tracePt t="44218" x="3646488" y="6067425"/>
          <p14:tracePt t="44227" x="3646488" y="6049963"/>
          <p14:tracePt t="44236" x="3646488" y="6042025"/>
          <p14:tracePt t="44243" x="3629025" y="6034088"/>
          <p14:tracePt t="44253" x="3619500" y="6024563"/>
          <p14:tracePt t="44259" x="3619500" y="6016625"/>
          <p14:tracePt t="44275" x="3603625" y="5999163"/>
          <p14:tracePt t="44282" x="3603625" y="5991225"/>
          <p14:tracePt t="44291" x="3594100" y="5991225"/>
          <p14:tracePt t="44298" x="3586163" y="5983288"/>
          <p14:tracePt t="44306" x="3578225" y="5973763"/>
          <p14:tracePt t="44314" x="3560763" y="5965825"/>
          <p14:tracePt t="44323" x="3552825" y="5965825"/>
          <p14:tracePt t="44330" x="3543300" y="5965825"/>
          <p14:tracePt t="44347" x="3535363" y="5965825"/>
          <p14:tracePt t="44354" x="3517900" y="5965825"/>
          <p14:tracePt t="44362" x="3509963" y="5965825"/>
          <p14:tracePt t="44386" x="3492500" y="5965825"/>
          <p14:tracePt t="44394" x="3484563" y="5965825"/>
          <p14:tracePt t="44403" x="3467100" y="5948363"/>
          <p14:tracePt t="44410" x="3459163" y="5948363"/>
          <p14:tracePt t="44427" x="3449638" y="5932488"/>
          <p14:tracePt t="44453" x="3441700" y="5932488"/>
          <p14:tracePt t="44485" x="3441700" y="5922963"/>
          <p14:tracePt t="44530" x="3441700" y="5915025"/>
          <p14:tracePt t="44731" x="3449638" y="5905500"/>
          <p14:tracePt t="44739" x="3449638" y="5897563"/>
          <p14:tracePt t="44746" x="3449638" y="5889625"/>
          <p14:tracePt t="44754" x="3449638" y="5880100"/>
          <p14:tracePt t="44762" x="3449638" y="5872163"/>
          <p14:tracePt t="44770" x="3449638" y="5864225"/>
          <p14:tracePt t="44778" x="3459163" y="5846763"/>
          <p14:tracePt t="44786" x="3475038" y="5829300"/>
          <p14:tracePt t="44794" x="3475038" y="5821363"/>
          <p14:tracePt t="44804" x="3484563" y="5821363"/>
          <p14:tracePt t="44810" x="3492500" y="5813425"/>
          <p14:tracePt t="44819" x="3502025" y="5795963"/>
          <p14:tracePt t="44827" x="3509963" y="5788025"/>
          <p14:tracePt t="44836" x="3535363" y="5770563"/>
          <p14:tracePt t="44843" x="3552825" y="5761038"/>
          <p14:tracePt t="44853" x="3568700" y="5753100"/>
          <p14:tracePt t="44859" x="3594100" y="5745163"/>
          <p14:tracePt t="44868" x="3619500" y="5727700"/>
          <p14:tracePt t="44882" x="3654425" y="5710238"/>
          <p14:tracePt t="44892" x="3671888" y="5702300"/>
          <p14:tracePt t="44897" x="3697288" y="5694363"/>
          <p14:tracePt t="44907" x="3713163" y="5676900"/>
          <p14:tracePt t="44914" x="3730625" y="5668963"/>
          <p14:tracePt t="44923" x="3748088" y="5659438"/>
          <p14:tracePt t="44931" x="3763963" y="5641975"/>
          <p14:tracePt t="44939" x="3781425" y="5608638"/>
          <p14:tracePt t="44946" x="3781425" y="5600700"/>
          <p14:tracePt t="44954" x="3790950" y="5600700"/>
          <p14:tracePt t="44962" x="3806825" y="5583238"/>
          <p14:tracePt t="44970" x="3824288" y="5557838"/>
          <p14:tracePt t="44978" x="3841750" y="5532438"/>
          <p14:tracePt t="44987" x="3867150" y="5507038"/>
          <p14:tracePt t="44994" x="3883025" y="5489575"/>
          <p14:tracePt t="45004" x="3908425" y="5464175"/>
          <p14:tracePt t="45010" x="3925888" y="5438775"/>
          <p14:tracePt t="45020" x="3943350" y="5405438"/>
          <p14:tracePt t="45026" x="3968750" y="5370513"/>
          <p14:tracePt t="45036" x="3994150" y="5327650"/>
          <p14:tracePt t="45042" x="4037013" y="5294313"/>
          <p14:tracePt t="45053" x="4079875" y="5226050"/>
          <p14:tracePt t="45058" x="4130675" y="5157788"/>
          <p14:tracePt t="45069" x="4171950" y="5106988"/>
          <p14:tracePt t="45074" x="4257675" y="5030788"/>
          <p14:tracePt t="45083" x="4291013" y="4979988"/>
          <p14:tracePt t="45090" x="4351338" y="4929188"/>
          <p14:tracePt t="45097" x="4402138" y="4878388"/>
          <p14:tracePt t="45106" x="4435475" y="4835525"/>
          <p14:tracePt t="45114" x="4478338" y="4802188"/>
          <p14:tracePt t="45123" x="4513263" y="4759325"/>
          <p14:tracePt t="45131" x="4546600" y="4699000"/>
          <p14:tracePt t="45138" x="4589463" y="4605338"/>
          <p14:tracePt t="45146" x="4605338" y="4503738"/>
          <p14:tracePt t="45154" x="4605338" y="4452938"/>
          <p14:tracePt t="45162" x="4605338" y="4445000"/>
          <p14:tracePt t="45171" x="4614863" y="4419600"/>
          <p14:tracePt t="45178" x="4622800" y="4410075"/>
          <p14:tracePt t="45187" x="4630738" y="4394200"/>
          <p14:tracePt t="45194" x="4640263" y="4368800"/>
          <p14:tracePt t="45211" x="4640263" y="4359275"/>
          <p14:tracePt t="45221" x="4640263" y="4351338"/>
          <p14:tracePt t="45227" x="4640263" y="4341813"/>
          <p14:tracePt t="45237" x="4640263" y="4333875"/>
          <p14:tracePt t="45242" x="4640263" y="4325938"/>
          <p14:tracePt t="45252" x="4640263" y="4308475"/>
          <p14:tracePt t="45259" x="4640263" y="4300538"/>
          <p14:tracePt t="45269" x="4640263" y="4291013"/>
          <p14:tracePt t="45274" x="4630738" y="4283075"/>
          <p14:tracePt t="45285" x="4622800" y="4257675"/>
          <p14:tracePt t="45291" x="4614863" y="4232275"/>
          <p14:tracePt t="45297" x="4605338" y="4214813"/>
          <p14:tracePt t="45307" x="4597400" y="4197350"/>
          <p14:tracePt t="45314" x="4579938" y="4156075"/>
          <p14:tracePt t="45322" x="4564063" y="4130675"/>
          <p14:tracePt t="45331" x="4554538" y="4062413"/>
          <p14:tracePt t="45339" x="4546600" y="4027488"/>
          <p14:tracePt t="45346" x="4513263" y="3968750"/>
          <p14:tracePt t="45354" x="4513263" y="3925888"/>
          <p14:tracePt t="45362" x="4495800" y="3875088"/>
          <p14:tracePt t="45371" x="4486275" y="3841750"/>
          <p14:tracePt t="45378" x="4486275" y="3806825"/>
          <p14:tracePt t="45388" x="4486275" y="3781425"/>
          <p14:tracePt t="45394" x="4478338" y="3722688"/>
          <p14:tracePt t="45403" x="4478338" y="3679825"/>
          <p14:tracePt t="45411" x="4478338" y="3619500"/>
          <p14:tracePt t="45420" x="4478338" y="3578225"/>
          <p14:tracePt t="45426" x="4478338" y="3552825"/>
          <p14:tracePt t="45437" x="4478338" y="3502025"/>
          <p14:tracePt t="45443" x="4478338" y="3475038"/>
          <p14:tracePt t="45453" x="4478338" y="3459163"/>
          <p14:tracePt t="45458" x="4478338" y="3433763"/>
          <p14:tracePt t="45468" x="4478338" y="3408363"/>
          <p14:tracePt t="45474" x="4478338" y="3398838"/>
          <p14:tracePt t="45483" x="4478338" y="3373438"/>
          <p14:tracePt t="45491" x="4478338" y="3348038"/>
          <p14:tracePt t="45497" x="4495800" y="3330575"/>
          <p14:tracePt t="45507" x="4495800" y="3314700"/>
          <p14:tracePt t="45514" x="4495800" y="3297238"/>
          <p14:tracePt t="45523" x="4513263" y="3279775"/>
          <p14:tracePt t="45539" x="4521200" y="3271838"/>
          <p14:tracePt t="45546" x="4529138" y="3263900"/>
          <p14:tracePt t="45562" x="4529138" y="3254375"/>
          <p14:tracePt t="45570" x="4538663" y="3238500"/>
          <p14:tracePt t="45611" x="4554538" y="3228975"/>
          <p14:tracePt t="45626" x="4564063" y="3221038"/>
          <p14:tracePt t="45637" x="4564063" y="3211513"/>
          <p14:tracePt t="45642" x="4572000" y="3203575"/>
          <p14:tracePt t="45658" x="4589463" y="3195638"/>
          <p14:tracePt t="45669" x="4589463" y="3186113"/>
          <p14:tracePt t="45674" x="4605338" y="3170238"/>
          <p14:tracePt t="45691" x="4614863" y="3170238"/>
          <p14:tracePt t="45707" x="4630738" y="3160713"/>
          <p14:tracePt t="45714" x="4640263" y="3152775"/>
          <p14:tracePt t="45723" x="4648200" y="3152775"/>
          <p14:tracePt t="45731" x="4657725" y="3152775"/>
          <p14:tracePt t="45739" x="4665663" y="3144838"/>
          <p14:tracePt t="45779" x="4673600" y="3127375"/>
          <p14:tracePt t="45794" x="4683125" y="3127375"/>
          <p14:tracePt t="45810" x="4691063" y="3119438"/>
          <p14:tracePt t="46251" x="4683125" y="3119438"/>
          <p14:tracePt t="46259" x="4673600" y="3119438"/>
          <p14:tracePt t="46274" x="4657725" y="3119438"/>
          <p14:tracePt t="46282" x="4648200" y="3119438"/>
          <p14:tracePt t="46290" x="4640263" y="3119438"/>
          <p14:tracePt t="46298" x="4622800" y="3119438"/>
          <p14:tracePt t="46306" x="4605338" y="3127375"/>
          <p14:tracePt t="46315" x="4579938" y="3127375"/>
          <p14:tracePt t="46322" x="4546600" y="3127375"/>
          <p14:tracePt t="46331" x="4521200" y="3135313"/>
          <p14:tracePt t="46338" x="4495800" y="3144838"/>
          <p14:tracePt t="46346" x="4470400" y="3144838"/>
          <p14:tracePt t="46354" x="4445000" y="3144838"/>
          <p14:tracePt t="46363" x="4410075" y="3152775"/>
          <p14:tracePt t="46371" x="4394200" y="3160713"/>
          <p14:tracePt t="46378" x="4368800" y="3160713"/>
          <p14:tracePt t="46387" x="4341813" y="3160713"/>
          <p14:tracePt t="46394" x="4325938" y="3160713"/>
          <p14:tracePt t="46404" x="4308475" y="3160713"/>
          <p14:tracePt t="46411" x="4300538" y="3160713"/>
          <p14:tracePt t="46421" x="4291013" y="3160713"/>
          <p14:tracePt t="46427" x="4283075" y="3160713"/>
          <p14:tracePt t="46437" x="4275138" y="3160713"/>
          <p14:tracePt t="46490" x="4265613" y="3160713"/>
          <p14:tracePt t="46546" x="4257675" y="3170238"/>
          <p14:tracePt t="46611" x="4257675" y="3178175"/>
          <p14:tracePt t="46627" x="4257675" y="3195638"/>
          <p14:tracePt t="46652" x="4257675" y="3221038"/>
          <p14:tracePt t="46658" x="4257675" y="3228975"/>
          <p14:tracePt t="46668" x="4257675" y="3238500"/>
          <p14:tracePt t="46675" x="4257675" y="3254375"/>
          <p14:tracePt t="46681" x="4257675" y="3271838"/>
          <p14:tracePt t="46690" x="4257675" y="3289300"/>
          <p14:tracePt t="46698" x="4257675" y="3305175"/>
          <p14:tracePt t="46706" x="4257675" y="3330575"/>
          <p14:tracePt t="46715" x="4240213" y="3355975"/>
          <p14:tracePt t="46723" x="4232275" y="3373438"/>
          <p14:tracePt t="46731" x="4206875" y="3408363"/>
          <p14:tracePt t="46739" x="4189413" y="3424238"/>
          <p14:tracePt t="46746" x="4189413" y="3433763"/>
          <p14:tracePt t="46754" x="4171950" y="3459163"/>
          <p14:tracePt t="46771" x="4156075" y="3475038"/>
          <p14:tracePt t="46779" x="4156075" y="3492500"/>
          <p14:tracePt t="46795" x="4146550" y="3509963"/>
          <p14:tracePt t="46804" x="4130675" y="3527425"/>
          <p14:tracePt t="46821" x="4121150" y="3552825"/>
          <p14:tracePt t="46827" x="4105275" y="3568700"/>
          <p14:tracePt t="46842" x="4105275" y="3594100"/>
          <p14:tracePt t="46853" x="4105275" y="3619500"/>
          <p14:tracePt t="46859" x="4095750" y="3619500"/>
          <p14:tracePt t="46866" x="4087813" y="3646488"/>
          <p14:tracePt t="46874" x="4079875" y="3654425"/>
          <p14:tracePt t="46882" x="4062413" y="3679825"/>
          <p14:tracePt t="46890" x="4052888" y="3697288"/>
          <p14:tracePt t="46900" x="4052888" y="3705225"/>
          <p14:tracePt t="46906" x="4044950" y="3713163"/>
          <p14:tracePt t="46915" x="4027488" y="3738563"/>
          <p14:tracePt t="46923" x="4019550" y="3756025"/>
          <p14:tracePt t="46930" x="4011613" y="3763963"/>
          <p14:tracePt t="46938" x="4002088" y="3790950"/>
          <p14:tracePt t="46946" x="4002088" y="3806825"/>
          <p14:tracePt t="46955" x="4002088" y="3824288"/>
          <p14:tracePt t="46963" x="3994150" y="3849688"/>
          <p14:tracePt t="46972" x="3986213" y="3883025"/>
          <p14:tracePt t="46979" x="3986213" y="3908425"/>
          <p14:tracePt t="46987" x="3976688" y="3943350"/>
          <p14:tracePt t="46994" x="3976688" y="3968750"/>
          <p14:tracePt t="47004" x="3976688" y="3994150"/>
          <p14:tracePt t="47011" x="3976688" y="4027488"/>
          <p14:tracePt t="47021" x="3968750" y="4044950"/>
          <p14:tracePt t="47027" x="3968750" y="4079875"/>
          <p14:tracePt t="47037" x="3960813" y="4105275"/>
          <p14:tracePt t="47043" x="3960813" y="4130675"/>
          <p14:tracePt t="47053" x="3943350" y="4146550"/>
          <p14:tracePt t="47058" x="3943350" y="4171950"/>
          <p14:tracePt t="47067" x="3943350" y="4197350"/>
          <p14:tracePt t="47075" x="3943350" y="4214813"/>
          <p14:tracePt t="47081" x="3943350" y="4240213"/>
          <p14:tracePt t="47090" x="3943350" y="4265613"/>
          <p14:tracePt t="47098" x="3943350" y="4283075"/>
          <p14:tracePt t="47107" x="3943350" y="4300538"/>
          <p14:tracePt t="47115" x="3935413" y="4325938"/>
          <p14:tracePt t="47123" x="3935413" y="4341813"/>
          <p14:tracePt t="47130" x="3925888" y="4376738"/>
          <p14:tracePt t="47139" x="3925888" y="4402138"/>
          <p14:tracePt t="47146" x="3917950" y="4427538"/>
          <p14:tracePt t="47154" x="3917950" y="4470400"/>
          <p14:tracePt t="47162" x="3908425" y="4503738"/>
          <p14:tracePt t="47171" x="3900488" y="4521200"/>
          <p14:tracePt t="47179" x="3892550" y="4546600"/>
          <p14:tracePt t="47187" x="3892550" y="4572000"/>
          <p14:tracePt t="47194" x="3892550" y="4589463"/>
          <p14:tracePt t="47204" x="3883025" y="4614863"/>
          <p14:tracePt t="47210" x="3875088" y="4640263"/>
          <p14:tracePt t="47221" x="3875088" y="4657725"/>
          <p14:tracePt t="47227" x="3867150" y="4657725"/>
          <p14:tracePt t="47237" x="3867150" y="4665663"/>
          <p14:tracePt t="47242" x="3857625" y="4683125"/>
          <p14:tracePt t="47259" x="3857625" y="4691063"/>
          <p14:tracePt t="47266" x="3857625" y="4699000"/>
          <p14:tracePt t="47275" x="3849688" y="4699000"/>
          <p14:tracePt t="47291" x="3849688" y="4716463"/>
          <p14:tracePt t="47298" x="3849688" y="4724400"/>
          <p14:tracePt t="47315" x="3849688" y="4733925"/>
          <p14:tracePt t="47330" x="3849688" y="4741863"/>
          <p14:tracePt t="47339" x="3849688" y="4749800"/>
          <p14:tracePt t="47346" x="3849688" y="4759325"/>
          <p14:tracePt t="47363" x="3849688" y="4775200"/>
          <p14:tracePt t="47395" x="3849688" y="4784725"/>
          <p14:tracePt t="47411" x="3849688" y="4792663"/>
          <p14:tracePt t="47437" x="3841750" y="4810125"/>
          <p14:tracePt t="47579" x="3841750" y="4818063"/>
          <p14:tracePt t="47643" x="3832225" y="4827588"/>
          <p14:tracePt t="47659" x="3816350" y="4843463"/>
          <p14:tracePt t="47667" x="3806825" y="4860925"/>
          <p14:tracePt t="47674" x="3790950" y="4868863"/>
          <p14:tracePt t="47681" x="3773488" y="4878388"/>
          <p14:tracePt t="47691" x="3748088" y="4903788"/>
          <p14:tracePt t="47699" x="3730625" y="4911725"/>
          <p14:tracePt t="47706" x="3722688" y="4929188"/>
          <p14:tracePt t="47715" x="3713163" y="4946650"/>
          <p14:tracePt t="47723" x="3697288" y="4954588"/>
          <p14:tracePt t="47730" x="3679825" y="4979988"/>
          <p14:tracePt t="47738" x="3671888" y="5005388"/>
          <p14:tracePt t="47747" x="3654425" y="5030788"/>
          <p14:tracePt t="47754" x="3646488" y="5056188"/>
          <p14:tracePt t="47762" x="3636963" y="5073650"/>
          <p14:tracePt t="47772" x="3611563" y="5124450"/>
          <p14:tracePt t="47780" x="3611563" y="5141913"/>
          <p14:tracePt t="47788" x="3603625" y="5157788"/>
          <p14:tracePt t="47794" x="3603625" y="5183188"/>
          <p14:tracePt t="47804" x="3594100" y="5208588"/>
          <p14:tracePt t="47821" x="3594100" y="5226050"/>
          <p14:tracePt t="47827" x="3594100" y="5235575"/>
          <p14:tracePt t="47837" x="3586163" y="5260975"/>
          <p14:tracePt t="47843" x="3586163" y="5268913"/>
          <p14:tracePt t="47850" x="3586163" y="5286375"/>
          <p14:tracePt t="47858" x="3586163" y="5294313"/>
          <p14:tracePt t="47865" x="3586163" y="5302250"/>
          <p14:tracePt t="47874" x="3586163" y="5319713"/>
          <p14:tracePt t="47882" x="3586163" y="5327650"/>
          <p14:tracePt t="47900" x="3586163" y="5345113"/>
          <p14:tracePt t="47907" x="3586163" y="5362575"/>
          <p14:tracePt t="47916" x="3586163" y="5380038"/>
          <p14:tracePt t="47924" x="3586163" y="5395913"/>
          <p14:tracePt t="47930" x="3586163" y="5405438"/>
          <p14:tracePt t="47939" x="3594100" y="5421313"/>
          <p14:tracePt t="47947" x="3594100" y="5430838"/>
          <p14:tracePt t="47954" x="3594100" y="5438775"/>
          <p14:tracePt t="47962" x="3594100" y="5456238"/>
          <p14:tracePt t="47971" x="3603625" y="5464175"/>
          <p14:tracePt t="47979" x="3611563" y="5481638"/>
          <p14:tracePt t="47988" x="3611563" y="5497513"/>
          <p14:tracePt t="48004" x="3619500" y="5514975"/>
          <p14:tracePt t="48011" x="3629025" y="5532438"/>
          <p14:tracePt t="48026" x="3636963" y="5549900"/>
          <p14:tracePt t="48037" x="3646488" y="5557838"/>
          <p14:tracePt t="48059" x="3646488" y="5565775"/>
          <p14:tracePt t="48065" x="3646488" y="5575300"/>
          <p14:tracePt t="48074" x="3654425" y="5583238"/>
          <p14:tracePt t="48082" x="3654425" y="5591175"/>
          <p14:tracePt t="48090" x="3654425" y="5608638"/>
          <p14:tracePt t="48099" x="3662363" y="5608638"/>
          <p14:tracePt t="48107" x="3671888" y="5616575"/>
          <p14:tracePt t="48114" x="3671888" y="5634038"/>
          <p14:tracePt t="48122" x="3671888" y="5641975"/>
          <p14:tracePt t="48130" x="3679825" y="5659438"/>
          <p14:tracePt t="48139" x="3679825" y="5668963"/>
          <p14:tracePt t="48154" x="3679825" y="5676900"/>
          <p14:tracePt t="48163" x="3679825" y="5684838"/>
          <p14:tracePt t="48291" x="3679825" y="5676900"/>
          <p14:tracePt t="48307" x="3679825" y="5668963"/>
          <p14:tracePt t="48330" x="3679825" y="5651500"/>
          <p14:tracePt t="48362" x="3679825" y="5641975"/>
          <p14:tracePt t="48394" x="3679825" y="5634038"/>
          <p14:tracePt t="48754" x="3679825" y="5626100"/>
          <p14:tracePt t="48763" x="3671888" y="5626100"/>
          <p14:tracePt t="48771" x="3662363" y="5608638"/>
          <p14:tracePt t="48827" x="3662363" y="5591175"/>
          <p14:tracePt t="48837" x="3662363" y="5583238"/>
          <p14:tracePt t="48843" x="3662363" y="5565775"/>
          <p14:tracePt t="48853" x="3662363" y="5557838"/>
          <p14:tracePt t="48859" x="3662363" y="5549900"/>
          <p14:tracePt t="55523" x="3662363" y="5540375"/>
          <p14:tracePt t="55563" x="3679825" y="5540375"/>
          <p14:tracePt t="55570" x="3697288" y="5557838"/>
          <p14:tracePt t="55578" x="3722688" y="5583238"/>
          <p14:tracePt t="55585" x="3748088" y="5608638"/>
          <p14:tracePt t="55594" x="3773488" y="5626100"/>
          <p14:tracePt t="55603" x="3824288" y="5659438"/>
          <p14:tracePt t="55611" x="3857625" y="5702300"/>
          <p14:tracePt t="55619" x="3925888" y="5727700"/>
          <p14:tracePt t="55627" x="4002088" y="5761038"/>
          <p14:tracePt t="55634" x="4052888" y="5795963"/>
          <p14:tracePt t="55643" x="4130675" y="5821363"/>
          <p14:tracePt t="55650" x="4197350" y="5854700"/>
          <p14:tracePt t="55658" x="4275138" y="5889625"/>
          <p14:tracePt t="55667" x="4351338" y="5897563"/>
          <p14:tracePt t="55675" x="4427538" y="5922963"/>
          <p14:tracePt t="55682" x="4460875" y="5940425"/>
          <p14:tracePt t="55692" x="4521200" y="5948363"/>
          <p14:tracePt t="55698" x="4579938" y="5957888"/>
          <p14:tracePt t="55708" x="4622800" y="5965825"/>
          <p14:tracePt t="55714" x="4673600" y="5983288"/>
          <p14:tracePt t="55724" x="4733925" y="6008688"/>
          <p14:tracePt t="55731" x="4784725" y="6016625"/>
          <p14:tracePt t="55740" x="4827588" y="6034088"/>
          <p14:tracePt t="55747" x="4868863" y="6034088"/>
          <p14:tracePt t="55757" x="4903788" y="6042025"/>
          <p14:tracePt t="55762" x="4954588" y="6059488"/>
          <p14:tracePt t="55770" x="4997450" y="6059488"/>
          <p14:tracePt t="55779" x="5030788" y="6067425"/>
          <p14:tracePt t="55785" x="5073650" y="6084888"/>
          <p14:tracePt t="55794" x="5106988" y="6084888"/>
          <p14:tracePt t="55803" x="5157788" y="6084888"/>
          <p14:tracePt t="55811" x="5208588" y="6084888"/>
          <p14:tracePt t="55819" x="5276850" y="6084888"/>
          <p14:tracePt t="55827" x="5362575" y="6084888"/>
          <p14:tracePt t="55834" x="5421313" y="6084888"/>
          <p14:tracePt t="55843" x="5507038" y="6084888"/>
          <p14:tracePt t="55850" x="5591175" y="6084888"/>
          <p14:tracePt t="55858" x="5659438" y="6084888"/>
          <p14:tracePt t="55867" x="5735638" y="6084888"/>
          <p14:tracePt t="55874" x="5778500" y="6084888"/>
          <p14:tracePt t="55883" x="5821363" y="6084888"/>
          <p14:tracePt t="55903" x="5872163" y="6084888"/>
          <p14:tracePt t="55910" x="5880100" y="6084888"/>
          <p14:tracePt t="55914" x="5905500" y="6084888"/>
          <p14:tracePt t="55931" x="5922963" y="6084888"/>
          <p14:tracePt t="55941" x="5932488" y="6084888"/>
          <p14:tracePt t="55956" x="5940425" y="6084888"/>
          <p14:tracePt t="55962" x="5957888" y="6084888"/>
          <p14:tracePt t="55970" x="5983288" y="6084888"/>
          <p14:tracePt t="55978" x="5999163" y="6076950"/>
          <p14:tracePt t="55986" x="6016625" y="6076950"/>
          <p14:tracePt t="55994" x="6034088" y="6076950"/>
          <p14:tracePt t="56003" x="6049963" y="6076950"/>
          <p14:tracePt t="56010" x="6076950" y="6067425"/>
          <p14:tracePt t="56019" x="6102350" y="6059488"/>
          <p14:tracePt t="56027" x="6110288" y="6049963"/>
          <p14:tracePt t="56034" x="6135688" y="6049963"/>
          <p14:tracePt t="56042" x="6143625" y="6049963"/>
          <p14:tracePt t="56050" x="6161088" y="6049963"/>
          <p14:tracePt t="56059" x="6178550" y="6049963"/>
          <p14:tracePt t="56067" x="6178550" y="6042025"/>
          <p14:tracePt t="56075" x="6203950" y="6042025"/>
          <p14:tracePt t="56092" x="6221413" y="6042025"/>
          <p14:tracePt t="56099" x="6229350" y="6042025"/>
          <p14:tracePt t="56124" x="6237288" y="6034088"/>
          <p14:tracePt t="56227" x="6246813" y="6034088"/>
          <p14:tracePt t="57515" x="6254750" y="6034088"/>
          <p14:tracePt t="57555" x="6254750" y="6024563"/>
          <p14:tracePt t="58524" x="6262688" y="6024563"/>
          <p14:tracePt t="58540" x="6262688" y="6016625"/>
          <p14:tracePt t="58547" x="6272213" y="6016625"/>
          <p14:tracePt t="58579" x="6280150" y="5999163"/>
          <p14:tracePt t="58858" x="6288088" y="5991225"/>
          <p14:tracePt t="58877" x="6297613" y="5991225"/>
          <p14:tracePt t="58882" x="6305550" y="5983288"/>
          <p14:tracePt t="58893" x="6323013" y="5973763"/>
          <p14:tracePt t="58909" x="6338888" y="5965825"/>
          <p14:tracePt t="58931" x="6356350" y="5957888"/>
          <p14:tracePt t="58941" x="6365875" y="5957888"/>
          <p14:tracePt t="58947" x="6381750" y="5957888"/>
          <p14:tracePt t="58953" x="6399213" y="5948363"/>
          <p14:tracePt t="58963" x="6424613" y="5940425"/>
          <p14:tracePt t="58970" x="6442075" y="5932488"/>
          <p14:tracePt t="58978" x="6457950" y="5932488"/>
          <p14:tracePt t="58987" x="6483350" y="5932488"/>
          <p14:tracePt t="58994" x="6492875" y="5922963"/>
          <p14:tracePt t="59002" x="6510338" y="5922963"/>
          <p14:tracePt t="59010" x="6518275" y="5922963"/>
          <p14:tracePt t="59018" x="6518275" y="5915025"/>
          <p14:tracePt t="59171" x="6526213" y="5915025"/>
          <p14:tracePt t="59186" x="6543675" y="5915025"/>
          <p14:tracePt t="59194" x="6543675" y="5905500"/>
          <p14:tracePt t="59202" x="6551613" y="5905500"/>
          <p14:tracePt t="59210" x="6561138" y="5897563"/>
          <p14:tracePt t="59219" x="6569075" y="5889625"/>
          <p14:tracePt t="59226" x="6577013" y="5889625"/>
          <p14:tracePt t="59234" x="6594475" y="5889625"/>
          <p14:tracePt t="59243" x="6602413" y="5880100"/>
          <p14:tracePt t="59251" x="6611938" y="5872163"/>
          <p14:tracePt t="59260" x="6619875" y="5872163"/>
          <p14:tracePt t="59402" x="6637338" y="5872163"/>
          <p14:tracePt t="59434" x="6645275" y="5872163"/>
          <p14:tracePt t="59490" x="6654800" y="5872163"/>
          <p14:tracePt t="59498" x="6662738" y="5872163"/>
          <p14:tracePt t="59525" x="6670675" y="5872163"/>
          <p14:tracePt t="59531" x="6680200" y="5872163"/>
          <p14:tracePt t="59538" x="6688138" y="5872163"/>
          <p14:tracePt t="59570" x="6696075" y="5872163"/>
          <p14:tracePt t="59610" x="6705600" y="5872163"/>
          <p14:tracePt t="59788" x="6721475" y="5872163"/>
          <p14:tracePt t="59794" x="6731000" y="5872163"/>
          <p14:tracePt t="59810" x="6746875" y="5872163"/>
          <p14:tracePt t="59819" x="6756400" y="5872163"/>
          <p14:tracePt t="59835" x="6764338" y="5872163"/>
          <p14:tracePt t="59842" x="6772275" y="5872163"/>
          <p14:tracePt t="59851" x="6781800" y="5872163"/>
          <p14:tracePt t="59893" x="6789738" y="5872163"/>
          <p14:tracePt t="60138" x="6807200" y="5872163"/>
          <p14:tracePt t="60163" x="6807200" y="5864225"/>
          <p14:tracePt t="60267" x="6815138" y="5864225"/>
          <p14:tracePt t="61018" x="6824663" y="5864225"/>
          <p14:tracePt t="61530" x="6815138" y="5872163"/>
          <p14:tracePt t="61546" x="6815138" y="5880100"/>
          <p14:tracePt t="63115" x="6815138" y="5889625"/>
          <p14:tracePt t="63130" x="6815138" y="5897563"/>
          <p14:tracePt t="63162" x="6815138" y="5905500"/>
          <p14:tracePt t="63179" x="6815138" y="5915025"/>
          <p14:tracePt t="63211" x="6815138" y="5922963"/>
          <p14:tracePt t="63586" x="6824663" y="5922963"/>
          <p14:tracePt t="63602" x="6832600" y="5932488"/>
          <p14:tracePt t="63658" x="6832600" y="5940425"/>
          <p14:tracePt t="64714" x="6840538" y="5940425"/>
          <p14:tracePt t="64818" x="6850063" y="5940425"/>
          <p14:tracePt t="64850" x="6865938" y="5940425"/>
          <p14:tracePt t="64860" x="6875463" y="5940425"/>
          <p14:tracePt t="64938" x="6883400" y="5932488"/>
          <p14:tracePt t="64971" x="6891338" y="5932488"/>
          <p14:tracePt t="65018" x="6908800" y="5932488"/>
          <p14:tracePt t="65059" x="6916738" y="5932488"/>
          <p14:tracePt t="65107" x="6934200" y="5915025"/>
          <p14:tracePt t="65138" x="6943725" y="5915025"/>
          <p14:tracePt t="65154" x="6951663" y="5905500"/>
          <p14:tracePt t="65171" x="6959600" y="5905500"/>
          <p14:tracePt t="65179" x="6969125" y="5905500"/>
          <p14:tracePt t="65213" x="6977063" y="5905500"/>
          <p14:tracePt t="65229" x="6985000" y="5897563"/>
          <p14:tracePt t="65259" x="6985000" y="5889625"/>
          <p14:tracePt t="65307" x="7002463" y="5880100"/>
          <p14:tracePt t="65330" x="7010400" y="5880100"/>
          <p14:tracePt t="65363" x="7019925" y="5880100"/>
          <p14:tracePt t="65394" x="7035800" y="5880100"/>
          <p14:tracePt t="65413" x="7045325" y="5880100"/>
          <p14:tracePt t="65483" x="7061200" y="5880100"/>
          <p14:tracePt t="65531" x="7070725" y="5880100"/>
          <p14:tracePt t="65562" x="7078663" y="5880100"/>
          <p14:tracePt t="65659" x="7096125" y="5880100"/>
          <p14:tracePt t="65762" x="7104063" y="5880100"/>
          <p14:tracePt t="65794" x="7113588" y="5880100"/>
          <p14:tracePt t="65899" x="7121525" y="5880100"/>
          <p14:tracePt t="66370" x="7129463" y="5880100"/>
          <p14:tracePt t="66532" x="7138988" y="5880100"/>
          <p14:tracePt t="66546" x="7146925" y="5872163"/>
          <p14:tracePt t="66554" x="7164388" y="5864225"/>
          <p14:tracePt t="66571" x="7180263" y="5864225"/>
          <p14:tracePt t="66579" x="7189788" y="5864225"/>
          <p14:tracePt t="66586" x="7197725" y="5854700"/>
          <p14:tracePt t="66597" x="7205663" y="5854700"/>
          <p14:tracePt t="66602" x="7215188" y="5846763"/>
          <p14:tracePt t="66612" x="7232650" y="5846763"/>
          <p14:tracePt t="66619" x="7248525" y="5838825"/>
          <p14:tracePt t="66629" x="7248525" y="5829300"/>
          <p14:tracePt t="66634" x="7265988" y="5829300"/>
          <p14:tracePt t="66650" x="7273925" y="5821363"/>
          <p14:tracePt t="69803" x="7273925" y="5829300"/>
          <p14:tracePt t="69819" x="7283450" y="5838825"/>
          <p14:tracePt t="69828" x="7316788" y="5846763"/>
          <p14:tracePt t="69834" x="7334250" y="5854700"/>
          <p14:tracePt t="69841" x="7342188" y="5854700"/>
          <p14:tracePt t="69850" x="7367588" y="5864225"/>
          <p14:tracePt t="69858" x="7385050" y="5880100"/>
          <p14:tracePt t="69867" x="7410450" y="5889625"/>
          <p14:tracePt t="69875" x="7418388" y="5905500"/>
          <p14:tracePt t="69882" x="7427913" y="5915025"/>
          <p14:tracePt t="69893" x="7435850" y="5915025"/>
          <p14:tracePt t="69899" x="7443788" y="5915025"/>
          <p14:tracePt t="70059" x="7443788" y="5922963"/>
          <p14:tracePt t="70074" x="7443788" y="5940425"/>
          <p14:tracePt t="70083" x="7418388" y="5965825"/>
          <p14:tracePt t="70090" x="7392988" y="5991225"/>
          <p14:tracePt t="70106" x="7367588" y="6008688"/>
          <p14:tracePt t="70114" x="7367588" y="6016625"/>
          <p14:tracePt t="70123" x="7350125" y="6034088"/>
          <p14:tracePt t="70131" x="7334250" y="6042025"/>
          <p14:tracePt t="70139" x="7316788" y="6059488"/>
          <p14:tracePt t="70148" x="7273925" y="6067425"/>
          <p14:tracePt t="70154" x="7248525" y="6092825"/>
          <p14:tracePt t="70164" x="7189788" y="6118225"/>
          <p14:tracePt t="70171" x="7180263" y="6118225"/>
          <p14:tracePt t="70181" x="7154863" y="6127750"/>
          <p14:tracePt t="70186" x="7121525" y="6143625"/>
          <p14:tracePt t="70197" x="7104063" y="6153150"/>
          <p14:tracePt t="70203" x="7096125" y="6153150"/>
          <p14:tracePt t="70267" x="7113588" y="6127750"/>
          <p14:tracePt t="70274" x="7138988" y="6110288"/>
          <p14:tracePt t="70283" x="7154863" y="6092825"/>
          <p14:tracePt t="70290" x="7164388" y="6067425"/>
          <p14:tracePt t="70299" x="7180263" y="6059488"/>
          <p14:tracePt t="70306" x="7189788" y="6042025"/>
          <p14:tracePt t="70315" x="7197725" y="6034088"/>
          <p14:tracePt t="70323" x="7205663" y="6034088"/>
          <p14:tracePt t="70332" x="7223125" y="6016625"/>
          <p14:tracePt t="70338" x="7232650" y="6008688"/>
          <p14:tracePt t="70348" x="7248525" y="5999163"/>
          <p14:tracePt t="70354" x="7258050" y="5991225"/>
          <p14:tracePt t="70365" x="7273925" y="5973763"/>
          <p14:tracePt t="70371" x="7283450" y="5965825"/>
          <p14:tracePt t="70380" x="7308850" y="5948363"/>
          <p14:tracePt t="70387" x="7334250" y="5948363"/>
          <p14:tracePt t="70397" x="7350125" y="5932488"/>
          <p14:tracePt t="70403" x="7367588" y="5922963"/>
          <p14:tracePt t="70411" x="7385050" y="5905500"/>
          <p14:tracePt t="70419" x="7418388" y="5889625"/>
          <p14:tracePt t="70426" x="7443788" y="5880100"/>
          <p14:tracePt t="70434" x="7461250" y="5872163"/>
          <p14:tracePt t="70442" x="7486650" y="5854700"/>
          <p14:tracePt t="70451" x="7529513" y="5838825"/>
          <p14:tracePt t="70460" x="7554913" y="5829300"/>
          <p14:tracePt t="70467" x="7588250" y="5813425"/>
          <p14:tracePt t="70474" x="7605713" y="5803900"/>
          <p14:tracePt t="70482" x="7631113" y="5795963"/>
          <p14:tracePt t="70491" x="7656513" y="5788025"/>
          <p14:tracePt t="70499" x="7691438" y="5761038"/>
          <p14:tracePt t="70507" x="7707313" y="5753100"/>
          <p14:tracePt t="70515" x="7732713" y="5735638"/>
          <p14:tracePt t="70523" x="7767638" y="5710238"/>
          <p14:tracePt t="70530" x="7826375" y="5676900"/>
          <p14:tracePt t="70539" x="7861300" y="5651500"/>
          <p14:tracePt t="70549" x="7902575" y="5626100"/>
          <p14:tracePt t="70554" x="7962900" y="5583238"/>
          <p14:tracePt t="70564" x="8031163" y="5549900"/>
          <p14:tracePt t="70571" x="8089900" y="5507038"/>
          <p14:tracePt t="70580" x="8158163" y="5446713"/>
          <p14:tracePt t="70587" x="8208963" y="5421313"/>
          <p14:tracePt t="70597" x="8269288" y="5380038"/>
          <p14:tracePt t="70603" x="8345488" y="5319713"/>
          <p14:tracePt t="70610" x="8421688" y="5276850"/>
          <p14:tracePt t="70619" x="8464550" y="5251450"/>
          <p14:tracePt t="70625" x="8523288" y="5218113"/>
          <p14:tracePt t="70634" x="8599488" y="5175250"/>
          <p14:tracePt t="70643" x="8634413" y="5149850"/>
          <p14:tracePt t="70650" x="8685213" y="5116513"/>
          <p14:tracePt t="70659" x="8736013" y="5099050"/>
          <p14:tracePt t="70667" x="8769350" y="5064125"/>
          <p14:tracePt t="70674" x="8821738" y="5038725"/>
          <p14:tracePt t="70683" x="8863013" y="5005388"/>
          <p14:tracePt t="70690" x="8913813" y="4962525"/>
          <p14:tracePt t="70699" x="8940800" y="4937125"/>
          <p14:tracePt t="70706" x="8956675" y="4911725"/>
          <p14:tracePt t="70714" x="8982075" y="4894263"/>
          <p14:tracePt t="70722" x="9007475" y="4878388"/>
          <p14:tracePt t="70732" x="9032875" y="4860925"/>
          <p14:tracePt t="70738" x="9058275" y="4843463"/>
          <p14:tracePt t="70748" x="9085263" y="4818063"/>
          <p14:tracePt t="70754" x="9110663" y="4792663"/>
          <p14:tracePt t="70764" x="9118600" y="4784725"/>
          <p14:tracePt t="70770" x="9136063" y="476726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BCDA7-3683-435E-AEC8-F58B6810DA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6740" y="1052736"/>
            <a:ext cx="5761336" cy="43170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의사결정표 작성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B412D0F6-C764-48F2-B3A3-3F10E1B14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E209F-4886-45D7-A9B6-A70DB56E2DE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2229" name="그림 1">
            <a:extLst>
              <a:ext uri="{FF2B5EF4-FFF2-40B4-BE49-F238E27FC236}">
                <a16:creationId xmlns:a16="http://schemas.microsoft.com/office/drawing/2014/main" id="{F1E37316-D8D5-464B-B11F-983EE2463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08" y="1571625"/>
            <a:ext cx="7140649" cy="502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87FC25B-F27A-42C2-B851-29E55140073D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 </a:t>
            </a:r>
            <a:r>
              <a:rPr kumimoji="0"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365"/>
    </mc:Choice>
    <mc:Fallback xmlns="">
      <p:transition spd="slow" advTm="206365"/>
    </mc:Fallback>
  </mc:AlternateContent>
  <p:extLst>
    <p:ext uri="{3A86A75C-4F4B-4683-9AE1-C65F6400EC91}">
      <p14:laserTraceLst xmlns:p14="http://schemas.microsoft.com/office/powerpoint/2010/main">
        <p14:tracePtLst>
          <p14:tracePt t="1005" x="8081963" y="4572000"/>
          <p14:tracePt t="1013" x="7418388" y="4767263"/>
          <p14:tracePt t="1023" x="6670675" y="4997450"/>
          <p14:tracePt t="1030" x="5957888" y="5218113"/>
          <p14:tracePt t="1040" x="5208588" y="5395913"/>
          <p14:tracePt t="1044" x="4445000" y="5575300"/>
          <p14:tracePt t="1055" x="3816350" y="5727700"/>
          <p14:tracePt t="1061" x="3254375" y="5813425"/>
          <p14:tracePt t="1071" x="2855913" y="5889625"/>
          <p14:tracePt t="1077" x="2532063" y="5905500"/>
          <p14:tracePt t="1085" x="2379663" y="5905500"/>
          <p14:tracePt t="1094" x="2235200" y="5905500"/>
          <p14:tracePt t="1100" x="2116138" y="5905500"/>
          <p14:tracePt t="1110" x="2014538" y="5905500"/>
          <p14:tracePt t="1116" x="1928813" y="5905500"/>
          <p14:tracePt t="1126" x="1878013" y="5880100"/>
          <p14:tracePt t="1133" x="1827213" y="5864225"/>
          <p14:tracePt t="1141" x="1819275" y="5846763"/>
          <p14:tracePt t="1149" x="1801813" y="5838825"/>
          <p14:tracePt t="1157" x="1784350" y="5813425"/>
          <p14:tracePt t="1165" x="1776413" y="5788025"/>
          <p14:tracePt t="1172" x="1766888" y="5761038"/>
          <p14:tracePt t="1181" x="1751013" y="5710238"/>
          <p14:tracePt t="1190" x="1741488" y="5684838"/>
          <p14:tracePt t="1197" x="1733550" y="5641975"/>
          <p14:tracePt t="1206" x="1733550" y="5600700"/>
          <p14:tracePt t="1214" x="1725613" y="5583238"/>
          <p14:tracePt t="1222" x="1725613" y="5549900"/>
          <p14:tracePt t="1229" x="1725613" y="5540375"/>
          <p14:tracePt t="1470" x="1700213" y="5540375"/>
          <p14:tracePt t="1477" x="1682750" y="5557838"/>
          <p14:tracePt t="1493" x="1657350" y="5557838"/>
          <p14:tracePt t="1499" x="1639888" y="5575300"/>
          <p14:tracePt t="1510" x="1614488" y="5583238"/>
          <p14:tracePt t="1517" x="1597025" y="5600700"/>
          <p14:tracePt t="1525" x="1581150" y="5600700"/>
          <p14:tracePt t="1534" x="1555750" y="5616575"/>
          <p14:tracePt t="1541" x="1538288" y="5626100"/>
          <p14:tracePt t="1549" x="1530350" y="5626100"/>
          <p14:tracePt t="1556" x="1504950" y="5634038"/>
          <p14:tracePt t="1565" x="1470025" y="5634038"/>
          <p14:tracePt t="1573" x="1427163" y="5634038"/>
          <p14:tracePt t="1581" x="1401763" y="5634038"/>
          <p14:tracePt t="1589" x="1360488" y="5634038"/>
          <p14:tracePt t="1597" x="1325563" y="5634038"/>
          <p14:tracePt t="1606" x="1308100" y="5634038"/>
          <p14:tracePt t="1613" x="1292225" y="5634038"/>
          <p14:tracePt t="1623" x="1274763" y="5634038"/>
          <p14:tracePt t="1781" x="1266825" y="5634038"/>
          <p14:tracePt t="1814" x="1266825" y="5616575"/>
          <p14:tracePt t="1829" x="1266825" y="5608638"/>
          <p14:tracePt t="1846" x="1266825" y="5600700"/>
          <p14:tracePt t="2159" x="1266825" y="5575300"/>
          <p14:tracePt t="2165" x="1308100" y="5540375"/>
          <p14:tracePt t="2174" x="1385888" y="5497513"/>
          <p14:tracePt t="2182" x="1444625" y="5464175"/>
          <p14:tracePt t="2190" x="1512888" y="5438775"/>
          <p14:tracePt t="2197" x="1571625" y="5405438"/>
          <p14:tracePt t="2206" x="1622425" y="5380038"/>
          <p14:tracePt t="2213" x="1631950" y="5370513"/>
          <p14:tracePt t="2223" x="1649413" y="5362575"/>
          <p14:tracePt t="2230" x="1674813" y="5345113"/>
          <p14:tracePt t="2239" x="1690688" y="5327650"/>
          <p14:tracePt t="2245" x="1708150" y="5302250"/>
          <p14:tracePt t="2255" x="1733550" y="5268913"/>
          <p14:tracePt t="2261" x="1741488" y="5251450"/>
          <p14:tracePt t="2271" x="1784350" y="5208588"/>
          <p14:tracePt t="2277" x="1827213" y="5149850"/>
          <p14:tracePt t="2284" x="1860550" y="5099050"/>
          <p14:tracePt t="2294" x="1903413" y="5030788"/>
          <p14:tracePt t="2309" x="1920875" y="4979988"/>
          <p14:tracePt t="2317" x="1928813" y="4946650"/>
          <p14:tracePt t="2326" x="1928813" y="4886325"/>
          <p14:tracePt t="2334" x="1928813" y="4827588"/>
          <p14:tracePt t="2348" x="1928813" y="4818063"/>
          <p14:tracePt t="2493" x="1911350" y="4868863"/>
          <p14:tracePt t="2500" x="1885950" y="4929188"/>
          <p14:tracePt t="2509" x="1870075" y="4954588"/>
          <p14:tracePt t="2517" x="1835150" y="5005388"/>
          <p14:tracePt t="2525" x="1801813" y="5038725"/>
          <p14:tracePt t="2532" x="1776413" y="5056188"/>
          <p14:tracePt t="2542" x="1741488" y="5073650"/>
          <p14:tracePt t="2549" x="1716088" y="5099050"/>
          <p14:tracePt t="2557" x="1690688" y="5106988"/>
          <p14:tracePt t="2564" x="1682750" y="5106988"/>
          <p14:tracePt t="2574" x="1674813" y="5106988"/>
          <p14:tracePt t="2590" x="1674813" y="5073650"/>
          <p14:tracePt t="2597" x="1700213" y="4997450"/>
          <p14:tracePt t="2606" x="1725613" y="4911725"/>
          <p14:tracePt t="2613" x="1741488" y="4810125"/>
          <p14:tracePt t="2622" x="1741488" y="4741863"/>
          <p14:tracePt t="2629" x="1751013" y="4683125"/>
          <p14:tracePt t="2640" x="1751013" y="4622800"/>
          <p14:tracePt t="2645" x="1751013" y="4554538"/>
          <p14:tracePt t="2655" x="1776413" y="4503738"/>
          <p14:tracePt t="2661" x="1776413" y="4460875"/>
          <p14:tracePt t="2669" x="1793875" y="4435475"/>
          <p14:tracePt t="2677" x="1793875" y="4410075"/>
          <p14:tracePt t="2684" x="1793875" y="4402138"/>
          <p14:tracePt t="2694" x="1793875" y="4384675"/>
          <p14:tracePt t="2701" x="1793875" y="4359275"/>
          <p14:tracePt t="2710" x="1793875" y="4351338"/>
          <p14:tracePt t="2718" x="1793875" y="4333875"/>
          <p14:tracePt t="2725" x="1793875" y="4316413"/>
          <p14:tracePt t="2734" x="1793875" y="4308475"/>
          <p14:tracePt t="2741" x="1784350" y="4291013"/>
          <p14:tracePt t="2749" x="1784350" y="4283075"/>
          <p14:tracePt t="2765" x="1776413" y="4283075"/>
          <p14:tracePt t="2781" x="1766888" y="4275138"/>
          <p14:tracePt t="2797" x="1758950" y="4275138"/>
          <p14:tracePt t="2812" x="1733550" y="4265613"/>
          <p14:tracePt t="2824" x="1716088" y="4257675"/>
          <p14:tracePt t="2829" x="1700213" y="4249738"/>
          <p14:tracePt t="2839" x="1674813" y="4240213"/>
          <p14:tracePt t="2845" x="1639888" y="4224338"/>
          <p14:tracePt t="2855" x="1614488" y="4206875"/>
          <p14:tracePt t="2860" x="1581150" y="4181475"/>
          <p14:tracePt t="2869" x="1555750" y="4164013"/>
          <p14:tracePt t="2877" x="1520825" y="4146550"/>
          <p14:tracePt t="2884" x="1495425" y="4130675"/>
          <p14:tracePt t="2903" x="1444625" y="4079875"/>
          <p14:tracePt t="2908" x="1393825" y="4037013"/>
          <p14:tracePt t="2918" x="1343025" y="3968750"/>
          <p14:tracePt t="2926" x="1292225" y="3925888"/>
          <p14:tracePt t="2933" x="1257300" y="3900488"/>
          <p14:tracePt t="2941" x="1241425" y="3883025"/>
          <p14:tracePt t="2949" x="1241425" y="3875088"/>
          <p14:tracePt t="2958" x="1241425" y="3867150"/>
          <p14:tracePt t="2965" x="1241425" y="3857625"/>
          <p14:tracePt t="2975" x="1241425" y="3849688"/>
          <p14:tracePt t="2981" x="1241425" y="3832225"/>
          <p14:tracePt t="2989" x="1249363" y="3824288"/>
          <p14:tracePt t="2997" x="1266825" y="3816350"/>
          <p14:tracePt t="3006" x="1266825" y="3806825"/>
          <p14:tracePt t="3013" x="1274763" y="3798888"/>
          <p14:tracePt t="3023" x="1282700" y="3798888"/>
          <p14:tracePt t="3028" x="1292225" y="3790950"/>
          <p14:tracePt t="3039" x="1300163" y="3773488"/>
          <p14:tracePt t="3045" x="1317625" y="3763963"/>
          <p14:tracePt t="3055" x="1325563" y="3756025"/>
          <p14:tracePt t="3060" x="1325563" y="3748088"/>
          <p14:tracePt t="3070" x="1343025" y="3730625"/>
          <p14:tracePt t="3077" x="1360488" y="3722688"/>
          <p14:tracePt t="3084" x="1368425" y="3705225"/>
          <p14:tracePt t="3092" x="1368425" y="3697288"/>
          <p14:tracePt t="3101" x="1376363" y="3697288"/>
          <p14:tracePt t="3109" x="1385888" y="3687763"/>
          <p14:tracePt t="3118" x="1385888" y="3671888"/>
          <p14:tracePt t="3126" x="1385888" y="3662363"/>
          <p14:tracePt t="3133" x="1385888" y="3636963"/>
          <p14:tracePt t="3141" x="1385888" y="3619500"/>
          <p14:tracePt t="3149" x="1385888" y="3611563"/>
          <p14:tracePt t="3157" x="1385888" y="3586163"/>
          <p14:tracePt t="3165" x="1385888" y="3578225"/>
          <p14:tracePt t="3174" x="1393825" y="3552825"/>
          <p14:tracePt t="3182" x="1393825" y="3535363"/>
          <p14:tracePt t="3191" x="1401763" y="3517900"/>
          <p14:tracePt t="3196" x="1401763" y="3492500"/>
          <p14:tracePt t="3207" x="1401763" y="3475038"/>
          <p14:tracePt t="3214" x="1401763" y="3467100"/>
          <p14:tracePt t="3224" x="1401763" y="3449638"/>
          <p14:tracePt t="3239" x="1401763" y="3441700"/>
          <p14:tracePt t="3533" x="1411288" y="3441700"/>
          <p14:tracePt t="3549" x="1419225" y="3441700"/>
          <p14:tracePt t="3557" x="1427163" y="3433763"/>
          <p14:tracePt t="3629" x="1427163" y="3424238"/>
          <p14:tracePt t="3669" x="1444625" y="3416300"/>
          <p14:tracePt t="3677" x="1512888" y="3390900"/>
          <p14:tracePt t="3684" x="1589088" y="3322638"/>
          <p14:tracePt t="3693" x="1716088" y="3263900"/>
          <p14:tracePt t="3701" x="1801813" y="3203575"/>
          <p14:tracePt t="3710" x="1852613" y="3144838"/>
          <p14:tracePt t="3717" x="1878013" y="3119438"/>
          <p14:tracePt t="3726" x="1911350" y="3076575"/>
          <p14:tracePt t="3732" x="1928813" y="3016250"/>
          <p14:tracePt t="3742" x="1938338" y="2990850"/>
          <p14:tracePt t="3894" x="1920875" y="3041650"/>
          <p14:tracePt t="3901" x="1895475" y="3101975"/>
          <p14:tracePt t="3910" x="1860550" y="3144838"/>
          <p14:tracePt t="3917" x="1835150" y="3221038"/>
          <p14:tracePt t="3925" x="1801813" y="3254375"/>
          <p14:tracePt t="3933" x="1784350" y="3271838"/>
          <p14:tracePt t="3941" x="1751013" y="3289300"/>
          <p14:tracePt t="3948" x="1700213" y="3314700"/>
          <p14:tracePt t="3958" x="1665288" y="3314700"/>
          <p14:tracePt t="3966" x="1639888" y="3314700"/>
          <p14:tracePt t="3974" x="1639888" y="3322638"/>
          <p14:tracePt t="3980" x="1622425" y="3322638"/>
          <p14:tracePt t="3990" x="1606550" y="3322638"/>
          <p14:tracePt t="4007" x="1589088" y="3322638"/>
          <p14:tracePt t="4029" x="1581150" y="3322638"/>
          <p14:tracePt t="4040" x="1563688" y="3305175"/>
          <p14:tracePt t="4044" x="1555750" y="3289300"/>
          <p14:tracePt t="4052" x="1546225" y="3271838"/>
          <p14:tracePt t="4061" x="1530350" y="3263900"/>
          <p14:tracePt t="4068" x="1504950" y="3238500"/>
          <p14:tracePt t="4077" x="1477963" y="3211513"/>
          <p14:tracePt t="4085" x="1462088" y="3186113"/>
          <p14:tracePt t="4094" x="1427163" y="3152775"/>
          <p14:tracePt t="4101" x="1411288" y="3127375"/>
          <p14:tracePt t="4110" x="1385888" y="3101975"/>
          <p14:tracePt t="4117" x="1360488" y="3067050"/>
          <p14:tracePt t="4125" x="1333500" y="3041650"/>
          <p14:tracePt t="4133" x="1300163" y="2990850"/>
          <p14:tracePt t="4141" x="1274763" y="2957513"/>
          <p14:tracePt t="4149" x="1249363" y="2906713"/>
          <p14:tracePt t="4156" x="1231900" y="2881313"/>
          <p14:tracePt t="4166" x="1216025" y="2838450"/>
          <p14:tracePt t="4173" x="1198563" y="2805113"/>
          <p14:tracePt t="4182" x="1189038" y="2770188"/>
          <p14:tracePt t="4190" x="1189038" y="2736850"/>
          <p14:tracePt t="4197" x="1189038" y="2711450"/>
          <p14:tracePt t="4206" x="1181100" y="2693988"/>
          <p14:tracePt t="4213" x="1181100" y="2676525"/>
          <p14:tracePt t="4224" x="1181100" y="2660650"/>
          <p14:tracePt t="4240" x="1181100" y="2651125"/>
          <p14:tracePt t="4452" x="1181100" y="2660650"/>
          <p14:tracePt t="4462" x="1181100" y="2686050"/>
          <p14:tracePt t="4468" x="1189038" y="2736850"/>
          <p14:tracePt t="4477" x="1189038" y="2762250"/>
          <p14:tracePt t="4485" x="1198563" y="2830513"/>
          <p14:tracePt t="4494" x="1206500" y="2897188"/>
          <p14:tracePt t="4501" x="1216025" y="3000375"/>
          <p14:tracePt t="4509" x="1241425" y="3119438"/>
          <p14:tracePt t="4517" x="1266825" y="3221038"/>
          <p14:tracePt t="4525" x="1300163" y="3322638"/>
          <p14:tracePt t="4533" x="1308100" y="3408363"/>
          <p14:tracePt t="4541" x="1325563" y="3484563"/>
          <p14:tracePt t="4549" x="1343025" y="3552825"/>
          <p14:tracePt t="4556" x="1350963" y="3611563"/>
          <p14:tracePt t="4565" x="1360488" y="3671888"/>
          <p14:tracePt t="4573" x="1360488" y="3730625"/>
          <p14:tracePt t="4581" x="1368425" y="3781425"/>
          <p14:tracePt t="4590" x="1368425" y="3798888"/>
          <p14:tracePt t="4597" x="1368425" y="3816350"/>
          <p14:tracePt t="4607" x="1368425" y="3832225"/>
          <p14:tracePt t="4678" x="1368425" y="3798888"/>
          <p14:tracePt t="4684" x="1350963" y="3781425"/>
          <p14:tracePt t="4693" x="1350963" y="3756025"/>
          <p14:tracePt t="4701" x="1333500" y="3697288"/>
          <p14:tracePt t="4710" x="1325563" y="3654425"/>
          <p14:tracePt t="4717" x="1308100" y="3603625"/>
          <p14:tracePt t="4726" x="1308100" y="3535363"/>
          <p14:tracePt t="4734" x="1308100" y="3467100"/>
          <p14:tracePt t="4741" x="1300163" y="3390900"/>
          <p14:tracePt t="4749" x="1300163" y="3305175"/>
          <p14:tracePt t="4756" x="1300163" y="3221038"/>
          <p14:tracePt t="4765" x="1300163" y="3135313"/>
          <p14:tracePt t="4773" x="1300163" y="3033713"/>
          <p14:tracePt t="4781" x="1317625" y="2957513"/>
          <p14:tracePt t="4791" x="1333500" y="2871788"/>
          <p14:tracePt t="4798" x="1333500" y="2805113"/>
          <p14:tracePt t="4807" x="1350963" y="2752725"/>
          <p14:tracePt t="4814" x="1350963" y="2693988"/>
          <p14:tracePt t="4824" x="1360488" y="2651125"/>
          <p14:tracePt t="4829" x="1360488" y="2617788"/>
          <p14:tracePt t="4840" x="1360488" y="2592388"/>
          <p14:tracePt t="4852" x="1360488" y="2566988"/>
          <p14:tracePt t="4868" x="1360488" y="2549525"/>
          <p14:tracePt t="4877" x="1360488" y="2532063"/>
          <p14:tracePt t="4893" x="1360488" y="2506663"/>
          <p14:tracePt t="4902" x="1360488" y="2489200"/>
          <p14:tracePt t="4910" x="1360488" y="2463800"/>
          <p14:tracePt t="4917" x="1360488" y="2447925"/>
          <p14:tracePt t="4925" x="1360488" y="2422525"/>
          <p14:tracePt t="4933" x="1368425" y="2397125"/>
          <p14:tracePt t="4942" x="1368425" y="2371725"/>
          <p14:tracePt t="4949" x="1368425" y="2354263"/>
          <p14:tracePt t="4956" x="1368425" y="2319338"/>
          <p14:tracePt t="4966" x="1368425" y="2293938"/>
          <p14:tracePt t="4974" x="1376363" y="2260600"/>
          <p14:tracePt t="4982" x="1385888" y="2217738"/>
          <p14:tracePt t="4991" x="1393825" y="2184400"/>
          <p14:tracePt t="4997" x="1401763" y="2149475"/>
          <p14:tracePt t="5007" x="1419225" y="2124075"/>
          <p14:tracePt t="5014" x="1419225" y="2108200"/>
          <p14:tracePt t="5023" x="1419225" y="2098675"/>
          <p14:tracePt t="5030" x="1427163" y="2082800"/>
          <p14:tracePt t="5046" x="1427163" y="2073275"/>
          <p14:tracePt t="5052" x="1427163" y="2065338"/>
          <p14:tracePt t="5085" x="1436688" y="2065338"/>
          <p14:tracePt t="5101" x="1444625" y="2055813"/>
          <p14:tracePt t="5109" x="1444625" y="2047875"/>
          <p14:tracePt t="5117" x="1452563" y="2039938"/>
          <p14:tracePt t="5126" x="1462088" y="2039938"/>
          <p14:tracePt t="5141" x="1470025" y="2030413"/>
          <p14:tracePt t="5159" x="1470025" y="2022475"/>
          <p14:tracePt t="5397" x="1477963" y="2022475"/>
          <p14:tracePt t="5413" x="1487488" y="2022475"/>
          <p14:tracePt t="5462" x="1495425" y="2022475"/>
          <p14:tracePt t="5492" x="1504950" y="2022475"/>
          <p14:tracePt t="5597" x="1512888" y="2022475"/>
          <p14:tracePt t="5607" x="1520825" y="2022475"/>
          <p14:tracePt t="5613" x="1538288" y="2022475"/>
          <p14:tracePt t="5639" x="1571625" y="2030413"/>
          <p14:tracePt t="5646" x="1581150" y="2030413"/>
          <p14:tracePt t="5653" x="1606550" y="2039938"/>
          <p14:tracePt t="5660" x="1622425" y="2047875"/>
          <p14:tracePt t="5669" x="1639888" y="2055813"/>
          <p14:tracePt t="5677" x="1657350" y="2055813"/>
          <p14:tracePt t="5686" x="1690688" y="2065338"/>
          <p14:tracePt t="5693" x="1716088" y="2073275"/>
          <p14:tracePt t="5701" x="1751013" y="2073275"/>
          <p14:tracePt t="5709" x="1776413" y="2073275"/>
          <p14:tracePt t="5717" x="1809750" y="2073275"/>
          <p14:tracePt t="5725" x="1852613" y="2073275"/>
          <p14:tracePt t="5733" x="1903413" y="2090738"/>
          <p14:tracePt t="5741" x="1946275" y="2090738"/>
          <p14:tracePt t="5748" x="1989138" y="2098675"/>
          <p14:tracePt t="5758" x="2022475" y="2108200"/>
          <p14:tracePt t="5765" x="2090738" y="2108200"/>
          <p14:tracePt t="5775" x="2149475" y="2108200"/>
          <p14:tracePt t="5781" x="2209800" y="2108200"/>
          <p14:tracePt t="5792" x="2252663" y="2116138"/>
          <p14:tracePt t="5797" x="2311400" y="2124075"/>
          <p14:tracePt t="5807" x="2397125" y="2124075"/>
          <p14:tracePt t="5813" x="2473325" y="2133600"/>
          <p14:tracePt t="5823" x="2532063" y="2133600"/>
          <p14:tracePt t="5830" x="2600325" y="2133600"/>
          <p14:tracePt t="5837" x="2676525" y="2133600"/>
          <p14:tracePt t="5846" x="2719388" y="2141538"/>
          <p14:tracePt t="5852" x="2795588" y="2149475"/>
          <p14:tracePt t="5860" x="2863850" y="2149475"/>
          <p14:tracePt t="5869" x="2922588" y="2149475"/>
          <p14:tracePt t="5876" x="2982913" y="2149475"/>
          <p14:tracePt t="5885" x="3051175" y="2166938"/>
          <p14:tracePt t="5904" x="3221038" y="2166938"/>
          <p14:tracePt t="5908" x="3297238" y="2166938"/>
          <p14:tracePt t="5916" x="3382963" y="2166938"/>
          <p14:tracePt t="5928" x="3441700" y="2174875"/>
          <p14:tracePt t="5932" x="3509963" y="2174875"/>
          <p14:tracePt t="5942" x="3568700" y="2174875"/>
          <p14:tracePt t="5948" x="3636963" y="2174875"/>
          <p14:tracePt t="5959" x="3697288" y="2174875"/>
          <p14:tracePt t="5964" x="3756025" y="2174875"/>
          <p14:tracePt t="5975" x="3798888" y="2174875"/>
          <p14:tracePt t="5980" x="3857625" y="2174875"/>
          <p14:tracePt t="5991" x="3917950" y="2174875"/>
          <p14:tracePt t="5996" x="3986213" y="2174875"/>
          <p14:tracePt t="6008" x="4044950" y="2184400"/>
          <p14:tracePt t="6012" x="4113213" y="2184400"/>
          <p14:tracePt t="6023" x="4197350" y="2184400"/>
          <p14:tracePt t="6028" x="4300538" y="2184400"/>
          <p14:tracePt t="6037" x="4384675" y="2184400"/>
          <p14:tracePt t="6044" x="4495800" y="2184400"/>
          <p14:tracePt t="6052" x="4597400" y="2184400"/>
          <p14:tracePt t="6060" x="4699000" y="2184400"/>
          <p14:tracePt t="6069" x="4792663" y="2184400"/>
          <p14:tracePt t="6076" x="4894263" y="2184400"/>
          <p14:tracePt t="6085" x="4962525" y="2184400"/>
          <p14:tracePt t="6093" x="5038725" y="2184400"/>
          <p14:tracePt t="6100" x="5099050" y="2184400"/>
          <p14:tracePt t="6108" x="5167313" y="2184400"/>
          <p14:tracePt t="6117" x="5200650" y="2174875"/>
          <p14:tracePt t="6126" x="5276850" y="2166938"/>
          <p14:tracePt t="6133" x="5319713" y="2166938"/>
          <p14:tracePt t="6142" x="5362575" y="2166938"/>
          <p14:tracePt t="6149" x="5446713" y="2149475"/>
          <p14:tracePt t="6158" x="5507038" y="2149475"/>
          <p14:tracePt t="6165" x="5583238" y="2141538"/>
          <p14:tracePt t="6175" x="5651500" y="2141538"/>
          <p14:tracePt t="6181" x="5727700" y="2124075"/>
          <p14:tracePt t="6191" x="5788025" y="2124075"/>
          <p14:tracePt t="6196" x="5872163" y="2098675"/>
          <p14:tracePt t="6207" x="5948363" y="2090738"/>
          <p14:tracePt t="6212" x="5999163" y="2090738"/>
          <p14:tracePt t="6224" x="6076950" y="2082800"/>
          <p14:tracePt t="6230" x="6118225" y="2065338"/>
          <p14:tracePt t="6237" x="6194425" y="2055813"/>
          <p14:tracePt t="6246" x="6237288" y="2055813"/>
          <p14:tracePt t="6252" x="6297613" y="2039938"/>
          <p14:tracePt t="6261" x="6356350" y="2039938"/>
          <p14:tracePt t="6269" x="6432550" y="2030413"/>
          <p14:tracePt t="6277" x="6500813" y="2030413"/>
          <p14:tracePt t="6286" x="6561138" y="2014538"/>
          <p14:tracePt t="6294" x="6637338" y="2014538"/>
          <p14:tracePt t="6300" x="6680200" y="2005013"/>
          <p14:tracePt t="6309" x="6721475" y="1997075"/>
          <p14:tracePt t="6317" x="6772275" y="1989138"/>
          <p14:tracePt t="6326" x="6832600" y="1979613"/>
          <p14:tracePt t="6334" x="6858000" y="1979613"/>
          <p14:tracePt t="6342" x="6875463" y="1971675"/>
          <p14:tracePt t="6349" x="6891338" y="1971675"/>
          <p14:tracePt t="6358" x="6900863" y="1971675"/>
          <p14:tracePt t="6365" x="6908800" y="1971675"/>
          <p14:tracePt t="6374" x="6916738" y="1971675"/>
          <p14:tracePt t="6485" x="6908800" y="1971675"/>
          <p14:tracePt t="6494" x="6865938" y="1971675"/>
          <p14:tracePt t="6500" x="6815138" y="1971675"/>
          <p14:tracePt t="6509" x="6789738" y="1971675"/>
          <p14:tracePt t="6517" x="6731000" y="1971675"/>
          <p14:tracePt t="6525" x="6680200" y="1971675"/>
          <p14:tracePt t="6532" x="6627813" y="1971675"/>
          <p14:tracePt t="6542" x="6577013" y="1971675"/>
          <p14:tracePt t="6549" x="6492875" y="1971675"/>
          <p14:tracePt t="6559" x="6416675" y="1971675"/>
          <p14:tracePt t="6565" x="6348413" y="1971675"/>
          <p14:tracePt t="6574" x="6229350" y="1971675"/>
          <p14:tracePt t="6582" x="6118225" y="1971675"/>
          <p14:tracePt t="6591" x="6008688" y="1971675"/>
          <p14:tracePt t="6596" x="5864225" y="1971675"/>
          <p14:tracePt t="6607" x="5727700" y="1971675"/>
          <p14:tracePt t="6613" x="5616575" y="1971675"/>
          <p14:tracePt t="6623" x="5472113" y="1971675"/>
          <p14:tracePt t="6629" x="5327650" y="1971675"/>
          <p14:tracePt t="6636" x="5218113" y="1971675"/>
          <p14:tracePt t="6645" x="5081588" y="1971675"/>
          <p14:tracePt t="6653" x="4954588" y="1971675"/>
          <p14:tracePt t="6661" x="4852988" y="1971675"/>
          <p14:tracePt t="6669" x="4749800" y="1971675"/>
          <p14:tracePt t="6677" x="4657725" y="1971675"/>
          <p14:tracePt t="6686" x="4554538" y="1971675"/>
          <p14:tracePt t="6692" x="4460875" y="1971675"/>
          <p14:tracePt t="6701" x="4359275" y="1971675"/>
          <p14:tracePt t="6709" x="4257675" y="1971675"/>
          <p14:tracePt t="6717" x="4164013" y="1971675"/>
          <p14:tracePt t="6726" x="4044950" y="1971675"/>
          <p14:tracePt t="6733" x="3960813" y="1971675"/>
          <p14:tracePt t="6741" x="3867150" y="1971675"/>
          <p14:tracePt t="6749" x="3790950" y="1971675"/>
          <p14:tracePt t="6759" x="3748088" y="1971675"/>
          <p14:tracePt t="6764" x="3646488" y="1971675"/>
          <p14:tracePt t="6775" x="3552825" y="1971675"/>
          <p14:tracePt t="6781" x="3475038" y="1971675"/>
          <p14:tracePt t="6791" x="3382963" y="1971675"/>
          <p14:tracePt t="6796" x="3263900" y="1971675"/>
          <p14:tracePt t="6807" x="3135313" y="1971675"/>
          <p14:tracePt t="6813" x="3016250" y="1971675"/>
          <p14:tracePt t="6823" x="2914650" y="1971675"/>
          <p14:tracePt t="6829" x="2787650" y="1971675"/>
          <p14:tracePt t="6836" x="2676525" y="1971675"/>
          <p14:tracePt t="6846" x="2592388" y="1971675"/>
          <p14:tracePt t="6852" x="2489200" y="1971675"/>
          <p14:tracePt t="6860" x="2405063" y="1971675"/>
          <p14:tracePt t="6869" x="2344738" y="1971675"/>
          <p14:tracePt t="6877" x="2286000" y="1971675"/>
          <p14:tracePt t="6886" x="2235200" y="1971675"/>
          <p14:tracePt t="6904" x="2141538" y="1971675"/>
          <p14:tracePt t="6909" x="2116138" y="1971675"/>
          <p14:tracePt t="6917" x="2082800" y="1971675"/>
          <p14:tracePt t="6927" x="2039938" y="1971675"/>
          <p14:tracePt t="6933" x="2005013" y="1971675"/>
          <p14:tracePt t="6943" x="1971675" y="1971675"/>
          <p14:tracePt t="6949" x="1928813" y="1989138"/>
          <p14:tracePt t="6960" x="1903413" y="1989138"/>
          <p14:tracePt t="6964" x="1860550" y="1989138"/>
          <p14:tracePt t="6976" x="1844675" y="1989138"/>
          <p14:tracePt t="6981" x="1801813" y="1997075"/>
          <p14:tracePt t="6991" x="1776413" y="1997075"/>
          <p14:tracePt t="6996" x="1733550" y="2005013"/>
          <p14:tracePt t="7007" x="1716088" y="2005013"/>
          <p14:tracePt t="7013" x="1674813" y="2005013"/>
          <p14:tracePt t="7023" x="1614488" y="2014538"/>
          <p14:tracePt t="7030" x="1555750" y="2014538"/>
          <p14:tracePt t="7037" x="1520825" y="2022475"/>
          <p14:tracePt t="7046" x="1470025" y="2022475"/>
          <p14:tracePt t="7053" x="1436688" y="2022475"/>
          <p14:tracePt t="7061" x="1427163" y="2022475"/>
          <p14:tracePt t="7069" x="1427163" y="2030413"/>
          <p14:tracePt t="7102" x="1427163" y="2039938"/>
          <p14:tracePt t="7365" x="1427163" y="2065338"/>
          <p14:tracePt t="7375" x="1427163" y="2090738"/>
          <p14:tracePt t="7381" x="1411288" y="2124075"/>
          <p14:tracePt t="7391" x="1401763" y="2133600"/>
          <p14:tracePt t="7397" x="1393825" y="2159000"/>
          <p14:tracePt t="7407" x="1360488" y="2217738"/>
          <p14:tracePt t="7413" x="1333500" y="2268538"/>
          <p14:tracePt t="7423" x="1325563" y="2328863"/>
          <p14:tracePt t="7429" x="1308100" y="2397125"/>
          <p14:tracePt t="7437" x="1300163" y="2481263"/>
          <p14:tracePt t="7445" x="1300163" y="2557463"/>
          <p14:tracePt t="7453" x="1292225" y="2625725"/>
          <p14:tracePt t="7462" x="1292225" y="2701925"/>
          <p14:tracePt t="7470" x="1274763" y="2805113"/>
          <p14:tracePt t="7476" x="1274763" y="2897188"/>
          <p14:tracePt t="7484" x="1274763" y="2982913"/>
          <p14:tracePt t="7494" x="1274763" y="3084513"/>
          <p14:tracePt t="7501" x="1274763" y="3186113"/>
          <p14:tracePt t="7508" x="1274763" y="3254375"/>
          <p14:tracePt t="7517" x="1274763" y="3355975"/>
          <p14:tracePt t="7525" x="1274763" y="3449638"/>
          <p14:tracePt t="7532" x="1274763" y="3535363"/>
          <p14:tracePt t="7542" x="1274763" y="3636963"/>
          <p14:tracePt t="7548" x="1274763" y="3738563"/>
          <p14:tracePt t="7559" x="1274763" y="3824288"/>
          <p14:tracePt t="7565" x="1274763" y="3908425"/>
          <p14:tracePt t="7575" x="1274763" y="4002088"/>
          <p14:tracePt t="7581" x="1274763" y="4079875"/>
          <p14:tracePt t="7591" x="1274763" y="4164013"/>
          <p14:tracePt t="7597" x="1274763" y="4249738"/>
          <p14:tracePt t="7607" x="1274763" y="4316413"/>
          <p14:tracePt t="7613" x="1274763" y="4402138"/>
          <p14:tracePt t="7620" x="1274763" y="4486275"/>
          <p14:tracePt t="7628" x="1292225" y="4579938"/>
          <p14:tracePt t="7636" x="1317625" y="4648200"/>
          <p14:tracePt t="7644" x="1325563" y="4724400"/>
          <p14:tracePt t="7653" x="1343025" y="4775200"/>
          <p14:tracePt t="7661" x="1350963" y="4835525"/>
          <p14:tracePt t="7669" x="1376363" y="4894263"/>
          <p14:tracePt t="7677" x="1385888" y="4929188"/>
          <p14:tracePt t="7685" x="1393825" y="4962525"/>
          <p14:tracePt t="7692" x="1411288" y="5005388"/>
          <p14:tracePt t="7701" x="1411288" y="5013325"/>
          <p14:tracePt t="7709" x="1419225" y="5038725"/>
          <p14:tracePt t="7718" x="1419225" y="5056188"/>
          <p14:tracePt t="7725" x="1419225" y="5064125"/>
          <p14:tracePt t="7734" x="1419225" y="5073650"/>
          <p14:tracePt t="7750" x="1419225" y="5081588"/>
          <p14:tracePt t="7766" x="1419225" y="5091113"/>
          <p14:tracePt t="7988" x="1401763" y="5056188"/>
          <p14:tracePt t="7997" x="1360488" y="5005388"/>
          <p14:tracePt t="8008" x="1325563" y="4962525"/>
          <p14:tracePt t="8013" x="1292225" y="4911725"/>
          <p14:tracePt t="8023" x="1274763" y="4868863"/>
          <p14:tracePt t="8030" x="1249363" y="4818063"/>
          <p14:tracePt t="8036" x="1249363" y="4784725"/>
          <p14:tracePt t="8045" x="1249363" y="4749800"/>
          <p14:tracePt t="8053" x="1249363" y="4724400"/>
          <p14:tracePt t="8062" x="1274763" y="4657725"/>
          <p14:tracePt t="8070" x="1300163" y="4640263"/>
          <p14:tracePt t="8077" x="1333500" y="4622800"/>
          <p14:tracePt t="8085" x="1360488" y="4597400"/>
          <p14:tracePt t="8093" x="1376363" y="4597400"/>
          <p14:tracePt t="8101" x="1419225" y="4597400"/>
          <p14:tracePt t="8109" x="1436688" y="4597400"/>
          <p14:tracePt t="8117" x="1462088" y="4597400"/>
          <p14:tracePt t="8125" x="1487488" y="4597400"/>
          <p14:tracePt t="8133" x="1512888" y="4597400"/>
          <p14:tracePt t="8142" x="1538288" y="4614863"/>
          <p14:tracePt t="8148" x="1555750" y="4614863"/>
          <p14:tracePt t="8159" x="1563688" y="4614863"/>
          <p14:tracePt t="8165" x="1571625" y="4614863"/>
          <p14:tracePt t="8175" x="1581150" y="4614863"/>
          <p14:tracePt t="8180" x="1589088" y="4614863"/>
          <p14:tracePt t="8191" x="1597025" y="4622800"/>
          <p14:tracePt t="8205" x="1597025" y="4630738"/>
          <p14:tracePt t="8214" x="1589088" y="4640263"/>
          <p14:tracePt t="8220" x="1581150" y="4640263"/>
          <p14:tracePt t="8230" x="1563688" y="4640263"/>
          <p14:tracePt t="8236" x="1555750" y="4648200"/>
          <p14:tracePt t="8245" x="1538288" y="4648200"/>
          <p14:tracePt t="8253" x="1530350" y="4648200"/>
          <p14:tracePt t="8261" x="1520825" y="4648200"/>
          <p14:tracePt t="8342" x="1538288" y="4640263"/>
          <p14:tracePt t="8348" x="1563688" y="4630738"/>
          <p14:tracePt t="8358" x="1581150" y="4605338"/>
          <p14:tracePt t="8375" x="1589088" y="4572000"/>
          <p14:tracePt t="8382" x="1622425" y="4495800"/>
          <p14:tracePt t="8391" x="1639888" y="4435475"/>
          <p14:tracePt t="8397" x="1674813" y="4376738"/>
          <p14:tracePt t="8406" x="1690688" y="4341813"/>
          <p14:tracePt t="8414" x="1716088" y="4300538"/>
          <p14:tracePt t="8420" x="1733550" y="4257675"/>
          <p14:tracePt t="8429" x="1766888" y="4206875"/>
          <p14:tracePt t="8437" x="1793875" y="4156075"/>
          <p14:tracePt t="8445" x="1835150" y="4105275"/>
          <p14:tracePt t="8453" x="1870075" y="4052888"/>
          <p14:tracePt t="8461" x="1895475" y="4019550"/>
          <p14:tracePt t="8469" x="1920875" y="3976688"/>
          <p14:tracePt t="8477" x="1938338" y="3960813"/>
          <p14:tracePt t="8485" x="1963738" y="3917950"/>
          <p14:tracePt t="8493" x="1979613" y="3883025"/>
          <p14:tracePt t="8501" x="1989138" y="3867150"/>
          <p14:tracePt t="8509" x="1997075" y="3841750"/>
          <p14:tracePt t="8516" x="2005013" y="3798888"/>
          <p14:tracePt t="8527" x="2014538" y="3763963"/>
          <p14:tracePt t="8532" x="2022475" y="3730625"/>
          <p14:tracePt t="8543" x="2022475" y="3697288"/>
          <p14:tracePt t="8548" x="2022475" y="3662363"/>
          <p14:tracePt t="8559" x="2022475" y="3636963"/>
          <p14:tracePt t="8564" x="2022475" y="3594100"/>
          <p14:tracePt t="8576" x="2022475" y="3560763"/>
          <p14:tracePt t="8580" x="2022475" y="3517900"/>
          <p14:tracePt t="8591" x="2022475" y="3484563"/>
          <p14:tracePt t="8596" x="2022475" y="3441700"/>
          <p14:tracePt t="8605" x="2022475" y="3398838"/>
          <p14:tracePt t="8612" x="2014538" y="3365500"/>
          <p14:tracePt t="8620" x="1989138" y="3305175"/>
          <p14:tracePt t="8628" x="1979613" y="3271838"/>
          <p14:tracePt t="8637" x="1963738" y="3221038"/>
          <p14:tracePt t="8644" x="1954213" y="3178175"/>
          <p14:tracePt t="8653" x="1954213" y="3152775"/>
          <p14:tracePt t="8661" x="1954213" y="3119438"/>
          <p14:tracePt t="8669" x="1938338" y="3084513"/>
          <p14:tracePt t="8676" x="1938338" y="3076575"/>
          <p14:tracePt t="8685" x="1928813" y="3051175"/>
          <p14:tracePt t="8693" x="1920875" y="3016250"/>
          <p14:tracePt t="8701" x="1903413" y="2982913"/>
          <p14:tracePt t="8710" x="1885950" y="2957513"/>
          <p14:tracePt t="8717" x="1870075" y="2940050"/>
          <p14:tracePt t="8726" x="1870075" y="2922588"/>
          <p14:tracePt t="8733" x="1860550" y="2906713"/>
          <p14:tracePt t="8742" x="1852613" y="2881313"/>
          <p14:tracePt t="8749" x="1835150" y="2871788"/>
          <p14:tracePt t="8759" x="1835150" y="2863850"/>
          <p14:tracePt t="8765" x="1827213" y="2855913"/>
          <p14:tracePt t="8781" x="1819275" y="2846388"/>
          <p14:tracePt t="8791" x="1809750" y="2820988"/>
          <p14:tracePt t="8796" x="1801813" y="2813050"/>
          <p14:tracePt t="8804" x="1793875" y="2805113"/>
          <p14:tracePt t="8820" x="1793875" y="2795588"/>
          <p14:tracePt t="8837" x="1784350" y="2787650"/>
          <p14:tracePt t="8854" x="1784350" y="2778125"/>
          <p14:tracePt t="8861" x="1776413" y="2770188"/>
          <p14:tracePt t="8869" x="1766888" y="2762250"/>
          <p14:tracePt t="8877" x="1766888" y="2752725"/>
          <p14:tracePt t="8885" x="1766888" y="2744788"/>
          <p14:tracePt t="8904" x="1758950" y="2744788"/>
          <p14:tracePt t="8910" x="1751013" y="2736850"/>
          <p14:tracePt t="8928" x="1751013" y="2727325"/>
          <p14:tracePt t="9158" x="1758950" y="2727325"/>
          <p14:tracePt t="9181" x="1766888" y="2736850"/>
          <p14:tracePt t="9197" x="1776413" y="2736850"/>
          <p14:tracePt t="9212" x="1784350" y="2736850"/>
          <p14:tracePt t="9245" x="1801813" y="2736850"/>
          <p14:tracePt t="9253" x="1809750" y="2736850"/>
          <p14:tracePt t="9268" x="1819275" y="2736850"/>
          <p14:tracePt t="9276" x="1844675" y="2736850"/>
          <p14:tracePt t="9293" x="1852613" y="2736850"/>
          <p14:tracePt t="9302" x="1878013" y="2744788"/>
          <p14:tracePt t="9310" x="1895475" y="2744788"/>
          <p14:tracePt t="9317" x="1911350" y="2752725"/>
          <p14:tracePt t="9327" x="1946275" y="2762250"/>
          <p14:tracePt t="9334" x="1979613" y="2762250"/>
          <p14:tracePt t="9343" x="1997075" y="2762250"/>
          <p14:tracePt t="9349" x="2030413" y="2770188"/>
          <p14:tracePt t="9360" x="2082800" y="2778125"/>
          <p14:tracePt t="9364" x="2124075" y="2787650"/>
          <p14:tracePt t="9375" x="2184400" y="2787650"/>
          <p14:tracePt t="9381" x="2252663" y="2787650"/>
          <p14:tracePt t="9388" x="2303463" y="2787650"/>
          <p14:tracePt t="9397" x="2371725" y="2805113"/>
          <p14:tracePt t="9404" x="2430463" y="2813050"/>
          <p14:tracePt t="9413" x="2489200" y="2820988"/>
          <p14:tracePt t="9420" x="2532063" y="2820988"/>
          <p14:tracePt t="9428" x="2574925" y="2820988"/>
          <p14:tracePt t="9437" x="2625725" y="2820988"/>
          <p14:tracePt t="9445" x="2651125" y="2820988"/>
          <p14:tracePt t="9453" x="2686050" y="2820988"/>
          <p14:tracePt t="9460" x="2719388" y="2820988"/>
          <p14:tracePt t="9469" x="2744788" y="2820988"/>
          <p14:tracePt t="9476" x="2770188" y="2820988"/>
          <p14:tracePt t="9485" x="2787650" y="2820988"/>
          <p14:tracePt t="9494" x="2813050" y="2820988"/>
          <p14:tracePt t="9502" x="2830513" y="2820988"/>
          <p14:tracePt t="9510" x="2838450" y="2820988"/>
          <p14:tracePt t="9517" x="2855913" y="2813050"/>
          <p14:tracePt t="9527" x="2871788" y="2813050"/>
          <p14:tracePt t="9532" x="2881313" y="2813050"/>
          <p14:tracePt t="9543" x="2889250" y="2813050"/>
          <p14:tracePt t="9549" x="2914650" y="2813050"/>
          <p14:tracePt t="9560" x="2922588" y="2813050"/>
          <p14:tracePt t="9565" x="2932113" y="2813050"/>
          <p14:tracePt t="9575" x="2949575" y="2805113"/>
          <p14:tracePt t="9580" x="2957513" y="2805113"/>
          <p14:tracePt t="9589" x="2965450" y="2805113"/>
          <p14:tracePt t="9596" x="2974975" y="2805113"/>
          <p14:tracePt t="9604" x="2982913" y="2795588"/>
          <p14:tracePt t="9613" x="3000375" y="2795588"/>
          <p14:tracePt t="9621" x="3008313" y="2795588"/>
          <p14:tracePt t="9630" x="3016250" y="2795588"/>
          <p14:tracePt t="9637" x="3025775" y="2795588"/>
          <p14:tracePt t="9645" x="3033713" y="2795588"/>
          <p14:tracePt t="9653" x="3041650" y="2795588"/>
          <p14:tracePt t="9661" x="3067050" y="2787650"/>
          <p14:tracePt t="9685" x="3076575" y="2787650"/>
          <p14:tracePt t="9694" x="3084513" y="2787650"/>
          <p14:tracePt t="9702" x="3094038" y="2787650"/>
          <p14:tracePt t="9710" x="3101975" y="2787650"/>
          <p14:tracePt t="9717" x="3109913" y="2787650"/>
          <p14:tracePt t="9726" x="3119438" y="2787650"/>
          <p14:tracePt t="9733" x="3135313" y="2787650"/>
          <p14:tracePt t="9743" x="3144838" y="2787650"/>
          <p14:tracePt t="9749" x="3152775" y="2787650"/>
          <p14:tracePt t="9759" x="3160713" y="2787650"/>
          <p14:tracePt t="9765" x="3170238" y="2787650"/>
          <p14:tracePt t="9775" x="3186113" y="2787650"/>
          <p14:tracePt t="9790" x="3195638" y="2787650"/>
          <p14:tracePt t="9820" x="3203575" y="2787650"/>
          <p14:tracePt t="9829" x="3211513" y="2787650"/>
          <p14:tracePt t="9868" x="3228975" y="2787650"/>
          <p14:tracePt t="9876" x="3238500" y="2778125"/>
          <p14:tracePt t="9893" x="3246438" y="2778125"/>
          <p14:tracePt t="9912" x="3254375" y="2778125"/>
          <p14:tracePt t="9927" x="3263900" y="2778125"/>
          <p14:tracePt t="9981" x="3271838" y="2778125"/>
          <p14:tracePt t="10540" x="3279775" y="2778125"/>
          <p14:tracePt t="10548" x="3297238" y="2778125"/>
          <p14:tracePt t="10560" x="3305175" y="2778125"/>
          <p14:tracePt t="10565" x="3322638" y="2778125"/>
          <p14:tracePt t="10574" x="3348038" y="2778125"/>
          <p14:tracePt t="10589" x="3373438" y="2778125"/>
          <p14:tracePt t="10597" x="3398838" y="2778125"/>
          <p14:tracePt t="10604" x="3408363" y="2778125"/>
          <p14:tracePt t="10614" x="3433763" y="2778125"/>
          <p14:tracePt t="10621" x="3441700" y="2778125"/>
          <p14:tracePt t="10630" x="3467100" y="2778125"/>
          <p14:tracePt t="10638" x="3475038" y="2778125"/>
          <p14:tracePt t="10646" x="3492500" y="2778125"/>
          <p14:tracePt t="10652" x="3509963" y="2778125"/>
          <p14:tracePt t="10661" x="3527425" y="2778125"/>
          <p14:tracePt t="10669" x="3543300" y="2778125"/>
          <p14:tracePt t="10677" x="3560763" y="2778125"/>
          <p14:tracePt t="10685" x="3578225" y="2778125"/>
          <p14:tracePt t="10693" x="3603625" y="2778125"/>
          <p14:tracePt t="10701" x="3629025" y="2778125"/>
          <p14:tracePt t="10710" x="3636963" y="2778125"/>
          <p14:tracePt t="10726" x="3654425" y="2787650"/>
          <p14:tracePt t="10743" x="3662363" y="2795588"/>
          <p14:tracePt t="10749" x="3671888" y="2805113"/>
          <p14:tracePt t="10759" x="3679825" y="2805113"/>
          <p14:tracePt t="10766" x="3687763" y="2805113"/>
          <p14:tracePt t="10782" x="3705225" y="2805113"/>
          <p14:tracePt t="10789" x="3713163" y="2813050"/>
          <p14:tracePt t="10797" x="3722688" y="2813050"/>
          <p14:tracePt t="10804" x="3730625" y="2820988"/>
          <p14:tracePt t="10813" x="3738563" y="2820988"/>
          <p14:tracePt t="10821" x="3748088" y="2820988"/>
          <p14:tracePt t="10829" x="3763963" y="2820988"/>
          <p14:tracePt t="10838" x="3773488" y="2830513"/>
          <p14:tracePt t="10845" x="3781425" y="2830513"/>
          <p14:tracePt t="10853" x="3798888" y="2830513"/>
          <p14:tracePt t="10869" x="3806825" y="2830513"/>
          <p14:tracePt t="10889" x="3816350" y="2830513"/>
          <p14:tracePt t="10917" x="3816350" y="2838450"/>
          <p14:tracePt t="11116" x="3816350" y="2830513"/>
          <p14:tracePt t="11398" x="3816350" y="2820988"/>
          <p14:tracePt t="11429" x="3824288" y="2820988"/>
          <p14:tracePt t="11581" x="3806825" y="2813050"/>
          <p14:tracePt t="11588" x="3773488" y="2813050"/>
          <p14:tracePt t="11597" x="3722688" y="2805113"/>
          <p14:tracePt t="11604" x="3671888" y="2795588"/>
          <p14:tracePt t="11612" x="3629025" y="2778125"/>
          <p14:tracePt t="11621" x="3578225" y="2752725"/>
          <p14:tracePt t="11628" x="3535363" y="2744788"/>
          <p14:tracePt t="11636" x="3502025" y="2736850"/>
          <p14:tracePt t="11645" x="3467100" y="2727325"/>
          <p14:tracePt t="11652" x="3441700" y="2727325"/>
          <p14:tracePt t="11661" x="3441700" y="2719388"/>
          <p14:tracePt t="11669" x="3424238" y="2711450"/>
          <p14:tracePt t="11677" x="3416300" y="2711450"/>
          <p14:tracePt t="11789" x="3424238" y="2711450"/>
          <p14:tracePt t="11797" x="3433763" y="2711450"/>
          <p14:tracePt t="11804" x="3441700" y="2711450"/>
          <p14:tracePt t="11813" x="3459163" y="2711450"/>
          <p14:tracePt t="11821" x="3475038" y="2711450"/>
          <p14:tracePt t="11829" x="3492500" y="2711450"/>
          <p14:tracePt t="11837" x="3517900" y="2711450"/>
          <p14:tracePt t="11845" x="3535363" y="2711450"/>
          <p14:tracePt t="11852" x="3560763" y="2711450"/>
          <p14:tracePt t="11861" x="3578225" y="2711450"/>
          <p14:tracePt t="11869" x="3603625" y="2711450"/>
          <p14:tracePt t="11876" x="3629025" y="2711450"/>
          <p14:tracePt t="11886" x="3662363" y="2711450"/>
          <p14:tracePt t="11893" x="3679825" y="2711450"/>
          <p14:tracePt t="11905" x="3713163" y="2711450"/>
          <p14:tracePt t="11911" x="3738563" y="2711450"/>
          <p14:tracePt t="11917" x="3748088" y="2711450"/>
          <p14:tracePt t="11929" x="3763963" y="2711450"/>
          <p14:tracePt t="11933" x="3773488" y="2719388"/>
          <p14:tracePt t="12182" x="3773488" y="2727325"/>
          <p14:tracePt t="12188" x="3763963" y="2736850"/>
          <p14:tracePt t="12197" x="3756025" y="2744788"/>
          <p14:tracePt t="12205" x="3748088" y="2752725"/>
          <p14:tracePt t="12214" x="3730625" y="2762250"/>
          <p14:tracePt t="12220" x="3705225" y="2770188"/>
          <p14:tracePt t="12229" x="3687763" y="2778125"/>
          <p14:tracePt t="12237" x="3646488" y="2805113"/>
          <p14:tracePt t="12246" x="3629025" y="2805113"/>
          <p14:tracePt t="12253" x="3594100" y="2838450"/>
          <p14:tracePt t="12261" x="3543300" y="2855913"/>
          <p14:tracePt t="12268" x="3527425" y="2863850"/>
          <p14:tracePt t="12277" x="3484563" y="2881313"/>
          <p14:tracePt t="12286" x="3449638" y="2889250"/>
          <p14:tracePt t="12295" x="3424238" y="2906713"/>
          <p14:tracePt t="12301" x="3408363" y="2914650"/>
          <p14:tracePt t="12311" x="3382963" y="2932113"/>
          <p14:tracePt t="12317" x="3373438" y="2932113"/>
          <p14:tracePt t="12327" x="3365500" y="2940050"/>
          <p14:tracePt t="12334" x="3365500" y="2949575"/>
          <p14:tracePt t="12502" x="3365500" y="2957513"/>
          <p14:tracePt t="12509" x="3373438" y="2957513"/>
          <p14:tracePt t="12517" x="3382963" y="2965450"/>
          <p14:tracePt t="12527" x="3390900" y="2965450"/>
          <p14:tracePt t="12533" x="3408363" y="2965450"/>
          <p14:tracePt t="12544" x="3424238" y="2965450"/>
          <p14:tracePt t="12549" x="3449638" y="2974975"/>
          <p14:tracePt t="12565" x="3475038" y="2974975"/>
          <p14:tracePt t="12572" x="3484563" y="2974975"/>
          <p14:tracePt t="12580" x="3502025" y="2974975"/>
          <p14:tracePt t="12588" x="3517900" y="2974975"/>
          <p14:tracePt t="12597" x="3535363" y="2974975"/>
          <p14:tracePt t="12605" x="3552825" y="2974975"/>
          <p14:tracePt t="12613" x="3560763" y="2974975"/>
          <p14:tracePt t="12621" x="3568700" y="2974975"/>
          <p14:tracePt t="12630" x="3578225" y="2974975"/>
          <p14:tracePt t="12637" x="3586163" y="2974975"/>
          <p14:tracePt t="12652" x="3594100" y="2974975"/>
          <p14:tracePt t="12750" x="3603625" y="2974975"/>
          <p14:tracePt t="12912" x="3603625" y="2982913"/>
          <p14:tracePt t="12942" x="3603625" y="3008313"/>
          <p14:tracePt t="12949" x="3594100" y="3008313"/>
          <p14:tracePt t="12966" x="3578225" y="3025775"/>
          <p14:tracePt t="12972" x="3552825" y="3051175"/>
          <p14:tracePt t="12982" x="3543300" y="3059113"/>
          <p14:tracePt t="12997" x="3527425" y="3084513"/>
          <p14:tracePt t="13005" x="3517900" y="3101975"/>
          <p14:tracePt t="13013" x="3502025" y="3109913"/>
          <p14:tracePt t="13021" x="3502025" y="3127375"/>
          <p14:tracePt t="13028" x="3492500" y="3144838"/>
          <p14:tracePt t="13044" x="3484563" y="3152775"/>
          <p14:tracePt t="13053" x="3484563" y="3160713"/>
          <p14:tracePt t="13062" x="3484563" y="3170238"/>
          <p14:tracePt t="13094" x="3484563" y="3178175"/>
          <p14:tracePt t="13101" x="3484563" y="3186113"/>
          <p14:tracePt t="13222" x="3484563" y="3195638"/>
          <p14:tracePt t="13262" x="3484563" y="3203575"/>
          <p14:tracePt t="13292" x="3484563" y="3211513"/>
          <p14:tracePt t="13311" x="3502025" y="3211513"/>
          <p14:tracePt t="13317" x="3527425" y="3211513"/>
          <p14:tracePt t="13327" x="3543300" y="3211513"/>
          <p14:tracePt t="13333" x="3568700" y="3211513"/>
          <p14:tracePt t="13343" x="3594100" y="3211513"/>
          <p14:tracePt t="13348" x="3611563" y="3211513"/>
          <p14:tracePt t="13357" x="3636963" y="3211513"/>
          <p14:tracePt t="13365" x="3662363" y="3211513"/>
          <p14:tracePt t="13372" x="3671888" y="3211513"/>
          <p14:tracePt t="13382" x="3687763" y="3211513"/>
          <p14:tracePt t="13389" x="3705225" y="3211513"/>
          <p14:tracePt t="13396" x="3713163" y="3211513"/>
          <p14:tracePt t="13406" x="3722688" y="3211513"/>
          <p14:tracePt t="13413" x="3730625" y="3211513"/>
          <p14:tracePt t="13717" x="3738563" y="3211513"/>
          <p14:tracePt t="13757" x="3748088" y="3211513"/>
          <p14:tracePt t="13772" x="3773488" y="3221038"/>
          <p14:tracePt t="13781" x="3781425" y="3221038"/>
          <p14:tracePt t="13797" x="3798888" y="3228975"/>
          <p14:tracePt t="13805" x="3824288" y="3238500"/>
          <p14:tracePt t="13821" x="3841750" y="3246438"/>
          <p14:tracePt t="13828" x="3857625" y="3254375"/>
          <p14:tracePt t="13845" x="3867150" y="3254375"/>
          <p14:tracePt t="13854" x="3883025" y="3254375"/>
          <p14:tracePt t="13861" x="3883025" y="3263900"/>
          <p14:tracePt t="13868" x="3892550" y="3263900"/>
          <p14:tracePt t="13878" x="3900488" y="3271838"/>
          <p14:tracePt t="13957" x="3908425" y="3279775"/>
          <p14:tracePt t="13988" x="3908425" y="3289300"/>
          <p14:tracePt t="14004" x="3908425" y="3297238"/>
          <p14:tracePt t="14013" x="3908425" y="3305175"/>
          <p14:tracePt t="14021" x="3908425" y="3314700"/>
          <p14:tracePt t="14029" x="3900488" y="3322638"/>
          <p14:tracePt t="14037" x="3892550" y="3322638"/>
          <p14:tracePt t="14053" x="3867150" y="3348038"/>
          <p14:tracePt t="14062" x="3857625" y="3348038"/>
          <p14:tracePt t="14068" x="3857625" y="3355975"/>
          <p14:tracePt t="14079" x="3841750" y="3373438"/>
          <p14:tracePt t="14094" x="3832225" y="3382963"/>
          <p14:tracePt t="14102" x="3832225" y="3398838"/>
          <p14:tracePt t="14111" x="3832225" y="3408363"/>
          <p14:tracePt t="14117" x="3832225" y="3416300"/>
          <p14:tracePt t="14127" x="3824288" y="3424238"/>
          <p14:tracePt t="14134" x="3824288" y="3433763"/>
          <p14:tracePt t="14143" x="3816350" y="3449638"/>
          <p14:tracePt t="14149" x="3816350" y="3459163"/>
          <p14:tracePt t="14165" x="3806825" y="3467100"/>
          <p14:tracePt t="14173" x="3806825" y="3475038"/>
          <p14:tracePt t="14197" x="3798888" y="3484563"/>
          <p14:tracePt t="14213" x="3781425" y="3502025"/>
          <p14:tracePt t="14229" x="3773488" y="3509963"/>
          <p14:tracePt t="14253" x="3763963" y="3517900"/>
          <p14:tracePt t="14261" x="3756025" y="3517900"/>
          <p14:tracePt t="14270" x="3748088" y="3517900"/>
          <p14:tracePt t="14278" x="3738563" y="3517900"/>
          <p14:tracePt t="14285" x="3722688" y="3517900"/>
          <p14:tracePt t="14295" x="3705225" y="3527425"/>
          <p14:tracePt t="14302" x="3679825" y="3535363"/>
          <p14:tracePt t="14312" x="3654425" y="3543300"/>
          <p14:tracePt t="14316" x="3619500" y="3543300"/>
          <p14:tracePt t="14327" x="3603625" y="3543300"/>
          <p14:tracePt t="14333" x="3568700" y="3552825"/>
          <p14:tracePt t="14343" x="3543300" y="3552825"/>
          <p14:tracePt t="14349" x="3517900" y="3560763"/>
          <p14:tracePt t="14357" x="3509963" y="3560763"/>
          <p14:tracePt t="14365" x="3492500" y="3560763"/>
          <p14:tracePt t="14373" x="3484563" y="3568700"/>
          <p14:tracePt t="14381" x="3475038" y="3568700"/>
          <p14:tracePt t="14397" x="3467100" y="3568700"/>
          <p14:tracePt t="14637" x="3475038" y="3568700"/>
          <p14:tracePt t="14662" x="3492500" y="3568700"/>
          <p14:tracePt t="14669" x="3502025" y="3568700"/>
          <p14:tracePt t="14679" x="3509963" y="3568700"/>
          <p14:tracePt t="14686" x="3535363" y="3568700"/>
          <p14:tracePt t="14695" x="3543300" y="3568700"/>
          <p14:tracePt t="14701" x="3560763" y="3568700"/>
          <p14:tracePt t="14711" x="3586163" y="3568700"/>
          <p14:tracePt t="14716" x="3594100" y="3568700"/>
          <p14:tracePt t="14726" x="3619500" y="3568700"/>
          <p14:tracePt t="14732" x="3629025" y="3568700"/>
          <p14:tracePt t="14740" x="3646488" y="3568700"/>
          <p14:tracePt t="14748" x="3662363" y="3568700"/>
          <p14:tracePt t="14764" x="3679825" y="3568700"/>
          <p14:tracePt t="14773" x="3687763" y="3568700"/>
          <p14:tracePt t="14780" x="3705225" y="3568700"/>
          <p14:tracePt t="14789" x="3730625" y="3568700"/>
          <p14:tracePt t="14796" x="3738563" y="3568700"/>
          <p14:tracePt t="14805" x="3756025" y="3568700"/>
          <p14:tracePt t="14813" x="3773488" y="3568700"/>
          <p14:tracePt t="14820" x="3781425" y="3568700"/>
          <p14:tracePt t="14829" x="3806825" y="3568700"/>
          <p14:tracePt t="14836" x="3816350" y="3568700"/>
          <p14:tracePt t="14845" x="3832225" y="3568700"/>
          <p14:tracePt t="14853" x="3857625" y="3568700"/>
          <p14:tracePt t="14862" x="3875088" y="3568700"/>
          <p14:tracePt t="14869" x="3900488" y="3568700"/>
          <p14:tracePt t="14878" x="3908425" y="3568700"/>
          <p14:tracePt t="14890" x="3925888" y="3568700"/>
          <p14:tracePt t="14895" x="3951288" y="3578225"/>
          <p14:tracePt t="14902" x="3960813" y="3578225"/>
          <p14:tracePt t="14911" x="3968750" y="3578225"/>
          <p14:tracePt t="14917" x="3994150" y="3586163"/>
          <p14:tracePt t="14934" x="4011613" y="3586163"/>
          <p14:tracePt t="14941" x="4027488" y="3586163"/>
          <p14:tracePt t="14949" x="4052888" y="3586163"/>
          <p14:tracePt t="14956" x="4070350" y="3586163"/>
          <p14:tracePt t="14964" x="4095750" y="3586163"/>
          <p14:tracePt t="14974" x="4113213" y="3586163"/>
          <p14:tracePt t="14980" x="4146550" y="3586163"/>
          <p14:tracePt t="14990" x="4171950" y="3586163"/>
          <p14:tracePt t="14997" x="4197350" y="3586163"/>
          <p14:tracePt t="15005" x="4214813" y="3586163"/>
          <p14:tracePt t="15013" x="4240213" y="3586163"/>
          <p14:tracePt t="15029" x="4249738" y="3586163"/>
          <p14:tracePt t="15037" x="4257675" y="3586163"/>
          <p14:tracePt t="15325" x="4240213" y="3594100"/>
          <p14:tracePt t="15333" x="4232275" y="3603625"/>
          <p14:tracePt t="15340" x="4189413" y="3611563"/>
          <p14:tracePt t="15348" x="4171950" y="3629025"/>
          <p14:tracePt t="15357" x="4138613" y="3636963"/>
          <p14:tracePt t="15365" x="4113213" y="3646488"/>
          <p14:tracePt t="15373" x="4052888" y="3671888"/>
          <p14:tracePt t="15380" x="4027488" y="3679825"/>
          <p14:tracePt t="15390" x="3976688" y="3705225"/>
          <p14:tracePt t="15396" x="3925888" y="3722688"/>
          <p14:tracePt t="15405" x="3892550" y="3730625"/>
          <p14:tracePt t="15413" x="3841750" y="3763963"/>
          <p14:tracePt t="15421" x="3798888" y="3773488"/>
          <p14:tracePt t="15429" x="3763963" y="3790950"/>
          <p14:tracePt t="15437" x="3738563" y="3798888"/>
          <p14:tracePt t="15445" x="3705225" y="3798888"/>
          <p14:tracePt t="15454" x="3687763" y="3816350"/>
          <p14:tracePt t="15462" x="3671888" y="3816350"/>
          <p14:tracePt t="15469" x="3662363" y="3816350"/>
          <p14:tracePt t="15480" x="3646488" y="3824288"/>
          <p14:tracePt t="15485" x="3636963" y="3832225"/>
          <p14:tracePt t="15495" x="3629025" y="3832225"/>
          <p14:tracePt t="15502" x="3619500" y="3841750"/>
          <p14:tracePt t="15511" x="3611563" y="3841750"/>
          <p14:tracePt t="15516" x="3603625" y="3849688"/>
          <p14:tracePt t="15527" x="3594100" y="3849688"/>
          <p14:tracePt t="15533" x="3578225" y="3849688"/>
          <p14:tracePt t="15540" x="3578225" y="3857625"/>
          <p14:tracePt t="15557" x="3568700" y="3867150"/>
          <p14:tracePt t="15581" x="3560763" y="3867150"/>
          <p14:tracePt t="15645" x="3560763" y="3875088"/>
          <p14:tracePt t="15677" x="3568700" y="3883025"/>
          <p14:tracePt t="15696" x="3578225" y="3883025"/>
          <p14:tracePt t="15700" x="3611563" y="3883025"/>
          <p14:tracePt t="15709" x="3636963" y="3883025"/>
          <p14:tracePt t="15716" x="3654425" y="3883025"/>
          <p14:tracePt t="15725" x="3679825" y="3883025"/>
          <p14:tracePt t="15732" x="3713163" y="3883025"/>
          <p14:tracePt t="15739" x="3738563" y="3883025"/>
          <p14:tracePt t="15750" x="3773488" y="3883025"/>
          <p14:tracePt t="15757" x="3806825" y="3883025"/>
          <p14:tracePt t="15766" x="3832225" y="3883025"/>
          <p14:tracePt t="15773" x="3857625" y="3883025"/>
          <p14:tracePt t="15781" x="3883025" y="3883025"/>
          <p14:tracePt t="15789" x="3900488" y="3883025"/>
          <p14:tracePt t="15797" x="3925888" y="3883025"/>
          <p14:tracePt t="15805" x="3943350" y="3883025"/>
          <p14:tracePt t="15814" x="3960813" y="3883025"/>
          <p14:tracePt t="15821" x="3994150" y="3883025"/>
          <p14:tracePt t="15830" x="4002088" y="3883025"/>
          <p14:tracePt t="15837" x="4037013" y="3883025"/>
          <p14:tracePt t="15845" x="4062413" y="3883025"/>
          <p14:tracePt t="15853" x="4087813" y="3883025"/>
          <p14:tracePt t="15862" x="4105275" y="3883025"/>
          <p14:tracePt t="15868" x="4121150" y="3883025"/>
          <p14:tracePt t="15890" x="4146550" y="3883025"/>
          <p14:tracePt t="15896" x="4156075" y="3883025"/>
          <p14:tracePt t="15901" x="4164013" y="3883025"/>
          <p14:tracePt t="15917" x="4171950" y="3883025"/>
          <p14:tracePt t="16180" x="4171950" y="3892550"/>
          <p14:tracePt t="16196" x="4164013" y="3900488"/>
          <p14:tracePt t="16212" x="4156075" y="3908425"/>
          <p14:tracePt t="16220" x="4138613" y="3925888"/>
          <p14:tracePt t="16229" x="4130675" y="3925888"/>
          <p14:tracePt t="16236" x="4121150" y="3943350"/>
          <p14:tracePt t="16246" x="4095750" y="3968750"/>
          <p14:tracePt t="16252" x="4079875" y="3976688"/>
          <p14:tracePt t="16263" x="4070350" y="3994150"/>
          <p14:tracePt t="16268" x="4052888" y="4011613"/>
          <p14:tracePt t="16279" x="4044950" y="4027488"/>
          <p14:tracePt t="16284" x="4027488" y="4044950"/>
          <p14:tracePt t="16296" x="4011613" y="4070350"/>
          <p14:tracePt t="16300" x="3994150" y="4087813"/>
          <p14:tracePt t="16312" x="3994150" y="4095750"/>
          <p14:tracePt t="16317" x="3968750" y="4130675"/>
          <p14:tracePt t="16325" x="3968750" y="4138613"/>
          <p14:tracePt t="16333" x="3968750" y="4156075"/>
          <p14:tracePt t="16340" x="3968750" y="4164013"/>
          <p14:tracePt t="16774" x="3968750" y="4171950"/>
          <p14:tracePt t="16781" x="3960813" y="4181475"/>
          <p14:tracePt t="16942" x="3960813" y="4189413"/>
          <p14:tracePt t="16973" x="3960813" y="4197350"/>
          <p14:tracePt t="16989" x="3960813" y="4206875"/>
          <p14:tracePt t="17077" x="3960813" y="4214813"/>
          <p14:tracePt t="17295" x="3951288" y="4214813"/>
          <p14:tracePt t="17311" x="3935413" y="4232275"/>
          <p14:tracePt t="17325" x="3935413" y="4240213"/>
          <p14:tracePt t="17333" x="3917950" y="4249738"/>
          <p14:tracePt t="17340" x="3900488" y="4257675"/>
          <p14:tracePt t="17349" x="3867150" y="4275138"/>
          <p14:tracePt t="17357" x="3857625" y="4283075"/>
          <p14:tracePt t="17365" x="3824288" y="4308475"/>
          <p14:tracePt t="17374" x="3790950" y="4325938"/>
          <p14:tracePt t="17382" x="3738563" y="4359275"/>
          <p14:tracePt t="17388" x="3697288" y="4384675"/>
          <p14:tracePt t="17397" x="3646488" y="4427538"/>
          <p14:tracePt t="17405" x="3611563" y="4445000"/>
          <p14:tracePt t="17413" x="3560763" y="4478338"/>
          <p14:tracePt t="17421" x="3527425" y="4521200"/>
          <p14:tracePt t="17430" x="3502025" y="4546600"/>
          <p14:tracePt t="17438" x="3459163" y="4572000"/>
          <p14:tracePt t="17446" x="3424238" y="4614863"/>
          <p14:tracePt t="17454" x="3398838" y="4640263"/>
          <p14:tracePt t="17464" x="3382963" y="4657725"/>
          <p14:tracePt t="17469" x="3355975" y="4683125"/>
          <p14:tracePt t="17479" x="3330575" y="4724400"/>
          <p14:tracePt t="17485" x="3314700" y="4733925"/>
          <p14:tracePt t="17494" x="3297238" y="4749800"/>
          <p14:tracePt t="17501" x="3279775" y="4767263"/>
          <p14:tracePt t="17512" x="3263900" y="4784725"/>
          <p14:tracePt t="17517" x="3246438" y="4802188"/>
          <p14:tracePt t="17524" x="3238500" y="4802188"/>
          <p14:tracePt t="17534" x="3221038" y="4827588"/>
          <p14:tracePt t="17541" x="3211513" y="4827588"/>
          <p14:tracePt t="17550" x="3203575" y="4835525"/>
          <p14:tracePt t="17557" x="3186113" y="4843463"/>
          <p14:tracePt t="17566" x="3178175" y="4852988"/>
          <p14:tracePt t="17573" x="3170238" y="4860925"/>
          <p14:tracePt t="17582" x="3144838" y="4868863"/>
          <p14:tracePt t="17589" x="3127375" y="4886325"/>
          <p14:tracePt t="17596" x="3109913" y="4894263"/>
          <p14:tracePt t="17605" x="3094038" y="4903788"/>
          <p14:tracePt t="17614" x="3076575" y="4911725"/>
          <p14:tracePt t="17621" x="3051175" y="4929188"/>
          <p14:tracePt t="17630" x="3025775" y="4937125"/>
          <p14:tracePt t="17637" x="3016250" y="4937125"/>
          <p14:tracePt t="17647" x="3008313" y="4937125"/>
          <p14:tracePt t="17653" x="3000375" y="4946650"/>
          <p14:tracePt t="17663" x="2990850" y="4946650"/>
          <p14:tracePt t="17668" x="2982913" y="4946650"/>
          <p14:tracePt t="17680" x="2974975" y="4946650"/>
          <p14:tracePt t="17733" x="2965450" y="4946650"/>
          <p14:tracePt t="17757" x="2965450" y="4929188"/>
          <p14:tracePt t="17764" x="2965450" y="4919663"/>
          <p14:tracePt t="17772" x="2965450" y="4903788"/>
          <p14:tracePt t="17782" x="2974975" y="4886325"/>
          <p14:tracePt t="17789" x="2982913" y="4878388"/>
          <p14:tracePt t="17797" x="2990850" y="4852988"/>
          <p14:tracePt t="17805" x="2990850" y="4835525"/>
          <p14:tracePt t="17814" x="3000375" y="4818063"/>
          <p14:tracePt t="17821" x="3008313" y="4810125"/>
          <p14:tracePt t="17830" x="3016250" y="4792663"/>
          <p14:tracePt t="17837" x="3025775" y="4775200"/>
          <p14:tracePt t="17847" x="3033713" y="4775200"/>
          <p14:tracePt t="17853" x="3033713" y="4767263"/>
          <p14:tracePt t="17863" x="3033713" y="4759325"/>
          <p14:tracePt t="17869" x="3041650" y="4749800"/>
          <p14:tracePt t="17879" x="3051175" y="4741863"/>
          <p14:tracePt t="17891" x="3051175" y="4733925"/>
          <p14:tracePt t="17892" x="3051175" y="4724400"/>
          <p14:tracePt t="17902" x="3067050" y="4716463"/>
          <p14:tracePt t="17957" x="3067050" y="4708525"/>
          <p14:tracePt t="18454" x="3067050" y="4699000"/>
          <p14:tracePt t="18485" x="3067050" y="4716463"/>
          <p14:tracePt t="18495" x="3067050" y="4724400"/>
          <p14:tracePt t="18510" x="3067050" y="4733925"/>
          <p14:tracePt t="18517" x="3067050" y="4749800"/>
          <p14:tracePt t="18524" x="3067050" y="4759325"/>
          <p14:tracePt t="18532" x="3059113" y="4784725"/>
          <p14:tracePt t="18557" x="3059113" y="4792663"/>
          <p14:tracePt t="18564" x="3059113" y="4802188"/>
          <p14:tracePt t="18580" x="3051175" y="4810125"/>
          <p14:tracePt t="18733" x="3051175" y="4818063"/>
          <p14:tracePt t="18741" x="3051175" y="4827588"/>
          <p14:tracePt t="18749" x="3041650" y="4827588"/>
          <p14:tracePt t="18757" x="3041650" y="4852988"/>
          <p14:tracePt t="18765" x="3041650" y="4868863"/>
          <p14:tracePt t="18773" x="3041650" y="4894263"/>
          <p14:tracePt t="18781" x="3041650" y="4919663"/>
          <p14:tracePt t="18789" x="3041650" y="4962525"/>
          <p14:tracePt t="18797" x="3041650" y="4979988"/>
          <p14:tracePt t="18805" x="3041650" y="5005388"/>
          <p14:tracePt t="18814" x="3033713" y="5038725"/>
          <p14:tracePt t="18822" x="3033713" y="5073650"/>
          <p14:tracePt t="18831" x="3025775" y="5099050"/>
          <p14:tracePt t="18838" x="3025775" y="5149850"/>
          <p14:tracePt t="18847" x="3016250" y="5167313"/>
          <p14:tracePt t="18854" x="3016250" y="5192713"/>
          <p14:tracePt t="18864" x="3008313" y="5218113"/>
          <p14:tracePt t="18869" x="3000375" y="5226050"/>
          <p14:tracePt t="18879" x="3000375" y="5243513"/>
          <p14:tracePt t="18885" x="3000375" y="5268913"/>
          <p14:tracePt t="18892" x="2990850" y="5276850"/>
          <p14:tracePt t="18901" x="2990850" y="5302250"/>
          <p14:tracePt t="18909" x="2982913" y="5337175"/>
          <p14:tracePt t="18916" x="2982913" y="5362575"/>
          <p14:tracePt t="18925" x="2974975" y="5380038"/>
          <p14:tracePt t="18933" x="2974975" y="5405438"/>
          <p14:tracePt t="18941" x="2974975" y="5430838"/>
          <p14:tracePt t="18949" x="2965450" y="5456238"/>
          <p14:tracePt t="18956" x="2957513" y="5481638"/>
          <p14:tracePt t="18965" x="2957513" y="5497513"/>
          <p14:tracePt t="18973" x="2949575" y="5524500"/>
          <p14:tracePt t="18989" x="2949575" y="5540375"/>
          <p14:tracePt t="18996" x="2949575" y="5549900"/>
          <p14:tracePt t="19006" x="2940050" y="5557838"/>
          <p14:tracePt t="19013" x="2940050" y="5575300"/>
          <p14:tracePt t="19030" x="2940050" y="5591175"/>
          <p14:tracePt t="19037" x="2940050" y="5600700"/>
          <p14:tracePt t="19047" x="2940050" y="5608638"/>
          <p14:tracePt t="19063" x="2940050" y="5626100"/>
          <p14:tracePt t="19080" x="2940050" y="5641975"/>
          <p14:tracePt t="19084" x="2940050" y="5659438"/>
          <p14:tracePt t="19095" x="2940050" y="5676900"/>
          <p14:tracePt t="19102" x="2940050" y="5684838"/>
          <p14:tracePt t="19109" x="2940050" y="5702300"/>
          <p14:tracePt t="19117" x="2940050" y="5719763"/>
          <p14:tracePt t="19125" x="2940050" y="5745163"/>
          <p14:tracePt t="19141" x="2940050" y="5761038"/>
          <p14:tracePt t="19150" x="2940050" y="5770563"/>
          <p14:tracePt t="19156" x="2940050" y="5788025"/>
          <p14:tracePt t="19165" x="2940050" y="5803900"/>
          <p14:tracePt t="19180" x="2940050" y="5829300"/>
          <p14:tracePt t="19188" x="2940050" y="5854700"/>
          <p14:tracePt t="19206" x="2940050" y="5864225"/>
          <p14:tracePt t="19214" x="2940050" y="5872163"/>
          <p14:tracePt t="19534" x="2949575" y="5880100"/>
          <p14:tracePt t="19557" x="2957513" y="5889625"/>
          <p14:tracePt t="19629" x="2949575" y="5864225"/>
          <p14:tracePt t="19636" x="2940050" y="5829300"/>
          <p14:tracePt t="19647" x="2922588" y="5778500"/>
          <p14:tracePt t="19653" x="2889250" y="5719763"/>
          <p14:tracePt t="19663" x="2863850" y="5641975"/>
          <p14:tracePt t="19670" x="2838450" y="5583238"/>
          <p14:tracePt t="19678" x="2830513" y="5507038"/>
          <p14:tracePt t="19684" x="2820988" y="5446713"/>
          <p14:tracePt t="19696" x="2795588" y="5370513"/>
          <p14:tracePt t="19702" x="2795588" y="5327650"/>
          <p14:tracePt t="19708" x="2795588" y="5286375"/>
          <p14:tracePt t="19716" x="2795588" y="5276850"/>
          <p14:tracePt t="19725" x="2805113" y="5260975"/>
          <p14:tracePt t="19733" x="2820988" y="5235575"/>
          <p14:tracePt t="19741" x="2838450" y="5218113"/>
          <p14:tracePt t="19749" x="2846388" y="5218113"/>
          <p14:tracePt t="19757" x="2871788" y="5200650"/>
          <p14:tracePt t="19765" x="2897188" y="5183188"/>
          <p14:tracePt t="19773" x="2906713" y="5183188"/>
          <p14:tracePt t="19781" x="2932113" y="5157788"/>
          <p14:tracePt t="19788" x="2965450" y="5141913"/>
          <p14:tracePt t="19798" x="2990850" y="5116513"/>
          <p14:tracePt t="19804" x="3016250" y="5099050"/>
          <p14:tracePt t="19815" x="3051175" y="5073650"/>
          <p14:tracePt t="19822" x="3094038" y="5048250"/>
          <p14:tracePt t="19831" x="3127375" y="5013325"/>
          <p14:tracePt t="19837" x="3152775" y="4987925"/>
          <p14:tracePt t="19847" x="3178175" y="4972050"/>
          <p14:tracePt t="19853" x="3203575" y="4954588"/>
          <p14:tracePt t="19863" x="3238500" y="4929188"/>
          <p14:tracePt t="19868" x="3289300" y="4886325"/>
          <p14:tracePt t="19878" x="3305175" y="4868863"/>
          <p14:tracePt t="19893" x="3398838" y="4810125"/>
          <p14:tracePt t="19901" x="3449638" y="4775200"/>
          <p14:tracePt t="19908" x="3492500" y="4741863"/>
          <p14:tracePt t="19916" x="3527425" y="4716463"/>
          <p14:tracePt t="19925" x="3568700" y="4665663"/>
          <p14:tracePt t="19933" x="3619500" y="4597400"/>
          <p14:tracePt t="19942" x="3654425" y="4564063"/>
          <p14:tracePt t="19950" x="3671888" y="4538663"/>
          <p14:tracePt t="19957" x="3713163" y="4503738"/>
          <p14:tracePt t="19964" x="3763963" y="4445000"/>
          <p14:tracePt t="19973" x="3806825" y="4394200"/>
          <p14:tracePt t="19981" x="3832225" y="4359275"/>
          <p14:tracePt t="19989" x="3857625" y="4325938"/>
          <p14:tracePt t="19998" x="3900488" y="4275138"/>
          <p14:tracePt t="20006" x="3960813" y="4206875"/>
          <p14:tracePt t="20015" x="4011613" y="4164013"/>
          <p14:tracePt t="20022" x="4044950" y="4130675"/>
          <p14:tracePt t="20031" x="4070350" y="4121150"/>
          <p14:tracePt t="20037" x="4105275" y="4105275"/>
          <p14:tracePt t="20048" x="4130675" y="4079875"/>
          <p14:tracePt t="20053" x="4156075" y="4027488"/>
          <p14:tracePt t="20063" x="4171950" y="4011613"/>
          <p14:tracePt t="20070" x="4197350" y="4002088"/>
          <p14:tracePt t="20078" x="4224338" y="3994150"/>
          <p14:tracePt t="20085" x="4232275" y="3986213"/>
          <p14:tracePt t="20092" x="4265613" y="3976688"/>
          <p14:tracePt t="20102" x="4300538" y="3951288"/>
          <p14:tracePt t="20109" x="4351338" y="3908425"/>
          <p14:tracePt t="20116" x="4394200" y="3875088"/>
          <p14:tracePt t="20125" x="4427538" y="3857625"/>
          <p14:tracePt t="20133" x="4435475" y="3857625"/>
          <p14:tracePt t="20157" x="4452938" y="3857625"/>
          <p14:tracePt t="20638" x="4460875" y="3857625"/>
          <p14:tracePt t="20677" x="4470400" y="3857625"/>
          <p14:tracePt t="20709" x="4478338" y="3857625"/>
          <p14:tracePt t="52670" x="4460875" y="3951288"/>
          <p14:tracePt t="52677" x="4341813" y="4146550"/>
          <p14:tracePt t="52684" x="4181475" y="4359275"/>
          <p14:tracePt t="52696" x="3943350" y="4546600"/>
          <p14:tracePt t="52701" x="3603625" y="4733925"/>
          <p14:tracePt t="52711" x="3365500" y="4835525"/>
          <p14:tracePt t="52717" x="3152775" y="4903788"/>
          <p14:tracePt t="52726" x="3041650" y="4954588"/>
          <p14:tracePt t="52733" x="2957513" y="4997450"/>
          <p14:tracePt t="52740" x="2949575" y="5038725"/>
          <p14:tracePt t="52749" x="2949575" y="5091113"/>
          <p14:tracePt t="52757" x="2974975" y="5124450"/>
          <p14:tracePt t="52765" x="2982913" y="5124450"/>
          <p14:tracePt t="52773" x="3016250" y="5124450"/>
          <p14:tracePt t="52781" x="3041650" y="5116513"/>
          <p14:tracePt t="52789" x="3067050" y="5056188"/>
          <p14:tracePt t="52796" x="3101975" y="4997450"/>
          <p14:tracePt t="52805" x="3101975" y="4937125"/>
          <p14:tracePt t="52813" x="3101975" y="4868863"/>
          <p14:tracePt t="52821" x="3101975" y="4784725"/>
          <p14:tracePt t="52830" x="3084513" y="4708525"/>
          <p14:tracePt t="52836" x="3051175" y="4657725"/>
          <p14:tracePt t="52846" x="3016250" y="4597400"/>
          <p14:tracePt t="52853" x="2990850" y="4521200"/>
          <p14:tracePt t="52863" x="2957513" y="4445000"/>
          <p14:tracePt t="52869" x="2957513" y="4384675"/>
          <p14:tracePt t="52880" x="2932113" y="4308475"/>
          <p14:tracePt t="52891" x="2897188" y="4257675"/>
          <p14:tracePt t="52896" x="2871788" y="4232275"/>
          <p14:tracePt t="52901" x="2830513" y="4171950"/>
          <p14:tracePt t="52910" x="2778125" y="4130675"/>
          <p14:tracePt t="52916" x="2744788" y="4113213"/>
          <p14:tracePt t="52925" x="2693988" y="4070350"/>
          <p14:tracePt t="52934" x="2643188" y="4044950"/>
          <p14:tracePt t="52940" x="2549525" y="4044950"/>
          <p14:tracePt t="52949" x="2473325" y="4044950"/>
          <p14:tracePt t="52957" x="2405063" y="4044950"/>
          <p14:tracePt t="52964" x="2344738" y="4044950"/>
          <p14:tracePt t="52973" x="2252663" y="4070350"/>
          <p14:tracePt t="52981" x="2192338" y="4095750"/>
          <p14:tracePt t="52989" x="2133600" y="4130675"/>
          <p14:tracePt t="52997" x="2124075" y="4138613"/>
          <p14:tracePt t="53005" x="2116138" y="4138613"/>
          <p14:tracePt t="53022" x="2108200" y="4156075"/>
          <p14:tracePt t="53030" x="2108200" y="4181475"/>
          <p14:tracePt t="53036" x="2098675" y="4224338"/>
          <p14:tracePt t="53046" x="2098675" y="4232275"/>
          <p14:tracePt t="53053" x="2098675" y="4257675"/>
          <p14:tracePt t="53063" x="2098675" y="4275138"/>
          <p14:tracePt t="53069" x="2098675" y="4283075"/>
          <p14:tracePt t="53079" x="2098675" y="4300538"/>
          <p14:tracePt t="53085" x="2098675" y="4325938"/>
          <p14:tracePt t="53101" x="2098675" y="4333875"/>
          <p14:tracePt t="53111" x="2098675" y="4341813"/>
          <p14:tracePt t="53133" x="2098675" y="4351338"/>
          <p14:tracePt t="53156" x="2098675" y="4359275"/>
          <p14:tracePt t="53221" x="2098675" y="4376738"/>
          <p14:tracePt t="53237" x="2098675" y="4384675"/>
          <p14:tracePt t="53253" x="2108200" y="4410075"/>
          <p14:tracePt t="53263" x="2116138" y="4419600"/>
          <p14:tracePt t="53269" x="2133600" y="4427538"/>
          <p14:tracePt t="53279" x="2133600" y="4445000"/>
          <p14:tracePt t="53295" x="2141538" y="4470400"/>
          <p14:tracePt t="53311" x="2141538" y="4486275"/>
          <p14:tracePt t="53324" x="2141538" y="4513263"/>
          <p14:tracePt t="53340" x="2141538" y="4521200"/>
          <p14:tracePt t="53350" x="2149475" y="4538663"/>
          <p14:tracePt t="53357" x="2149475" y="4554538"/>
          <p14:tracePt t="53366" x="2149475" y="4572000"/>
          <p14:tracePt t="53374" x="2149475" y="4589463"/>
          <p14:tracePt t="53388" x="2159000" y="4614863"/>
          <p14:tracePt t="53397" x="2159000" y="4630738"/>
          <p14:tracePt t="53413" x="2159000" y="4640263"/>
          <p14:tracePt t="53422" x="2166938" y="4657725"/>
          <p14:tracePt t="53430" x="2174875" y="4665663"/>
          <p14:tracePt t="53436" x="2174875" y="4673600"/>
          <p14:tracePt t="53446" x="2174875" y="4683125"/>
          <p14:tracePt t="53463" x="2184400" y="4691063"/>
          <p14:tracePt t="53479" x="2192338" y="4699000"/>
          <p14:tracePt t="53533" x="2200275" y="4699000"/>
          <p14:tracePt t="53565" x="2227263" y="4699000"/>
          <p14:tracePt t="53581" x="2243138" y="4699000"/>
          <p14:tracePt t="53589" x="2252663" y="4699000"/>
          <p14:tracePt t="53596" x="2260600" y="4699000"/>
          <p14:tracePt t="53614" x="2268538" y="4699000"/>
          <p14:tracePt t="53621" x="2278063" y="4699000"/>
          <p14:tracePt t="53630" x="2286000" y="4699000"/>
          <p14:tracePt t="53646" x="2303463" y="4699000"/>
          <p14:tracePt t="53663" x="2319338" y="4699000"/>
          <p14:tracePt t="53669" x="2328863" y="4699000"/>
          <p14:tracePt t="53679" x="2344738" y="4699000"/>
          <p14:tracePt t="53685" x="2362200" y="4699000"/>
          <p14:tracePt t="53695" x="2379663" y="4699000"/>
          <p14:tracePt t="53701" x="2397125" y="4699000"/>
          <p14:tracePt t="53709" x="2430463" y="4699000"/>
          <p14:tracePt t="53717" x="2455863" y="4699000"/>
          <p14:tracePt t="53724" x="2498725" y="4699000"/>
          <p14:tracePt t="53733" x="2541588" y="4699000"/>
          <p14:tracePt t="53740" x="2625725" y="4699000"/>
          <p14:tracePt t="53748" x="2701925" y="4699000"/>
          <p14:tracePt t="53757" x="2787650" y="4716463"/>
          <p14:tracePt t="53765" x="2897188" y="4716463"/>
          <p14:tracePt t="53774" x="2982913" y="4716463"/>
          <p14:tracePt t="53782" x="3084513" y="4724400"/>
          <p14:tracePt t="53789" x="3186113" y="4724400"/>
          <p14:tracePt t="53796" x="3289300" y="4724400"/>
          <p14:tracePt t="53805" x="3373438" y="4733925"/>
          <p14:tracePt t="53813" x="3441700" y="4733925"/>
          <p14:tracePt t="53821" x="3484563" y="4733925"/>
          <p14:tracePt t="53829" x="3509963" y="4733925"/>
          <p14:tracePt t="53838" x="3527425" y="4733925"/>
          <p14:tracePt t="53924" x="3543300" y="4733925"/>
          <p14:tracePt t="54061" x="3552825" y="4733925"/>
          <p14:tracePt t="54069" x="3560763" y="4733925"/>
          <p14:tracePt t="54079" x="3568700" y="4733925"/>
          <p14:tracePt t="54125" x="3578225" y="4733925"/>
          <p14:tracePt t="54133" x="3586163" y="4733925"/>
          <p14:tracePt t="54157" x="3594100" y="4733925"/>
          <p14:tracePt t="54165" x="3603625" y="4733925"/>
          <p14:tracePt t="54180" x="3611563" y="4733925"/>
          <p14:tracePt t="54188" x="3619500" y="4724400"/>
          <p14:tracePt t="54348" x="3629025" y="4716463"/>
          <p14:tracePt t="54365" x="3629025" y="4708525"/>
          <p14:tracePt t="54861" x="3629025" y="4699000"/>
          <p14:tracePt t="54879" x="3586163" y="4724400"/>
          <p14:tracePt t="54885" x="3535363" y="4767263"/>
          <p14:tracePt t="54894" x="3502025" y="4802188"/>
          <p14:tracePt t="54902" x="3467100" y="4868863"/>
          <p14:tracePt t="54908" x="3441700" y="4919663"/>
          <p14:tracePt t="54917" x="3433763" y="4979988"/>
          <p14:tracePt t="54924" x="3408363" y="5048250"/>
          <p14:tracePt t="54933" x="3408363" y="5091113"/>
          <p14:tracePt t="54941" x="3408363" y="5116513"/>
          <p14:tracePt t="54949" x="3408363" y="5141913"/>
          <p14:tracePt t="54958" x="3408363" y="5157788"/>
          <p14:tracePt t="54965" x="3408363" y="5175250"/>
          <p14:tracePt t="54973" x="3416300" y="5192713"/>
          <p14:tracePt t="54982" x="3424238" y="5192713"/>
          <p14:tracePt t="54989" x="3433763" y="5192713"/>
          <p14:tracePt t="54997" x="3441700" y="5175250"/>
          <p14:tracePt t="55006" x="3441700" y="5149850"/>
          <p14:tracePt t="55014" x="3441700" y="5116513"/>
          <p14:tracePt t="55022" x="3441700" y="5091113"/>
          <p14:tracePt t="55031" x="3382963" y="5022850"/>
          <p14:tracePt t="55036" x="3355975" y="4919663"/>
          <p14:tracePt t="55047" x="3355975" y="4852988"/>
          <p14:tracePt t="55053" x="3355975" y="4818063"/>
          <p14:tracePt t="55063" x="3340100" y="4749800"/>
          <p14:tracePt t="55069" x="3330575" y="4691063"/>
          <p14:tracePt t="55078" x="3314700" y="4630738"/>
          <p14:tracePt t="55085" x="3305175" y="4630738"/>
          <p14:tracePt t="55213" x="3279775" y="4579938"/>
          <p14:tracePt t="55221" x="3221038" y="4503738"/>
          <p14:tracePt t="55230" x="3170238" y="4452938"/>
          <p14:tracePt t="55237" x="3109913" y="4410075"/>
          <p14:tracePt t="55247" x="3033713" y="4384675"/>
          <p14:tracePt t="55254" x="2932113" y="4384675"/>
          <p14:tracePt t="55263" x="2871788" y="4384675"/>
          <p14:tracePt t="55269" x="2787650" y="4384675"/>
          <p14:tracePt t="55277" x="2701925" y="4419600"/>
          <p14:tracePt t="55286" x="2643188" y="4445000"/>
          <p14:tracePt t="55294" x="2557463" y="4495800"/>
          <p14:tracePt t="55302" x="2498725" y="4538663"/>
          <p14:tracePt t="55308" x="2463800" y="4572000"/>
          <p14:tracePt t="55317" x="2455863" y="4572000"/>
          <p14:tracePt t="55334" x="2455863" y="4589463"/>
          <p14:tracePt t="55349" x="2463800" y="4605338"/>
          <p14:tracePt t="55358" x="2498725" y="4614863"/>
          <p14:tracePt t="55366" x="2516188" y="4614863"/>
          <p14:tracePt t="55373" x="2524125" y="4614863"/>
          <p14:tracePt t="55381" x="2541588" y="4614863"/>
          <p14:tracePt t="55396" x="2566988" y="4614863"/>
          <p14:tracePt t="55406" x="2600325" y="4605338"/>
          <p14:tracePt t="55413" x="2651125" y="4572000"/>
          <p14:tracePt t="55421" x="2686050" y="4546600"/>
          <p14:tracePt t="55432" x="2719388" y="4521200"/>
          <p14:tracePt t="55436" x="2787650" y="4478338"/>
          <p14:tracePt t="55447" x="2838450" y="4445000"/>
          <p14:tracePt t="55452" x="2897188" y="4410075"/>
          <p14:tracePt t="55464" x="2990850" y="4368800"/>
          <p14:tracePt t="55470" x="3067050" y="4333875"/>
          <p14:tracePt t="55479" x="3170238" y="4291013"/>
          <p14:tracePt t="55484" x="3254375" y="4257675"/>
          <p14:tracePt t="55493" x="3365500" y="4206875"/>
          <p14:tracePt t="55501" x="3433763" y="4181475"/>
          <p14:tracePt t="55508" x="3552825" y="4138613"/>
          <p14:tracePt t="55517" x="3646488" y="4095750"/>
          <p14:tracePt t="55524" x="3730625" y="4079875"/>
          <p14:tracePt t="55534" x="3824288" y="4044950"/>
          <p14:tracePt t="55541" x="3908425" y="4011613"/>
          <p14:tracePt t="55549" x="4002088" y="3976688"/>
          <p14:tracePt t="55558" x="4070350" y="3951288"/>
          <p14:tracePt t="55565" x="4171950" y="3917950"/>
          <p14:tracePt t="55573" x="4265613" y="3900488"/>
          <p14:tracePt t="55580" x="4351338" y="3867150"/>
          <p14:tracePt t="55589" x="4445000" y="3841750"/>
          <p14:tracePt t="55596" x="4529138" y="3798888"/>
          <p14:tracePt t="55605" x="4630738" y="3763963"/>
          <p14:tracePt t="55614" x="4708525" y="3730625"/>
          <p14:tracePt t="55621" x="4802188" y="3705225"/>
          <p14:tracePt t="55630" x="4886325" y="3671888"/>
          <p14:tracePt t="55637" x="4962525" y="3629025"/>
          <p14:tracePt t="55647" x="5056188" y="3594100"/>
          <p14:tracePt t="55653" x="5116513" y="3568700"/>
          <p14:tracePt t="55663" x="5235575" y="3535363"/>
          <p14:tracePt t="55669" x="5311775" y="3502025"/>
          <p14:tracePt t="55678" x="5395913" y="3467100"/>
          <p14:tracePt t="55686" x="5472113" y="3441700"/>
          <p14:tracePt t="55692" x="5591175" y="3382963"/>
          <p14:tracePt t="55702" x="5694363" y="3340100"/>
          <p14:tracePt t="55708" x="5753100" y="3305175"/>
          <p14:tracePt t="55717" x="5821363" y="3289300"/>
          <p14:tracePt t="55724" x="5880100" y="3279775"/>
          <p14:tracePt t="55734" x="5940425" y="3246438"/>
          <p14:tracePt t="55741" x="6016625" y="3238500"/>
          <p14:tracePt t="55748" x="6049963" y="3221038"/>
          <p14:tracePt t="55757" x="6084888" y="3211513"/>
          <p14:tracePt t="55765" x="6118225" y="3195638"/>
          <p14:tracePt t="55773" x="6143625" y="3178175"/>
          <p14:tracePt t="55780" x="6178550" y="3160713"/>
          <p14:tracePt t="55789" x="6194425" y="3144838"/>
          <p14:tracePt t="55796" x="6211888" y="3135313"/>
          <p14:tracePt t="55806" x="6229350" y="3119438"/>
          <p14:tracePt t="55814" x="6246813" y="3101975"/>
          <p14:tracePt t="55830" x="6262688" y="3084513"/>
          <p14:tracePt t="55837" x="6272213" y="3051175"/>
          <p14:tracePt t="55847" x="6288088" y="3033713"/>
          <p14:tracePt t="55854" x="6288088" y="3016250"/>
          <p14:tracePt t="55863" x="6288088" y="3000375"/>
          <p14:tracePt t="55868" x="6288088" y="2982913"/>
          <p14:tracePt t="55879" x="6288088" y="2957513"/>
          <p14:tracePt t="55886" x="6288088" y="2940050"/>
          <p14:tracePt t="55892" x="6288088" y="2922588"/>
          <p14:tracePt t="55902" x="6272213" y="2889250"/>
          <p14:tracePt t="55908" x="6254750" y="2855913"/>
          <p14:tracePt t="55917" x="6229350" y="2787650"/>
          <p14:tracePt t="55925" x="6186488" y="2727325"/>
          <p14:tracePt t="55934" x="6161088" y="2676525"/>
          <p14:tracePt t="55941" x="6143625" y="2660650"/>
          <p14:tracePt t="55950" x="6127750" y="2617788"/>
          <p14:tracePt t="55956" x="6102350" y="2592388"/>
          <p14:tracePt t="55965" x="6076950" y="2557463"/>
          <p14:tracePt t="55973" x="6049963" y="2532063"/>
          <p14:tracePt t="55980" x="6034088" y="2524125"/>
          <p14:tracePt t="55989" x="6008688" y="2498725"/>
          <p14:tracePt t="55996" x="5957888" y="2473325"/>
          <p14:tracePt t="56006" x="5932488" y="2463800"/>
          <p14:tracePt t="56013" x="5915025" y="2447925"/>
          <p14:tracePt t="56022" x="5897563" y="2438400"/>
          <p14:tracePt t="56031" x="5889625" y="2430463"/>
          <p14:tracePt t="56047" x="5880100" y="2430463"/>
          <p14:tracePt t="56053" x="5864225" y="2430463"/>
          <p14:tracePt t="56063" x="5864225" y="2422525"/>
          <p14:tracePt t="56070" x="5846763" y="2413000"/>
          <p14:tracePt t="56077" x="5821363" y="2405063"/>
          <p14:tracePt t="56085" x="5803900" y="2387600"/>
          <p14:tracePt t="56094" x="5770563" y="2387600"/>
          <p14:tracePt t="56101" x="5694363" y="2362200"/>
          <p14:tracePt t="56109" x="5634038" y="2362200"/>
          <p14:tracePt t="56117" x="5583238" y="2354263"/>
          <p14:tracePt t="56125" x="5549900" y="2336800"/>
          <p14:tracePt t="56133" x="5507038" y="2336800"/>
          <p14:tracePt t="56142" x="5481638" y="2328863"/>
          <p14:tracePt t="56156" x="5472113" y="2319338"/>
          <p14:tracePt t="56181" x="5472113" y="2311400"/>
          <p14:tracePt t="56197" x="5472113" y="2303463"/>
          <p14:tracePt t="56206" x="5472113" y="2293938"/>
          <p14:tracePt t="56213" x="5489575" y="2286000"/>
          <p14:tracePt t="56220" x="5507038" y="2286000"/>
          <p14:tracePt t="56231" x="5532438" y="2286000"/>
          <p14:tracePt t="56237" x="5583238" y="2278063"/>
          <p14:tracePt t="56247" x="5626100" y="2278063"/>
          <p14:tracePt t="56254" x="5684838" y="2278063"/>
          <p14:tracePt t="56264" x="5770563" y="2278063"/>
          <p14:tracePt t="56269" x="5838825" y="2278063"/>
          <p14:tracePt t="56278" x="5948363" y="2278063"/>
          <p14:tracePt t="56285" x="6034088" y="2278063"/>
          <p14:tracePt t="56292" x="6118225" y="2278063"/>
          <p14:tracePt t="56301" x="6203950" y="2278063"/>
          <p14:tracePt t="56308" x="6280150" y="2278063"/>
          <p14:tracePt t="56317" x="6323013" y="2278063"/>
          <p14:tracePt t="56325" x="6391275" y="2278063"/>
          <p14:tracePt t="56333" x="6424613" y="2278063"/>
          <p14:tracePt t="56342" x="6467475" y="2278063"/>
          <p14:tracePt t="56350" x="6492875" y="2278063"/>
          <p14:tracePt t="56357" x="6510338" y="2278063"/>
          <p14:tracePt t="56444" x="6526213" y="2278063"/>
          <p14:tracePt t="56452" x="6535738" y="2278063"/>
          <p14:tracePt t="56464" x="6543675" y="2278063"/>
          <p14:tracePt t="56468" x="6569075" y="2278063"/>
          <p14:tracePt t="56479" x="6577013" y="2278063"/>
          <p14:tracePt t="56484" x="6586538" y="2278063"/>
          <p14:tracePt t="56492" x="6602413" y="2278063"/>
          <p14:tracePt t="56500" x="6619875" y="2278063"/>
          <p14:tracePt t="56508" x="6645275" y="2278063"/>
          <p14:tracePt t="56516" x="6654800" y="2278063"/>
          <p14:tracePt t="56525" x="6670675" y="2278063"/>
          <p14:tracePt t="56532" x="6688138" y="2278063"/>
          <p14:tracePt t="56541" x="6713538" y="2278063"/>
          <p14:tracePt t="56548" x="6731000" y="2278063"/>
          <p14:tracePt t="56556" x="6738938" y="2278063"/>
          <p14:tracePt t="56564" x="6772275" y="2268538"/>
          <p14:tracePt t="56572" x="6781800" y="2268538"/>
          <p14:tracePt t="56580" x="6789738" y="2268538"/>
          <p14:tracePt t="56590" x="6815138" y="2268538"/>
          <p14:tracePt t="56597" x="6832600" y="2268538"/>
          <p14:tracePt t="56605" x="6840538" y="2268538"/>
          <p14:tracePt t="56613" x="6858000" y="2268538"/>
          <p14:tracePt t="56621" x="6875463" y="2260600"/>
          <p14:tracePt t="56637" x="6900863" y="2260600"/>
          <p14:tracePt t="56647" x="6916738" y="2252663"/>
          <p14:tracePt t="56653" x="6926263" y="2252663"/>
          <p14:tracePt t="56661" x="6943725" y="2252663"/>
          <p14:tracePt t="56669" x="6959600" y="2252663"/>
          <p14:tracePt t="56679" x="6977063" y="2243138"/>
          <p14:tracePt t="56685" x="7002463" y="2243138"/>
          <p14:tracePt t="56692" x="7019925" y="2243138"/>
          <p14:tracePt t="56702" x="7035800" y="2235200"/>
          <p14:tracePt t="56709" x="7053263" y="2235200"/>
          <p14:tracePt t="56717" x="7070725" y="2227263"/>
          <p14:tracePt t="56725" x="7096125" y="2227263"/>
          <p14:tracePt t="56734" x="7104063" y="2227263"/>
          <p14:tracePt t="56741" x="7121525" y="2227263"/>
          <p14:tracePt t="56749" x="7138988" y="2227263"/>
          <p14:tracePt t="56757" x="7146925" y="2227263"/>
          <p14:tracePt t="56765" x="7154863" y="2227263"/>
          <p14:tracePt t="56773" x="7164388" y="2227263"/>
          <p14:tracePt t="56781" x="7172325" y="2227263"/>
          <p14:tracePt t="56789" x="7189788" y="2227263"/>
          <p14:tracePt t="56797" x="7205663" y="2227263"/>
          <p14:tracePt t="56806" x="7215188" y="2227263"/>
          <p14:tracePt t="56815" x="7223125" y="2227263"/>
          <p14:tracePt t="56822" x="7240588" y="2217738"/>
          <p14:tracePt t="56832" x="7248525" y="2217738"/>
          <p14:tracePt t="56836" x="7258050" y="2217738"/>
          <p14:tracePt t="56847" x="7273925" y="2217738"/>
          <p14:tracePt t="56853" x="7291388" y="2217738"/>
          <p14:tracePt t="56863" x="7299325" y="2217738"/>
          <p14:tracePt t="56870" x="7324725" y="2209800"/>
          <p14:tracePt t="56877" x="7342188" y="2209800"/>
          <p14:tracePt t="56886" x="7350125" y="2209800"/>
          <p14:tracePt t="56893" x="7367588" y="2209800"/>
          <p14:tracePt t="56901" x="7377113" y="2209800"/>
          <p14:tracePt t="56917" x="7385050" y="2209800"/>
          <p14:tracePt t="56925" x="7392988" y="2209800"/>
          <p14:tracePt t="56942" x="7402513" y="2209800"/>
          <p14:tracePt t="56949" x="7410450" y="2209800"/>
          <p14:tracePt t="56957" x="7418388" y="2209800"/>
          <p14:tracePt t="56965" x="7435850" y="2209800"/>
          <p14:tracePt t="56973" x="7443788" y="2209800"/>
          <p14:tracePt t="56981" x="7453313" y="2209800"/>
          <p14:tracePt t="56990" x="7461250" y="2209800"/>
          <p14:tracePt t="56998" x="7469188" y="2209800"/>
          <p14:tracePt t="57005" x="7478713" y="2209800"/>
          <p14:tracePt t="57014" x="7494588" y="2209800"/>
          <p14:tracePt t="57031" x="7521575" y="2209800"/>
          <p14:tracePt t="57047" x="7546975" y="2209800"/>
          <p14:tracePt t="57053" x="7554913" y="2209800"/>
          <p14:tracePt t="57063" x="7562850" y="2209800"/>
          <p14:tracePt t="57069" x="7580313" y="2209800"/>
          <p14:tracePt t="57076" x="7588250" y="2209800"/>
          <p14:tracePt t="57086" x="7605713" y="2209800"/>
          <p14:tracePt t="57092" x="7613650" y="2209800"/>
          <p14:tracePt t="57109" x="7631113" y="2209800"/>
          <p14:tracePt t="57117" x="7639050" y="2209800"/>
          <p14:tracePt t="57133" x="7648575" y="2209800"/>
          <p14:tracePt t="57141" x="7656513" y="2209800"/>
          <p14:tracePt t="57157" x="7673975" y="2209800"/>
          <p14:tracePt t="57165" x="7681913" y="2209800"/>
          <p14:tracePt t="57173" x="7691438" y="2209800"/>
          <p14:tracePt t="57182" x="7699375" y="2217738"/>
          <p14:tracePt t="57188" x="7707313" y="2217738"/>
          <p14:tracePt t="57197" x="7716838" y="2217738"/>
          <p14:tracePt t="57206" x="7732713" y="2217738"/>
          <p14:tracePt t="57252" x="7732713" y="2227263"/>
          <p14:tracePt t="57277" x="7758113" y="2227263"/>
          <p14:tracePt t="57460" x="7767638" y="2227263"/>
          <p14:tracePt t="57493" x="7783513" y="2227263"/>
          <p14:tracePt t="57508" x="7793038" y="2227263"/>
          <p14:tracePt t="57708" x="7800975" y="2227263"/>
          <p14:tracePt t="57757" x="7810500" y="2227263"/>
          <p14:tracePt t="58349" x="7800975" y="2235200"/>
          <p14:tracePt t="58365" x="7793038" y="2243138"/>
          <p14:tracePt t="58374" x="7775575" y="2252663"/>
          <p14:tracePt t="58382" x="7775575" y="2260600"/>
          <p14:tracePt t="58389" x="7767638" y="2268538"/>
          <p14:tracePt t="58398" x="7750175" y="2278063"/>
          <p14:tracePt t="58406" x="7732713" y="2293938"/>
          <p14:tracePt t="58415" x="7724775" y="2311400"/>
          <p14:tracePt t="58421" x="7707313" y="2328863"/>
          <p14:tracePt t="58431" x="7691438" y="2336800"/>
          <p14:tracePt t="58437" x="7673975" y="2362200"/>
          <p14:tracePt t="58447" x="7666038" y="2379663"/>
          <p14:tracePt t="58453" x="7623175" y="2405063"/>
          <p14:tracePt t="58463" x="7605713" y="2422525"/>
          <p14:tracePt t="58469" x="7562850" y="2447925"/>
          <p14:tracePt t="58476" x="7512050" y="2489200"/>
          <p14:tracePt t="58486" x="7478713" y="2516188"/>
          <p14:tracePt t="58493" x="7443788" y="2532063"/>
          <p14:tracePt t="58500" x="7410450" y="2557463"/>
          <p14:tracePt t="58509" x="7342188" y="2600325"/>
          <p14:tracePt t="58516" x="7283450" y="2633663"/>
          <p14:tracePt t="58524" x="7232650" y="2676525"/>
          <p14:tracePt t="58533" x="7154863" y="2711450"/>
          <p14:tracePt t="58541" x="7061200" y="2752725"/>
          <p14:tracePt t="58548" x="6977063" y="2787650"/>
          <p14:tracePt t="58556" x="6883400" y="2830513"/>
          <p14:tracePt t="58566" x="6799263" y="2863850"/>
          <p14:tracePt t="58574" x="6705600" y="2906713"/>
          <p14:tracePt t="58582" x="6586538" y="2957513"/>
          <p14:tracePt t="58589" x="6467475" y="3000375"/>
          <p14:tracePt t="58598" x="6356350" y="3041650"/>
          <p14:tracePt t="58606" x="6254750" y="3076575"/>
          <p14:tracePt t="58615" x="6153150" y="3084513"/>
          <p14:tracePt t="58621" x="6034088" y="3119438"/>
          <p14:tracePt t="58631" x="5905500" y="3178175"/>
          <p14:tracePt t="58637" x="5788025" y="3211513"/>
          <p14:tracePt t="58648" x="5659438" y="3238500"/>
          <p14:tracePt t="58653" x="5540375" y="3271838"/>
          <p14:tracePt t="58662" x="5413375" y="3297238"/>
          <p14:tracePt t="58669" x="5311775" y="3305175"/>
          <p14:tracePt t="58676" x="5200650" y="3314700"/>
          <p14:tracePt t="58684" x="5124450" y="3330575"/>
          <p14:tracePt t="58693" x="5030788" y="3330575"/>
          <p14:tracePt t="58701" x="4954588" y="3340100"/>
          <p14:tracePt t="58709" x="4886325" y="3340100"/>
          <p14:tracePt t="58717" x="4827588" y="3340100"/>
          <p14:tracePt t="58725" x="4767263" y="3340100"/>
          <p14:tracePt t="58733" x="4708525" y="3340100"/>
          <p14:tracePt t="58741" x="4640263" y="3340100"/>
          <p14:tracePt t="58749" x="4572000" y="3314700"/>
          <p14:tracePt t="58757" x="4513263" y="3297238"/>
          <p14:tracePt t="58765" x="4452938" y="3271838"/>
          <p14:tracePt t="58773" x="4394200" y="3254375"/>
          <p14:tracePt t="58781" x="4341813" y="3246438"/>
          <p14:tracePt t="58790" x="4300538" y="3228975"/>
          <p14:tracePt t="58799" x="4224338" y="3203575"/>
          <p14:tracePt t="58805" x="4171950" y="3186113"/>
          <p14:tracePt t="58815" x="4138613" y="3178175"/>
          <p14:tracePt t="58821" x="4105275" y="3160713"/>
          <p14:tracePt t="58831" x="4087813" y="3152775"/>
          <p14:tracePt t="58837" x="4062413" y="3144838"/>
          <p14:tracePt t="58845" x="4037013" y="3135313"/>
          <p14:tracePt t="58853" x="4019550" y="3119438"/>
          <p14:tracePt t="58870" x="3994150" y="3119438"/>
          <p14:tracePt t="58876" x="3976688" y="3101975"/>
          <p14:tracePt t="58885" x="3976688" y="3094038"/>
          <p14:tracePt t="58894" x="3951288" y="3076575"/>
          <p14:tracePt t="58901" x="3925888" y="3067050"/>
          <p14:tracePt t="58910" x="3917950" y="3059113"/>
          <p14:tracePt t="58918" x="3892550" y="3033713"/>
          <p14:tracePt t="58925" x="3875088" y="3025775"/>
          <p14:tracePt t="58933" x="3857625" y="3008313"/>
          <p14:tracePt t="58950" x="3841750" y="2990850"/>
          <p14:tracePt t="58957" x="3832225" y="2982913"/>
          <p14:tracePt t="58965" x="3824288" y="2974975"/>
          <p14:tracePt t="58982" x="3824288" y="2965450"/>
          <p14:tracePt t="58990" x="3816350" y="2957513"/>
          <p14:tracePt t="59006" x="3806825" y="2949575"/>
          <p14:tracePt t="59015" x="3798888" y="2932113"/>
          <p14:tracePt t="59022" x="3790950" y="2932113"/>
          <p14:tracePt t="59031" x="3781425" y="2922588"/>
          <p14:tracePt t="59101" x="3781425" y="2914650"/>
          <p14:tracePt t="59237" x="3781425" y="2906713"/>
          <p14:tracePt t="59246" x="3798888" y="2897188"/>
          <p14:tracePt t="59252" x="3806825" y="2897188"/>
          <p14:tracePt t="59263" x="3832225" y="2897188"/>
          <p14:tracePt t="59270" x="3857625" y="2889250"/>
          <p14:tracePt t="59276" x="3900488" y="2881313"/>
          <p14:tracePt t="59285" x="3925888" y="2881313"/>
          <p14:tracePt t="59293" x="3976688" y="2871788"/>
          <p14:tracePt t="59300" x="4019550" y="2871788"/>
          <p14:tracePt t="59310" x="4079875" y="2871788"/>
          <p14:tracePt t="59317" x="4156075" y="2871788"/>
          <p14:tracePt t="59325" x="4224338" y="2871788"/>
          <p14:tracePt t="59334" x="4308475" y="2855913"/>
          <p14:tracePt t="59341" x="4410075" y="2855913"/>
          <p14:tracePt t="59349" x="4495800" y="2855913"/>
          <p14:tracePt t="59358" x="4597400" y="2855913"/>
          <p14:tracePt t="59366" x="4683125" y="2855913"/>
          <p14:tracePt t="59373" x="4792663" y="2855913"/>
          <p14:tracePt t="59381" x="4919663" y="2855913"/>
          <p14:tracePt t="59389" x="5013325" y="2855913"/>
          <p14:tracePt t="59399" x="5132388" y="2855913"/>
          <p14:tracePt t="59406" x="5226050" y="2855913"/>
          <p14:tracePt t="59416" x="5327650" y="2855913"/>
          <p14:tracePt t="59421" x="5413375" y="2855913"/>
          <p14:tracePt t="59431" x="5514975" y="2846388"/>
          <p14:tracePt t="59437" x="5600700" y="2846388"/>
          <p14:tracePt t="59446" x="5668963" y="2846388"/>
          <p14:tracePt t="59453" x="5727700" y="2846388"/>
          <p14:tracePt t="59460" x="5770563" y="2846388"/>
          <p14:tracePt t="59470" x="5813425" y="2846388"/>
          <p14:tracePt t="59476" x="5838825" y="2846388"/>
          <p14:tracePt t="59484" x="5872163" y="2846388"/>
          <p14:tracePt t="59493" x="5889625" y="2846388"/>
          <p14:tracePt t="59502" x="5915025" y="2846388"/>
          <p14:tracePt t="59510" x="5940425" y="2846388"/>
          <p14:tracePt t="59517" x="5948363" y="2846388"/>
          <p14:tracePt t="59524" x="5973763" y="2846388"/>
          <p14:tracePt t="59533" x="5991225" y="2846388"/>
          <p14:tracePt t="59541" x="6024563" y="2838450"/>
          <p14:tracePt t="59549" x="6034088" y="2838450"/>
          <p14:tracePt t="59557" x="6059488" y="2838450"/>
          <p14:tracePt t="59565" x="6084888" y="2830513"/>
          <p14:tracePt t="59574" x="6102350" y="2830513"/>
          <p14:tracePt t="59582" x="6127750" y="2830513"/>
          <p14:tracePt t="59588" x="6153150" y="2830513"/>
          <p14:tracePt t="59599" x="6161088" y="2830513"/>
          <p14:tracePt t="59606" x="6186488" y="2830513"/>
          <p14:tracePt t="59615" x="6203950" y="2830513"/>
          <p14:tracePt t="59621" x="6221413" y="2830513"/>
          <p14:tracePt t="59632" x="6237288" y="2820988"/>
          <p14:tracePt t="59637" x="6254750" y="2820988"/>
          <p14:tracePt t="59644" x="6280150" y="2813050"/>
          <p14:tracePt t="59653" x="6297613" y="2813050"/>
          <p14:tracePt t="59660" x="6305550" y="2813050"/>
          <p14:tracePt t="59669" x="6313488" y="2813050"/>
          <p14:tracePt t="59676" x="6330950" y="2813050"/>
          <p14:tracePt t="59686" x="6338888" y="2813050"/>
          <p14:tracePt t="59693" x="6356350" y="2813050"/>
          <p14:tracePt t="59702" x="6365875" y="2813050"/>
          <p14:tracePt t="59710" x="6373813" y="2813050"/>
          <p14:tracePt t="59717" x="6391275" y="2813050"/>
          <p14:tracePt t="59725" x="6399213" y="2813050"/>
          <p14:tracePt t="59733" x="6416675" y="2813050"/>
          <p14:tracePt t="59741" x="6424613" y="2813050"/>
          <p14:tracePt t="59749" x="6442075" y="2813050"/>
          <p14:tracePt t="59756" x="6457950" y="2813050"/>
          <p14:tracePt t="59766" x="6467475" y="2813050"/>
          <p14:tracePt t="59774" x="6483350" y="2813050"/>
          <p14:tracePt t="59781" x="6510338" y="2813050"/>
          <p14:tracePt t="59799" x="6526213" y="2813050"/>
          <p14:tracePt t="59815" x="6535738" y="2813050"/>
          <p14:tracePt t="59831" x="6543675" y="2813050"/>
          <p14:tracePt t="60069" x="6551613" y="2813050"/>
          <p14:tracePt t="60085" x="6569075" y="2805113"/>
          <p14:tracePt t="60102" x="6586538" y="2805113"/>
          <p14:tracePt t="60109" x="6602413" y="2805113"/>
          <p14:tracePt t="60116" x="6619875" y="2805113"/>
          <p14:tracePt t="60125" x="6645275" y="2805113"/>
          <p14:tracePt t="60133" x="6654800" y="2795588"/>
          <p14:tracePt t="60141" x="6670675" y="2795588"/>
          <p14:tracePt t="60149" x="6696075" y="2795588"/>
          <p14:tracePt t="60157" x="6705600" y="2787650"/>
          <p14:tracePt t="60166" x="6713538" y="2787650"/>
          <p14:tracePt t="60172" x="6721475" y="2787650"/>
          <p14:tracePt t="60190" x="6731000" y="2778125"/>
          <p14:tracePt t="60556" x="6713538" y="2778125"/>
          <p14:tracePt t="60564" x="6688138" y="2778125"/>
          <p14:tracePt t="60583" x="6662738" y="2778125"/>
          <p14:tracePt t="60588" x="6645275" y="2778125"/>
          <p14:tracePt t="60600" x="6627813" y="2778125"/>
          <p14:tracePt t="60604" x="6602413" y="2778125"/>
          <p14:tracePt t="60616" x="6586538" y="2778125"/>
          <p14:tracePt t="60621" x="6577013" y="2778125"/>
          <p14:tracePt t="60631" x="6561138" y="2778125"/>
          <p14:tracePt t="60644" x="6543675" y="2778125"/>
          <p14:tracePt t="60654" x="6518275" y="2778125"/>
          <p14:tracePt t="60670" x="6500813" y="2778125"/>
          <p14:tracePt t="60750" x="6483350" y="2778125"/>
          <p14:tracePt t="60766" x="6475413" y="2778125"/>
          <p14:tracePt t="60917" x="6467475" y="2778125"/>
          <p14:tracePt t="61148" x="6450013" y="2778125"/>
          <p14:tracePt t="61157" x="6442075" y="2778125"/>
          <p14:tracePt t="61166" x="6424613" y="2778125"/>
          <p14:tracePt t="61173" x="6399213" y="2778125"/>
          <p14:tracePt t="61183" x="6381750" y="2778125"/>
          <p14:tracePt t="61189" x="6356350" y="2778125"/>
          <p14:tracePt t="61200" x="6338888" y="2778125"/>
          <p14:tracePt t="61215" x="6323013" y="2778125"/>
          <p14:tracePt t="61221" x="6313488" y="2787650"/>
          <p14:tracePt t="61477" x="6323013" y="2787650"/>
          <p14:tracePt t="61485" x="6330950" y="2787650"/>
          <p14:tracePt t="61628" x="6338888" y="2787650"/>
          <p14:tracePt t="61644" x="6356350" y="2787650"/>
          <p14:tracePt t="61670" x="6365875" y="2787650"/>
          <p14:tracePt t="61844" x="6365875" y="2795588"/>
          <p14:tracePt t="61854" x="6356350" y="2795588"/>
          <p14:tracePt t="61869" x="6348413" y="2795588"/>
          <p14:tracePt t="61877" x="6338888" y="2795588"/>
          <p14:tracePt t="62085" x="6323013" y="2795588"/>
          <p14:tracePt t="62093" x="6297613" y="2795588"/>
          <p14:tracePt t="62102" x="6288088" y="2795588"/>
          <p14:tracePt t="62109" x="6280150" y="2795588"/>
          <p14:tracePt t="62118" x="6272213" y="2795588"/>
          <p14:tracePt t="62124" x="6262688" y="2795588"/>
          <p14:tracePt t="62133" x="6246813" y="2795588"/>
          <p14:tracePt t="62151" x="6221413" y="2795588"/>
          <p14:tracePt t="62166" x="6203950" y="2795588"/>
          <p14:tracePt t="62173" x="6194425" y="2795588"/>
          <p14:tracePt t="62183" x="6186488" y="2795588"/>
          <p14:tracePt t="62189" x="6161088" y="2795588"/>
          <p14:tracePt t="62200" x="6135688" y="2795588"/>
          <p14:tracePt t="62206" x="6118225" y="2795588"/>
          <p14:tracePt t="62215" x="6102350" y="2795588"/>
          <p14:tracePt t="62221" x="6084888" y="2795588"/>
          <p14:tracePt t="62228" x="6059488" y="2795588"/>
          <p14:tracePt t="62236" x="6042025" y="2795588"/>
          <p14:tracePt t="62245" x="6024563" y="2795588"/>
          <p14:tracePt t="62254" x="6008688" y="2795588"/>
          <p14:tracePt t="62262" x="5991225" y="2795588"/>
          <p14:tracePt t="62278" x="5973763" y="2795588"/>
          <p14:tracePt t="62286" x="5965825" y="2795588"/>
          <p14:tracePt t="62293" x="5957888" y="2795588"/>
          <p14:tracePt t="62350" x="5948363" y="2795588"/>
          <p14:tracePt t="62382" x="5940425" y="2795588"/>
          <p14:tracePt t="62399" x="5932488" y="2795588"/>
          <p14:tracePt t="62406" x="5915025" y="2795588"/>
          <p14:tracePt t="62415" x="5905500" y="2795588"/>
          <p14:tracePt t="62420" x="5889625" y="2795588"/>
          <p14:tracePt t="62436" x="5872163" y="2795588"/>
          <p14:tracePt t="62444" x="5864225" y="2795588"/>
          <p14:tracePt t="62452" x="5854700" y="2795588"/>
          <p14:tracePt t="62461" x="5838825" y="2795588"/>
          <p14:tracePt t="62477" x="5829300" y="2795588"/>
          <p14:tracePt t="62484" x="5821363" y="2795588"/>
          <p14:tracePt t="62492" x="5813425" y="2795588"/>
          <p14:tracePt t="62886" x="5829300" y="2795588"/>
          <p14:tracePt t="62893" x="5854700" y="2795588"/>
          <p14:tracePt t="62903" x="5872163" y="2795588"/>
          <p14:tracePt t="62909" x="5897563" y="2795588"/>
          <p14:tracePt t="62918" x="5915025" y="2795588"/>
          <p14:tracePt t="62925" x="5940425" y="2795588"/>
          <p14:tracePt t="62935" x="5965825" y="2795588"/>
          <p14:tracePt t="62940" x="5999163" y="2795588"/>
          <p14:tracePt t="62951" x="6008688" y="2795588"/>
          <p14:tracePt t="62956" x="6024563" y="2795588"/>
          <p14:tracePt t="62967" x="6034088" y="2795588"/>
          <p14:tracePt t="62973" x="6049963" y="2795588"/>
          <p14:tracePt t="62983" x="6067425" y="2795588"/>
          <p14:tracePt t="62999" x="6076950" y="2795588"/>
          <p14:tracePt t="63005" x="6092825" y="2795588"/>
          <p14:tracePt t="63014" x="6110288" y="2795588"/>
          <p14:tracePt t="63021" x="6135688" y="2795588"/>
          <p14:tracePt t="63028" x="6143625" y="2795588"/>
          <p14:tracePt t="63037" x="6153150" y="2795588"/>
          <p14:tracePt t="63045" x="6161088" y="2795588"/>
          <p14:tracePt t="63053" x="6169025" y="2795588"/>
          <p14:tracePt t="63062" x="6178550" y="2795588"/>
          <p14:tracePt t="63078" x="6186488" y="2795588"/>
          <p14:tracePt t="63085" x="6194425" y="2795588"/>
          <p14:tracePt t="64566" x="6211888" y="2795588"/>
          <p14:tracePt t="64590" x="6229350" y="2795588"/>
          <p14:tracePt t="64599" x="6237288" y="2795588"/>
          <p14:tracePt t="64613" x="6246813" y="2795588"/>
          <p14:tracePt t="64628" x="6254750" y="2795588"/>
          <p14:tracePt t="64652" x="6262688" y="2795588"/>
          <p14:tracePt t="64668" x="6280150" y="2795588"/>
          <p14:tracePt t="64734" x="6288088" y="2795588"/>
          <p14:tracePt t="64869" x="6305550" y="2787650"/>
          <p14:tracePt t="64885" x="6313488" y="2787650"/>
          <p14:tracePt t="64901" x="6323013" y="2787650"/>
          <p14:tracePt t="64909" x="6330950" y="2787650"/>
          <p14:tracePt t="64920" x="6356350" y="2778125"/>
          <p14:tracePt t="64925" x="6365875" y="2778125"/>
          <p14:tracePt t="64935" x="6381750" y="2778125"/>
          <p14:tracePt t="64940" x="6391275" y="2778125"/>
          <p14:tracePt t="64952" x="6407150" y="2778125"/>
          <p14:tracePt t="64956" x="6416675" y="2778125"/>
          <p14:tracePt t="64974" x="6424613" y="2778125"/>
          <p14:tracePt t="65093" x="6442075" y="2778125"/>
          <p14:tracePt t="65102" x="6450013" y="2778125"/>
          <p14:tracePt t="65110" x="6467475" y="2770188"/>
          <p14:tracePt t="65125" x="6475413" y="2770188"/>
          <p14:tracePt t="65141" x="6483350" y="2770188"/>
          <p14:tracePt t="65157" x="6492875" y="2770188"/>
          <p14:tracePt t="65167" x="6500813" y="2770188"/>
          <p14:tracePt t="65174" x="6510338" y="2770188"/>
          <p14:tracePt t="65183" x="6526213" y="2770188"/>
          <p14:tracePt t="65190" x="6535738" y="2770188"/>
          <p14:tracePt t="65197" x="6551613" y="2770188"/>
          <p14:tracePt t="65205" x="6569075" y="2770188"/>
          <p14:tracePt t="65212" x="6577013" y="2770188"/>
          <p14:tracePt t="65221" x="6594475" y="2770188"/>
          <p14:tracePt t="65229" x="6611938" y="2770188"/>
          <p14:tracePt t="65237" x="6627813" y="2770188"/>
          <p14:tracePt t="65246" x="6637338" y="2770188"/>
          <p14:tracePt t="65253" x="6654800" y="2770188"/>
          <p14:tracePt t="65261" x="6662738" y="2770188"/>
          <p14:tracePt t="65269" x="6680200" y="2770188"/>
          <p14:tracePt t="65277" x="6696075" y="2770188"/>
          <p14:tracePt t="65285" x="6705600" y="2770188"/>
          <p14:tracePt t="65293" x="6731000" y="2770188"/>
          <p14:tracePt t="65301" x="6738938" y="2770188"/>
          <p14:tracePt t="65309" x="6746875" y="2770188"/>
          <p14:tracePt t="65318" x="6772275" y="2770188"/>
          <p14:tracePt t="65324" x="6789738" y="2770188"/>
          <p14:tracePt t="65341" x="6807200" y="2770188"/>
          <p14:tracePt t="65351" x="6815138" y="2770188"/>
          <p14:tracePt t="65356" x="6824663" y="2770188"/>
          <p14:tracePt t="65367" x="6840538" y="2770188"/>
          <p14:tracePt t="65383" x="6850063" y="2762250"/>
          <p14:tracePt t="65389" x="6858000" y="2762250"/>
          <p14:tracePt t="65396" x="6865938" y="2762250"/>
          <p14:tracePt t="65406" x="6875463" y="2762250"/>
          <p14:tracePt t="65413" x="6891338" y="2762250"/>
          <p14:tracePt t="65429" x="6908800" y="2762250"/>
          <p14:tracePt t="65437" x="6926263" y="2762250"/>
          <p14:tracePt t="65446" x="6943725" y="2762250"/>
          <p14:tracePt t="65452" x="6959600" y="2762250"/>
          <p14:tracePt t="65461" x="6977063" y="2762250"/>
          <p14:tracePt t="65470" x="6994525" y="2762250"/>
          <p14:tracePt t="65476" x="7019925" y="2762250"/>
          <p14:tracePt t="65494" x="7035800" y="2762250"/>
          <p14:tracePt t="65501" x="7053263" y="2762250"/>
          <p14:tracePt t="65508" x="7061200" y="2762250"/>
          <p14:tracePt t="65518" x="7078663" y="2762250"/>
          <p14:tracePt t="65524" x="7096125" y="2762250"/>
          <p14:tracePt t="65535" x="7104063" y="2762250"/>
          <p14:tracePt t="65541" x="7121525" y="2762250"/>
          <p14:tracePt t="65557" x="7138988" y="2762250"/>
          <p14:tracePt t="65573" x="7146925" y="2762250"/>
          <p14:tracePt t="65582" x="7164388" y="2762250"/>
          <p14:tracePt t="65596" x="7172325" y="2762250"/>
          <p14:tracePt t="65606" x="7180263" y="2762250"/>
          <p14:tracePt t="65613" x="7189788" y="2762250"/>
          <p14:tracePt t="65622" x="7197725" y="2762250"/>
          <p14:tracePt t="65629" x="7215188" y="2762250"/>
          <p14:tracePt t="65646" x="7232650" y="2762250"/>
          <p14:tracePt t="65652" x="7240588" y="2762250"/>
          <p14:tracePt t="65661" x="7248525" y="2762250"/>
          <p14:tracePt t="65669" x="7265988" y="2762250"/>
          <p14:tracePt t="65686" x="7283450" y="2762250"/>
          <p14:tracePt t="65692" x="7291388" y="2762250"/>
          <p14:tracePt t="65708" x="7299325" y="2762250"/>
          <p14:tracePt t="65725" x="7308850" y="2762250"/>
          <p14:tracePt t="65741" x="7316788" y="2762250"/>
          <p14:tracePt t="65751" x="7324725" y="2762250"/>
          <p14:tracePt t="65757" x="7342188" y="2762250"/>
          <p14:tracePt t="65773" x="7367588" y="2762250"/>
          <p14:tracePt t="65789" x="7377113" y="2762250"/>
          <p14:tracePt t="65796" x="7385050" y="2762250"/>
          <p14:tracePt t="65805" x="7392988" y="2762250"/>
          <p14:tracePt t="65813" x="7402513" y="2762250"/>
          <p14:tracePt t="65830" x="7418388" y="2762250"/>
          <p14:tracePt t="65836" x="7427913" y="2762250"/>
          <p14:tracePt t="65853" x="7435850" y="2762250"/>
          <p14:tracePt t="65861" x="7443788" y="2762250"/>
          <p14:tracePt t="65869" x="7453313" y="2762250"/>
          <p14:tracePt t="65876" x="7461250" y="2762250"/>
          <p14:tracePt t="65886" x="7469188" y="2762250"/>
          <p14:tracePt t="65897" x="7478713" y="2762250"/>
          <p14:tracePt t="65909" x="7494588" y="2762250"/>
          <p14:tracePt t="65925" x="7512050" y="2762250"/>
          <p14:tracePt t="65935" x="7521575" y="2762250"/>
          <p14:tracePt t="65941" x="7529513" y="2762250"/>
          <p14:tracePt t="65951" x="7537450" y="2762250"/>
          <p14:tracePt t="65957" x="7546975" y="2762250"/>
          <p14:tracePt t="65967" x="7554913" y="2762250"/>
          <p14:tracePt t="65997" x="7572375" y="2762250"/>
          <p14:tracePt t="66029" x="7580313" y="2762250"/>
          <p14:tracePt t="66045" x="7588250" y="2762250"/>
          <p14:tracePt t="66436" x="7580313" y="2762250"/>
          <p14:tracePt t="66484" x="7572375" y="2762250"/>
          <p14:tracePt t="66503" x="7562850" y="2762250"/>
          <p14:tracePt t="66519" x="7554913" y="2762250"/>
          <p14:tracePt t="66536" x="7546975" y="2762250"/>
          <p14:tracePt t="66540" x="7537450" y="2762250"/>
          <p14:tracePt t="66551" x="7529513" y="2762250"/>
          <p14:tracePt t="66556" x="7521575" y="2762250"/>
          <p14:tracePt t="66567" x="7512050" y="2762250"/>
          <p14:tracePt t="66572" x="7478713" y="2762250"/>
          <p14:tracePt t="66580" x="7453313" y="2762250"/>
          <p14:tracePt t="66589" x="7418388" y="2762250"/>
          <p14:tracePt t="66596" x="7367588" y="2762250"/>
          <p14:tracePt t="66606" x="7334250" y="2762250"/>
          <p14:tracePt t="66613" x="7283450" y="2762250"/>
          <p14:tracePt t="66622" x="7240588" y="2762250"/>
          <p14:tracePt t="66630" x="7164388" y="2770188"/>
          <p14:tracePt t="66636" x="7104063" y="2778125"/>
          <p14:tracePt t="66645" x="7045325" y="2778125"/>
          <p14:tracePt t="66653" x="7002463" y="2805113"/>
          <p14:tracePt t="66661" x="6951663" y="2805113"/>
          <p14:tracePt t="66669" x="6908800" y="2813050"/>
          <p14:tracePt t="66676" x="6850063" y="2820988"/>
          <p14:tracePt t="66686" x="6789738" y="2830513"/>
          <p14:tracePt t="66692" x="6746875" y="2838450"/>
          <p14:tracePt t="66702" x="6670675" y="2838450"/>
          <p14:tracePt t="66709" x="6611938" y="2863850"/>
          <p14:tracePt t="66720" x="6551613" y="2863850"/>
          <p14:tracePt t="66724" x="6510338" y="2871788"/>
          <p14:tracePt t="66735" x="6457950" y="2889250"/>
          <p14:tracePt t="66740" x="6424613" y="2897188"/>
          <p14:tracePt t="66751" x="6391275" y="2906713"/>
          <p14:tracePt t="66757" x="6373813" y="2914650"/>
          <p14:tracePt t="66768" x="6348413" y="2914650"/>
          <p14:tracePt t="66773" x="6313488" y="2922588"/>
          <p14:tracePt t="66780" x="6288088" y="2932113"/>
          <p14:tracePt t="66790" x="6272213" y="2940050"/>
          <p14:tracePt t="66797" x="6254750" y="2940050"/>
          <p14:tracePt t="66805" x="6229350" y="2940050"/>
          <p14:tracePt t="66813" x="6211888" y="2940050"/>
          <p14:tracePt t="66822" x="6178550" y="2957513"/>
          <p14:tracePt t="66830" x="6161088" y="2957513"/>
          <p14:tracePt t="66837" x="6127750" y="2965450"/>
          <p14:tracePt t="66845" x="6084888" y="2990850"/>
          <p14:tracePt t="66853" x="6059488" y="2990850"/>
          <p14:tracePt t="66861" x="6016625" y="2990850"/>
          <p14:tracePt t="66870" x="5983288" y="3000375"/>
          <p14:tracePt t="66881" x="5957888" y="3000375"/>
          <p14:tracePt t="66885" x="5940425" y="3008313"/>
          <p14:tracePt t="66892" x="5915025" y="3008313"/>
          <p14:tracePt t="66904" x="5889625" y="3008313"/>
          <p14:tracePt t="66909" x="5872163" y="3008313"/>
          <p14:tracePt t="66920" x="5864225" y="3008313"/>
          <p14:tracePt t="66925" x="5838825" y="3025775"/>
          <p14:tracePt t="66936" x="5829300" y="3025775"/>
          <p14:tracePt t="66941" x="5821363" y="3025775"/>
          <p14:tracePt t="66951" x="5813425" y="3033713"/>
          <p14:tracePt t="66968" x="5803900" y="3033713"/>
          <p14:tracePt t="66973" x="5795963" y="3033713"/>
          <p14:tracePt t="66990" x="5770563" y="3041650"/>
          <p14:tracePt t="66997" x="5761038" y="3041650"/>
          <p14:tracePt t="67006" x="5753100" y="3041650"/>
          <p14:tracePt t="67013" x="5745163" y="3041650"/>
          <p14:tracePt t="67022" x="5735638" y="3041650"/>
          <p14:tracePt t="67030" x="5710238" y="3051175"/>
          <p14:tracePt t="67036" x="5702300" y="3051175"/>
          <p14:tracePt t="67045" x="5694363" y="3051175"/>
          <p14:tracePt t="67053" x="5684838" y="3059113"/>
          <p14:tracePt t="67062" x="5668963" y="3059113"/>
          <p14:tracePt t="67071" x="5659438" y="3059113"/>
          <p14:tracePt t="67086" x="5651500" y="3067050"/>
          <p14:tracePt t="67157" x="5641975" y="3067050"/>
          <p14:tracePt t="67237" x="5634038" y="3067050"/>
          <p14:tracePt t="67550" x="5626100" y="3076575"/>
          <p14:tracePt t="67902" x="5634038" y="3076575"/>
          <p14:tracePt t="67920" x="5641975" y="3076575"/>
          <p14:tracePt t="67925" x="5651500" y="3076575"/>
          <p14:tracePt t="67941" x="5668963" y="3076575"/>
          <p14:tracePt t="67957" x="5676900" y="3076575"/>
          <p14:tracePt t="67982" x="5684838" y="3076575"/>
          <p14:tracePt t="67989" x="5702300" y="3076575"/>
          <p14:tracePt t="68022" x="5710238" y="3076575"/>
          <p14:tracePt t="68028" x="5719763" y="3076575"/>
          <p14:tracePt t="68036" x="5727700" y="3076575"/>
          <p14:tracePt t="68061" x="5745163" y="3076575"/>
          <p14:tracePt t="68077" x="5753100" y="3076575"/>
          <p14:tracePt t="68086" x="5761038" y="3076575"/>
          <p14:tracePt t="68094" x="5778500" y="3076575"/>
          <p14:tracePt t="68109" x="5795963" y="3076575"/>
          <p14:tracePt t="68120" x="5803900" y="3076575"/>
          <p14:tracePt t="68125" x="5813425" y="3076575"/>
          <p14:tracePt t="68141" x="5829300" y="3076575"/>
          <p14:tracePt t="68156" x="5838825" y="3076575"/>
          <p14:tracePt t="68180" x="5854700" y="3076575"/>
          <p14:tracePt t="68197" x="5864225" y="3076575"/>
          <p14:tracePt t="68213" x="5872163" y="3076575"/>
          <p14:tracePt t="68229" x="5880100" y="3076575"/>
          <p14:tracePt t="68245" x="5889625" y="3076575"/>
          <p14:tracePt t="68262" x="5897563" y="3076575"/>
          <p14:tracePt t="68277" x="5905500" y="3076575"/>
          <p14:tracePt t="68286" x="5915025" y="3076575"/>
          <p14:tracePt t="68293" x="5932488" y="3076575"/>
          <p14:tracePt t="68320" x="5948363" y="3076575"/>
          <p14:tracePt t="68325" x="5957888" y="3076575"/>
          <p14:tracePt t="68367" x="5965825" y="3076575"/>
          <p14:tracePt t="68372" x="5973763" y="3067050"/>
          <p14:tracePt t="68380" x="5983288" y="3067050"/>
          <p14:tracePt t="68397" x="5991225" y="3067050"/>
          <p14:tracePt t="68405" x="5999163" y="3067050"/>
          <p14:tracePt t="68413" x="6008688" y="3067050"/>
          <p14:tracePt t="68421" x="6016625" y="3067050"/>
          <p14:tracePt t="68429" x="6024563" y="3067050"/>
          <p14:tracePt t="68445" x="6034088" y="3059113"/>
          <p14:tracePt t="68453" x="6049963" y="3059113"/>
          <p14:tracePt t="68470" x="6067425" y="3059113"/>
          <p14:tracePt t="68486" x="6076950" y="3059113"/>
          <p14:tracePt t="68492" x="6092825" y="3059113"/>
          <p14:tracePt t="68503" x="6102350" y="3059113"/>
          <p14:tracePt t="68509" x="6110288" y="3059113"/>
          <p14:tracePt t="68520" x="6118225" y="3059113"/>
          <p14:tracePt t="68526" x="6135688" y="3059113"/>
          <p14:tracePt t="68535" x="6143625" y="3059113"/>
          <p14:tracePt t="68542" x="6153150" y="3059113"/>
          <p14:tracePt t="68549" x="6161088" y="3059113"/>
          <p14:tracePt t="68556" x="6169025" y="3059113"/>
          <p14:tracePt t="68574" x="6186488" y="3059113"/>
          <p14:tracePt t="68732" x="6194425" y="3059113"/>
          <p14:tracePt t="68909" x="6203950" y="3059113"/>
          <p14:tracePt t="68920" x="6221413" y="3059113"/>
          <p14:tracePt t="68926" x="6237288" y="3059113"/>
          <p14:tracePt t="68935" x="6254750" y="3059113"/>
          <p14:tracePt t="68942" x="6262688" y="3059113"/>
          <p14:tracePt t="68949" x="6297613" y="3059113"/>
          <p14:tracePt t="68957" x="6313488" y="3059113"/>
          <p14:tracePt t="68964" x="6330950" y="3059113"/>
          <p14:tracePt t="68973" x="6356350" y="3059113"/>
          <p14:tracePt t="68981" x="6373813" y="3059113"/>
          <p14:tracePt t="68990" x="6381750" y="3059113"/>
          <p14:tracePt t="68997" x="6391275" y="3059113"/>
          <p14:tracePt t="69005" x="6399213" y="3059113"/>
          <p14:tracePt t="69013" x="6407150" y="3059113"/>
          <p14:tracePt t="69052" x="6416675" y="3059113"/>
          <p14:tracePt t="69070" x="6424613" y="3059113"/>
          <p14:tracePt t="69086" x="6432550" y="3059113"/>
          <p14:tracePt t="69093" x="6442075" y="3059113"/>
          <p14:tracePt t="69103" x="6450013" y="3059113"/>
          <p14:tracePt t="69366" x="6457950" y="3059113"/>
          <p14:tracePt t="69380" x="6467475" y="3059113"/>
          <p14:tracePt t="69405" x="6483350" y="3059113"/>
          <p14:tracePt t="69413" x="6492875" y="3059113"/>
          <p14:tracePt t="69421" x="6500813" y="3059113"/>
          <p14:tracePt t="69429" x="6510338" y="3059113"/>
          <p14:tracePt t="69436" x="6518275" y="3059113"/>
          <p14:tracePt t="69444" x="6535738" y="3059113"/>
          <p14:tracePt t="69453" x="6561138" y="3059113"/>
          <p14:tracePt t="69462" x="6569075" y="3059113"/>
          <p14:tracePt t="69469" x="6586538" y="3059113"/>
          <p14:tracePt t="69477" x="6611938" y="3059113"/>
          <p14:tracePt t="69487" x="6619875" y="3059113"/>
          <p14:tracePt t="69494" x="6645275" y="3059113"/>
          <p14:tracePt t="69503" x="6654800" y="3059113"/>
          <p14:tracePt t="69508" x="6670675" y="3059113"/>
          <p14:tracePt t="69520" x="6688138" y="3059113"/>
          <p14:tracePt t="69525" x="6696075" y="3059113"/>
          <p14:tracePt t="69536" x="6705600" y="3059113"/>
          <p14:tracePt t="69541" x="6713538" y="3059113"/>
          <p14:tracePt t="69556" x="6731000" y="3059113"/>
          <p14:tracePt t="69565" x="6738938" y="3059113"/>
          <p14:tracePt t="69574" x="6746875" y="3059113"/>
          <p14:tracePt t="69581" x="6756400" y="3059113"/>
          <p14:tracePt t="69588" x="6764338" y="3059113"/>
          <p14:tracePt t="69605" x="6772275" y="3059113"/>
          <p14:tracePt t="69613" x="6789738" y="3059113"/>
          <p14:tracePt t="69636" x="6807200" y="3059113"/>
          <p14:tracePt t="69645" x="6815138" y="3059113"/>
          <p14:tracePt t="69653" x="6824663" y="3059113"/>
          <p14:tracePt t="69662" x="6850063" y="3059113"/>
          <p14:tracePt t="69677" x="6865938" y="3051175"/>
          <p14:tracePt t="69686" x="6875463" y="3051175"/>
          <p14:tracePt t="69703" x="6883400" y="3051175"/>
          <p14:tracePt t="69709" x="6900863" y="3051175"/>
          <p14:tracePt t="69725" x="6916738" y="3051175"/>
          <p14:tracePt t="69734" x="6943725" y="3051175"/>
          <p14:tracePt t="69748" x="6969125" y="3051175"/>
          <p14:tracePt t="69757" x="6977063" y="3051175"/>
          <p14:tracePt t="69764" x="6994525" y="3051175"/>
          <p14:tracePt t="69773" x="7002463" y="3051175"/>
          <p14:tracePt t="69781" x="7010400" y="3051175"/>
          <p14:tracePt t="69789" x="7027863" y="3051175"/>
          <p14:tracePt t="69804" x="7035800" y="3051175"/>
          <p14:tracePt t="69812" x="7045325" y="3051175"/>
          <p14:tracePt t="69821" x="7053263" y="3051175"/>
          <p14:tracePt t="71390" x="7045325" y="3051175"/>
          <p14:tracePt t="71397" x="7035800" y="3051175"/>
          <p14:tracePt t="71405" x="7027863" y="3051175"/>
          <p14:tracePt t="71413" x="7010400" y="3051175"/>
          <p14:tracePt t="71429" x="6985000" y="3051175"/>
          <p14:tracePt t="71437" x="6969125" y="3059113"/>
          <p14:tracePt t="71446" x="6951663" y="3059113"/>
          <p14:tracePt t="71454" x="6934200" y="3059113"/>
          <p14:tracePt t="71462" x="6908800" y="3067050"/>
          <p14:tracePt t="71472" x="6900863" y="3067050"/>
          <p14:tracePt t="71476" x="6891338" y="3067050"/>
          <p14:tracePt t="71487" x="6883400" y="3067050"/>
          <p14:tracePt t="71493" x="6875463" y="3076575"/>
          <p14:tracePt t="71503" x="6858000" y="3076575"/>
          <p14:tracePt t="71509" x="6840538" y="3076575"/>
          <p14:tracePt t="71516" x="6815138" y="3094038"/>
          <p14:tracePt t="71526" x="6789738" y="3101975"/>
          <p14:tracePt t="71533" x="6756400" y="3119438"/>
          <p14:tracePt t="71542" x="6696075" y="3127375"/>
          <p14:tracePt t="71548" x="6611938" y="3152775"/>
          <p14:tracePt t="71556" x="6551613" y="3160713"/>
          <p14:tracePt t="71565" x="6467475" y="3170238"/>
          <p14:tracePt t="71573" x="6391275" y="3178175"/>
          <p14:tracePt t="71581" x="6330950" y="3186113"/>
          <p14:tracePt t="71589" x="6272213" y="3203575"/>
          <p14:tracePt t="71597" x="6194425" y="3211513"/>
          <p14:tracePt t="71604" x="6135688" y="3221038"/>
          <p14:tracePt t="71613" x="6092825" y="3238500"/>
          <p14:tracePt t="71621" x="6059488" y="3246438"/>
          <p14:tracePt t="71630" x="6024563" y="3246438"/>
          <p14:tracePt t="71637" x="6016625" y="3246438"/>
          <p14:tracePt t="71645" x="5999163" y="3254375"/>
          <p14:tracePt t="71655" x="5983288" y="3254375"/>
          <p14:tracePt t="71661" x="5973763" y="3254375"/>
          <p14:tracePt t="71677" x="5948363" y="3263900"/>
          <p14:tracePt t="71710" x="5940425" y="3263900"/>
          <p14:tracePt t="71726" x="5932488" y="3263900"/>
          <p14:tracePt t="71732" x="5922963" y="3271838"/>
          <p14:tracePt t="71741" x="5905500" y="3271838"/>
          <p14:tracePt t="71757" x="5897563" y="3271838"/>
          <p14:tracePt t="71765" x="5889625" y="3271838"/>
          <p14:tracePt t="71773" x="5880100" y="3271838"/>
          <p14:tracePt t="71781" x="5872163" y="3271838"/>
          <p14:tracePt t="71789" x="5854700" y="3279775"/>
          <p14:tracePt t="71797" x="5838825" y="3279775"/>
          <p14:tracePt t="71805" x="5821363" y="3289300"/>
          <p14:tracePt t="71813" x="5795963" y="3289300"/>
          <p14:tracePt t="71821" x="5770563" y="3289300"/>
          <p14:tracePt t="71830" x="5753100" y="3297238"/>
          <p14:tracePt t="71837" x="5745163" y="3297238"/>
          <p14:tracePt t="71844" x="5727700" y="3297238"/>
          <p14:tracePt t="71854" x="5719763" y="3305175"/>
          <p14:tracePt t="71862" x="5702300" y="3305175"/>
          <p14:tracePt t="71871" x="5684838" y="3305175"/>
          <p14:tracePt t="71877" x="5684838" y="3314700"/>
          <p14:tracePt t="71898" x="5668963" y="3314700"/>
          <p14:tracePt t="71909" x="5651500" y="3314700"/>
          <p14:tracePt t="72213" x="5641975" y="3322638"/>
          <p14:tracePt t="72237" x="5641975" y="3330575"/>
          <p14:tracePt t="72286" x="5641975" y="3348038"/>
          <p14:tracePt t="72389" x="5641975" y="3355975"/>
          <p14:tracePt t="72405" x="5659438" y="3355975"/>
          <p14:tracePt t="72421" x="5668963" y="3355975"/>
          <p14:tracePt t="72429" x="5684838" y="3355975"/>
          <p14:tracePt t="72438" x="5694363" y="3355975"/>
          <p14:tracePt t="72445" x="5702300" y="3355975"/>
          <p14:tracePt t="72455" x="5719763" y="3355975"/>
          <p14:tracePt t="72460" x="5727700" y="3355975"/>
          <p14:tracePt t="72471" x="5745163" y="3355975"/>
          <p14:tracePt t="72487" x="5761038" y="3355975"/>
          <p14:tracePt t="72493" x="5778500" y="3355975"/>
          <p14:tracePt t="72503" x="5788025" y="3355975"/>
          <p14:tracePt t="72509" x="5803900" y="3355975"/>
          <p14:tracePt t="72517" x="5813425" y="3355975"/>
          <p14:tracePt t="72526" x="5829300" y="3355975"/>
          <p14:tracePt t="72532" x="5854700" y="3355975"/>
          <p14:tracePt t="72542" x="5880100" y="3355975"/>
          <p14:tracePt t="72549" x="5922963" y="3355975"/>
          <p14:tracePt t="72556" x="5965825" y="3355975"/>
          <p14:tracePt t="72566" x="6024563" y="3355975"/>
          <p14:tracePt t="72572" x="6067425" y="3355975"/>
          <p14:tracePt t="72580" x="6118225" y="3355975"/>
          <p14:tracePt t="72589" x="6135688" y="3355975"/>
          <p14:tracePt t="72597" x="6178550" y="3355975"/>
          <p14:tracePt t="72606" x="6203950" y="3355975"/>
          <p14:tracePt t="72613" x="6229350" y="3355975"/>
          <p14:tracePt t="72621" x="6246813" y="3355975"/>
          <p14:tracePt t="72629" x="6262688" y="3355975"/>
          <p14:tracePt t="72639" x="6288088" y="3355975"/>
          <p14:tracePt t="72644" x="6313488" y="3355975"/>
          <p14:tracePt t="72656" x="6330950" y="3355975"/>
          <p14:tracePt t="72660" x="6365875" y="3348038"/>
          <p14:tracePt t="72671" x="6373813" y="3348038"/>
          <p14:tracePt t="72677" x="6399213" y="3348038"/>
          <p14:tracePt t="72687" x="6432550" y="3340100"/>
          <p14:tracePt t="72692" x="6475413" y="3340100"/>
          <p14:tracePt t="72703" x="6535738" y="3340100"/>
          <p14:tracePt t="72708" x="6577013" y="3340100"/>
          <p14:tracePt t="72716" x="6611938" y="3340100"/>
          <p14:tracePt t="72724" x="6662738" y="3340100"/>
          <p14:tracePt t="72732" x="6705600" y="3340100"/>
          <p14:tracePt t="72740" x="6746875" y="3340100"/>
          <p14:tracePt t="72749" x="6789738" y="3340100"/>
          <p14:tracePt t="72756" x="6824663" y="3340100"/>
          <p14:tracePt t="72764" x="6850063" y="3340100"/>
          <p14:tracePt t="72772" x="6883400" y="3340100"/>
          <p14:tracePt t="72780" x="6891338" y="3330575"/>
          <p14:tracePt t="72788" x="6908800" y="3330575"/>
          <p14:tracePt t="72796" x="6916738" y="3330575"/>
          <p14:tracePt t="72805" x="6926263" y="3322638"/>
          <p14:tracePt t="72812" x="6934200" y="3322638"/>
          <p14:tracePt t="72828" x="6943725" y="3314700"/>
          <p14:tracePt t="72838" x="6951663" y="3314700"/>
          <p14:tracePt t="72844" x="6969125" y="3314700"/>
          <p14:tracePt t="72855" x="6985000" y="3314700"/>
          <p14:tracePt t="72861" x="7010400" y="3305175"/>
          <p14:tracePt t="72871" x="7035800" y="3297238"/>
          <p14:tracePt t="72876" x="7070725" y="3297238"/>
          <p14:tracePt t="72887" x="7096125" y="3297238"/>
          <p14:tracePt t="72893" x="7146925" y="3289300"/>
          <p14:tracePt t="72900" x="7164388" y="3289300"/>
          <p14:tracePt t="72909" x="7189788" y="3289300"/>
          <p14:tracePt t="72916" x="7215188" y="3289300"/>
          <p14:tracePt t="72924" x="7223125" y="3279775"/>
          <p14:tracePt t="72932" x="7232650" y="3279775"/>
          <p14:tracePt t="72940" x="7240588" y="3279775"/>
          <p14:tracePt t="72949" x="7248525" y="3279775"/>
          <p14:tracePt t="73253" x="7258050" y="3279775"/>
          <p14:tracePt t="73261" x="7265988" y="3279775"/>
          <p14:tracePt t="73272" x="7283450" y="3279775"/>
          <p14:tracePt t="73276" x="7316788" y="3289300"/>
          <p14:tracePt t="73287" x="7350125" y="3289300"/>
          <p14:tracePt t="73293" x="7402513" y="3297238"/>
          <p14:tracePt t="73303" x="7461250" y="3305175"/>
          <p14:tracePt t="73309" x="7504113" y="3305175"/>
          <p14:tracePt t="73316" x="7580313" y="3305175"/>
          <p14:tracePt t="73325" x="7631113" y="3305175"/>
          <p14:tracePt t="73333" x="7707313" y="3305175"/>
          <p14:tracePt t="73340" x="7750175" y="3305175"/>
          <p14:tracePt t="73349" x="7793038" y="3305175"/>
          <p14:tracePt t="73358" x="7818438" y="3305175"/>
          <p14:tracePt t="73364" x="7843838" y="3305175"/>
          <p14:tracePt t="73381" x="7851775" y="3305175"/>
          <p14:tracePt t="74277" x="7835900" y="3314700"/>
          <p14:tracePt t="74286" x="7818438" y="3314700"/>
          <p14:tracePt t="74294" x="7783513" y="3322638"/>
          <p14:tracePt t="74301" x="7732713" y="3340100"/>
          <p14:tracePt t="74310" x="7666038" y="3340100"/>
          <p14:tracePt t="74316" x="7588250" y="3355975"/>
          <p14:tracePt t="74325" x="7486650" y="3373438"/>
          <p14:tracePt t="74333" x="7377113" y="3390900"/>
          <p14:tracePt t="74341" x="7258050" y="3408363"/>
          <p14:tracePt t="74350" x="7121525" y="3433763"/>
          <p14:tracePt t="74357" x="6985000" y="3449638"/>
          <p14:tracePt t="74365" x="6858000" y="3475038"/>
          <p14:tracePt t="74374" x="6721475" y="3502025"/>
          <p14:tracePt t="74381" x="6594475" y="3509963"/>
          <p14:tracePt t="74390" x="6492875" y="3535363"/>
          <p14:tracePt t="74396" x="6373813" y="3560763"/>
          <p14:tracePt t="74406" x="6246813" y="3568700"/>
          <p14:tracePt t="74413" x="6135688" y="3578225"/>
          <p14:tracePt t="74422" x="6016625" y="3594100"/>
          <p14:tracePt t="74429" x="5915025" y="3603625"/>
          <p14:tracePt t="74439" x="5813425" y="3611563"/>
          <p14:tracePt t="74445" x="5727700" y="3636963"/>
          <p14:tracePt t="74455" x="5641975" y="3636963"/>
          <p14:tracePt t="74460" x="5557838" y="3654425"/>
          <p14:tracePt t="74471" x="5472113" y="3671888"/>
          <p14:tracePt t="74476" x="5413375" y="3679825"/>
          <p14:tracePt t="74486" x="5353050" y="3687763"/>
          <p14:tracePt t="74492" x="5294313" y="3697288"/>
          <p14:tracePt t="74500" x="5268913" y="3697288"/>
          <p14:tracePt t="74509" x="5226050" y="3705225"/>
          <p14:tracePt t="74517" x="5200650" y="3713163"/>
          <p14:tracePt t="74526" x="5157788" y="3722688"/>
          <p14:tracePt t="74533" x="5132388" y="3722688"/>
          <p14:tracePt t="74542" x="5091113" y="3722688"/>
          <p14:tracePt t="74550" x="5056188" y="3730625"/>
          <p14:tracePt t="74557" x="5013325" y="3738563"/>
          <p14:tracePt t="74565" x="4962525" y="3748088"/>
          <p14:tracePt t="74573" x="4919663" y="3748088"/>
          <p14:tracePt t="74581" x="4860925" y="3763963"/>
          <p14:tracePt t="74589" x="4802188" y="3773488"/>
          <p14:tracePt t="74596" x="4733925" y="3773488"/>
          <p14:tracePt t="74606" x="4673600" y="3781425"/>
          <p14:tracePt t="74613" x="4614863" y="3781425"/>
          <p14:tracePt t="74622" x="4554538" y="3790950"/>
          <p14:tracePt t="74628" x="4521200" y="3790950"/>
          <p14:tracePt t="74639" x="4503738" y="3790950"/>
          <p14:tracePt t="74644" x="4478338" y="3790950"/>
          <p14:tracePt t="74655" x="4452938" y="3798888"/>
          <p14:tracePt t="74671" x="4445000" y="3798888"/>
          <p14:tracePt t="74676" x="4435475" y="3798888"/>
          <p14:tracePt t="74693" x="4410075" y="3798888"/>
          <p14:tracePt t="74700" x="4376738" y="3798888"/>
          <p14:tracePt t="74709" x="4341813" y="3798888"/>
          <p14:tracePt t="74717" x="4265613" y="3798888"/>
          <p14:tracePt t="74724" x="4206875" y="3790950"/>
          <p14:tracePt t="74734" x="4113213" y="3790950"/>
          <p14:tracePt t="74741" x="4019550" y="3773488"/>
          <p14:tracePt t="74749" x="3951288" y="3763963"/>
          <p14:tracePt t="74756" x="3832225" y="3763963"/>
          <p14:tracePt t="74765" x="3790950" y="3756025"/>
          <p14:tracePt t="74773" x="3722688" y="3756025"/>
          <p14:tracePt t="74781" x="3671888" y="3748088"/>
          <p14:tracePt t="74790" x="3629025" y="3748088"/>
          <p14:tracePt t="74797" x="3611563" y="3748088"/>
          <p14:tracePt t="74806" x="3611563" y="3738563"/>
          <p14:tracePt t="74860" x="3603625" y="3738563"/>
          <p14:tracePt t="75013" x="3619500" y="3738563"/>
          <p14:tracePt t="75022" x="3636963" y="3730625"/>
          <p14:tracePt t="75028" x="3646488" y="3730625"/>
          <p14:tracePt t="75039" x="3671888" y="3730625"/>
          <p14:tracePt t="75044" x="3687763" y="3722688"/>
          <p14:tracePt t="75055" x="3713163" y="3722688"/>
          <p14:tracePt t="75060" x="3738563" y="3722688"/>
          <p14:tracePt t="75070" x="3773488" y="3722688"/>
          <p14:tracePt t="75077" x="3790950" y="3722688"/>
          <p14:tracePt t="75085" x="3832225" y="3722688"/>
          <p14:tracePt t="75093" x="3857625" y="3713163"/>
          <p14:tracePt t="75100" x="3900488" y="3713163"/>
          <p14:tracePt t="75109" x="3935413" y="3713163"/>
          <p14:tracePt t="75117" x="3951288" y="3713163"/>
          <p14:tracePt t="75126" x="3960813" y="3713163"/>
          <p14:tracePt t="75133" x="3976688" y="3705225"/>
          <p14:tracePt t="75197" x="3986213" y="3705225"/>
          <p14:tracePt t="75206" x="3994150" y="3705225"/>
          <p14:tracePt t="75223" x="4002088" y="3705225"/>
          <p14:tracePt t="75325" x="4002088" y="3697288"/>
          <p14:tracePt t="75373" x="4011613" y="3697288"/>
          <p14:tracePt t="75389" x="4027488" y="3697288"/>
          <p14:tracePt t="75414" x="4044950" y="3697288"/>
          <p14:tracePt t="75422" x="4062413" y="3697288"/>
          <p14:tracePt t="75429" x="4070350" y="3697288"/>
          <p14:tracePt t="75440" x="4095750" y="3697288"/>
          <p14:tracePt t="75445" x="4113213" y="3697288"/>
          <p14:tracePt t="75455" x="4138613" y="3697288"/>
          <p14:tracePt t="75461" x="4164013" y="3697288"/>
          <p14:tracePt t="75469" x="4181475" y="3697288"/>
          <p14:tracePt t="75476" x="4214813" y="3687763"/>
          <p14:tracePt t="75488" x="4232275" y="3687763"/>
          <p14:tracePt t="75493" x="4257675" y="3687763"/>
          <p14:tracePt t="75501" x="4283075" y="3679825"/>
          <p14:tracePt t="75509" x="4291013" y="3679825"/>
          <p14:tracePt t="75517" x="4300538" y="3679825"/>
          <p14:tracePt t="76846" x="4300538" y="3671888"/>
          <p14:tracePt t="77029" x="4308475" y="3662363"/>
          <p14:tracePt t="77189" x="4316413" y="3662363"/>
          <p14:tracePt t="77197" x="4333875" y="3662363"/>
          <p14:tracePt t="77214" x="4341813" y="3662363"/>
          <p14:tracePt t="77224" x="4359275" y="3662363"/>
          <p14:tracePt t="77229" x="4376738" y="3662363"/>
          <p14:tracePt t="77239" x="4402138" y="3662363"/>
          <p14:tracePt t="77245" x="4427538" y="3662363"/>
          <p14:tracePt t="77252" x="4452938" y="3662363"/>
          <p14:tracePt t="77261" x="4486275" y="3662363"/>
          <p14:tracePt t="77268" x="4538663" y="3662363"/>
          <p14:tracePt t="77277" x="4579938" y="3671888"/>
          <p14:tracePt t="77284" x="4648200" y="3671888"/>
          <p14:tracePt t="77293" x="4691063" y="3679825"/>
          <p14:tracePt t="77301" x="4749800" y="3679825"/>
          <p14:tracePt t="77309" x="4802188" y="3687763"/>
          <p14:tracePt t="77317" x="4827588" y="3687763"/>
          <p14:tracePt t="77325" x="4868863" y="3697288"/>
          <p14:tracePt t="77333" x="4903788" y="3697288"/>
          <p14:tracePt t="77341" x="4929188" y="3697288"/>
          <p14:tracePt t="77349" x="4937125" y="3697288"/>
          <p14:tracePt t="77357" x="4954588" y="3705225"/>
          <p14:tracePt t="77366" x="4979988" y="3705225"/>
          <p14:tracePt t="77373" x="4997450" y="3713163"/>
          <p14:tracePt t="77382" x="5013325" y="3713163"/>
          <p14:tracePt t="77389" x="5048250" y="3713163"/>
          <p14:tracePt t="77396" x="5073650" y="3713163"/>
          <p14:tracePt t="77407" x="5091113" y="3713163"/>
          <p14:tracePt t="77414" x="5116513" y="3713163"/>
          <p14:tracePt t="77424" x="5149850" y="3713163"/>
          <p14:tracePt t="77429" x="5167313" y="3713163"/>
          <p14:tracePt t="77438" x="5192713" y="3713163"/>
          <p14:tracePt t="77446" x="5218113" y="3713163"/>
          <p14:tracePt t="77455" x="5235575" y="3713163"/>
          <p14:tracePt t="77462" x="5260975" y="3713163"/>
          <p14:tracePt t="77468" x="5286375" y="3713163"/>
          <p14:tracePt t="77477" x="5302250" y="3713163"/>
          <p14:tracePt t="77485" x="5337175" y="3713163"/>
          <p14:tracePt t="77493" x="5370513" y="3713163"/>
          <p14:tracePt t="77501" x="5421313" y="3705225"/>
          <p14:tracePt t="77509" x="5472113" y="3705225"/>
          <p14:tracePt t="77518" x="5497513" y="3705225"/>
          <p14:tracePt t="77525" x="5565775" y="3697288"/>
          <p14:tracePt t="77533" x="5600700" y="3697288"/>
          <p14:tracePt t="77540" x="5634038" y="3697288"/>
          <p14:tracePt t="77549" x="5659438" y="3687763"/>
          <p14:tracePt t="77556" x="5676900" y="3687763"/>
          <p14:tracePt t="77629" x="5684838" y="3687763"/>
          <p14:tracePt t="77678" x="5694363" y="3679825"/>
          <p14:tracePt t="77749" x="5702300" y="3671888"/>
          <p14:tracePt t="77766" x="5710238" y="3671888"/>
          <p14:tracePt t="77821" x="5710238" y="3662363"/>
          <p14:tracePt t="77839" x="5719763" y="3662363"/>
          <p14:tracePt t="77845" x="5727700" y="3654425"/>
          <p14:tracePt t="77852" x="5745163" y="3654425"/>
          <p14:tracePt t="77868" x="5753100" y="3654425"/>
          <p14:tracePt t="77885" x="5761038" y="3654425"/>
          <p14:tracePt t="77892" x="5770563" y="3654425"/>
          <p14:tracePt t="77902" x="5788025" y="3654425"/>
          <p14:tracePt t="78126" x="5788025" y="3646488"/>
          <p14:tracePt t="78141" x="5778500" y="3646488"/>
          <p14:tracePt t="78157" x="5770563" y="3646488"/>
          <p14:tracePt t="78165" x="5761038" y="3636963"/>
          <p14:tracePt t="78173" x="5753100" y="3629025"/>
          <p14:tracePt t="78190" x="5745163" y="3619500"/>
          <p14:tracePt t="78214" x="5735638" y="3603625"/>
          <p14:tracePt t="78223" x="5735638" y="3594100"/>
          <p14:tracePt t="78230" x="5727700" y="3586163"/>
          <p14:tracePt t="78239" x="5719763" y="3578225"/>
          <p14:tracePt t="78262" x="5719763" y="3568700"/>
          <p14:tracePt t="78294" x="5719763" y="3560763"/>
          <p14:tracePt t="78301" x="5719763" y="3543300"/>
          <p14:tracePt t="78341" x="5719763" y="3535363"/>
          <p14:tracePt t="78349" x="5719763" y="3527425"/>
          <p14:tracePt t="79126" x="5719763" y="3543300"/>
          <p14:tracePt t="79133" x="5719763" y="3552825"/>
          <p14:tracePt t="79142" x="5719763" y="3560763"/>
          <p14:tracePt t="79150" x="5719763" y="3578225"/>
          <p14:tracePt t="79158" x="5719763" y="3586163"/>
          <p14:tracePt t="79165" x="5727700" y="3603625"/>
          <p14:tracePt t="79175" x="5735638" y="3611563"/>
          <p14:tracePt t="79181" x="5778500" y="3636963"/>
          <p14:tracePt t="79192" x="5795963" y="3636963"/>
          <p14:tracePt t="79196" x="5821363" y="3654425"/>
          <p14:tracePt t="79207" x="5854700" y="3654425"/>
          <p14:tracePt t="79214" x="5880100" y="3662363"/>
          <p14:tracePt t="79223" x="5915025" y="3679825"/>
          <p14:tracePt t="79229" x="5922963" y="3679825"/>
          <p14:tracePt t="79237" x="5957888" y="3687763"/>
          <p14:tracePt t="79246" x="5973763" y="3687763"/>
          <p14:tracePt t="79252" x="5991225" y="3687763"/>
          <p14:tracePt t="79261" x="6016625" y="3697288"/>
          <p14:tracePt t="79269" x="6024563" y="3697288"/>
          <p14:tracePt t="79277" x="6042025" y="3697288"/>
          <p14:tracePt t="79285" x="6059488" y="3697288"/>
          <p14:tracePt t="79293" x="6084888" y="3697288"/>
          <p14:tracePt t="79301" x="6092825" y="3697288"/>
          <p14:tracePt t="79309" x="6118225" y="3697288"/>
          <p14:tracePt t="79317" x="6153150" y="3697288"/>
          <p14:tracePt t="79325" x="6169025" y="3697288"/>
          <p14:tracePt t="79333" x="6194425" y="3697288"/>
          <p14:tracePt t="79341" x="6221413" y="3697288"/>
          <p14:tracePt t="79350" x="6237288" y="3697288"/>
          <p14:tracePt t="79359" x="6262688" y="3697288"/>
          <p14:tracePt t="79365" x="6288088" y="3697288"/>
          <p14:tracePt t="79382" x="6305550" y="3697288"/>
          <p14:tracePt t="79407" x="6323013" y="3697288"/>
          <p14:tracePt t="79439" x="6330950" y="3697288"/>
          <p14:tracePt t="79462" x="6338888" y="3697288"/>
          <p14:tracePt t="79485" x="6348413" y="3697288"/>
          <p14:tracePt t="79493" x="6356350" y="3687763"/>
          <p14:tracePt t="79590" x="6356350" y="3679825"/>
          <p14:tracePt t="79607" x="6373813" y="3671888"/>
          <p14:tracePt t="79622" x="6381750" y="3671888"/>
          <p14:tracePt t="79661" x="6399213" y="3671888"/>
          <p14:tracePt t="79677" x="6407150" y="3671888"/>
          <p14:tracePt t="79693" x="6407150" y="3662363"/>
          <p14:tracePt t="79709" x="6416675" y="3654425"/>
          <p14:tracePt t="79725" x="6424613" y="3654425"/>
          <p14:tracePt t="79741" x="6424613" y="3646488"/>
          <p14:tracePt t="79846" x="6424613" y="3636963"/>
          <p14:tracePt t="79877" x="6424613" y="3629025"/>
          <p14:tracePt t="80045" x="6424613" y="3619500"/>
          <p14:tracePt t="80222" x="6432550" y="3611563"/>
          <p14:tracePt t="80597" x="6442075" y="3611563"/>
          <p14:tracePt t="80607" x="6450013" y="3611563"/>
          <p14:tracePt t="80623" x="6450013" y="3619500"/>
          <p14:tracePt t="80628" x="6457950" y="3619500"/>
          <p14:tracePt t="80636" x="6467475" y="3629025"/>
          <p14:tracePt t="80645" x="6475413" y="3646488"/>
          <p14:tracePt t="80653" x="6492875" y="3654425"/>
          <p14:tracePt t="80661" x="6510338" y="3662363"/>
          <p14:tracePt t="80669" x="6526213" y="3671888"/>
          <p14:tracePt t="80684" x="6535738" y="3687763"/>
          <p14:tracePt t="80692" x="6543675" y="3687763"/>
          <p14:tracePt t="80701" x="6569075" y="3705225"/>
          <p14:tracePt t="80709" x="6577013" y="3705225"/>
          <p14:tracePt t="80717" x="6594475" y="3705225"/>
          <p14:tracePt t="80726" x="6611938" y="3713163"/>
          <p14:tracePt t="80735" x="6637338" y="3713163"/>
          <p14:tracePt t="80742" x="6662738" y="3722688"/>
          <p14:tracePt t="80749" x="6688138" y="3722688"/>
          <p14:tracePt t="80759" x="6713538" y="3730625"/>
          <p14:tracePt t="80764" x="6764338" y="3730625"/>
          <p14:tracePt t="80775" x="6781800" y="3730625"/>
          <p14:tracePt t="80781" x="6840538" y="3730625"/>
          <p14:tracePt t="80791" x="6883400" y="3730625"/>
          <p14:tracePt t="80797" x="6908800" y="3730625"/>
          <p14:tracePt t="80807" x="6934200" y="3730625"/>
          <p14:tracePt t="80814" x="6969125" y="3730625"/>
          <p14:tracePt t="80820" x="6985000" y="3730625"/>
          <p14:tracePt t="80829" x="6994525" y="3730625"/>
          <p14:tracePt t="80836" x="7002463" y="3730625"/>
          <p14:tracePt t="80862" x="7010400" y="3730625"/>
          <p14:tracePt t="80877" x="7027863" y="3730625"/>
          <p14:tracePt t="80893" x="7035800" y="3730625"/>
          <p14:tracePt t="80917" x="7045325" y="3730625"/>
          <p14:tracePt t="80959" x="7053263" y="3730625"/>
          <p14:tracePt t="81013" x="7061200" y="3730625"/>
          <p14:tracePt t="81301" x="7070725" y="3730625"/>
          <p14:tracePt t="81309" x="7078663" y="3730625"/>
          <p14:tracePt t="81341" x="7078663" y="3722688"/>
          <p14:tracePt t="81359" x="7088188" y="3713163"/>
          <p14:tracePt t="81375" x="7096125" y="3713163"/>
          <p14:tracePt t="81406" x="7096125" y="3705225"/>
          <p14:tracePt t="81421" x="7104063" y="3697288"/>
          <p14:tracePt t="81429" x="7113588" y="3687763"/>
          <p14:tracePt t="81436" x="7121525" y="3687763"/>
          <p14:tracePt t="81453" x="7121525" y="3679825"/>
          <p14:tracePt t="81461" x="7129463" y="3671888"/>
          <p14:tracePt t="81470" x="7138988" y="3671888"/>
          <p14:tracePt t="81476" x="7138988" y="3662363"/>
          <p14:tracePt t="81493" x="7138988" y="3654425"/>
          <p14:tracePt t="81524" x="7154863" y="3636963"/>
          <p14:tracePt t="81589" x="7154863" y="3629025"/>
          <p14:tracePt t="81661" x="7154863" y="3619500"/>
          <p14:tracePt t="81693" x="7154863" y="3611563"/>
          <p14:tracePt t="82301" x="7154863" y="3603625"/>
          <p14:tracePt t="82326" x="7129463" y="3603625"/>
          <p14:tracePt t="82333" x="7121525" y="3603625"/>
          <p14:tracePt t="82343" x="7088188" y="3603625"/>
          <p14:tracePt t="82349" x="7061200" y="3603625"/>
          <p14:tracePt t="82359" x="7027863" y="3603625"/>
          <p14:tracePt t="82365" x="7002463" y="3603625"/>
          <p14:tracePt t="82376" x="6977063" y="3603625"/>
          <p14:tracePt t="82382" x="6959600" y="3603625"/>
          <p14:tracePt t="82926" x="6943725" y="3603625"/>
          <p14:tracePt t="82933" x="6926263" y="3603625"/>
          <p14:tracePt t="82943" x="6900863" y="3594100"/>
          <p14:tracePt t="82949" x="6891338" y="3594100"/>
          <p14:tracePt t="82960" x="6865938" y="3594100"/>
          <p14:tracePt t="82964" x="6858000" y="3594100"/>
          <p14:tracePt t="82980" x="6850063" y="3594100"/>
          <p14:tracePt t="82996" x="6840538" y="3594100"/>
          <p14:tracePt t="83052" x="6832600" y="3594100"/>
          <p14:tracePt t="83068" x="6824663" y="3594100"/>
          <p14:tracePt t="83076" x="6815138" y="3586163"/>
          <p14:tracePt t="83084" x="6807200" y="3578225"/>
          <p14:tracePt t="83093" x="6789738" y="3578225"/>
          <p14:tracePt t="83100" x="6772275" y="3578225"/>
          <p14:tracePt t="83109" x="6772275" y="3568700"/>
          <p14:tracePt t="83116" x="6746875" y="3568700"/>
          <p14:tracePt t="83174" x="6738938" y="3568700"/>
          <p14:tracePt t="83182" x="6721475" y="3568700"/>
          <p14:tracePt t="83188" x="6705600" y="3586163"/>
          <p14:tracePt t="83197" x="6688138" y="3611563"/>
          <p14:tracePt t="83204" x="6645275" y="3646488"/>
          <p14:tracePt t="83213" x="6611938" y="3679825"/>
          <p14:tracePt t="83220" x="6561138" y="3697288"/>
          <p14:tracePt t="83230" x="6518275" y="3705225"/>
          <p14:tracePt t="83237" x="6510338" y="3705225"/>
          <p14:tracePt t="83246" x="6483350" y="3697288"/>
          <p14:tracePt t="83253" x="6467475" y="3662363"/>
          <p14:tracePt t="83261" x="6467475" y="3654425"/>
          <p14:tracePt t="83269" x="6457950" y="3629025"/>
          <p14:tracePt t="83277" x="6457950" y="3586163"/>
          <p14:tracePt t="83285" x="6442075" y="3560763"/>
          <p14:tracePt t="83294" x="6424613" y="3552825"/>
          <p14:tracePt t="83301" x="6416675" y="3552825"/>
          <p14:tracePt t="83501" x="6381750" y="3568700"/>
          <p14:tracePt t="83509" x="6338888" y="3594100"/>
          <p14:tracePt t="83518" x="6313488" y="3611563"/>
          <p14:tracePt t="83525" x="6272213" y="3636963"/>
          <p14:tracePt t="83533" x="6221413" y="3671888"/>
          <p14:tracePt t="83543" x="6186488" y="3687763"/>
          <p14:tracePt t="83549" x="6110288" y="3722688"/>
          <p14:tracePt t="83560" x="6067425" y="3730625"/>
          <p14:tracePt t="83565" x="5991225" y="3748088"/>
          <p14:tracePt t="83575" x="5948363" y="3756025"/>
          <p14:tracePt t="83581" x="5872163" y="3781425"/>
          <p14:tracePt t="83588" x="5813425" y="3790950"/>
          <p14:tracePt t="83597" x="5753100" y="3790950"/>
          <p14:tracePt t="83604" x="5719763" y="3790950"/>
          <p14:tracePt t="83614" x="5676900" y="3790950"/>
          <p14:tracePt t="83621" x="5608638" y="3790950"/>
          <p14:tracePt t="83629" x="5591175" y="3790950"/>
          <p14:tracePt t="83638" x="5583238" y="3790950"/>
          <p14:tracePt t="83645" x="5575300" y="3790950"/>
          <p14:tracePt t="83652" x="5575300" y="3773488"/>
          <p14:tracePt t="83661" x="5575300" y="3763963"/>
          <p14:tracePt t="83669" x="5583238" y="3738563"/>
          <p14:tracePt t="83676" x="5591175" y="3722688"/>
          <p14:tracePt t="83685" x="5591175" y="3697288"/>
          <p14:tracePt t="83693" x="5591175" y="3687763"/>
          <p14:tracePt t="83701" x="5591175" y="3671888"/>
          <p14:tracePt t="83710" x="5591175" y="3636963"/>
          <p14:tracePt t="83717" x="5583238" y="3594100"/>
          <p14:tracePt t="83726" x="5565775" y="3543300"/>
          <p14:tracePt t="83734" x="5549900" y="3475038"/>
          <p14:tracePt t="83743" x="5524500" y="3424238"/>
          <p14:tracePt t="83750" x="5507038" y="3365500"/>
          <p14:tracePt t="83759" x="5507038" y="3289300"/>
          <p14:tracePt t="83765" x="5497513" y="3221038"/>
          <p14:tracePt t="83775" x="5489575" y="3160713"/>
          <p14:tracePt t="83781" x="5489575" y="3101975"/>
          <p14:tracePt t="83788" x="5489575" y="3041650"/>
          <p14:tracePt t="83797" x="5489575" y="3008313"/>
          <p14:tracePt t="83804" x="5489575" y="2957513"/>
          <p14:tracePt t="83813" x="5489575" y="2932113"/>
          <p14:tracePt t="83821" x="5489575" y="2914650"/>
          <p14:tracePt t="83828" x="5489575" y="2897188"/>
          <p14:tracePt t="83838" x="5489575" y="2871788"/>
          <p14:tracePt t="83845" x="5489575" y="2846388"/>
          <p14:tracePt t="83853" x="5489575" y="2830513"/>
          <p14:tracePt t="83862" x="5489575" y="2805113"/>
          <p14:tracePt t="83869" x="5489575" y="2787650"/>
          <p14:tracePt t="83877" x="5497513" y="2752725"/>
          <p14:tracePt t="83885" x="5497513" y="2719388"/>
          <p14:tracePt t="83905" x="5507038" y="2651125"/>
          <p14:tracePt t="83912" x="5507038" y="2608263"/>
          <p14:tracePt t="83917" x="5507038" y="2582863"/>
          <p14:tracePt t="83928" x="5507038" y="2557463"/>
          <p14:tracePt t="83934" x="5507038" y="2532063"/>
          <p14:tracePt t="83943" x="5514975" y="2516188"/>
          <p14:tracePt t="83948" x="5524500" y="2489200"/>
          <p14:tracePt t="83959" x="5532438" y="2455863"/>
          <p14:tracePt t="83966" x="5532438" y="2430463"/>
          <p14:tracePt t="83972" x="5549900" y="2405063"/>
          <p14:tracePt t="83982" x="5549900" y="2397125"/>
          <p14:tracePt t="83989" x="5557838" y="2371725"/>
          <p14:tracePt t="83997" x="5565775" y="2344738"/>
          <p14:tracePt t="84004" x="5583238" y="2336800"/>
          <p14:tracePt t="84013" x="5600700" y="2311400"/>
          <p14:tracePt t="84021" x="5608638" y="2286000"/>
          <p14:tracePt t="84029" x="5616575" y="2278063"/>
          <p14:tracePt t="84038" x="5626100" y="2260600"/>
          <p14:tracePt t="84045" x="5634038" y="2235200"/>
          <p14:tracePt t="84053" x="5641975" y="2217738"/>
          <p14:tracePt t="84060" x="5651500" y="2209800"/>
          <p14:tracePt t="84069" x="5659438" y="2184400"/>
          <p14:tracePt t="84076" x="5668963" y="2166938"/>
          <p14:tracePt t="84086" x="5684838" y="2141538"/>
          <p14:tracePt t="84094" x="5694363" y="2133600"/>
          <p14:tracePt t="84101" x="5710238" y="2108200"/>
          <p14:tracePt t="84110" x="5710238" y="2090738"/>
          <p14:tracePt t="84116" x="5727700" y="2073275"/>
          <p14:tracePt t="84127" x="5735638" y="2065338"/>
          <p14:tracePt t="84133" x="5753100" y="2039938"/>
          <p14:tracePt t="84143" x="5761038" y="2022475"/>
          <p14:tracePt t="84149" x="5778500" y="2005013"/>
          <p14:tracePt t="84159" x="5788025" y="2005013"/>
          <p14:tracePt t="84164" x="5795963" y="1989138"/>
          <p14:tracePt t="84175" x="5803900" y="1979613"/>
          <p14:tracePt t="84182" x="5821363" y="1971675"/>
          <p14:tracePt t="84191" x="5821363" y="1963738"/>
          <p14:tracePt t="84197" x="5838825" y="1946275"/>
          <p14:tracePt t="84204" x="5846763" y="1938338"/>
          <p14:tracePt t="84221" x="5854700" y="1928813"/>
          <p14:tracePt t="84229" x="5872163" y="1920875"/>
          <p14:tracePt t="84246" x="5897563" y="1903413"/>
          <p14:tracePt t="84252" x="5905500" y="1895475"/>
          <p14:tracePt t="84261" x="5922963" y="1895475"/>
          <p14:tracePt t="84269" x="5932488" y="1885950"/>
          <p14:tracePt t="84286" x="5940425" y="1878013"/>
          <p14:tracePt t="84293" x="5948363" y="1878013"/>
          <p14:tracePt t="84301" x="5965825" y="1870075"/>
          <p14:tracePt t="84317" x="5983288" y="1870075"/>
          <p14:tracePt t="84326" x="5999163" y="1860550"/>
          <p14:tracePt t="84333" x="6016625" y="1860550"/>
          <p14:tracePt t="84343" x="6034088" y="1844675"/>
          <p14:tracePt t="84349" x="6049963" y="1844675"/>
          <p14:tracePt t="84359" x="6067425" y="1835150"/>
          <p14:tracePt t="84365" x="6084888" y="1835150"/>
          <p14:tracePt t="84372" x="6110288" y="1827213"/>
          <p14:tracePt t="84382" x="6118225" y="1827213"/>
          <p14:tracePt t="84388" x="6127750" y="1819275"/>
          <p14:tracePt t="84396" x="6153150" y="1819275"/>
          <p14:tracePt t="84404" x="6169025" y="1819275"/>
          <p14:tracePt t="84414" x="6194425" y="1819275"/>
          <p14:tracePt t="84421" x="6211888" y="1819275"/>
          <p14:tracePt t="84429" x="6237288" y="1819275"/>
          <p14:tracePt t="84438" x="6262688" y="1819275"/>
          <p14:tracePt t="84445" x="6272213" y="1819275"/>
          <p14:tracePt t="84453" x="6297613" y="1819275"/>
          <p14:tracePt t="84461" x="6323013" y="1819275"/>
          <p14:tracePt t="84469" x="6348413" y="1819275"/>
          <p14:tracePt t="84476" x="6391275" y="1819275"/>
          <p14:tracePt t="84486" x="6424613" y="1819275"/>
          <p14:tracePt t="84493" x="6467475" y="1819275"/>
          <p14:tracePt t="84501" x="6510338" y="1819275"/>
          <p14:tracePt t="84510" x="6551613" y="1819275"/>
          <p14:tracePt t="84517" x="6594475" y="1819275"/>
          <p14:tracePt t="84527" x="6645275" y="1819275"/>
          <p14:tracePt t="84532" x="6670675" y="1819275"/>
          <p14:tracePt t="84543" x="6713538" y="1819275"/>
          <p14:tracePt t="84549" x="6746875" y="1819275"/>
          <p14:tracePt t="84560" x="6789738" y="1819275"/>
          <p14:tracePt t="84565" x="6824663" y="1819275"/>
          <p14:tracePt t="84573" x="6850063" y="1819275"/>
          <p14:tracePt t="84580" x="6891338" y="1819275"/>
          <p14:tracePt t="84588" x="6916738" y="1819275"/>
          <p14:tracePt t="84597" x="6951663" y="1819275"/>
          <p14:tracePt t="84604" x="6994525" y="1819275"/>
          <p14:tracePt t="84614" x="7035800" y="1819275"/>
          <p14:tracePt t="84621" x="7088188" y="1819275"/>
          <p14:tracePt t="84629" x="7138988" y="1819275"/>
          <p14:tracePt t="84638" x="7189788" y="1827213"/>
          <p14:tracePt t="84646" x="7248525" y="1844675"/>
          <p14:tracePt t="84653" x="7283450" y="1852613"/>
          <p14:tracePt t="84662" x="7316788" y="1860550"/>
          <p14:tracePt t="84669" x="7359650" y="1860550"/>
          <p14:tracePt t="84676" x="7392988" y="1870075"/>
          <p14:tracePt t="84686" x="7410450" y="1870075"/>
          <p14:tracePt t="84693" x="7435850" y="1870075"/>
          <p14:tracePt t="84701" x="7443788" y="1870075"/>
          <p14:tracePt t="84709" x="7453313" y="1870075"/>
          <p14:tracePt t="84717" x="7469188" y="1870075"/>
          <p14:tracePt t="84789" x="7486650" y="1870075"/>
          <p14:tracePt t="84797" x="7504113" y="1870075"/>
          <p14:tracePt t="84821" x="7512050" y="1870075"/>
          <p14:tracePt t="84830" x="7529513" y="1870075"/>
          <p14:tracePt t="84846" x="7546975" y="1870075"/>
          <p14:tracePt t="84861" x="7554913" y="1870075"/>
          <p14:tracePt t="84876" x="7562850" y="1870075"/>
          <p14:tracePt t="85438" x="7572375" y="1870075"/>
          <p14:tracePt t="85445" x="7572375" y="1878013"/>
          <p14:tracePt t="85909" x="7572375" y="1885950"/>
          <p14:tracePt t="86005" x="7572375" y="1895475"/>
          <p14:tracePt t="86693" x="7588250" y="1895475"/>
          <p14:tracePt t="86702" x="7597775" y="1895475"/>
          <p14:tracePt t="87046" x="7605713" y="1895475"/>
          <p14:tracePt t="87053" x="7613650" y="1895475"/>
          <p14:tracePt t="87237" x="7623175" y="1895475"/>
          <p14:tracePt t="87253" x="7639050" y="1895475"/>
          <p14:tracePt t="87269" x="7656513" y="1895475"/>
          <p14:tracePt t="87278" x="7666038" y="1895475"/>
          <p14:tracePt t="87294" x="7681913" y="1895475"/>
          <p14:tracePt t="87301" x="7691438" y="1895475"/>
          <p14:tracePt t="87311" x="7699375" y="1895475"/>
          <p14:tracePt t="87316" x="7724775" y="1895475"/>
          <p14:tracePt t="87327" x="7732713" y="1895475"/>
          <p14:tracePt t="87333" x="7750175" y="1895475"/>
          <p14:tracePt t="87343" x="7767638" y="1903413"/>
          <p14:tracePt t="87349" x="7775575" y="1911350"/>
          <p14:tracePt t="87357" x="7793038" y="1920875"/>
          <p14:tracePt t="87366" x="7810500" y="1920875"/>
          <p14:tracePt t="87372" x="7826375" y="1938338"/>
          <p14:tracePt t="87389" x="7835900" y="1946275"/>
          <p14:tracePt t="87396" x="7843838" y="1954213"/>
          <p14:tracePt t="87406" x="7851775" y="1963738"/>
          <p14:tracePt t="87413" x="7877175" y="1971675"/>
          <p14:tracePt t="87421" x="7877175" y="1979613"/>
          <p14:tracePt t="87429" x="7894638" y="1997075"/>
          <p14:tracePt t="87437" x="7920038" y="2014538"/>
          <p14:tracePt t="87445" x="7927975" y="2030413"/>
          <p14:tracePt t="87454" x="7937500" y="2047875"/>
          <p14:tracePt t="87462" x="7945438" y="2065338"/>
          <p14:tracePt t="87469" x="7954963" y="2073275"/>
          <p14:tracePt t="87479" x="7980363" y="2090738"/>
          <p14:tracePt t="87485" x="7980363" y="2108200"/>
          <p14:tracePt t="87494" x="7980363" y="2116138"/>
          <p14:tracePt t="87517" x="7980363" y="2124075"/>
          <p14:tracePt t="100212" x="7927975" y="2141538"/>
          <p14:tracePt t="100220" x="7869238" y="2159000"/>
          <p14:tracePt t="100228" x="7810500" y="2184400"/>
          <p14:tracePt t="100236" x="7758113" y="2192338"/>
          <p14:tracePt t="100244" x="7716838" y="2209800"/>
          <p14:tracePt t="100252" x="7681913" y="2217738"/>
          <p14:tracePt t="100262" x="7648575" y="2235200"/>
          <p14:tracePt t="100268" x="7613650" y="2243138"/>
          <p14:tracePt t="100276" x="7588250" y="2252663"/>
          <p14:tracePt t="100285" x="7546975" y="2260600"/>
          <p14:tracePt t="100292" x="7486650" y="2293938"/>
          <p14:tracePt t="100301" x="7392988" y="2328863"/>
          <p14:tracePt t="100308" x="7273925" y="2362200"/>
          <p14:tracePt t="100317" x="7070725" y="2430463"/>
          <p14:tracePt t="100324" x="6832600" y="2506663"/>
          <p14:tracePt t="100334" x="6535738" y="2617788"/>
          <p14:tracePt t="100340" x="6356350" y="2668588"/>
          <p14:tracePt t="100351" x="6092825" y="2770188"/>
          <p14:tracePt t="100356" x="5932488" y="2846388"/>
          <p14:tracePt t="100368" x="5770563" y="2914650"/>
          <p14:tracePt t="100372" x="5616575" y="2982913"/>
          <p14:tracePt t="100384" x="5456238" y="3041650"/>
          <p14:tracePt t="100388" x="5327650" y="3094038"/>
          <p14:tracePt t="100398" x="5208588" y="3152775"/>
          <p14:tracePt t="100404" x="5116513" y="3211513"/>
          <p14:tracePt t="100412" x="5056188" y="3254375"/>
          <p14:tracePt t="100420" x="5013325" y="3279775"/>
          <p14:tracePt t="100428" x="4972050" y="3305175"/>
          <p14:tracePt t="100436" x="4929188" y="3348038"/>
          <p14:tracePt t="100445" x="4903788" y="3365500"/>
          <p14:tracePt t="100452" x="4878388" y="3390900"/>
          <p14:tracePt t="100461" x="4868863" y="3398838"/>
          <p14:tracePt t="100468" x="4852988" y="3408363"/>
          <p14:tracePt t="100476" x="4835525" y="3416300"/>
          <p14:tracePt t="100484" x="4818063" y="3433763"/>
          <p14:tracePt t="100492" x="4810125" y="3459163"/>
          <p14:tracePt t="100500" x="4792663" y="3484563"/>
          <p14:tracePt t="100508" x="4759325" y="3535363"/>
          <p14:tracePt t="100517" x="4741863" y="3586163"/>
          <p14:tracePt t="100524" x="4699000" y="3662363"/>
          <p14:tracePt t="100535" x="4640263" y="3738563"/>
          <p14:tracePt t="100540" x="4597400" y="3806825"/>
          <p14:tracePt t="100551" x="4564063" y="3883025"/>
          <p14:tracePt t="100556" x="4538663" y="3943350"/>
          <p14:tracePt t="100568" x="4513263" y="4002088"/>
          <p14:tracePt t="100572" x="4513263" y="4079875"/>
          <p14:tracePt t="100584" x="4513263" y="4146550"/>
          <p14:tracePt t="100588" x="4513263" y="4189413"/>
          <p14:tracePt t="100599" x="4513263" y="4232275"/>
          <p14:tracePt t="100604" x="4529138" y="4291013"/>
          <p14:tracePt t="100612" x="4546600" y="4359275"/>
          <p14:tracePt t="100620" x="4554538" y="4368800"/>
          <p14:tracePt t="100628" x="4554538" y="4394200"/>
          <p14:tracePt t="100812" x="4564063" y="4394200"/>
          <p14:tracePt t="100837" x="4564063" y="4410075"/>
          <p14:tracePt t="100845" x="4572000" y="4419600"/>
          <p14:tracePt t="100852" x="4579938" y="4470400"/>
          <p14:tracePt t="100860" x="4579938" y="4486275"/>
          <p14:tracePt t="100869" x="4589463" y="4529138"/>
          <p14:tracePt t="100876" x="4597400" y="4564063"/>
          <p14:tracePt t="100885" x="4597400" y="4589463"/>
          <p14:tracePt t="100897" x="4597400" y="4614863"/>
          <p14:tracePt t="100901" x="4597400" y="4630738"/>
          <p14:tracePt t="100909" x="4597400" y="4640263"/>
          <p14:tracePt t="100920" x="4597400" y="4657725"/>
          <p14:tracePt t="100934" x="4597400" y="4673600"/>
          <p14:tracePt t="100951" x="4597400" y="4691063"/>
          <p14:tracePt t="100957" x="4597400" y="4699000"/>
          <p14:tracePt t="100967" x="4597400" y="4708525"/>
          <p14:tracePt t="100973" x="4597400" y="4724400"/>
          <p14:tracePt t="100984" x="4597400" y="4733925"/>
          <p14:tracePt t="100989" x="4597400" y="4741863"/>
          <p14:tracePt t="100997" x="4597400" y="4759325"/>
          <p14:tracePt t="101005" x="4597400" y="4767263"/>
          <p14:tracePt t="101012" x="4597400" y="4775200"/>
          <p14:tracePt t="101020" x="4597400" y="4784725"/>
          <p14:tracePt t="101029" x="4597400" y="4810125"/>
          <p14:tracePt t="101036" x="4597400" y="4827588"/>
          <p14:tracePt t="101045" x="4597400" y="4835525"/>
          <p14:tracePt t="101052" x="4614863" y="4860925"/>
          <p14:tracePt t="101060" x="4640263" y="4878388"/>
          <p14:tracePt t="101068" x="4657725" y="4894263"/>
          <p14:tracePt t="101076" x="4683125" y="4903788"/>
          <p14:tracePt t="101086" x="4724400" y="4919663"/>
          <p14:tracePt t="101092" x="4759325" y="4929188"/>
          <p14:tracePt t="101101" x="4818063" y="4937125"/>
          <p14:tracePt t="101108" x="4868863" y="4937125"/>
          <p14:tracePt t="101118" x="4929188" y="4937125"/>
          <p14:tracePt t="101124" x="5005388" y="4937125"/>
          <p14:tracePt t="101135" x="5091113" y="4937125"/>
          <p14:tracePt t="101140" x="5175250" y="4937125"/>
          <p14:tracePt t="101151" x="5268913" y="4937125"/>
          <p14:tracePt t="101156" x="5353050" y="4937125"/>
          <p14:tracePt t="101167" x="5472113" y="4937125"/>
          <p14:tracePt t="101172" x="5557838" y="4937125"/>
          <p14:tracePt t="101183" x="5651500" y="4937125"/>
          <p14:tracePt t="101188" x="5735638" y="4937125"/>
          <p14:tracePt t="101198" x="5838825" y="4937125"/>
          <p14:tracePt t="101204" x="5897563" y="4937125"/>
          <p14:tracePt t="101212" x="5932488" y="4937125"/>
          <p14:tracePt t="101220" x="5940425" y="4937125"/>
          <p14:tracePt t="101229" x="5957888" y="4937125"/>
          <p14:tracePt t="101236" x="5973763" y="4929188"/>
          <p14:tracePt t="101308" x="5973763" y="4946650"/>
          <p14:tracePt t="101324" x="5973763" y="4972050"/>
          <p14:tracePt t="101334" x="5973763" y="4997450"/>
          <p14:tracePt t="101340" x="5973763" y="5013325"/>
          <p14:tracePt t="101351" x="5957888" y="5038725"/>
          <p14:tracePt t="101356" x="5915025" y="5081588"/>
          <p14:tracePt t="101367" x="5864225" y="5106988"/>
          <p14:tracePt t="101373" x="5813425" y="5141913"/>
          <p14:tracePt t="101383" x="5727700" y="5175250"/>
          <p14:tracePt t="101389" x="5668963" y="5183188"/>
          <p14:tracePt t="101398" x="5575300" y="5218113"/>
          <p14:tracePt t="101405" x="5472113" y="5243513"/>
          <p14:tracePt t="101412" x="5380038" y="5243513"/>
          <p14:tracePt t="101421" x="5260975" y="5251450"/>
          <p14:tracePt t="101429" x="5132388" y="5260975"/>
          <p14:tracePt t="101437" x="4997450" y="5276850"/>
          <p14:tracePt t="101445" x="4835525" y="5276850"/>
          <p14:tracePt t="101452" x="4699000" y="5276850"/>
          <p14:tracePt t="101460" x="4554538" y="5276850"/>
          <p14:tracePt t="101469" x="4427538" y="5276850"/>
          <p14:tracePt t="101477" x="4316413" y="5276850"/>
          <p14:tracePt t="101485" x="4232275" y="5276850"/>
          <p14:tracePt t="101492" x="4206875" y="5276850"/>
          <p14:tracePt t="101508" x="4206875" y="5268913"/>
          <p14:tracePt t="101518" x="4224338" y="5243513"/>
          <p14:tracePt t="101524" x="4308475" y="5175250"/>
          <p14:tracePt t="101533" x="4359275" y="5141913"/>
          <p14:tracePt t="101540" x="4410075" y="5073650"/>
          <p14:tracePt t="101551" x="4445000" y="5048250"/>
          <p14:tracePt t="101556" x="4486275" y="4997450"/>
          <p14:tracePt t="101569" x="4495800" y="4979988"/>
          <p14:tracePt t="101572" x="4513263" y="4962525"/>
          <p14:tracePt t="101584" x="4513263" y="4954588"/>
          <p14:tracePt t="101701" x="4470400" y="4946650"/>
          <p14:tracePt t="101724" x="4427538" y="4946650"/>
          <p14:tracePt t="101734" x="4359275" y="4946650"/>
          <p14:tracePt t="101741" x="4283075" y="4911725"/>
          <p14:tracePt t="101751" x="4181475" y="4878388"/>
          <p14:tracePt t="101756" x="4105275" y="4878388"/>
          <p14:tracePt t="101767" x="4019550" y="4860925"/>
          <p14:tracePt t="101772" x="3917950" y="4860925"/>
          <p14:tracePt t="101784" x="3781425" y="4860925"/>
          <p14:tracePt t="101790" x="3687763" y="4843463"/>
          <p14:tracePt t="101796" x="3629025" y="4818063"/>
          <p14:tracePt t="101806" x="3568700" y="4792663"/>
          <p14:tracePt t="101812" x="3535363" y="4784725"/>
          <p14:tracePt t="101822" x="3475038" y="4784725"/>
          <p14:tracePt t="101829" x="3433763" y="4784725"/>
          <p14:tracePt t="101837" x="3398838" y="4784725"/>
          <p14:tracePt t="101846" x="3355975" y="4784725"/>
          <p14:tracePt t="101853" x="3348038" y="4784725"/>
          <p14:tracePt t="101861" x="3314700" y="4784725"/>
          <p14:tracePt t="101869" x="3289300" y="4784725"/>
          <p14:tracePt t="101876" x="3263900" y="4784725"/>
          <p14:tracePt t="101885" x="3238500" y="4784725"/>
          <p14:tracePt t="101896" x="3221038" y="4792663"/>
          <p14:tracePt t="101902" x="3195638" y="4792663"/>
          <p14:tracePt t="101908" x="3186113" y="4792663"/>
          <p14:tracePt t="101920" x="3160713" y="4792663"/>
          <p14:tracePt t="101924" x="3152775" y="4792663"/>
          <p14:tracePt t="101935" x="3127375" y="4792663"/>
          <p14:tracePt t="101940" x="3119438" y="4792663"/>
          <p14:tracePt t="101952" x="3109913" y="4792663"/>
          <p14:tracePt t="101956" x="3101975" y="4792663"/>
          <p14:tracePt t="101968" x="3084513" y="4784725"/>
          <p14:tracePt t="101983" x="3076575" y="4775200"/>
          <p14:tracePt t="102013" x="3076575" y="4767263"/>
          <p14:tracePt t="102020" x="3076575" y="4759325"/>
          <p14:tracePt t="102029" x="3076575" y="4749800"/>
          <p14:tracePt t="102036" x="3076575" y="4741863"/>
          <p14:tracePt t="102044" x="3094038" y="4716463"/>
          <p14:tracePt t="102053" x="3109913" y="4699000"/>
          <p14:tracePt t="102060" x="3135313" y="4673600"/>
          <p14:tracePt t="102070" x="3144838" y="4665663"/>
          <p14:tracePt t="102076" x="3160713" y="4648200"/>
          <p14:tracePt t="102086" x="3186113" y="4630738"/>
          <p14:tracePt t="102094" x="3195638" y="4622800"/>
          <p14:tracePt t="102102" x="3203575" y="4597400"/>
          <p14:tracePt t="102108" x="3211513" y="4597400"/>
          <p14:tracePt t="102118" x="3228975" y="4579938"/>
          <p14:tracePt t="102125" x="3228975" y="4554538"/>
          <p14:tracePt t="102135" x="3246438" y="4546600"/>
          <p14:tracePt t="102141" x="3263900" y="4529138"/>
          <p14:tracePt t="102151" x="3271838" y="4521200"/>
          <p14:tracePt t="102156" x="3271838" y="4513263"/>
          <p14:tracePt t="102168" x="3279775" y="4513263"/>
          <p14:tracePt t="102173" x="3289300" y="4503738"/>
          <p14:tracePt t="102252" x="3297238" y="4503738"/>
          <p14:tracePt t="102260" x="3314700" y="4503738"/>
          <p14:tracePt t="102269" x="3322638" y="4503738"/>
          <p14:tracePt t="102276" x="3340100" y="4503738"/>
          <p14:tracePt t="102286" x="3355975" y="4513263"/>
          <p14:tracePt t="102292" x="3365500" y="4521200"/>
          <p14:tracePt t="102303" x="3365500" y="4529138"/>
          <p14:tracePt t="102309" x="3373438" y="4538663"/>
          <p14:tracePt t="102318" x="3390900" y="4554538"/>
          <p14:tracePt t="102325" x="3390900" y="4564063"/>
          <p14:tracePt t="102335" x="3398838" y="4579938"/>
          <p14:tracePt t="102340" x="3408363" y="4579938"/>
          <p14:tracePt t="102351" x="3416300" y="4589463"/>
          <p14:tracePt t="102357" x="3424238" y="4589463"/>
          <p14:tracePt t="102374" x="3424238" y="4597400"/>
          <p14:tracePt t="102390" x="3433763" y="4597400"/>
          <p14:tracePt t="102406" x="3441700" y="4597400"/>
          <p14:tracePt t="102413" x="3441700" y="4605338"/>
          <p14:tracePt t="102422" x="3459163" y="4622800"/>
          <p14:tracePt t="102429" x="3467100" y="4622800"/>
          <p14:tracePt t="102437" x="3475038" y="4640263"/>
          <p14:tracePt t="102446" x="3484563" y="4648200"/>
          <p14:tracePt t="102454" x="3502025" y="4657725"/>
          <p14:tracePt t="102494" x="3527425" y="4640263"/>
          <p14:tracePt t="102509" x="3543300" y="4622800"/>
          <p14:tracePt t="123094" x="3543300" y="4648200"/>
          <p14:tracePt t="123112" x="3543300" y="4691063"/>
          <p14:tracePt t="123117" x="3535363" y="4749800"/>
          <p14:tracePt t="123128" x="3484563" y="4802188"/>
          <p14:tracePt t="123133" x="3441700" y="4843463"/>
          <p14:tracePt t="123143" x="3441700" y="4852988"/>
          <p14:tracePt t="123149" x="3441700" y="4878388"/>
          <p14:tracePt t="123157" x="3509963" y="4886325"/>
          <p14:tracePt t="123165" x="3619500" y="4903788"/>
          <p14:tracePt t="123172" x="3748088" y="4903788"/>
          <p14:tracePt t="123181" x="3951288" y="4878388"/>
          <p14:tracePt t="123189" x="4146550" y="4835525"/>
          <p14:tracePt t="123196" x="4384675" y="4759325"/>
          <p14:tracePt t="123205" x="4597400" y="4665663"/>
          <p14:tracePt t="123213" x="4810125" y="4572000"/>
          <p14:tracePt t="123222" x="4979988" y="4495800"/>
          <p14:tracePt t="123228" x="5200650" y="4384675"/>
          <p14:tracePt t="123237" x="5387975" y="4283075"/>
          <p14:tracePt t="123245" x="5540375" y="4171950"/>
          <p14:tracePt t="123253" x="5684838" y="4079875"/>
          <p14:tracePt t="123262" x="5788025" y="4011613"/>
          <p14:tracePt t="123269" x="5897563" y="3917950"/>
          <p14:tracePt t="123278" x="5965825" y="3832225"/>
          <p14:tracePt t="123284" x="6008688" y="3756025"/>
          <p14:tracePt t="123295" x="6049963" y="3679825"/>
          <p14:tracePt t="123301" x="6059488" y="3646488"/>
          <p14:tracePt t="123312" x="6092825" y="3594100"/>
          <p14:tracePt t="123316" x="6102350" y="3568700"/>
          <p14:tracePt t="123327" x="6118225" y="3535363"/>
          <p14:tracePt t="123333" x="6135688" y="3492500"/>
          <p14:tracePt t="123343" x="6143625" y="3484563"/>
          <p14:tracePt t="123349" x="6169025" y="3449638"/>
          <p14:tracePt t="123357" x="6211888" y="3398838"/>
          <p14:tracePt t="123365" x="6246813" y="3355975"/>
          <p14:tracePt t="123372" x="6272213" y="3322638"/>
          <p14:tracePt t="123381" x="6348413" y="3279775"/>
          <p14:tracePt t="123389" x="6399213" y="3246438"/>
          <p14:tracePt t="123397" x="6424613" y="3221038"/>
          <p14:tracePt t="123405" x="6450013" y="3195638"/>
          <p14:tracePt t="123412" x="6450013" y="3186113"/>
          <p14:tracePt t="123421" x="6450013" y="3152775"/>
          <p14:tracePt t="123429" x="6432550" y="3135313"/>
          <p14:tracePt t="123437" x="6407150" y="3109913"/>
          <p14:tracePt t="123445" x="6391275" y="3101975"/>
          <p14:tracePt t="123453" x="6381750" y="3101975"/>
          <p14:tracePt t="123462" x="6373813" y="3094038"/>
          <p14:tracePt t="123501" x="6373813" y="3084513"/>
          <p14:tracePt t="123517" x="6338888" y="3051175"/>
          <p14:tracePt t="123533" x="6313488" y="3041650"/>
          <p14:tracePt t="123543" x="6288088" y="3025775"/>
          <p14:tracePt t="123548" x="6288088" y="3016250"/>
          <p14:tracePt t="123557" x="6288088" y="3000375"/>
          <p14:tracePt t="123572" x="6288088" y="2982913"/>
          <p14:tracePt t="123582" x="6288088" y="2949575"/>
          <p14:tracePt t="123588" x="6288088" y="2922588"/>
          <p14:tracePt t="123596" x="6288088" y="2889250"/>
          <p14:tracePt t="123605" x="6288088" y="2863850"/>
          <p14:tracePt t="123612" x="6280150" y="2830513"/>
          <p14:tracePt t="123621" x="6254750" y="2787650"/>
          <p14:tracePt t="123629" x="6229350" y="2752725"/>
          <p14:tracePt t="123637" x="6186488" y="2719388"/>
          <p14:tracePt t="123645" x="6153150" y="2686050"/>
          <p14:tracePt t="123652" x="6127750" y="2668588"/>
          <p14:tracePt t="123661" x="6102350" y="2660650"/>
          <p14:tracePt t="123669" x="6084888" y="2660650"/>
          <p14:tracePt t="123677" x="6067425" y="2643188"/>
          <p14:tracePt t="123685" x="6049963" y="2633663"/>
          <p14:tracePt t="123694" x="6024563" y="2617788"/>
          <p14:tracePt t="123701" x="6016625" y="2608263"/>
          <p14:tracePt t="123711" x="5999163" y="2592388"/>
          <p14:tracePt t="123716" x="5983288" y="2592388"/>
          <p14:tracePt t="123728" x="5983288" y="2582863"/>
          <p14:tracePt t="123732" x="5973763" y="2574925"/>
          <p14:tracePt t="123742" x="5965825" y="2566988"/>
          <p14:tracePt t="123748" x="5957888" y="2557463"/>
          <p14:tracePt t="123760" x="5940425" y="2541588"/>
          <p14:tracePt t="123765" x="5932488" y="2532063"/>
          <p14:tracePt t="123772" x="5915025" y="2524125"/>
          <p14:tracePt t="123781" x="5897563" y="2506663"/>
          <p14:tracePt t="123789" x="5872163" y="2489200"/>
          <p14:tracePt t="123797" x="5846763" y="2463800"/>
          <p14:tracePt t="123805" x="5813425" y="2438400"/>
          <p14:tracePt t="123814" x="5803900" y="2430463"/>
          <p14:tracePt t="123821" x="5788025" y="2413000"/>
          <p14:tracePt t="123828" x="5770563" y="2397125"/>
          <p14:tracePt t="123837" x="5761038" y="2379663"/>
          <p14:tracePt t="123845" x="5735638" y="2344738"/>
          <p14:tracePt t="123853" x="5735638" y="2336800"/>
          <p14:tracePt t="123877" x="5735638" y="2328863"/>
          <p14:tracePt t="123924" x="5735638" y="2311400"/>
          <p14:tracePt t="123943" x="5735638" y="2293938"/>
          <p14:tracePt t="123949" x="5727700" y="2286000"/>
          <p14:tracePt t="123957" x="5719763" y="2278063"/>
          <p14:tracePt t="123981" x="5719763" y="2268538"/>
          <p14:tracePt t="124005" x="5719763" y="2260600"/>
          <p14:tracePt t="124045" x="5719763" y="2252663"/>
          <p14:tracePt t="124102" x="5710238" y="2260600"/>
          <p14:tracePt t="124117" x="5684838" y="2278063"/>
          <p14:tracePt t="124127" x="5626100" y="2311400"/>
          <p14:tracePt t="124133" x="5565775" y="2344738"/>
          <p14:tracePt t="124143" x="5489575" y="2387600"/>
          <p14:tracePt t="124149" x="5380038" y="2447925"/>
          <p14:tracePt t="124156" x="5276850" y="2489200"/>
          <p14:tracePt t="124165" x="5106988" y="2574925"/>
          <p14:tracePt t="124172" x="4894263" y="2643188"/>
          <p14:tracePt t="124181" x="4630738" y="2744788"/>
          <p14:tracePt t="124189" x="4427538" y="2787650"/>
          <p14:tracePt t="124196" x="4171950" y="2855913"/>
          <p14:tracePt t="124205" x="3951288" y="2897188"/>
          <p14:tracePt t="124212" x="3697288" y="2949575"/>
          <p14:tracePt t="124220" x="3552825" y="2982913"/>
          <p14:tracePt t="124228" x="3382963" y="2990850"/>
          <p14:tracePt t="124236" x="3246438" y="3016250"/>
          <p14:tracePt t="124245" x="3135313" y="3025775"/>
          <p14:tracePt t="124252" x="3033713" y="3041650"/>
          <p14:tracePt t="124261" x="2949575" y="3051175"/>
          <p14:tracePt t="124268" x="2889250" y="3051175"/>
          <p14:tracePt t="124278" x="2846388" y="3059113"/>
          <p14:tracePt t="124284" x="2820988" y="3059113"/>
          <p14:tracePt t="124295" x="2787650" y="3067050"/>
          <p14:tracePt t="124300" x="2778125" y="3067050"/>
          <p14:tracePt t="124311" x="2770188" y="3067050"/>
          <p14:tracePt t="124316" x="2762250" y="3067050"/>
          <p14:tracePt t="124334" x="2752725" y="3067050"/>
          <p14:tracePt t="124340" x="2736850" y="3067050"/>
          <p14:tracePt t="124349" x="2719388" y="3067050"/>
          <p14:tracePt t="124358" x="2686050" y="3059113"/>
          <p14:tracePt t="124366" x="2617788" y="3025775"/>
          <p14:tracePt t="124372" x="2557463" y="3016250"/>
          <p14:tracePt t="124381" x="2455863" y="3000375"/>
          <p14:tracePt t="124389" x="2387600" y="3000375"/>
          <p14:tracePt t="124397" x="2311400" y="2982913"/>
          <p14:tracePt t="124406" x="2227263" y="2974975"/>
          <p14:tracePt t="124414" x="2184400" y="2965450"/>
          <p14:tracePt t="124420" x="2149475" y="2965450"/>
          <p14:tracePt t="124429" x="2133600" y="2965450"/>
          <p14:tracePt t="124445" x="2133600" y="2957513"/>
          <p14:tracePt t="124461" x="2133600" y="2940050"/>
          <p14:tracePt t="124468" x="2141538" y="2922588"/>
          <p14:tracePt t="124478" x="2149475" y="2922588"/>
          <p14:tracePt t="124486" x="2166938" y="2906713"/>
          <p14:tracePt t="124494" x="2166938" y="2889250"/>
          <p14:tracePt t="124511" x="2174875" y="2871788"/>
          <p14:tracePt t="124517" x="2184400" y="2855913"/>
          <p14:tracePt t="124533" x="2192338" y="2846388"/>
          <p14:tracePt t="124544" x="2192338" y="2830513"/>
          <p14:tracePt t="124556" x="2200275" y="2813050"/>
          <p14:tracePt t="124573" x="2200275" y="2805113"/>
          <p14:tracePt t="124789" x="2200275" y="2813050"/>
          <p14:tracePt t="124797" x="2200275" y="2855913"/>
          <p14:tracePt t="124805" x="2200275" y="2881313"/>
          <p14:tracePt t="124812" x="2200275" y="2906713"/>
          <p14:tracePt t="124821" x="2200275" y="2932113"/>
          <p14:tracePt t="124829" x="2200275" y="2974975"/>
          <p14:tracePt t="124837" x="2200275" y="3000375"/>
          <p14:tracePt t="124845" x="2192338" y="3025775"/>
          <p14:tracePt t="124853" x="2192338" y="3059113"/>
          <p14:tracePt t="124862" x="2192338" y="3067050"/>
          <p14:tracePt t="124869" x="2184400" y="3094038"/>
          <p14:tracePt t="124879" x="2184400" y="3135313"/>
          <p14:tracePt t="124885" x="2184400" y="3160713"/>
          <p14:tracePt t="124895" x="2174875" y="3186113"/>
          <p14:tracePt t="124907" x="2174875" y="3211513"/>
          <p14:tracePt t="124912" x="2159000" y="3238500"/>
          <p14:tracePt t="124916" x="2159000" y="3254375"/>
          <p14:tracePt t="124925" x="2149475" y="3263900"/>
          <p14:tracePt t="124934" x="2141538" y="3289300"/>
          <p14:tracePt t="124940" x="2133600" y="3305175"/>
          <p14:tracePt t="124948" x="2133600" y="3314700"/>
          <p14:tracePt t="124956" x="2133600" y="3330575"/>
          <p14:tracePt t="124965" x="2124075" y="3365500"/>
          <p14:tracePt t="124973" x="2124075" y="3373438"/>
          <p14:tracePt t="124981" x="2124075" y="3390900"/>
          <p14:tracePt t="124989" x="2124075" y="3408363"/>
          <p14:tracePt t="124997" x="2116138" y="3416300"/>
          <p14:tracePt t="125005" x="2108200" y="3441700"/>
          <p14:tracePt t="125014" x="2098675" y="3475038"/>
          <p14:tracePt t="125021" x="2098675" y="3502025"/>
          <p14:tracePt t="125028" x="2090738" y="3517900"/>
          <p14:tracePt t="125037" x="2090738" y="3543300"/>
          <p14:tracePt t="125046" x="2090738" y="3568700"/>
          <p14:tracePt t="125053" x="2090738" y="3586163"/>
          <p14:tracePt t="125062" x="2082800" y="3611563"/>
          <p14:tracePt t="125069" x="2082800" y="3636963"/>
          <p14:tracePt t="125077" x="2082800" y="3671888"/>
          <p14:tracePt t="125085" x="2082800" y="3679825"/>
          <p14:tracePt t="125096" x="2082800" y="3705225"/>
          <p14:tracePt t="125101" x="2082800" y="3722688"/>
          <p14:tracePt t="125111" x="2082800" y="3756025"/>
          <p14:tracePt t="125116" x="2082800" y="3781425"/>
          <p14:tracePt t="125127" x="2082800" y="3816350"/>
          <p14:tracePt t="125133" x="2082800" y="3832225"/>
          <p14:tracePt t="125142" x="2082800" y="3867150"/>
          <p14:tracePt t="125149" x="2082800" y="3892550"/>
          <p14:tracePt t="125156" x="2082800" y="3917950"/>
          <p14:tracePt t="125165" x="2082800" y="3943350"/>
          <p14:tracePt t="125173" x="2082800" y="3976688"/>
          <p14:tracePt t="125181" x="2082800" y="4011613"/>
          <p14:tracePt t="125189" x="2082800" y="4037013"/>
          <p14:tracePt t="125196" x="2082800" y="4062413"/>
          <p14:tracePt t="125205" x="2082800" y="4087813"/>
          <p14:tracePt t="125213" x="2082800" y="4105275"/>
          <p14:tracePt t="125221" x="2082800" y="4113213"/>
          <p14:tracePt t="125230" x="2082800" y="4130675"/>
          <p14:tracePt t="125246" x="2082800" y="4138613"/>
          <p14:tracePt t="125253" x="2082800" y="4146550"/>
          <p14:tracePt t="125325" x="2090738" y="4130675"/>
          <p14:tracePt t="125333" x="2098675" y="4130675"/>
          <p14:tracePt t="125343" x="2124075" y="4095750"/>
          <p14:tracePt t="125350" x="2141538" y="4070350"/>
          <p14:tracePt t="125356" x="2174875" y="4027488"/>
          <p14:tracePt t="125365" x="2200275" y="3986213"/>
          <p14:tracePt t="125373" x="2252663" y="3935413"/>
          <p14:tracePt t="125381" x="2311400" y="3875088"/>
          <p14:tracePt t="125390" x="2379663" y="3806825"/>
          <p14:tracePt t="125397" x="2455863" y="3738563"/>
          <p14:tracePt t="125405" x="2549525" y="3654425"/>
          <p14:tracePt t="125413" x="2651125" y="3560763"/>
          <p14:tracePt t="125421" x="2770188" y="3475038"/>
          <p14:tracePt t="125429" x="2949575" y="3382963"/>
          <p14:tracePt t="125436" x="3119438" y="3289300"/>
          <p14:tracePt t="125445" x="3373438" y="3152775"/>
          <p14:tracePt t="125453" x="3535363" y="3067050"/>
          <p14:tracePt t="125462" x="3756025" y="2957513"/>
          <p14:tracePt t="125469" x="3875088" y="2889250"/>
          <p14:tracePt t="125479" x="4027488" y="2813050"/>
          <p14:tracePt t="125485" x="4130675" y="2719388"/>
          <p14:tracePt t="125496" x="4240213" y="2660650"/>
          <p14:tracePt t="125500" x="4341813" y="2600325"/>
          <p14:tracePt t="125511" x="4445000" y="2549525"/>
          <p14:tracePt t="125516" x="4546600" y="2506663"/>
          <p14:tracePt t="125528" x="4640263" y="2463800"/>
          <p14:tracePt t="125533" x="4741863" y="2405063"/>
          <p14:tracePt t="125540" x="4810125" y="2371725"/>
          <p14:tracePt t="125549" x="4911725" y="2328863"/>
          <p14:tracePt t="125556" x="4987925" y="2293938"/>
          <p14:tracePt t="125565" x="5073650" y="2260600"/>
          <p14:tracePt t="125573" x="5141913" y="2243138"/>
          <p14:tracePt t="125581" x="5218113" y="2209800"/>
          <p14:tracePt t="125589" x="5260975" y="2200275"/>
          <p14:tracePt t="125596" x="5319713" y="2192338"/>
          <p14:tracePt t="125605" x="5345113" y="2192338"/>
          <p14:tracePt t="125613" x="5353050" y="2184400"/>
          <p14:tracePt t="125621" x="5387975" y="2166938"/>
          <p14:tracePt t="125629" x="5405438" y="2166938"/>
          <p14:tracePt t="125637" x="5421313" y="2159000"/>
          <p14:tracePt t="125645" x="5438775" y="2159000"/>
          <p14:tracePt t="125653" x="5472113" y="2159000"/>
          <p14:tracePt t="125663" x="5507038" y="2149475"/>
          <p14:tracePt t="125669" x="5540375" y="2149475"/>
          <p14:tracePt t="125678" x="5557838" y="2149475"/>
          <p14:tracePt t="125685" x="5583238" y="2149475"/>
          <p14:tracePt t="125695" x="5608638" y="2149475"/>
          <p14:tracePt t="125701" x="5616575" y="2149475"/>
          <p14:tracePt t="125711" x="5626100" y="2149475"/>
          <p14:tracePt t="125725" x="5634038" y="2149475"/>
          <p14:tracePt t="125733" x="5641975" y="2149475"/>
          <p14:tracePt t="125740" x="5668963" y="2166938"/>
          <p14:tracePt t="125748" x="5694363" y="2174875"/>
          <p14:tracePt t="125756" x="5727700" y="2209800"/>
          <p14:tracePt t="125764" x="5778500" y="2243138"/>
          <p14:tracePt t="125773" x="5829300" y="2278063"/>
          <p14:tracePt t="125780" x="5872163" y="2293938"/>
          <p14:tracePt t="125788" x="5965825" y="2354263"/>
          <p14:tracePt t="125797" x="6059488" y="2387600"/>
          <p14:tracePt t="125804" x="6161088" y="2405063"/>
          <p14:tracePt t="125813" x="6229350" y="2430463"/>
          <p14:tracePt t="125820" x="6305550" y="2438400"/>
          <p14:tracePt t="125829" x="6381750" y="2447925"/>
          <p14:tracePt t="125836" x="6467475" y="2463800"/>
          <p14:tracePt t="125846" x="6535738" y="2463800"/>
          <p14:tracePt t="125852" x="6594475" y="2463800"/>
          <p14:tracePt t="125862" x="6654800" y="2463800"/>
          <p14:tracePt t="125868" x="6688138" y="2463800"/>
          <p14:tracePt t="125879" x="6705600" y="2463800"/>
          <p14:tracePt t="125884" x="6731000" y="2463800"/>
          <p14:tracePt t="125895" x="6756400" y="2463800"/>
          <p14:tracePt t="125900" x="6764338" y="2463800"/>
          <p14:tracePt t="125909" x="6799263" y="2463800"/>
          <p14:tracePt t="125916" x="6824663" y="2463800"/>
          <p14:tracePt t="125925" x="6865938" y="2463800"/>
          <p14:tracePt t="125932" x="6908800" y="2463800"/>
          <p14:tracePt t="125940" x="6959600" y="2463800"/>
          <p14:tracePt t="125949" x="7010400" y="2463800"/>
          <p14:tracePt t="125956" x="7078663" y="2463800"/>
          <p14:tracePt t="125965" x="7138988" y="2463800"/>
          <p14:tracePt t="125973" x="7205663" y="2463800"/>
          <p14:tracePt t="125980" x="7283450" y="2463800"/>
          <p14:tracePt t="125989" x="7334250" y="2463800"/>
          <p14:tracePt t="125996" x="7392988" y="2463800"/>
          <p14:tracePt t="126005" x="7427913" y="2463800"/>
          <p14:tracePt t="126012" x="7435850" y="2463800"/>
          <p14:tracePt t="126021" x="7443788" y="2463800"/>
          <p14:tracePt t="126029" x="7453313" y="2463800"/>
          <p14:tracePt t="126102" x="7461250" y="2455863"/>
          <p14:tracePt t="126141" x="7461250" y="2447925"/>
          <p14:tracePt t="126166" x="7461250" y="2438400"/>
          <p14:tracePt t="126188" x="7461250" y="2430463"/>
          <p14:tracePt t="126205" x="7461250" y="2422525"/>
          <p14:tracePt t="126221" x="7461250" y="2413000"/>
          <p14:tracePt t="126237" x="7453313" y="2405063"/>
          <p14:tracePt t="126263" x="7443788" y="2405063"/>
          <p14:tracePt t="126279" x="7435850" y="2397125"/>
          <p14:tracePt t="126295" x="7418388" y="2397125"/>
          <p14:tracePt t="126312" x="7402513" y="2397125"/>
          <p14:tracePt t="126316" x="7392988" y="2397125"/>
          <p14:tracePt t="126327" x="7377113" y="2387600"/>
          <p14:tracePt t="126333" x="7359650" y="2387600"/>
          <p14:tracePt t="126340" x="7350125" y="2387600"/>
          <p14:tracePt t="126350" x="7334250" y="2371725"/>
          <p14:tracePt t="126357" x="7299325" y="2362200"/>
          <p14:tracePt t="126366" x="7283450" y="2362200"/>
          <p14:tracePt t="126374" x="7273925" y="2362200"/>
          <p14:tracePt t="126381" x="7258050" y="2354263"/>
          <p14:tracePt t="126389" x="7232650" y="2344738"/>
          <p14:tracePt t="126397" x="7223125" y="2336800"/>
          <p14:tracePt t="126405" x="7205663" y="2328863"/>
          <p14:tracePt t="126413" x="7197725" y="2328863"/>
          <p14:tracePt t="126421" x="7180263" y="2319338"/>
          <p14:tracePt t="126429" x="7164388" y="2303463"/>
          <p14:tracePt t="126438" x="7154863" y="2303463"/>
          <p14:tracePt t="126453" x="7138988" y="2303463"/>
          <p14:tracePt t="126462" x="7129463" y="2293938"/>
          <p14:tracePt t="126470" x="7129463" y="2286000"/>
          <p14:tracePt t="126480" x="7121525" y="2286000"/>
          <p14:tracePt t="126485" x="7104063" y="2286000"/>
          <p14:tracePt t="126597" x="7104063" y="2278063"/>
          <p14:tracePt t="126612" x="7104063" y="2268538"/>
          <p14:tracePt t="126629" x="7104063" y="2260600"/>
          <p14:tracePt t="126646" x="7113588" y="2260600"/>
          <p14:tracePt t="126653" x="7121525" y="2260600"/>
          <p14:tracePt t="126662" x="7129463" y="2260600"/>
          <p14:tracePt t="126670" x="7138988" y="2260600"/>
          <p14:tracePt t="126680" x="7154863" y="2260600"/>
          <p14:tracePt t="126685" x="7172325" y="2260600"/>
          <p14:tracePt t="126701" x="7197725" y="2260600"/>
          <p14:tracePt t="126709" x="7223125" y="2260600"/>
          <p14:tracePt t="126717" x="7232650" y="2260600"/>
          <p14:tracePt t="126728" x="7258050" y="2260600"/>
          <p14:tracePt t="126733" x="7273925" y="2260600"/>
          <p14:tracePt t="126740" x="7283450" y="2260600"/>
          <p14:tracePt t="126749" x="7308850" y="2260600"/>
          <p14:tracePt t="126757" x="7334250" y="2260600"/>
          <p14:tracePt t="126765" x="7359650" y="2260600"/>
          <p14:tracePt t="126773" x="7392988" y="2260600"/>
          <p14:tracePt t="126781" x="7410450" y="2260600"/>
          <p14:tracePt t="126788" x="7435850" y="2260600"/>
          <p14:tracePt t="126797" x="7461250" y="2260600"/>
          <p14:tracePt t="126805" x="7486650" y="2268538"/>
          <p14:tracePt t="126812" x="7504113" y="2268538"/>
          <p14:tracePt t="126821" x="7529513" y="2268538"/>
          <p14:tracePt t="126830" x="7546975" y="2278063"/>
          <p14:tracePt t="126836" x="7554913" y="2278063"/>
          <p14:tracePt t="126846" x="7562850" y="2278063"/>
          <p14:tracePt t="126854" x="7572375" y="2278063"/>
          <p14:tracePt t="127133" x="7580313" y="2278063"/>
          <p14:tracePt t="127140" x="7588250" y="2286000"/>
          <p14:tracePt t="127149" x="7554913" y="2328863"/>
          <p14:tracePt t="127165" x="7494588" y="2362200"/>
          <p14:tracePt t="127172" x="7461250" y="2379663"/>
          <p14:tracePt t="127181" x="7402513" y="2379663"/>
          <p14:tracePt t="127189" x="7342188" y="2379663"/>
          <p14:tracePt t="127197" x="7299325" y="2379663"/>
          <p14:tracePt t="127205" x="7291388" y="2379663"/>
          <p14:tracePt t="127222" x="7291388" y="2362200"/>
          <p14:tracePt t="127229" x="7291388" y="2344738"/>
          <p14:tracePt t="127237" x="7291388" y="2336800"/>
          <p14:tracePt t="127452" x="7283450" y="2344738"/>
          <p14:tracePt t="127464" x="7240588" y="2379663"/>
          <p14:tracePt t="127469" x="7189788" y="2430463"/>
          <p14:tracePt t="127480" x="7146925" y="2463800"/>
          <p14:tracePt t="127485" x="7070725" y="2489200"/>
          <p14:tracePt t="127495" x="6985000" y="2524125"/>
          <p14:tracePt t="127501" x="6883400" y="2574925"/>
          <p14:tracePt t="127510" x="6781800" y="2592388"/>
          <p14:tracePt t="127517" x="6680200" y="2625725"/>
          <p14:tracePt t="127524" x="6510338" y="2668588"/>
          <p14:tracePt t="127534" x="6399213" y="2701925"/>
          <p14:tracePt t="127541" x="6348413" y="2719388"/>
          <p14:tracePt t="127549" x="6288088" y="2719388"/>
          <p14:tracePt t="127557" x="6221413" y="2736850"/>
          <p14:tracePt t="127564" x="6118225" y="2744788"/>
          <p14:tracePt t="127574" x="5973763" y="2752725"/>
          <p14:tracePt t="127581" x="5821363" y="2752725"/>
          <p14:tracePt t="127589" x="5684838" y="2752725"/>
          <p14:tracePt t="127597" x="5565775" y="2752725"/>
          <p14:tracePt t="127605" x="5481638" y="2752725"/>
          <p14:tracePt t="127612" x="5421313" y="2762250"/>
          <p14:tracePt t="127622" x="5380038" y="2762250"/>
          <p14:tracePt t="127630" x="5337175" y="2770188"/>
          <p14:tracePt t="127637" x="5319713" y="2770188"/>
          <p14:tracePt t="127645" x="5294313" y="2770188"/>
          <p14:tracePt t="127653" x="5276850" y="2770188"/>
          <p14:tracePt t="127662" x="5268913" y="2770188"/>
          <p14:tracePt t="127725" x="5260975" y="2770188"/>
          <p14:tracePt t="127749" x="5268913" y="2752725"/>
          <p14:tracePt t="127757" x="5286375" y="2736850"/>
          <p14:tracePt t="127765" x="5302250" y="2711450"/>
          <p14:tracePt t="127773" x="5311775" y="2676525"/>
          <p14:tracePt t="127781" x="5311775" y="2660650"/>
          <p14:tracePt t="127789" x="5319713" y="2625725"/>
          <p14:tracePt t="127796" x="5319713" y="2608263"/>
          <p14:tracePt t="127805" x="5327650" y="2582863"/>
          <p14:tracePt t="127814" x="5337175" y="2566988"/>
          <p14:tracePt t="127820" x="5345113" y="2549525"/>
          <p14:tracePt t="127831" x="5362575" y="2541588"/>
          <p14:tracePt t="127836" x="5380038" y="2524125"/>
          <p14:tracePt t="127846" x="5387975" y="2506663"/>
          <p14:tracePt t="127852" x="5405438" y="2506663"/>
          <p14:tracePt t="127864" x="5430838" y="2498725"/>
          <p14:tracePt t="127868" x="5464175" y="2481263"/>
          <p14:tracePt t="127879" x="5481638" y="2473325"/>
          <p14:tracePt t="127893" x="5549900" y="2447925"/>
          <p14:tracePt t="127902" x="5583238" y="2438400"/>
          <p14:tracePt t="127908" x="5616575" y="2430463"/>
          <p14:tracePt t="127916" x="5659438" y="2422525"/>
          <p14:tracePt t="127924" x="5702300" y="2397125"/>
          <p14:tracePt t="127932" x="5735638" y="2379663"/>
          <p14:tracePt t="127941" x="5761038" y="2371725"/>
          <p14:tracePt t="127948" x="5795963" y="2354263"/>
          <p14:tracePt t="127957" x="5795963" y="2344738"/>
          <p14:tracePt t="127965" x="5803900" y="2344738"/>
          <p14:tracePt t="127972" x="5813425" y="2344738"/>
          <p14:tracePt t="127981" x="5813425" y="2336800"/>
          <p14:tracePt t="128125" x="5813425" y="2328863"/>
          <p14:tracePt t="128140" x="5829300" y="2319338"/>
          <p14:tracePt t="128149" x="5829300" y="2311400"/>
          <p14:tracePt t="128157" x="5846763" y="2293938"/>
          <p14:tracePt t="128173" x="5854700" y="2278063"/>
          <p14:tracePt t="128181" x="5864225" y="2260600"/>
          <p14:tracePt t="128189" x="5872163" y="2252663"/>
          <p14:tracePt t="128196" x="5880100" y="2243138"/>
          <p14:tracePt t="128205" x="5880100" y="2235200"/>
          <p14:tracePt t="128231" x="5880100" y="2227263"/>
          <p14:tracePt t="128349" x="5872163" y="2243138"/>
          <p14:tracePt t="128357" x="5864225" y="2260600"/>
          <p14:tracePt t="128364" x="5854700" y="2268538"/>
          <p14:tracePt t="128372" x="5838825" y="2293938"/>
          <p14:tracePt t="128380" x="5829300" y="2311400"/>
          <p14:tracePt t="128389" x="5829300" y="2319338"/>
          <p14:tracePt t="128397" x="5821363" y="2336800"/>
          <p14:tracePt t="128406" x="5813425" y="2362200"/>
          <p14:tracePt t="128414" x="5803900" y="2371725"/>
          <p14:tracePt t="128430" x="5795963" y="2397125"/>
          <p14:tracePt t="128437" x="5795963" y="2405063"/>
          <p14:tracePt t="128446" x="5788025" y="2422525"/>
          <p14:tracePt t="128454" x="5778500" y="2438400"/>
          <p14:tracePt t="128463" x="5778500" y="2447925"/>
          <p14:tracePt t="128468" x="5778500" y="2463800"/>
          <p14:tracePt t="128477" x="5778500" y="2481263"/>
          <p14:tracePt t="128486" x="5770563" y="2498725"/>
          <p14:tracePt t="128495" x="5770563" y="2524125"/>
          <p14:tracePt t="128501" x="5761038" y="2549525"/>
          <p14:tracePt t="128508" x="5761038" y="2574925"/>
          <p14:tracePt t="128517" x="5753100" y="2592388"/>
          <p14:tracePt t="128524" x="5753100" y="2608263"/>
          <p14:tracePt t="128533" x="5753100" y="2633663"/>
          <p14:tracePt t="128541" x="5753100" y="2643188"/>
          <p14:tracePt t="128549" x="5753100" y="2651125"/>
          <p14:tracePt t="128558" x="5753100" y="2660650"/>
          <p14:tracePt t="128741" x="5753100" y="2668588"/>
          <p14:tracePt t="128948" x="5719763" y="2668588"/>
          <p14:tracePt t="128957" x="5659438" y="2668588"/>
          <p14:tracePt t="128964" x="5575300" y="2668588"/>
          <p14:tracePt t="128973" x="5472113" y="2668588"/>
          <p14:tracePt t="128981" x="5345113" y="2668588"/>
          <p14:tracePt t="128989" x="5218113" y="2668588"/>
          <p14:tracePt t="128997" x="5048250" y="2668588"/>
          <p14:tracePt t="129006" x="4843463" y="2668588"/>
          <p14:tracePt t="129014" x="4640263" y="2668588"/>
          <p14:tracePt t="129022" x="4470400" y="2668588"/>
          <p14:tracePt t="129030" x="4291013" y="2668588"/>
          <p14:tracePt t="129036" x="4113213" y="2668588"/>
          <p14:tracePt t="129047" x="3986213" y="2668588"/>
          <p14:tracePt t="129053" x="3857625" y="2668588"/>
          <p14:tracePt t="129063" x="3738563" y="2668588"/>
          <p14:tracePt t="129069" x="3636963" y="2668588"/>
          <p14:tracePt t="129080" x="3578225" y="2668588"/>
          <p14:tracePt t="129085" x="3535363" y="2668588"/>
          <p14:tracePt t="129094" x="3492500" y="2668588"/>
          <p14:tracePt t="129100" x="3467100" y="2668588"/>
          <p14:tracePt t="129108" x="3433763" y="2668588"/>
          <p14:tracePt t="129117" x="3408363" y="2668588"/>
          <p14:tracePt t="129125" x="3373438" y="2668588"/>
          <p14:tracePt t="129134" x="3314700" y="2668588"/>
          <p14:tracePt t="129141" x="3263900" y="2651125"/>
          <p14:tracePt t="129149" x="3246438" y="2651125"/>
          <p14:tracePt t="129157" x="3203575" y="2643188"/>
          <p14:tracePt t="129165" x="3170238" y="2633663"/>
          <p14:tracePt t="129172" x="3144838" y="2625725"/>
          <p14:tracePt t="129181" x="3101975" y="2617788"/>
          <p14:tracePt t="129189" x="3094038" y="2617788"/>
          <p14:tracePt t="129196" x="3084513" y="2617788"/>
          <p14:tracePt t="129205" x="3076575" y="2617788"/>
          <p14:tracePt t="129388" x="3094038" y="2617788"/>
          <p14:tracePt t="129396" x="3127375" y="2617788"/>
          <p14:tracePt t="129404" x="3170238" y="2617788"/>
          <p14:tracePt t="129414" x="3228975" y="2617788"/>
          <p14:tracePt t="129420" x="3289300" y="2617788"/>
          <p14:tracePt t="129430" x="3373438" y="2617788"/>
          <p14:tracePt t="129436" x="3459163" y="2617788"/>
          <p14:tracePt t="129447" x="3552825" y="2617788"/>
          <p14:tracePt t="129452" x="3697288" y="2617788"/>
          <p14:tracePt t="129463" x="3806825" y="2617788"/>
          <p14:tracePt t="129468" x="3951288" y="2617788"/>
          <p14:tracePt t="129478" x="4079875" y="2617788"/>
          <p14:tracePt t="129484" x="4206875" y="2617788"/>
          <p14:tracePt t="129492" x="4316413" y="2617788"/>
          <p14:tracePt t="129500" x="4427538" y="2617788"/>
          <p14:tracePt t="129508" x="4529138" y="2617788"/>
          <p14:tracePt t="129516" x="4614863" y="2617788"/>
          <p14:tracePt t="129524" x="4699000" y="2617788"/>
          <p14:tracePt t="129532" x="4741863" y="2617788"/>
          <p14:tracePt t="129541" x="4775200" y="2608263"/>
          <p14:tracePt t="129548" x="4802188" y="2600325"/>
          <p14:tracePt t="129556" x="4810125" y="2592388"/>
          <p14:tracePt t="129564" x="4818063" y="2592388"/>
          <p14:tracePt t="129572" x="4843463" y="2592388"/>
          <p14:tracePt t="129581" x="4860925" y="2582863"/>
          <p14:tracePt t="129588" x="4868863" y="2574925"/>
          <p14:tracePt t="129597" x="4886325" y="2574925"/>
          <p14:tracePt t="129605" x="4903788" y="2566988"/>
          <p14:tracePt t="129614" x="4929188" y="2566988"/>
          <p14:tracePt t="129621" x="4954588" y="2566988"/>
          <p14:tracePt t="129631" x="4972050" y="2566988"/>
          <p14:tracePt t="129636" x="5013325" y="2566988"/>
          <p14:tracePt t="129646" x="5064125" y="2541588"/>
          <p14:tracePt t="129654" x="5091113" y="2541588"/>
          <p14:tracePt t="129663" x="5106988" y="2541588"/>
          <p14:tracePt t="129669" x="5132388" y="2541588"/>
          <p14:tracePt t="129680" x="5149850" y="2541588"/>
          <p14:tracePt t="129685" x="5157788" y="2541588"/>
          <p14:tracePt t="129692" x="5183188" y="2541588"/>
          <p14:tracePt t="129702" x="5208588" y="2541588"/>
          <p14:tracePt t="129708" x="5235575" y="2541588"/>
          <p14:tracePt t="129717" x="5268913" y="2541588"/>
          <p14:tracePt t="129725" x="5311775" y="2541588"/>
          <p14:tracePt t="129733" x="5353050" y="2541588"/>
          <p14:tracePt t="129742" x="5413375" y="2541588"/>
          <p14:tracePt t="129749" x="5472113" y="2541588"/>
          <p14:tracePt t="129757" x="5514975" y="2541588"/>
          <p14:tracePt t="129765" x="5557838" y="2541588"/>
          <p14:tracePt t="129772" x="5591175" y="2541588"/>
          <p14:tracePt t="129783" x="5608638" y="2532063"/>
          <p14:tracePt t="129789" x="5616575" y="2532063"/>
          <p14:tracePt t="129799" x="5626100" y="2532063"/>
          <p14:tracePt t="129818" x="5641975" y="2524125"/>
          <p14:tracePt t="129822" x="5651500" y="2524125"/>
          <p14:tracePt t="129834" x="5668963" y="2506663"/>
          <p14:tracePt t="129848" x="5676900" y="2498725"/>
          <p14:tracePt t="129862" x="5684838" y="2498725"/>
          <p14:tracePt t="129868" x="5694363" y="2498725"/>
          <p14:tracePt t="129877" x="5694363" y="2489200"/>
          <p14:tracePt t="129892" x="5702300" y="2473325"/>
          <p14:tracePt t="129900" x="5710238" y="2473325"/>
          <p14:tracePt t="129908" x="5710238" y="2455863"/>
          <p14:tracePt t="129925" x="5719763" y="2438400"/>
          <p14:tracePt t="129932" x="5719763" y="2430463"/>
          <p14:tracePt t="129948" x="5719763" y="2413000"/>
          <p14:tracePt t="129956" x="5719763" y="2405063"/>
          <p14:tracePt t="129964" x="5719763" y="2397125"/>
          <p14:tracePt t="129972" x="5719763" y="2387600"/>
          <p14:tracePt t="129980" x="5727700" y="2371725"/>
          <p14:tracePt t="130005" x="5727700" y="2354263"/>
          <p14:tracePt t="130015" x="5727700" y="2344738"/>
          <p14:tracePt t="130032" x="5735638" y="2344738"/>
          <p14:tracePt t="130036" x="5735638" y="2336800"/>
          <p14:tracePt t="130053" x="5735638" y="2328863"/>
          <p14:tracePt t="130182" x="5727700" y="2328863"/>
          <p14:tracePt t="130189" x="5727700" y="2344738"/>
          <p14:tracePt t="130197" x="5719763" y="2371725"/>
          <p14:tracePt t="130206" x="5719763" y="2387600"/>
          <p14:tracePt t="130215" x="5702300" y="2422525"/>
          <p14:tracePt t="130221" x="5702300" y="2455863"/>
          <p14:tracePt t="130231" x="5702300" y="2481263"/>
          <p14:tracePt t="130236" x="5694363" y="2516188"/>
          <p14:tracePt t="130246" x="5694363" y="2532063"/>
          <p14:tracePt t="130253" x="5694363" y="2566988"/>
          <p14:tracePt t="130264" x="5694363" y="2582863"/>
          <p14:tracePt t="130269" x="5684838" y="2600325"/>
          <p14:tracePt t="130278" x="5684838" y="2625725"/>
          <p14:tracePt t="130285" x="5676900" y="2643188"/>
          <p14:tracePt t="130292" x="5676900" y="2660650"/>
          <p14:tracePt t="130301" x="5676900" y="2668588"/>
          <p14:tracePt t="130309" x="5676900" y="2686050"/>
          <p14:tracePt t="130317" x="5676900" y="2693988"/>
          <p14:tracePt t="130326" x="5676900" y="2701925"/>
          <p14:tracePt t="130333" x="5676900" y="2711450"/>
          <p14:tracePt t="130349" x="5676900" y="2719388"/>
          <p14:tracePt t="130357" x="5676900" y="2727325"/>
          <p14:tracePt t="130373" x="5676900" y="2736850"/>
          <p14:tracePt t="130389" x="5676900" y="2744788"/>
          <p14:tracePt t="130398" x="5676900" y="2752725"/>
          <p14:tracePt t="130421" x="5676900" y="2762250"/>
          <p14:tracePt t="130814" x="5616575" y="2762250"/>
          <p14:tracePt t="130821" x="5557838" y="2762250"/>
          <p14:tracePt t="130831" x="5472113" y="2770188"/>
          <p14:tracePt t="130836" x="5345113" y="2787650"/>
          <p14:tracePt t="130847" x="5218113" y="2795588"/>
          <p14:tracePt t="130853" x="5048250" y="2795588"/>
          <p14:tracePt t="130863" x="4903788" y="2795588"/>
          <p14:tracePt t="130869" x="4749800" y="2795588"/>
          <p14:tracePt t="130876" x="4597400" y="2795588"/>
          <p14:tracePt t="130885" x="4445000" y="2805113"/>
          <p14:tracePt t="130894" x="4275138" y="2805113"/>
          <p14:tracePt t="130901" x="4146550" y="2805113"/>
          <p14:tracePt t="130909" x="4019550" y="2820988"/>
          <p14:tracePt t="130917" x="3900488" y="2830513"/>
          <p14:tracePt t="130925" x="3806825" y="2830513"/>
          <p14:tracePt t="130932" x="3705225" y="2830513"/>
          <p14:tracePt t="130941" x="3619500" y="2830513"/>
          <p14:tracePt t="130949" x="3560763" y="2830513"/>
          <p14:tracePt t="130957" x="3475038" y="2830513"/>
          <p14:tracePt t="130965" x="3433763" y="2830513"/>
          <p14:tracePt t="130973" x="3365500" y="2830513"/>
          <p14:tracePt t="130980" x="3289300" y="2830513"/>
          <p14:tracePt t="130989" x="3246438" y="2830513"/>
          <p14:tracePt t="130998" x="3186113" y="2830513"/>
          <p14:tracePt t="131005" x="3119438" y="2830513"/>
          <p14:tracePt t="131015" x="3059113" y="2830513"/>
          <p14:tracePt t="131022" x="3000375" y="2830513"/>
          <p14:tracePt t="131032" x="2940050" y="2830513"/>
          <p14:tracePt t="131037" x="2897188" y="2830513"/>
          <p14:tracePt t="131047" x="2855913" y="2830513"/>
          <p14:tracePt t="131053" x="2795588" y="2830513"/>
          <p14:tracePt t="131062" x="2770188" y="2830513"/>
          <p14:tracePt t="131069" x="2711450" y="2830513"/>
          <p14:tracePt t="131077" x="2693988" y="2830513"/>
          <p14:tracePt t="131084" x="2668588" y="2830513"/>
          <p14:tracePt t="131092" x="2651125" y="2830513"/>
          <p14:tracePt t="131102" x="2643188" y="2830513"/>
          <p14:tracePt t="131109" x="2625725" y="2830513"/>
          <p14:tracePt t="131117" x="2617788" y="2830513"/>
          <p14:tracePt t="131125" x="2608263" y="2830513"/>
          <p14:tracePt t="131133" x="2600325" y="2830513"/>
          <p14:tracePt t="131141" x="2582863" y="2830513"/>
          <p14:tracePt t="131148" x="2574925" y="2830513"/>
          <p14:tracePt t="131157" x="2557463" y="2830513"/>
          <p14:tracePt t="131164" x="2541588" y="2830513"/>
          <p14:tracePt t="131181" x="2532063" y="2830513"/>
          <p14:tracePt t="131270" x="2549525" y="2830513"/>
          <p14:tracePt t="131278" x="2557463" y="2820988"/>
          <p14:tracePt t="131284" x="2592388" y="2820988"/>
          <p14:tracePt t="131292" x="2625725" y="2813050"/>
          <p14:tracePt t="131301" x="2686050" y="2805113"/>
          <p14:tracePt t="131309" x="2744788" y="2787650"/>
          <p14:tracePt t="131318" x="2813050" y="2787650"/>
          <p14:tracePt t="131326" x="2897188" y="2787650"/>
          <p14:tracePt t="131333" x="2990850" y="2778125"/>
          <p14:tracePt t="131341" x="3084513" y="2770188"/>
          <p14:tracePt t="131349" x="3160713" y="2762250"/>
          <p14:tracePt t="131357" x="3221038" y="2762250"/>
          <p14:tracePt t="131365" x="3279775" y="2762250"/>
          <p14:tracePt t="131373" x="3322638" y="2762250"/>
          <p14:tracePt t="131381" x="3355975" y="2762250"/>
          <p14:tracePt t="131389" x="3398838" y="2762250"/>
          <p14:tracePt t="131397" x="3424238" y="2762250"/>
          <p14:tracePt t="131405" x="3459163" y="2762250"/>
          <p14:tracePt t="131414" x="3484563" y="2762250"/>
          <p14:tracePt t="131422" x="3527425" y="2762250"/>
          <p14:tracePt t="131431" x="3578225" y="2762250"/>
          <p14:tracePt t="131437" x="3611563" y="2762250"/>
          <p14:tracePt t="131448" x="3662363" y="2762250"/>
          <p14:tracePt t="131453" x="3738563" y="2762250"/>
          <p14:tracePt t="131464" x="3806825" y="2762250"/>
          <p14:tracePt t="131469" x="3867150" y="2762250"/>
          <p14:tracePt t="131476" x="3951288" y="2762250"/>
          <p14:tracePt t="131484" x="4037013" y="2762250"/>
          <p14:tracePt t="131492" x="4138613" y="2762250"/>
          <p14:tracePt t="131501" x="4232275" y="2762250"/>
          <p14:tracePt t="131509" x="4333875" y="2762250"/>
          <p14:tracePt t="131517" x="4419600" y="2762250"/>
          <p14:tracePt t="131525" x="4521200" y="2762250"/>
          <p14:tracePt t="131533" x="4605338" y="2762250"/>
          <p14:tracePt t="131540" x="4673600" y="2762250"/>
          <p14:tracePt t="131550" x="4759325" y="2762250"/>
          <p14:tracePt t="131556" x="4860925" y="2762250"/>
          <p14:tracePt t="131566" x="4919663" y="2762250"/>
          <p14:tracePt t="131573" x="5005388" y="2762250"/>
          <p14:tracePt t="131582" x="5073650" y="2762250"/>
          <p14:tracePt t="131589" x="5149850" y="2762250"/>
          <p14:tracePt t="131598" x="5218113" y="2762250"/>
          <p14:tracePt t="131605" x="5286375" y="2762250"/>
          <p14:tracePt t="131615" x="5362575" y="2762250"/>
          <p14:tracePt t="131621" x="5446713" y="2762250"/>
          <p14:tracePt t="131632" x="5514975" y="2762250"/>
          <p14:tracePt t="131636" x="5600700" y="2762250"/>
          <p14:tracePt t="131648" x="5676900" y="2762250"/>
          <p14:tracePt t="131652" x="5761038" y="2762250"/>
          <p14:tracePt t="131661" x="5846763" y="2762250"/>
          <p14:tracePt t="131668" x="5897563" y="2762250"/>
          <p14:tracePt t="131676" x="5973763" y="2762250"/>
          <p14:tracePt t="131684" x="6016625" y="2762250"/>
          <p14:tracePt t="131692" x="6059488" y="2762250"/>
          <p14:tracePt t="131701" x="6092825" y="2762250"/>
          <p14:tracePt t="131709" x="6127750" y="2762250"/>
          <p14:tracePt t="131716" x="6135688" y="2762250"/>
          <p14:tracePt t="131725" x="6153150" y="2762250"/>
          <p14:tracePt t="131732" x="6161088" y="2762250"/>
          <p14:tracePt t="131741" x="6169025" y="2762250"/>
          <p14:tracePt t="131844" x="6178550" y="2752725"/>
          <p14:tracePt t="131876" x="6169025" y="2752725"/>
          <p14:tracePt t="131884" x="6143625" y="2752725"/>
          <p14:tracePt t="131892" x="6102350" y="2752725"/>
          <p14:tracePt t="131909" x="6008688" y="2752725"/>
          <p14:tracePt t="131916" x="5940425" y="2752725"/>
          <p14:tracePt t="131924" x="5897563" y="2752725"/>
          <p14:tracePt t="131936" x="5838825" y="2752725"/>
          <p14:tracePt t="131940" x="5795963" y="2762250"/>
          <p14:tracePt t="131950" x="5770563" y="2762250"/>
          <p14:tracePt t="131956" x="5745163" y="2770188"/>
          <p14:tracePt t="132060" x="5735638" y="2770188"/>
          <p14:tracePt t="132076" x="5727700" y="2770188"/>
          <p14:tracePt t="132091" x="5727700" y="2762250"/>
          <p14:tracePt t="132109" x="5727700" y="2744788"/>
          <p14:tracePt t="132116" x="5727700" y="2736850"/>
          <p14:tracePt t="132124" x="5727700" y="2719388"/>
          <p14:tracePt t="132132" x="5727700" y="2701925"/>
          <p14:tracePt t="132140" x="5727700" y="2676525"/>
          <p14:tracePt t="132149" x="5735638" y="2660650"/>
          <p14:tracePt t="132156" x="5745163" y="2633663"/>
          <p14:tracePt t="132165" x="5753100" y="2617788"/>
          <p14:tracePt t="132172" x="5753100" y="2592388"/>
          <p14:tracePt t="132181" x="5761038" y="2574925"/>
          <p14:tracePt t="132188" x="5770563" y="2541588"/>
          <p14:tracePt t="132198" x="5778500" y="2516188"/>
          <p14:tracePt t="132204" x="5788025" y="2506663"/>
          <p14:tracePt t="132214" x="5795963" y="2481263"/>
          <p14:tracePt t="132220" x="5795963" y="2455863"/>
          <p14:tracePt t="132231" x="5795963" y="2430463"/>
          <p14:tracePt t="132247" x="5795963" y="2413000"/>
          <p14:tracePt t="132261" x="5795963" y="2405063"/>
          <p14:tracePt t="132268" x="5795963" y="2397125"/>
          <p14:tracePt t="132276" x="5795963" y="2387600"/>
          <p14:tracePt t="132316" x="5788025" y="2371725"/>
          <p14:tracePt t="132404" x="5778500" y="2387600"/>
          <p14:tracePt t="132415" x="5770563" y="2430463"/>
          <p14:tracePt t="132420" x="5770563" y="2473325"/>
          <p14:tracePt t="132431" x="5761038" y="2506663"/>
          <p14:tracePt t="132436" x="5735638" y="2566988"/>
          <p14:tracePt t="132447" x="5735638" y="2625725"/>
          <p14:tracePt t="132452" x="5727700" y="2686050"/>
          <p14:tracePt t="132461" x="5727700" y="2744788"/>
          <p14:tracePt t="132468" x="5719763" y="2805113"/>
          <p14:tracePt t="132476" x="5719763" y="2863850"/>
          <p14:tracePt t="132484" x="5710238" y="2906713"/>
          <p14:tracePt t="132493" x="5710238" y="2949575"/>
          <p14:tracePt t="132500" x="5710238" y="2990850"/>
          <p14:tracePt t="132509" x="5710238" y="3041650"/>
          <p14:tracePt t="132516" x="5710238" y="3067050"/>
          <p14:tracePt t="132524" x="5719763" y="3094038"/>
          <p14:tracePt t="132532" x="5719763" y="3127375"/>
          <p14:tracePt t="132540" x="5719763" y="3152775"/>
          <p14:tracePt t="132548" x="5719763" y="3195638"/>
          <p14:tracePt t="132556" x="5719763" y="3211513"/>
          <p14:tracePt t="132564" x="5727700" y="3246438"/>
          <p14:tracePt t="132572" x="5727700" y="3263900"/>
          <p14:tracePt t="132581" x="5735638" y="3305175"/>
          <p14:tracePt t="132589" x="5745163" y="3340100"/>
          <p14:tracePt t="132599" x="5753100" y="3355975"/>
          <p14:tracePt t="132606" x="5761038" y="3390900"/>
          <p14:tracePt t="132615" x="5770563" y="3424238"/>
          <p14:tracePt t="132621" x="5778500" y="3459163"/>
          <p14:tracePt t="132631" x="5788025" y="3492500"/>
          <p14:tracePt t="132637" x="5795963" y="3535363"/>
          <p14:tracePt t="132648" x="5795963" y="3568700"/>
          <p14:tracePt t="132653" x="5803900" y="3603625"/>
          <p14:tracePt t="132663" x="5803900" y="3646488"/>
          <p14:tracePt t="132670" x="5803900" y="3705225"/>
          <p14:tracePt t="132676" x="5803900" y="3773488"/>
          <p14:tracePt t="132685" x="5803900" y="3849688"/>
          <p14:tracePt t="132693" x="5795963" y="3908425"/>
          <p14:tracePt t="132700" x="5788025" y="3943350"/>
          <p14:tracePt t="132709" x="5788025" y="4002088"/>
          <p14:tracePt t="132716" x="5829300" y="4027488"/>
          <p14:tracePt t="132724" x="5864225" y="4037013"/>
          <p14:tracePt t="132733" x="5915025" y="4037013"/>
          <p14:tracePt t="132741" x="5973763" y="4037013"/>
          <p14:tracePt t="132749" x="6042025" y="4002088"/>
          <p14:tracePt t="132756" x="6076950" y="3994150"/>
          <p14:tracePt t="132765" x="6092825" y="3986213"/>
          <p14:tracePt t="132774" x="6127750" y="3968750"/>
          <p14:tracePt t="132782" x="6135688" y="3968750"/>
          <p14:tracePt t="132934" x="6118225" y="3968750"/>
          <p14:tracePt t="132941" x="6102350" y="3968750"/>
          <p14:tracePt t="132950" x="6076950" y="3968750"/>
          <p14:tracePt t="132956" x="6049963" y="3968750"/>
          <p14:tracePt t="132966" x="5999163" y="3976688"/>
          <p14:tracePt t="132972" x="5957888" y="4011613"/>
          <p14:tracePt t="132982" x="5889625" y="4052888"/>
          <p14:tracePt t="132988" x="5829300" y="4079875"/>
          <p14:tracePt t="132998" x="5761038" y="4138613"/>
          <p14:tracePt t="133005" x="5684838" y="4171950"/>
          <p14:tracePt t="133015" x="5608638" y="4197350"/>
          <p14:tracePt t="133020" x="5549900" y="4232275"/>
          <p14:tracePt t="133031" x="5497513" y="4265613"/>
          <p14:tracePt t="133037" x="5472113" y="4275138"/>
          <p14:tracePt t="133048" x="5456238" y="4291013"/>
          <p14:tracePt t="133053" x="5456238" y="4300538"/>
          <p14:tracePt t="133060" x="5456238" y="4316413"/>
          <p14:tracePt t="133069" x="5456238" y="4341813"/>
          <p14:tracePt t="133077" x="5456238" y="4359275"/>
          <p14:tracePt t="133086" x="5456238" y="4376738"/>
          <p14:tracePt t="133093" x="5456238" y="4394200"/>
          <p14:tracePt t="133102" x="5456238" y="4410075"/>
          <p14:tracePt t="133110" x="5456238" y="4427538"/>
          <p14:tracePt t="133117" x="5456238" y="4452938"/>
          <p14:tracePt t="133125" x="5464175" y="4478338"/>
          <p14:tracePt t="133133" x="5472113" y="4495800"/>
          <p14:tracePt t="133140" x="5481638" y="4521200"/>
          <p14:tracePt t="133149" x="5481638" y="4546600"/>
          <p14:tracePt t="133157" x="5497513" y="4564063"/>
          <p14:tracePt t="133165" x="5507038" y="4572000"/>
          <p14:tracePt t="133173" x="5514975" y="4597400"/>
          <p14:tracePt t="133183" x="5524500" y="4614863"/>
          <p14:tracePt t="133189" x="5532438" y="4630738"/>
          <p14:tracePt t="133200" x="5557838" y="4640263"/>
          <p14:tracePt t="133205" x="5575300" y="4648200"/>
          <p14:tracePt t="133216" x="5591175" y="4657725"/>
          <p14:tracePt t="133221" x="5608638" y="4657725"/>
          <p14:tracePt t="133231" x="5626100" y="4665663"/>
          <p14:tracePt t="133236" x="5651500" y="4673600"/>
          <p14:tracePt t="133246" x="5659438" y="4673600"/>
          <p14:tracePt t="133254" x="5684838" y="4673600"/>
          <p14:tracePt t="133259" x="5694363" y="4673600"/>
          <p14:tracePt t="133270" x="5702300" y="4683125"/>
          <p14:tracePt t="133277" x="5710238" y="4683125"/>
          <p14:tracePt t="133286" x="5719763" y="4683125"/>
          <p14:tracePt t="133293" x="5735638" y="4683125"/>
          <p14:tracePt t="133301" x="5745163" y="4683125"/>
          <p14:tracePt t="133325" x="5753100" y="4683125"/>
          <p14:tracePt t="133454" x="5770563" y="4683125"/>
          <p14:tracePt t="133462" x="5795963" y="4683125"/>
          <p14:tracePt t="133469" x="5813425" y="4683125"/>
          <p14:tracePt t="133476" x="5829300" y="4683125"/>
          <p14:tracePt t="133486" x="5854700" y="4691063"/>
          <p14:tracePt t="133493" x="5880100" y="4691063"/>
          <p14:tracePt t="133501" x="5915025" y="4691063"/>
          <p14:tracePt t="133509" x="5932488" y="4691063"/>
          <p14:tracePt t="133517" x="5957888" y="4691063"/>
          <p14:tracePt t="133525" x="5983288" y="4691063"/>
          <p14:tracePt t="133533" x="5991225" y="4691063"/>
          <p14:tracePt t="133541" x="5999163" y="4691063"/>
          <p14:tracePt t="133669" x="6008688" y="4691063"/>
          <p14:tracePt t="133685" x="6016625" y="4691063"/>
          <p14:tracePt t="133693" x="6034088" y="4699000"/>
          <p14:tracePt t="133701" x="6042025" y="4708525"/>
          <p14:tracePt t="133709" x="6049963" y="4708525"/>
          <p14:tracePt t="133717" x="6067425" y="4716463"/>
          <p14:tracePt t="133725" x="6084888" y="4724400"/>
          <p14:tracePt t="133733" x="6092825" y="4724400"/>
          <p14:tracePt t="133741" x="6110288" y="4724400"/>
          <p14:tracePt t="133748" x="6127750" y="4724400"/>
          <p14:tracePt t="133757" x="6135688" y="4724400"/>
          <p14:tracePt t="133766" x="6153150" y="4733925"/>
          <p14:tracePt t="133774" x="6161088" y="4733925"/>
          <p14:tracePt t="133783" x="6169025" y="4741863"/>
          <p14:tracePt t="133789" x="6178550" y="4741863"/>
          <p14:tracePt t="133799" x="6186488" y="4741863"/>
          <p14:tracePt t="133804" x="6194425" y="4741863"/>
          <p14:tracePt t="133815" x="6194425" y="4749800"/>
          <p14:tracePt t="133821" x="6203950" y="4749800"/>
          <p14:tracePt t="133831" x="6221413" y="4749800"/>
          <p14:tracePt t="133844" x="6237288" y="4759325"/>
          <p14:tracePt t="133854" x="6246813" y="4759325"/>
          <p14:tracePt t="133860" x="6254750" y="4759325"/>
          <p14:tracePt t="133869" x="6262688" y="4767263"/>
          <p14:tracePt t="133877" x="6272213" y="4767263"/>
          <p14:tracePt t="133894" x="6280150" y="4775200"/>
          <p14:tracePt t="133909" x="6288088" y="4775200"/>
          <p14:tracePt t="133925" x="6297613" y="4784725"/>
          <p14:tracePt t="133941" x="6323013" y="4784725"/>
          <p14:tracePt t="133950" x="6330950" y="4784725"/>
          <p14:tracePt t="133956" x="6348413" y="4784725"/>
          <p14:tracePt t="133966" x="6373813" y="4784725"/>
          <p14:tracePt t="133973" x="6381750" y="4784725"/>
          <p14:tracePt t="133983" x="6399213" y="4784725"/>
          <p14:tracePt t="133988" x="6407150" y="4784725"/>
          <p14:tracePt t="134220" x="6399213" y="4784725"/>
          <p14:tracePt t="134231" x="6373813" y="4784725"/>
          <p14:tracePt t="134247" x="6348413" y="4784725"/>
          <p14:tracePt t="134253" x="6323013" y="4784725"/>
          <p14:tracePt t="134260" x="6297613" y="4784725"/>
          <p14:tracePt t="134269" x="6280150" y="4784725"/>
          <p14:tracePt t="134277" x="6262688" y="4784725"/>
          <p14:tracePt t="134285" x="6246813" y="4784725"/>
          <p14:tracePt t="134294" x="6237288" y="4784725"/>
          <p14:tracePt t="134300" x="6221413" y="4784725"/>
          <p14:tracePt t="134309" x="6211888" y="4784725"/>
          <p14:tracePt t="134316" x="6203950" y="4784725"/>
          <p14:tracePt t="134645" x="6211888" y="4784725"/>
          <p14:tracePt t="134829" x="6221413" y="4784725"/>
          <p14:tracePt t="134844" x="6229350" y="4784725"/>
          <p14:tracePt t="134854" x="6237288" y="4784725"/>
          <p14:tracePt t="134860" x="6246813" y="4784725"/>
          <p14:tracePt t="134869" x="6254750" y="4784725"/>
          <p14:tracePt t="134877" x="6262688" y="4784725"/>
          <p14:tracePt t="134897" x="6272213" y="4784725"/>
          <p14:tracePt t="134901" x="6280150" y="4784725"/>
          <p14:tracePt t="134909" x="6288088" y="4784725"/>
          <p14:tracePt t="134935" x="6305550" y="4784725"/>
          <p14:tracePt t="134966" x="6313488" y="4784725"/>
          <p14:tracePt t="134984" x="6323013" y="4784725"/>
          <p14:tracePt t="135015" x="6330950" y="4792663"/>
          <p14:tracePt t="135030" x="6338888" y="4792663"/>
          <p14:tracePt t="135036" x="6348413" y="4802188"/>
          <p14:tracePt t="135043" x="6365875" y="4802188"/>
          <p14:tracePt t="135069" x="6373813" y="4802188"/>
          <p14:tracePt t="135085" x="6381750" y="4802188"/>
          <p14:tracePt t="135101" x="6391275" y="4802188"/>
          <p14:tracePt t="135149" x="6399213" y="4802188"/>
          <p14:tracePt t="135245" x="6391275" y="4802188"/>
          <p14:tracePt t="135252" x="6373813" y="4802188"/>
          <p14:tracePt t="135260" x="6365875" y="4802188"/>
          <p14:tracePt t="135269" x="6338888" y="4802188"/>
          <p14:tracePt t="135278" x="6323013" y="4802188"/>
          <p14:tracePt t="135284" x="6305550" y="4802188"/>
          <p14:tracePt t="135293" x="6297613" y="4802188"/>
          <p14:tracePt t="135301" x="6280150" y="4802188"/>
          <p14:tracePt t="135886" x="6272213" y="4802188"/>
          <p14:tracePt t="135902" x="6262688" y="4802188"/>
          <p14:tracePt t="135918" x="6262688" y="4792663"/>
          <p14:tracePt t="135949" x="6246813" y="4792663"/>
          <p14:tracePt t="135989" x="6237288" y="4792663"/>
          <p14:tracePt t="136069" x="6229350" y="4784725"/>
          <p14:tracePt t="136229" x="6221413" y="4775200"/>
          <p14:tracePt t="136244" x="6221413" y="4767263"/>
          <p14:tracePt t="136260" x="6211888" y="4759325"/>
          <p14:tracePt t="136309" x="6203950" y="4749800"/>
          <p14:tracePt t="136741" x="6203950" y="4741863"/>
          <p14:tracePt t="136830" x="6203950" y="4733925"/>
          <p14:tracePt t="139581" x="6203950" y="4724400"/>
          <p14:tracePt t="139595" x="6203950" y="4733925"/>
          <p14:tracePt t="139612" x="6203950" y="4741863"/>
          <p14:tracePt t="139629" x="6203950" y="4749800"/>
          <p14:tracePt t="139636" x="6203950" y="4759325"/>
          <p14:tracePt t="139668" x="6203950" y="4767263"/>
          <p14:tracePt t="139846" x="6203950" y="4784725"/>
          <p14:tracePt t="139868" x="6211888" y="4792663"/>
          <p14:tracePt t="139877" x="6211888" y="4802188"/>
          <p14:tracePt t="139894" x="6229350" y="4810125"/>
          <p14:tracePt t="140284" x="6229350" y="4802188"/>
          <p14:tracePt t="140303" x="6229350" y="4792663"/>
          <p14:tracePt t="140326" x="6229350" y="4784725"/>
          <p14:tracePt t="140332" x="6229350" y="4775200"/>
          <p14:tracePt t="140357" x="6229350" y="4767263"/>
          <p14:tracePt t="140367" x="6229350" y="4759325"/>
          <p14:tracePt t="140382" x="6229350" y="4749800"/>
          <p14:tracePt t="140390" x="6229350" y="4741863"/>
          <p14:tracePt t="140421" x="6229350" y="4733925"/>
          <p14:tracePt t="140437" x="6229350" y="4724400"/>
          <p14:tracePt t="140445" x="6237288" y="4716463"/>
          <p14:tracePt t="140461" x="6246813" y="4716463"/>
          <p14:tracePt t="140477" x="6254750" y="4708525"/>
          <p14:tracePt t="141093" x="6254750" y="4699000"/>
          <p14:tracePt t="141101" x="6246813" y="4691063"/>
          <p14:tracePt t="141110" x="6246813" y="4683125"/>
          <p14:tracePt t="141120" x="6237288" y="4673600"/>
          <p14:tracePt t="141126" x="6229350" y="4665663"/>
          <p14:tracePt t="141140" x="6221413" y="4657725"/>
          <p14:tracePt t="141157" x="6211888" y="4648200"/>
          <p14:tracePt t="141214" x="6203950" y="4648200"/>
          <p14:tracePt t="141229" x="6203950" y="4640263"/>
          <p14:tracePt t="141245" x="6194425" y="4640263"/>
          <p14:tracePt t="141253" x="6178550" y="4640263"/>
          <p14:tracePt t="141261" x="6169025" y="4640263"/>
          <p14:tracePt t="141277" x="6161088" y="4640263"/>
          <p14:tracePt t="141293" x="6153150" y="4640263"/>
          <p14:tracePt t="141302" x="6143625" y="4640263"/>
          <p14:tracePt t="141335" x="6127750" y="4640263"/>
          <p14:tracePt t="141429" x="6127750" y="4630738"/>
          <p14:tracePt t="141782" x="6127750" y="4622800"/>
          <p14:tracePt t="141797" x="6127750" y="4614863"/>
          <p14:tracePt t="141805" x="6127750" y="4605338"/>
          <p14:tracePt t="141813" x="6127750" y="4597400"/>
          <p14:tracePt t="141836" x="6127750" y="4589463"/>
          <p14:tracePt t="141845" x="6127750" y="4579938"/>
          <p14:tracePt t="141870" x="6127750" y="4572000"/>
          <p14:tracePt t="141877" x="6127750" y="4564063"/>
          <p14:tracePt t="141925" x="6127750" y="4554538"/>
          <p14:tracePt t="141958" x="6127750" y="4546600"/>
          <p14:tracePt t="141973" x="6127750" y="4538663"/>
          <p14:tracePt t="142014" x="6127750" y="4521200"/>
          <p14:tracePt t="142037" x="6127750" y="4495800"/>
          <p14:tracePt t="142045" x="6127750" y="4486275"/>
          <p14:tracePt t="142052" x="6110288" y="4435475"/>
          <p14:tracePt t="142062" x="6092825" y="4410075"/>
          <p14:tracePt t="142069" x="6049963" y="4341813"/>
          <p14:tracePt t="142078" x="6024563" y="4283075"/>
          <p14:tracePt t="142086" x="5983288" y="4214813"/>
          <p14:tracePt t="142093" x="5897563" y="4121150"/>
          <p14:tracePt t="142103" x="5829300" y="4037013"/>
          <p14:tracePt t="142109" x="5735638" y="3943350"/>
          <p14:tracePt t="142119" x="5608638" y="3824288"/>
          <p14:tracePt t="142125" x="5387975" y="3603625"/>
          <p14:tracePt t="142133" x="5175250" y="3424238"/>
          <p14:tracePt t="142140" x="4878388" y="3186113"/>
          <p14:tracePt t="142149" x="4554538" y="2932113"/>
          <p14:tracePt t="142156" x="4189413" y="2592388"/>
          <p14:tracePt t="142164" x="3883025" y="2260600"/>
          <p14:tracePt t="142172" x="3475038" y="1997075"/>
          <p14:tracePt t="142180" x="3094038" y="1700213"/>
          <p14:tracePt t="142189" x="2778125" y="1495425"/>
          <p14:tracePt t="142197" x="2387600" y="1300163"/>
          <p14:tracePt t="142205" x="2022475" y="1087438"/>
          <p14:tracePt t="142212" x="1682750" y="874713"/>
          <p14:tracePt t="142220" x="1393825" y="696913"/>
          <p14:tracePt t="142229" x="1163638" y="552450"/>
          <p14:tracePt t="142237" x="968375" y="425450"/>
          <p14:tracePt t="142245" x="909638" y="322263"/>
          <p14:tracePt t="142253" x="866775" y="271463"/>
          <p14:tracePt t="142261" x="858838" y="212725"/>
          <p14:tracePt t="142270" x="823913" y="152400"/>
          <p14:tracePt t="142277" x="815975" y="127000"/>
          <p14:tracePt t="142286" x="808038" y="127000"/>
          <p14:tracePt t="142453" x="808038" y="136525"/>
          <p14:tracePt t="142462" x="781050" y="161925"/>
          <p14:tracePt t="142470" x="730250" y="169863"/>
          <p14:tracePt t="142477" x="679450" y="203200"/>
          <p14:tracePt t="142486" x="636588" y="220663"/>
          <p14:tracePt t="142494" x="560388" y="220663"/>
          <p14:tracePt t="142504" x="527050" y="230188"/>
          <p14:tracePt t="142510" x="466725" y="246063"/>
          <p14:tracePt t="142520" x="433388" y="255588"/>
          <p14:tracePt t="142525" x="425450" y="255588"/>
          <p14:tracePt t="142534" x="390525" y="255588"/>
          <p14:tracePt t="142542" x="374650" y="255588"/>
          <p14:tracePt t="142557" x="357188" y="255588"/>
          <p14:tracePt t="142564" x="347663" y="255588"/>
          <p14:tracePt t="142573" x="331788" y="263525"/>
          <p14:tracePt t="142581" x="322263" y="263525"/>
          <p14:tracePt t="142589" x="314325" y="263525"/>
          <p14:tracePt t="142605" x="296863" y="263525"/>
          <p14:tracePt t="142613" x="280988" y="263525"/>
          <p14:tracePt t="142622" x="255588" y="263525"/>
          <p14:tracePt t="142629" x="220663" y="263525"/>
          <p14:tracePt t="142636" x="177800" y="271463"/>
          <p14:tracePt t="142645" x="152400" y="271463"/>
          <p14:tracePt t="142653" x="101600" y="271463"/>
          <p14:tracePt t="142662" x="50800" y="288925"/>
          <p14:tracePt t="142670" x="7938" y="288925"/>
          <p14:tracePt t="143660" x="271463" y="2600325"/>
          <p14:tracePt t="143660" x="425450" y="2600325"/>
          <p14:tracePt t="143660" x="620713" y="2600325"/>
          <p14:tracePt t="143660" x="798513" y="2600325"/>
          <p14:tracePt t="143660" x="968375" y="2566988"/>
          <p14:tracePt t="143660" x="1069975" y="2557463"/>
          <p14:tracePt t="143660" x="1181100" y="2532063"/>
          <p14:tracePt t="143660" x="1274763" y="2498725"/>
          <p14:tracePt t="143660" x="1317625" y="2489200"/>
          <p14:tracePt t="143660" x="1333500" y="2481263"/>
          <p14:tracePt t="143660" x="1350963" y="2463800"/>
          <p14:tracePt t="143660" x="1343025" y="2463800"/>
          <p14:tracePt t="143660" x="1274763" y="2473325"/>
          <p14:tracePt t="143660" x="1216025" y="2489200"/>
          <p14:tracePt t="143660" x="1155700" y="2498725"/>
          <p14:tracePt t="143660" x="1096963" y="2524125"/>
          <p14:tracePt t="143660" x="1036638" y="2532063"/>
          <p14:tracePt t="143660" x="968375" y="2566988"/>
          <p14:tracePt t="143660" x="892175" y="2592388"/>
          <p14:tracePt t="143660" x="833438" y="2625725"/>
          <p14:tracePt t="143660" x="781050" y="2660650"/>
          <p14:tracePt t="143660" x="704850" y="2711450"/>
          <p14:tracePt t="143660" x="628650" y="2744788"/>
          <p14:tracePt t="143660" x="552450" y="2778125"/>
          <p14:tracePt t="143660" x="492125" y="2813050"/>
          <p14:tracePt t="143660" x="407988" y="2820988"/>
          <p14:tracePt t="143660" x="357188" y="2863850"/>
          <p14:tracePt t="143660" x="314325" y="2881313"/>
          <p14:tracePt t="143660" x="280988" y="2906713"/>
          <p14:tracePt t="143660" x="255588" y="2922588"/>
          <p14:tracePt t="143660" x="255588" y="2932113"/>
          <p14:tracePt t="143660" x="246063" y="2932113"/>
          <p14:tracePt t="143660" x="246063" y="2949575"/>
          <p14:tracePt t="143660" x="246063" y="2974975"/>
          <p14:tracePt t="143660" x="246063" y="2982913"/>
          <p14:tracePt t="143660" x="246063" y="2990850"/>
          <p14:tracePt t="143660" x="246063" y="3000375"/>
          <p14:tracePt t="143660" x="230188" y="2990850"/>
          <p14:tracePt t="143660" x="220663" y="2982913"/>
          <p14:tracePt t="143660" x="212725" y="2974975"/>
          <p14:tracePt t="143660" x="187325" y="2957513"/>
          <p14:tracePt t="143660" x="169863" y="2957513"/>
          <p14:tracePt t="143660" x="161925" y="2957513"/>
          <p14:tracePt t="143660" x="152400" y="2957513"/>
          <p14:tracePt t="143660" x="136525" y="2949575"/>
          <p14:tracePt t="143660" x="119063" y="2940050"/>
          <p14:tracePt t="143660" x="111125" y="2940050"/>
          <p14:tracePt t="143660" x="93663" y="2932113"/>
          <p14:tracePt t="143660" x="76200" y="2922588"/>
          <p14:tracePt t="143660" x="68263" y="2922588"/>
          <p14:tracePt t="143660" x="58738" y="2949575"/>
          <p14:tracePt t="143660" x="58738" y="2957513"/>
          <p14:tracePt t="143660" x="58738" y="3000375"/>
          <p14:tracePt t="143660" x="58738" y="3025775"/>
          <p14:tracePt t="143660" x="58738" y="3059113"/>
          <p14:tracePt t="143660" x="68263" y="3084513"/>
          <p14:tracePt t="143660" x="119063" y="3127375"/>
          <p14:tracePt t="143660" x="152400" y="3170238"/>
          <p14:tracePt t="143660" x="212725" y="3186113"/>
          <p14:tracePt t="143660" x="271463" y="3195638"/>
          <p14:tracePt t="143660" x="365125" y="3221038"/>
          <p14:tracePt t="143660" x="458788" y="3221038"/>
          <p14:tracePt t="143660" x="544513" y="3221038"/>
          <p14:tracePt t="143660" x="646113" y="3221038"/>
          <p14:tracePt t="143660" x="747713" y="3221038"/>
          <p14:tracePt t="143660" x="798513" y="3221038"/>
          <p14:tracePt t="143660" x="874713" y="3221038"/>
          <p14:tracePt t="143660" x="942975" y="3221038"/>
          <p14:tracePt t="143660" x="968375" y="3211513"/>
          <p14:tracePt t="143660" x="1036638" y="3178175"/>
          <p14:tracePt t="143660" x="1096963" y="3170238"/>
          <p14:tracePt t="143660" x="1104900" y="3160713"/>
          <p14:tracePt t="143660" x="1087438" y="3160713"/>
          <p14:tracePt t="143660" x="1054100" y="3160713"/>
          <p14:tracePt t="143660" x="1011238" y="3160713"/>
          <p14:tracePt t="143660" x="977900" y="3160713"/>
          <p14:tracePt t="143660" x="925513" y="3160713"/>
          <p14:tracePt t="143660" x="866775" y="3160713"/>
          <p14:tracePt t="143660" x="808038" y="3160713"/>
          <p14:tracePt t="143660" x="765175" y="3160713"/>
          <p14:tracePt t="143660" x="722313" y="3160713"/>
          <p14:tracePt t="143660" x="671513" y="3170238"/>
          <p14:tracePt t="143660" x="636588" y="3178175"/>
          <p14:tracePt t="143660" x="603250" y="3211513"/>
          <p14:tracePt t="143660" x="577850" y="3228975"/>
          <p14:tracePt t="143660" x="569913" y="3238500"/>
          <p14:tracePt t="143660" x="544513" y="3254375"/>
          <p14:tracePt t="143660" x="534988" y="3254375"/>
          <p14:tracePt t="143660" x="509588" y="3271838"/>
          <p14:tracePt t="143660" x="484188" y="3297238"/>
          <p14:tracePt t="143660" x="466725" y="3330575"/>
          <p14:tracePt t="143660" x="458788" y="3348038"/>
          <p14:tracePt t="143660" x="458788" y="3382963"/>
          <p14:tracePt t="143660" x="458788" y="3424238"/>
          <p14:tracePt t="143660" x="458788" y="3467100"/>
          <p14:tracePt t="143660" x="458788" y="3509963"/>
          <p14:tracePt t="143660" x="458788" y="3552825"/>
          <p14:tracePt t="143660" x="458788" y="3603625"/>
          <p14:tracePt t="143660" x="466725" y="3646488"/>
          <p14:tracePt t="143660" x="492125" y="3679825"/>
          <p14:tracePt t="143660" x="527050" y="3730625"/>
          <p14:tracePt t="143660" x="544513" y="3763963"/>
          <p14:tracePt t="143660" x="560388" y="3798888"/>
          <p14:tracePt t="143660" x="595313" y="3849688"/>
          <p14:tracePt t="143660" x="603250" y="3875088"/>
          <p14:tracePt t="143660" x="611188" y="3900488"/>
          <p14:tracePt t="143660" x="620713" y="3925888"/>
          <p14:tracePt t="143660" x="636588" y="3943350"/>
          <p14:tracePt t="143660" x="646113" y="3960813"/>
          <p14:tracePt t="143660" x="663575" y="3976688"/>
          <p14:tracePt t="143660" x="663575" y="3986213"/>
          <p14:tracePt t="143660" x="671513" y="3986213"/>
          <p14:tracePt t="143660" x="671513" y="4002088"/>
          <p14:tracePt t="143660" x="688975" y="4019550"/>
          <p14:tracePt t="143660" x="696913" y="4019550"/>
          <p14:tracePt t="143660" x="704850" y="4037013"/>
          <p14:tracePt t="143660" x="714375" y="4044950"/>
          <p14:tracePt t="143660" x="730250" y="4044950"/>
          <p14:tracePt t="143660" x="747713" y="4062413"/>
          <p14:tracePt t="143660" x="755650" y="4062413"/>
          <p14:tracePt t="143660" x="765175" y="4070350"/>
          <p14:tracePt t="143660" x="773113" y="4079875"/>
          <p14:tracePt t="143660" x="781050" y="4079875"/>
          <p14:tracePt t="143660" x="790575" y="4079875"/>
          <p14:tracePt t="143660" x="798513" y="4079875"/>
          <p14:tracePt t="143660" x="808038" y="4087813"/>
          <p14:tracePt t="143660" x="815975" y="4087813"/>
          <p14:tracePt t="143660" x="833438" y="4087813"/>
          <p14:tracePt t="143660" x="841375" y="4087813"/>
          <p14:tracePt t="143660" x="858838" y="4087813"/>
          <p14:tracePt t="143660" x="866775" y="4087813"/>
          <p14:tracePt t="143660" x="874713" y="4087813"/>
          <p14:tracePt t="143660" x="884238" y="4079875"/>
          <p14:tracePt t="143660" x="892175" y="4070350"/>
          <p14:tracePt t="143660" x="900113" y="4062413"/>
          <p14:tracePt t="143660" x="909638" y="4062413"/>
          <p14:tracePt t="143660" x="917575" y="4062413"/>
          <p14:tracePt t="143660" x="935038" y="4062413"/>
          <p14:tracePt t="143660" x="935038" y="4070350"/>
          <p14:tracePt t="143660" x="935038" y="4079875"/>
          <p14:tracePt t="143660" x="935038" y="4087813"/>
          <p14:tracePt t="143660" x="952500" y="4105275"/>
          <p14:tracePt t="143660" x="960438" y="4113213"/>
          <p14:tracePt t="143660" x="968375" y="4130675"/>
          <p14:tracePt t="143660" x="977900" y="4156075"/>
          <p14:tracePt t="143660" x="977900" y="4171950"/>
          <p14:tracePt t="143660" x="993775" y="4206875"/>
          <p14:tracePt t="143660" x="1003300" y="4206875"/>
          <p14:tracePt t="143660" x="1011238" y="4232275"/>
          <p14:tracePt t="143660" x="1028700" y="4249738"/>
          <p14:tracePt t="143660" x="1036638" y="4265613"/>
          <p14:tracePt t="143660" x="1054100" y="4291013"/>
          <p14:tracePt t="143660" x="1054100" y="4308475"/>
          <p14:tracePt t="143660" x="1069975" y="4325938"/>
          <p14:tracePt t="143660" x="1079500" y="4325938"/>
          <p14:tracePt t="143660" x="1087438" y="4341813"/>
          <p14:tracePt t="143660" x="1096963" y="4368800"/>
          <p14:tracePt t="143660" x="1112838" y="4376738"/>
          <p14:tracePt t="143660" x="1122363" y="4384675"/>
          <p14:tracePt t="143660" x="1147763" y="4410075"/>
          <p14:tracePt t="143660" x="1155700" y="4419600"/>
          <p14:tracePt t="143660" x="1181100" y="4427538"/>
          <p14:tracePt t="143660" x="1223963" y="4452938"/>
          <p14:tracePt t="143660" x="1257300" y="4460875"/>
          <p14:tracePt t="143660" x="1317625" y="4478338"/>
          <p14:tracePt t="143660" x="1385888" y="4478338"/>
          <p14:tracePt t="143660" x="1444625" y="4486275"/>
          <p14:tracePt t="143660" x="1530350" y="4486275"/>
          <p14:tracePt t="143660" x="1546225" y="4486275"/>
          <p14:tracePt t="143660" x="1589088" y="4486275"/>
          <p14:tracePt t="143660" x="1614488" y="4486275"/>
          <p14:tracePt t="143660" x="1639888" y="4486275"/>
          <p14:tracePt t="143660" x="1682750" y="4470400"/>
          <p14:tracePt t="143660" x="1725613" y="4445000"/>
          <p14:tracePt t="143660" x="1751013" y="4435475"/>
          <p14:tracePt t="143660" x="1793875" y="4410075"/>
          <p14:tracePt t="143660" x="1819275" y="4402138"/>
          <p14:tracePt t="143660" x="1827213" y="4394200"/>
          <p14:tracePt t="143660" x="1835150" y="4384675"/>
          <p14:tracePt t="143660" x="1827213" y="4376738"/>
          <p14:tracePt t="143660" x="1766888" y="4376738"/>
          <p14:tracePt t="143660" x="1741488" y="4368800"/>
          <p14:tracePt t="143660" x="1690688" y="4368800"/>
          <p14:tracePt t="143660" x="1665288" y="4359275"/>
          <p14:tracePt t="143660" x="1614488" y="4359275"/>
          <p14:tracePt t="143660" x="1589088" y="4351338"/>
          <p14:tracePt t="143660" x="1530350" y="4341813"/>
          <p14:tracePt t="143660" x="1470025" y="4341813"/>
          <p14:tracePt t="143660" x="1411288" y="4341813"/>
          <p14:tracePt t="143660" x="1350963" y="4341813"/>
          <p14:tracePt t="143660" x="1292225" y="4333875"/>
          <p14:tracePt t="143660" x="1249363" y="4333875"/>
          <p14:tracePt t="143660" x="1216025" y="4333875"/>
          <p14:tracePt t="143660" x="1189038" y="4333875"/>
          <p14:tracePt t="143660" x="1163638" y="4333875"/>
          <p14:tracePt t="143660" x="1147763" y="4333875"/>
          <p14:tracePt t="143660" x="1130300" y="4333875"/>
          <p14:tracePt t="143660" x="1122363" y="4333875"/>
          <p14:tracePt t="143660" x="1104900" y="4333875"/>
          <p14:tracePt t="143660" x="1112838" y="4341813"/>
          <p14:tracePt t="143660" x="1122363" y="4341813"/>
          <p14:tracePt t="143660" x="1122363" y="4351338"/>
          <p14:tracePt t="143660" x="1122363" y="4359275"/>
          <p14:tracePt t="143660" x="1130300" y="4359275"/>
          <p14:tracePt t="143660" x="1138238" y="4368800"/>
          <p14:tracePt t="143660" x="1138238" y="4376738"/>
          <p14:tracePt t="143660" x="1155700" y="4394200"/>
          <p14:tracePt t="143660" x="1163638" y="4402138"/>
          <p14:tracePt t="143660" x="1163638" y="4410075"/>
          <p14:tracePt t="143660" x="1181100" y="4410075"/>
          <p14:tracePt t="143660" x="1189038" y="4419600"/>
          <p14:tracePt t="143660" x="1198563" y="4427538"/>
          <p14:tracePt t="143660" x="1216025" y="4445000"/>
          <p14:tracePt t="143660" x="1223963" y="4445000"/>
          <p14:tracePt t="143660" x="1241425" y="4452938"/>
          <p14:tracePt t="143660" x="1257300" y="4460875"/>
          <p14:tracePt t="143660" x="1292225" y="4470400"/>
          <p14:tracePt t="143660" x="1308100" y="4478338"/>
          <p14:tracePt t="143660" x="1325563" y="4486275"/>
          <p14:tracePt t="143660" x="1350963" y="4495800"/>
          <p14:tracePt t="143660" x="1376363" y="4503738"/>
          <p14:tracePt t="143660" x="1411288" y="4513263"/>
          <p14:tracePt t="143660" x="1419225" y="4521200"/>
          <p14:tracePt t="143660" x="1452563" y="4529138"/>
          <p14:tracePt t="143660" x="1470025" y="4529138"/>
          <p14:tracePt t="143660" x="1477963" y="4529138"/>
          <p14:tracePt t="143660" x="1487488" y="4529138"/>
          <p14:tracePt t="143660" x="1512888" y="4529138"/>
          <p14:tracePt t="143660" x="1512888" y="4538663"/>
          <p14:tracePt t="143660" x="1530350" y="4538663"/>
          <p14:tracePt t="143660" x="1538288" y="4546600"/>
          <p14:tracePt t="143660" x="1546225" y="4546600"/>
          <p14:tracePt t="143660" x="1555750" y="4546600"/>
          <p14:tracePt t="143660" x="1563688" y="4554538"/>
          <p14:tracePt t="143660" x="1581150" y="4554538"/>
          <p14:tracePt t="143660" x="1589088" y="4554538"/>
          <p14:tracePt t="143660" x="1606550" y="4554538"/>
          <p14:tracePt t="143660" x="1614488" y="4554538"/>
          <p14:tracePt t="143660" x="1622425" y="4554538"/>
          <p14:tracePt t="143660" x="1639888" y="4564063"/>
          <p14:tracePt t="143660" x="1657350" y="4564063"/>
          <p14:tracePt t="143660" x="1665288" y="4564063"/>
          <p14:tracePt t="143660" x="1674813" y="4564063"/>
          <p14:tracePt t="143660" x="1682750" y="4564063"/>
          <p14:tracePt t="143660" x="1690688" y="4564063"/>
          <p14:tracePt t="143660" x="1708150" y="4564063"/>
          <p14:tracePt t="143660" x="1716088" y="4564063"/>
          <p14:tracePt t="143660" x="1725613" y="4564063"/>
          <p14:tracePt t="143660" x="1741488" y="4564063"/>
          <p14:tracePt t="143660" x="1751013" y="4564063"/>
          <p14:tracePt t="143660" x="1766888" y="4564063"/>
          <p14:tracePt t="143660" x="1776413" y="4564063"/>
          <p14:tracePt t="143660" x="1784350" y="4554538"/>
          <p14:tracePt t="143660" x="1801813" y="4554538"/>
          <p14:tracePt t="143660" x="1819275" y="4554538"/>
          <p14:tracePt t="143660" x="1827213" y="4546600"/>
          <p14:tracePt t="143660" x="1844675" y="4546600"/>
          <p14:tracePt t="143660" x="1844675" y="4538663"/>
          <p14:tracePt t="143660" x="1852613" y="4538663"/>
          <p14:tracePt t="143660" x="1860550" y="4538663"/>
          <p14:tracePt t="143660" x="1870075" y="4538663"/>
          <p14:tracePt t="143660" x="1878013" y="4538663"/>
          <p14:tracePt t="143660" x="1885950" y="4538663"/>
          <p14:tracePt t="143660" x="1895475" y="4538663"/>
          <p14:tracePt t="143660" x="1903413" y="4538663"/>
          <p14:tracePt t="143660" x="1911350" y="4529138"/>
          <p14:tracePt t="143660" x="1928813" y="4529138"/>
          <p14:tracePt t="143660" x="1938338" y="4521200"/>
          <p14:tracePt t="143660" x="1946275" y="4521200"/>
          <p14:tracePt t="143660" x="1954213" y="4521200"/>
          <p14:tracePt t="143660" x="1963738" y="4513263"/>
          <p14:tracePt t="143660" x="1971675" y="4503738"/>
          <p14:tracePt t="143660" x="1979613" y="4503738"/>
          <p14:tracePt t="143660" x="1997075" y="4486275"/>
          <p14:tracePt t="143660" x="2005013" y="4486275"/>
          <p14:tracePt t="143660" x="2005013" y="4478338"/>
          <p14:tracePt t="143660" x="2005013" y="4470400"/>
          <p14:tracePt t="143660" x="2005013" y="4460875"/>
          <p14:tracePt t="143660" x="2005013" y="4452938"/>
          <p14:tracePt t="143660" x="2005013" y="4445000"/>
          <p14:tracePt t="143660" x="2005013" y="4435475"/>
          <p14:tracePt t="143660" x="2014538" y="4435475"/>
          <p14:tracePt t="143660" x="2022475" y="4427538"/>
          <p14:tracePt t="143660" x="2022475" y="4419600"/>
          <p14:tracePt t="143660" x="2039938" y="4410075"/>
          <p14:tracePt t="143660" x="2047875" y="4402138"/>
          <p14:tracePt t="143660" x="2047875" y="4394200"/>
          <p14:tracePt t="143660" x="2055813" y="4394200"/>
          <p14:tracePt t="143660" x="2065338" y="4376738"/>
          <p14:tracePt t="143660" x="2073275" y="4368800"/>
          <p14:tracePt t="143660" x="2082800" y="4359275"/>
          <p14:tracePt t="143660" x="2082800" y="4351338"/>
          <p14:tracePt t="143660" x="2090738" y="4341813"/>
          <p14:tracePt t="143660" x="2098675" y="4333875"/>
          <p14:tracePt t="143660" x="2098675" y="4325938"/>
          <p14:tracePt t="143660" x="2108200" y="4316413"/>
          <p14:tracePt t="143660" x="2116138" y="4316413"/>
          <p14:tracePt t="143660" x="2124075" y="4300538"/>
          <p14:tracePt t="143660" x="2133600" y="4291013"/>
          <p14:tracePt t="143660" x="2149475" y="4283075"/>
          <p14:tracePt t="143660" x="2159000" y="4265613"/>
          <p14:tracePt t="143660" x="2174875" y="4249738"/>
          <p14:tracePt t="143660" x="2192338" y="4232275"/>
          <p14:tracePt t="143660" x="2209800" y="4224338"/>
          <p14:tracePt t="143660" x="2227263" y="4206875"/>
          <p14:tracePt t="143660" x="2243138" y="4189413"/>
          <p14:tracePt t="143660" x="2252663" y="4181475"/>
          <p14:tracePt t="143660" x="2268538" y="4171950"/>
          <p14:tracePt t="143660" x="2286000" y="4164013"/>
          <p14:tracePt t="143660" x="2293938" y="4156075"/>
          <p14:tracePt t="143660" x="2311400" y="4138613"/>
          <p14:tracePt t="143660" x="2328863" y="4138613"/>
          <p14:tracePt t="143660" x="2336800" y="4130675"/>
          <p14:tracePt t="143660" x="2344738" y="4130675"/>
          <p14:tracePt t="143660" x="2362200" y="4130675"/>
          <p14:tracePt t="143660" x="2379663" y="4130675"/>
          <p14:tracePt t="143660" x="2387600" y="4130675"/>
          <p14:tracePt t="143660" x="2405063" y="4130675"/>
          <p14:tracePt t="143660" x="2413000" y="4130675"/>
          <p14:tracePt t="143660" x="2422525" y="4130675"/>
          <p14:tracePt t="143660" x="2430463" y="4130675"/>
          <p14:tracePt t="143660" x="2438400" y="4130675"/>
          <p14:tracePt t="143660" x="2447925" y="4138613"/>
          <p14:tracePt t="143660" x="2455863" y="4146550"/>
          <p14:tracePt t="143660" x="2463800" y="4156075"/>
          <p14:tracePt t="143660" x="2463800" y="4171950"/>
          <p14:tracePt t="143660" x="2463800" y="4181475"/>
          <p14:tracePt t="143660" x="2463800" y="4189413"/>
          <p14:tracePt t="143660" x="2473325" y="4206875"/>
          <p14:tracePt t="143660" x="2473325" y="4214813"/>
          <p14:tracePt t="143660" x="2473325" y="4232275"/>
          <p14:tracePt t="143660" x="2473325" y="4249738"/>
          <p14:tracePt t="143660" x="2473325" y="4275138"/>
          <p14:tracePt t="143660" x="2473325" y="4291013"/>
          <p14:tracePt t="143660" x="2473325" y="4308475"/>
          <p14:tracePt t="143660" x="2473325" y="4325938"/>
          <p14:tracePt t="143660" x="2473325" y="4341813"/>
          <p14:tracePt t="143660" x="2473325" y="4351338"/>
          <p14:tracePt t="143660" x="2473325" y="4359275"/>
          <p14:tracePt t="143660" x="2473325" y="4368800"/>
          <p14:tracePt t="143660" x="2473325" y="4384675"/>
          <p14:tracePt t="143660" x="2473325" y="4394200"/>
          <p14:tracePt t="143660" x="2473325" y="4402138"/>
          <p14:tracePt t="143660" x="2463800" y="4410075"/>
          <p14:tracePt t="143660" x="2455863" y="4410075"/>
          <p14:tracePt t="143660" x="2447925" y="4410075"/>
          <p14:tracePt t="143660" x="2438400" y="4410075"/>
          <p14:tracePt t="143660" x="2413000" y="4410075"/>
          <p14:tracePt t="143660" x="2405063" y="4410075"/>
          <p14:tracePt t="143660" x="2354263" y="4394200"/>
          <p14:tracePt t="143660" x="2303463" y="4341813"/>
          <p14:tracePt t="143660" x="2252663" y="4291013"/>
          <p14:tracePt t="143660" x="2174875" y="4206875"/>
          <p14:tracePt t="143660" x="2073275" y="4087813"/>
          <p14:tracePt t="143660" x="1979613" y="4002088"/>
          <p14:tracePt t="143660" x="1852613" y="3875088"/>
          <p14:tracePt t="143660" x="1733550" y="3748088"/>
          <p14:tracePt t="143660" x="1614488" y="3662363"/>
          <p14:tracePt t="143660" x="1470025" y="3527425"/>
          <p14:tracePt t="143660" x="1292225" y="3390900"/>
          <p14:tracePt t="143660" x="1147763" y="3305175"/>
          <p14:tracePt t="143660" x="917575" y="3170238"/>
          <p14:tracePt t="143660" x="646113" y="3051175"/>
          <p14:tracePt t="143660" x="433388" y="2965450"/>
          <p14:tracePt t="143660" x="136525" y="2855913"/>
          <p14:tracePt t="144302" x="595313" y="2625725"/>
          <p14:tracePt t="144310" x="1223963" y="3033713"/>
          <p14:tracePt t="144318" x="1793875" y="3382963"/>
          <p14:tracePt t="144328" x="2319338" y="3568700"/>
          <p14:tracePt t="144332" x="2693988" y="3679825"/>
          <p14:tracePt t="144343" x="3000375" y="3730625"/>
          <p14:tracePt t="144349" x="3170238" y="3773488"/>
          <p14:tracePt t="144359" x="3314700" y="3798888"/>
          <p14:tracePt t="144365" x="3424238" y="3806825"/>
          <p14:tracePt t="144376" x="3484563" y="3806825"/>
          <p14:tracePt t="144381" x="3543300" y="3798888"/>
          <p14:tracePt t="144391" x="3586163" y="3763963"/>
          <p14:tracePt t="144397" x="3629025" y="3738563"/>
          <p14:tracePt t="144404" x="3646488" y="3722688"/>
          <p14:tracePt t="144412" x="3654425" y="3697288"/>
          <p14:tracePt t="144421" x="3654425" y="3671888"/>
          <p14:tracePt t="144429" x="3654425" y="3646488"/>
          <p14:tracePt t="144438" x="3646488" y="3611563"/>
          <p14:tracePt t="144445" x="3619500" y="3586163"/>
          <p14:tracePt t="144452" x="3568700" y="3560763"/>
          <p14:tracePt t="144461" x="3543300" y="3552825"/>
          <p14:tracePt t="144469" x="3492500" y="3517900"/>
          <p14:tracePt t="144477" x="3424238" y="3492500"/>
          <p14:tracePt t="144485" x="3382963" y="3459163"/>
          <p14:tracePt t="144493" x="3340100" y="3416300"/>
          <p14:tracePt t="144502" x="3314700" y="3398838"/>
          <p14:tracePt t="144511" x="3279775" y="3365500"/>
          <p14:tracePt t="144517" x="3238500" y="3340100"/>
          <p14:tracePt t="144528" x="3186113" y="3297238"/>
          <p14:tracePt t="144533" x="3160713" y="3289300"/>
          <p14:tracePt t="144543" x="3119438" y="3271838"/>
          <p14:tracePt t="144550" x="3076575" y="3271838"/>
          <p14:tracePt t="144559" x="3033713" y="3271838"/>
          <p14:tracePt t="144566" x="2990850" y="3271838"/>
          <p14:tracePt t="144575" x="2957513" y="3279775"/>
          <p14:tracePt t="144582" x="2932113" y="3297238"/>
          <p14:tracePt t="144589" x="2932113" y="3314700"/>
          <p14:tracePt t="144598" x="2922588" y="3314700"/>
          <p14:tracePt t="144604" x="2922588" y="3322638"/>
          <p14:tracePt t="144613" x="2914650" y="3330575"/>
          <p14:tracePt t="144653" x="2914650" y="3340100"/>
          <p14:tracePt t="144662" x="2922588" y="3365500"/>
          <p14:tracePt t="144669" x="2940050" y="3373438"/>
          <p14:tracePt t="144677" x="3000375" y="3398838"/>
          <p14:tracePt t="144686" x="3059113" y="3424238"/>
          <p14:tracePt t="144694" x="3160713" y="3449638"/>
          <p14:tracePt t="144701" x="3254375" y="3475038"/>
          <p14:tracePt t="144710" x="3355975" y="3502025"/>
          <p14:tracePt t="144718" x="3467100" y="3527425"/>
          <p14:tracePt t="144726" x="3603625" y="3560763"/>
          <p14:tracePt t="144733" x="3687763" y="3586163"/>
          <p14:tracePt t="144743" x="3790950" y="3603625"/>
          <p14:tracePt t="144749" x="3849688" y="3636963"/>
          <p14:tracePt t="144759" x="3900488" y="3654425"/>
          <p14:tracePt t="144766" x="3960813" y="3679825"/>
          <p14:tracePt t="144776" x="3986213" y="3687763"/>
          <p14:tracePt t="144782" x="4002088" y="3687763"/>
          <p14:tracePt t="144790" x="4011613" y="3705225"/>
          <p14:tracePt t="144798" x="4027488" y="3713163"/>
          <p14:tracePt t="144804" x="4037013" y="3722688"/>
          <p14:tracePt t="144813" x="4044950" y="3730625"/>
          <p14:tracePt t="144821" x="4062413" y="3748088"/>
          <p14:tracePt t="144829" x="4079875" y="3773488"/>
          <p14:tracePt t="144838" x="4105275" y="3798888"/>
          <p14:tracePt t="144846" x="4121150" y="3816350"/>
          <p14:tracePt t="144853" x="4156075" y="3849688"/>
          <p14:tracePt t="144861" x="4181475" y="3875088"/>
          <p14:tracePt t="144868" x="4206875" y="3900488"/>
          <p14:tracePt t="144877" x="4232275" y="3908425"/>
          <p14:tracePt t="144885" x="4249738" y="3935413"/>
          <p14:tracePt t="144894" x="4275138" y="3960813"/>
          <p14:tracePt t="144902" x="4308475" y="4011613"/>
          <p14:tracePt t="144910" x="4333875" y="4037013"/>
          <p14:tracePt t="144918" x="4351338" y="4062413"/>
          <p14:tracePt t="144927" x="4359275" y="4087813"/>
          <p14:tracePt t="144933" x="4376738" y="4105275"/>
          <p14:tracePt t="144943" x="4394200" y="4130675"/>
          <p14:tracePt t="144950" x="4419600" y="4156075"/>
          <p14:tracePt t="144960" x="4435475" y="4181475"/>
          <p14:tracePt t="144965" x="4460875" y="4206875"/>
          <p14:tracePt t="144982" x="4486275" y="4224338"/>
          <p14:tracePt t="144988" x="4495800" y="4224338"/>
          <p14:tracePt t="144998" x="4495800" y="4232275"/>
          <p14:tracePt t="145013" x="4503738" y="4232275"/>
          <p14:tracePt t="145029" x="4521200" y="4240213"/>
          <p14:tracePt t="145046" x="4521200" y="4249738"/>
          <p14:tracePt t="145053" x="4538663" y="4257675"/>
          <p14:tracePt t="145062" x="4554538" y="4275138"/>
          <p14:tracePt t="145076" x="4579938" y="4291013"/>
          <p14:tracePt t="145085" x="4614863" y="4308475"/>
          <p14:tracePt t="145094" x="4622800" y="4316413"/>
          <p14:tracePt t="145102" x="4630738" y="4316413"/>
          <p14:tracePt t="145110" x="4640263" y="4325938"/>
          <p14:tracePt t="145118" x="4648200" y="4333875"/>
          <p14:tracePt t="145127" x="4648200" y="4341813"/>
          <p14:tracePt t="145150" x="4657725" y="4341813"/>
          <p14:tracePt t="145166" x="4673600" y="4359275"/>
          <p14:tracePt t="145181" x="4673600" y="4368800"/>
          <p14:tracePt t="145198" x="4683125" y="4384675"/>
          <p14:tracePt t="145205" x="4691063" y="4394200"/>
          <p14:tracePt t="145229" x="4691063" y="4402138"/>
          <p14:tracePt t="145238" x="4691063" y="4410075"/>
          <p14:tracePt t="145269" x="4691063" y="4419600"/>
          <p14:tracePt t="145333" x="4691063" y="4427538"/>
          <p14:tracePt t="145343" x="4691063" y="4435475"/>
          <p14:tracePt t="145349" x="4691063" y="4452938"/>
          <p14:tracePt t="145360" x="4691063" y="4470400"/>
          <p14:tracePt t="145364" x="4691063" y="4478338"/>
          <p14:tracePt t="145373" x="4683125" y="4503738"/>
          <p14:tracePt t="145382" x="4683125" y="4529138"/>
          <p14:tracePt t="145388" x="4683125" y="4554538"/>
          <p14:tracePt t="145398" x="4673600" y="4579938"/>
          <p14:tracePt t="145405" x="4673600" y="4605338"/>
          <p14:tracePt t="145413" x="4673600" y="4622800"/>
          <p14:tracePt t="145421" x="4673600" y="4640263"/>
          <p14:tracePt t="145430" x="4673600" y="4665663"/>
          <p14:tracePt t="145436" x="4673600" y="4673600"/>
          <p14:tracePt t="145444" x="4673600" y="4683125"/>
          <p14:tracePt t="145453" x="4673600" y="4691063"/>
          <p14:tracePt t="145494" x="4673600" y="4699000"/>
          <p14:tracePt t="145556" x="4683125" y="4716463"/>
          <p14:tracePt t="145565" x="4699000" y="4733925"/>
          <p14:tracePt t="145572" x="4741863" y="4759325"/>
          <p14:tracePt t="145580" x="4775200" y="4775200"/>
          <p14:tracePt t="145590" x="4827588" y="4802188"/>
          <p14:tracePt t="145597" x="4886325" y="4827588"/>
          <p14:tracePt t="145605" x="4962525" y="4860925"/>
          <p14:tracePt t="145613" x="5048250" y="4878388"/>
          <p14:tracePt t="145621" x="5149850" y="4903788"/>
          <p14:tracePt t="145630" x="5235575" y="4911725"/>
          <p14:tracePt t="145638" x="5311775" y="4937125"/>
          <p14:tracePt t="145645" x="5421313" y="4946650"/>
          <p14:tracePt t="145653" x="5497513" y="4946650"/>
          <p14:tracePt t="145661" x="5583238" y="4946650"/>
          <p14:tracePt t="145669" x="5676900" y="4946650"/>
          <p14:tracePt t="145678" x="5753100" y="4946650"/>
          <p14:tracePt t="145686" x="5821363" y="4946650"/>
          <p14:tracePt t="145694" x="5905500" y="4946650"/>
          <p14:tracePt t="145701" x="5965825" y="4946650"/>
          <p14:tracePt t="145710" x="6024563" y="4946650"/>
          <p14:tracePt t="145717" x="6067425" y="4946650"/>
          <p14:tracePt t="145727" x="6118225" y="4937125"/>
          <p14:tracePt t="145734" x="6161088" y="4937125"/>
          <p14:tracePt t="145744" x="6186488" y="4937125"/>
          <p14:tracePt t="145749" x="6203950" y="4937125"/>
          <p14:tracePt t="145760" x="6221413" y="4937125"/>
          <p14:tracePt t="145766" x="6229350" y="4937125"/>
          <p14:tracePt t="145774" x="6237288" y="4937125"/>
          <p14:tracePt t="145782" x="6254750" y="4929188"/>
          <p14:tracePt t="145798" x="6262688" y="4919663"/>
          <p14:tracePt t="145804" x="6272213" y="4919663"/>
          <p14:tracePt t="145813" x="6280150" y="4911725"/>
          <p14:tracePt t="145821" x="6288088" y="4903788"/>
          <p14:tracePt t="145829" x="6305550" y="4878388"/>
          <p14:tracePt t="145837" x="6330950" y="4852988"/>
          <p14:tracePt t="145846" x="6338888" y="4835525"/>
          <p14:tracePt t="145853" x="6356350" y="4810125"/>
          <p14:tracePt t="145862" x="6373813" y="4792663"/>
          <p14:tracePt t="145869" x="6381750" y="4775200"/>
          <p14:tracePt t="145878" x="6381750" y="4767263"/>
          <p14:tracePt t="145885" x="6399213" y="4759325"/>
          <p14:tracePt t="145894" x="6407150" y="4749800"/>
          <p14:tracePt t="145902" x="6407150" y="4741863"/>
          <p14:tracePt t="145911" x="6407150" y="4733925"/>
          <p14:tracePt t="145918" x="6407150" y="4724400"/>
          <p14:tracePt t="145927" x="6407150" y="4716463"/>
          <p14:tracePt t="145934" x="6407150" y="4708525"/>
          <p14:tracePt t="145944" x="6407150" y="4699000"/>
          <p14:tracePt t="145950" x="6407150" y="4691063"/>
          <p14:tracePt t="145960" x="6407150" y="4665663"/>
          <p14:tracePt t="145966" x="6407150" y="4657725"/>
          <p14:tracePt t="145973" x="6407150" y="4640263"/>
          <p14:tracePt t="145980" x="6407150" y="4614863"/>
          <p14:tracePt t="145988" x="6407150" y="4597400"/>
          <p14:tracePt t="145998" x="6407150" y="4589463"/>
          <p14:tracePt t="146005" x="6407150" y="4579938"/>
          <p14:tracePt t="146013" x="6407150" y="4572000"/>
          <p14:tracePt t="146037" x="6407150" y="4564063"/>
          <p14:tracePt t="146053" x="6407150" y="4554538"/>
          <p14:tracePt t="146061" x="6407150" y="4546600"/>
          <p14:tracePt t="146069" x="6407150" y="4538663"/>
          <p14:tracePt t="146077" x="6407150" y="4529138"/>
          <p14:tracePt t="146086" x="6416675" y="4513263"/>
          <p14:tracePt t="146093" x="6416675" y="4503738"/>
          <p14:tracePt t="146102" x="6416675" y="4495800"/>
          <p14:tracePt t="146110" x="6416675" y="4486275"/>
          <p14:tracePt t="146189" x="6424613" y="4478338"/>
          <p14:tracePt t="146205" x="6432550" y="4470400"/>
          <p14:tracePt t="146213" x="6432550" y="4460875"/>
          <p14:tracePt t="146221" x="6450013" y="4452938"/>
          <p14:tracePt t="146229" x="6467475" y="4445000"/>
          <p14:tracePt t="146246" x="6475413" y="4445000"/>
          <p14:tracePt t="146253" x="6492875" y="4435475"/>
          <p14:tracePt t="146269" x="6500813" y="4427538"/>
          <p14:tracePt t="146279" x="6518275" y="4427538"/>
          <p14:tracePt t="146286" x="6526213" y="4419600"/>
          <p14:tracePt t="146302" x="6543675" y="4419600"/>
          <p14:tracePt t="146311" x="6569075" y="4402138"/>
          <p14:tracePt t="146316" x="6577013" y="4394200"/>
          <p14:tracePt t="146327" x="6619875" y="4368800"/>
          <p14:tracePt t="146332" x="6637338" y="4341813"/>
          <p14:tracePt t="146344" x="6662738" y="4325938"/>
          <p14:tracePt t="146348" x="6713538" y="4300538"/>
          <p14:tracePt t="146357" x="6746875" y="4275138"/>
          <p14:tracePt t="146364" x="6799263" y="4240213"/>
          <p14:tracePt t="146373" x="6832600" y="4224338"/>
          <p14:tracePt t="146380" x="6865938" y="4206875"/>
          <p14:tracePt t="146388" x="6875463" y="4197350"/>
          <p14:tracePt t="146396" x="6883400" y="4189413"/>
          <p14:tracePt t="146405" x="6883400" y="4171950"/>
          <p14:tracePt t="146412" x="6883400" y="4138613"/>
          <p14:tracePt t="146421" x="6858000" y="4113213"/>
          <p14:tracePt t="146429" x="6850063" y="4113213"/>
          <p14:tracePt t="146436" x="6815138" y="4087813"/>
          <p14:tracePt t="146444" x="6781800" y="4044950"/>
          <p14:tracePt t="146452" x="6772275" y="4019550"/>
          <p14:tracePt t="146462" x="6772275" y="3960813"/>
          <p14:tracePt t="146468" x="6772275" y="3935413"/>
          <p14:tracePt t="146477" x="6764338" y="3883025"/>
          <p14:tracePt t="146484" x="6764338" y="3867150"/>
          <p14:tracePt t="146493" x="6764338" y="3841750"/>
          <p14:tracePt t="146510" x="6764338" y="3816350"/>
          <p14:tracePt t="146516" x="6764338" y="3798888"/>
          <p14:tracePt t="146527" x="6764338" y="3773488"/>
          <p14:tracePt t="146532" x="6764338" y="3763963"/>
          <p14:tracePt t="146710" x="6746875" y="3763963"/>
          <p14:tracePt t="146717" x="6746875" y="3756025"/>
          <p14:tracePt t="146727" x="6738938" y="3756025"/>
          <p14:tracePt t="146733" x="6731000" y="3748088"/>
          <p14:tracePt t="146743" x="6731000" y="3738563"/>
          <p14:tracePt t="146750" x="6721475" y="3738563"/>
          <p14:tracePt t="146759" x="6705600" y="3730625"/>
          <p14:tracePt t="146766" x="6688138" y="3730625"/>
          <p14:tracePt t="146781" x="6670675" y="3722688"/>
          <p14:tracePt t="146789" x="6654800" y="3705225"/>
          <p14:tracePt t="146798" x="6637338" y="3705225"/>
          <p14:tracePt t="146805" x="6637338" y="3697288"/>
          <p14:tracePt t="146813" x="6602413" y="3697288"/>
          <p14:tracePt t="146822" x="6577013" y="3697288"/>
          <p14:tracePt t="146829" x="6543675" y="3679825"/>
          <p14:tracePt t="146837" x="6510338" y="3679825"/>
          <p14:tracePt t="146845" x="6483350" y="3679825"/>
          <p14:tracePt t="146862" x="6475413" y="3687763"/>
          <p14:tracePt t="146869" x="6467475" y="3687763"/>
          <p14:tracePt t="146878" x="6457950" y="3687763"/>
          <p14:tracePt t="146901" x="6442075" y="3687763"/>
          <p14:tracePt t="146927" x="6432550" y="3697288"/>
          <p14:tracePt t="146943" x="6407150" y="3705225"/>
          <p14:tracePt t="147006" x="6407150" y="3713163"/>
          <p14:tracePt t="147021" x="6407150" y="3722688"/>
          <p14:tracePt t="147037" x="6399213" y="3730625"/>
          <p14:tracePt t="147045" x="6399213" y="3748088"/>
          <p14:tracePt t="147053" x="6391275" y="3748088"/>
          <p14:tracePt t="147061" x="6391275" y="3763963"/>
          <p14:tracePt t="147078" x="6391275" y="3773488"/>
          <p14:tracePt t="147085" x="6391275" y="3781425"/>
          <p14:tracePt t="147095" x="6381750" y="3798888"/>
          <p14:tracePt t="147111" x="6381750" y="3816350"/>
          <p14:tracePt t="147117" x="6373813" y="3832225"/>
          <p14:tracePt t="147127" x="6373813" y="3841750"/>
          <p14:tracePt t="147134" x="6365875" y="3857625"/>
          <p14:tracePt t="147144" x="6356350" y="3875088"/>
          <p14:tracePt t="147158" x="6356350" y="3883025"/>
          <p14:tracePt t="147166" x="6356350" y="3892550"/>
          <p14:tracePt t="147172" x="6348413" y="3908425"/>
          <p14:tracePt t="147198" x="6348413" y="3925888"/>
          <p14:tracePt t="147213" x="6348413" y="3943350"/>
          <p14:tracePt t="147263" x="6338888" y="3968750"/>
          <p14:tracePt t="147470" x="6330950" y="3986213"/>
          <p14:tracePt t="147477" x="6330950" y="4019550"/>
          <p14:tracePt t="147485" x="6313488" y="4052888"/>
          <p14:tracePt t="147496" x="6313488" y="4079875"/>
          <p14:tracePt t="147500" x="6305550" y="4130675"/>
          <p14:tracePt t="147512" x="6297613" y="4189413"/>
          <p14:tracePt t="147516" x="6297613" y="4224338"/>
          <p14:tracePt t="147527" x="6297613" y="4265613"/>
          <p14:tracePt t="147533" x="6288088" y="4325938"/>
          <p14:tracePt t="147543" x="6288088" y="4368800"/>
          <p14:tracePt t="147548" x="6288088" y="4402138"/>
          <p14:tracePt t="147556" x="6288088" y="4445000"/>
          <p14:tracePt t="147565" x="6272213" y="4495800"/>
          <p14:tracePt t="147572" x="6272213" y="4521200"/>
          <p14:tracePt t="147582" x="6272213" y="4554538"/>
          <p14:tracePt t="147589" x="6262688" y="4589463"/>
          <p14:tracePt t="147597" x="6262688" y="4597400"/>
          <p14:tracePt t="147606" x="6262688" y="4622800"/>
          <p14:tracePt t="147613" x="6254750" y="4640263"/>
          <p14:tracePt t="147670" x="6254750" y="4648200"/>
          <p14:tracePt t="147685" x="6254750" y="4657725"/>
          <p14:tracePt t="147696" x="6254750" y="4665663"/>
          <p14:tracePt t="147711" x="6246813" y="4683125"/>
          <p14:tracePt t="147718" x="6246813" y="4699000"/>
          <p14:tracePt t="147733" x="6246813" y="4708525"/>
          <p14:tracePt t="147744" x="6246813" y="4724400"/>
          <p14:tracePt t="147757" x="6246813" y="4741863"/>
          <p14:tracePt t="147765" x="6246813" y="4749800"/>
          <p14:tracePt t="147773" x="6237288" y="4749800"/>
          <p14:tracePt t="147780" x="6237288" y="4767263"/>
          <p14:tracePt t="147789" x="6229350" y="4767263"/>
          <p14:tracePt t="147797" x="6229350" y="4784725"/>
          <p14:tracePt t="147806" x="6221413" y="4802188"/>
          <p14:tracePt t="147813" x="6203950" y="4810125"/>
          <p14:tracePt t="147821" x="6203950" y="4818063"/>
          <p14:tracePt t="147828" x="6203950" y="4827588"/>
          <p14:tracePt t="147837" x="6186488" y="4835525"/>
          <p14:tracePt t="147846" x="6178550" y="4843463"/>
          <p14:tracePt t="147862" x="6161088" y="4852988"/>
          <p14:tracePt t="147870" x="6153150" y="4852988"/>
          <p14:tracePt t="147878" x="6143625" y="4852988"/>
          <p14:tracePt t="147886" x="6127750" y="4852988"/>
          <p14:tracePt t="147896" x="6118225" y="4852988"/>
          <p14:tracePt t="147900" x="6102350" y="4852988"/>
          <p14:tracePt t="147911" x="6076950" y="4852988"/>
          <p14:tracePt t="147917" x="6059488" y="4852988"/>
          <p14:tracePt t="147927" x="6024563" y="4827588"/>
          <p14:tracePt t="147933" x="6016625" y="4827588"/>
          <p14:tracePt t="147943" x="5991225" y="4810125"/>
          <p14:tracePt t="147949" x="5965825" y="4802188"/>
          <p14:tracePt t="147957" x="5948363" y="4802188"/>
          <p14:tracePt t="147964" x="5922963" y="4792663"/>
          <p14:tracePt t="147973" x="5897563" y="4784725"/>
          <p14:tracePt t="147982" x="5880100" y="4775200"/>
          <p14:tracePt t="147989" x="5854700" y="4767263"/>
          <p14:tracePt t="147996" x="5846763" y="4767263"/>
          <p14:tracePt t="148006" x="5829300" y="4767263"/>
          <p14:tracePt t="148013" x="5803900" y="4767263"/>
          <p14:tracePt t="148021" x="5795963" y="4767263"/>
          <p14:tracePt t="148029" x="5778500" y="4767263"/>
          <p14:tracePt t="148037" x="5753100" y="4767263"/>
          <p14:tracePt t="148046" x="5735638" y="4767263"/>
          <p14:tracePt t="148053" x="5727700" y="4767263"/>
          <p14:tracePt t="148062" x="5710238" y="4767263"/>
          <p14:tracePt t="148079" x="5702300" y="4767263"/>
          <p14:tracePt t="148085" x="5694363" y="4767263"/>
          <p14:tracePt t="148095" x="5694363" y="4775200"/>
          <p14:tracePt t="148101" x="5676900" y="4792663"/>
          <p14:tracePt t="148111" x="5668963" y="4792663"/>
          <p14:tracePt t="148118" x="5659438" y="4810125"/>
          <p14:tracePt t="148127" x="5659438" y="4818063"/>
          <p14:tracePt t="148141" x="5659438" y="4827588"/>
          <p14:tracePt t="148149" x="5659438" y="4835525"/>
          <p14:tracePt t="148165" x="5651500" y="4835525"/>
          <p14:tracePt t="148173" x="5651500" y="4843463"/>
          <p14:tracePt t="148502" x="5641975" y="4835525"/>
          <p14:tracePt t="148512" x="5641975" y="4818063"/>
          <p14:tracePt t="148518" x="5641975" y="4810125"/>
          <p14:tracePt t="148532" x="5641975" y="4792663"/>
          <p14:tracePt t="148550" x="5634038" y="4767263"/>
          <p14:tracePt t="148566" x="5634038" y="4759325"/>
          <p14:tracePt t="148718" x="5634038" y="4749800"/>
          <p14:tracePt t="148727" x="5616575" y="4749800"/>
          <p14:tracePt t="149318" x="5608638" y="4749800"/>
          <p14:tracePt t="149327" x="5608638" y="4759325"/>
          <p14:tracePt t="149344" x="5600700" y="4775200"/>
          <p14:tracePt t="149356" x="5591175" y="4775200"/>
          <p14:tracePt t="149381" x="5575300" y="4784725"/>
          <p14:tracePt t="149389" x="5557838" y="4792663"/>
          <p14:tracePt t="149405" x="5549900" y="4802188"/>
          <p14:tracePt t="149413" x="5540375" y="4810125"/>
          <p14:tracePt t="149421" x="5532438" y="4810125"/>
          <p14:tracePt t="149429" x="5514975" y="4818063"/>
          <p14:tracePt t="149438" x="5507038" y="4827588"/>
          <p14:tracePt t="149445" x="5497513" y="4835525"/>
          <p14:tracePt t="149454" x="5489575" y="4835525"/>
          <p14:tracePt t="149462" x="5472113" y="4843463"/>
          <p14:tracePt t="149468" x="5472113" y="4852988"/>
          <p14:tracePt t="149479" x="5456238" y="4860925"/>
          <p14:tracePt t="149486" x="5446713" y="4860925"/>
          <p14:tracePt t="149497" x="5446713" y="4868863"/>
          <p14:tracePt t="149501" x="5438775" y="4868863"/>
          <p14:tracePt t="149511" x="5421313" y="4878388"/>
          <p14:tracePt t="149518" x="5413375" y="4886325"/>
          <p14:tracePt t="149533" x="5405438" y="4894263"/>
          <p14:tracePt t="149541" x="5395913" y="4894263"/>
          <p14:tracePt t="149550" x="5387975" y="4903788"/>
          <p14:tracePt t="149557" x="5370513" y="4911725"/>
          <p14:tracePt t="149564" x="5362575" y="4919663"/>
          <p14:tracePt t="149573" x="5353050" y="4919663"/>
          <p14:tracePt t="149581" x="5353050" y="4929188"/>
          <p14:tracePt t="149589" x="5345113" y="4937125"/>
          <p14:tracePt t="149597" x="5337175" y="4946650"/>
          <p14:tracePt t="149613" x="5327650" y="4962525"/>
          <p14:tracePt t="149630" x="5319713" y="4987925"/>
          <p14:tracePt t="149638" x="5311775" y="5005388"/>
          <p14:tracePt t="149646" x="5311775" y="5022850"/>
          <p14:tracePt t="149654" x="5311775" y="5048250"/>
          <p14:tracePt t="149661" x="5302250" y="5056188"/>
          <p14:tracePt t="149670" x="5294313" y="5081588"/>
          <p14:tracePt t="149679" x="5276850" y="5106988"/>
          <p14:tracePt t="149685" x="5260975" y="5157788"/>
          <p14:tracePt t="149696" x="5260975" y="5192713"/>
          <p14:tracePt t="149701" x="5260975" y="5208588"/>
          <p14:tracePt t="149718" x="5286375" y="5226050"/>
          <p14:tracePt t="149725" x="5294313" y="5226050"/>
          <p14:tracePt t="149733" x="5302250" y="5226050"/>
          <p14:tracePt t="149740" x="5311775" y="5226050"/>
          <p14:tracePt t="149749" x="5337175" y="5218113"/>
          <p14:tracePt t="149757" x="5345113" y="5218113"/>
          <p14:tracePt t="149765" x="5362575" y="5200650"/>
          <p14:tracePt t="149773" x="5362575" y="5183188"/>
          <p14:tracePt t="149781" x="5362575" y="5157788"/>
          <p14:tracePt t="149789" x="5362575" y="5149850"/>
          <p14:tracePt t="149956" x="5362575" y="5141913"/>
          <p14:tracePt t="149973" x="5337175" y="5132388"/>
          <p14:tracePt t="149981" x="5294313" y="5132388"/>
          <p14:tracePt t="149989" x="5235575" y="5124450"/>
          <p14:tracePt t="149997" x="5167313" y="5124450"/>
          <p14:tracePt t="150004" x="5116513" y="5116513"/>
          <p14:tracePt t="150012" x="5030788" y="5099050"/>
          <p14:tracePt t="150021" x="4972050" y="5064125"/>
          <p14:tracePt t="150029" x="4894263" y="5056188"/>
          <p14:tracePt t="150037" x="4843463" y="5048250"/>
          <p14:tracePt t="150045" x="4784725" y="5030788"/>
          <p14:tracePt t="150053" x="4724400" y="5022850"/>
          <p14:tracePt t="150063" x="4665663" y="5013325"/>
          <p14:tracePt t="150069" x="4630738" y="4987925"/>
          <p14:tracePt t="150079" x="4597400" y="4979988"/>
          <p14:tracePt t="150086" x="4554538" y="4972050"/>
          <p14:tracePt t="150095" x="4495800" y="4962525"/>
          <p14:tracePt t="150102" x="4445000" y="4954588"/>
          <p14:tracePt t="150111" x="4376738" y="4954588"/>
          <p14:tracePt t="150116" x="4341813" y="4946650"/>
          <p14:tracePt t="150127" x="4300538" y="4929188"/>
          <p14:tracePt t="150133" x="4275138" y="4929188"/>
          <p14:tracePt t="150277" x="4283075" y="4929188"/>
          <p14:tracePt t="150285" x="4291013" y="4929188"/>
          <p14:tracePt t="150297" x="4300538" y="4929188"/>
          <p14:tracePt t="150302" x="4308475" y="4929188"/>
          <p14:tracePt t="150311" x="4325938" y="4929188"/>
          <p14:tracePt t="150324" x="4333875" y="4929188"/>
          <p14:tracePt t="150333" x="4341813" y="4929188"/>
          <p14:tracePt t="150349" x="4351338" y="4929188"/>
          <p14:tracePt t="150789" x="4351338" y="4937125"/>
          <p14:tracePt t="150812" x="4359275" y="4946650"/>
          <p14:tracePt t="150829" x="4359275" y="4962525"/>
          <p14:tracePt t="150878" x="4368800" y="4962525"/>
          <p14:tracePt t="151054" x="4384675" y="4962525"/>
          <p14:tracePt t="151086" x="4394200" y="4962525"/>
          <p14:tracePt t="151101" x="4402138" y="4962525"/>
          <p14:tracePt t="151111" x="4419600" y="4962525"/>
          <p14:tracePt t="151133" x="4445000" y="4962525"/>
          <p14:tracePt t="151150" x="4452938" y="4962525"/>
          <p14:tracePt t="151157" x="4460875" y="4962525"/>
          <p14:tracePt t="151164" x="4470400" y="4962525"/>
          <p14:tracePt t="151173" x="4486275" y="4972050"/>
          <p14:tracePt t="151181" x="4503738" y="4972050"/>
          <p14:tracePt t="151198" x="4513263" y="4972050"/>
          <p14:tracePt t="151205" x="4521200" y="4972050"/>
          <p14:tracePt t="151213" x="4529138" y="4972050"/>
          <p14:tracePt t="151222" x="4529138" y="4979988"/>
          <p14:tracePt t="151242" x="4546600" y="4979988"/>
          <p14:tracePt t="151264" x="4554538" y="4979988"/>
          <p14:tracePt t="151302" x="4564063" y="4987925"/>
          <p14:tracePt t="151311" x="4572000" y="4987925"/>
          <p14:tracePt t="151333" x="4579938" y="4997450"/>
          <p14:tracePt t="151340" x="4589463" y="4997450"/>
          <p14:tracePt t="151357" x="4597400" y="5005388"/>
          <p14:tracePt t="151373" x="4605338" y="5005388"/>
          <p14:tracePt t="151381" x="4614863" y="5005388"/>
          <p14:tracePt t="151389" x="4622800" y="5005388"/>
          <p14:tracePt t="151396" x="4630738" y="5005388"/>
          <p14:tracePt t="151405" x="4640263" y="5005388"/>
          <p14:tracePt t="151422" x="4648200" y="5005388"/>
          <p14:tracePt t="151431" x="4657725" y="4997450"/>
          <p14:tracePt t="151438" x="4665663" y="4997450"/>
          <p14:tracePt t="151447" x="4673600" y="4987925"/>
          <p14:tracePt t="151463" x="4683125" y="4979988"/>
          <p14:tracePt t="151479" x="4683125" y="4972050"/>
          <p14:tracePt t="151556" x="4691063" y="4972050"/>
          <p14:tracePt t="151573" x="4699000" y="4962525"/>
          <p14:tracePt t="151629" x="4708525" y="4954588"/>
          <p14:tracePt t="151647" x="4716463" y="4954588"/>
          <p14:tracePt t="151653" x="4724400" y="4946650"/>
          <p14:tracePt t="151663" x="4733925" y="4946650"/>
          <p14:tracePt t="151679" x="4749800" y="4946650"/>
          <p14:tracePt t="151695" x="4759325" y="4946650"/>
          <p14:tracePt t="151702" x="4784725" y="4946650"/>
          <p14:tracePt t="151710" x="4792663" y="4946650"/>
          <p14:tracePt t="151718" x="4818063" y="4946650"/>
          <p14:tracePt t="151724" x="4827588" y="4946650"/>
          <p14:tracePt t="151733" x="4860925" y="4946650"/>
          <p14:tracePt t="151741" x="4878388" y="4946650"/>
          <p14:tracePt t="151749" x="4894263" y="4946650"/>
          <p14:tracePt t="151758" x="4911725" y="4946650"/>
          <p14:tracePt t="151765" x="4937125" y="4954588"/>
          <p14:tracePt t="151773" x="4962525" y="4954588"/>
          <p14:tracePt t="151781" x="4979988" y="4962525"/>
          <p14:tracePt t="151789" x="4997450" y="4962525"/>
          <p14:tracePt t="151797" x="5013325" y="4972050"/>
          <p14:tracePt t="151805" x="5022850" y="4972050"/>
          <p14:tracePt t="151813" x="5048250" y="4979988"/>
          <p14:tracePt t="151838" x="5064125" y="4979988"/>
          <p14:tracePt t="151868" x="5081588" y="4979988"/>
          <p14:tracePt t="151902" x="5091113" y="4979988"/>
          <p14:tracePt t="151934" x="5099050" y="4979988"/>
          <p14:tracePt t="152022" x="5106988" y="4979988"/>
          <p14:tracePt t="152053" x="5106988" y="4987925"/>
          <p14:tracePt t="152092" x="5192713" y="4946650"/>
          <p14:tracePt t="152109" x="5208588" y="4929188"/>
          <p14:tracePt t="152118" x="5208588" y="4903788"/>
          <p14:tracePt t="152124" x="5251450" y="4868863"/>
          <p14:tracePt t="152133" x="5276850" y="4852988"/>
          <p14:tracePt t="152141" x="5311775" y="4827588"/>
          <p14:tracePt t="152150" x="5337175" y="4818063"/>
          <p14:tracePt t="152158" x="5370513" y="4802188"/>
          <p14:tracePt t="152166" x="5405438" y="4775200"/>
          <p14:tracePt t="152173" x="5472113" y="4733925"/>
          <p14:tracePt t="152182" x="5489575" y="4724400"/>
          <p14:tracePt t="152189" x="5507038" y="4716463"/>
          <p14:tracePt t="152197" x="5540375" y="4699000"/>
          <p14:tracePt t="152205" x="5549900" y="4699000"/>
          <p14:tracePt t="152469" x="5540375" y="4699000"/>
          <p14:tracePt t="152480" x="5497513" y="4699000"/>
          <p14:tracePt t="152484" x="5464175" y="4699000"/>
          <p14:tracePt t="152496" x="5421313" y="4699000"/>
          <p14:tracePt t="152501" x="5362575" y="4699000"/>
          <p14:tracePt t="152508" x="5337175" y="4699000"/>
          <p14:tracePt t="152518" x="5276850" y="4708525"/>
          <p14:tracePt t="152525" x="5218113" y="4708525"/>
          <p14:tracePt t="152533" x="5167313" y="4708525"/>
          <p14:tracePt t="152541" x="5106988" y="4708525"/>
          <p14:tracePt t="152550" x="5048250" y="4708525"/>
          <p14:tracePt t="152558" x="5005388" y="4708525"/>
          <p14:tracePt t="152565" x="4972050" y="4708525"/>
          <p14:tracePt t="152573" x="4919663" y="4708525"/>
          <p14:tracePt t="152582" x="4894263" y="4699000"/>
          <p14:tracePt t="152589" x="4868863" y="4699000"/>
          <p14:tracePt t="152597" x="4843463" y="4691063"/>
          <p14:tracePt t="152606" x="4827588" y="4683125"/>
          <p14:tracePt t="152614" x="4810125" y="4683125"/>
          <p14:tracePt t="152631" x="4792663" y="4683125"/>
          <p14:tracePt t="152638" x="4775200" y="4683125"/>
          <p14:tracePt t="152648" x="4767263" y="4683125"/>
          <p14:tracePt t="152652" x="4759325" y="4683125"/>
          <p14:tracePt t="152663" x="4749800" y="4683125"/>
          <p14:tracePt t="152670" x="4741863" y="4691063"/>
          <p14:tracePt t="152680" x="4733925" y="4691063"/>
          <p14:tracePt t="152686" x="4724400" y="4691063"/>
          <p14:tracePt t="152711" x="4708525" y="4691063"/>
          <p14:tracePt t="152733" x="4699000" y="4691063"/>
          <p14:tracePt t="152798" x="4691063" y="4691063"/>
          <p14:tracePt t="152829" x="4683125" y="4691063"/>
          <p14:tracePt t="152847" x="4673600" y="4691063"/>
          <p14:tracePt t="152918" x="4657725" y="4691063"/>
          <p14:tracePt t="152950" x="4648200" y="4691063"/>
          <p14:tracePt t="152957" x="4630738" y="4691063"/>
          <p14:tracePt t="152964" x="4622800" y="4691063"/>
          <p14:tracePt t="152980" x="4614863" y="4691063"/>
          <p14:tracePt t="152989" x="4605338" y="4691063"/>
          <p14:tracePt t="152997" x="4597400" y="4691063"/>
          <p14:tracePt t="153005" x="4579938" y="4691063"/>
          <p14:tracePt t="153020" x="4564063" y="4691063"/>
          <p14:tracePt t="153031" x="4546600" y="4691063"/>
          <p14:tracePt t="153036" x="4529138" y="4683125"/>
          <p14:tracePt t="153053" x="4521200" y="4683125"/>
          <p14:tracePt t="153063" x="4513263" y="4683125"/>
          <p14:tracePt t="153069" x="4513263" y="4673600"/>
          <p14:tracePt t="153661" x="4521200" y="4673600"/>
          <p14:tracePt t="153693" x="4529138" y="4683125"/>
          <p14:tracePt t="153741" x="4538663" y="4691063"/>
          <p14:tracePt t="153757" x="4546600" y="4691063"/>
          <p14:tracePt t="153765" x="4546600" y="4699000"/>
          <p14:tracePt t="153781" x="4554538" y="4716463"/>
          <p14:tracePt t="153813" x="4564063" y="4733925"/>
          <p14:tracePt t="153830" x="4564063" y="4741863"/>
          <p14:tracePt t="153847" x="4572000" y="4749800"/>
          <p14:tracePt t="153895" x="4572000" y="4759325"/>
          <p14:tracePt t="153990" x="4572000" y="4767263"/>
          <p14:tracePt t="154077" x="4572000" y="4775200"/>
          <p14:tracePt t="154677" x="4572000" y="4784725"/>
          <p14:tracePt t="154718" x="4564063" y="4792663"/>
          <p14:tracePt t="155309" x="4564063" y="4802188"/>
          <p14:tracePt t="155318" x="4564063" y="4810125"/>
          <p14:tracePt t="155325" x="4554538" y="4810125"/>
          <p14:tracePt t="155341" x="4546600" y="4827588"/>
          <p14:tracePt t="155390" x="4546600" y="4835525"/>
          <p14:tracePt t="155422" x="4529138" y="4843463"/>
          <p14:tracePt t="155438" x="4529138" y="4852988"/>
          <p14:tracePt t="155453" x="4529138" y="4860925"/>
          <p14:tracePt t="155477" x="4538663" y="4868863"/>
          <p14:tracePt t="155493" x="4546600" y="4868863"/>
          <p14:tracePt t="155501" x="4554538" y="4868863"/>
          <p14:tracePt t="155509" x="4564063" y="4868863"/>
          <p14:tracePt t="155517" x="4572000" y="4868863"/>
          <p14:tracePt t="155526" x="4579938" y="4868863"/>
          <p14:tracePt t="155533" x="4589463" y="4868863"/>
          <p14:tracePt t="155541" x="4605338" y="4868863"/>
          <p14:tracePt t="155549" x="4622800" y="4868863"/>
          <p14:tracePt t="155557" x="4640263" y="4868863"/>
          <p14:tracePt t="155565" x="4665663" y="4868863"/>
          <p14:tracePt t="155573" x="4691063" y="4868863"/>
          <p14:tracePt t="155582" x="4699000" y="4868863"/>
          <p14:tracePt t="155590" x="4724400" y="4868863"/>
          <p14:tracePt t="155598" x="4733925" y="4860925"/>
          <p14:tracePt t="155604" x="4749800" y="4860925"/>
          <p14:tracePt t="155615" x="4767263" y="4860925"/>
          <p14:tracePt t="155621" x="4775200" y="4860925"/>
          <p14:tracePt t="155638" x="4792663" y="4860925"/>
          <p14:tracePt t="155648" x="4802188" y="4852988"/>
          <p14:tracePt t="155717" x="4802188" y="4843463"/>
          <p14:tracePt t="155733" x="4802188" y="4835525"/>
          <p14:tracePt t="155766" x="4792663" y="4835525"/>
          <p14:tracePt t="155781" x="4784725" y="4835525"/>
          <p14:tracePt t="155789" x="4767263" y="4852988"/>
          <p14:tracePt t="155800" x="4749800" y="4860925"/>
          <p14:tracePt t="155805" x="4741863" y="4868863"/>
          <p14:tracePt t="155814" x="4708525" y="4886325"/>
          <p14:tracePt t="155820" x="4691063" y="4886325"/>
          <p14:tracePt t="155831" x="4683125" y="4886325"/>
          <p14:tracePt t="155847" x="4673600" y="4886325"/>
          <p14:tracePt t="155853" x="4657725" y="4886325"/>
          <p14:tracePt t="155861" x="4640263" y="4886325"/>
          <p14:tracePt t="155892" x="4630738" y="4886325"/>
          <p14:tracePt t="155918" x="4622800" y="4886325"/>
          <p14:tracePt t="155933" x="4614863" y="4886325"/>
          <p14:tracePt t="155949" x="4605338" y="4894263"/>
          <p14:tracePt t="155957" x="4605338" y="4911725"/>
          <p14:tracePt t="155966" x="4605338" y="4919663"/>
          <p14:tracePt t="155973" x="4605338" y="4946650"/>
          <p14:tracePt t="155981" x="4605338" y="4962525"/>
          <p14:tracePt t="155989" x="4605338" y="4979988"/>
          <p14:tracePt t="155999" x="4630738" y="4987925"/>
          <p14:tracePt t="156005" x="4648200" y="4987925"/>
          <p14:tracePt t="156015" x="4673600" y="4987925"/>
          <p14:tracePt t="156021" x="4683125" y="4987925"/>
          <p14:tracePt t="156031" x="4716463" y="4987925"/>
          <p14:tracePt t="156037" x="4810125" y="4979988"/>
          <p14:tracePt t="156047" x="4852988" y="4972050"/>
          <p14:tracePt t="156053" x="4903788" y="4937125"/>
          <p14:tracePt t="156063" x="4946650" y="4929188"/>
          <p14:tracePt t="156068" x="4979988" y="4919663"/>
          <p14:tracePt t="156076" x="5030788" y="4903788"/>
          <p14:tracePt t="156086" x="5073650" y="4894263"/>
          <p14:tracePt t="156093" x="5116513" y="4868863"/>
          <p14:tracePt t="156100" x="5132388" y="4860925"/>
          <p14:tracePt t="156110" x="5141913" y="4860925"/>
          <p14:tracePt t="156188" x="5141913" y="4852988"/>
          <p14:tracePt t="156205" x="5141913" y="4843463"/>
          <p14:tracePt t="156215" x="5124450" y="4827588"/>
          <p14:tracePt t="156220" x="5091113" y="4802188"/>
          <p14:tracePt t="156231" x="5091113" y="4784725"/>
          <p14:tracePt t="156243" x="5073650" y="4775200"/>
          <p14:tracePt t="156248" x="5038725" y="4759325"/>
          <p14:tracePt t="156253" x="5013325" y="4733925"/>
          <p14:tracePt t="156260" x="4997450" y="4724400"/>
          <p14:tracePt t="156269" x="4962525" y="4708525"/>
          <p14:tracePt t="156276" x="4929188" y="4708525"/>
          <p14:tracePt t="156285" x="4860925" y="4699000"/>
          <p14:tracePt t="156293" x="4802188" y="4691063"/>
          <p14:tracePt t="156301" x="4716463" y="4691063"/>
          <p14:tracePt t="156310" x="4657725" y="4691063"/>
          <p14:tracePt t="156317" x="4614863" y="4699000"/>
          <p14:tracePt t="156325" x="4597400" y="4708525"/>
          <p14:tracePt t="156342" x="4579938" y="4708525"/>
          <p14:tracePt t="156349" x="4529138" y="4708525"/>
          <p14:tracePt t="156357" x="4470400" y="4716463"/>
          <p14:tracePt t="156365" x="4445000" y="4716463"/>
          <p14:tracePt t="156373" x="4435475" y="4733925"/>
          <p14:tracePt t="156382" x="4427538" y="4741863"/>
          <p14:tracePt t="156389" x="4410075" y="4749800"/>
          <p14:tracePt t="156400" x="4410075" y="4759325"/>
          <p14:tracePt t="156405" x="4402138" y="4767263"/>
          <p14:tracePt t="156432" x="4394200" y="4775200"/>
          <p14:tracePt t="156464" x="4384675" y="4775200"/>
          <p14:tracePt t="156516" x="4384675" y="4784725"/>
          <p14:tracePt t="156550" x="4384675" y="4792663"/>
          <p14:tracePt t="157396" x="4384675" y="4802188"/>
          <p14:tracePt t="157637" x="4384675" y="4810125"/>
          <p14:tracePt t="157678" x="4384675" y="4818063"/>
          <p14:tracePt t="157878" x="4384675" y="4827588"/>
          <p14:tracePt t="157909" x="4376738" y="4835525"/>
          <p14:tracePt t="157933" x="4368800" y="4843463"/>
          <p14:tracePt t="158421" x="4368800" y="4852988"/>
          <p14:tracePt t="158454" x="4359275" y="4852988"/>
          <p14:tracePt t="158478" x="4351338" y="4860925"/>
          <p14:tracePt t="158509" x="4341813" y="4860925"/>
          <p14:tracePt t="158558" x="4341813" y="4868863"/>
          <p14:tracePt t="158629" x="4333875" y="4878388"/>
          <p14:tracePt t="158756" x="4325938" y="4878388"/>
          <p14:tracePt t="158782" x="4316413" y="4878388"/>
          <p14:tracePt t="158990" x="4291013" y="4878388"/>
          <p14:tracePt t="159053" x="4283075" y="4886325"/>
          <p14:tracePt t="159701" x="4265613" y="4886325"/>
          <p14:tracePt t="159733" x="4257675" y="4886325"/>
          <p14:tracePt t="159758" x="4249738" y="4868863"/>
          <p14:tracePt t="159788" x="4240213" y="4852988"/>
          <p14:tracePt t="159805" x="4232275" y="4852988"/>
          <p14:tracePt t="159813" x="4232275" y="4843463"/>
          <p14:tracePt t="159822" x="4232275" y="4835525"/>
          <p14:tracePt t="159870" x="4214813" y="4818063"/>
          <p14:tracePt t="159886" x="4206875" y="4810125"/>
          <p14:tracePt t="159942" x="4197350" y="4802188"/>
          <p14:tracePt t="160030" x="4189413" y="4792663"/>
          <p14:tracePt t="160044" x="4189413" y="4784725"/>
          <p14:tracePt t="160078" x="4181475" y="4784725"/>
          <p14:tracePt t="160125" x="4181475" y="4775200"/>
          <p14:tracePt t="160197" x="4171950" y="4767263"/>
          <p14:tracePt t="160212" x="4164013" y="4759325"/>
          <p14:tracePt t="160228" x="4156075" y="4759325"/>
          <p14:tracePt t="160261" x="4156075" y="4741863"/>
          <p14:tracePt t="160318" x="4156075" y="4733925"/>
          <p14:tracePt t="160349" x="4156075" y="4724400"/>
          <p14:tracePt t="160367" x="4146550" y="4716463"/>
          <p14:tracePt t="160957" x="4138613" y="4716463"/>
          <p14:tracePt t="161070" x="4130675" y="4716463"/>
          <p14:tracePt t="161077" x="4121150" y="4716463"/>
          <p14:tracePt t="161110" x="4113213" y="4716463"/>
          <p14:tracePt t="162686" x="4113213" y="4724400"/>
          <p14:tracePt t="163382" x="4095750" y="4733925"/>
          <p14:tracePt t="163396" x="4087813" y="4733925"/>
          <p14:tracePt t="163412" x="4079875" y="4733925"/>
          <p14:tracePt t="163421" x="4062413" y="4733925"/>
          <p14:tracePt t="163438" x="4052888" y="4733925"/>
          <p14:tracePt t="163445" x="4044950" y="4733925"/>
          <p14:tracePt t="163453" x="4027488" y="4733925"/>
          <p14:tracePt t="163461" x="4019550" y="4733925"/>
          <p14:tracePt t="163470" x="4002088" y="4733925"/>
          <p14:tracePt t="163477" x="3994150" y="4733925"/>
          <p14:tracePt t="163486" x="3968750" y="4733925"/>
          <p14:tracePt t="163493" x="3951288" y="4733925"/>
          <p14:tracePt t="163501" x="3917950" y="4733925"/>
          <p14:tracePt t="163509" x="3883025" y="4733925"/>
          <p14:tracePt t="163519" x="3857625" y="4733925"/>
          <p14:tracePt t="163525" x="3841750" y="4733925"/>
          <p14:tracePt t="163536" x="3816350" y="4733925"/>
          <p14:tracePt t="163541" x="3773488" y="4733925"/>
          <p14:tracePt t="163551" x="3748088" y="4733925"/>
          <p14:tracePt t="163557" x="3722688" y="4733925"/>
          <p14:tracePt t="163567" x="3697288" y="4733925"/>
          <p14:tracePt t="163573" x="3654425" y="4733925"/>
          <p14:tracePt t="163581" x="3629025" y="4733925"/>
          <p14:tracePt t="163589" x="3611563" y="4733925"/>
          <p14:tracePt t="163596" x="3578225" y="4733925"/>
          <p14:tracePt t="163608" x="3552825" y="4733925"/>
          <p14:tracePt t="163613" x="3535363" y="4733925"/>
          <p14:tracePt t="163621" x="3509963" y="4733925"/>
          <p14:tracePt t="163630" x="3484563" y="4733925"/>
          <p14:tracePt t="163638" x="3441700" y="4724400"/>
          <p14:tracePt t="163645" x="3408363" y="4724400"/>
          <p14:tracePt t="163653" x="3365500" y="4724400"/>
          <p14:tracePt t="163661" x="3340100" y="4724400"/>
          <p14:tracePt t="163669" x="3314700" y="4724400"/>
          <p14:tracePt t="163678" x="3279775" y="4724400"/>
          <p14:tracePt t="163686" x="3246438" y="4724400"/>
          <p14:tracePt t="163693" x="3228975" y="4724400"/>
          <p14:tracePt t="163703" x="3211513" y="4724400"/>
          <p14:tracePt t="163710" x="3203575" y="4724400"/>
          <p14:tracePt t="163718" x="3186113" y="4724400"/>
          <p14:tracePt t="163726" x="3170238" y="4724400"/>
          <p14:tracePt t="163742" x="3160713" y="4724400"/>
          <p14:tracePt t="163751" x="3144838" y="4724400"/>
          <p14:tracePt t="163766" x="3127375" y="4724400"/>
          <p14:tracePt t="163789" x="3119438" y="4724400"/>
          <p14:tracePt t="163797" x="3109913" y="4724400"/>
          <p14:tracePt t="163807" x="3094038" y="4724400"/>
          <p14:tracePt t="163821" x="3067050" y="4724400"/>
          <p14:tracePt t="163830" x="3059113" y="4724400"/>
          <p14:tracePt t="163853" x="2974975" y="4716463"/>
          <p14:tracePt t="163861" x="2957513" y="4716463"/>
          <p14:tracePt t="163870" x="2932113" y="4716463"/>
          <p14:tracePt t="163877" x="2906713" y="4708525"/>
          <p14:tracePt t="163886" x="2897188" y="4708525"/>
          <p14:tracePt t="163892" x="2881313" y="4708525"/>
          <p14:tracePt t="163903" x="2863850" y="4699000"/>
          <p14:tracePt t="163910" x="2846388" y="4699000"/>
          <p14:tracePt t="163920" x="2820988" y="4691063"/>
          <p14:tracePt t="163926" x="2805113" y="4691063"/>
          <p14:tracePt t="163940" x="2787650" y="4691063"/>
          <p14:tracePt t="163951" x="2778125" y="4691063"/>
          <p14:tracePt t="163956" x="2770188" y="4691063"/>
          <p14:tracePt t="163965" x="2762250" y="4691063"/>
          <p14:tracePt t="163972" x="2752725" y="4691063"/>
          <p14:tracePt t="163980" x="2744788" y="4691063"/>
          <p14:tracePt t="163989" x="2727325" y="4691063"/>
          <p14:tracePt t="163996" x="2711450" y="4691063"/>
          <p14:tracePt t="164005" x="2693988" y="4691063"/>
          <p14:tracePt t="164013" x="2686050" y="4691063"/>
          <p14:tracePt t="164021" x="2668588" y="4683125"/>
          <p14:tracePt t="164030" x="2643188" y="4683125"/>
          <p14:tracePt t="164036" x="2633663" y="4683125"/>
          <p14:tracePt t="164045" x="2608263" y="4683125"/>
          <p14:tracePt t="164053" x="2600325" y="4683125"/>
          <p14:tracePt t="164061" x="2582863" y="4683125"/>
          <p14:tracePt t="164070" x="2557463" y="4683125"/>
          <p14:tracePt t="164086" x="2532063" y="4683125"/>
          <p14:tracePt t="164093" x="2524125" y="4683125"/>
          <p14:tracePt t="164103" x="2516188" y="4683125"/>
          <p14:tracePt t="164110" x="2498725" y="4683125"/>
          <p14:tracePt t="164151" x="2481263" y="4683125"/>
          <p14:tracePt t="164167" x="2473325" y="4683125"/>
          <p14:tracePt t="164189" x="2463800" y="4683125"/>
          <p14:tracePt t="164220" x="2455863" y="4683125"/>
          <p14:tracePt t="164636" x="2473325" y="4683125"/>
          <p14:tracePt t="164661" x="2489200" y="4691063"/>
          <p14:tracePt t="164670" x="2498725" y="4691063"/>
          <p14:tracePt t="164678" x="2506663" y="4691063"/>
          <p14:tracePt t="164686" x="2524125" y="4699000"/>
          <p14:tracePt t="164703" x="2541588" y="4699000"/>
          <p14:tracePt t="164720" x="2557463" y="4699000"/>
          <p14:tracePt t="164725" x="2566988" y="4699000"/>
          <p14:tracePt t="164735" x="2574925" y="4699000"/>
          <p14:tracePt t="164742" x="2582863" y="4699000"/>
          <p14:tracePt t="164751" x="2592388" y="4699000"/>
          <p14:tracePt t="164757" x="2617788" y="4699000"/>
          <p14:tracePt t="164765" x="2625725" y="4699000"/>
          <p14:tracePt t="164780" x="2633663" y="4699000"/>
          <p14:tracePt t="164789" x="2651125" y="4699000"/>
          <p14:tracePt t="164796" x="2660650" y="4699000"/>
          <p14:tracePt t="164804" x="2676525" y="4699000"/>
          <p14:tracePt t="164814" x="2686050" y="4699000"/>
          <p14:tracePt t="164820" x="2693988" y="4699000"/>
          <p14:tracePt t="164830" x="2701925" y="4699000"/>
          <p14:tracePt t="164837" x="2711450" y="4699000"/>
          <p14:tracePt t="164845" x="2719388" y="4699000"/>
          <p14:tracePt t="164853" x="2727325" y="4699000"/>
          <p14:tracePt t="164869" x="2744788" y="4699000"/>
          <p14:tracePt t="164877" x="2752725" y="4699000"/>
          <p14:tracePt t="164965" x="2762250" y="4699000"/>
          <p14:tracePt t="164980" x="2770188" y="4699000"/>
          <p14:tracePt t="165093" x="2778125" y="4699000"/>
          <p14:tracePt t="165149" x="2787650" y="4699000"/>
          <p14:tracePt t="165167" x="2795588" y="4699000"/>
          <p14:tracePt t="165749" x="2795588" y="4716463"/>
          <p14:tracePt t="167438" x="2795588" y="4708525"/>
          <p14:tracePt t="167460" x="2795588" y="4699000"/>
          <p14:tracePt t="167471" x="2795588" y="4691063"/>
          <p14:tracePt t="167629" x="2795588" y="4683125"/>
          <p14:tracePt t="167702" x="2795588" y="4673600"/>
          <p14:tracePt t="167782" x="2795588" y="4657725"/>
          <p14:tracePt t="167813" x="2805113" y="4657725"/>
          <p14:tracePt t="167886" x="2813050" y="4648200"/>
          <p14:tracePt t="167893" x="2813050" y="4640263"/>
          <p14:tracePt t="167919" x="2820988" y="4630738"/>
          <p14:tracePt t="168006" x="2830513" y="4630738"/>
          <p14:tracePt t="168054" x="2846388" y="4630738"/>
          <p14:tracePt t="168086" x="2855913" y="4630738"/>
          <p14:tracePt t="168094" x="2863850" y="4630738"/>
          <p14:tracePt t="168103" x="2871788" y="4630738"/>
          <p14:tracePt t="168109" x="2881313" y="4630738"/>
          <p14:tracePt t="168119" x="2889250" y="4630738"/>
          <p14:tracePt t="168125" x="2897188" y="4630738"/>
          <p14:tracePt t="168134" x="2922588" y="4640263"/>
          <p14:tracePt t="168141" x="2949575" y="4648200"/>
          <p14:tracePt t="168156" x="2957513" y="4648200"/>
          <p14:tracePt t="168165" x="2974975" y="4665663"/>
          <p14:tracePt t="168173" x="2990850" y="4665663"/>
          <p14:tracePt t="168182" x="3000375" y="4665663"/>
          <p14:tracePt t="168188" x="3025775" y="4665663"/>
          <p14:tracePt t="168197" x="3051175" y="4665663"/>
          <p14:tracePt t="168213" x="3084513" y="4673600"/>
          <p14:tracePt t="168222" x="3109913" y="4673600"/>
          <p14:tracePt t="168230" x="3144838" y="4673600"/>
          <p14:tracePt t="168249" x="3221038" y="4673600"/>
          <p14:tracePt t="168256" x="3263900" y="4673600"/>
          <p14:tracePt t="168261" x="3305175" y="4673600"/>
          <p14:tracePt t="168272" x="3365500" y="4665663"/>
          <p14:tracePt t="168278" x="3424238" y="4657725"/>
          <p14:tracePt t="168288" x="3502025" y="4648200"/>
          <p14:tracePt t="168293" x="3568700" y="4630738"/>
          <p14:tracePt t="168304" x="3679825" y="4597400"/>
          <p14:tracePt t="168310" x="3763963" y="4572000"/>
          <p14:tracePt t="168319" x="3867150" y="4529138"/>
          <p14:tracePt t="168326" x="3960813" y="4478338"/>
          <p14:tracePt t="168333" x="4044950" y="4445000"/>
          <p14:tracePt t="168342" x="4138613" y="4402138"/>
          <p14:tracePt t="168348" x="4232275" y="4333875"/>
          <p14:tracePt t="168357" x="4316413" y="4275138"/>
          <p14:tracePt t="168365" x="4410075" y="4214813"/>
          <p14:tracePt t="168373" x="4521200" y="4146550"/>
          <p14:tracePt t="168382" x="4605338" y="4105275"/>
          <p14:tracePt t="168389" x="4699000" y="4044950"/>
          <p14:tracePt t="168397" x="4775200" y="3976688"/>
          <p14:tracePt t="168404" x="4843463" y="3925888"/>
          <p14:tracePt t="168413" x="4894263" y="3892550"/>
          <p14:tracePt t="168421" x="4972050" y="3816350"/>
          <p14:tracePt t="168430" x="5038725" y="3763963"/>
          <p14:tracePt t="168437" x="5091113" y="3705225"/>
          <p14:tracePt t="168445" x="5141913" y="3671888"/>
          <p14:tracePt t="168454" x="5192713" y="3603625"/>
          <p14:tracePt t="168460" x="5208588" y="3568700"/>
          <p14:tracePt t="168471" x="5251450" y="3517900"/>
          <p14:tracePt t="168476" x="5286375" y="3467100"/>
          <p14:tracePt t="168488" x="5302250" y="3416300"/>
          <p14:tracePt t="168492" x="5327650" y="3390900"/>
          <p14:tracePt t="168504" x="5370513" y="3330575"/>
          <p14:tracePt t="168508" x="5387975" y="3305175"/>
          <p14:tracePt t="168518" x="5405438" y="3279775"/>
          <p14:tracePt t="168524" x="5421313" y="3246438"/>
          <p14:tracePt t="168533" x="5430838" y="3221038"/>
          <p14:tracePt t="168540" x="5446713" y="3211513"/>
          <p14:tracePt t="168548" x="5464175" y="3178175"/>
          <p14:tracePt t="168556" x="5481638" y="3152775"/>
          <p14:tracePt t="168565" x="5481638" y="3135313"/>
          <p14:tracePt t="168573" x="5507038" y="3101975"/>
          <p14:tracePt t="168581" x="5514975" y="3076575"/>
          <p14:tracePt t="168588" x="5532438" y="3059113"/>
          <p14:tracePt t="168596" x="5540375" y="3041650"/>
          <p14:tracePt t="168604" x="5557838" y="3025775"/>
          <p14:tracePt t="168612" x="5565775" y="3000375"/>
          <p14:tracePt t="168621" x="5583238" y="2965450"/>
          <p14:tracePt t="168628" x="5600700" y="2932113"/>
          <p14:tracePt t="168637" x="5608638" y="2922588"/>
          <p14:tracePt t="168644" x="5616575" y="2906713"/>
          <p14:tracePt t="168654" x="5634038" y="2881313"/>
          <p14:tracePt t="168660" x="5651500" y="2855913"/>
          <p14:tracePt t="168672" x="5659438" y="2838450"/>
          <p14:tracePt t="168678" x="5668963" y="2820988"/>
          <p14:tracePt t="168687" x="5684838" y="2795588"/>
          <p14:tracePt t="168693" x="5684838" y="2778125"/>
          <p14:tracePt t="168703" x="5684838" y="2770188"/>
          <p14:tracePt t="168709" x="5694363" y="2744788"/>
          <p14:tracePt t="168719" x="5694363" y="2727325"/>
          <p14:tracePt t="168726" x="5702300" y="2711450"/>
          <p14:tracePt t="168732" x="5702300" y="2693988"/>
          <p14:tracePt t="168741" x="5710238" y="2668588"/>
          <p14:tracePt t="168749" x="5710238" y="2660650"/>
          <p14:tracePt t="168757" x="5710238" y="2643188"/>
          <p14:tracePt t="168765" x="5710238" y="2617788"/>
          <p14:tracePt t="168773" x="5710238" y="2600325"/>
          <p14:tracePt t="168782" x="5710238" y="2582863"/>
          <p14:tracePt t="168789" x="5710238" y="2557463"/>
          <p14:tracePt t="168797" x="5710238" y="2541588"/>
          <p14:tracePt t="168804" x="5710238" y="2524125"/>
          <p14:tracePt t="168813" x="5710238" y="2516188"/>
          <p14:tracePt t="168822" x="5710238" y="2489200"/>
          <p14:tracePt t="168830" x="5710238" y="2463800"/>
          <p14:tracePt t="168838" x="5710238" y="2455863"/>
          <p14:tracePt t="168845" x="5710238" y="2447925"/>
          <p14:tracePt t="168855" x="5710238" y="2430463"/>
          <p14:tracePt t="168862" x="5710238" y="2413000"/>
          <p14:tracePt t="168872" x="5719763" y="2387600"/>
          <p14:tracePt t="168877" x="5727700" y="2371725"/>
          <p14:tracePt t="168888" x="5727700" y="2362200"/>
          <p14:tracePt t="168892" x="5727700" y="2344738"/>
          <p14:tracePt t="168903" x="5727700" y="2336800"/>
          <p14:tracePt t="168910" x="5727700" y="2328863"/>
          <p14:tracePt t="168919" x="5727700" y="2319338"/>
          <p14:tracePt t="168925" x="5727700" y="2311400"/>
          <p14:tracePt t="168932" x="5727700" y="2303463"/>
          <p14:tracePt t="168942" x="5727700" y="2293938"/>
          <p14:tracePt t="168949" x="5727700" y="2286000"/>
          <p14:tracePt t="169239" x="5727700" y="2278063"/>
          <p14:tracePt t="169246" x="5735638" y="2268538"/>
          <p14:tracePt t="169293" x="5745163" y="2260600"/>
          <p14:tracePt t="169324" x="5753100" y="2243138"/>
          <p14:tracePt t="169342" x="5761038" y="2243138"/>
          <p14:tracePt t="169446" x="5761038" y="2235200"/>
          <p14:tracePt t="169517" x="5761038" y="2227263"/>
          <p14:tracePt t="169589" x="5761038" y="2217738"/>
          <p14:tracePt t="169933" x="5761038" y="2227263"/>
          <p14:tracePt t="169949" x="5761038" y="2235200"/>
          <p14:tracePt t="169965" x="5761038" y="2252663"/>
          <p14:tracePt t="169973" x="5761038" y="2260600"/>
          <p14:tracePt t="169981" x="5761038" y="2268538"/>
          <p14:tracePt t="169990" x="5761038" y="2293938"/>
          <p14:tracePt t="169996" x="5761038" y="2319338"/>
          <p14:tracePt t="170005" x="5753100" y="2319338"/>
          <p14:tracePt t="170013" x="5753100" y="2344738"/>
          <p14:tracePt t="170021" x="5753100" y="2354263"/>
          <p14:tracePt t="170030" x="5735638" y="2379663"/>
          <p14:tracePt t="170038" x="5735638" y="2397125"/>
          <p14:tracePt t="170055" x="5727700" y="2430463"/>
          <p14:tracePt t="170071" x="5727700" y="2447925"/>
          <p14:tracePt t="170077" x="5719763" y="2473325"/>
          <p14:tracePt t="170088" x="5719763" y="2481263"/>
          <p14:tracePt t="170093" x="5719763" y="2489200"/>
          <p14:tracePt t="170104" x="5719763" y="2506663"/>
          <p14:tracePt t="170116" x="5719763" y="2524125"/>
          <p14:tracePt t="170133" x="5719763" y="2532063"/>
          <p14:tracePt t="170142" x="5719763" y="2541588"/>
          <p14:tracePt t="170149" x="5719763" y="2549525"/>
          <p14:tracePt t="170181" x="5719763" y="2557463"/>
          <p14:tracePt t="170190" x="5719763" y="2566988"/>
          <p14:tracePt t="170206" x="5727700" y="2566988"/>
          <p14:tracePt t="170222" x="5745163" y="2566988"/>
          <p14:tracePt t="170233" x="5753100" y="2566988"/>
          <p14:tracePt t="170239" x="5761038" y="2566988"/>
          <p14:tracePt t="170246" x="5770563" y="2566988"/>
          <p14:tracePt t="170256" x="5778500" y="2566988"/>
          <p14:tracePt t="170261" x="5788025" y="2566988"/>
          <p14:tracePt t="170277" x="5795963" y="2566988"/>
          <p14:tracePt t="170288" x="5813425" y="2566988"/>
          <p14:tracePt t="170293" x="5829300" y="2566988"/>
          <p14:tracePt t="170304" x="5846763" y="2557463"/>
          <p14:tracePt t="170310" x="5854700" y="2549525"/>
          <p14:tracePt t="170316" x="5864225" y="2549525"/>
          <p14:tracePt t="170325" x="5889625" y="2532063"/>
          <p14:tracePt t="170333" x="5897563" y="2532063"/>
          <p14:tracePt t="170342" x="5915025" y="2516188"/>
          <p14:tracePt t="170349" x="5922963" y="2506663"/>
          <p14:tracePt t="170357" x="5940425" y="2498725"/>
          <p14:tracePt t="170366" x="5940425" y="2489200"/>
          <p14:tracePt t="170373" x="5965825" y="2473325"/>
          <p14:tracePt t="170381" x="5973763" y="2463800"/>
          <p14:tracePt t="170389" x="5983288" y="2447925"/>
          <p14:tracePt t="170396" x="5991225" y="2438400"/>
          <p14:tracePt t="170405" x="5999163" y="2430463"/>
          <p14:tracePt t="170413" x="5999163" y="2422525"/>
          <p14:tracePt t="170429" x="6008688" y="2413000"/>
          <p14:tracePt t="170439" x="6008688" y="2405063"/>
          <p14:tracePt t="170446" x="6008688" y="2397125"/>
          <p14:tracePt t="170471" x="6016625" y="2387600"/>
          <p14:tracePt t="170478" x="6016625" y="2371725"/>
          <p14:tracePt t="170504" x="6016625" y="2362200"/>
          <p14:tracePt t="170510" x="6016625" y="2354263"/>
          <p14:tracePt t="170525" x="6016625" y="2344738"/>
          <p14:tracePt t="170532" x="6016625" y="2328863"/>
          <p14:tracePt t="170573" x="6016625" y="2319338"/>
          <p14:tracePt t="170581" x="6016625" y="2311400"/>
          <p14:tracePt t="170597" x="6008688" y="2303463"/>
          <p14:tracePt t="170662" x="5999163" y="2293938"/>
          <p14:tracePt t="170718" x="5999163" y="2286000"/>
          <p14:tracePt t="170766" x="5999163" y="2278063"/>
          <p14:tracePt t="171294" x="5999163" y="2268538"/>
          <p14:tracePt t="171310" x="5999163" y="2278063"/>
          <p14:tracePt t="171316" x="5999163" y="2293938"/>
          <p14:tracePt t="171325" x="5999163" y="2303463"/>
          <p14:tracePt t="171333" x="5999163" y="2319338"/>
          <p14:tracePt t="171341" x="6008688" y="2336800"/>
          <p14:tracePt t="171350" x="6008688" y="2354263"/>
          <p14:tracePt t="171356" x="6008688" y="2362200"/>
          <p14:tracePt t="171364" x="6008688" y="2379663"/>
          <p14:tracePt t="171381" x="6008688" y="2397125"/>
          <p14:tracePt t="171389" x="6008688" y="2405063"/>
          <p14:tracePt t="171405" x="6008688" y="2413000"/>
          <p14:tracePt t="171413" x="6008688" y="2422525"/>
          <p14:tracePt t="171430" x="6008688" y="2430463"/>
          <p14:tracePt t="171440" x="6008688" y="2438400"/>
          <p14:tracePt t="171446" x="6008688" y="2447925"/>
          <p14:tracePt t="171502" x="6016625" y="2463800"/>
          <p14:tracePt t="171550" x="6016625" y="2473325"/>
          <p14:tracePt t="171565" x="6024563" y="2473325"/>
          <p14:tracePt t="171750" x="6034088" y="2481263"/>
          <p14:tracePt t="171765" x="6042025" y="2481263"/>
          <p14:tracePt t="171773" x="6049963" y="2481263"/>
          <p14:tracePt t="171781" x="6059488" y="2481263"/>
          <p14:tracePt t="171789" x="6067425" y="2481263"/>
          <p14:tracePt t="171798" x="6076950" y="2481263"/>
          <p14:tracePt t="171813" x="6084888" y="2481263"/>
          <p14:tracePt t="171822" x="6092825" y="2481263"/>
          <p14:tracePt t="171829" x="6102350" y="2463800"/>
          <p14:tracePt t="171839" x="6110288" y="2463800"/>
          <p14:tracePt t="171846" x="6127750" y="2455863"/>
          <p14:tracePt t="171855" x="6135688" y="2438400"/>
          <p14:tracePt t="171872" x="6143625" y="2438400"/>
          <p14:tracePt t="171878" x="6161088" y="2422525"/>
          <p14:tracePt t="171887" x="6169025" y="2405063"/>
          <p14:tracePt t="171893" x="6178550" y="2405063"/>
          <p14:tracePt t="171900" x="6186488" y="2387600"/>
          <p14:tracePt t="171910" x="6194425" y="2379663"/>
          <p14:tracePt t="171925" x="6203950" y="2371725"/>
          <p14:tracePt t="171933" x="6211888" y="2354263"/>
          <p14:tracePt t="171941" x="6221413" y="2354263"/>
          <p14:tracePt t="171949" x="6221413" y="2344738"/>
          <p14:tracePt t="171957" x="6237288" y="2328863"/>
          <p14:tracePt t="171981" x="6246813" y="2319338"/>
          <p14:tracePt t="171989" x="6246813" y="2303463"/>
          <p14:tracePt t="172007" x="6254750" y="2303463"/>
          <p14:tracePt t="172012" x="6254750" y="2293938"/>
          <p14:tracePt t="172044" x="6262688" y="2278063"/>
          <p14:tracePt t="172140" x="6262688" y="2260600"/>
          <p14:tracePt t="172164" x="6262688" y="2252663"/>
          <p14:tracePt t="172534" x="6272213" y="2252663"/>
          <p14:tracePt t="172557" x="6280150" y="2260600"/>
          <p14:tracePt t="172564" x="6280150" y="2268538"/>
          <p14:tracePt t="172574" x="6288088" y="2278063"/>
          <p14:tracePt t="172582" x="6288088" y="2286000"/>
          <p14:tracePt t="172590" x="6297613" y="2293938"/>
          <p14:tracePt t="172608" x="6297613" y="2303463"/>
          <p14:tracePt t="172613" x="6297613" y="2311400"/>
          <p14:tracePt t="172623" x="6297613" y="2319338"/>
          <p14:tracePt t="172628" x="6297613" y="2328863"/>
          <p14:tracePt t="172639" x="6305550" y="2336800"/>
          <p14:tracePt t="172644" x="6305550" y="2344738"/>
          <p14:tracePt t="172656" x="6313488" y="2354263"/>
          <p14:tracePt t="172671" x="6313488" y="2371725"/>
          <p14:tracePt t="172684" x="6313488" y="2387600"/>
          <p14:tracePt t="172692" x="6323013" y="2397125"/>
          <p14:tracePt t="172701" x="6323013" y="2405063"/>
          <p14:tracePt t="172708" x="6323013" y="2413000"/>
          <p14:tracePt t="172724" x="6323013" y="2422525"/>
          <p14:tracePt t="172772" x="6323013" y="2430463"/>
          <p14:tracePt t="172789" x="6330950" y="2447925"/>
          <p14:tracePt t="172813" x="6338888" y="2455863"/>
          <p14:tracePt t="172846" x="6348413" y="2463800"/>
          <p14:tracePt t="172965" x="6356350" y="2463800"/>
          <p14:tracePt t="172981" x="6365875" y="2463800"/>
          <p14:tracePt t="173022" x="6373813" y="2463800"/>
          <p14:tracePt t="173029" x="6381750" y="2463800"/>
          <p14:tracePt t="173040" x="6391275" y="2463800"/>
          <p14:tracePt t="173056" x="6407150" y="2455863"/>
          <p14:tracePt t="173060" x="6416675" y="2447925"/>
          <p14:tracePt t="173069" x="6424613" y="2438400"/>
          <p14:tracePt t="173076" x="6424613" y="2430463"/>
          <p14:tracePt t="173084" x="6424613" y="2422525"/>
          <p14:tracePt t="173093" x="6432550" y="2397125"/>
          <p14:tracePt t="173101" x="6442075" y="2387600"/>
          <p14:tracePt t="173108" x="6442075" y="2379663"/>
          <p14:tracePt t="173117" x="6450013" y="2362200"/>
          <p14:tracePt t="173125" x="6450013" y="2344738"/>
          <p14:tracePt t="173142" x="6450013" y="2328863"/>
          <p14:tracePt t="173149" x="6457950" y="2311400"/>
          <p14:tracePt t="173157" x="6467475" y="2303463"/>
          <p14:tracePt t="173165" x="6467475" y="2286000"/>
          <p14:tracePt t="173174" x="6467475" y="2278063"/>
          <p14:tracePt t="173198" x="6467475" y="2268538"/>
          <p14:tracePt t="173207" x="6467475" y="2260600"/>
          <p14:tracePt t="173223" x="6467475" y="2252663"/>
          <p14:tracePt t="173239" x="6475413" y="2235200"/>
          <p14:tracePt t="173253" x="6483350" y="2227263"/>
          <p14:tracePt t="173285" x="6483350" y="2217738"/>
          <p14:tracePt t="173694" x="6483350" y="2227263"/>
          <p14:tracePt t="173718" x="6483350" y="2235200"/>
          <p14:tracePt t="173781" x="6483350" y="2243138"/>
          <p14:tracePt t="173797" x="6483350" y="2252663"/>
          <p14:tracePt t="173806" x="6483350" y="2260600"/>
          <p14:tracePt t="173830" x="6483350" y="2278063"/>
          <p14:tracePt t="173856" x="6483350" y="2286000"/>
          <p14:tracePt t="173862" x="6483350" y="2293938"/>
          <p14:tracePt t="173871" x="6483350" y="2303463"/>
          <p14:tracePt t="173893" x="6483350" y="2311400"/>
          <p14:tracePt t="173901" x="6492875" y="2328863"/>
          <p14:tracePt t="173917" x="6500813" y="2336800"/>
          <p14:tracePt t="173925" x="6500813" y="2344738"/>
          <p14:tracePt t="173933" x="6510338" y="2354263"/>
          <p14:tracePt t="173949" x="6518275" y="2371725"/>
          <p14:tracePt t="173966" x="6526213" y="2379663"/>
          <p14:tracePt t="173973" x="6526213" y="2387600"/>
          <p14:tracePt t="173982" x="6543675" y="2405063"/>
          <p14:tracePt t="173991" x="6551613" y="2413000"/>
          <p14:tracePt t="173997" x="6551613" y="2422525"/>
          <p14:tracePt t="174007" x="6561138" y="2430463"/>
          <p14:tracePt t="174012" x="6569075" y="2438400"/>
          <p14:tracePt t="174030" x="6577013" y="2447925"/>
          <p14:tracePt t="174039" x="6586538" y="2455863"/>
          <p14:tracePt t="174118" x="6594475" y="2463800"/>
          <p14:tracePt t="174158" x="6602413" y="2463800"/>
          <p14:tracePt t="174173" x="6611938" y="2463800"/>
          <p14:tracePt t="174182" x="6619875" y="2463800"/>
          <p14:tracePt t="174190" x="6627813" y="2455863"/>
          <p14:tracePt t="174197" x="6637338" y="2447925"/>
          <p14:tracePt t="174213" x="6645275" y="2422525"/>
          <p14:tracePt t="174223" x="6662738" y="2405063"/>
          <p14:tracePt t="174234" x="6670675" y="2397125"/>
          <p14:tracePt t="174240" x="6680200" y="2371725"/>
          <p14:tracePt t="174246" x="6688138" y="2362200"/>
          <p14:tracePt t="174252" x="6688138" y="2344738"/>
          <p14:tracePt t="174261" x="6696075" y="2319338"/>
          <p14:tracePt t="174268" x="6705600" y="2303463"/>
          <p14:tracePt t="174277" x="6705600" y="2286000"/>
          <p14:tracePt t="174284" x="6713538" y="2278063"/>
          <p14:tracePt t="174293" x="6721475" y="2260600"/>
          <p14:tracePt t="174309" x="6721475" y="2243138"/>
          <p14:tracePt t="174318" x="6721475" y="2235200"/>
          <p14:tracePt t="174485" x="6731000" y="2235200"/>
          <p14:tracePt t="174493" x="6738938" y="2235200"/>
          <p14:tracePt t="174500" x="6746875" y="2243138"/>
          <p14:tracePt t="174510" x="6746875" y="2252663"/>
          <p14:tracePt t="174518" x="6756400" y="2252663"/>
          <p14:tracePt t="174526" x="6764338" y="2260600"/>
          <p14:tracePt t="174533" x="6764338" y="2268538"/>
          <p14:tracePt t="174542" x="6781800" y="2278063"/>
          <p14:tracePt t="174557" x="6789738" y="2286000"/>
          <p14:tracePt t="174566" x="6789738" y="2293938"/>
          <p14:tracePt t="174590" x="6815138" y="2303463"/>
          <p14:tracePt t="174623" x="6824663" y="2303463"/>
          <p14:tracePt t="174646" x="6840538" y="2303463"/>
          <p14:tracePt t="174676" x="6858000" y="2303463"/>
          <p14:tracePt t="174684" x="6875463" y="2303463"/>
          <p14:tracePt t="174693" x="6875463" y="2293938"/>
          <p14:tracePt t="174708" x="6883400" y="2286000"/>
          <p14:tracePt t="174717" x="6900863" y="2286000"/>
          <p14:tracePt t="174724" x="6908800" y="2278063"/>
          <p14:tracePt t="174732" x="6916738" y="2278063"/>
          <p14:tracePt t="174740" x="6926263" y="2278063"/>
          <p14:tracePt t="174748" x="6934200" y="2268538"/>
          <p14:tracePt t="174758" x="6934200" y="2260600"/>
          <p14:tracePt t="174764" x="6943725" y="2260600"/>
          <p14:tracePt t="174917" x="6951663" y="2260600"/>
          <p14:tracePt t="174933" x="6959600" y="2260600"/>
          <p14:tracePt t="174941" x="6977063" y="2260600"/>
          <p14:tracePt t="174957" x="6994525" y="2260600"/>
          <p14:tracePt t="174966" x="7002463" y="2260600"/>
          <p14:tracePt t="174973" x="7010400" y="2260600"/>
          <p14:tracePt t="174991" x="7019925" y="2260600"/>
          <p14:tracePt t="175008" x="7027863" y="2260600"/>
          <p14:tracePt t="175023" x="7035800" y="2260600"/>
          <p14:tracePt t="175046" x="7045325" y="2260600"/>
          <p14:tracePt t="175077" x="7053263" y="2260600"/>
          <p14:tracePt t="175092" x="7061200" y="2260600"/>
          <p14:tracePt t="175108" x="7070725" y="2260600"/>
          <p14:tracePt t="175613" x="7078663" y="2260600"/>
          <p14:tracePt t="175678" x="7078663" y="2268538"/>
          <p14:tracePt t="175702" x="7070725" y="2268538"/>
          <p14:tracePt t="175717" x="7053263" y="2286000"/>
          <p14:tracePt t="175733" x="7045325" y="2286000"/>
          <p14:tracePt t="175741" x="7035800" y="2303463"/>
          <p14:tracePt t="175749" x="7019925" y="2303463"/>
          <p14:tracePt t="175757" x="7002463" y="2311400"/>
          <p14:tracePt t="175765" x="6994525" y="2328863"/>
          <p14:tracePt t="175775" x="6977063" y="2336800"/>
          <p14:tracePt t="175781" x="6959600" y="2354263"/>
          <p14:tracePt t="175790" x="6934200" y="2362200"/>
          <p14:tracePt t="175798" x="6926263" y="2371725"/>
          <p14:tracePt t="175807" x="6900863" y="2387600"/>
          <p14:tracePt t="175813" x="6891338" y="2397125"/>
          <p14:tracePt t="175823" x="6875463" y="2413000"/>
          <p14:tracePt t="175830" x="6850063" y="2430463"/>
          <p14:tracePt t="175840" x="6824663" y="2455863"/>
          <p14:tracePt t="175846" x="6807200" y="2473325"/>
          <p14:tracePt t="175852" x="6772275" y="2498725"/>
          <p14:tracePt t="175862" x="6746875" y="2524125"/>
          <p14:tracePt t="175868" x="6713538" y="2549525"/>
          <p14:tracePt t="175878" x="6680200" y="2574925"/>
          <p14:tracePt t="175885" x="6654800" y="2600325"/>
          <p14:tracePt t="175893" x="6602413" y="2633663"/>
          <p14:tracePt t="175902" x="6551613" y="2660650"/>
          <p14:tracePt t="175909" x="6500813" y="2693988"/>
          <p14:tracePt t="175917" x="6450013" y="2736850"/>
          <p14:tracePt t="175925" x="6391275" y="2778125"/>
          <p14:tracePt t="175933" x="6305550" y="2830513"/>
          <p14:tracePt t="175942" x="6254750" y="2871788"/>
          <p14:tracePt t="175948" x="6178550" y="2914650"/>
          <p14:tracePt t="175958" x="6102350" y="2974975"/>
          <p14:tracePt t="175965" x="6008688" y="3033713"/>
          <p14:tracePt t="175974" x="5905500" y="3101975"/>
          <p14:tracePt t="175981" x="5803900" y="3144838"/>
          <p14:tracePt t="175991" x="5684838" y="3221038"/>
          <p14:tracePt t="175998" x="5608638" y="3271838"/>
          <p14:tracePt t="176008" x="5514975" y="3314700"/>
          <p14:tracePt t="176013" x="5464175" y="3348038"/>
          <p14:tracePt t="176023" x="5405438" y="3390900"/>
          <p14:tracePt t="176030" x="5380038" y="3408363"/>
          <p14:tracePt t="176039" x="5380038" y="3416300"/>
          <p14:tracePt t="176060" x="5395913" y="3424238"/>
          <p14:tracePt t="176068" x="5405438" y="3424238"/>
          <p14:tracePt t="176078" x="5421313" y="3424238"/>
          <p14:tracePt t="176085" x="5446713" y="3424238"/>
          <p14:tracePt t="176093" x="5456238" y="3424238"/>
          <p14:tracePt t="176325" x="5464175" y="3424238"/>
          <p14:tracePt t="176350" x="5456238" y="3424238"/>
          <p14:tracePt t="176358" x="5438775" y="3424238"/>
          <p14:tracePt t="176364" x="5413375" y="3416300"/>
          <p14:tracePt t="176376" x="5370513" y="3408363"/>
          <p14:tracePt t="176381" x="5353050" y="3408363"/>
          <p14:tracePt t="176391" x="5302250" y="3390900"/>
          <p14:tracePt t="176397" x="5260975" y="3390900"/>
          <p14:tracePt t="176407" x="5218113" y="3390900"/>
          <p14:tracePt t="176413" x="5175250" y="3390900"/>
          <p14:tracePt t="176424" x="5132388" y="3390900"/>
          <p14:tracePt t="176430" x="5073650" y="3390900"/>
          <p14:tracePt t="176438" x="5013325" y="3390900"/>
          <p14:tracePt t="176445" x="4954588" y="3398838"/>
          <p14:tracePt t="176452" x="4878388" y="3416300"/>
          <p14:tracePt t="176462" x="4810125" y="3416300"/>
          <p14:tracePt t="176469" x="4759325" y="3433763"/>
          <p14:tracePt t="176478" x="4716463" y="3441700"/>
          <p14:tracePt t="176485" x="4699000" y="3441700"/>
          <p14:tracePt t="176493" x="4691063" y="3441700"/>
          <p14:tracePt t="176502" x="4683125" y="3441700"/>
          <p14:tracePt t="176509" x="4640263" y="3441700"/>
          <p14:tracePt t="176517" x="4605338" y="3441700"/>
          <p14:tracePt t="176525" x="4564063" y="3441700"/>
          <p14:tracePt t="176533" x="4521200" y="3441700"/>
          <p14:tracePt t="176542" x="4486275" y="3441700"/>
          <p14:tracePt t="176549" x="4435475" y="3459163"/>
          <p14:tracePt t="176558" x="4427538" y="3467100"/>
          <p14:tracePt t="176565" x="4394200" y="3484563"/>
          <p14:tracePt t="176574" x="4359275" y="3502025"/>
          <p14:tracePt t="176582" x="4333875" y="3509963"/>
          <p14:tracePt t="176592" x="4308475" y="3509963"/>
          <p14:tracePt t="176596" x="4275138" y="3517900"/>
          <p14:tracePt t="176607" x="4265613" y="3517900"/>
          <p14:tracePt t="176612" x="4249738" y="3527425"/>
          <p14:tracePt t="176623" x="4224338" y="3535363"/>
          <p14:tracePt t="176630" x="4197350" y="3543300"/>
          <p14:tracePt t="176637" x="4171950" y="3552825"/>
          <p14:tracePt t="176644" x="4138613" y="3560763"/>
          <p14:tracePt t="176652" x="4105275" y="3568700"/>
          <p14:tracePt t="176662" x="4070350" y="3568700"/>
          <p14:tracePt t="176669" x="4044950" y="3568700"/>
          <p14:tracePt t="176678" x="4011613" y="3568700"/>
          <p14:tracePt t="176686" x="3976688" y="3578225"/>
          <p14:tracePt t="176693" x="3935413" y="3586163"/>
          <p14:tracePt t="176701" x="3883025" y="3594100"/>
          <p14:tracePt t="176709" x="3841750" y="3594100"/>
          <p14:tracePt t="176717" x="3781425" y="3603625"/>
          <p14:tracePt t="176725" x="3722688" y="3611563"/>
          <p14:tracePt t="176732" x="3654425" y="3611563"/>
          <p14:tracePt t="176743" x="3594100" y="3619500"/>
          <p14:tracePt t="176749" x="3543300" y="3619500"/>
          <p14:tracePt t="176759" x="3484563" y="3629025"/>
          <p14:tracePt t="176765" x="3433763" y="3629025"/>
          <p14:tracePt t="176775" x="3382963" y="3629025"/>
          <p14:tracePt t="176781" x="3322638" y="3646488"/>
          <p14:tracePt t="176792" x="3279775" y="3646488"/>
          <p14:tracePt t="176796" x="3254375" y="3646488"/>
          <p14:tracePt t="176807" x="3211513" y="3646488"/>
          <p14:tracePt t="176813" x="3178175" y="3646488"/>
          <p14:tracePt t="176823" x="3135313" y="3646488"/>
          <p14:tracePt t="176829" x="3101975" y="3646488"/>
          <p14:tracePt t="176839" x="3067050" y="3646488"/>
          <p14:tracePt t="176845" x="3051175" y="3646488"/>
          <p14:tracePt t="176853" x="3016250" y="3646488"/>
          <p14:tracePt t="176862" x="2990850" y="3646488"/>
          <p14:tracePt t="176869" x="2974975" y="3646488"/>
          <p14:tracePt t="176877" x="2957513" y="3646488"/>
          <p14:tracePt t="176886" x="2940050" y="3646488"/>
          <p14:tracePt t="176893" x="2932113" y="3646488"/>
          <p14:tracePt t="176901" x="2922588" y="3646488"/>
          <p14:tracePt t="176910" x="2906713" y="3646488"/>
          <p14:tracePt t="176917" x="2889250" y="3646488"/>
          <p14:tracePt t="176925" x="2863850" y="3646488"/>
          <p14:tracePt t="176933" x="2846388" y="3646488"/>
          <p14:tracePt t="176942" x="2838450" y="3646488"/>
          <p14:tracePt t="176949" x="2830513" y="3646488"/>
          <p14:tracePt t="176959" x="2820988" y="3646488"/>
          <p14:tracePt t="176965" x="2805113" y="3646488"/>
          <p14:tracePt t="176981" x="2787650" y="3646488"/>
          <p14:tracePt t="176991" x="2778125" y="3646488"/>
          <p14:tracePt t="176997" x="2752725" y="3646488"/>
          <p14:tracePt t="177013" x="2727325" y="3636963"/>
          <p14:tracePt t="177024" x="2711450" y="3629025"/>
          <p14:tracePt t="177029" x="2693988" y="3629025"/>
          <p14:tracePt t="177036" x="2676525" y="3619500"/>
          <p14:tracePt t="177045" x="2660650" y="3619500"/>
          <p14:tracePt t="177053" x="2643188" y="3611563"/>
          <p14:tracePt t="177061" x="2625725" y="3611563"/>
          <p14:tracePt t="177069" x="2608263" y="3611563"/>
          <p14:tracePt t="177076" x="2608263" y="3603625"/>
          <p14:tracePt t="177086" x="2600325" y="3603625"/>
          <p14:tracePt t="177109" x="2592388" y="3603625"/>
          <p14:tracePt t="177325" x="2600325" y="3603625"/>
          <p14:tracePt t="177333" x="2608263" y="3603625"/>
          <p14:tracePt t="177343" x="2617788" y="3603625"/>
          <p14:tracePt t="177349" x="2633663" y="3603625"/>
          <p14:tracePt t="177359" x="2651125" y="3603625"/>
          <p14:tracePt t="177366" x="2693988" y="3603625"/>
          <p14:tracePt t="177375" x="2719388" y="3603625"/>
          <p14:tracePt t="177381" x="2744788" y="3603625"/>
          <p14:tracePt t="177391" x="2787650" y="3603625"/>
          <p14:tracePt t="177397" x="2830513" y="3603625"/>
          <p14:tracePt t="177407" x="2889250" y="3603625"/>
          <p14:tracePt t="177413" x="2949575" y="3603625"/>
          <p14:tracePt t="177424" x="3008313" y="3603625"/>
          <p14:tracePt t="177429" x="3094038" y="3603625"/>
          <p14:tracePt t="177436" x="3135313" y="3603625"/>
          <p14:tracePt t="177444" x="3203575" y="3603625"/>
          <p14:tracePt t="177452" x="3279775" y="3603625"/>
          <p14:tracePt t="177460" x="3340100" y="3603625"/>
          <p14:tracePt t="177469" x="3390900" y="3603625"/>
          <p14:tracePt t="177476" x="3433763" y="3603625"/>
          <p14:tracePt t="177486" x="3492500" y="3603625"/>
          <p14:tracePt t="177493" x="3527425" y="3603625"/>
          <p14:tracePt t="177501" x="3552825" y="3603625"/>
          <p14:tracePt t="177509" x="3568700" y="3603625"/>
          <p14:tracePt t="177517" x="3594100" y="3603625"/>
          <p14:tracePt t="177524" x="3611563" y="3603625"/>
          <p14:tracePt t="177542" x="3636963" y="3603625"/>
          <p14:tracePt t="177559" x="3654425" y="3603625"/>
          <p14:tracePt t="177566" x="3662363" y="3603625"/>
          <p14:tracePt t="177576" x="3671888" y="3603625"/>
          <p14:tracePt t="177582" x="3687763" y="3603625"/>
          <p14:tracePt t="177591" x="3697288" y="3603625"/>
          <p14:tracePt t="177598" x="3713163" y="3603625"/>
          <p14:tracePt t="177607" x="3738563" y="3603625"/>
          <p14:tracePt t="177613" x="3748088" y="3603625"/>
          <p14:tracePt t="177623" x="3763963" y="3603625"/>
          <p14:tracePt t="177630" x="3790950" y="3603625"/>
          <p14:tracePt t="177636" x="3798888" y="3603625"/>
          <p14:tracePt t="177645" x="3816350" y="3603625"/>
          <p14:tracePt t="177652" x="3832225" y="3603625"/>
          <p14:tracePt t="177661" x="3841750" y="3603625"/>
          <p14:tracePt t="177669" x="3849688" y="3603625"/>
          <p14:tracePt t="177677" x="3857625" y="3603625"/>
          <p14:tracePt t="177686" x="3867150" y="3603625"/>
          <p14:tracePt t="177693" x="3883025" y="3603625"/>
          <p14:tracePt t="177701" x="3900488" y="3611563"/>
          <p14:tracePt t="177709" x="3917950" y="3611563"/>
          <p14:tracePt t="177717" x="3935413" y="3611563"/>
          <p14:tracePt t="177726" x="3943350" y="3611563"/>
          <p14:tracePt t="177733" x="3968750" y="3611563"/>
          <p14:tracePt t="177742" x="3976688" y="3611563"/>
          <p14:tracePt t="177749" x="3986213" y="3611563"/>
          <p14:tracePt t="177758" x="3994150" y="3611563"/>
          <p14:tracePt t="177766" x="4002088" y="3611563"/>
          <p14:tracePt t="177776" x="4011613" y="3611563"/>
          <p14:tracePt t="177782" x="4027488" y="3611563"/>
          <p14:tracePt t="178821" x="4027488" y="3619500"/>
          <p14:tracePt t="179190" x="4027488" y="3629025"/>
          <p14:tracePt t="179212" x="4019550" y="3646488"/>
          <p14:tracePt t="179229" x="4002088" y="3654425"/>
          <p14:tracePt t="179244" x="3986213" y="3654425"/>
          <p14:tracePt t="179253" x="3951288" y="3671888"/>
          <p14:tracePt t="179262" x="3925888" y="3671888"/>
          <p14:tracePt t="179269" x="3883025" y="3671888"/>
          <p14:tracePt t="179277" x="3857625" y="3671888"/>
          <p14:tracePt t="179285" x="3806825" y="3679825"/>
          <p14:tracePt t="179293" x="3763963" y="3679825"/>
          <p14:tracePt t="179301" x="3705225" y="3679825"/>
          <p14:tracePt t="179310" x="3671888" y="3679825"/>
          <p14:tracePt t="179317" x="3619500" y="3679825"/>
          <p14:tracePt t="179326" x="3586163" y="3679825"/>
          <p14:tracePt t="179333" x="3543300" y="3679825"/>
          <p14:tracePt t="179342" x="3517900" y="3679825"/>
          <p14:tracePt t="179350" x="3502025" y="3679825"/>
          <p14:tracePt t="179360" x="3475038" y="3679825"/>
          <p14:tracePt t="179366" x="3441700" y="3679825"/>
          <p14:tracePt t="179375" x="3398838" y="3679825"/>
          <p14:tracePt t="179381" x="3382963" y="3679825"/>
          <p14:tracePt t="179391" x="3340100" y="3679825"/>
          <p14:tracePt t="179397" x="3305175" y="3679825"/>
          <p14:tracePt t="179405" x="3271838" y="3679825"/>
          <p14:tracePt t="179413" x="3238500" y="3679825"/>
          <p14:tracePt t="179420" x="3211513" y="3679825"/>
          <p14:tracePt t="179429" x="3170238" y="3679825"/>
          <p14:tracePt t="179437" x="3135313" y="3679825"/>
          <p14:tracePt t="179445" x="3101975" y="3679825"/>
          <p14:tracePt t="179454" x="3084513" y="3679825"/>
          <p14:tracePt t="179461" x="3059113" y="3679825"/>
          <p14:tracePt t="179470" x="3033713" y="3679825"/>
          <p14:tracePt t="179476" x="3016250" y="3679825"/>
          <p14:tracePt t="179485" x="2990850" y="3679825"/>
          <p14:tracePt t="179492" x="2965450" y="3679825"/>
          <p14:tracePt t="179500" x="2949575" y="3679825"/>
          <p14:tracePt t="179509" x="2922588" y="3679825"/>
          <p14:tracePt t="179516" x="2897188" y="3679825"/>
          <p14:tracePt t="179527" x="2889250" y="3679825"/>
          <p14:tracePt t="179533" x="2881313" y="3679825"/>
          <p14:tracePt t="179543" x="2871788" y="3679825"/>
          <p14:tracePt t="179559" x="2863850" y="3679825"/>
          <p14:tracePt t="179566" x="2855913" y="3679825"/>
          <p14:tracePt t="179582" x="2846388" y="3679825"/>
          <p14:tracePt t="179607" x="2838450" y="3679825"/>
          <p14:tracePt t="179620" x="2830513" y="3679825"/>
          <p14:tracePt t="179653" x="2820988" y="3679825"/>
          <p14:tracePt t="179885" x="2838450" y="3679825"/>
          <p14:tracePt t="179893" x="2863850" y="3679825"/>
          <p14:tracePt t="179902" x="2881313" y="3687763"/>
          <p14:tracePt t="179909" x="2906713" y="3687763"/>
          <p14:tracePt t="179918" x="2932113" y="3687763"/>
          <p14:tracePt t="179925" x="2949575" y="3687763"/>
          <p14:tracePt t="179933" x="2974975" y="3687763"/>
          <p14:tracePt t="179943" x="3000375" y="3687763"/>
          <p14:tracePt t="179949" x="3008313" y="3687763"/>
          <p14:tracePt t="179959" x="3033713" y="3687763"/>
          <p14:tracePt t="179965" x="3051175" y="3687763"/>
          <p14:tracePt t="179976" x="3067050" y="3687763"/>
          <p14:tracePt t="179981" x="3094038" y="3687763"/>
          <p14:tracePt t="179989" x="3109913" y="3687763"/>
          <p14:tracePt t="180006" x="3135313" y="3687763"/>
          <p14:tracePt t="180013" x="3144838" y="3687763"/>
          <p14:tracePt t="180020" x="3178175" y="3697288"/>
          <p14:tracePt t="180030" x="3195638" y="3697288"/>
          <p14:tracePt t="180037" x="3203575" y="3697288"/>
          <p14:tracePt t="180045" x="3228975" y="3705225"/>
          <p14:tracePt t="180054" x="3254375" y="3705225"/>
          <p14:tracePt t="180062" x="3271838" y="3705225"/>
          <p14:tracePt t="180069" x="3297238" y="3722688"/>
          <p14:tracePt t="180077" x="3322638" y="3722688"/>
          <p14:tracePt t="180085" x="3348038" y="3722688"/>
          <p14:tracePt t="180093" x="3355975" y="3722688"/>
          <p14:tracePt t="180102" x="3373438" y="3722688"/>
          <p14:tracePt t="180110" x="3390900" y="3722688"/>
          <p14:tracePt t="180118" x="3416300" y="3722688"/>
          <p14:tracePt t="180126" x="3441700" y="3722688"/>
          <p14:tracePt t="180133" x="3449638" y="3722688"/>
          <p14:tracePt t="180143" x="3467100" y="3722688"/>
          <p14:tracePt t="180148" x="3492500" y="3722688"/>
          <p14:tracePt t="180159" x="3502025" y="3722688"/>
          <p14:tracePt t="180165" x="3527425" y="3722688"/>
          <p14:tracePt t="180175" x="3543300" y="3722688"/>
          <p14:tracePt t="180182" x="3552825" y="3722688"/>
          <p14:tracePt t="180191" x="3578225" y="3722688"/>
          <p14:tracePt t="180198" x="3586163" y="3722688"/>
          <p14:tracePt t="180205" x="3594100" y="3722688"/>
          <p14:tracePt t="180213" x="3611563" y="3722688"/>
          <p14:tracePt t="180228" x="3629025" y="3722688"/>
          <p14:tracePt t="180237" x="3636963" y="3722688"/>
          <p14:tracePt t="180245" x="3646488" y="3722688"/>
          <p14:tracePt t="180254" x="3662363" y="3722688"/>
          <p14:tracePt t="180261" x="3671888" y="3722688"/>
          <p14:tracePt t="180268" x="3687763" y="3722688"/>
          <p14:tracePt t="180278" x="3697288" y="3722688"/>
          <p14:tracePt t="180285" x="3705225" y="3722688"/>
          <p14:tracePt t="180292" x="3722688" y="3722688"/>
          <p14:tracePt t="180310" x="3738563" y="3722688"/>
          <p14:tracePt t="180317" x="3763963" y="3722688"/>
          <p14:tracePt t="180327" x="3773488" y="3722688"/>
          <p14:tracePt t="180333" x="3798888" y="3722688"/>
          <p14:tracePt t="180343" x="3824288" y="3722688"/>
          <p14:tracePt t="180350" x="3841750" y="3722688"/>
          <p14:tracePt t="180359" x="3867150" y="3722688"/>
          <p14:tracePt t="180365" x="3892550" y="3722688"/>
          <p14:tracePt t="180375" x="3900488" y="3722688"/>
          <p14:tracePt t="180382" x="3925888" y="3722688"/>
          <p14:tracePt t="180390" x="3943350" y="3722688"/>
          <p14:tracePt t="180398" x="3960813" y="3722688"/>
          <p14:tracePt t="180404" x="3994150" y="3722688"/>
          <p14:tracePt t="180413" x="4011613" y="3722688"/>
          <p14:tracePt t="180421" x="4037013" y="3722688"/>
          <p14:tracePt t="180430" x="4062413" y="3722688"/>
          <p14:tracePt t="180437" x="4095750" y="3722688"/>
          <p14:tracePt t="180445" x="4113213" y="3722688"/>
          <p14:tracePt t="180454" x="4146550" y="3722688"/>
          <p14:tracePt t="180462" x="4164013" y="3722688"/>
          <p14:tracePt t="180469" x="4171950" y="3722688"/>
          <p14:tracePt t="180476" x="4197350" y="3722688"/>
          <p14:tracePt t="180485" x="4206875" y="3722688"/>
          <p14:tracePt t="180493" x="4224338" y="3722688"/>
          <p14:tracePt t="181118" x="4224338" y="3697288"/>
          <p14:tracePt t="181125" x="4214813" y="3671888"/>
          <p14:tracePt t="181133" x="4181475" y="3636963"/>
          <p14:tracePt t="181143" x="4171950" y="3603625"/>
          <p14:tracePt t="181148" x="4146550" y="3552825"/>
          <p14:tracePt t="181160" x="4113213" y="3509963"/>
          <p14:tracePt t="181166" x="4095750" y="3441700"/>
          <p14:tracePt t="181176" x="4079875" y="3408363"/>
          <p14:tracePt t="181180" x="4044950" y="3330575"/>
          <p14:tracePt t="181188" x="4011613" y="3254375"/>
          <p14:tracePt t="181196" x="3994150" y="3238500"/>
          <p14:tracePt t="181204" x="3968750" y="3195638"/>
          <p14:tracePt t="181213" x="3943350" y="3178175"/>
          <p14:tracePt t="181222" x="3925888" y="3152775"/>
          <p14:tracePt t="181229" x="3908425" y="3135313"/>
          <p14:tracePt t="181238" x="3892550" y="3109913"/>
          <p14:tracePt t="181246" x="3875088" y="3094038"/>
          <p14:tracePt t="181253" x="3857625" y="3084513"/>
          <p14:tracePt t="181261" x="3849688" y="3067050"/>
          <p14:tracePt t="181269" x="3832225" y="3051175"/>
          <p14:tracePt t="181278" x="3816350" y="3025775"/>
          <p14:tracePt t="181286" x="3816350" y="3016250"/>
          <p14:tracePt t="181293" x="3790950" y="2974975"/>
          <p14:tracePt t="181302" x="3781425" y="2957513"/>
          <p14:tracePt t="181310" x="3763963" y="2932113"/>
          <p14:tracePt t="181318" x="3756025" y="2914650"/>
          <p14:tracePt t="181327" x="3738563" y="2889250"/>
          <p14:tracePt t="181343" x="3730625" y="2871788"/>
          <p14:tracePt t="181350" x="3713163" y="2855913"/>
          <p14:tracePt t="181359" x="3713163" y="2846388"/>
          <p14:tracePt t="181365" x="3697288" y="2830513"/>
          <p14:tracePt t="181373" x="3697288" y="2820988"/>
          <p14:tracePt t="181381" x="3697288" y="2813050"/>
          <p14:tracePt t="181392" x="3687763" y="2805113"/>
          <p14:tracePt t="181398" x="3687763" y="2795588"/>
          <p14:tracePt t="181404" x="3679825" y="2787650"/>
          <p14:tracePt t="181413" x="3679825" y="2778125"/>
          <p14:tracePt t="181437" x="3679825" y="2762250"/>
          <p14:tracePt t="181518" x="3679825" y="2744788"/>
          <p14:tracePt t="181534" x="3679825" y="2736850"/>
          <p14:tracePt t="181572" x="3679825" y="2727325"/>
          <p14:tracePt t="181669" x="3679825" y="2719388"/>
          <p14:tracePt t="182309" x="3697288" y="2719388"/>
          <p14:tracePt t="182327" x="3705225" y="2727325"/>
          <p14:tracePt t="182332" x="3722688" y="2736850"/>
          <p14:tracePt t="182343" x="3738563" y="2736850"/>
          <p14:tracePt t="182348" x="3756025" y="2736850"/>
          <p14:tracePt t="182359" x="3806825" y="2752725"/>
          <p14:tracePt t="182364" x="3841750" y="2762250"/>
          <p14:tracePt t="182373" x="3892550" y="2762250"/>
          <p14:tracePt t="182380" x="3951288" y="2762250"/>
          <p14:tracePt t="182388" x="4037013" y="2762250"/>
          <p14:tracePt t="182396" x="4113213" y="2762250"/>
          <p14:tracePt t="182404" x="4206875" y="2762250"/>
          <p14:tracePt t="182412" x="4308475" y="2770188"/>
          <p14:tracePt t="182421" x="4394200" y="2770188"/>
          <p14:tracePt t="182428" x="4478338" y="2770188"/>
          <p14:tracePt t="182436" x="4564063" y="2770188"/>
          <p14:tracePt t="182444" x="4648200" y="2770188"/>
          <p14:tracePt t="182452" x="4708525" y="2770188"/>
          <p14:tracePt t="182461" x="4775200" y="2770188"/>
          <p14:tracePt t="182468" x="4818063" y="2770188"/>
          <p14:tracePt t="182478" x="4852988" y="2770188"/>
          <p14:tracePt t="182484" x="4894263" y="2770188"/>
          <p14:tracePt t="182493" x="4919663" y="2770188"/>
          <p14:tracePt t="182500" x="4946650" y="2770188"/>
          <p14:tracePt t="182509" x="4979988" y="2770188"/>
          <p14:tracePt t="182516" x="5013325" y="2770188"/>
          <p14:tracePt t="182526" x="5056188" y="2770188"/>
          <p14:tracePt t="182532" x="5091113" y="2770188"/>
          <p14:tracePt t="182543" x="5132388" y="2770188"/>
          <p14:tracePt t="182550" x="5192713" y="2770188"/>
          <p14:tracePt t="182559" x="5243513" y="2770188"/>
          <p14:tracePt t="182565" x="5294313" y="2770188"/>
          <p14:tracePt t="182573" x="5345113" y="2770188"/>
          <p14:tracePt t="182582" x="5405438" y="2770188"/>
          <p14:tracePt t="182588" x="5446713" y="2770188"/>
          <p14:tracePt t="182598" x="5481638" y="2770188"/>
          <p14:tracePt t="182605" x="5532438" y="2770188"/>
          <p14:tracePt t="182613" x="5591175" y="2770188"/>
          <p14:tracePt t="182621" x="5626100" y="2770188"/>
          <p14:tracePt t="182629" x="5694363" y="2770188"/>
          <p14:tracePt t="182637" x="5745163" y="2770188"/>
          <p14:tracePt t="182646" x="5821363" y="2770188"/>
          <p14:tracePt t="182653" x="5880100" y="2770188"/>
          <p14:tracePt t="182661" x="5932488" y="2770188"/>
          <p14:tracePt t="182669" x="5991225" y="2770188"/>
          <p14:tracePt t="182678" x="6049963" y="2770188"/>
          <p14:tracePt t="182685" x="6092825" y="2778125"/>
          <p14:tracePt t="182695" x="6143625" y="2778125"/>
          <p14:tracePt t="182701" x="6161088" y="2778125"/>
          <p14:tracePt t="182710" x="6203950" y="2778125"/>
          <p14:tracePt t="182716" x="6229350" y="2778125"/>
          <p14:tracePt t="182728" x="6254750" y="2778125"/>
          <p14:tracePt t="182733" x="6262688" y="2778125"/>
          <p14:tracePt t="182743" x="6280150" y="2778125"/>
          <p14:tracePt t="182759" x="6288088" y="2778125"/>
          <p14:tracePt t="182765" x="6297613" y="2778125"/>
          <p14:tracePt t="182773" x="6305550" y="2778125"/>
          <p14:tracePt t="182788" x="6313488" y="2778125"/>
          <p14:tracePt t="182798" x="6323013" y="2778125"/>
          <p14:tracePt t="182805" x="6330950" y="2778125"/>
          <p14:tracePt t="182822" x="6338888" y="2778125"/>
          <p14:tracePt t="182830" x="6348413" y="2778125"/>
          <p14:tracePt t="182837" x="6356350" y="2778125"/>
          <p14:tracePt t="182845" x="6373813" y="2778125"/>
          <p14:tracePt t="182861" x="6391275" y="2778125"/>
          <p14:tracePt t="182878" x="6399213" y="2778125"/>
          <p14:tracePt t="182885" x="6407150" y="2778125"/>
          <p14:tracePt t="182895" x="6416675" y="2770188"/>
          <p14:tracePt t="182901" x="6424613" y="2762250"/>
          <p14:tracePt t="182927" x="6432550" y="2762250"/>
          <p14:tracePt t="182944" x="6442075" y="2762250"/>
          <p14:tracePt t="182960" x="6450013" y="2752725"/>
          <p14:tracePt t="182973" x="6450013" y="2744788"/>
          <p14:tracePt t="183013" x="6457950" y="2744788"/>
          <p14:tracePt t="183164" x="6467475" y="2736850"/>
          <p14:tracePt t="183222" x="6483350" y="2736850"/>
          <p14:tracePt t="183228" x="6492875" y="2736850"/>
          <p14:tracePt t="183236" x="6510338" y="2736850"/>
          <p14:tracePt t="183247" x="6543675" y="2744788"/>
          <p14:tracePt t="183253" x="6577013" y="2762250"/>
          <p14:tracePt t="183262" x="6627813" y="2778125"/>
          <p14:tracePt t="183269" x="6670675" y="2795588"/>
          <p14:tracePt t="183279" x="6738938" y="2830513"/>
          <p14:tracePt t="183284" x="6815138" y="2871788"/>
          <p14:tracePt t="183295" x="6875463" y="2906713"/>
          <p14:tracePt t="183301" x="6943725" y="2949575"/>
          <p14:tracePt t="183311" x="7019925" y="3016250"/>
          <p14:tracePt t="183317" x="7070725" y="3059113"/>
          <p14:tracePt t="183328" x="7121525" y="3094038"/>
          <p14:tracePt t="183333" x="7146925" y="3135313"/>
          <p14:tracePt t="183343" x="7180263" y="3195638"/>
          <p14:tracePt t="183349" x="7197725" y="3228975"/>
          <p14:tracePt t="183359" x="7223125" y="3254375"/>
          <p14:tracePt t="183365" x="7223125" y="3263900"/>
          <p14:tracePt t="183485" x="7215188" y="3263900"/>
          <p14:tracePt t="183493" x="7205663" y="3263900"/>
          <p14:tracePt t="183501" x="7197725" y="3263900"/>
          <p14:tracePt t="183510" x="7189788" y="3263900"/>
          <p14:tracePt t="183517" x="7180263" y="3263900"/>
          <p14:tracePt t="183527" x="7164388" y="3263900"/>
          <p14:tracePt t="183543" x="7146925" y="3279775"/>
          <p14:tracePt t="183548" x="7138988" y="3289300"/>
          <p14:tracePt t="183559" x="7138988" y="3297238"/>
          <p14:tracePt t="183565" x="7129463" y="3314700"/>
          <p14:tracePt t="183573" x="7129463" y="3322638"/>
          <p14:tracePt t="183580" x="7121525" y="3340100"/>
          <p14:tracePt t="183589" x="7121525" y="3355975"/>
          <p14:tracePt t="183596" x="7104063" y="3373438"/>
          <p14:tracePt t="183605" x="7096125" y="3373438"/>
          <p14:tracePt t="183758" x="7096125" y="3382963"/>
          <p14:tracePt t="183877" x="7096125" y="3390900"/>
          <p14:tracePt t="183894" x="7088188" y="3390900"/>
          <p14:tracePt t="183902" x="7070725" y="3390900"/>
          <p14:tracePt t="183918" x="7061200" y="3390900"/>
          <p14:tracePt t="183929" x="7053263" y="3390900"/>
          <p14:tracePt t="183943" x="7035800" y="3398838"/>
          <p14:tracePt t="183949" x="7027863" y="3398838"/>
          <p14:tracePt t="183981" x="7010400" y="3398838"/>
          <p14:tracePt t="183998" x="7002463" y="3398838"/>
          <p14:tracePt t="184005" x="6994525" y="3398838"/>
          <p14:tracePt t="184029" x="6985000" y="3398838"/>
          <p14:tracePt t="184037" x="6977063" y="3398838"/>
          <p14:tracePt t="184053" x="6969125" y="3398838"/>
          <p14:tracePt t="184061" x="6959600" y="3398838"/>
          <p14:tracePt t="184079" x="6951663" y="3398838"/>
          <p14:tracePt t="184085" x="6926263" y="3398838"/>
          <p14:tracePt t="184094" x="6916738" y="3398838"/>
          <p14:tracePt t="184102" x="6891338" y="3390900"/>
          <p14:tracePt t="184111" x="6875463" y="3382963"/>
          <p14:tracePt t="184127" x="6858000" y="3373438"/>
          <p14:tracePt t="184133" x="6850063" y="3373438"/>
          <p14:tracePt t="184149" x="6840538" y="3365500"/>
          <p14:tracePt t="184173" x="6832600" y="3365500"/>
          <p14:tracePt t="184205" x="6832600" y="3355975"/>
          <p14:tracePt t="184221" x="6824663" y="3355975"/>
          <p14:tracePt t="184237" x="6815138" y="3355975"/>
          <p14:tracePt t="184246" x="6807200" y="3348038"/>
          <p14:tracePt t="184268" x="6799263" y="3348038"/>
          <p14:tracePt t="184278" x="6789738" y="3348038"/>
          <p14:tracePt t="184294" x="6781800" y="3340100"/>
          <p14:tracePt t="184300" x="6772275" y="3340100"/>
          <p14:tracePt t="184311" x="6764338" y="3340100"/>
          <p14:tracePt t="184327" x="6746875" y="3340100"/>
          <p14:tracePt t="184334" x="6738938" y="3340100"/>
          <p14:tracePt t="184350" x="6721475" y="3340100"/>
          <p14:tracePt t="184357" x="6721475" y="3330575"/>
          <p14:tracePt t="184462" x="6721475" y="3322638"/>
          <p14:tracePt t="184582" x="6713538" y="3314700"/>
          <p14:tracePt t="184598" x="6705600" y="3305175"/>
          <p14:tracePt t="184605" x="6696075" y="3305175"/>
          <p14:tracePt t="184613" x="6688138" y="3305175"/>
          <p14:tracePt t="184629" x="6680200" y="3305175"/>
          <p14:tracePt t="184645" x="6670675" y="3305175"/>
          <p14:tracePt t="184662" x="6654800" y="3297238"/>
          <p14:tracePt t="184678" x="6645275" y="3297238"/>
          <p14:tracePt t="184685" x="6645275" y="3289300"/>
          <p14:tracePt t="184695" x="6637338" y="3289300"/>
          <p14:tracePt t="184700" x="6627813" y="3289300"/>
          <p14:tracePt t="184711" x="6619875" y="3289300"/>
          <p14:tracePt t="184717" x="6611938" y="3279775"/>
          <p14:tracePt t="184727" x="6602413" y="3279775"/>
          <p14:tracePt t="184733" x="6594475" y="3279775"/>
          <p14:tracePt t="184743" x="6586538" y="3279775"/>
          <p14:tracePt t="184766" x="6577013" y="3279775"/>
          <p14:tracePt t="185469" x="6569075" y="3279775"/>
          <p14:tracePt t="185501" x="6551613" y="3279775"/>
          <p14:tracePt t="186653" x="6543675" y="3279775"/>
          <p14:tracePt t="186669" x="6535738" y="3279775"/>
          <p14:tracePt t="187709" x="6526213" y="3279775"/>
          <p14:tracePt t="187829" x="6535738" y="3271838"/>
          <p14:tracePt t="187972" x="6543675" y="3263900"/>
          <p14:tracePt t="188038" x="6551613" y="3254375"/>
          <p14:tracePt t="188054" x="6561138" y="3246438"/>
          <p14:tracePt t="188102" x="6569075" y="3238500"/>
          <p14:tracePt t="189150" x="6561138" y="3238500"/>
          <p14:tracePt t="189189" x="6551613" y="3238500"/>
          <p14:tracePt t="189300" x="6543675" y="3238500"/>
          <p14:tracePt t="189309" x="6535738" y="3238500"/>
          <p14:tracePt t="189493" x="6535738" y="3228975"/>
          <p14:tracePt t="189679" x="6526213" y="3228975"/>
          <p14:tracePt t="189846" x="6510338" y="3221038"/>
          <p14:tracePt t="189902" x="6500813" y="3211513"/>
          <p14:tracePt t="189916" x="6492875" y="3211513"/>
          <p14:tracePt t="189933" x="6475413" y="3211513"/>
          <p14:tracePt t="189949" x="6467475" y="3211513"/>
          <p14:tracePt t="189957" x="6457950" y="3211513"/>
          <p14:tracePt t="189965" x="6450013" y="3211513"/>
          <p14:tracePt t="189972" x="6442075" y="3211513"/>
          <p14:tracePt t="189980" x="6432550" y="3211513"/>
          <p14:tracePt t="189988" x="6424613" y="3211513"/>
          <p14:tracePt t="189997" x="6416675" y="3211513"/>
          <p14:tracePt t="190005" x="6407150" y="3211513"/>
          <p14:tracePt t="190021" x="6381750" y="3221038"/>
          <p14:tracePt t="190052" x="6373813" y="3221038"/>
          <p14:tracePt t="190079" x="6356350" y="3221038"/>
          <p14:tracePt t="190084" x="6348413" y="3228975"/>
          <p14:tracePt t="190094" x="6348413" y="3238500"/>
          <p14:tracePt t="190124" x="6338888" y="3246438"/>
          <p14:tracePt t="190413" x="6330950" y="3246438"/>
          <p14:tracePt t="190822" x="6330950" y="3263900"/>
          <p14:tracePt t="190837" x="6330950" y="3271838"/>
          <p14:tracePt t="190853" x="6338888" y="3279775"/>
          <p14:tracePt t="190892" x="6348413" y="3279775"/>
          <p14:tracePt t="190925" x="6356350" y="3279775"/>
          <p14:tracePt t="192566" x="6356350" y="3289300"/>
          <p14:tracePt t="192732" x="6356350" y="3297238"/>
          <p14:tracePt t="192798" x="6373813" y="3297238"/>
          <p14:tracePt t="192853" x="6381750" y="3297238"/>
          <p14:tracePt t="193373" x="6399213" y="3297238"/>
          <p14:tracePt t="193399" x="6407150" y="3297238"/>
          <p14:tracePt t="193405" x="6416675" y="3297238"/>
          <p14:tracePt t="193431" x="6424613" y="3289300"/>
          <p14:tracePt t="194158" x="6424613" y="3297238"/>
          <p14:tracePt t="194198" x="6424613" y="3305175"/>
          <p14:tracePt t="194216" x="6424613" y="3314700"/>
          <p14:tracePt t="194269" x="6424613" y="3322638"/>
          <p14:tracePt t="194318" x="6424613" y="3330575"/>
          <p14:tracePt t="194366" x="6424613" y="3340100"/>
          <p14:tracePt t="194390" x="6424613" y="3348038"/>
          <p14:tracePt t="194421" x="6424613" y="3355975"/>
          <p14:tracePt t="194469" x="6432550" y="3355975"/>
          <p14:tracePt t="194484" x="6442075" y="3355975"/>
          <p14:tracePt t="194558" x="6450013" y="3355975"/>
          <p14:tracePt t="194574" x="6457950" y="3355975"/>
          <p14:tracePt t="194606" x="6467475" y="3355975"/>
          <p14:tracePt t="194622" x="6475413" y="3355975"/>
          <p14:tracePt t="194742" x="6492875" y="3365500"/>
          <p14:tracePt t="194949" x="6492875" y="3373438"/>
          <p14:tracePt t="195149" x="6492875" y="3382963"/>
          <p14:tracePt t="195158" x="6492875" y="3398838"/>
          <p14:tracePt t="195165" x="6492875" y="3408363"/>
          <p14:tracePt t="195174" x="6500813" y="3408363"/>
          <p14:tracePt t="195183" x="6500813" y="3424238"/>
          <p14:tracePt t="195190" x="6500813" y="3433763"/>
          <p14:tracePt t="195199" x="6510338" y="3433763"/>
          <p14:tracePt t="195204" x="6510338" y="3441700"/>
          <p14:tracePt t="195221" x="6510338" y="3449638"/>
          <p14:tracePt t="195548" x="6518275" y="3459163"/>
          <p14:tracePt t="196150" x="6518275" y="3467100"/>
          <p14:tracePt t="196445" x="6518275" y="3475038"/>
          <p14:tracePt t="196509" x="6510338" y="3475038"/>
          <p14:tracePt t="196517" x="6500813" y="3484563"/>
          <p14:tracePt t="196534" x="6492875" y="3492500"/>
          <p14:tracePt t="196542" x="6483350" y="3492500"/>
          <p14:tracePt t="196551" x="6475413" y="3502025"/>
          <p14:tracePt t="196557" x="6475413" y="3509963"/>
          <p14:tracePt t="196572" x="6457950" y="3517900"/>
          <p14:tracePt t="196629" x="6450013" y="3527425"/>
          <p14:tracePt t="196749" x="6442075" y="3527425"/>
          <p14:tracePt t="196926" x="6442075" y="3535363"/>
          <p14:tracePt t="196942" x="6450013" y="3535363"/>
          <p14:tracePt t="196950" x="6467475" y="3543300"/>
          <p14:tracePt t="196958" x="6483350" y="3560763"/>
          <p14:tracePt t="196973" x="6492875" y="3560763"/>
          <p14:tracePt t="196984" x="6500813" y="3560763"/>
          <p14:tracePt t="196988" x="6510338" y="3568700"/>
          <p14:tracePt t="197016" x="6510338" y="3578225"/>
          <p14:tracePt t="197021" x="6518275" y="3578225"/>
          <p14:tracePt t="197181" x="6526213" y="3578225"/>
          <p14:tracePt t="197230" x="6535738" y="3578225"/>
          <p14:tracePt t="197252" x="6535738" y="3586163"/>
          <p14:tracePt t="197366" x="6535738" y="3594100"/>
          <p14:tracePt t="197373" x="6535738" y="3603625"/>
          <p14:tracePt t="197390" x="6543675" y="3611563"/>
          <p14:tracePt t="197405" x="6543675" y="3629025"/>
          <p14:tracePt t="197454" x="6551613" y="3636963"/>
          <p14:tracePt t="197470" x="6551613" y="3646488"/>
          <p14:tracePt t="197485" x="6561138" y="3654425"/>
          <p14:tracePt t="197509" x="6561138" y="3662363"/>
          <p14:tracePt t="197540" x="6569075" y="3671888"/>
          <p14:tracePt t="197900" x="6577013" y="3671888"/>
          <p14:tracePt t="197925" x="6586538" y="3671888"/>
          <p14:tracePt t="197957" x="6594475" y="3671888"/>
          <p14:tracePt t="197973" x="6594475" y="3662363"/>
          <p14:tracePt t="197989" x="6602413" y="3654425"/>
          <p14:tracePt t="198013" x="6611938" y="3654425"/>
          <p14:tracePt t="198733" x="6611938" y="3671888"/>
          <p14:tracePt t="199750" x="6619875" y="3679825"/>
          <p14:tracePt t="199974" x="6619875" y="3687763"/>
          <p14:tracePt t="199990" x="6619875" y="3697288"/>
          <p14:tracePt t="200757" x="6627813" y="3697288"/>
          <p14:tracePt t="200789" x="6637338" y="3705225"/>
          <p14:tracePt t="200806" x="6637338" y="3713163"/>
          <p14:tracePt t="200821" x="6645275" y="3713163"/>
          <p14:tracePt t="200854" x="6654800" y="3722688"/>
          <p14:tracePt t="201012" x="6645275" y="3738563"/>
          <p14:tracePt t="201086" x="6637338" y="3738563"/>
          <p14:tracePt t="201174" x="6627813" y="3738563"/>
          <p14:tracePt t="201184" x="6619875" y="3738563"/>
          <p14:tracePt t="201358" x="6619875" y="3748088"/>
          <p14:tracePt t="202165" x="6619875" y="3756025"/>
          <p14:tracePt t="202205" x="6619875" y="3763963"/>
          <p14:tracePt t="203350" x="6611938" y="3763963"/>
          <p14:tracePt t="203358" x="6611938" y="3773488"/>
          <p14:tracePt t="203373" x="6611938" y="3781425"/>
          <p14:tracePt t="203381" x="6611938" y="3790950"/>
          <p14:tracePt t="203389" x="6611938" y="3806825"/>
          <p14:tracePt t="203413" x="6611938" y="3824288"/>
          <p14:tracePt t="203421" x="6611938" y="3832225"/>
          <p14:tracePt t="203429" x="6611938" y="3841750"/>
          <p14:tracePt t="203436" x="6611938" y="3849688"/>
          <p14:tracePt t="203453" x="6611938" y="3857625"/>
          <p14:tracePt t="203693" x="6611938" y="3867150"/>
          <p14:tracePt t="203724" x="6611938" y="3875088"/>
          <p14:tracePt t="203742" x="6619875" y="3883025"/>
          <p14:tracePt t="203751" x="6627813" y="3883025"/>
          <p14:tracePt t="203764" x="6637338" y="3883025"/>
          <p14:tracePt t="203781" x="6654800" y="3883025"/>
          <p14:tracePt t="203789" x="6670675" y="3875088"/>
          <p14:tracePt t="203797" x="6680200" y="3867150"/>
          <p14:tracePt t="203813" x="6696075" y="3857625"/>
          <p14:tracePt t="203821" x="6705600" y="3849688"/>
          <p14:tracePt t="203829" x="6705600" y="3841750"/>
          <p14:tracePt t="203870" x="6713538" y="3832225"/>
          <p14:tracePt t="204180" x="6721475" y="3832225"/>
          <p14:tracePt t="204206" x="6738938" y="3832225"/>
          <p14:tracePt t="204253" x="6746875" y="3832225"/>
          <p14:tracePt t="204293" x="6756400" y="3832225"/>
          <p14:tracePt t="204326" x="6764338" y="3832225"/>
          <p14:tracePt t="204342" x="6772275" y="3832225"/>
          <p14:tracePt t="204373" x="6789738" y="3832225"/>
          <p14:tracePt t="204389" x="6799263" y="3832225"/>
          <p14:tracePt t="204397" x="6807200" y="3832225"/>
          <p14:tracePt t="204404" x="6815138" y="3832225"/>
          <p14:tracePt t="204413" x="6832600" y="3832225"/>
          <p14:tracePt t="204421" x="6850063" y="3832225"/>
          <p14:tracePt t="204429" x="6858000" y="3832225"/>
          <p14:tracePt t="204437" x="6875463" y="3832225"/>
          <p14:tracePt t="204445" x="6900863" y="3832225"/>
          <p14:tracePt t="204453" x="6908800" y="3832225"/>
          <p14:tracePt t="204460" x="6926263" y="3832225"/>
          <p14:tracePt t="204471" x="6943725" y="3841750"/>
          <p14:tracePt t="204478" x="6951663" y="3841750"/>
          <p14:tracePt t="204487" x="6969125" y="3841750"/>
          <p14:tracePt t="204492" x="6985000" y="3849688"/>
          <p14:tracePt t="204504" x="6994525" y="3857625"/>
          <p14:tracePt t="204510" x="7002463" y="3857625"/>
          <p14:tracePt t="204519" x="7010400" y="3867150"/>
          <p14:tracePt t="204525" x="7019925" y="3867150"/>
          <p14:tracePt t="204766" x="7027863" y="3867150"/>
          <p14:tracePt t="204781" x="7035800" y="3875088"/>
          <p14:tracePt t="204788" x="7035800" y="3883025"/>
          <p14:tracePt t="204797" x="7045325" y="3883025"/>
          <p14:tracePt t="204806" x="7053263" y="3892550"/>
          <p14:tracePt t="204822" x="7061200" y="3900488"/>
          <p14:tracePt t="204838" x="7070725" y="3900488"/>
          <p14:tracePt t="204845" x="7088188" y="3908425"/>
          <p14:tracePt t="204862" x="7104063" y="3917950"/>
          <p14:tracePt t="204870" x="7113588" y="3917950"/>
          <p14:tracePt t="204876" x="7121525" y="3917950"/>
          <p14:tracePt t="204888" x="7129463" y="3917950"/>
          <p14:tracePt t="204893" x="7146925" y="3917950"/>
          <p14:tracePt t="204903" x="7172325" y="3925888"/>
          <p14:tracePt t="204910" x="7189788" y="3925888"/>
          <p14:tracePt t="204919" x="7215188" y="3935413"/>
          <p14:tracePt t="204925" x="7232650" y="3935413"/>
          <p14:tracePt t="204933" x="7248525" y="3943350"/>
          <p14:tracePt t="204941" x="7258050" y="3943350"/>
          <p14:tracePt t="204948" x="7273925" y="3943350"/>
          <p14:tracePt t="204958" x="7299325" y="3943350"/>
          <p14:tracePt t="204965" x="7316788" y="3951288"/>
          <p14:tracePt t="204973" x="7342188" y="3951288"/>
          <p14:tracePt t="204982" x="7359650" y="3960813"/>
          <p14:tracePt t="204989" x="7385050" y="3960813"/>
          <p14:tracePt t="204996" x="7402513" y="3960813"/>
          <p14:tracePt t="205006" x="7443788" y="3968750"/>
          <p14:tracePt t="205013" x="7486650" y="3968750"/>
          <p14:tracePt t="205021" x="7521575" y="3968750"/>
          <p14:tracePt t="205029" x="7562850" y="3968750"/>
          <p14:tracePt t="205038" x="7605713" y="3968750"/>
          <p14:tracePt t="205044" x="7666038" y="3968750"/>
          <p14:tracePt t="205055" x="7707313" y="3968750"/>
          <p14:tracePt t="205061" x="7767638" y="3968750"/>
          <p14:tracePt t="205081" x="7851775" y="3968750"/>
          <p14:tracePt t="205091" x="7912100" y="3976688"/>
          <p14:tracePt t="205095" x="7945438" y="3976688"/>
          <p14:tracePt t="205104" x="7980363" y="3976688"/>
          <p14:tracePt t="205108" x="8013700" y="3976688"/>
          <p14:tracePt t="205117" x="8047038" y="3976688"/>
          <p14:tracePt t="205124" x="8081963" y="3976688"/>
          <p14:tracePt t="205133" x="8115300" y="3976688"/>
          <p14:tracePt t="205140" x="8158163" y="3976688"/>
          <p14:tracePt t="205148" x="8175625" y="3976688"/>
          <p14:tracePt t="205156" x="8234363" y="3976688"/>
          <p14:tracePt t="205165" x="8285163" y="3976688"/>
          <p14:tracePt t="205172" x="8388350" y="3976688"/>
          <p14:tracePt t="205182" x="8464550" y="3976688"/>
          <p14:tracePt t="205188" x="8532813" y="3976688"/>
          <p14:tracePt t="205197" x="8634413" y="3976688"/>
          <p14:tracePt t="205204" x="8728075" y="3976688"/>
          <p14:tracePt t="205213" x="8812213" y="3976688"/>
          <p14:tracePt t="205220" x="8897938" y="3976688"/>
          <p14:tracePt t="205230" x="9017000" y="3976688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9111E-8C94-4E30-8AA1-51A91DCFD1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512" y="846237"/>
            <a:ext cx="8642350" cy="638547"/>
          </a:xfrm>
          <a:prstGeom prst="rect">
            <a:avLst/>
          </a:prstGeom>
        </p:spPr>
        <p:txBody>
          <a:bodyPr lIns="0"/>
          <a:lstStyle/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의사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작성 사례 연구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2)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181" name="슬라이드 번호 개체 틀 3">
            <a:extLst>
              <a:ext uri="{FF2B5EF4-FFF2-40B4-BE49-F238E27FC236}">
                <a16:creationId xmlns:a16="http://schemas.microsoft.com/office/drawing/2014/main" id="{A3FDFACA-468C-4AA7-9C38-258288AA6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F632F-B89A-4E72-BADD-44B02DCAD77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64BAA9-E93F-4397-A626-6D33D61B52D4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 </a:t>
            </a:r>
            <a:r>
              <a:rPr kumimoji="0"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30332-102A-4B24-A59A-540E4A7E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6291263"/>
            <a:ext cx="16795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의사결정표의 사례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7A70E3-B86F-405C-99B1-159AF817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40" y="1541463"/>
            <a:ext cx="7921625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항공사의 서비스 내용이 항공료가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$350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이상의 항공을 이용할 시 승객의 수가 좌석의 반 이상일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경우 국내선과 국제선 모두 기내식과 칵테일을 제공하며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좌석의 반 이하일 경우 국내선에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대해서는 기내식을 제공하지 않는다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만일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$350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이하지만 좌석의 반 이상이 채워질 경우 국제선에서는 기내식과 칵테일을 제공하고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국내선에 대해서는 칵테일만 제공한다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 좌석이 반 이하일 경우에는 국제선에 대해서만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기내식을 제공하고 국내선에서는 아무것도 제공하지 않는다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F4ADA15-6000-4FE1-B58F-185966207294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3759200"/>
          <a:ext cx="6096000" cy="248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2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칙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1      2      3      4      5      6      7      8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</a:t>
                      </a: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$350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좌석 반 이상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국내선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y      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n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y 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n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y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n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y       n      y      n      y      n      y      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처리방법</a:t>
                      </a: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기내식 제공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칵테일 제공</a:t>
                      </a: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y      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n     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n       y      n     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y 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n    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2" marB="3600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44"/>
    </mc:Choice>
    <mc:Fallback xmlns="">
      <p:transition spd="slow" advTm="135544"/>
    </mc:Fallback>
  </mc:AlternateContent>
  <p:extLst>
    <p:ext uri="{3A86A75C-4F4B-4683-9AE1-C65F6400EC91}">
      <p14:laserTraceLst xmlns:p14="http://schemas.microsoft.com/office/powerpoint/2010/main">
        <p14:tracePtLst>
          <p14:tracePt t="775" x="8175625" y="3849688"/>
          <p14:tracePt t="780" x="7623175" y="3917950"/>
          <p14:tracePt t="790" x="6977063" y="3976688"/>
          <p14:tracePt t="800" x="6416675" y="4087813"/>
          <p14:tracePt t="806" x="5889625" y="4121150"/>
          <p14:tracePt t="815" x="5481638" y="4121150"/>
          <p14:tracePt t="821" x="5226050" y="4121150"/>
          <p14:tracePt t="830" x="4987925" y="4121150"/>
          <p14:tracePt t="837" x="4903788" y="4121150"/>
          <p14:tracePt t="846" x="4802188" y="4121150"/>
          <p14:tracePt t="853" x="4775200" y="4121150"/>
          <p14:tracePt t="862" x="4749800" y="4113213"/>
          <p14:tracePt t="870" x="4741863" y="4062413"/>
          <p14:tracePt t="877" x="4733925" y="4027488"/>
          <p14:tracePt t="888" x="4716463" y="4002088"/>
          <p14:tracePt t="1136" x="4708525" y="4002088"/>
          <p14:tracePt t="1141" x="4699000" y="4011613"/>
          <p14:tracePt t="1152" x="4673600" y="4027488"/>
          <p14:tracePt t="1158" x="4640263" y="4037013"/>
          <p14:tracePt t="1165" x="4572000" y="4079875"/>
          <p14:tracePt t="1174" x="4564063" y="4079875"/>
          <p14:tracePt t="1182" x="4521200" y="4079875"/>
          <p14:tracePt t="1190" x="4470400" y="4095750"/>
          <p14:tracePt t="1198" x="4445000" y="4095750"/>
          <p14:tracePt t="1205" x="4410075" y="4095750"/>
          <p14:tracePt t="1213" x="4368800" y="4095750"/>
          <p14:tracePt t="1221" x="4333875" y="4095750"/>
          <p14:tracePt t="1229" x="4283075" y="4095750"/>
          <p14:tracePt t="1237" x="4257675" y="4095750"/>
          <p14:tracePt t="1246" x="4232275" y="4095750"/>
          <p14:tracePt t="1262" x="4214813" y="4095750"/>
          <p14:tracePt t="1271" x="4206875" y="4095750"/>
          <p14:tracePt t="1278" x="4197350" y="4095750"/>
          <p14:tracePt t="1287" x="4181475" y="4095750"/>
          <p14:tracePt t="1304" x="4171950" y="4095750"/>
          <p14:tracePt t="1326" x="4164013" y="4095750"/>
          <p14:tracePt t="1621" x="4164013" y="4087813"/>
          <p14:tracePt t="1630" x="4156075" y="4079875"/>
          <p14:tracePt t="1639" x="4156075" y="4070350"/>
          <p14:tracePt t="1654" x="4156075" y="4062413"/>
          <p14:tracePt t="1871" x="4181475" y="4062413"/>
          <p14:tracePt t="1878" x="4214813" y="4062413"/>
          <p14:tracePt t="1887" x="4232275" y="4062413"/>
          <p14:tracePt t="1898" x="4308475" y="4062413"/>
          <p14:tracePt t="1905" x="4394200" y="4062413"/>
          <p14:tracePt t="1910" x="4486275" y="4079875"/>
          <p14:tracePt t="1920" x="4579938" y="4087813"/>
          <p14:tracePt t="1927" x="4699000" y="4113213"/>
          <p14:tracePt t="1937" x="4852988" y="4121150"/>
          <p14:tracePt t="1941" x="5013325" y="4146550"/>
          <p14:tracePt t="1949" x="5200650" y="4156075"/>
          <p14:tracePt t="1959" x="5405438" y="4156075"/>
          <p14:tracePt t="1965" x="5608638" y="4156075"/>
          <p14:tracePt t="1974" x="5761038" y="4156075"/>
          <p14:tracePt t="1982" x="5915025" y="4156075"/>
          <p14:tracePt t="1989" x="6024563" y="4156075"/>
          <p14:tracePt t="2000" x="6153150" y="4171950"/>
          <p14:tracePt t="2006" x="6254750" y="4181475"/>
          <p14:tracePt t="2013" x="6338888" y="4181475"/>
          <p14:tracePt t="2021" x="6399213" y="4181475"/>
          <p14:tracePt t="2030" x="6457950" y="4181475"/>
          <p14:tracePt t="2038" x="6500813" y="4181475"/>
          <p14:tracePt t="2046" x="6543675" y="4181475"/>
          <p14:tracePt t="2055" x="6586538" y="4181475"/>
          <p14:tracePt t="2062" x="6627813" y="4181475"/>
          <p14:tracePt t="2071" x="6680200" y="4181475"/>
          <p14:tracePt t="2078" x="6721475" y="4181475"/>
          <p14:tracePt t="2088" x="6746875" y="4181475"/>
          <p14:tracePt t="2094" x="6789738" y="4181475"/>
          <p14:tracePt t="2105" x="6824663" y="4181475"/>
          <p14:tracePt t="2109" x="6832600" y="4206875"/>
          <p14:tracePt t="2120" x="6858000" y="4224338"/>
          <p14:tracePt t="2125" x="6865938" y="4224338"/>
          <p14:tracePt t="2136" x="6865938" y="4232275"/>
          <p14:tracePt t="2190" x="6850063" y="4206875"/>
          <p14:tracePt t="2206" x="6840538" y="4197350"/>
          <p14:tracePt t="2213" x="6824663" y="4189413"/>
          <p14:tracePt t="2230" x="6815138" y="4189413"/>
          <p14:tracePt t="2238" x="6807200" y="4189413"/>
          <p14:tracePt t="2245" x="6799263" y="4189413"/>
          <p14:tracePt t="2261" x="6789738" y="4189413"/>
          <p14:tracePt t="2278" x="6781800" y="4189413"/>
          <p14:tracePt t="2294" x="6772275" y="4189413"/>
          <p14:tracePt t="2305" x="6764338" y="4197350"/>
          <p14:tracePt t="2310" x="6756400" y="4197350"/>
          <p14:tracePt t="2326" x="6746875" y="4197350"/>
          <p14:tracePt t="2341" x="6738938" y="4197350"/>
          <p14:tracePt t="2349" x="6731000" y="4197350"/>
          <p14:tracePt t="2413" x="6721475" y="4206875"/>
          <p14:tracePt t="2869" x="6731000" y="4206875"/>
          <p14:tracePt t="2889" x="6738938" y="4206875"/>
          <p14:tracePt t="2903" x="6746875" y="4206875"/>
          <p14:tracePt t="2920" x="6756400" y="4206875"/>
          <p14:tracePt t="2936" x="6764338" y="4206875"/>
          <p14:tracePt t="2941" x="6772275" y="4206875"/>
          <p14:tracePt t="2948" x="6781800" y="4206875"/>
          <p14:tracePt t="2957" x="6799263" y="4206875"/>
          <p14:tracePt t="2973" x="6807200" y="4206875"/>
          <p14:tracePt t="2983" x="6824663" y="4206875"/>
          <p14:tracePt t="2998" x="6832600" y="4206875"/>
          <p14:tracePt t="3005" x="6840538" y="4206875"/>
          <p14:tracePt t="3262" x="6858000" y="4206875"/>
          <p14:tracePt t="3726" x="6865938" y="4206875"/>
          <p14:tracePt t="3758" x="6858000" y="4206875"/>
          <p14:tracePt t="3766" x="6850063" y="4206875"/>
          <p14:tracePt t="3773" x="6832600" y="4206875"/>
          <p14:tracePt t="3782" x="6815138" y="4206875"/>
          <p14:tracePt t="3789" x="6807200" y="4206875"/>
          <p14:tracePt t="3798" x="6789738" y="4206875"/>
          <p14:tracePt t="3805" x="6772275" y="4206875"/>
          <p14:tracePt t="3814" x="6764338" y="4206875"/>
          <p14:tracePt t="3822" x="6738938" y="4206875"/>
          <p14:tracePt t="3830" x="6721475" y="4206875"/>
          <p14:tracePt t="3838" x="6713538" y="4206875"/>
          <p14:tracePt t="3846" x="6705600" y="4206875"/>
          <p14:tracePt t="3855" x="6688138" y="4206875"/>
          <p14:tracePt t="3861" x="6670675" y="4206875"/>
          <p14:tracePt t="3872" x="6662738" y="4206875"/>
          <p14:tracePt t="3878" x="6645275" y="4206875"/>
          <p14:tracePt t="3888" x="6637338" y="4206875"/>
          <p14:tracePt t="3894" x="6619875" y="4206875"/>
          <p14:tracePt t="3901" x="6611938" y="4206875"/>
          <p14:tracePt t="3910" x="6602413" y="4206875"/>
          <p14:tracePt t="3917" x="6594475" y="4206875"/>
          <p14:tracePt t="3926" x="6586538" y="4206875"/>
          <p14:tracePt t="3933" x="6561138" y="4206875"/>
          <p14:tracePt t="3942" x="6543675" y="4197350"/>
          <p14:tracePt t="3950" x="6535738" y="4197350"/>
          <p14:tracePt t="3958" x="6535738" y="4189413"/>
          <p14:tracePt t="3967" x="6518275" y="4189413"/>
          <p14:tracePt t="3973" x="6510338" y="4181475"/>
          <p14:tracePt t="3982" x="6500813" y="4181475"/>
          <p14:tracePt t="3989" x="6475413" y="4171950"/>
          <p14:tracePt t="3998" x="6467475" y="4171950"/>
          <p14:tracePt t="4014" x="6457950" y="4171950"/>
          <p14:tracePt t="4055" x="6475413" y="4164013"/>
          <p14:tracePt t="4061" x="6492875" y="4164013"/>
          <p14:tracePt t="4072" x="6526213" y="4156075"/>
          <p14:tracePt t="4078" x="6543675" y="4156075"/>
          <p14:tracePt t="4088" x="6577013" y="4156075"/>
          <p14:tracePt t="4094" x="6594475" y="4156075"/>
          <p14:tracePt t="4104" x="6602413" y="4146550"/>
          <p14:tracePt t="4110" x="6619875" y="4146550"/>
          <p14:tracePt t="4117" x="6627813" y="4146550"/>
          <p14:tracePt t="4125" x="6645275" y="4146550"/>
          <p14:tracePt t="4134" x="6654800" y="4146550"/>
          <p14:tracePt t="4333" x="6654800" y="4156075"/>
          <p14:tracePt t="4341" x="6645275" y="4156075"/>
          <p14:tracePt t="4349" x="6637338" y="4164013"/>
          <p14:tracePt t="4358" x="6602413" y="4181475"/>
          <p14:tracePt t="4367" x="6586538" y="4181475"/>
          <p14:tracePt t="4373" x="6561138" y="4181475"/>
          <p14:tracePt t="4382" x="6535738" y="4181475"/>
          <p14:tracePt t="4390" x="6500813" y="4181475"/>
          <p14:tracePt t="4398" x="6457950" y="4197350"/>
          <p14:tracePt t="4406" x="6424613" y="4206875"/>
          <p14:tracePt t="4414" x="6391275" y="4206875"/>
          <p14:tracePt t="4421" x="6338888" y="4206875"/>
          <p14:tracePt t="4430" x="6288088" y="4206875"/>
          <p14:tracePt t="4438" x="6237288" y="4206875"/>
          <p14:tracePt t="4447" x="6203950" y="4206875"/>
          <p14:tracePt t="4455" x="6143625" y="4197350"/>
          <p14:tracePt t="4461" x="6102350" y="4189413"/>
          <p14:tracePt t="4472" x="6067425" y="4181475"/>
          <p14:tracePt t="4478" x="6034088" y="4171950"/>
          <p14:tracePt t="4488" x="6016625" y="4164013"/>
          <p14:tracePt t="4493" x="5991225" y="4156075"/>
          <p14:tracePt t="4504" x="5973763" y="4138613"/>
          <p14:tracePt t="4509" x="5965825" y="4138613"/>
          <p14:tracePt t="4533" x="5965825" y="4130675"/>
          <p14:tracePt t="4549" x="5965825" y="4121150"/>
          <p14:tracePt t="4911" x="5965825" y="4113213"/>
          <p14:tracePt t="4943" x="5965825" y="4105275"/>
          <p14:tracePt t="4998" x="5965825" y="4095750"/>
          <p14:tracePt t="5014" x="5965825" y="4087813"/>
          <p14:tracePt t="5029" x="5965825" y="4079875"/>
          <p14:tracePt t="5566" x="5948363" y="4079875"/>
          <p14:tracePt t="5574" x="5932488" y="4079875"/>
          <p14:tracePt t="5581" x="5922963" y="4079875"/>
          <p14:tracePt t="5590" x="5905500" y="4079875"/>
          <p14:tracePt t="5598" x="5889625" y="4079875"/>
          <p14:tracePt t="5606" x="5872163" y="4079875"/>
          <p14:tracePt t="5614" x="5829300" y="4079875"/>
          <p14:tracePt t="5622" x="5795963" y="4079875"/>
          <p14:tracePt t="5631" x="5753100" y="4079875"/>
          <p14:tracePt t="5639" x="5710238" y="4079875"/>
          <p14:tracePt t="5647" x="5641975" y="4079875"/>
          <p14:tracePt t="5655" x="5583238" y="4079875"/>
          <p14:tracePt t="5661" x="5514975" y="4079875"/>
          <p14:tracePt t="5672" x="5456238" y="4079875"/>
          <p14:tracePt t="5678" x="5395913" y="4079875"/>
          <p14:tracePt t="5688" x="5319713" y="4079875"/>
          <p14:tracePt t="5694" x="5276850" y="4079875"/>
          <p14:tracePt t="5701" x="5218113" y="4079875"/>
          <p14:tracePt t="5710" x="5167313" y="4079875"/>
          <p14:tracePt t="5717" x="5106988" y="4079875"/>
          <p14:tracePt t="5726" x="5073650" y="4079875"/>
          <p14:tracePt t="5733" x="5030788" y="4079875"/>
          <p14:tracePt t="5741" x="5005388" y="4079875"/>
          <p14:tracePt t="5750" x="4979988" y="4079875"/>
          <p14:tracePt t="5757" x="4946650" y="4079875"/>
          <p14:tracePt t="5765" x="4919663" y="4079875"/>
          <p14:tracePt t="5773" x="4886325" y="4070350"/>
          <p14:tracePt t="5782" x="4868863" y="4062413"/>
          <p14:tracePt t="5790" x="4852988" y="4052888"/>
          <p14:tracePt t="5798" x="4835525" y="4052888"/>
          <p14:tracePt t="5806" x="4818063" y="4037013"/>
          <p14:tracePt t="5814" x="4810125" y="4037013"/>
          <p14:tracePt t="5822" x="4802188" y="4037013"/>
          <p14:tracePt t="5830" x="4792663" y="4019550"/>
          <p14:tracePt t="5838" x="4775200" y="4011613"/>
          <p14:tracePt t="5846" x="4759325" y="3994150"/>
          <p14:tracePt t="5857" x="4741863" y="3994150"/>
          <p14:tracePt t="5861" x="4724400" y="3976688"/>
          <p14:tracePt t="5873" x="4708525" y="3968750"/>
          <p14:tracePt t="5878" x="4683125" y="3951288"/>
          <p14:tracePt t="5900" x="4622800" y="3917950"/>
          <p14:tracePt t="5902" x="4597400" y="3917950"/>
          <p14:tracePt t="5909" x="4579938" y="3900488"/>
          <p14:tracePt t="5917" x="4564063" y="3892550"/>
          <p14:tracePt t="5926" x="4546600" y="3875088"/>
          <p14:tracePt t="5934" x="4529138" y="3875088"/>
          <p14:tracePt t="5942" x="4513263" y="3857625"/>
          <p14:tracePt t="5951" x="4495800" y="3849688"/>
          <p14:tracePt t="5957" x="4486275" y="3841750"/>
          <p14:tracePt t="5965" x="4478338" y="3832225"/>
          <p14:tracePt t="5974" x="4460875" y="3832225"/>
          <p14:tracePt t="5981" x="4445000" y="3824288"/>
          <p14:tracePt t="5989" x="4435475" y="3816350"/>
          <p14:tracePt t="5998" x="4419600" y="3806825"/>
          <p14:tracePt t="6006" x="4410075" y="3798888"/>
          <p14:tracePt t="6015" x="4394200" y="3790950"/>
          <p14:tracePt t="6023" x="4376738" y="3790950"/>
          <p14:tracePt t="6030" x="4359275" y="3781425"/>
          <p14:tracePt t="6040" x="4351338" y="3773488"/>
          <p14:tracePt t="6046" x="4333875" y="3773488"/>
          <p14:tracePt t="6056" x="4300538" y="3763963"/>
          <p14:tracePt t="6062" x="4275138" y="3756025"/>
          <p14:tracePt t="6072" x="4257675" y="3748088"/>
          <p14:tracePt t="6079" x="4224338" y="3738563"/>
          <p14:tracePt t="6087" x="4164013" y="3722688"/>
          <p14:tracePt t="6094" x="4113213" y="3713163"/>
          <p14:tracePt t="6100" x="4052888" y="3687763"/>
          <p14:tracePt t="6111" x="3976688" y="3671888"/>
          <p14:tracePt t="6117" x="3917950" y="3646488"/>
          <p14:tracePt t="6127" x="3841750" y="3636963"/>
          <p14:tracePt t="6134" x="3781425" y="3619500"/>
          <p14:tracePt t="6141" x="3705225" y="3594100"/>
          <p14:tracePt t="6151" x="3646488" y="3578225"/>
          <p14:tracePt t="6158" x="3560763" y="3552825"/>
          <p14:tracePt t="6165" x="3502025" y="3543300"/>
          <p14:tracePt t="6173" x="3424238" y="3517900"/>
          <p14:tracePt t="6182" x="3340100" y="3502025"/>
          <p14:tracePt t="6189" x="3263900" y="3492500"/>
          <p14:tracePt t="6198" x="3195638" y="3492500"/>
          <p14:tracePt t="6206" x="3119438" y="3467100"/>
          <p14:tracePt t="6214" x="3033713" y="3459163"/>
          <p14:tracePt t="6222" x="2940050" y="3433763"/>
          <p14:tracePt t="6231" x="2855913" y="3424238"/>
          <p14:tracePt t="6239" x="2770188" y="3416300"/>
          <p14:tracePt t="6246" x="2693988" y="3390900"/>
          <p14:tracePt t="6257" x="2617788" y="3355975"/>
          <p14:tracePt t="6262" x="2549525" y="3348038"/>
          <p14:tracePt t="6272" x="2455863" y="3314700"/>
          <p14:tracePt t="6278" x="2397125" y="3289300"/>
          <p14:tracePt t="6288" x="2303463" y="3263900"/>
          <p14:tracePt t="6294" x="2243138" y="3254375"/>
          <p14:tracePt t="6300" x="2174875" y="3228975"/>
          <p14:tracePt t="6310" x="2124075" y="3203575"/>
          <p14:tracePt t="6317" x="2073275" y="3195638"/>
          <p14:tracePt t="6326" x="2030413" y="3160713"/>
          <p14:tracePt t="6334" x="1963738" y="3144838"/>
          <p14:tracePt t="6341" x="1946275" y="3135313"/>
          <p14:tracePt t="6351" x="1895475" y="3119438"/>
          <p14:tracePt t="6358" x="1835150" y="3094038"/>
          <p14:tracePt t="6365" x="1819275" y="3084513"/>
          <p14:tracePt t="6373" x="1776413" y="3067050"/>
          <p14:tracePt t="6382" x="1741488" y="3059113"/>
          <p14:tracePt t="6389" x="1708150" y="3041650"/>
          <p14:tracePt t="6398" x="1682750" y="3033713"/>
          <p14:tracePt t="6407" x="1649413" y="3016250"/>
          <p14:tracePt t="6414" x="1639888" y="3016250"/>
          <p14:tracePt t="6422" x="1614488" y="3008313"/>
          <p14:tracePt t="6430" x="1589088" y="2990850"/>
          <p14:tracePt t="6440" x="1571625" y="2982913"/>
          <p14:tracePt t="6456" x="1555750" y="2974975"/>
          <p14:tracePt t="6479" x="1555750" y="2965450"/>
          <p14:tracePt t="6503" x="1555750" y="2957513"/>
          <p14:tracePt t="6517" x="1555750" y="2949575"/>
          <p14:tracePt t="6533" x="1555750" y="2940050"/>
          <p14:tracePt t="6550" x="1555750" y="2932113"/>
          <p14:tracePt t="6558" x="1563688" y="2922588"/>
          <p14:tracePt t="6565" x="1563688" y="2914650"/>
          <p14:tracePt t="6574" x="1571625" y="2906713"/>
          <p14:tracePt t="6581" x="1589088" y="2889250"/>
          <p14:tracePt t="6598" x="1597025" y="2871788"/>
          <p14:tracePt t="6606" x="1606550" y="2855913"/>
          <p14:tracePt t="6615" x="1614488" y="2855913"/>
          <p14:tracePt t="6623" x="1622425" y="2830513"/>
          <p14:tracePt t="6630" x="1649413" y="2805113"/>
          <p14:tracePt t="6640" x="1657350" y="2795588"/>
          <p14:tracePt t="6646" x="1665288" y="2787650"/>
          <p14:tracePt t="6656" x="1682750" y="2762250"/>
          <p14:tracePt t="6661" x="1700213" y="2752725"/>
          <p14:tracePt t="6672" x="1716088" y="2727325"/>
          <p14:tracePt t="6678" x="1733550" y="2711450"/>
          <p14:tracePt t="6686" x="1751013" y="2693988"/>
          <p14:tracePt t="6694" x="1766888" y="2676525"/>
          <p14:tracePt t="6701" x="1784350" y="2668588"/>
          <p14:tracePt t="6710" x="1793875" y="2643188"/>
          <p14:tracePt t="6718" x="1801813" y="2625725"/>
          <p14:tracePt t="6726" x="1819275" y="2608263"/>
          <p14:tracePt t="6735" x="1827213" y="2608263"/>
          <p14:tracePt t="6741" x="1835150" y="2582863"/>
          <p14:tracePt t="6752" x="1852613" y="2566988"/>
          <p14:tracePt t="6758" x="1860550" y="2566988"/>
          <p14:tracePt t="6765" x="1878013" y="2549525"/>
          <p14:tracePt t="6782" x="1895475" y="2541588"/>
          <p14:tracePt t="6789" x="1911350" y="2532063"/>
          <p14:tracePt t="6799" x="1911350" y="2524125"/>
          <p14:tracePt t="6806" x="1928813" y="2516188"/>
          <p14:tracePt t="6814" x="1938338" y="2506663"/>
          <p14:tracePt t="6831" x="1946275" y="2506663"/>
          <p14:tracePt t="6839" x="1954213" y="2506663"/>
          <p14:tracePt t="6846" x="1963738" y="2498725"/>
          <p14:tracePt t="6856" x="1971675" y="2489200"/>
          <p14:tracePt t="6861" x="1979613" y="2489200"/>
          <p14:tracePt t="6877" x="1989138" y="2481263"/>
          <p14:tracePt t="6889" x="2005013" y="2481263"/>
          <p14:tracePt t="6893" x="2005013" y="2473325"/>
          <p14:tracePt t="6901" x="2022475" y="2473325"/>
          <p14:tracePt t="6909" x="2030413" y="2463800"/>
          <p14:tracePt t="6917" x="2047875" y="2455863"/>
          <p14:tracePt t="6926" x="2055813" y="2455863"/>
          <p14:tracePt t="6935" x="2082800" y="2447925"/>
          <p14:tracePt t="6941" x="2090738" y="2438400"/>
          <p14:tracePt t="6949" x="2108200" y="2430463"/>
          <p14:tracePt t="6958" x="2116138" y="2430463"/>
          <p14:tracePt t="6965" x="2133600" y="2422525"/>
          <p14:tracePt t="6973" x="2149475" y="2413000"/>
          <p14:tracePt t="6981" x="2166938" y="2413000"/>
          <p14:tracePt t="6990" x="2184400" y="2405063"/>
          <p14:tracePt t="6997" x="2184400" y="2397125"/>
          <p14:tracePt t="7006" x="2200275" y="2387600"/>
          <p14:tracePt t="7013" x="2209800" y="2387600"/>
          <p14:tracePt t="7023" x="2217738" y="2379663"/>
          <p14:tracePt t="7029" x="2235200" y="2379663"/>
          <p14:tracePt t="7040" x="2243138" y="2371725"/>
          <p14:tracePt t="7045" x="2252663" y="2371725"/>
          <p14:tracePt t="7057" x="2268538" y="2362200"/>
          <p14:tracePt t="7061" x="2293938" y="2354263"/>
          <p14:tracePt t="7073" x="2303463" y="2344738"/>
          <p14:tracePt t="7077" x="2328863" y="2344738"/>
          <p14:tracePt t="7086" x="2344738" y="2336800"/>
          <p14:tracePt t="7093" x="2362200" y="2328863"/>
          <p14:tracePt t="7101" x="2387600" y="2328863"/>
          <p14:tracePt t="7109" x="2413000" y="2328863"/>
          <p14:tracePt t="7117" x="2447925" y="2319338"/>
          <p14:tracePt t="7125" x="2481263" y="2311400"/>
          <p14:tracePt t="7134" x="2489200" y="2303463"/>
          <p14:tracePt t="7141" x="2524125" y="2293938"/>
          <p14:tracePt t="7149" x="2549525" y="2286000"/>
          <p14:tracePt t="7158" x="2574925" y="2278063"/>
          <p14:tracePt t="7166" x="2592388" y="2278063"/>
          <p14:tracePt t="7174" x="2625725" y="2268538"/>
          <p14:tracePt t="7181" x="2660650" y="2268538"/>
          <p14:tracePt t="7190" x="2693988" y="2260600"/>
          <p14:tracePt t="7198" x="2711450" y="2252663"/>
          <p14:tracePt t="7206" x="2744788" y="2252663"/>
          <p14:tracePt t="7214" x="2778125" y="2235200"/>
          <p14:tracePt t="7224" x="2830513" y="2227263"/>
          <p14:tracePt t="7230" x="2846388" y="2227263"/>
          <p14:tracePt t="7240" x="2889250" y="2217738"/>
          <p14:tracePt t="7246" x="2932113" y="2200275"/>
          <p14:tracePt t="7256" x="2957513" y="2200275"/>
          <p14:tracePt t="7261" x="2982913" y="2192338"/>
          <p14:tracePt t="7272" x="3008313" y="2192338"/>
          <p14:tracePt t="7278" x="3041650" y="2184400"/>
          <p14:tracePt t="7288" x="3059113" y="2166938"/>
          <p14:tracePt t="7294" x="3084513" y="2166938"/>
          <p14:tracePt t="7301" x="3119438" y="2149475"/>
          <p14:tracePt t="7310" x="3135313" y="2141538"/>
          <p14:tracePt t="7318" x="3144838" y="2141538"/>
          <p14:tracePt t="7326" x="3170238" y="2141538"/>
          <p14:tracePt t="7334" x="3178175" y="2141538"/>
          <p14:tracePt t="7341" x="3186113" y="2133600"/>
          <p14:tracePt t="7350" x="3203575" y="2124075"/>
          <p14:tracePt t="7358" x="3211513" y="2124075"/>
          <p14:tracePt t="7373" x="3221038" y="2124075"/>
          <p14:tracePt t="7382" x="3238500" y="2116138"/>
          <p14:tracePt t="7423" x="3254375" y="2108200"/>
          <p14:tracePt t="7470" x="3263900" y="2108200"/>
          <p14:tracePt t="7487" x="3271838" y="2108200"/>
          <p14:tracePt t="7518" x="3279775" y="2108200"/>
          <p14:tracePt t="7558" x="3289300" y="2108200"/>
          <p14:tracePt t="7727" x="3297238" y="2108200"/>
          <p14:tracePt t="7734" x="3305175" y="2108200"/>
          <p14:tracePt t="7741" x="3330575" y="2108200"/>
          <p14:tracePt t="7749" x="3355975" y="2108200"/>
          <p14:tracePt t="7757" x="3398838" y="2082800"/>
          <p14:tracePt t="7766" x="3433763" y="2047875"/>
          <p14:tracePt t="7774" x="3459163" y="2030413"/>
          <p14:tracePt t="7782" x="3527425" y="2014538"/>
          <p14:tracePt t="7790" x="3578225" y="1989138"/>
          <p14:tracePt t="7797" x="3636963" y="1963738"/>
          <p14:tracePt t="7807" x="3679825" y="1963738"/>
          <p14:tracePt t="7813" x="3730625" y="1963738"/>
          <p14:tracePt t="7823" x="3798888" y="1963738"/>
          <p14:tracePt t="7829" x="3849688" y="1971675"/>
          <p14:tracePt t="7840" x="3867150" y="1997075"/>
          <p14:tracePt t="7847" x="3908425" y="2039938"/>
          <p14:tracePt t="8029" x="3892550" y="2039938"/>
          <p14:tracePt t="8040" x="3875088" y="2039938"/>
          <p14:tracePt t="8046" x="3841750" y="2082800"/>
          <p14:tracePt t="8057" x="3806825" y="2098675"/>
          <p14:tracePt t="8061" x="3798888" y="2108200"/>
          <p14:tracePt t="8070" x="3773488" y="2116138"/>
          <p14:tracePt t="8078" x="3748088" y="2124075"/>
          <p14:tracePt t="8085" x="3713163" y="2133600"/>
          <p14:tracePt t="8093" x="3713163" y="2141538"/>
          <p14:tracePt t="8102" x="3687763" y="2149475"/>
          <p14:tracePt t="8110" x="3662363" y="2159000"/>
          <p14:tracePt t="8119" x="3654425" y="2159000"/>
          <p14:tracePt t="8286" x="3646488" y="2159000"/>
          <p14:tracePt t="8326" x="3646488" y="2149475"/>
          <p14:tracePt t="8406" x="3646488" y="2141538"/>
          <p14:tracePt t="8550" x="3654425" y="2141538"/>
          <p14:tracePt t="8558" x="3654425" y="2133600"/>
          <p14:tracePt t="8566" x="3662363" y="2133600"/>
          <p14:tracePt t="8575" x="3679825" y="2124075"/>
          <p14:tracePt t="8591" x="3687763" y="2124075"/>
          <p14:tracePt t="8607" x="3697288" y="2124075"/>
          <p14:tracePt t="8613" x="3713163" y="2124075"/>
          <p14:tracePt t="8625" x="3722688" y="2124075"/>
          <p14:tracePt t="8640" x="3730625" y="2124075"/>
          <p14:tracePt t="8656" x="3738563" y="2124075"/>
          <p14:tracePt t="8662" x="3748088" y="2124075"/>
          <p14:tracePt t="8669" x="3756025" y="2116138"/>
          <p14:tracePt t="8694" x="3763963" y="2116138"/>
          <p14:tracePt t="8710" x="3773488" y="2116138"/>
          <p14:tracePt t="8733" x="3781425" y="2108200"/>
          <p14:tracePt t="8741" x="3798888" y="2108200"/>
          <p14:tracePt t="8758" x="3798888" y="2098675"/>
          <p14:tracePt t="8775" x="3816350" y="2098675"/>
          <p14:tracePt t="8781" x="3824288" y="2098675"/>
          <p14:tracePt t="8807" x="3832225" y="2098675"/>
          <p14:tracePt t="8825" x="3841750" y="2098675"/>
          <p14:tracePt t="8966" x="3857625" y="2098675"/>
          <p14:tracePt t="8974" x="3867150" y="2098675"/>
          <p14:tracePt t="8998" x="3875088" y="2090738"/>
          <p14:tracePt t="9014" x="3883025" y="2090738"/>
          <p14:tracePt t="9030" x="3892550" y="2090738"/>
          <p14:tracePt t="9062" x="3908425" y="2090738"/>
          <p14:tracePt t="9078" x="3917950" y="2090738"/>
          <p14:tracePt t="9359" x="3935413" y="2090738"/>
          <p14:tracePt t="9406" x="3943350" y="2090738"/>
          <p14:tracePt t="9438" x="3951288" y="2090738"/>
          <p14:tracePt t="9470" x="3960813" y="2090738"/>
          <p14:tracePt t="9566" x="3968750" y="2090738"/>
          <p14:tracePt t="9621" x="3976688" y="2090738"/>
          <p14:tracePt t="9640" x="3986213" y="2090738"/>
          <p14:tracePt t="11477" x="4002088" y="2090738"/>
          <p14:tracePt t="11485" x="4027488" y="2090738"/>
          <p14:tracePt t="11494" x="4070350" y="2098675"/>
          <p14:tracePt t="11501" x="4130675" y="2098675"/>
          <p14:tracePt t="11510" x="4214813" y="2098675"/>
          <p14:tracePt t="11517" x="4308475" y="2098675"/>
          <p14:tracePt t="11525" x="4435475" y="2098675"/>
          <p14:tracePt t="11533" x="4579938" y="2098675"/>
          <p14:tracePt t="11541" x="4733925" y="2098675"/>
          <p14:tracePt t="11550" x="4929188" y="2098675"/>
          <p14:tracePt t="11558" x="5099050" y="2098675"/>
          <p14:tracePt t="11566" x="5276850" y="2098675"/>
          <p14:tracePt t="11575" x="5481638" y="2098675"/>
          <p14:tracePt t="11581" x="5651500" y="2098675"/>
          <p14:tracePt t="11592" x="5889625" y="2098675"/>
          <p14:tracePt t="11598" x="6016625" y="2098675"/>
          <p14:tracePt t="11608" x="6153150" y="2098675"/>
          <p14:tracePt t="11614" x="6297613" y="2098675"/>
          <p14:tracePt t="11622" x="6365875" y="2098675"/>
          <p14:tracePt t="11630" x="6467475" y="2098675"/>
          <p14:tracePt t="11637" x="6535738" y="2098675"/>
          <p14:tracePt t="11647" x="6594475" y="2098675"/>
          <p14:tracePt t="11654" x="6637338" y="2098675"/>
          <p14:tracePt t="11661" x="6670675" y="2098675"/>
          <p14:tracePt t="11670" x="6705600" y="2090738"/>
          <p14:tracePt t="11678" x="6713538" y="2090738"/>
          <p14:tracePt t="11687" x="6721475" y="2082800"/>
          <p14:tracePt t="11694" x="6731000" y="2082800"/>
          <p14:tracePt t="11750" x="6738938" y="2082800"/>
          <p14:tracePt t="11989" x="6738938" y="2073275"/>
          <p14:tracePt t="12015" x="6746875" y="2065338"/>
          <p14:tracePt t="12029" x="6756400" y="2055813"/>
          <p14:tracePt t="12045" x="6764338" y="2055813"/>
          <p14:tracePt t="12053" x="6772275" y="2055813"/>
          <p14:tracePt t="12061" x="6781800" y="2055813"/>
          <p14:tracePt t="12077" x="6789738" y="2047875"/>
          <p14:tracePt t="12086" x="6807200" y="2047875"/>
          <p14:tracePt t="12093" x="6815138" y="2039938"/>
          <p14:tracePt t="12101" x="6832600" y="2039938"/>
          <p14:tracePt t="12109" x="6840538" y="2039938"/>
          <p14:tracePt t="12117" x="6850063" y="2039938"/>
          <p14:tracePt t="12125" x="6875463" y="2030413"/>
          <p14:tracePt t="12133" x="6891338" y="2030413"/>
          <p14:tracePt t="12142" x="6900863" y="2022475"/>
          <p14:tracePt t="12149" x="6908800" y="2022475"/>
          <p14:tracePt t="12159" x="6916738" y="2022475"/>
          <p14:tracePt t="12165" x="6934200" y="2022475"/>
          <p14:tracePt t="12181" x="6943725" y="2022475"/>
          <p14:tracePt t="12192" x="6951663" y="2022475"/>
          <p14:tracePt t="12198" x="6959600" y="2022475"/>
          <p14:tracePt t="12208" x="6977063" y="2022475"/>
          <p14:tracePt t="12214" x="6985000" y="2014538"/>
          <p14:tracePt t="12223" x="6994525" y="2014538"/>
          <p14:tracePt t="12230" x="7002463" y="2014538"/>
          <p14:tracePt t="12236" x="7010400" y="2014538"/>
          <p14:tracePt t="12246" x="7027863" y="2005013"/>
          <p14:tracePt t="12262" x="7045325" y="1997075"/>
          <p14:tracePt t="12271" x="7053263" y="1997075"/>
          <p14:tracePt t="12279" x="7061200" y="1997075"/>
          <p14:tracePt t="12286" x="7070725" y="1997075"/>
          <p14:tracePt t="12294" x="7078663" y="1997075"/>
          <p14:tracePt t="12310" x="7088188" y="1997075"/>
          <p14:tracePt t="12318" x="7096125" y="1997075"/>
          <p14:tracePt t="12326" x="7104063" y="1997075"/>
          <p14:tracePt t="12334" x="7113588" y="1997075"/>
          <p14:tracePt t="12341" x="7121525" y="1997075"/>
          <p14:tracePt t="12351" x="7138988" y="1989138"/>
          <p14:tracePt t="12358" x="7154863" y="1989138"/>
          <p14:tracePt t="12366" x="7164388" y="1989138"/>
          <p14:tracePt t="12376" x="7172325" y="1989138"/>
          <p14:tracePt t="12382" x="7180263" y="1989138"/>
          <p14:tracePt t="12392" x="7197725" y="1979613"/>
          <p14:tracePt t="12398" x="7205663" y="1979613"/>
          <p14:tracePt t="12408" x="7223125" y="1979613"/>
          <p14:tracePt t="12414" x="7240588" y="1979613"/>
          <p14:tracePt t="12421" x="7248525" y="1979613"/>
          <p14:tracePt t="12430" x="7258050" y="1979613"/>
          <p14:tracePt t="12437" x="7273925" y="1979613"/>
          <p14:tracePt t="12446" x="7283450" y="1979613"/>
          <p14:tracePt t="12454" x="7291388" y="1979613"/>
          <p14:tracePt t="12461" x="7299325" y="1979613"/>
          <p14:tracePt t="12470" x="7308850" y="1979613"/>
          <p14:tracePt t="12478" x="7316788" y="1979613"/>
          <p14:tracePt t="12487" x="7324725" y="1979613"/>
          <p14:tracePt t="12495" x="7334250" y="1979613"/>
          <p14:tracePt t="12501" x="7342188" y="1979613"/>
          <p14:tracePt t="12510" x="7359650" y="1979613"/>
          <p14:tracePt t="12558" x="7377113" y="1979613"/>
          <p14:tracePt t="12575" x="7385050" y="1979613"/>
          <p14:tracePt t="12598" x="7392988" y="1979613"/>
          <p14:tracePt t="12608" x="7402513" y="1979613"/>
          <p14:tracePt t="12615" x="7410450" y="1979613"/>
          <p14:tracePt t="12630" x="7427913" y="1979613"/>
          <p14:tracePt t="12646" x="7443788" y="1979613"/>
          <p14:tracePt t="12653" x="7453313" y="1979613"/>
          <p14:tracePt t="12670" x="7461250" y="1979613"/>
          <p14:tracePt t="12677" x="7469188" y="1979613"/>
          <p14:tracePt t="12685" x="7478713" y="1979613"/>
          <p14:tracePt t="12693" x="7486650" y="1979613"/>
          <p14:tracePt t="12710" x="7494588" y="1979613"/>
          <p14:tracePt t="12727" x="7504113" y="1979613"/>
          <p14:tracePt t="12750" x="7512050" y="1979613"/>
          <p14:tracePt t="12766" x="7521575" y="1979613"/>
          <p14:tracePt t="13685" x="7529513" y="1979613"/>
          <p14:tracePt t="14319" x="7529513" y="1997075"/>
          <p14:tracePt t="14326" x="7521575" y="2005013"/>
          <p14:tracePt t="14334" x="7512050" y="2005013"/>
          <p14:tracePt t="14343" x="7494588" y="2005013"/>
          <p14:tracePt t="14350" x="7469188" y="2014538"/>
          <p14:tracePt t="14361" x="7427913" y="2022475"/>
          <p14:tracePt t="14366" x="7367588" y="2030413"/>
          <p14:tracePt t="14376" x="7316788" y="2039938"/>
          <p14:tracePt t="14381" x="7215188" y="2055813"/>
          <p14:tracePt t="14393" x="7129463" y="2082800"/>
          <p14:tracePt t="14399" x="7002463" y="2090738"/>
          <p14:tracePt t="14409" x="6875463" y="2116138"/>
          <p14:tracePt t="14414" x="6696075" y="2141538"/>
          <p14:tracePt t="14422" x="6535738" y="2166938"/>
          <p14:tracePt t="14430" x="6305550" y="2209800"/>
          <p14:tracePt t="14438" x="6178550" y="2227263"/>
          <p14:tracePt t="14447" x="6049963" y="2252663"/>
          <p14:tracePt t="14454" x="5948363" y="2260600"/>
          <p14:tracePt t="14461" x="5846763" y="2293938"/>
          <p14:tracePt t="14469" x="5770563" y="2311400"/>
          <p14:tracePt t="14478" x="5694363" y="2344738"/>
          <p14:tracePt t="14485" x="5591175" y="2371725"/>
          <p14:tracePt t="14494" x="5507038" y="2387600"/>
          <p14:tracePt t="14501" x="5421313" y="2413000"/>
          <p14:tracePt t="14509" x="5327650" y="2438400"/>
          <p14:tracePt t="14518" x="5243513" y="2447925"/>
          <p14:tracePt t="14527" x="5167313" y="2481263"/>
          <p14:tracePt t="14533" x="5099050" y="2489200"/>
          <p14:tracePt t="14543" x="5022850" y="2498725"/>
          <p14:tracePt t="14550" x="4946650" y="2524125"/>
          <p14:tracePt t="14560" x="4860925" y="2541588"/>
          <p14:tracePt t="14566" x="4802188" y="2541588"/>
          <p14:tracePt t="14577" x="4699000" y="2566988"/>
          <p14:tracePt t="14581" x="4657725" y="2566988"/>
          <p14:tracePt t="14592" x="4589463" y="2566988"/>
          <p14:tracePt t="14597" x="4513263" y="2574925"/>
          <p14:tracePt t="14605" x="4445000" y="2574925"/>
          <p14:tracePt t="14613" x="4384675" y="2574925"/>
          <p14:tracePt t="14621" x="4308475" y="2574925"/>
          <p14:tracePt t="14630" x="4257675" y="2574925"/>
          <p14:tracePt t="14638" x="4164013" y="2582863"/>
          <p14:tracePt t="14646" x="4113213" y="2582863"/>
          <p14:tracePt t="14656" x="4052888" y="2582863"/>
          <p14:tracePt t="14661" x="3994150" y="2582863"/>
          <p14:tracePt t="14670" x="3960813" y="2582863"/>
          <p14:tracePt t="14678" x="3917950" y="2582863"/>
          <p14:tracePt t="14686" x="3900488" y="2582863"/>
          <p14:tracePt t="14693" x="3875088" y="2582863"/>
          <p14:tracePt t="14702" x="3849688" y="2582863"/>
          <p14:tracePt t="14710" x="3832225" y="2582863"/>
          <p14:tracePt t="14717" x="3816350" y="2582863"/>
          <p14:tracePt t="14727" x="3798888" y="2582863"/>
          <p14:tracePt t="14733" x="3773488" y="2582863"/>
          <p14:tracePt t="14743" x="3738563" y="2582863"/>
          <p14:tracePt t="14750" x="3705225" y="2582863"/>
          <p14:tracePt t="14760" x="3662363" y="2582863"/>
          <p14:tracePt t="14766" x="3619500" y="2582863"/>
          <p14:tracePt t="14776" x="3552825" y="2582863"/>
          <p14:tracePt t="14781" x="3492500" y="2582863"/>
          <p14:tracePt t="14792" x="3416300" y="2582863"/>
          <p14:tracePt t="14798" x="3355975" y="2574925"/>
          <p14:tracePt t="14805" x="3289300" y="2574925"/>
          <p14:tracePt t="14814" x="3246438" y="2574925"/>
          <p14:tracePt t="14822" x="3186113" y="2566988"/>
          <p14:tracePt t="14831" x="3135313" y="2557463"/>
          <p14:tracePt t="14838" x="3094038" y="2557463"/>
          <p14:tracePt t="14847" x="3051175" y="2549525"/>
          <p14:tracePt t="14855" x="3016250" y="2549525"/>
          <p14:tracePt t="14861" x="2974975" y="2532063"/>
          <p14:tracePt t="14870" x="2949575" y="2532063"/>
          <p14:tracePt t="14878" x="2922588" y="2532063"/>
          <p14:tracePt t="14886" x="2906713" y="2524125"/>
          <p14:tracePt t="14894" x="2889250" y="2524125"/>
          <p14:tracePt t="15047" x="2881313" y="2516188"/>
          <p14:tracePt t="15079" x="2881313" y="2506663"/>
          <p14:tracePt t="15102" x="2889250" y="2498725"/>
          <p14:tracePt t="15110" x="2889250" y="2489200"/>
          <p14:tracePt t="15117" x="2914650" y="2481263"/>
          <p14:tracePt t="15128" x="2922588" y="2481263"/>
          <p14:tracePt t="15134" x="2949575" y="2481263"/>
          <p14:tracePt t="15143" x="2982913" y="2473325"/>
          <p14:tracePt t="15150" x="3008313" y="2473325"/>
          <p14:tracePt t="15160" x="3033713" y="2463800"/>
          <p14:tracePt t="15166" x="3067050" y="2463800"/>
          <p14:tracePt t="15176" x="3101975" y="2463800"/>
          <p14:tracePt t="15181" x="3127375" y="2463800"/>
          <p14:tracePt t="15192" x="3170238" y="2447925"/>
          <p14:tracePt t="15198" x="3228975" y="2438400"/>
          <p14:tracePt t="15204" x="3263900" y="2430463"/>
          <p14:tracePt t="15214" x="3289300" y="2430463"/>
          <p14:tracePt t="15221" x="3322638" y="2430463"/>
          <p14:tracePt t="15230" x="3373438" y="2413000"/>
          <p14:tracePt t="15238" x="3390900" y="2413000"/>
          <p14:tracePt t="15246" x="3416300" y="2413000"/>
          <p14:tracePt t="15255" x="3449638" y="2413000"/>
          <p14:tracePt t="15261" x="3475038" y="2405063"/>
          <p14:tracePt t="15270" x="3484563" y="2405063"/>
          <p14:tracePt t="15278" x="3509963" y="2405063"/>
          <p14:tracePt t="15286" x="3535363" y="2405063"/>
          <p14:tracePt t="15294" x="3552825" y="2405063"/>
          <p14:tracePt t="15301" x="3586163" y="2397125"/>
          <p14:tracePt t="15310" x="3619500" y="2387600"/>
          <p14:tracePt t="15318" x="3629025" y="2387600"/>
          <p14:tracePt t="15328" x="3654425" y="2387600"/>
          <p14:tracePt t="15334" x="3687763" y="2387600"/>
          <p14:tracePt t="15344" x="3713163" y="2379663"/>
          <p14:tracePt t="15349" x="3748088" y="2379663"/>
          <p14:tracePt t="15361" x="3773488" y="2379663"/>
          <p14:tracePt t="15366" x="3790950" y="2379663"/>
          <p14:tracePt t="15376" x="3816350" y="2379663"/>
          <p14:tracePt t="15381" x="3841750" y="2379663"/>
          <p14:tracePt t="15390" x="3867150" y="2371725"/>
          <p14:tracePt t="15398" x="3875088" y="2371725"/>
          <p14:tracePt t="15404" x="3892550" y="2371725"/>
          <p14:tracePt t="15414" x="3900488" y="2371725"/>
          <p14:tracePt t="15422" x="3908425" y="2371725"/>
          <p14:tracePt t="15430" x="3925888" y="2371725"/>
          <p14:tracePt t="15438" x="3935413" y="2371725"/>
          <p14:tracePt t="15446" x="3943350" y="2371725"/>
          <p14:tracePt t="15455" x="3960813" y="2371725"/>
          <p14:tracePt t="15478" x="3976688" y="2362200"/>
          <p14:tracePt t="15494" x="3986213" y="2362200"/>
          <p14:tracePt t="15510" x="3994150" y="2362200"/>
          <p14:tracePt t="15544" x="4002088" y="2362200"/>
          <p14:tracePt t="15686" x="4011613" y="2362200"/>
          <p14:tracePt t="15727" x="4027488" y="2362200"/>
          <p14:tracePt t="15862" x="4037013" y="2362200"/>
          <p14:tracePt t="15878" x="4052888" y="2362200"/>
          <p14:tracePt t="15918" x="4062413" y="2362200"/>
          <p14:tracePt t="15982" x="4070350" y="2362200"/>
          <p14:tracePt t="16014" x="4079875" y="2362200"/>
          <p14:tracePt t="16021" x="4087813" y="2362200"/>
          <p14:tracePt t="16053" x="4095750" y="2362200"/>
          <p14:tracePt t="16103" x="4105275" y="2362200"/>
          <p14:tracePt t="16119" x="4113213" y="2362200"/>
          <p14:tracePt t="16127" x="4121150" y="2362200"/>
          <p14:tracePt t="16149" x="4130675" y="2362200"/>
          <p14:tracePt t="16160" x="4138613" y="2362200"/>
          <p14:tracePt t="16167" x="4146550" y="2362200"/>
          <p14:tracePt t="16182" x="4156075" y="2362200"/>
          <p14:tracePt t="16189" x="4164013" y="2362200"/>
          <p14:tracePt t="16198" x="4171950" y="2362200"/>
          <p14:tracePt t="16205" x="4181475" y="2362200"/>
          <p14:tracePt t="16214" x="4189413" y="2362200"/>
          <p14:tracePt t="16222" x="4197350" y="2362200"/>
          <p14:tracePt t="16230" x="4214813" y="2362200"/>
          <p14:tracePt t="16239" x="4224338" y="2362200"/>
          <p14:tracePt t="16246" x="4240213" y="2362200"/>
          <p14:tracePt t="16253" x="4249738" y="2362200"/>
          <p14:tracePt t="16262" x="4275138" y="2362200"/>
          <p14:tracePt t="16270" x="4300538" y="2362200"/>
          <p14:tracePt t="16279" x="4316413" y="2362200"/>
          <p14:tracePt t="16286" x="4341813" y="2362200"/>
          <p14:tracePt t="16294" x="4368800" y="2362200"/>
          <p14:tracePt t="16301" x="4394200" y="2362200"/>
          <p14:tracePt t="16311" x="4419600" y="2362200"/>
          <p14:tracePt t="16318" x="4460875" y="2362200"/>
          <p14:tracePt t="16328" x="4486275" y="2362200"/>
          <p14:tracePt t="16334" x="4503738" y="2362200"/>
          <p14:tracePt t="16344" x="4529138" y="2362200"/>
          <p14:tracePt t="16350" x="4554538" y="2362200"/>
          <p14:tracePt t="16360" x="4572000" y="2362200"/>
          <p14:tracePt t="16366" x="4597400" y="2362200"/>
          <p14:tracePt t="16373" x="4614863" y="2362200"/>
          <p14:tracePt t="16381" x="4648200" y="2362200"/>
          <p14:tracePt t="16399" x="4665663" y="2362200"/>
          <p14:tracePt t="16405" x="4673600" y="2362200"/>
          <p14:tracePt t="16414" x="4683125" y="2362200"/>
          <p14:tracePt t="16422" x="4691063" y="2362200"/>
          <p14:tracePt t="16430" x="4699000" y="2362200"/>
          <p14:tracePt t="16598" x="4708525" y="2362200"/>
          <p14:tracePt t="16630" x="4716463" y="2362200"/>
          <p14:tracePt t="16662" x="4724400" y="2362200"/>
          <p14:tracePt t="16678" x="4733925" y="2362200"/>
          <p14:tracePt t="16846" x="4741863" y="2362200"/>
          <p14:tracePt t="16870" x="4759325" y="2362200"/>
          <p14:tracePt t="16886" x="4767263" y="2362200"/>
          <p14:tracePt t="16911" x="4775200" y="2362200"/>
          <p14:tracePt t="16934" x="4784725" y="2362200"/>
          <p14:tracePt t="17213" x="4792663" y="2362200"/>
          <p14:tracePt t="17221" x="4802188" y="2362200"/>
          <p14:tracePt t="17701" x="4810125" y="2362200"/>
          <p14:tracePt t="17717" x="4818063" y="2379663"/>
          <p14:tracePt t="17728" x="4835525" y="2387600"/>
          <p14:tracePt t="17734" x="4860925" y="2397125"/>
          <p14:tracePt t="17744" x="4868863" y="2397125"/>
          <p14:tracePt t="17750" x="4903788" y="2413000"/>
          <p14:tracePt t="17759" x="4937125" y="2422525"/>
          <p14:tracePt t="17766" x="4979988" y="2430463"/>
          <p14:tracePt t="17772" x="5013325" y="2438400"/>
          <p14:tracePt t="17781" x="5056188" y="2438400"/>
          <p14:tracePt t="17789" x="5106988" y="2455863"/>
          <p14:tracePt t="17797" x="5141913" y="2455863"/>
          <p14:tracePt t="17806" x="5175250" y="2463800"/>
          <p14:tracePt t="17814" x="5218113" y="2463800"/>
          <p14:tracePt t="17823" x="5243513" y="2463800"/>
          <p14:tracePt t="17831" x="5260975" y="2463800"/>
          <p14:tracePt t="17837" x="5276850" y="2463800"/>
          <p14:tracePt t="17846" x="5286375" y="2463800"/>
          <p14:tracePt t="17854" x="5302250" y="2463800"/>
          <p14:tracePt t="17861" x="5311775" y="2463800"/>
          <p14:tracePt t="17879" x="5337175" y="2463800"/>
          <p14:tracePt t="17886" x="5370513" y="2463800"/>
          <p14:tracePt t="17896" x="5395913" y="2463800"/>
          <p14:tracePt t="17901" x="5456238" y="2463800"/>
          <p14:tracePt t="17912" x="5497513" y="2463800"/>
          <p14:tracePt t="17918" x="5540375" y="2463800"/>
          <p14:tracePt t="17929" x="5583238" y="2463800"/>
          <p14:tracePt t="17934" x="5641975" y="2463800"/>
          <p14:tracePt t="17944" x="5676900" y="2463800"/>
          <p14:tracePt t="17950" x="5727700" y="2463800"/>
          <p14:tracePt t="17960" x="5770563" y="2463800"/>
          <p14:tracePt t="17966" x="5803900" y="2463800"/>
          <p14:tracePt t="17973" x="5821363" y="2463800"/>
          <p14:tracePt t="17981" x="5829300" y="2463800"/>
          <p14:tracePt t="17989" x="5838825" y="2463800"/>
          <p14:tracePt t="17997" x="5846763" y="2463800"/>
          <p14:tracePt t="18047" x="5854700" y="2447925"/>
          <p14:tracePt t="18054" x="5864225" y="2447925"/>
          <p14:tracePt t="18064" x="5872163" y="2447925"/>
          <p14:tracePt t="18070" x="5880100" y="2447925"/>
          <p14:tracePt t="18079" x="5897563" y="2447925"/>
          <p14:tracePt t="18382" x="5905500" y="2447925"/>
          <p14:tracePt t="18389" x="5922963" y="2447925"/>
          <p14:tracePt t="18397" x="5932488" y="2447925"/>
          <p14:tracePt t="18405" x="5940425" y="2447925"/>
          <p14:tracePt t="18414" x="5948363" y="2447925"/>
          <p14:tracePt t="18423" x="5965825" y="2447925"/>
          <p14:tracePt t="18430" x="5983288" y="2447925"/>
          <p14:tracePt t="18437" x="6008688" y="2447925"/>
          <p14:tracePt t="18445" x="6024563" y="2447925"/>
          <p14:tracePt t="18454" x="6049963" y="2447925"/>
          <p14:tracePt t="18463" x="6059488" y="2447925"/>
          <p14:tracePt t="18470" x="6084888" y="2447925"/>
          <p14:tracePt t="18478" x="6092825" y="2447925"/>
          <p14:tracePt t="18486" x="6118225" y="2447925"/>
          <p14:tracePt t="18496" x="6135688" y="2447925"/>
          <p14:tracePt t="18501" x="6143625" y="2447925"/>
          <p14:tracePt t="18511" x="6161088" y="2447925"/>
          <p14:tracePt t="18518" x="6169025" y="2447925"/>
          <p14:tracePt t="18534" x="6178550" y="2447925"/>
          <p14:tracePt t="21046" x="6186488" y="2447925"/>
          <p14:tracePt t="21063" x="6169025" y="2447925"/>
          <p14:tracePt t="21081" x="6143625" y="2447925"/>
          <p14:tracePt t="21085" x="6118225" y="2447925"/>
          <p14:tracePt t="21096" x="6076950" y="2447925"/>
          <p14:tracePt t="21101" x="6042025" y="2447925"/>
          <p14:tracePt t="21112" x="5983288" y="2447925"/>
          <p14:tracePt t="21118" x="5915025" y="2447925"/>
          <p14:tracePt t="21126" x="5846763" y="2447925"/>
          <p14:tracePt t="21133" x="5745163" y="2447925"/>
          <p14:tracePt t="21141" x="5676900" y="2447925"/>
          <p14:tracePt t="21150" x="5575300" y="2447925"/>
          <p14:tracePt t="21158" x="5489575" y="2447925"/>
          <p14:tracePt t="21166" x="5405438" y="2447925"/>
          <p14:tracePt t="21174" x="5327650" y="2447925"/>
          <p14:tracePt t="21182" x="5268913" y="2447925"/>
          <p14:tracePt t="21189" x="5200650" y="2447925"/>
          <p14:tracePt t="21198" x="5141913" y="2447925"/>
          <p14:tracePt t="21205" x="5081588" y="2447925"/>
          <p14:tracePt t="21213" x="4997450" y="2447925"/>
          <p14:tracePt t="21222" x="4946650" y="2447925"/>
          <p14:tracePt t="21230" x="4868863" y="2447925"/>
          <p14:tracePt t="21238" x="4784725" y="2447925"/>
          <p14:tracePt t="21246" x="4699000" y="2447925"/>
          <p14:tracePt t="21254" x="4630738" y="2447925"/>
          <p14:tracePt t="21262" x="4529138" y="2447925"/>
          <p14:tracePt t="21270" x="4460875" y="2455863"/>
          <p14:tracePt t="21280" x="4376738" y="2455863"/>
          <p14:tracePt t="21286" x="4283075" y="2481263"/>
          <p14:tracePt t="21296" x="4214813" y="2481263"/>
          <p14:tracePt t="21302" x="4138613" y="2481263"/>
          <p14:tracePt t="21312" x="4087813" y="2481263"/>
          <p14:tracePt t="21318" x="4027488" y="2481263"/>
          <p14:tracePt t="21328" x="3986213" y="2481263"/>
          <p14:tracePt t="21333" x="3925888" y="2481263"/>
          <p14:tracePt t="21341" x="3867150" y="2481263"/>
          <p14:tracePt t="21350" x="3832225" y="2481263"/>
          <p14:tracePt t="21357" x="3806825" y="2481263"/>
          <p14:tracePt t="21366" x="3756025" y="2489200"/>
          <p14:tracePt t="21375" x="3713163" y="2498725"/>
          <p14:tracePt t="21381" x="3671888" y="2498725"/>
          <p14:tracePt t="21391" x="3611563" y="2506663"/>
          <p14:tracePt t="21399" x="3568700" y="2506663"/>
          <p14:tracePt t="21405" x="3509963" y="2516188"/>
          <p14:tracePt t="21414" x="3467100" y="2516188"/>
          <p14:tracePt t="21422" x="3408363" y="2516188"/>
          <p14:tracePt t="21429" x="3382963" y="2524125"/>
          <p14:tracePt t="21439" x="3348038" y="2524125"/>
          <p14:tracePt t="21446" x="3305175" y="2532063"/>
          <p14:tracePt t="21455" x="3279775" y="2532063"/>
          <p14:tracePt t="21462" x="3263900" y="2541588"/>
          <p14:tracePt t="21470" x="3238500" y="2541588"/>
          <p14:tracePt t="21481" x="3211513" y="2541588"/>
          <p14:tracePt t="21486" x="3195638" y="2549525"/>
          <p14:tracePt t="21496" x="3178175" y="2549525"/>
          <p14:tracePt t="21501" x="3160713" y="2557463"/>
          <p14:tracePt t="21519" x="3144838" y="2557463"/>
          <p14:tracePt t="21528" x="3135313" y="2557463"/>
          <p14:tracePt t="21541" x="3127375" y="2557463"/>
          <p14:tracePt t="21550" x="3119438" y="2557463"/>
          <p14:tracePt t="21605" x="3101975" y="2566988"/>
          <p14:tracePt t="21621" x="3084513" y="2574925"/>
          <p14:tracePt t="21638" x="3076575" y="2574925"/>
          <p14:tracePt t="21647" x="3059113" y="2574925"/>
          <p14:tracePt t="21654" x="3025775" y="2582863"/>
          <p14:tracePt t="21663" x="3000375" y="2592388"/>
          <p14:tracePt t="21671" x="2982913" y="2592388"/>
          <p14:tracePt t="21679" x="2949575" y="2600325"/>
          <p14:tracePt t="21686" x="2940050" y="2600325"/>
          <p14:tracePt t="21696" x="2922588" y="2600325"/>
          <p14:tracePt t="21701" x="2897188" y="2600325"/>
          <p14:tracePt t="21712" x="2863850" y="2608263"/>
          <p14:tracePt t="21718" x="2855913" y="2608263"/>
          <p14:tracePt t="21725" x="2838450" y="2608263"/>
          <p14:tracePt t="21734" x="2830513" y="2608263"/>
          <p14:tracePt t="21741" x="2805113" y="2617788"/>
          <p14:tracePt t="21751" x="2787650" y="2617788"/>
          <p14:tracePt t="21757" x="2762250" y="2625725"/>
          <p14:tracePt t="21766" x="2752725" y="2625725"/>
          <p14:tracePt t="21774" x="2736850" y="2625725"/>
          <p14:tracePt t="21782" x="2719388" y="2625725"/>
          <p14:tracePt t="21789" x="2693988" y="2625725"/>
          <p14:tracePt t="21798" x="2676525" y="2625725"/>
          <p14:tracePt t="21805" x="2668588" y="2625725"/>
          <p14:tracePt t="21814" x="2651125" y="2633663"/>
          <p14:tracePt t="21821" x="2643188" y="2633663"/>
          <p14:tracePt t="21973" x="2633663" y="2643188"/>
          <p14:tracePt t="22005" x="2651125" y="2643188"/>
          <p14:tracePt t="22014" x="2668588" y="2643188"/>
          <p14:tracePt t="22021" x="2686050" y="2643188"/>
          <p14:tracePt t="22030" x="2701925" y="2643188"/>
          <p14:tracePt t="22037" x="2719388" y="2643188"/>
          <p14:tracePt t="22046" x="2762250" y="2643188"/>
          <p14:tracePt t="22053" x="2787650" y="2643188"/>
          <p14:tracePt t="22063" x="2838450" y="2643188"/>
          <p14:tracePt t="22069" x="2881313" y="2643188"/>
          <p14:tracePt t="22080" x="2914650" y="2643188"/>
          <p14:tracePt t="22085" x="2965450" y="2643188"/>
          <p14:tracePt t="22096" x="3025775" y="2643188"/>
          <p14:tracePt t="22101" x="3059113" y="2643188"/>
          <p14:tracePt t="22112" x="3109913" y="2643188"/>
          <p14:tracePt t="22118" x="3170238" y="2643188"/>
          <p14:tracePt t="22127" x="3246438" y="2643188"/>
          <p14:tracePt t="22134" x="3297238" y="2643188"/>
          <p14:tracePt t="22142" x="3373438" y="2643188"/>
          <p14:tracePt t="22150" x="3424238" y="2643188"/>
          <p14:tracePt t="22158" x="3517900" y="2643188"/>
          <p14:tracePt t="22165" x="3586163" y="2643188"/>
          <p14:tracePt t="22175" x="3629025" y="2643188"/>
          <p14:tracePt t="22181" x="3662363" y="2643188"/>
          <p14:tracePt t="22190" x="3679825" y="2643188"/>
          <p14:tracePt t="22198" x="3705225" y="2643188"/>
          <p14:tracePt t="22205" x="3713163" y="2643188"/>
          <p14:tracePt t="22373" x="3722688" y="2643188"/>
          <p14:tracePt t="22381" x="3730625" y="2643188"/>
          <p14:tracePt t="22389" x="3748088" y="2643188"/>
          <p14:tracePt t="22413" x="3763963" y="2643188"/>
          <p14:tracePt t="22421" x="3773488" y="2643188"/>
          <p14:tracePt t="22430" x="3781425" y="2643188"/>
          <p14:tracePt t="22437" x="3790950" y="2643188"/>
          <p14:tracePt t="22446" x="3798888" y="2643188"/>
          <p14:tracePt t="22454" x="3806825" y="2633663"/>
          <p14:tracePt t="22463" x="3816350" y="2633663"/>
          <p14:tracePt t="22470" x="3824288" y="2633663"/>
          <p14:tracePt t="22480" x="3832225" y="2633663"/>
          <p14:tracePt t="22485" x="3841750" y="2633663"/>
          <p14:tracePt t="22501" x="3849688" y="2633663"/>
          <p14:tracePt t="22511" x="3857625" y="2633663"/>
          <p14:tracePt t="22606" x="3867150" y="2633663"/>
          <p14:tracePt t="22646" x="3883025" y="2633663"/>
          <p14:tracePt t="22663" x="3892550" y="2633663"/>
          <p14:tracePt t="22669" x="3892550" y="2625725"/>
          <p14:tracePt t="22718" x="3908425" y="2625725"/>
          <p14:tracePt t="22750" x="3917950" y="2617788"/>
          <p14:tracePt t="23134" x="3935413" y="2617788"/>
          <p14:tracePt t="23149" x="3943350" y="2617788"/>
          <p14:tracePt t="23173" x="3951288" y="2617788"/>
          <p14:tracePt t="23181" x="3968750" y="2617788"/>
          <p14:tracePt t="23222" x="3976688" y="2617788"/>
          <p14:tracePt t="23254" x="3986213" y="2617788"/>
          <p14:tracePt t="23287" x="4002088" y="2608263"/>
          <p14:tracePt t="23296" x="4011613" y="2600325"/>
          <p14:tracePt t="23301" x="4019550" y="2600325"/>
          <p14:tracePt t="23312" x="4027488" y="2600325"/>
          <p14:tracePt t="23318" x="4037013" y="2600325"/>
          <p14:tracePt t="23334" x="4052888" y="2592388"/>
          <p14:tracePt t="23342" x="4062413" y="2592388"/>
          <p14:tracePt t="23350" x="4070350" y="2592388"/>
          <p14:tracePt t="23358" x="4079875" y="2592388"/>
          <p14:tracePt t="23661" x="4087813" y="2592388"/>
          <p14:tracePt t="23765" x="4095750" y="2592388"/>
          <p14:tracePt t="23909" x="4105275" y="2592388"/>
          <p14:tracePt t="23924" x="4113213" y="2592388"/>
          <p14:tracePt t="23933" x="4121150" y="2582863"/>
          <p14:tracePt t="23941" x="4130675" y="2582863"/>
          <p14:tracePt t="23965" x="4138613" y="2582863"/>
          <p14:tracePt t="23990" x="4146550" y="2574925"/>
          <p14:tracePt t="24022" x="4156075" y="2574925"/>
          <p14:tracePt t="24070" x="4164013" y="2574925"/>
          <p14:tracePt t="24117" x="4171950" y="2574925"/>
          <p14:tracePt t="27375" x="4164013" y="2574925"/>
          <p14:tracePt t="27381" x="4156075" y="2574925"/>
          <p14:tracePt t="27390" x="4138613" y="2574925"/>
          <p14:tracePt t="27407" x="4121150" y="2574925"/>
          <p14:tracePt t="27416" x="4113213" y="2574925"/>
          <p14:tracePt t="27422" x="4095750" y="2574925"/>
          <p14:tracePt t="27432" x="4079875" y="2574925"/>
          <p14:tracePt t="27439" x="4062413" y="2574925"/>
          <p14:tracePt t="27448" x="4044950" y="2574925"/>
          <p14:tracePt t="27453" x="4019550" y="2582863"/>
          <p14:tracePt t="27462" x="4002088" y="2582863"/>
          <p14:tracePt t="27469" x="3986213" y="2582863"/>
          <p14:tracePt t="27476" x="3976688" y="2582863"/>
          <p14:tracePt t="27485" x="3960813" y="2592388"/>
          <p14:tracePt t="27493" x="3935413" y="2592388"/>
          <p14:tracePt t="27501" x="3935413" y="2600325"/>
          <p14:tracePt t="27511" x="3917950" y="2600325"/>
          <p14:tracePt t="27517" x="3892550" y="2600325"/>
          <p14:tracePt t="27525" x="3883025" y="2600325"/>
          <p14:tracePt t="27533" x="3867150" y="2600325"/>
          <p14:tracePt t="27541" x="3841750" y="2608263"/>
          <p14:tracePt t="27549" x="3824288" y="2608263"/>
          <p14:tracePt t="27557" x="3798888" y="2625725"/>
          <p14:tracePt t="27566" x="3763963" y="2625725"/>
          <p14:tracePt t="27573" x="3730625" y="2625725"/>
          <p14:tracePt t="27582" x="3697288" y="2643188"/>
          <p14:tracePt t="27589" x="3654425" y="2651125"/>
          <p14:tracePt t="27599" x="3629025" y="2651125"/>
          <p14:tracePt t="27605" x="3603625" y="2660650"/>
          <p14:tracePt t="27616" x="3552825" y="2686050"/>
          <p14:tracePt t="27621" x="3527425" y="2686050"/>
          <p14:tracePt t="27632" x="3502025" y="2686050"/>
          <p14:tracePt t="27637" x="3475038" y="2693988"/>
          <p14:tracePt t="27648" x="3449638" y="2701925"/>
          <p14:tracePt t="27653" x="3416300" y="2701925"/>
          <p14:tracePt t="27664" x="3390900" y="2711450"/>
          <p14:tracePt t="27670" x="3348038" y="2711450"/>
          <p14:tracePt t="27677" x="3322638" y="2719388"/>
          <p14:tracePt t="27686" x="3263900" y="2719388"/>
          <p14:tracePt t="27693" x="3203575" y="2744788"/>
          <p14:tracePt t="27701" x="3144838" y="2752725"/>
          <p14:tracePt t="27710" x="3067050" y="2762250"/>
          <p14:tracePt t="27719" x="2982913" y="2770188"/>
          <p14:tracePt t="27725" x="2922588" y="2778125"/>
          <p14:tracePt t="27733" x="2820988" y="2795588"/>
          <p14:tracePt t="27742" x="2736850" y="2813050"/>
          <p14:tracePt t="27751" x="2660650" y="2813050"/>
          <p14:tracePt t="27758" x="2582863" y="2838450"/>
          <p14:tracePt t="27766" x="2498725" y="2846388"/>
          <p14:tracePt t="27774" x="2438400" y="2855913"/>
          <p14:tracePt t="27783" x="2413000" y="2863850"/>
          <p14:tracePt t="27790" x="2371725" y="2871788"/>
          <p14:tracePt t="27800" x="2328863" y="2881313"/>
          <p14:tracePt t="27806" x="2303463" y="2881313"/>
          <p14:tracePt t="27816" x="2278063" y="2881313"/>
          <p14:tracePt t="27821" x="2252663" y="2889250"/>
          <p14:tracePt t="27832" x="2235200" y="2889250"/>
          <p14:tracePt t="27837" x="2200275" y="2889250"/>
          <p14:tracePt t="27848" x="2192338" y="2897188"/>
          <p14:tracePt t="27853" x="2166938" y="2897188"/>
          <p14:tracePt t="27862" x="2149475" y="2906713"/>
          <p14:tracePt t="27871" x="2141538" y="2906713"/>
          <p14:tracePt t="27877" x="2108200" y="2914650"/>
          <p14:tracePt t="27896" x="2073275" y="2914650"/>
          <p14:tracePt t="27901" x="2047875" y="2914650"/>
          <p14:tracePt t="27911" x="2022475" y="2922588"/>
          <p14:tracePt t="27920" x="2005013" y="2932113"/>
          <p14:tracePt t="27925" x="1989138" y="2932113"/>
          <p14:tracePt t="27933" x="1954213" y="2940050"/>
          <p14:tracePt t="27941" x="1920875" y="2940050"/>
          <p14:tracePt t="27951" x="1895475" y="2949575"/>
          <p14:tracePt t="27958" x="1878013" y="2949575"/>
          <p14:tracePt t="27967" x="1852613" y="2957513"/>
          <p14:tracePt t="27974" x="1827213" y="2957513"/>
          <p14:tracePt t="27983" x="1819275" y="2957513"/>
          <p14:tracePt t="27989" x="1793875" y="2957513"/>
          <p14:tracePt t="28000" x="1784350" y="2957513"/>
          <p14:tracePt t="28005" x="1776413" y="2957513"/>
          <p14:tracePt t="28016" x="1766888" y="2957513"/>
          <p14:tracePt t="28078" x="1758950" y="2957513"/>
          <p14:tracePt t="28127" x="1751013" y="2957513"/>
          <p14:tracePt t="28133" x="1741488" y="2957513"/>
          <p14:tracePt t="28141" x="1733550" y="2957513"/>
          <p14:tracePt t="28199" x="1716088" y="2957513"/>
          <p14:tracePt t="28238" x="1708150" y="2957513"/>
          <p14:tracePt t="28247" x="1700213" y="2957513"/>
          <p14:tracePt t="28254" x="1690688" y="2957513"/>
          <p14:tracePt t="28263" x="1682750" y="2957513"/>
          <p14:tracePt t="28270" x="1674813" y="2957513"/>
          <p14:tracePt t="28278" x="1665288" y="2957513"/>
          <p14:tracePt t="28294" x="1657350" y="2957513"/>
          <p14:tracePt t="28312" x="1649413" y="2957513"/>
          <p14:tracePt t="28999" x="1639888" y="2957513"/>
          <p14:tracePt t="29159" x="1649413" y="2957513"/>
          <p14:tracePt t="29174" x="1657350" y="2957513"/>
          <p14:tracePt t="29229" x="1665288" y="2949575"/>
          <p14:tracePt t="29249" x="1674813" y="2949575"/>
          <p14:tracePt t="29277" x="1682750" y="2949575"/>
          <p14:tracePt t="29294" x="1690688" y="2949575"/>
          <p14:tracePt t="29310" x="1700213" y="2940050"/>
          <p14:tracePt t="29325" x="1708150" y="2940050"/>
          <p14:tracePt t="29341" x="1716088" y="2940050"/>
          <p14:tracePt t="29357" x="1733550" y="2940050"/>
          <p14:tracePt t="29398" x="1751013" y="2940050"/>
          <p14:tracePt t="29416" x="1758950" y="2940050"/>
          <p14:tracePt t="29432" x="1766888" y="2940050"/>
          <p14:tracePt t="29438" x="1776413" y="2940050"/>
          <p14:tracePt t="29446" x="1784350" y="2940050"/>
          <p14:tracePt t="29460" x="1801813" y="2940050"/>
          <p14:tracePt t="29470" x="1809750" y="2940050"/>
          <p14:tracePt t="29502" x="1819275" y="2940050"/>
          <p14:tracePt t="29510" x="1827213" y="2940050"/>
          <p14:tracePt t="29518" x="1835150" y="2940050"/>
          <p14:tracePt t="29526" x="1844675" y="2940050"/>
          <p14:tracePt t="29534" x="1852613" y="2932113"/>
          <p14:tracePt t="29574" x="1860550" y="2932113"/>
          <p14:tracePt t="29584" x="1878013" y="2932113"/>
          <p14:tracePt t="29590" x="1878013" y="2922588"/>
          <p14:tracePt t="29599" x="1885950" y="2922588"/>
          <p14:tracePt t="29616" x="1895475" y="2922588"/>
          <p14:tracePt t="29621" x="1903413" y="2922588"/>
          <p14:tracePt t="29637" x="1911350" y="2922588"/>
          <p14:tracePt t="29645" x="1920875" y="2922588"/>
          <p14:tracePt t="29662" x="1938338" y="2922588"/>
          <p14:tracePt t="29670" x="1946275" y="2922588"/>
          <p14:tracePt t="29686" x="1954213" y="2922588"/>
          <p14:tracePt t="29701" x="1963738" y="2922588"/>
          <p14:tracePt t="29718" x="1971675" y="2922588"/>
          <p14:tracePt t="29734" x="1989138" y="2922588"/>
          <p14:tracePt t="29767" x="1997075" y="2922588"/>
          <p14:tracePt t="29774" x="2005013" y="2922588"/>
          <p14:tracePt t="29783" x="2014538" y="2922588"/>
          <p14:tracePt t="29800" x="2030413" y="2922588"/>
          <p14:tracePt t="29806" x="2039938" y="2922588"/>
          <p14:tracePt t="29822" x="2055813" y="2922588"/>
          <p14:tracePt t="29832" x="2073275" y="2922588"/>
          <p14:tracePt t="29838" x="2090738" y="2922588"/>
          <p14:tracePt t="29844" x="2108200" y="2922588"/>
          <p14:tracePt t="29854" x="2124075" y="2922588"/>
          <p14:tracePt t="29861" x="2159000" y="2922588"/>
          <p14:tracePt t="29870" x="2184400" y="2922588"/>
          <p14:tracePt t="29878" x="2217738" y="2922588"/>
          <p14:tracePt t="29896" x="2293938" y="2932113"/>
          <p14:tracePt t="29901" x="2328863" y="2940050"/>
          <p14:tracePt t="29909" x="2371725" y="2940050"/>
          <p14:tracePt t="29918" x="2405063" y="2940050"/>
          <p14:tracePt t="29926" x="2430463" y="2940050"/>
          <p14:tracePt t="29935" x="2463800" y="2940050"/>
          <p14:tracePt t="29941" x="2489200" y="2940050"/>
          <p14:tracePt t="29951" x="2516188" y="2940050"/>
          <p14:tracePt t="29957" x="2532063" y="2940050"/>
          <p14:tracePt t="29967" x="2549525" y="2940050"/>
          <p14:tracePt t="29973" x="2566988" y="2940050"/>
          <p14:tracePt t="29983" x="2582863" y="2940050"/>
          <p14:tracePt t="29989" x="2592388" y="2940050"/>
          <p14:tracePt t="30246" x="2600325" y="2940050"/>
          <p14:tracePt t="30254" x="2617788" y="2940050"/>
          <p14:tracePt t="30269" x="2633663" y="2940050"/>
          <p14:tracePt t="30278" x="2643188" y="2940050"/>
          <p14:tracePt t="30285" x="2651125" y="2940050"/>
          <p14:tracePt t="30295" x="2660650" y="2940050"/>
          <p14:tracePt t="30301" x="2668588" y="2940050"/>
          <p14:tracePt t="30309" x="2676525" y="2940050"/>
          <p14:tracePt t="30318" x="2686050" y="2940050"/>
          <p14:tracePt t="30326" x="2701925" y="2940050"/>
          <p14:tracePt t="30335" x="2711450" y="2940050"/>
          <p14:tracePt t="30341" x="2719388" y="2940050"/>
          <p14:tracePt t="30350" x="2736850" y="2940050"/>
          <p14:tracePt t="30358" x="2762250" y="2940050"/>
          <p14:tracePt t="30368" x="2770188" y="2949575"/>
          <p14:tracePt t="30374" x="2787650" y="2949575"/>
          <p14:tracePt t="30385" x="2805113" y="2949575"/>
          <p14:tracePt t="30390" x="2820988" y="2949575"/>
          <p14:tracePt t="30400" x="2838450" y="2949575"/>
          <p14:tracePt t="30407" x="2863850" y="2949575"/>
          <p14:tracePt t="30416" x="2881313" y="2949575"/>
          <p14:tracePt t="30422" x="2906713" y="2949575"/>
          <p14:tracePt t="30429" x="2914650" y="2949575"/>
          <p14:tracePt t="30438" x="2940050" y="2949575"/>
          <p14:tracePt t="30445" x="2974975" y="2949575"/>
          <p14:tracePt t="30454" x="3000375" y="2949575"/>
          <p14:tracePt t="30462" x="3016250" y="2949575"/>
          <p14:tracePt t="30470" x="3041650" y="2949575"/>
          <p14:tracePt t="30478" x="3051175" y="2949575"/>
          <p14:tracePt t="30486" x="3084513" y="2949575"/>
          <p14:tracePt t="30493" x="3119438" y="2949575"/>
          <p14:tracePt t="30502" x="3144838" y="2949575"/>
          <p14:tracePt t="30509" x="3160713" y="2949575"/>
          <p14:tracePt t="30518" x="3195638" y="2949575"/>
          <p14:tracePt t="30526" x="3238500" y="2949575"/>
          <p14:tracePt t="30534" x="3279775" y="2949575"/>
          <p14:tracePt t="30542" x="3314700" y="2949575"/>
          <p14:tracePt t="30551" x="3348038" y="2949575"/>
          <p14:tracePt t="30559" x="3373438" y="2949575"/>
          <p14:tracePt t="30567" x="3398838" y="2949575"/>
          <p14:tracePt t="30574" x="3424238" y="2949575"/>
          <p14:tracePt t="30583" x="3441700" y="2949575"/>
          <p14:tracePt t="30590" x="3459163" y="2949575"/>
          <p14:tracePt t="30600" x="3467100" y="2949575"/>
          <p14:tracePt t="30606" x="3475038" y="2949575"/>
          <p14:tracePt t="30616" x="3492500" y="2949575"/>
          <p14:tracePt t="30621" x="3502025" y="2949575"/>
          <p14:tracePt t="30631" x="3517900" y="2949575"/>
          <p14:tracePt t="30638" x="3527425" y="2949575"/>
          <p14:tracePt t="30655" x="3552825" y="2949575"/>
          <p14:tracePt t="30662" x="3560763" y="2949575"/>
          <p14:tracePt t="30670" x="3568700" y="2949575"/>
          <p14:tracePt t="30678" x="3586163" y="2949575"/>
          <p14:tracePt t="30693" x="3603625" y="2949575"/>
          <p14:tracePt t="30701" x="3611563" y="2949575"/>
          <p14:tracePt t="30717" x="3619500" y="2949575"/>
          <p14:tracePt t="30726" x="3629025" y="2949575"/>
          <p14:tracePt t="30741" x="3636963" y="2949575"/>
          <p14:tracePt t="30751" x="3646488" y="2949575"/>
          <p14:tracePt t="30758" x="3654425" y="2949575"/>
          <p14:tracePt t="30774" x="3662363" y="2949575"/>
          <p14:tracePt t="30785" x="3671888" y="2949575"/>
          <p14:tracePt t="30800" x="3679825" y="2949575"/>
          <p14:tracePt t="30806" x="3687763" y="2949575"/>
          <p14:tracePt t="30814" x="3697288" y="2949575"/>
          <p14:tracePt t="30832" x="3705225" y="2949575"/>
          <p14:tracePt t="30838" x="3722688" y="2949575"/>
          <p14:tracePt t="30845" x="3738563" y="2949575"/>
          <p14:tracePt t="30853" x="3748088" y="2949575"/>
          <p14:tracePt t="30862" x="3756025" y="2949575"/>
          <p14:tracePt t="30870" x="3773488" y="2949575"/>
          <p14:tracePt t="30879" x="3790950" y="2949575"/>
          <p14:tracePt t="30887" x="3806825" y="2949575"/>
          <p14:tracePt t="30893" x="3832225" y="2949575"/>
          <p14:tracePt t="30910" x="3849688" y="2949575"/>
          <p14:tracePt t="30918" x="3875088" y="2949575"/>
          <p14:tracePt t="30926" x="3883025" y="2949575"/>
          <p14:tracePt t="30934" x="3900488" y="2949575"/>
          <p14:tracePt t="30942" x="3935413" y="2949575"/>
          <p14:tracePt t="30958" x="3960813" y="2949575"/>
          <p14:tracePt t="30967" x="3976688" y="2949575"/>
          <p14:tracePt t="30974" x="3994150" y="2949575"/>
          <p14:tracePt t="30984" x="4002088" y="2949575"/>
          <p14:tracePt t="30991" x="4027488" y="2949575"/>
          <p14:tracePt t="31001" x="4044950" y="2940050"/>
          <p14:tracePt t="31014" x="4070350" y="2932113"/>
          <p14:tracePt t="31021" x="4079875" y="2932113"/>
          <p14:tracePt t="31029" x="4087813" y="2932113"/>
          <p14:tracePt t="31039" x="4105275" y="2932113"/>
          <p14:tracePt t="31045" x="4113213" y="2932113"/>
          <p14:tracePt t="31053" x="4121150" y="2932113"/>
          <p14:tracePt t="31062" x="4130675" y="2932113"/>
          <p14:tracePt t="31078" x="4138613" y="2932113"/>
          <p14:tracePt t="31101" x="4146550" y="2932113"/>
          <p14:tracePt t="31118" x="4156075" y="2932113"/>
          <p14:tracePt t="31134" x="4164013" y="2932113"/>
          <p14:tracePt t="31151" x="4181475" y="2932113"/>
          <p14:tracePt t="31167" x="4197350" y="2932113"/>
          <p14:tracePt t="31185" x="4214813" y="2932113"/>
          <p14:tracePt t="31202" x="4232275" y="2932113"/>
          <p14:tracePt t="31215" x="4240213" y="2932113"/>
          <p14:tracePt t="31221" x="4257675" y="2932113"/>
          <p14:tracePt t="31228" x="4265613" y="2932113"/>
          <p14:tracePt t="31237" x="4275138" y="2932113"/>
          <p14:tracePt t="31246" x="4283075" y="2932113"/>
          <p14:tracePt t="31254" x="4291013" y="2932113"/>
          <p14:tracePt t="31262" x="4300538" y="2932113"/>
          <p14:tracePt t="31270" x="4308475" y="2932113"/>
          <p14:tracePt t="31279" x="4325938" y="2932113"/>
          <p14:tracePt t="31286" x="4333875" y="2932113"/>
          <p14:tracePt t="31293" x="4359275" y="2932113"/>
          <p14:tracePt t="31301" x="4376738" y="2932113"/>
          <p14:tracePt t="31310" x="4394200" y="2932113"/>
          <p14:tracePt t="31318" x="4427538" y="2932113"/>
          <p14:tracePt t="31326" x="4445000" y="2932113"/>
          <p14:tracePt t="31335" x="4478338" y="2932113"/>
          <p14:tracePt t="31341" x="4503738" y="2932113"/>
          <p14:tracePt t="31350" x="4529138" y="2932113"/>
          <p14:tracePt t="31358" x="4564063" y="2932113"/>
          <p14:tracePt t="31367" x="4589463" y="2932113"/>
          <p14:tracePt t="31374" x="4630738" y="2932113"/>
          <p14:tracePt t="31384" x="4665663" y="2932113"/>
          <p14:tracePt t="31390" x="4699000" y="2932113"/>
          <p14:tracePt t="31400" x="4733925" y="2922588"/>
          <p14:tracePt t="31406" x="4749800" y="2922588"/>
          <p14:tracePt t="31414" x="4775200" y="2914650"/>
          <p14:tracePt t="31421" x="4802188" y="2914650"/>
          <p14:tracePt t="31429" x="4818063" y="2914650"/>
          <p14:tracePt t="31438" x="4843463" y="2914650"/>
          <p14:tracePt t="31445" x="4852988" y="2914650"/>
          <p14:tracePt t="31454" x="4860925" y="2914650"/>
          <p14:tracePt t="31463" x="4886325" y="2914650"/>
          <p14:tracePt t="31471" x="4911725" y="2914650"/>
          <p14:tracePt t="31479" x="4919663" y="2914650"/>
          <p14:tracePt t="31486" x="4946650" y="2914650"/>
          <p14:tracePt t="31493" x="4962525" y="2914650"/>
          <p14:tracePt t="31502" x="4972050" y="2914650"/>
          <p14:tracePt t="31510" x="4987925" y="2914650"/>
          <p14:tracePt t="31526" x="5005388" y="2914650"/>
          <p14:tracePt t="31534" x="5013325" y="2914650"/>
          <p14:tracePt t="31758" x="5030788" y="2914650"/>
          <p14:tracePt t="31766" x="5048250" y="2914650"/>
          <p14:tracePt t="31774" x="5064125" y="2914650"/>
          <p14:tracePt t="31784" x="5081588" y="2914650"/>
          <p14:tracePt t="31806" x="5091113" y="2914650"/>
          <p14:tracePt t="31812" x="5106988" y="2914650"/>
          <p14:tracePt t="31829" x="5116513" y="2914650"/>
          <p14:tracePt t="31838" x="5124450" y="2914650"/>
          <p14:tracePt t="31854" x="5132388" y="2914650"/>
          <p14:tracePt t="31870" x="5141913" y="2914650"/>
          <p14:tracePt t="31887" x="5149850" y="2914650"/>
          <p14:tracePt t="31901" x="5157788" y="2914650"/>
          <p14:tracePt t="31921" x="5167313" y="2914650"/>
          <p14:tracePt t="31951" x="5175250" y="2914650"/>
          <p14:tracePt t="31968" x="5183188" y="2914650"/>
          <p14:tracePt t="32006" x="5192713" y="2914650"/>
          <p14:tracePt t="32021" x="5200650" y="2914650"/>
          <p14:tracePt t="32038" x="5208588" y="2914650"/>
          <p14:tracePt t="32069" x="5218113" y="2914650"/>
          <p14:tracePt t="32118" x="5235575" y="2914650"/>
          <p14:tracePt t="32190" x="5251450" y="2914650"/>
          <p14:tracePt t="32221" x="5260975" y="2906713"/>
          <p14:tracePt t="32239" x="5268913" y="2906713"/>
          <p14:tracePt t="32245" x="5276850" y="2906713"/>
          <p14:tracePt t="32277" x="5286375" y="2906713"/>
          <p14:tracePt t="32294" x="5294313" y="2906713"/>
          <p14:tracePt t="32326" x="5302250" y="2906713"/>
          <p14:tracePt t="32358" x="5311775" y="2906713"/>
          <p14:tracePt t="32374" x="5319713" y="2897188"/>
          <p14:tracePt t="32414" x="5327650" y="2897188"/>
          <p14:tracePt t="32428" x="5345113" y="2897188"/>
          <p14:tracePt t="32463" x="5362575" y="2897188"/>
          <p14:tracePt t="32494" x="5380038" y="2897188"/>
          <p14:tracePt t="32510" x="5387975" y="2897188"/>
          <p14:tracePt t="32535" x="5395913" y="2897188"/>
          <p14:tracePt t="32541" x="5405438" y="2897188"/>
          <p14:tracePt t="32550" x="5413375" y="2897188"/>
          <p14:tracePt t="32574" x="5421313" y="2897188"/>
          <p14:tracePt t="32584" x="5430838" y="2897188"/>
          <p14:tracePt t="32605" x="5438775" y="2897188"/>
          <p14:tracePt t="32614" x="5446713" y="2897188"/>
          <p14:tracePt t="32645" x="5456238" y="2897188"/>
          <p14:tracePt t="33413" x="5481638" y="2897188"/>
          <p14:tracePt t="33438" x="5489575" y="2897188"/>
          <p14:tracePt t="33461" x="5497513" y="2897188"/>
          <p14:tracePt t="33470" x="5507038" y="2897188"/>
          <p14:tracePt t="33486" x="5514975" y="2897188"/>
          <p14:tracePt t="33501" x="5532438" y="2897188"/>
          <p14:tracePt t="33519" x="5540375" y="2889250"/>
          <p14:tracePt t="33535" x="5557838" y="2889250"/>
          <p14:tracePt t="33541" x="5565775" y="2889250"/>
          <p14:tracePt t="33551" x="5575300" y="2889250"/>
          <p14:tracePt t="33557" x="5583238" y="2889250"/>
          <p14:tracePt t="33568" x="5591175" y="2889250"/>
          <p14:tracePt t="33574" x="5600700" y="2889250"/>
          <p14:tracePt t="33584" x="5616575" y="2889250"/>
          <p14:tracePt t="33599" x="5634038" y="2889250"/>
          <p14:tracePt t="33606" x="5641975" y="2889250"/>
          <p14:tracePt t="33613" x="5651500" y="2889250"/>
          <p14:tracePt t="33621" x="5659438" y="2889250"/>
          <p14:tracePt t="33630" x="5668963" y="2889250"/>
          <p14:tracePt t="33639" x="5676900" y="2889250"/>
          <p14:tracePt t="33646" x="5684838" y="2889250"/>
          <p14:tracePt t="33655" x="5694363" y="2889250"/>
          <p14:tracePt t="33670" x="5702300" y="2889250"/>
          <p14:tracePt t="33686" x="5710238" y="2889250"/>
          <p14:tracePt t="33758" x="5719763" y="2889250"/>
          <p14:tracePt t="33774" x="5727700" y="2889250"/>
          <p14:tracePt t="33806" x="5745163" y="2889250"/>
          <p14:tracePt t="33821" x="5753100" y="2889250"/>
          <p14:tracePt t="33829" x="5761038" y="2889250"/>
          <p14:tracePt t="33838" x="5770563" y="2889250"/>
          <p14:tracePt t="33846" x="5778500" y="2889250"/>
          <p14:tracePt t="33862" x="5788025" y="2889250"/>
          <p14:tracePt t="33870" x="5803900" y="2889250"/>
          <p14:tracePt t="33886" x="5821363" y="2889250"/>
          <p14:tracePt t="33897" x="5829300" y="2889250"/>
          <p14:tracePt t="33903" x="5838825" y="2889250"/>
          <p14:tracePt t="33910" x="5854700" y="2889250"/>
          <p14:tracePt t="33926" x="5872163" y="2889250"/>
          <p14:tracePt t="33936" x="5880100" y="2889250"/>
          <p14:tracePt t="33941" x="5889625" y="2889250"/>
          <p14:tracePt t="33952" x="5905500" y="2889250"/>
          <p14:tracePt t="33968" x="5915025" y="2889250"/>
          <p14:tracePt t="34000" x="5922963" y="2889250"/>
          <p14:tracePt t="34013" x="5932488" y="2889250"/>
          <p14:tracePt t="34061" x="5948363" y="2889250"/>
          <p14:tracePt t="34094" x="5957888" y="2889250"/>
          <p14:tracePt t="34102" x="5965825" y="2889250"/>
          <p14:tracePt t="34134" x="5973763" y="2889250"/>
          <p14:tracePt t="34141" x="5983288" y="2889250"/>
          <p14:tracePt t="34151" x="5991225" y="2889250"/>
          <p14:tracePt t="34157" x="5999163" y="2889250"/>
          <p14:tracePt t="34168" x="6008688" y="2889250"/>
          <p14:tracePt t="34174" x="6024563" y="2889250"/>
          <p14:tracePt t="34189" x="6042025" y="2889250"/>
          <p14:tracePt t="34206" x="6059488" y="2889250"/>
          <p14:tracePt t="34213" x="6076950" y="2889250"/>
          <p14:tracePt t="34230" x="6092825" y="2889250"/>
          <p14:tracePt t="34238" x="6110288" y="2889250"/>
          <p14:tracePt t="34248" x="6118225" y="2889250"/>
          <p14:tracePt t="34254" x="6143625" y="2889250"/>
          <p14:tracePt t="34262" x="6153150" y="2889250"/>
          <p14:tracePt t="34270" x="6169025" y="2889250"/>
          <p14:tracePt t="34278" x="6178550" y="2889250"/>
          <p14:tracePt t="34286" x="6203950" y="2881313"/>
          <p14:tracePt t="34294" x="6211888" y="2881313"/>
          <p14:tracePt t="34303" x="6221413" y="2881313"/>
          <p14:tracePt t="34309" x="6237288" y="2881313"/>
          <p14:tracePt t="34319" x="6246813" y="2881313"/>
          <p14:tracePt t="34335" x="6254750" y="2881313"/>
          <p14:tracePt t="34352" x="6262688" y="2881313"/>
          <p14:tracePt t="34357" x="6272213" y="2881313"/>
          <p14:tracePt t="34368" x="6288088" y="2881313"/>
          <p14:tracePt t="34374" x="6305550" y="2881313"/>
          <p14:tracePt t="34384" x="6323013" y="2881313"/>
          <p14:tracePt t="34389" x="6348413" y="2881313"/>
          <p14:tracePt t="34396" x="6373813" y="2881313"/>
          <p14:tracePt t="34406" x="6391275" y="2881313"/>
          <p14:tracePt t="34414" x="6416675" y="2881313"/>
          <p14:tracePt t="34421" x="6432550" y="2881313"/>
          <p14:tracePt t="34430" x="6450013" y="2881313"/>
          <p14:tracePt t="34438" x="6467475" y="2881313"/>
          <p14:tracePt t="34447" x="6475413" y="2881313"/>
          <p14:tracePt t="34509" x="6483350" y="2881313"/>
          <p14:tracePt t="34518" x="6492875" y="2881313"/>
          <p14:tracePt t="34558" x="6510338" y="2881313"/>
          <p14:tracePt t="34662" x="6518275" y="2881313"/>
          <p14:tracePt t="34934" x="6518275" y="2871788"/>
          <p14:tracePt t="34942" x="6510338" y="2871788"/>
          <p14:tracePt t="34952" x="6475413" y="2863850"/>
          <p14:tracePt t="34958" x="6450013" y="2846388"/>
          <p14:tracePt t="34968" x="6432550" y="2830513"/>
          <p14:tracePt t="34974" x="6432550" y="2752725"/>
          <p14:tracePt t="34983" x="6407150" y="2727325"/>
          <p14:tracePt t="34990" x="6399213" y="2693988"/>
          <p14:tracePt t="34997" x="6365875" y="2676525"/>
          <p14:tracePt t="35006" x="6356350" y="2660650"/>
          <p14:tracePt t="35014" x="6356350" y="2651125"/>
          <p14:tracePt t="35286" x="6280150" y="2651125"/>
          <p14:tracePt t="35294" x="6221413" y="2660650"/>
          <p14:tracePt t="35303" x="6143625" y="2686050"/>
          <p14:tracePt t="35310" x="6067425" y="2719388"/>
          <p14:tracePt t="35319" x="6024563" y="2736850"/>
          <p14:tracePt t="35326" x="5957888" y="2752725"/>
          <p14:tracePt t="35337" x="5889625" y="2778125"/>
          <p14:tracePt t="35341" x="5838825" y="2787650"/>
          <p14:tracePt t="35353" x="5778500" y="2795588"/>
          <p14:tracePt t="35358" x="5719763" y="2795588"/>
          <p14:tracePt t="35368" x="5694363" y="2795588"/>
          <p14:tracePt t="35374" x="5668963" y="2813050"/>
          <p14:tracePt t="35382" x="5659438" y="2813050"/>
          <p14:tracePt t="35389" x="5641975" y="2813050"/>
          <p14:tracePt t="35397" x="5616575" y="2813050"/>
          <p14:tracePt t="35405" x="5591175" y="2813050"/>
          <p14:tracePt t="35413" x="5575300" y="2813050"/>
          <p14:tracePt t="35421" x="5549900" y="2813050"/>
          <p14:tracePt t="35431" x="5524500" y="2820988"/>
          <p14:tracePt t="35438" x="5497513" y="2830513"/>
          <p14:tracePt t="35471" x="5481638" y="2838450"/>
          <p14:tracePt t="35478" x="5446713" y="2855913"/>
          <p14:tracePt t="35486" x="5430838" y="2855913"/>
          <p14:tracePt t="35494" x="5387975" y="2881313"/>
          <p14:tracePt t="35502" x="5370513" y="2881313"/>
          <p14:tracePt t="35510" x="5311775" y="2914650"/>
          <p14:tracePt t="35519" x="5302250" y="2922588"/>
          <p14:tracePt t="35526" x="5276850" y="2932113"/>
          <p14:tracePt t="35536" x="5235575" y="2957513"/>
          <p14:tracePt t="35542" x="5208588" y="2957513"/>
          <p14:tracePt t="35552" x="5175250" y="2974975"/>
          <p14:tracePt t="35557" x="5149850" y="2982913"/>
          <p14:tracePt t="35568" x="5116513" y="3000375"/>
          <p14:tracePt t="35574" x="5081588" y="3008313"/>
          <p14:tracePt t="35580" x="5038725" y="3041650"/>
          <p14:tracePt t="35589" x="4987925" y="3059113"/>
          <p14:tracePt t="35597" x="4954588" y="3067050"/>
          <p14:tracePt t="35606" x="4868863" y="3076575"/>
          <p14:tracePt t="35614" x="4810125" y="3101975"/>
          <p14:tracePt t="35621" x="4733925" y="3135313"/>
          <p14:tracePt t="35630" x="4657725" y="3135313"/>
          <p14:tracePt t="35638" x="4589463" y="3144838"/>
          <p14:tracePt t="35645" x="4495800" y="3160713"/>
          <p14:tracePt t="35654" x="4427538" y="3178175"/>
          <p14:tracePt t="35661" x="4333875" y="3195638"/>
          <p14:tracePt t="35670" x="4283075" y="3195638"/>
          <p14:tracePt t="35678" x="4181475" y="3211513"/>
          <p14:tracePt t="35687" x="4095750" y="3221038"/>
          <p14:tracePt t="35695" x="4002088" y="3228975"/>
          <p14:tracePt t="35703" x="3908425" y="3228975"/>
          <p14:tracePt t="35710" x="3816350" y="3238500"/>
          <p14:tracePt t="35719" x="3748088" y="3254375"/>
          <p14:tracePt t="35726" x="3662363" y="3263900"/>
          <p14:tracePt t="35736" x="3619500" y="3263900"/>
          <p14:tracePt t="35742" x="3543300" y="3263900"/>
          <p14:tracePt t="35752" x="3484563" y="3271838"/>
          <p14:tracePt t="35758" x="3424238" y="3279775"/>
          <p14:tracePt t="35767" x="3382963" y="3279775"/>
          <p14:tracePt t="35774" x="3330575" y="3289300"/>
          <p14:tracePt t="35781" x="3305175" y="3289300"/>
          <p14:tracePt t="35790" x="3263900" y="3289300"/>
          <p14:tracePt t="35797" x="3228975" y="3297238"/>
          <p14:tracePt t="35806" x="3152775" y="3305175"/>
          <p14:tracePt t="35814" x="3101975" y="3305175"/>
          <p14:tracePt t="35821" x="3008313" y="3322638"/>
          <p14:tracePt t="35830" x="2957513" y="3322638"/>
          <p14:tracePt t="35838" x="2871788" y="3322638"/>
          <p14:tracePt t="35845" x="2795588" y="3330575"/>
          <p14:tracePt t="35854" x="2736850" y="3340100"/>
          <p14:tracePt t="35861" x="2676525" y="3340100"/>
          <p14:tracePt t="35870" x="2617788" y="3348038"/>
          <p14:tracePt t="35877" x="2574925" y="3348038"/>
          <p14:tracePt t="35886" x="2532063" y="3348038"/>
          <p14:tracePt t="35898" x="2506663" y="3348038"/>
          <p14:tracePt t="35904" x="2481263" y="3355975"/>
          <p14:tracePt t="35910" x="2473325" y="3355975"/>
          <p14:tracePt t="35921" x="2463800" y="3355975"/>
          <p14:tracePt t="36133" x="2473325" y="3355975"/>
          <p14:tracePt t="36141" x="2489200" y="3355975"/>
          <p14:tracePt t="36152" x="2498725" y="3355975"/>
          <p14:tracePt t="36157" x="2506663" y="3355975"/>
          <p14:tracePt t="36166" x="2524125" y="3355975"/>
          <p14:tracePt t="36173" x="2541588" y="3355975"/>
          <p14:tracePt t="36181" x="2549525" y="3355975"/>
          <p14:tracePt t="36189" x="2566988" y="3355975"/>
          <p14:tracePt t="36197" x="2582863" y="3355975"/>
          <p14:tracePt t="36205" x="2608263" y="3355975"/>
          <p14:tracePt t="36214" x="2625725" y="3355975"/>
          <p14:tracePt t="36221" x="2643188" y="3348038"/>
          <p14:tracePt t="36229" x="2651125" y="3340100"/>
          <p14:tracePt t="36238" x="2668588" y="3340100"/>
          <p14:tracePt t="36245" x="2693988" y="3340100"/>
          <p14:tracePt t="36254" x="2719388" y="3330575"/>
          <p14:tracePt t="36261" x="2727325" y="3330575"/>
          <p14:tracePt t="36269" x="2744788" y="3330575"/>
          <p14:tracePt t="36277" x="2762250" y="3330575"/>
          <p14:tracePt t="36286" x="2778125" y="3322638"/>
          <p14:tracePt t="36293" x="2805113" y="3322638"/>
          <p14:tracePt t="36302" x="2830513" y="3314700"/>
          <p14:tracePt t="36309" x="2846388" y="3314700"/>
          <p14:tracePt t="36319" x="2871788" y="3314700"/>
          <p14:tracePt t="36325" x="2889250" y="3314700"/>
          <p14:tracePt t="36335" x="2897188" y="3314700"/>
          <p14:tracePt t="36341" x="2914650" y="3314700"/>
          <p14:tracePt t="36351" x="2922588" y="3314700"/>
          <p14:tracePt t="36357" x="2932113" y="3314700"/>
          <p14:tracePt t="36366" x="2940050" y="3314700"/>
          <p14:tracePt t="36373" x="2949575" y="3314700"/>
          <p14:tracePt t="37021" x="2965450" y="3314700"/>
          <p14:tracePt t="37205" x="2974975" y="3314700"/>
          <p14:tracePt t="37702" x="2982913" y="3314700"/>
          <p14:tracePt t="37709" x="2990850" y="3314700"/>
          <p14:tracePt t="37736" x="3000375" y="3314700"/>
          <p14:tracePt t="37741" x="3016250" y="3314700"/>
          <p14:tracePt t="37751" x="3033713" y="3322638"/>
          <p14:tracePt t="37759" x="3051175" y="3322638"/>
          <p14:tracePt t="37764" x="3084513" y="3330575"/>
          <p14:tracePt t="37773" x="3094038" y="3330575"/>
          <p14:tracePt t="37781" x="3135313" y="3330575"/>
          <p14:tracePt t="37789" x="3160713" y="3330575"/>
          <p14:tracePt t="37798" x="3211513" y="3330575"/>
          <p14:tracePt t="37805" x="3254375" y="3330575"/>
          <p14:tracePt t="37813" x="3330575" y="3330575"/>
          <p14:tracePt t="37821" x="3433763" y="3340100"/>
          <p14:tracePt t="37829" x="3527425" y="3340100"/>
          <p14:tracePt t="37837" x="3646488" y="3348038"/>
          <p14:tracePt t="37845" x="3756025" y="3348038"/>
          <p14:tracePt t="37854" x="3908425" y="3348038"/>
          <p14:tracePt t="37861" x="4019550" y="3348038"/>
          <p14:tracePt t="37870" x="4164013" y="3348038"/>
          <p14:tracePt t="37877" x="4333875" y="3348038"/>
          <p14:tracePt t="37898" x="4716463" y="3348038"/>
          <p14:tracePt t="37904" x="4868863" y="3348038"/>
          <p14:tracePt t="37909" x="5022850" y="3348038"/>
          <p14:tracePt t="37922" x="5175250" y="3348038"/>
          <p14:tracePt t="37926" x="5345113" y="3348038"/>
          <p14:tracePt t="37936" x="5489575" y="3348038"/>
          <p14:tracePt t="37941" x="5626100" y="3348038"/>
          <p14:tracePt t="37949" x="5770563" y="3348038"/>
          <p14:tracePt t="37958" x="5897563" y="3348038"/>
          <p14:tracePt t="37965" x="6024563" y="3348038"/>
          <p14:tracePt t="37974" x="6153150" y="3348038"/>
          <p14:tracePt t="37981" x="6262688" y="3348038"/>
          <p14:tracePt t="37990" x="6365875" y="3348038"/>
          <p14:tracePt t="37998" x="6457950" y="3348038"/>
          <p14:tracePt t="38006" x="6543675" y="3348038"/>
          <p14:tracePt t="38014" x="6619875" y="3348038"/>
          <p14:tracePt t="38021" x="6662738" y="3348038"/>
          <p14:tracePt t="38030" x="6721475" y="3348038"/>
          <p14:tracePt t="38037" x="6746875" y="3348038"/>
          <p14:tracePt t="38046" x="6789738" y="3348038"/>
          <p14:tracePt t="38053" x="6840538" y="3348038"/>
          <p14:tracePt t="38062" x="6865938" y="3348038"/>
          <p14:tracePt t="38071" x="6900863" y="3348038"/>
          <p14:tracePt t="38078" x="6934200" y="3348038"/>
          <p14:tracePt t="38088" x="6959600" y="3348038"/>
          <p14:tracePt t="38094" x="6985000" y="3348038"/>
          <p14:tracePt t="38104" x="7010400" y="3348038"/>
          <p14:tracePt t="38110" x="7035800" y="3348038"/>
          <p14:tracePt t="38120" x="7053263" y="3348038"/>
          <p14:tracePt t="38126" x="7070725" y="3348038"/>
          <p14:tracePt t="38136" x="7078663" y="3348038"/>
          <p14:tracePt t="38149" x="7088188" y="3348038"/>
          <p14:tracePt t="38158" x="7096125" y="3348038"/>
          <p14:tracePt t="38174" x="7104063" y="3348038"/>
          <p14:tracePt t="38182" x="7113588" y="3348038"/>
          <p14:tracePt t="38190" x="7121525" y="3348038"/>
          <p14:tracePt t="38213" x="7129463" y="3348038"/>
          <p14:tracePt t="38246" x="7146925" y="3340100"/>
          <p14:tracePt t="38262" x="7154863" y="3340100"/>
          <p14:tracePt t="38286" x="7164388" y="3340100"/>
          <p14:tracePt t="38304" x="7172325" y="3340100"/>
          <p14:tracePt t="38320" x="7180263" y="3340100"/>
          <p14:tracePt t="38333" x="7189788" y="3330575"/>
          <p14:tracePt t="38342" x="7197725" y="3330575"/>
          <p14:tracePt t="38359" x="7215188" y="3330575"/>
          <p14:tracePt t="38364" x="7223125" y="3330575"/>
          <p14:tracePt t="38374" x="7248525" y="3322638"/>
          <p14:tracePt t="38382" x="7265988" y="3322638"/>
          <p14:tracePt t="38389" x="7273925" y="3322638"/>
          <p14:tracePt t="38398" x="7299325" y="3314700"/>
          <p14:tracePt t="38405" x="7316788" y="3314700"/>
          <p14:tracePt t="38413" x="7350125" y="3305175"/>
          <p14:tracePt t="38421" x="7359650" y="3305175"/>
          <p14:tracePt t="38430" x="7385050" y="3297238"/>
          <p14:tracePt t="38439" x="7410450" y="3297238"/>
          <p14:tracePt t="38446" x="7427913" y="3297238"/>
          <p14:tracePt t="38453" x="7443788" y="3297238"/>
          <p14:tracePt t="38462" x="7461250" y="3289300"/>
          <p14:tracePt t="38471" x="7478713" y="3289300"/>
          <p14:tracePt t="38478" x="7494588" y="3289300"/>
          <p14:tracePt t="38488" x="7504113" y="3289300"/>
          <p14:tracePt t="38494" x="7512050" y="3279775"/>
          <p14:tracePt t="38504" x="7529513" y="3279775"/>
          <p14:tracePt t="38520" x="7546975" y="3279775"/>
          <p14:tracePt t="38526" x="7554913" y="3279775"/>
          <p14:tracePt t="38536" x="7554913" y="3271838"/>
          <p14:tracePt t="38541" x="7562850" y="3271838"/>
          <p14:tracePt t="38548" x="7572375" y="3271838"/>
          <p14:tracePt t="38558" x="7588250" y="3263900"/>
          <p14:tracePt t="38565" x="7605713" y="3263900"/>
          <p14:tracePt t="38574" x="7613650" y="3263900"/>
          <p14:tracePt t="38583" x="7631113" y="3254375"/>
          <p14:tracePt t="38590" x="7639050" y="3254375"/>
          <p14:tracePt t="38599" x="7648575" y="3254375"/>
          <p14:tracePt t="38605" x="7656513" y="3254375"/>
          <p14:tracePt t="38613" x="7673975" y="3254375"/>
          <p14:tracePt t="38622" x="7681913" y="3254375"/>
          <p14:tracePt t="38630" x="7699375" y="3254375"/>
          <p14:tracePt t="38637" x="7716838" y="3254375"/>
          <p14:tracePt t="38646" x="7724775" y="3254375"/>
          <p14:tracePt t="38654" x="7742238" y="3246438"/>
          <p14:tracePt t="38662" x="7767638" y="3246438"/>
          <p14:tracePt t="38671" x="7783513" y="3238500"/>
          <p14:tracePt t="38678" x="7800975" y="3238500"/>
          <p14:tracePt t="38688" x="7826375" y="3238500"/>
          <p14:tracePt t="38694" x="7851775" y="3228975"/>
          <p14:tracePt t="38704" x="7877175" y="3228975"/>
          <p14:tracePt t="38710" x="7902575" y="3221038"/>
          <p14:tracePt t="38721" x="7912100" y="3221038"/>
          <p14:tracePt t="38725" x="7937500" y="3221038"/>
          <p14:tracePt t="38733" x="7954963" y="3211513"/>
          <p14:tracePt t="38741" x="7962900" y="3211513"/>
          <p14:tracePt t="38749" x="7980363" y="3211513"/>
          <p14:tracePt t="38758" x="7988300" y="3211513"/>
          <p14:tracePt t="38765" x="7996238" y="3211513"/>
          <p14:tracePt t="38774" x="8013700" y="3211513"/>
          <p14:tracePt t="38783" x="8021638" y="3211513"/>
          <p14:tracePt t="38806" x="8039100" y="3211513"/>
          <p14:tracePt t="38813" x="8047038" y="3203575"/>
          <p14:tracePt t="38830" x="8056563" y="3203575"/>
          <p14:tracePt t="38846" x="8064500" y="3203575"/>
          <p14:tracePt t="38861" x="8074025" y="3203575"/>
          <p14:tracePt t="39207" x="8081963" y="3203575"/>
          <p14:tracePt t="39213" x="8089900" y="3203575"/>
          <p14:tracePt t="39230" x="8099425" y="3203575"/>
          <p14:tracePt t="39238" x="8107363" y="3203575"/>
          <p14:tracePt t="39301" x="8115300" y="3203575"/>
          <p14:tracePt t="39591" x="8107363" y="3203575"/>
          <p14:tracePt t="39597" x="8099425" y="3203575"/>
          <p14:tracePt t="39606" x="8099425" y="3211513"/>
          <p14:tracePt t="39613" x="8081963" y="3211513"/>
          <p14:tracePt t="39621" x="8056563" y="3221038"/>
          <p14:tracePt t="39630" x="8039100" y="3221038"/>
          <p14:tracePt t="39639" x="8013700" y="3221038"/>
          <p14:tracePt t="39645" x="7954963" y="3246438"/>
          <p14:tracePt t="39655" x="7927975" y="3254375"/>
          <p14:tracePt t="39661" x="7869238" y="3254375"/>
          <p14:tracePt t="39671" x="7810500" y="3254375"/>
          <p14:tracePt t="39678" x="7732713" y="3263900"/>
          <p14:tracePt t="39687" x="7666038" y="3279775"/>
          <p14:tracePt t="39694" x="7546975" y="3297238"/>
          <p14:tracePt t="39704" x="7418388" y="3305175"/>
          <p14:tracePt t="39710" x="7283450" y="3314700"/>
          <p14:tracePt t="39721" x="7078663" y="3330575"/>
          <p14:tracePt t="39725" x="6865938" y="3355975"/>
          <p14:tracePt t="39733" x="6627813" y="3373438"/>
          <p14:tracePt t="39741" x="6391275" y="3373438"/>
          <p14:tracePt t="39749" x="6254750" y="3382963"/>
          <p14:tracePt t="39758" x="6034088" y="3416300"/>
          <p14:tracePt t="39766" x="5846763" y="3424238"/>
          <p14:tracePt t="39774" x="5634038" y="3441700"/>
          <p14:tracePt t="39782" x="5464175" y="3441700"/>
          <p14:tracePt t="39790" x="5302250" y="3449638"/>
          <p14:tracePt t="39797" x="5167313" y="3449638"/>
          <p14:tracePt t="39805" x="4997450" y="3449638"/>
          <p14:tracePt t="39813" x="4835525" y="3449638"/>
          <p14:tracePt t="39822" x="4665663" y="3449638"/>
          <p14:tracePt t="39830" x="4513263" y="3449638"/>
          <p14:tracePt t="39837" x="4359275" y="3449638"/>
          <p14:tracePt t="39846" x="4189413" y="3449638"/>
          <p14:tracePt t="39855" x="4011613" y="3449638"/>
          <p14:tracePt t="39861" x="3857625" y="3449638"/>
          <p14:tracePt t="39873" x="3713163" y="3449638"/>
          <p14:tracePt t="39877" x="3560763" y="3449638"/>
          <p14:tracePt t="39890" x="3424238" y="3449638"/>
          <p14:tracePt t="39904" x="3144838" y="3449638"/>
          <p14:tracePt t="39931" x="2736850" y="3449638"/>
          <p14:tracePt t="39937" x="2608263" y="3449638"/>
          <p14:tracePt t="39943" x="2489200" y="3449638"/>
          <p14:tracePt t="39948" x="2397125" y="3449638"/>
          <p14:tracePt t="39957" x="2293938" y="3449638"/>
          <p14:tracePt t="39966" x="2209800" y="3449638"/>
          <p14:tracePt t="39973" x="2124075" y="3449638"/>
          <p14:tracePt t="39983" x="2055813" y="3449638"/>
          <p14:tracePt t="39989" x="2014538" y="3449638"/>
          <p14:tracePt t="39997" x="1938338" y="3449638"/>
          <p14:tracePt t="40005" x="1903413" y="3449638"/>
          <p14:tracePt t="40013" x="1852613" y="3449638"/>
          <p14:tracePt t="40021" x="1809750" y="3449638"/>
          <p14:tracePt t="40029" x="1776413" y="3449638"/>
          <p14:tracePt t="40039" x="1741488" y="3449638"/>
          <p14:tracePt t="40046" x="1716088" y="3449638"/>
          <p14:tracePt t="40055" x="1682750" y="3449638"/>
          <p14:tracePt t="40061" x="1657350" y="3449638"/>
          <p14:tracePt t="40071" x="1639888" y="3449638"/>
          <p14:tracePt t="40078" x="1622425" y="3449638"/>
          <p14:tracePt t="40088" x="1614488" y="3449638"/>
          <p14:tracePt t="40149" x="1597025" y="3459163"/>
          <p14:tracePt t="40166" x="1589088" y="3467100"/>
          <p14:tracePt t="40182" x="1581150" y="3467100"/>
          <p14:tracePt t="40197" x="1571625" y="3467100"/>
          <p14:tracePt t="40213" x="1563688" y="3475038"/>
          <p14:tracePt t="40334" x="1563688" y="3492500"/>
          <p14:tracePt t="40390" x="1563688" y="3502025"/>
          <p14:tracePt t="40421" x="1571625" y="3502025"/>
          <p14:tracePt t="40438" x="1581150" y="3502025"/>
          <p14:tracePt t="40445" x="1606550" y="3502025"/>
          <p14:tracePt t="40455" x="1649413" y="3502025"/>
          <p14:tracePt t="40461" x="1682750" y="3502025"/>
          <p14:tracePt t="40471" x="1733550" y="3502025"/>
          <p14:tracePt t="40478" x="1809750" y="3502025"/>
          <p14:tracePt t="40488" x="1860550" y="3502025"/>
          <p14:tracePt t="40494" x="1946275" y="3502025"/>
          <p14:tracePt t="40504" x="2047875" y="3502025"/>
          <p14:tracePt t="40510" x="2116138" y="3502025"/>
          <p14:tracePt t="40519" x="2174875" y="3502025"/>
          <p14:tracePt t="40526" x="2260600" y="3502025"/>
          <p14:tracePt t="40533" x="2344738" y="3502025"/>
          <p14:tracePt t="40542" x="2405063" y="3502025"/>
          <p14:tracePt t="40550" x="2463800" y="3502025"/>
          <p14:tracePt t="40558" x="2506663" y="3502025"/>
          <p14:tracePt t="40567" x="2541588" y="3502025"/>
          <p14:tracePt t="40574" x="2582863" y="3502025"/>
          <p14:tracePt t="40583" x="2608263" y="3502025"/>
          <p14:tracePt t="40590" x="2651125" y="3502025"/>
          <p14:tracePt t="40597" x="2686050" y="3502025"/>
          <p14:tracePt t="40607" x="2719388" y="3502025"/>
          <p14:tracePt t="40614" x="2752725" y="3502025"/>
          <p14:tracePt t="40621" x="2795588" y="3502025"/>
          <p14:tracePt t="40630" x="2813050" y="3502025"/>
          <p14:tracePt t="40639" x="2855913" y="3502025"/>
          <p14:tracePt t="40646" x="2889250" y="3502025"/>
          <p14:tracePt t="40655" x="2922588" y="3502025"/>
          <p14:tracePt t="40662" x="2957513" y="3509963"/>
          <p14:tracePt t="40671" x="2974975" y="3509963"/>
          <p14:tracePt t="40678" x="3000375" y="3509963"/>
          <p14:tracePt t="40688" x="3025775" y="3517900"/>
          <p14:tracePt t="40694" x="3033713" y="3517900"/>
          <p14:tracePt t="40704" x="3059113" y="3517900"/>
          <p14:tracePt t="40710" x="3076575" y="3517900"/>
          <p14:tracePt t="43238" x="3076575" y="3527425"/>
          <p14:tracePt t="43262" x="3084513" y="3535363"/>
          <p14:tracePt t="43272" x="3094038" y="3535363"/>
          <p14:tracePt t="43277" x="3094038" y="3543300"/>
          <p14:tracePt t="43294" x="3101975" y="3543300"/>
          <p14:tracePt t="43301" x="3127375" y="3552825"/>
          <p14:tracePt t="43310" x="3127375" y="3560763"/>
          <p14:tracePt t="43317" x="3144838" y="3560763"/>
          <p14:tracePt t="43326" x="3160713" y="3560763"/>
          <p14:tracePt t="43341" x="3178175" y="3568700"/>
          <p14:tracePt t="43349" x="3195638" y="3578225"/>
          <p14:tracePt t="43357" x="3203575" y="3578225"/>
          <p14:tracePt t="43373" x="3228975" y="3578225"/>
          <p14:tracePt t="43382" x="3263900" y="3578225"/>
          <p14:tracePt t="43389" x="3314700" y="3568700"/>
          <p14:tracePt t="43398" x="3330575" y="3568700"/>
          <p14:tracePt t="43407" x="3365500" y="3543300"/>
          <p14:tracePt t="43415" x="3398838" y="3527425"/>
          <p14:tracePt t="43424" x="3416300" y="3517900"/>
          <p14:tracePt t="43430" x="3433763" y="3502025"/>
          <p14:tracePt t="43440" x="3441700" y="3492500"/>
          <p14:tracePt t="43759" x="3433763" y="3492500"/>
          <p14:tracePt t="43765" x="3416300" y="3492500"/>
          <p14:tracePt t="43773" x="3398838" y="3492500"/>
          <p14:tracePt t="43781" x="3373438" y="3484563"/>
          <p14:tracePt t="43790" x="3365500" y="3484563"/>
          <p14:tracePt t="43798" x="3348038" y="3484563"/>
          <p14:tracePt t="43807" x="3330575" y="3484563"/>
          <p14:tracePt t="43814" x="3314700" y="3484563"/>
          <p14:tracePt t="43824" x="3305175" y="3484563"/>
          <p14:tracePt t="43830" x="3279775" y="3475038"/>
          <p14:tracePt t="43841" x="3271838" y="3475038"/>
          <p14:tracePt t="43845" x="3263900" y="3475038"/>
          <p14:tracePt t="43856" x="3254375" y="3475038"/>
          <p14:tracePt t="43862" x="3238500" y="3475038"/>
          <p14:tracePt t="43872" x="3221038" y="3475038"/>
          <p14:tracePt t="43878" x="3211513" y="3475038"/>
          <p14:tracePt t="43900" x="3195638" y="3475038"/>
          <p14:tracePt t="43917" x="3186113" y="3475038"/>
          <p14:tracePt t="43926" x="3186113" y="3484563"/>
          <p14:tracePt t="43981" x="3170238" y="3492500"/>
          <p14:tracePt t="43998" x="3170238" y="3502025"/>
          <p14:tracePt t="44254" x="3160713" y="3502025"/>
          <p14:tracePt t="45149" x="3160713" y="3509963"/>
          <p14:tracePt t="45238" x="3160713" y="3517900"/>
          <p14:tracePt t="45462" x="3160713" y="3527425"/>
          <p14:tracePt t="45472" x="3152775" y="3543300"/>
          <p14:tracePt t="45477" x="3152775" y="3560763"/>
          <p14:tracePt t="45484" x="3144838" y="3568700"/>
          <p14:tracePt t="45494" x="3144838" y="3578225"/>
          <p14:tracePt t="45510" x="3144838" y="3586163"/>
          <p14:tracePt t="45526" x="3170238" y="3586163"/>
          <p14:tracePt t="45533" x="3203575" y="3552825"/>
          <p14:tracePt t="45541" x="3238500" y="3509963"/>
          <p14:tracePt t="45550" x="3254375" y="3502025"/>
          <p14:tracePt t="45558" x="3289300" y="3467100"/>
          <p14:tracePt t="45566" x="3297238" y="3467100"/>
          <p14:tracePt t="45574" x="3305175" y="3441700"/>
          <p14:tracePt t="45590" x="3314700" y="3441700"/>
          <p14:tracePt t="45750" x="3314700" y="3433763"/>
          <p14:tracePt t="45759" x="3314700" y="3424238"/>
          <p14:tracePt t="45766" x="3289300" y="3416300"/>
          <p14:tracePt t="45773" x="3271838" y="3398838"/>
          <p14:tracePt t="45781" x="3254375" y="3382963"/>
          <p14:tracePt t="45791" x="3238500" y="3382963"/>
          <p14:tracePt t="45798" x="3211513" y="3382963"/>
          <p14:tracePt t="45808" x="3178175" y="3382963"/>
          <p14:tracePt t="45814" x="3160713" y="3382963"/>
          <p14:tracePt t="45824" x="3127375" y="3398838"/>
          <p14:tracePt t="45830" x="3119438" y="3398838"/>
          <p14:tracePt t="45840" x="3094038" y="3416300"/>
          <p14:tracePt t="45846" x="3084513" y="3416300"/>
          <p14:tracePt t="45854" x="3076575" y="3416300"/>
          <p14:tracePt t="45861" x="3051175" y="3416300"/>
          <p14:tracePt t="45868" x="3041650" y="3416300"/>
          <p14:tracePt t="45888" x="3008313" y="3433763"/>
          <p14:tracePt t="45902" x="2974975" y="3449638"/>
          <p14:tracePt t="45910" x="2949575" y="3467100"/>
          <p14:tracePt t="45919" x="2914650" y="3484563"/>
          <p14:tracePt t="45926" x="2881313" y="3502025"/>
          <p14:tracePt t="45933" x="2855913" y="3517900"/>
          <p14:tracePt t="45949" x="2855913" y="3527425"/>
          <p14:tracePt t="45966" x="2846388" y="3527425"/>
          <p14:tracePt t="45974" x="2846388" y="3552825"/>
          <p14:tracePt t="45981" x="2846388" y="3568700"/>
          <p14:tracePt t="45991" x="2846388" y="3603625"/>
          <p14:tracePt t="45997" x="2846388" y="3636963"/>
          <p14:tracePt t="46008" x="2846388" y="3671888"/>
          <p14:tracePt t="46014" x="2855913" y="3722688"/>
          <p14:tracePt t="46024" x="2863850" y="3781425"/>
          <p14:tracePt t="46031" x="2897188" y="3849688"/>
          <p14:tracePt t="46040" x="2922588" y="3892550"/>
          <p14:tracePt t="46046" x="2922588" y="3943350"/>
          <p14:tracePt t="46057" x="2957513" y="4002088"/>
          <p14:tracePt t="46061" x="2965450" y="4027488"/>
          <p14:tracePt t="46069" x="2982913" y="4062413"/>
          <p14:tracePt t="46078" x="3000375" y="4095750"/>
          <p14:tracePt t="46085" x="3000375" y="4105275"/>
          <p14:tracePt t="46095" x="3008313" y="4130675"/>
          <p14:tracePt t="46102" x="3008313" y="4156075"/>
          <p14:tracePt t="46111" x="3008313" y="4181475"/>
          <p14:tracePt t="46117" x="3008313" y="4189413"/>
          <p14:tracePt t="46126" x="3008313" y="4206875"/>
          <p14:tracePt t="46133" x="3008313" y="4214813"/>
          <p14:tracePt t="46142" x="3008313" y="4232275"/>
          <p14:tracePt t="46158" x="3008313" y="4249738"/>
          <p14:tracePt t="46166" x="3008313" y="4257675"/>
          <p14:tracePt t="46175" x="3008313" y="4265613"/>
          <p14:tracePt t="46191" x="3008313" y="4275138"/>
          <p14:tracePt t="46197" x="3008313" y="4291013"/>
          <p14:tracePt t="46207" x="3008313" y="4300538"/>
          <p14:tracePt t="46213" x="3008313" y="4316413"/>
          <p14:tracePt t="46224" x="3008313" y="4325938"/>
          <p14:tracePt t="46230" x="3008313" y="4333875"/>
          <p14:tracePt t="46240" x="3000375" y="4359275"/>
          <p14:tracePt t="46246" x="3000375" y="4376738"/>
          <p14:tracePt t="46256" x="3000375" y="4384675"/>
          <p14:tracePt t="46261" x="2990850" y="4410075"/>
          <p14:tracePt t="46269" x="2990850" y="4435475"/>
          <p14:tracePt t="46278" x="2982913" y="4452938"/>
          <p14:tracePt t="46285" x="2974975" y="4478338"/>
          <p14:tracePt t="46294" x="2974975" y="4503738"/>
          <p14:tracePt t="46302" x="2974975" y="4521200"/>
          <p14:tracePt t="46311" x="2965450" y="4546600"/>
          <p14:tracePt t="46317" x="2957513" y="4572000"/>
          <p14:tracePt t="46326" x="2957513" y="4589463"/>
          <p14:tracePt t="46333" x="2949575" y="4605338"/>
          <p14:tracePt t="46341" x="2940050" y="4630738"/>
          <p14:tracePt t="46350" x="2932113" y="4648200"/>
          <p14:tracePt t="46358" x="2932113" y="4657725"/>
          <p14:tracePt t="46365" x="2932113" y="4665663"/>
          <p14:tracePt t="46375" x="2922588" y="4683125"/>
          <p14:tracePt t="46382" x="2922588" y="4691063"/>
          <p14:tracePt t="46391" x="2914650" y="4699000"/>
          <p14:tracePt t="46397" x="2914650" y="4708525"/>
          <p14:tracePt t="46408" x="2914650" y="4716463"/>
          <p14:tracePt t="46413" x="2906713" y="4724400"/>
          <p14:tracePt t="46424" x="2906713" y="4741863"/>
          <p14:tracePt t="46446" x="2897188" y="4759325"/>
          <p14:tracePt t="46452" x="2897188" y="4767263"/>
          <p14:tracePt t="46469" x="2897188" y="4775200"/>
          <p14:tracePt t="46478" x="2897188" y="4784725"/>
          <p14:tracePt t="46487" x="2889250" y="4784725"/>
          <p14:tracePt t="46494" x="2871788" y="4802188"/>
          <p14:tracePt t="46502" x="2863850" y="4818063"/>
          <p14:tracePt t="46510" x="2863850" y="4827588"/>
          <p14:tracePt t="46520" x="2855913" y="4835525"/>
          <p14:tracePt t="46526" x="2846388" y="4852988"/>
          <p14:tracePt t="46534" x="2838450" y="4852988"/>
          <p14:tracePt t="46542" x="2838450" y="4860925"/>
          <p14:tracePt t="46549" x="2813050" y="4894263"/>
          <p14:tracePt t="46558" x="2805113" y="4903788"/>
          <p14:tracePt t="46565" x="2787650" y="4919663"/>
          <p14:tracePt t="46575" x="2762250" y="4946650"/>
          <p14:tracePt t="46581" x="2744788" y="4962525"/>
          <p14:tracePt t="46591" x="2711450" y="4979988"/>
          <p14:tracePt t="46598" x="2660650" y="5005388"/>
          <p14:tracePt t="46609" x="2633663" y="5022850"/>
          <p14:tracePt t="46614" x="2592388" y="5038725"/>
          <p14:tracePt t="46624" x="2566988" y="5056188"/>
          <p14:tracePt t="46630" x="2532063" y="5073650"/>
          <p14:tracePt t="46640" x="2506663" y="5091113"/>
          <p14:tracePt t="46646" x="2473325" y="5116513"/>
          <p14:tracePt t="46654" x="2422525" y="5149850"/>
          <p14:tracePt t="46661" x="2397125" y="5175250"/>
          <p14:tracePt t="46669" x="2379663" y="5183188"/>
          <p14:tracePt t="46678" x="2354263" y="5200650"/>
          <p14:tracePt t="46686" x="2319338" y="5218113"/>
          <p14:tracePt t="46694" x="2293938" y="5235575"/>
          <p14:tracePt t="46703" x="2268538" y="5251450"/>
          <p14:tracePt t="46710" x="2252663" y="5268913"/>
          <p14:tracePt t="46720" x="2217738" y="5286375"/>
          <p14:tracePt t="46726" x="2192338" y="5294313"/>
          <p14:tracePt t="46733" x="2192338" y="5302250"/>
          <p14:tracePt t="46742" x="2166938" y="5302250"/>
          <p14:tracePt t="46750" x="2141538" y="5311775"/>
          <p14:tracePt t="46758" x="2133600" y="5319713"/>
          <p14:tracePt t="46766" x="2124075" y="5319713"/>
          <p14:tracePt t="46773" x="2108200" y="5327650"/>
          <p14:tracePt t="46782" x="2082800" y="5327650"/>
          <p14:tracePt t="46791" x="2065338" y="5337175"/>
          <p14:tracePt t="46808" x="2055813" y="5337175"/>
          <p14:tracePt t="46814" x="2047875" y="5337175"/>
          <p14:tracePt t="46824" x="2039938" y="5337175"/>
          <p14:tracePt t="46840" x="2030413" y="5337175"/>
          <p14:tracePt t="46845" x="2022475" y="5337175"/>
          <p14:tracePt t="46853" x="2014538" y="5337175"/>
          <p14:tracePt t="46861" x="2005013" y="5337175"/>
          <p14:tracePt t="46869" x="1989138" y="5319713"/>
          <p14:tracePt t="46878" x="1963738" y="5311775"/>
          <p14:tracePt t="46886" x="1954213" y="5302250"/>
          <p14:tracePt t="46904" x="1903413" y="5251450"/>
          <p14:tracePt t="46910" x="1878013" y="5235575"/>
          <p14:tracePt t="46917" x="1844675" y="5218113"/>
          <p14:tracePt t="46928" x="1819275" y="5200650"/>
          <p14:tracePt t="46934" x="1809750" y="5175250"/>
          <p14:tracePt t="46943" x="1793875" y="5149850"/>
          <p14:tracePt t="46950" x="1766888" y="5132388"/>
          <p14:tracePt t="46960" x="1758950" y="5116513"/>
          <p14:tracePt t="46965" x="1758950" y="5106988"/>
          <p14:tracePt t="46976" x="1751013" y="5091113"/>
          <p14:tracePt t="46981" x="1751013" y="5073650"/>
          <p14:tracePt t="46998" x="1741488" y="5048250"/>
          <p14:tracePt t="47110" x="1741488" y="5038725"/>
          <p14:tracePt t="47278" x="1741488" y="5030788"/>
          <p14:tracePt t="47294" x="1751013" y="5030788"/>
          <p14:tracePt t="47302" x="1766888" y="5030788"/>
          <p14:tracePt t="47310" x="1776413" y="5030788"/>
          <p14:tracePt t="47317" x="1801813" y="5038725"/>
          <p14:tracePt t="47325" x="1819275" y="5048250"/>
          <p14:tracePt t="47333" x="1827213" y="5048250"/>
          <p14:tracePt t="47342" x="1844675" y="5056188"/>
          <p14:tracePt t="47350" x="1870075" y="5073650"/>
          <p14:tracePt t="47358" x="1885950" y="5073650"/>
          <p14:tracePt t="47365" x="1895475" y="5081588"/>
          <p14:tracePt t="47376" x="1911350" y="5091113"/>
          <p14:tracePt t="47381" x="1938338" y="5099050"/>
          <p14:tracePt t="47391" x="1954213" y="5116513"/>
          <p14:tracePt t="47398" x="1963738" y="5116513"/>
          <p14:tracePt t="47407" x="1989138" y="5116513"/>
          <p14:tracePt t="47413" x="2014538" y="5124450"/>
          <p14:tracePt t="47429" x="2055813" y="5124450"/>
          <p14:tracePt t="47440" x="2073275" y="5132388"/>
          <p14:tracePt t="47445" x="2116138" y="5132388"/>
          <p14:tracePt t="47452" x="2149475" y="5132388"/>
          <p14:tracePt t="47461" x="2200275" y="5132388"/>
          <p14:tracePt t="47470" x="2260600" y="5132388"/>
          <p14:tracePt t="47477" x="2319338" y="5132388"/>
          <p14:tracePt t="47486" x="2379663" y="5132388"/>
          <p14:tracePt t="47494" x="2438400" y="5132388"/>
          <p14:tracePt t="47503" x="2481263" y="5132388"/>
          <p14:tracePt t="47511" x="2524125" y="5132388"/>
          <p14:tracePt t="47517" x="2566988" y="5132388"/>
          <p14:tracePt t="47525" x="2592388" y="5132388"/>
          <p14:tracePt t="47534" x="2608263" y="5132388"/>
          <p14:tracePt t="47541" x="2633663" y="5132388"/>
          <p14:tracePt t="47550" x="2651125" y="5132388"/>
          <p14:tracePt t="47559" x="2660650" y="5141913"/>
          <p14:tracePt t="47566" x="2676525" y="5141913"/>
          <p14:tracePt t="47575" x="2693988" y="5141913"/>
          <p14:tracePt t="47581" x="2711450" y="5141913"/>
          <p14:tracePt t="47592" x="2736850" y="5141913"/>
          <p14:tracePt t="47597" x="2744788" y="5141913"/>
          <p14:tracePt t="47607" x="2762250" y="5141913"/>
          <p14:tracePt t="47614" x="2778125" y="5141913"/>
          <p14:tracePt t="47624" x="2787650" y="5141913"/>
          <p14:tracePt t="47630" x="2820988" y="5141913"/>
          <p14:tracePt t="47637" x="2838450" y="5141913"/>
          <p14:tracePt t="47653" x="2855913" y="5141913"/>
          <p14:tracePt t="47670" x="2863850" y="5141913"/>
          <p14:tracePt t="47686" x="2871788" y="5141913"/>
          <p14:tracePt t="47703" x="2881313" y="5141913"/>
          <p14:tracePt t="47717" x="2897188" y="5141913"/>
          <p14:tracePt t="47726" x="2914650" y="5124450"/>
          <p14:tracePt t="47734" x="2922588" y="5124450"/>
          <p14:tracePt t="47743" x="2932113" y="5124450"/>
          <p14:tracePt t="47750" x="2949575" y="5116513"/>
          <p14:tracePt t="47759" x="2965450" y="5099050"/>
          <p14:tracePt t="47791" x="2965450" y="5091113"/>
          <p14:tracePt t="47798" x="2974975" y="5081588"/>
          <p14:tracePt t="47808" x="2974975" y="5073650"/>
          <p14:tracePt t="47824" x="2974975" y="5064125"/>
          <p14:tracePt t="47839" x="2974975" y="5048250"/>
          <p14:tracePt t="47869" x="2974975" y="5038725"/>
          <p14:tracePt t="47878" x="2974975" y="5030788"/>
          <p14:tracePt t="47886" x="2965450" y="5030788"/>
          <p14:tracePt t="47904" x="2897188" y="5022850"/>
          <p14:tracePt t="47910" x="2871788" y="5022850"/>
          <p14:tracePt t="47917" x="2838450" y="5005388"/>
          <p14:tracePt t="47929" x="2805113" y="5005388"/>
          <p14:tracePt t="47933" x="2778125" y="5005388"/>
          <p14:tracePt t="47943" x="2736850" y="4997450"/>
          <p14:tracePt t="47950" x="2719388" y="4997450"/>
          <p14:tracePt t="47958" x="2686050" y="4987925"/>
          <p14:tracePt t="47966" x="2676525" y="4987925"/>
          <p14:tracePt t="47976" x="2660650" y="4979988"/>
          <p14:tracePt t="47997" x="2643188" y="4979988"/>
          <p14:tracePt t="47998" x="2633663" y="4979988"/>
          <p14:tracePt t="48013" x="2625725" y="4979988"/>
          <p14:tracePt t="48061" x="2617788" y="4972050"/>
          <p14:tracePt t="48077" x="2600325" y="4962525"/>
          <p14:tracePt t="48085" x="2592388" y="4962525"/>
          <p14:tracePt t="48093" x="2582863" y="4962525"/>
          <p14:tracePt t="48109" x="2566988" y="4954588"/>
          <p14:tracePt t="48117" x="2566988" y="4946650"/>
          <p14:tracePt t="48125" x="2557463" y="4937125"/>
          <p14:tracePt t="48149" x="2549525" y="4937125"/>
          <p14:tracePt t="48158" x="2541588" y="4929188"/>
          <p14:tracePt t="48165" x="2541588" y="4919663"/>
          <p14:tracePt t="48175" x="2524125" y="4919663"/>
          <p14:tracePt t="48181" x="2516188" y="4919663"/>
          <p14:tracePt t="48192" x="2506663" y="4903788"/>
          <p14:tracePt t="48197" x="2489200" y="4903788"/>
          <p14:tracePt t="48208" x="2481263" y="4903788"/>
          <p14:tracePt t="48213" x="2463800" y="4894263"/>
          <p14:tracePt t="48224" x="2455863" y="4886325"/>
          <p14:tracePt t="48229" x="2447925" y="4878388"/>
          <p14:tracePt t="48237" x="2438400" y="4878388"/>
          <p14:tracePt t="48245" x="2422525" y="4878388"/>
          <p14:tracePt t="48253" x="2405063" y="4878388"/>
          <p14:tracePt t="48261" x="2397125" y="4878388"/>
          <p14:tracePt t="48270" x="2387600" y="4868863"/>
          <p14:tracePt t="48286" x="2371725" y="4868863"/>
          <p14:tracePt t="48302" x="2362200" y="4868863"/>
          <p14:tracePt t="48317" x="2344738" y="4860925"/>
          <p14:tracePt t="48335" x="2336800" y="4860925"/>
          <p14:tracePt t="48366" x="2328863" y="4860925"/>
          <p14:tracePt t="48376" x="2319338" y="4860925"/>
          <p14:tracePt t="48381" x="2311400" y="4860925"/>
          <p14:tracePt t="48621" x="2303463" y="4843463"/>
          <p14:tracePt t="49141" x="2303463" y="4852988"/>
          <p14:tracePt t="49182" x="2303463" y="4860925"/>
          <p14:tracePt t="49326" x="2303463" y="4868863"/>
          <p14:tracePt t="49381" x="2303463" y="4878388"/>
          <p14:tracePt t="49591" x="2303463" y="4886325"/>
          <p14:tracePt t="49622" x="2319338" y="4886325"/>
          <p14:tracePt t="49654" x="2328863" y="4886325"/>
          <p14:tracePt t="49662" x="2336800" y="4886325"/>
          <p14:tracePt t="49669" x="2344738" y="4886325"/>
          <p14:tracePt t="49693" x="2354263" y="4886325"/>
          <p14:tracePt t="49702" x="2362200" y="4878388"/>
          <p14:tracePt t="49709" x="2371725" y="4878388"/>
          <p14:tracePt t="49725" x="2387600" y="4878388"/>
          <p14:tracePt t="49742" x="2397125" y="4868863"/>
          <p14:tracePt t="49759" x="2413000" y="4860925"/>
          <p14:tracePt t="49766" x="2422525" y="4860925"/>
          <p14:tracePt t="49777" x="2430463" y="4860925"/>
          <p14:tracePt t="49781" x="2438400" y="4860925"/>
          <p14:tracePt t="49792" x="2447925" y="4860925"/>
          <p14:tracePt t="49797" x="2455863" y="4852988"/>
          <p14:tracePt t="49814" x="2463800" y="4852988"/>
          <p14:tracePt t="49831" x="2463800" y="4843463"/>
          <p14:tracePt t="49837" x="2481263" y="4843463"/>
          <p14:tracePt t="49846" x="2489200" y="4843463"/>
          <p14:tracePt t="49862" x="2506663" y="4843463"/>
          <p14:tracePt t="49871" x="2524125" y="4843463"/>
          <p14:tracePt t="49879" x="2532063" y="4843463"/>
          <p14:tracePt t="49887" x="2549525" y="4843463"/>
          <p14:tracePt t="49894" x="2557463" y="4843463"/>
          <p14:tracePt t="49902" x="2582863" y="4843463"/>
          <p14:tracePt t="49910" x="2592388" y="4843463"/>
          <p14:tracePt t="49918" x="2600325" y="4843463"/>
          <p14:tracePt t="49927" x="2608263" y="4843463"/>
          <p14:tracePt t="49934" x="2617788" y="4843463"/>
          <p14:tracePt t="49945" x="2625725" y="4843463"/>
          <p14:tracePt t="49950" x="2651125" y="4843463"/>
          <p14:tracePt t="49966" x="2668588" y="4843463"/>
          <p14:tracePt t="49976" x="2676525" y="4843463"/>
          <p14:tracePt t="49982" x="2701925" y="4843463"/>
          <p14:tracePt t="49992" x="2711450" y="4843463"/>
          <p14:tracePt t="49998" x="2727325" y="4843463"/>
          <p14:tracePt t="50008" x="2744788" y="4843463"/>
          <p14:tracePt t="50014" x="2752725" y="4843463"/>
          <p14:tracePt t="50022" x="2778125" y="4852988"/>
          <p14:tracePt t="50030" x="2795588" y="4852988"/>
          <p14:tracePt t="50037" x="2813050" y="4852988"/>
          <p14:tracePt t="50046" x="2820988" y="4852988"/>
          <p14:tracePt t="50053" x="2838450" y="4852988"/>
          <p14:tracePt t="50071" x="2846388" y="4852988"/>
          <p14:tracePt t="50078" x="2863850" y="4852988"/>
          <p14:tracePt t="50094" x="2871788" y="4852988"/>
          <p14:tracePt t="50101" x="2881313" y="4852988"/>
          <p14:tracePt t="50117" x="2889250" y="4852988"/>
          <p14:tracePt t="50126" x="2906713" y="4852988"/>
          <p14:tracePt t="50143" x="2914650" y="4852988"/>
          <p14:tracePt t="50150" x="2922588" y="4852988"/>
          <p14:tracePt t="50159" x="2932113" y="4852988"/>
          <p14:tracePt t="50166" x="2949575" y="4852988"/>
          <p14:tracePt t="50176" x="2965450" y="4852988"/>
          <p14:tracePt t="50181" x="2974975" y="4852988"/>
          <p14:tracePt t="50192" x="2982913" y="4852988"/>
          <p14:tracePt t="50198" x="2990850" y="4852988"/>
          <p14:tracePt t="50206" x="3000375" y="4852988"/>
          <p14:tracePt t="50214" x="3016250" y="4852988"/>
          <p14:tracePt t="50221" x="3025775" y="4852988"/>
          <p14:tracePt t="50230" x="3041650" y="4852988"/>
          <p14:tracePt t="50237" x="3059113" y="4852988"/>
          <p14:tracePt t="50247" x="3076575" y="4860925"/>
          <p14:tracePt t="50254" x="3101975" y="4860925"/>
          <p14:tracePt t="50262" x="3109913" y="4868863"/>
          <p14:tracePt t="50271" x="3127375" y="4868863"/>
          <p14:tracePt t="50278" x="3152775" y="4868863"/>
          <p14:tracePt t="50286" x="3170238" y="4868863"/>
          <p14:tracePt t="50295" x="3195638" y="4868863"/>
          <p14:tracePt t="50302" x="3221038" y="4868863"/>
          <p14:tracePt t="50310" x="3238500" y="4868863"/>
          <p14:tracePt t="50318" x="3263900" y="4868863"/>
          <p14:tracePt t="50326" x="3289300" y="4868863"/>
          <p14:tracePt t="50335" x="3305175" y="4868863"/>
          <p14:tracePt t="50342" x="3322638" y="4868863"/>
          <p14:tracePt t="50350" x="3355975" y="4868863"/>
          <p14:tracePt t="50360" x="3373438" y="4868863"/>
          <p14:tracePt t="50366" x="3398838" y="4868863"/>
          <p14:tracePt t="50376" x="3424238" y="4868863"/>
          <p14:tracePt t="50381" x="3449638" y="4868863"/>
          <p14:tracePt t="50393" x="3467100" y="4868863"/>
          <p14:tracePt t="50398" x="3492500" y="4868863"/>
          <p14:tracePt t="50409" x="3509963" y="4868863"/>
          <p14:tracePt t="50413" x="3527425" y="4868863"/>
          <p14:tracePt t="50421" x="3535363" y="4868863"/>
          <p14:tracePt t="50430" x="3543300" y="4878388"/>
          <p14:tracePt t="50437" x="3552825" y="4878388"/>
          <p14:tracePt t="50510" x="3560763" y="4878388"/>
          <p14:tracePt t="50582" x="3568700" y="4878388"/>
          <p14:tracePt t="50598" x="3568700" y="4886325"/>
          <p14:tracePt t="50614" x="3568700" y="4911725"/>
          <p14:tracePt t="50629" x="3560763" y="4919663"/>
          <p14:tracePt t="50636" x="3560763" y="4937125"/>
          <p14:tracePt t="50645" x="3543300" y="4962525"/>
          <p14:tracePt t="50653" x="3517900" y="4987925"/>
          <p14:tracePt t="50661" x="3502025" y="4997450"/>
          <p14:tracePt t="50669" x="3475038" y="5022850"/>
          <p14:tracePt t="50678" x="3449638" y="5038725"/>
          <p14:tracePt t="50685" x="3416300" y="5064125"/>
          <p14:tracePt t="50694" x="3390900" y="5081588"/>
          <p14:tracePt t="50701" x="3355975" y="5099050"/>
          <p14:tracePt t="50710" x="3322638" y="5116513"/>
          <p14:tracePt t="50717" x="3279775" y="5124450"/>
          <p14:tracePt t="50726" x="3246438" y="5132388"/>
          <p14:tracePt t="50733" x="3211513" y="5149850"/>
          <p14:tracePt t="50744" x="3160713" y="5157788"/>
          <p14:tracePt t="50750" x="3144838" y="5157788"/>
          <p14:tracePt t="50760" x="3109913" y="5167313"/>
          <p14:tracePt t="50766" x="3084513" y="5183188"/>
          <p14:tracePt t="50776" x="3059113" y="5183188"/>
          <p14:tracePt t="50781" x="3041650" y="5183188"/>
          <p14:tracePt t="50792" x="3016250" y="5183188"/>
          <p14:tracePt t="50798" x="2990850" y="5192713"/>
          <p14:tracePt t="50808" x="2982913" y="5192713"/>
          <p14:tracePt t="50814" x="2949575" y="5200650"/>
          <p14:tracePt t="50821" x="2932113" y="5200650"/>
          <p14:tracePt t="50829" x="2922588" y="5200650"/>
          <p14:tracePt t="50838" x="2914650" y="5200650"/>
          <p14:tracePt t="50846" x="2906713" y="5200650"/>
          <p14:tracePt t="50854" x="2897188" y="5200650"/>
          <p14:tracePt t="51015" x="2922588" y="5200650"/>
          <p14:tracePt t="51021" x="2949575" y="5200650"/>
          <p14:tracePt t="51030" x="2957513" y="5200650"/>
          <p14:tracePt t="51037" x="2990850" y="5200650"/>
          <p14:tracePt t="51045" x="3025775" y="5192713"/>
          <p14:tracePt t="51054" x="3041650" y="5192713"/>
          <p14:tracePt t="51062" x="3067050" y="5192713"/>
          <p14:tracePt t="51069" x="3094038" y="5192713"/>
          <p14:tracePt t="51078" x="3135313" y="5192713"/>
          <p14:tracePt t="51085" x="3160713" y="5192713"/>
          <p14:tracePt t="51093" x="3178175" y="5192713"/>
          <p14:tracePt t="51101" x="3203575" y="5192713"/>
          <p14:tracePt t="51110" x="3228975" y="5192713"/>
          <p14:tracePt t="51119" x="3246438" y="5192713"/>
          <p14:tracePt t="51125" x="3271838" y="5192713"/>
          <p14:tracePt t="51134" x="3297238" y="5192713"/>
          <p14:tracePt t="51143" x="3305175" y="5192713"/>
          <p14:tracePt t="51150" x="3330575" y="5192713"/>
          <p14:tracePt t="51159" x="3355975" y="5192713"/>
          <p14:tracePt t="51166" x="3365500" y="5192713"/>
          <p14:tracePt t="51176" x="3390900" y="5192713"/>
          <p14:tracePt t="51181" x="3416300" y="5192713"/>
          <p14:tracePt t="51193" x="3424238" y="5192713"/>
          <p14:tracePt t="51198" x="3441700" y="5192713"/>
          <p14:tracePt t="51206" x="3449638" y="5192713"/>
          <p14:tracePt t="51214" x="3475038" y="5192713"/>
          <p14:tracePt t="51221" x="3492500" y="5192713"/>
          <p14:tracePt t="51230" x="3517900" y="5192713"/>
          <p14:tracePt t="51238" x="3535363" y="5192713"/>
          <p14:tracePt t="51246" x="3552825" y="5192713"/>
          <p14:tracePt t="51261" x="3568700" y="5192713"/>
          <p14:tracePt t="51278" x="3586163" y="5192713"/>
          <p14:tracePt t="51285" x="3594100" y="5192713"/>
          <p14:tracePt t="51526" x="3594100" y="5200650"/>
          <p14:tracePt t="51533" x="3594100" y="5218113"/>
          <p14:tracePt t="51543" x="3586163" y="5226050"/>
          <p14:tracePt t="51550" x="3568700" y="5243513"/>
          <p14:tracePt t="51560" x="3560763" y="5260975"/>
          <p14:tracePt t="51566" x="3552825" y="5268913"/>
          <p14:tracePt t="51576" x="3517900" y="5286375"/>
          <p14:tracePt t="51581" x="3502025" y="5302250"/>
          <p14:tracePt t="51593" x="3484563" y="5311775"/>
          <p14:tracePt t="51598" x="3459163" y="5319713"/>
          <p14:tracePt t="51605" x="3424238" y="5327650"/>
          <p14:tracePt t="51614" x="3416300" y="5337175"/>
          <p14:tracePt t="51621" x="3390900" y="5337175"/>
          <p14:tracePt t="51630" x="3365500" y="5345113"/>
          <p14:tracePt t="51638" x="3348038" y="5353050"/>
          <p14:tracePt t="51646" x="3330575" y="5353050"/>
          <p14:tracePt t="51654" x="3305175" y="5353050"/>
          <p14:tracePt t="51661" x="3279775" y="5362575"/>
          <p14:tracePt t="51670" x="3271838" y="5370513"/>
          <p14:tracePt t="51678" x="3254375" y="5380038"/>
          <p14:tracePt t="51686" x="3228975" y="5380038"/>
          <p14:tracePt t="51693" x="3195638" y="5387975"/>
          <p14:tracePt t="51701" x="3186113" y="5387975"/>
          <p14:tracePt t="51710" x="3152775" y="5395913"/>
          <p14:tracePt t="51718" x="3135313" y="5395913"/>
          <p14:tracePt t="51727" x="3094038" y="5405438"/>
          <p14:tracePt t="51734" x="3084513" y="5405438"/>
          <p14:tracePt t="51744" x="3067050" y="5405438"/>
          <p14:tracePt t="51750" x="3051175" y="5405438"/>
          <p14:tracePt t="51760" x="3041650" y="5413375"/>
          <p14:tracePt t="51767" x="3033713" y="5413375"/>
          <p14:tracePt t="51792" x="3025775" y="5421313"/>
          <p14:tracePt t="51896" x="3041650" y="5430838"/>
          <p14:tracePt t="51901" x="3059113" y="5438775"/>
          <p14:tracePt t="51911" x="3101975" y="5446713"/>
          <p14:tracePt t="51918" x="3144838" y="5446713"/>
          <p14:tracePt t="51928" x="3170238" y="5456238"/>
          <p14:tracePt t="51934" x="3221038" y="5464175"/>
          <p14:tracePt t="51944" x="3263900" y="5464175"/>
          <p14:tracePt t="51950" x="3297238" y="5464175"/>
          <p14:tracePt t="51960" x="3330575" y="5472113"/>
          <p14:tracePt t="51965" x="3348038" y="5472113"/>
          <p14:tracePt t="51976" x="3365500" y="5472113"/>
          <p14:tracePt t="51990" x="3373438" y="5472113"/>
          <p14:tracePt t="52557" x="3382963" y="5472113"/>
          <p14:tracePt t="52566" x="3390900" y="5472113"/>
          <p14:tracePt t="52576" x="3398838" y="5464175"/>
          <p14:tracePt t="52592" x="3408363" y="5446713"/>
          <p14:tracePt t="52598" x="3416300" y="5446713"/>
          <p14:tracePt t="52614" x="3424238" y="5438775"/>
          <p14:tracePt t="52622" x="3449638" y="5430838"/>
          <p14:tracePt t="52630" x="3449638" y="5421313"/>
          <p14:tracePt t="52653" x="3459163" y="5421313"/>
          <p14:tracePt t="52661" x="3467100" y="5413375"/>
          <p14:tracePt t="52670" x="3467100" y="5395913"/>
          <p14:tracePt t="52677" x="3467100" y="5387975"/>
          <p14:tracePt t="52685" x="3475038" y="5370513"/>
          <p14:tracePt t="52694" x="3475038" y="5362575"/>
          <p14:tracePt t="52701" x="3475038" y="5345113"/>
          <p14:tracePt t="52711" x="3475038" y="5337175"/>
          <p14:tracePt t="52728" x="3475038" y="5327650"/>
          <p14:tracePt t="52734" x="3475038" y="5319713"/>
          <p14:tracePt t="52751" x="3475038" y="5311775"/>
          <p14:tracePt t="52761" x="3475038" y="5294313"/>
          <p14:tracePt t="52781" x="3475038" y="5286375"/>
          <p14:tracePt t="52798" x="3475038" y="5276850"/>
          <p14:tracePt t="52861" x="3475038" y="5260975"/>
          <p14:tracePt t="52879" x="3475038" y="5251450"/>
          <p14:tracePt t="52895" x="3475038" y="5243513"/>
          <p14:tracePt t="52902" x="3484563" y="5235575"/>
          <p14:tracePt t="52911" x="3484563" y="5226050"/>
          <p14:tracePt t="52918" x="3502025" y="5192713"/>
          <p14:tracePt t="52928" x="3509963" y="5183188"/>
          <p14:tracePt t="52935" x="3517900" y="5167313"/>
          <p14:tracePt t="52944" x="3527425" y="5149850"/>
          <p14:tracePt t="52950" x="3552825" y="5132388"/>
          <p14:tracePt t="52960" x="3578225" y="5106988"/>
          <p14:tracePt t="52966" x="3594100" y="5091113"/>
          <p14:tracePt t="52976" x="3611563" y="5073650"/>
          <p14:tracePt t="52982" x="3629025" y="5056188"/>
          <p14:tracePt t="52989" x="3662363" y="5038725"/>
          <p14:tracePt t="52998" x="3705225" y="5013325"/>
          <p14:tracePt t="53005" x="3748088" y="4997450"/>
          <p14:tracePt t="53014" x="3790950" y="4972050"/>
          <p14:tracePt t="53022" x="3849688" y="4929188"/>
          <p14:tracePt t="53030" x="3892550" y="4894263"/>
          <p14:tracePt t="53039" x="3951288" y="4852988"/>
          <p14:tracePt t="53046" x="3986213" y="4827588"/>
          <p14:tracePt t="53053" x="4027488" y="4802188"/>
          <p14:tracePt t="53061" x="4062413" y="4767263"/>
          <p14:tracePt t="53070" x="4130675" y="4741863"/>
          <p14:tracePt t="53077" x="4164013" y="4699000"/>
          <p14:tracePt t="53086" x="4214813" y="4673600"/>
          <p14:tracePt t="53094" x="4249738" y="4648200"/>
          <p14:tracePt t="53102" x="4275138" y="4630738"/>
          <p14:tracePt t="53111" x="4333875" y="4589463"/>
          <p14:tracePt t="53118" x="4351338" y="4579938"/>
          <p14:tracePt t="53128" x="4359275" y="4564063"/>
          <p14:tracePt t="53134" x="4384675" y="4546600"/>
          <p14:tracePt t="53144" x="4394200" y="4538663"/>
          <p14:tracePt t="53150" x="4402138" y="4521200"/>
          <p14:tracePt t="53160" x="4410075" y="4513263"/>
          <p14:tracePt t="53166" x="4410075" y="4495800"/>
          <p14:tracePt t="53176" x="4410075" y="4486275"/>
          <p14:tracePt t="53190" x="4410075" y="4478338"/>
          <p14:tracePt t="53198" x="4410075" y="4470400"/>
          <p14:tracePt t="53205" x="4410075" y="4460875"/>
          <p14:tracePt t="53214" x="4419600" y="4452938"/>
          <p14:tracePt t="53222" x="4419600" y="4445000"/>
          <p14:tracePt t="53239" x="4419600" y="4427538"/>
          <p14:tracePt t="53253" x="4419600" y="4419600"/>
          <p14:tracePt t="53269" x="4427538" y="4410075"/>
          <p14:tracePt t="53285" x="4427538" y="4402138"/>
          <p14:tracePt t="53326" x="4427538" y="4394200"/>
          <p14:tracePt t="53343" x="4427538" y="4384675"/>
          <p14:tracePt t="53349" x="4419600" y="4376738"/>
          <p14:tracePt t="53360" x="4419600" y="4368800"/>
          <p14:tracePt t="53376" x="4402138" y="4368800"/>
          <p14:tracePt t="53382" x="4394200" y="4368800"/>
          <p14:tracePt t="53389" x="4376738" y="4359275"/>
          <p14:tracePt t="53405" x="4359275" y="4359275"/>
          <p14:tracePt t="53423" x="4341813" y="4359275"/>
          <p14:tracePt t="53430" x="4325938" y="4351338"/>
          <p14:tracePt t="53439" x="4316413" y="4351338"/>
          <p14:tracePt t="53446" x="4300538" y="4351338"/>
          <p14:tracePt t="53453" x="4275138" y="4341813"/>
          <p14:tracePt t="53461" x="4265613" y="4333875"/>
          <p14:tracePt t="53470" x="4240213" y="4333875"/>
          <p14:tracePt t="53478" x="4206875" y="4333875"/>
          <p14:tracePt t="53486" x="4197350" y="4333875"/>
          <p14:tracePt t="53494" x="4171950" y="4325938"/>
          <p14:tracePt t="53502" x="4156075" y="4325938"/>
          <p14:tracePt t="53511" x="4146550" y="4316413"/>
          <p14:tracePt t="53518" x="4138613" y="4316413"/>
          <p14:tracePt t="53527" x="4130675" y="4316413"/>
          <p14:tracePt t="53726" x="4146550" y="4316413"/>
          <p14:tracePt t="53735" x="4164013" y="4316413"/>
          <p14:tracePt t="53744" x="4181475" y="4316413"/>
          <p14:tracePt t="53750" x="4189413" y="4316413"/>
          <p14:tracePt t="53760" x="4197350" y="4316413"/>
          <p14:tracePt t="53766" x="4224338" y="4316413"/>
          <p14:tracePt t="53776" x="4232275" y="4316413"/>
          <p14:tracePt t="53781" x="4240213" y="4316413"/>
          <p14:tracePt t="53789" x="4249738" y="4316413"/>
          <p14:tracePt t="53797" x="4257675" y="4316413"/>
          <p14:tracePt t="53806" x="4275138" y="4316413"/>
          <p14:tracePt t="53814" x="4283075" y="4316413"/>
          <p14:tracePt t="53823" x="4300538" y="4316413"/>
          <p14:tracePt t="53829" x="4316413" y="4316413"/>
          <p14:tracePt t="53839" x="4341813" y="4316413"/>
          <p14:tracePt t="53845" x="4359275" y="4316413"/>
          <p14:tracePt t="53853" x="4368800" y="4316413"/>
          <p14:tracePt t="53862" x="4394200" y="4316413"/>
          <p14:tracePt t="53870" x="4410075" y="4316413"/>
          <p14:tracePt t="53891" x="4445000" y="4316413"/>
          <p14:tracePt t="53895" x="4470400" y="4316413"/>
          <p14:tracePt t="53901" x="4486275" y="4316413"/>
          <p14:tracePt t="53913" x="4503738" y="4316413"/>
          <p14:tracePt t="53918" x="4513263" y="4316413"/>
          <p14:tracePt t="53928" x="4529138" y="4316413"/>
          <p14:tracePt t="53934" x="4554538" y="4316413"/>
          <p14:tracePt t="53945" x="4564063" y="4316413"/>
          <p14:tracePt t="53950" x="4579938" y="4316413"/>
          <p14:tracePt t="53960" x="4605338" y="4316413"/>
          <p14:tracePt t="53975" x="4630738" y="4316413"/>
          <p14:tracePt t="53981" x="4640263" y="4316413"/>
          <p14:tracePt t="53989" x="4665663" y="4316413"/>
          <p14:tracePt t="53998" x="4683125" y="4316413"/>
          <p14:tracePt t="54006" x="4699000" y="4316413"/>
          <p14:tracePt t="54013" x="4733925" y="4316413"/>
          <p14:tracePt t="54023" x="4759325" y="4316413"/>
          <p14:tracePt t="54030" x="4775200" y="4316413"/>
          <p14:tracePt t="54039" x="4802188" y="4316413"/>
          <p14:tracePt t="54045" x="4827588" y="4316413"/>
          <p14:tracePt t="54053" x="4843463" y="4316413"/>
          <p14:tracePt t="54061" x="4868863" y="4316413"/>
          <p14:tracePt t="54070" x="4878388" y="4316413"/>
          <p14:tracePt t="54077" x="4894263" y="4316413"/>
          <p14:tracePt t="54086" x="4911725" y="4316413"/>
          <p14:tracePt t="54101" x="4919663" y="4316413"/>
          <p14:tracePt t="54111" x="4937125" y="4316413"/>
          <p14:tracePt t="54129" x="4954588" y="4316413"/>
          <p14:tracePt t="54134" x="4962525" y="4316413"/>
          <p14:tracePt t="54144" x="4972050" y="4316413"/>
          <p14:tracePt t="54150" x="4997450" y="4316413"/>
          <p14:tracePt t="54166" x="5013325" y="4316413"/>
          <p14:tracePt t="54172" x="5038725" y="4316413"/>
          <p14:tracePt t="54182" x="5048250" y="4316413"/>
          <p14:tracePt t="54189" x="5081588" y="4316413"/>
          <p14:tracePt t="54198" x="5099050" y="4316413"/>
          <p14:tracePt t="54206" x="5116513" y="4316413"/>
          <p14:tracePt t="54214" x="5141913" y="4316413"/>
          <p14:tracePt t="54223" x="5167313" y="4316413"/>
          <p14:tracePt t="54230" x="5175250" y="4316413"/>
          <p14:tracePt t="54237" x="5200650" y="4316413"/>
          <p14:tracePt t="54246" x="5208588" y="4316413"/>
          <p14:tracePt t="54253" x="5226050" y="4316413"/>
          <p14:tracePt t="54261" x="5235575" y="4316413"/>
          <p14:tracePt t="54270" x="5243513" y="4316413"/>
          <p14:tracePt t="54277" x="5251450" y="4316413"/>
          <p14:tracePt t="54287" x="5260975" y="4316413"/>
          <p14:tracePt t="54295" x="5268913" y="4316413"/>
          <p14:tracePt t="54302" x="5286375" y="4316413"/>
          <p14:tracePt t="54318" x="5294313" y="4316413"/>
          <p14:tracePt t="54328" x="5302250" y="4316413"/>
          <p14:tracePt t="54334" x="5311775" y="4316413"/>
          <p14:tracePt t="54344" x="5327650" y="4316413"/>
          <p14:tracePt t="54349" x="5337175" y="4316413"/>
          <p14:tracePt t="54360" x="5345113" y="4316413"/>
          <p14:tracePt t="54366" x="5353050" y="4316413"/>
          <p14:tracePt t="54373" x="5362575" y="4316413"/>
          <p14:tracePt t="54381" x="5370513" y="4316413"/>
          <p14:tracePt t="54390" x="5380038" y="4316413"/>
          <p14:tracePt t="54398" x="5387975" y="4316413"/>
          <p14:tracePt t="54406" x="5405438" y="4316413"/>
          <p14:tracePt t="54414" x="5413375" y="4316413"/>
          <p14:tracePt t="54423" x="5430838" y="4316413"/>
          <p14:tracePt t="54429" x="5446713" y="4316413"/>
          <p14:tracePt t="54445" x="5456238" y="4316413"/>
          <p14:tracePt t="54454" x="5472113" y="4316413"/>
          <p14:tracePt t="54461" x="5489575" y="4316413"/>
          <p14:tracePt t="54470" x="5497513" y="4316413"/>
          <p14:tracePt t="54486" x="5507038" y="4316413"/>
          <p14:tracePt t="54502" x="5514975" y="4316413"/>
          <p14:tracePt t="54511" x="5524500" y="4316413"/>
          <p14:tracePt t="54518" x="5532438" y="4316413"/>
          <p14:tracePt t="54545" x="5540375" y="4316413"/>
          <p14:tracePt t="54550" x="5549900" y="4316413"/>
          <p14:tracePt t="54576" x="5557838" y="4316413"/>
          <p14:tracePt t="54581" x="5565775" y="4316413"/>
          <p14:tracePt t="54589" x="5575300" y="4316413"/>
          <p14:tracePt t="54598" x="5583238" y="4316413"/>
          <p14:tracePt t="54606" x="5591175" y="4316413"/>
          <p14:tracePt t="54613" x="5600700" y="4316413"/>
          <p14:tracePt t="54623" x="5616575" y="4316413"/>
          <p14:tracePt t="54629" x="5626100" y="4316413"/>
          <p14:tracePt t="54638" x="5641975" y="4316413"/>
          <p14:tracePt t="54645" x="5651500" y="4316413"/>
          <p14:tracePt t="54653" x="5659438" y="4316413"/>
          <p14:tracePt t="54662" x="5684838" y="4316413"/>
          <p14:tracePt t="54669" x="5710238" y="4316413"/>
          <p14:tracePt t="54678" x="5719763" y="4316413"/>
          <p14:tracePt t="54685" x="5745163" y="4316413"/>
          <p14:tracePt t="54695" x="5770563" y="4316413"/>
          <p14:tracePt t="54701" x="5788025" y="4316413"/>
          <p14:tracePt t="54712" x="5821363" y="4316413"/>
          <p14:tracePt t="54717" x="5846763" y="4316413"/>
          <p14:tracePt t="54728" x="5864225" y="4316413"/>
          <p14:tracePt t="54733" x="5889625" y="4316413"/>
          <p14:tracePt t="54744" x="5905500" y="4316413"/>
          <p14:tracePt t="54749" x="5915025" y="4316413"/>
          <p14:tracePt t="54758" x="5940425" y="4316413"/>
          <p14:tracePt t="54765" x="5948363" y="4316413"/>
          <p14:tracePt t="54772" x="5965825" y="4316413"/>
          <p14:tracePt t="54781" x="5983288" y="4316413"/>
          <p14:tracePt t="54789" x="5991225" y="4316413"/>
          <p14:tracePt t="54797" x="6016625" y="4316413"/>
          <p14:tracePt t="54806" x="6024563" y="4316413"/>
          <p14:tracePt t="54813" x="6042025" y="4316413"/>
          <p14:tracePt t="54822" x="6059488" y="4316413"/>
          <p14:tracePt t="54837" x="6067425" y="4316413"/>
          <p14:tracePt t="54845" x="6084888" y="4316413"/>
          <p14:tracePt t="54862" x="6102350" y="4316413"/>
          <p14:tracePt t="54870" x="6110288" y="4316413"/>
          <p14:tracePt t="54997" x="6102350" y="4325938"/>
          <p14:tracePt t="55005" x="6059488" y="4341813"/>
          <p14:tracePt t="55013" x="6008688" y="4351338"/>
          <p14:tracePt t="55022" x="5965825" y="4359275"/>
          <p14:tracePt t="55030" x="5932488" y="4368800"/>
          <p14:tracePt t="55037" x="5872163" y="4376738"/>
          <p14:tracePt t="55046" x="5795963" y="4410075"/>
          <p14:tracePt t="55054" x="5719763" y="4419600"/>
          <p14:tracePt t="55062" x="5616575" y="4452938"/>
          <p14:tracePt t="55070" x="5514975" y="4486275"/>
          <p14:tracePt t="55079" x="5413375" y="4513263"/>
          <p14:tracePt t="55087" x="5327650" y="4538663"/>
          <p14:tracePt t="55096" x="5226050" y="4546600"/>
          <p14:tracePt t="55102" x="5124450" y="4572000"/>
          <p14:tracePt t="55112" x="5038725" y="4605338"/>
          <p14:tracePt t="55119" x="4946650" y="4622800"/>
          <p14:tracePt t="55128" x="4886325" y="4648200"/>
          <p14:tracePt t="55134" x="4827588" y="4657725"/>
          <p14:tracePt t="55144" x="4767263" y="4673600"/>
          <p14:tracePt t="55150" x="4716463" y="4683125"/>
          <p14:tracePt t="55159" x="4648200" y="4708525"/>
          <p14:tracePt t="55167" x="4589463" y="4716463"/>
          <p14:tracePt t="55172" x="4538663" y="4733925"/>
          <p14:tracePt t="55181" x="4478338" y="4741863"/>
          <p14:tracePt t="55189" x="4419600" y="4775200"/>
          <p14:tracePt t="55198" x="4376738" y="4775200"/>
          <p14:tracePt t="55207" x="4308475" y="4792663"/>
          <p14:tracePt t="55214" x="4249738" y="4810125"/>
          <p14:tracePt t="55223" x="4206875" y="4810125"/>
          <p14:tracePt t="55230" x="4164013" y="4818063"/>
          <p14:tracePt t="55238" x="4130675" y="4827588"/>
          <p14:tracePt t="55245" x="4095750" y="4827588"/>
          <p14:tracePt t="55254" x="4062413" y="4835525"/>
          <p14:tracePt t="55261" x="4052888" y="4835525"/>
          <p14:tracePt t="55270" x="4037013" y="4835525"/>
          <p14:tracePt t="55279" x="4011613" y="4843463"/>
          <p14:tracePt t="55286" x="3994150" y="4843463"/>
          <p14:tracePt t="55295" x="3968750" y="4843463"/>
          <p14:tracePt t="55302" x="3935413" y="4843463"/>
          <p14:tracePt t="55312" x="3900488" y="4843463"/>
          <p14:tracePt t="55318" x="3875088" y="4843463"/>
          <p14:tracePt t="55328" x="3841750" y="4852988"/>
          <p14:tracePt t="55334" x="3798888" y="4852988"/>
          <p14:tracePt t="55343" x="3763963" y="4860925"/>
          <p14:tracePt t="55350" x="3730625" y="4860925"/>
          <p14:tracePt t="55360" x="3697288" y="4860925"/>
          <p14:tracePt t="55366" x="3671888" y="4860925"/>
          <p14:tracePt t="55373" x="3654425" y="4860925"/>
          <p14:tracePt t="55381" x="3636963" y="4860925"/>
          <p14:tracePt t="55390" x="3629025" y="4860925"/>
          <p14:tracePt t="55398" x="3619500" y="4860925"/>
          <p14:tracePt t="55406" x="3611563" y="4860925"/>
          <p14:tracePt t="55414" x="3594100" y="4860925"/>
          <p14:tracePt t="55421" x="3568700" y="4860925"/>
          <p14:tracePt t="55430" x="3552825" y="4860925"/>
          <p14:tracePt t="55437" x="3517900" y="4860925"/>
          <p14:tracePt t="55446" x="3492500" y="4860925"/>
          <p14:tracePt t="55454" x="3449638" y="4860925"/>
          <p14:tracePt t="55461" x="3424238" y="4860925"/>
          <p14:tracePt t="55471" x="3398838" y="4860925"/>
          <p14:tracePt t="55478" x="3355975" y="4860925"/>
          <p14:tracePt t="55487" x="3340100" y="4860925"/>
          <p14:tracePt t="55494" x="3330575" y="4860925"/>
          <p14:tracePt t="55503" x="3322638" y="4860925"/>
          <p14:tracePt t="55511" x="3314700" y="4860925"/>
          <p14:tracePt t="55544" x="3297238" y="4860925"/>
          <p14:tracePt t="55560" x="3289300" y="4860925"/>
          <p14:tracePt t="55566" x="3279775" y="4860925"/>
          <p14:tracePt t="55573" x="3263900" y="4860925"/>
          <p14:tracePt t="55581" x="3254375" y="4860925"/>
          <p14:tracePt t="55590" x="3228975" y="4860925"/>
          <p14:tracePt t="55598" x="3203575" y="4860925"/>
          <p14:tracePt t="55606" x="3195638" y="4860925"/>
          <p14:tracePt t="55613" x="3170238" y="4860925"/>
          <p14:tracePt t="55623" x="3144838" y="4860925"/>
          <p14:tracePt t="55630" x="3127375" y="4860925"/>
          <p14:tracePt t="55637" x="3109913" y="4852988"/>
          <p14:tracePt t="55646" x="3084513" y="4852988"/>
          <p14:tracePt t="55654" x="3059113" y="4843463"/>
          <p14:tracePt t="55662" x="3051175" y="4843463"/>
          <p14:tracePt t="55669" x="3033713" y="4835525"/>
          <p14:tracePt t="55678" x="3016250" y="4835525"/>
          <p14:tracePt t="55685" x="3008313" y="4835525"/>
          <p14:tracePt t="55697" x="2982913" y="4835525"/>
          <p14:tracePt t="55728" x="2974975" y="4835525"/>
          <p14:tracePt t="56014" x="2990850" y="4835525"/>
          <p14:tracePt t="56022" x="3000375" y="4835525"/>
          <p14:tracePt t="56030" x="3016250" y="4835525"/>
          <p14:tracePt t="56038" x="3041650" y="4835525"/>
          <p14:tracePt t="56047" x="3051175" y="4835525"/>
          <p14:tracePt t="56054" x="3067050" y="4835525"/>
          <p14:tracePt t="56061" x="3101975" y="4835525"/>
          <p14:tracePt t="56071" x="3119438" y="4835525"/>
          <p14:tracePt t="56078" x="3135313" y="4835525"/>
          <p14:tracePt t="56086" x="3170238" y="4835525"/>
          <p14:tracePt t="56095" x="3178175" y="4835525"/>
          <p14:tracePt t="56101" x="3211513" y="4835525"/>
          <p14:tracePt t="56112" x="3221038" y="4835525"/>
          <p14:tracePt t="56118" x="3238500" y="4835525"/>
          <p14:tracePt t="56128" x="3263900" y="4835525"/>
          <p14:tracePt t="56134" x="3271838" y="4835525"/>
          <p14:tracePt t="56144" x="3305175" y="4835525"/>
          <p14:tracePt t="56150" x="3322638" y="4835525"/>
          <p14:tracePt t="56157" x="3330575" y="4835525"/>
          <p14:tracePt t="56166" x="3348038" y="4835525"/>
          <p14:tracePt t="56174" x="3373438" y="4835525"/>
          <p14:tracePt t="56181" x="3382963" y="4835525"/>
          <p14:tracePt t="56190" x="3408363" y="4835525"/>
          <p14:tracePt t="56198" x="3416300" y="4835525"/>
          <p14:tracePt t="56207" x="3424238" y="4835525"/>
          <p14:tracePt t="56214" x="3441700" y="4835525"/>
          <p14:tracePt t="56221" x="3449638" y="4835525"/>
          <p14:tracePt t="56231" x="3475038" y="4835525"/>
          <p14:tracePt t="56238" x="3502025" y="4835525"/>
          <p14:tracePt t="56246" x="3509963" y="4835525"/>
          <p14:tracePt t="56254" x="3535363" y="4835525"/>
          <p14:tracePt t="56263" x="3543300" y="4835525"/>
          <p14:tracePt t="56270" x="3552825" y="4835525"/>
          <p14:tracePt t="56278" x="3578225" y="4835525"/>
          <p14:tracePt t="56286" x="3594100" y="4835525"/>
          <p14:tracePt t="56295" x="3611563" y="4835525"/>
          <p14:tracePt t="56302" x="3619500" y="4835525"/>
          <p14:tracePt t="56312" x="3636963" y="4835525"/>
          <p14:tracePt t="56318" x="3654425" y="4835525"/>
          <p14:tracePt t="56328" x="3671888" y="4835525"/>
          <p14:tracePt t="56335" x="3679825" y="4835525"/>
          <p14:tracePt t="56344" x="3697288" y="4835525"/>
          <p14:tracePt t="56351" x="3713163" y="4835525"/>
          <p14:tracePt t="56356" x="3730625" y="4835525"/>
          <p14:tracePt t="56366" x="3748088" y="4835525"/>
          <p14:tracePt t="56374" x="3773488" y="4835525"/>
          <p14:tracePt t="56381" x="3790950" y="4835525"/>
          <p14:tracePt t="56390" x="3798888" y="4835525"/>
          <p14:tracePt t="56398" x="3816350" y="4835525"/>
          <p14:tracePt t="56407" x="3824288" y="4835525"/>
          <p14:tracePt t="56414" x="3832225" y="4835525"/>
          <p14:tracePt t="56421" x="3849688" y="4835525"/>
          <p14:tracePt t="56430" x="3857625" y="4835525"/>
          <p14:tracePt t="56438" x="3867150" y="4835525"/>
          <p14:tracePt t="56446" x="3875088" y="4835525"/>
          <p14:tracePt t="56454" x="3883025" y="4835525"/>
          <p14:tracePt t="56469" x="3900488" y="4835525"/>
          <p14:tracePt t="56486" x="3917950" y="4835525"/>
          <p14:tracePt t="56495" x="3925888" y="4835525"/>
          <p14:tracePt t="56501" x="3935413" y="4835525"/>
          <p14:tracePt t="56512" x="3943350" y="4835525"/>
          <p14:tracePt t="56519" x="3951288" y="4835525"/>
          <p14:tracePt t="56528" x="3960813" y="4835525"/>
          <p14:tracePt t="56534" x="3976688" y="4835525"/>
          <p14:tracePt t="56551" x="3986213" y="4835525"/>
          <p14:tracePt t="56556" x="3994150" y="4835525"/>
          <p14:tracePt t="56574" x="4002088" y="4835525"/>
          <p14:tracePt t="56605" x="4011613" y="4835525"/>
          <p14:tracePt t="56637" x="4019550" y="4835525"/>
          <p14:tracePt t="56646" x="4027488" y="4843463"/>
          <p14:tracePt t="56687" x="4037013" y="4843463"/>
          <p14:tracePt t="56694" x="4044950" y="4843463"/>
          <p14:tracePt t="56712" x="4062413" y="4843463"/>
          <p14:tracePt t="56719" x="4070350" y="4843463"/>
          <p14:tracePt t="56728" x="4079875" y="4843463"/>
          <p14:tracePt t="56744" x="4087813" y="4843463"/>
          <p14:tracePt t="56757" x="4095750" y="4843463"/>
          <p14:tracePt t="56765" x="4105275" y="4843463"/>
          <p14:tracePt t="56774" x="4121150" y="4843463"/>
          <p14:tracePt t="56805" x="4138613" y="4843463"/>
          <p14:tracePt t="56813" x="4146550" y="4843463"/>
          <p14:tracePt t="56830" x="4156075" y="4843463"/>
          <p14:tracePt t="56837" x="4164013" y="4843463"/>
          <p14:tracePt t="56846" x="4171950" y="4843463"/>
          <p14:tracePt t="56855" x="4181475" y="4843463"/>
          <p14:tracePt t="56862" x="4189413" y="4843463"/>
          <p14:tracePt t="56871" x="4206875" y="4843463"/>
          <p14:tracePt t="56879" x="4224338" y="4843463"/>
          <p14:tracePt t="56890" x="4232275" y="4843463"/>
          <p14:tracePt t="56896" x="4249738" y="4843463"/>
          <p14:tracePt t="56901" x="4257675" y="4843463"/>
          <p14:tracePt t="56913" x="4275138" y="4843463"/>
          <p14:tracePt t="56918" x="4291013" y="4843463"/>
          <p14:tracePt t="56929" x="4300538" y="4843463"/>
          <p14:tracePt t="56934" x="4308475" y="4843463"/>
          <p14:tracePt t="56941" x="4316413" y="4843463"/>
          <p14:tracePt t="56950" x="4333875" y="4843463"/>
          <p14:tracePt t="56957" x="4341813" y="4852988"/>
          <p14:tracePt t="56974" x="4359275" y="4852988"/>
          <p14:tracePt t="56981" x="4368800" y="4852988"/>
          <p14:tracePt t="56990" x="4376738" y="4852988"/>
          <p14:tracePt t="56998" x="4384675" y="4852988"/>
          <p14:tracePt t="57005" x="4394200" y="4852988"/>
          <p14:tracePt t="57021" x="4410075" y="4852988"/>
          <p14:tracePt t="57030" x="4419600" y="4852988"/>
          <p14:tracePt t="57046" x="4435475" y="4852988"/>
          <p14:tracePt t="57055" x="4452938" y="4852988"/>
          <p14:tracePt t="57063" x="4478338" y="4852988"/>
          <p14:tracePt t="57079" x="4495800" y="4852988"/>
          <p14:tracePt t="57096" x="4513263" y="4860925"/>
          <p14:tracePt t="57102" x="4521200" y="4860925"/>
          <p14:tracePt t="57118" x="4538663" y="4860925"/>
          <p14:tracePt t="57128" x="4546600" y="4860925"/>
          <p14:tracePt t="57134" x="4554538" y="4860925"/>
          <p14:tracePt t="57143" x="4564063" y="4860925"/>
          <p14:tracePt t="57151" x="4572000" y="4860925"/>
          <p14:tracePt t="57166" x="4589463" y="4860925"/>
          <p14:tracePt t="57174" x="4597400" y="4860925"/>
          <p14:tracePt t="57190" x="4614863" y="4860925"/>
          <p14:tracePt t="57198" x="4622800" y="4860925"/>
          <p14:tracePt t="57205" x="4640263" y="4860925"/>
          <p14:tracePt t="57214" x="4648200" y="4860925"/>
          <p14:tracePt t="57230" x="4665663" y="4860925"/>
          <p14:tracePt t="57237" x="4673600" y="4860925"/>
          <p14:tracePt t="57254" x="4683125" y="4860925"/>
          <p14:tracePt t="57263" x="4691063" y="4860925"/>
          <p14:tracePt t="57271" x="4699000" y="4860925"/>
          <p14:tracePt t="57279" x="4708525" y="4860925"/>
          <p14:tracePt t="57285" x="4724400" y="4860925"/>
          <p14:tracePt t="57312" x="4733925" y="4860925"/>
          <p14:tracePt t="57319" x="4749800" y="4860925"/>
          <p14:tracePt t="57334" x="4759325" y="4860925"/>
          <p14:tracePt t="57340" x="4767263" y="4860925"/>
          <p14:tracePt t="57350" x="4784725" y="4860925"/>
          <p14:tracePt t="57358" x="4792663" y="4860925"/>
          <p14:tracePt t="57366" x="4802188" y="4860925"/>
          <p14:tracePt t="57375" x="4818063" y="4860925"/>
          <p14:tracePt t="57381" x="4827588" y="4860925"/>
          <p14:tracePt t="57391" x="4843463" y="4860925"/>
          <p14:tracePt t="57398" x="4860925" y="4860925"/>
          <p14:tracePt t="57414" x="4868863" y="4860925"/>
          <p14:tracePt t="57421" x="4886325" y="4860925"/>
          <p14:tracePt t="57437" x="4894263" y="4860925"/>
          <p14:tracePt t="57453" x="4903788" y="4860925"/>
          <p14:tracePt t="57495" x="4911725" y="4860925"/>
          <p14:tracePt t="57519" x="4919663" y="4860925"/>
          <p14:tracePt t="57527" x="4929188" y="4860925"/>
          <p14:tracePt t="57541" x="4937125" y="4860925"/>
          <p14:tracePt t="57556" x="4954588" y="4860925"/>
          <p14:tracePt t="57613" x="4962525" y="4860925"/>
          <p14:tracePt t="57646" x="4979988" y="4860925"/>
          <p14:tracePt t="57726" x="4997450" y="4860925"/>
          <p14:tracePt t="58829" x="5005388" y="4860925"/>
          <p14:tracePt t="58849" x="5013325" y="4860925"/>
          <p14:tracePt t="58854" x="5030788" y="4860925"/>
          <p14:tracePt t="58871" x="5038725" y="4868863"/>
          <p14:tracePt t="58880" x="5056188" y="4868863"/>
          <p14:tracePt t="58886" x="5064125" y="4868863"/>
          <p14:tracePt t="58907" x="5081588" y="4868863"/>
          <p14:tracePt t="58918" x="5091113" y="4868863"/>
          <p14:tracePt t="58924" x="5099050" y="4868863"/>
          <p14:tracePt t="58934" x="5106988" y="4868863"/>
          <p14:tracePt t="58941" x="5124450" y="4868863"/>
          <p14:tracePt t="58951" x="5132388" y="4868863"/>
          <p14:tracePt t="58966" x="5149850" y="4868863"/>
          <p14:tracePt t="58974" x="5157788" y="4868863"/>
          <p14:tracePt t="58981" x="5167313" y="4868863"/>
          <p14:tracePt t="58990" x="5183188" y="4868863"/>
          <p14:tracePt t="58998" x="5200650" y="4868863"/>
          <p14:tracePt t="59006" x="5218113" y="4868863"/>
          <p14:tracePt t="59013" x="5243513" y="4868863"/>
          <p14:tracePt t="59022" x="5251450" y="4868863"/>
          <p14:tracePt t="59029" x="5286375" y="4868863"/>
          <p14:tracePt t="59038" x="5302250" y="4868863"/>
          <p14:tracePt t="59047" x="5311775" y="4868863"/>
          <p14:tracePt t="59054" x="5337175" y="4868863"/>
          <p14:tracePt t="59064" x="5353050" y="4868863"/>
          <p14:tracePt t="59080" x="5362575" y="4868863"/>
          <p14:tracePt t="59086" x="5370513" y="4868863"/>
          <p14:tracePt t="59102" x="5380038" y="4868863"/>
          <p14:tracePt t="59118" x="5395913" y="4868863"/>
          <p14:tracePt t="59128" x="5405438" y="4868863"/>
          <p14:tracePt t="59134" x="5413375" y="4868863"/>
          <p14:tracePt t="59141" x="5421313" y="4868863"/>
          <p14:tracePt t="59150" x="5438775" y="4868863"/>
          <p14:tracePt t="59159" x="5456238" y="4868863"/>
          <p14:tracePt t="59166" x="5464175" y="4868863"/>
          <p14:tracePt t="59174" x="5481638" y="4868863"/>
          <p14:tracePt t="59181" x="5489575" y="4868863"/>
          <p14:tracePt t="59189" x="5497513" y="4868863"/>
          <p14:tracePt t="59198" x="5507038" y="4868863"/>
          <p14:tracePt t="59839" x="5514975" y="4868863"/>
          <p14:tracePt t="60973" x="5524500" y="4868863"/>
          <p14:tracePt t="60990" x="5532438" y="4868863"/>
          <p14:tracePt t="60998" x="5540375" y="4868863"/>
          <p14:tracePt t="61006" x="5557838" y="4868863"/>
          <p14:tracePt t="61015" x="5565775" y="4860925"/>
          <p14:tracePt t="61021" x="5600700" y="4860925"/>
          <p14:tracePt t="61031" x="5626100" y="4860925"/>
          <p14:tracePt t="61037" x="5659438" y="4852988"/>
          <p14:tracePt t="61048" x="5684838" y="4852988"/>
          <p14:tracePt t="61054" x="5719763" y="4852988"/>
          <p14:tracePt t="61064" x="5778500" y="4843463"/>
          <p14:tracePt t="61070" x="5795963" y="4843463"/>
          <p14:tracePt t="61080" x="5829300" y="4843463"/>
          <p14:tracePt t="61086" x="5864225" y="4835525"/>
          <p14:tracePt t="61093" x="5889625" y="4827588"/>
          <p14:tracePt t="61101" x="5905500" y="4827588"/>
          <p14:tracePt t="61108" x="5932488" y="4827588"/>
          <p14:tracePt t="61118" x="5948363" y="4818063"/>
          <p14:tracePt t="61125" x="5957888" y="4810125"/>
          <p14:tracePt t="61134" x="5965825" y="4810125"/>
          <p14:tracePt t="61142" x="5983288" y="4810125"/>
          <p14:tracePt t="61150" x="5991225" y="4810125"/>
          <p14:tracePt t="61159" x="6008688" y="4802188"/>
          <p14:tracePt t="61166" x="6016625" y="4802188"/>
          <p14:tracePt t="61173" x="6024563" y="4802188"/>
          <p14:tracePt t="61181" x="6042025" y="4792663"/>
          <p14:tracePt t="61190" x="6049963" y="4784725"/>
          <p14:tracePt t="61198" x="6067425" y="4784725"/>
          <p14:tracePt t="61206" x="6084888" y="4784725"/>
          <p14:tracePt t="61231" x="6102350" y="4784725"/>
          <p14:tracePt t="61270" x="6110288" y="4784725"/>
          <p14:tracePt t="61285" x="6118225" y="4775200"/>
          <p14:tracePt t="61302" x="6153150" y="4767263"/>
          <p14:tracePt t="61318" x="6161088" y="4767263"/>
          <p14:tracePt t="61334" x="6169025" y="4767263"/>
          <p14:tracePt t="61341" x="6186488" y="4767263"/>
          <p14:tracePt t="61350" x="6194425" y="4767263"/>
          <p14:tracePt t="61357" x="6203950" y="4767263"/>
          <p14:tracePt t="61366" x="6221413" y="4767263"/>
          <p14:tracePt t="61381" x="6229350" y="4767263"/>
          <p14:tracePt t="61390" x="6237288" y="4767263"/>
          <p14:tracePt t="61407" x="6246813" y="4767263"/>
          <p14:tracePt t="61414" x="6262688" y="4767263"/>
          <p14:tracePt t="61431" x="6280150" y="4767263"/>
          <p14:tracePt t="61438" x="6288088" y="4767263"/>
          <p14:tracePt t="61449" x="6297613" y="4767263"/>
          <p14:tracePt t="61453" x="6313488" y="4767263"/>
          <p14:tracePt t="61464" x="6338888" y="4767263"/>
          <p14:tracePt t="61469" x="6373813" y="4767263"/>
          <p14:tracePt t="61480" x="6399213" y="4767263"/>
          <p14:tracePt t="61486" x="6424613" y="4767263"/>
          <p14:tracePt t="61493" x="6450013" y="4767263"/>
          <p14:tracePt t="61501" x="6483350" y="4767263"/>
          <p14:tracePt t="61509" x="6510338" y="4767263"/>
          <p14:tracePt t="61517" x="6543675" y="4767263"/>
          <p14:tracePt t="61526" x="6561138" y="4775200"/>
          <p14:tracePt t="61534" x="6569075" y="4775200"/>
          <p14:tracePt t="61543" x="6586538" y="4775200"/>
          <p14:tracePt t="61550" x="6594475" y="4775200"/>
          <p14:tracePt t="61557" x="6611938" y="4775200"/>
          <p14:tracePt t="61581" x="6619875" y="4775200"/>
          <p14:tracePt t="61590" x="6627813" y="4775200"/>
          <p14:tracePt t="61614" x="6645275" y="4775200"/>
          <p14:tracePt t="61621" x="6670675" y="4775200"/>
          <p14:tracePt t="61638" x="6680200" y="4775200"/>
          <p14:tracePt t="61648" x="6696075" y="4775200"/>
          <p14:tracePt t="61654" x="6721475" y="4775200"/>
          <p14:tracePt t="61664" x="6738938" y="4775200"/>
          <p14:tracePt t="61670" x="6772275" y="4775200"/>
          <p14:tracePt t="61679" x="6789738" y="4775200"/>
          <p14:tracePt t="61686" x="6807200" y="4775200"/>
          <p14:tracePt t="61696" x="6832600" y="4775200"/>
          <p14:tracePt t="61701" x="6840538" y="4775200"/>
          <p14:tracePt t="61709" x="6858000" y="4775200"/>
          <p14:tracePt t="61718" x="6875463" y="4775200"/>
          <p14:tracePt t="61726" x="6883400" y="4775200"/>
          <p14:tracePt t="61734" x="6908800" y="4775200"/>
          <p14:tracePt t="61742" x="6926263" y="4784725"/>
          <p14:tracePt t="61758" x="6943725" y="4784725"/>
          <p14:tracePt t="61765" x="6951663" y="4784725"/>
          <p14:tracePt t="61773" x="6959600" y="4784725"/>
          <p14:tracePt t="61782" x="6969125" y="4784725"/>
          <p14:tracePt t="61790" x="6977063" y="4784725"/>
          <p14:tracePt t="61807" x="6985000" y="4784725"/>
          <p14:tracePt t="61966" x="6994525" y="4784725"/>
          <p14:tracePt t="61990" x="7002463" y="4784725"/>
          <p14:tracePt t="61998" x="7010400" y="4784725"/>
          <p14:tracePt t="62022" x="7019925" y="4784725"/>
          <p14:tracePt t="62031" x="7027863" y="4784725"/>
          <p14:tracePt t="62174" x="7035800" y="4784725"/>
          <p14:tracePt t="62191" x="7045325" y="4784725"/>
          <p14:tracePt t="62199" x="7061200" y="4784725"/>
          <p14:tracePt t="62215" x="7078663" y="4784725"/>
          <p14:tracePt t="62222" x="7088188" y="4784725"/>
          <p14:tracePt t="62231" x="7104063" y="4784725"/>
          <p14:tracePt t="62238" x="7121525" y="4784725"/>
          <p14:tracePt t="62247" x="7138988" y="4784725"/>
          <p14:tracePt t="62253" x="7172325" y="4784725"/>
          <p14:tracePt t="62264" x="7197725" y="4784725"/>
          <p14:tracePt t="62270" x="7215188" y="4784725"/>
          <p14:tracePt t="62278" x="7240588" y="4784725"/>
          <p14:tracePt t="62286" x="7273925" y="4784725"/>
          <p14:tracePt t="62293" x="7291388" y="4784725"/>
          <p14:tracePt t="62301" x="7308850" y="4784725"/>
          <p14:tracePt t="62310" x="7324725" y="4784725"/>
          <p14:tracePt t="62318" x="7342188" y="4784725"/>
          <p14:tracePt t="62326" x="7359650" y="4784725"/>
          <p14:tracePt t="62334" x="7367588" y="4784725"/>
          <p14:tracePt t="62357" x="7385050" y="4784725"/>
          <p14:tracePt t="62366" x="7392988" y="4784725"/>
          <p14:tracePt t="62374" x="7410450" y="4784725"/>
          <p14:tracePt t="62381" x="7427913" y="4784725"/>
          <p14:tracePt t="62390" x="7435850" y="4784725"/>
          <p14:tracePt t="62399" x="7461250" y="4784725"/>
          <p14:tracePt t="62406" x="7469188" y="4784725"/>
          <p14:tracePt t="62415" x="7486650" y="4784725"/>
          <p14:tracePt t="62421" x="7494588" y="4784725"/>
          <p14:tracePt t="62454" x="7504113" y="4784725"/>
          <p14:tracePt t="63549" x="7512050" y="4784725"/>
          <p14:tracePt t="64621" x="7512050" y="4792663"/>
          <p14:tracePt t="64632" x="7504113" y="4792663"/>
          <p14:tracePt t="64648" x="7486650" y="4792663"/>
          <p14:tracePt t="64654" x="7478713" y="4802188"/>
          <p14:tracePt t="64662" x="7443788" y="4810125"/>
          <p14:tracePt t="64670" x="7427913" y="4810125"/>
          <p14:tracePt t="64677" x="7392988" y="4818063"/>
          <p14:tracePt t="64686" x="7377113" y="4827588"/>
          <p14:tracePt t="64694" x="7324725" y="4835525"/>
          <p14:tracePt t="64701" x="7299325" y="4835525"/>
          <p14:tracePt t="64712" x="7248525" y="4852988"/>
          <p14:tracePt t="64718" x="7223125" y="4860925"/>
          <p14:tracePt t="64725" x="7164388" y="4868863"/>
          <p14:tracePt t="64734" x="7129463" y="4868863"/>
          <p14:tracePt t="64741" x="7061200" y="4894263"/>
          <p14:tracePt t="64750" x="6977063" y="4903788"/>
          <p14:tracePt t="64758" x="6934200" y="4903788"/>
          <p14:tracePt t="64767" x="6832600" y="4929188"/>
          <p14:tracePt t="64773" x="6738938" y="4946650"/>
          <p14:tracePt t="64783" x="6637338" y="4962525"/>
          <p14:tracePt t="64790" x="6551613" y="4979988"/>
          <p14:tracePt t="64799" x="6432550" y="5013325"/>
          <p14:tracePt t="64805" x="6305550" y="5038725"/>
          <p14:tracePt t="64816" x="6194425" y="5064125"/>
          <p14:tracePt t="64821" x="6092825" y="5081588"/>
          <p14:tracePt t="64833" x="5973763" y="5099050"/>
          <p14:tracePt t="64837" x="5872163" y="5106988"/>
          <p14:tracePt t="64848" x="5761038" y="5116513"/>
          <p14:tracePt t="64854" x="5651500" y="5116513"/>
          <p14:tracePt t="64860" x="5549900" y="5132388"/>
          <p14:tracePt t="64870" x="5446713" y="5132388"/>
          <p14:tracePt t="64877" x="5362575" y="5132388"/>
          <p14:tracePt t="64886" x="5268913" y="5132388"/>
          <p14:tracePt t="64893" x="5167313" y="5132388"/>
          <p14:tracePt t="64916" x="4954588" y="5132388"/>
          <p14:tracePt t="64917" x="4852988" y="5132388"/>
          <p14:tracePt t="64925" x="4741863" y="5132388"/>
          <p14:tracePt t="64935" x="4657725" y="5132388"/>
          <p14:tracePt t="64941" x="4554538" y="5132388"/>
          <p14:tracePt t="64951" x="4470400" y="5132388"/>
          <p14:tracePt t="64957" x="4402138" y="5132388"/>
          <p14:tracePt t="64968" x="4316413" y="5132388"/>
          <p14:tracePt t="64973" x="4232275" y="5132388"/>
          <p14:tracePt t="64983" x="4156075" y="5132388"/>
          <p14:tracePt t="64989" x="4070350" y="5132388"/>
          <p14:tracePt t="65000" x="4019550" y="5132388"/>
          <p14:tracePt t="65006" x="3943350" y="5132388"/>
          <p14:tracePt t="65016" x="3883025" y="5132388"/>
          <p14:tracePt t="65021" x="3816350" y="5132388"/>
          <p14:tracePt t="65032" x="3713163" y="5132388"/>
          <p14:tracePt t="65038" x="3646488" y="5132388"/>
          <p14:tracePt t="65048" x="3578225" y="5132388"/>
          <p14:tracePt t="65053" x="3517900" y="5132388"/>
          <p14:tracePt t="65060" x="3441700" y="5132388"/>
          <p14:tracePt t="65070" x="3398838" y="5132388"/>
          <p14:tracePt t="65078" x="3348038" y="5132388"/>
          <p14:tracePt t="65085" x="3289300" y="5132388"/>
          <p14:tracePt t="65095" x="3228975" y="5132388"/>
          <p14:tracePt t="65101" x="3203575" y="5132388"/>
          <p14:tracePt t="65111" x="3160713" y="5132388"/>
          <p14:tracePt t="65118" x="3135313" y="5132388"/>
          <p14:tracePt t="65126" x="3109913" y="5132388"/>
          <p14:tracePt t="65133" x="3084513" y="5132388"/>
          <p14:tracePt t="65142" x="3076575" y="5132388"/>
          <p14:tracePt t="65150" x="3067050" y="5132388"/>
          <p14:tracePt t="65158" x="3051175" y="5132388"/>
          <p14:tracePt t="65430" x="3059113" y="5132388"/>
          <p14:tracePt t="65448" x="3094038" y="5132388"/>
          <p14:tracePt t="65454" x="3109913" y="5124450"/>
          <p14:tracePt t="65462" x="3144838" y="5124450"/>
          <p14:tracePt t="65470" x="3170238" y="5124450"/>
          <p14:tracePt t="65477" x="3211513" y="5124450"/>
          <p14:tracePt t="65486" x="3228975" y="5124450"/>
          <p14:tracePt t="65494" x="3263900" y="5124450"/>
          <p14:tracePt t="65501" x="3289300" y="5124450"/>
          <p14:tracePt t="65511" x="3305175" y="5124450"/>
          <p14:tracePt t="65518" x="3330575" y="5124450"/>
          <p14:tracePt t="65525" x="3355975" y="5124450"/>
          <p14:tracePt t="65533" x="3373438" y="5124450"/>
          <p14:tracePt t="65542" x="3398838" y="5124450"/>
          <p14:tracePt t="65549" x="3408363" y="5124450"/>
          <p14:tracePt t="65558" x="3416300" y="5124450"/>
          <p14:tracePt t="65566" x="3449638" y="5124450"/>
          <p14:tracePt t="65574" x="3467100" y="5124450"/>
          <p14:tracePt t="65584" x="3484563" y="5124450"/>
          <p14:tracePt t="65590" x="3509963" y="5124450"/>
          <p14:tracePt t="65600" x="3535363" y="5124450"/>
          <p14:tracePt t="65606" x="3552825" y="5124450"/>
          <p14:tracePt t="65616" x="3594100" y="5124450"/>
          <p14:tracePt t="65621" x="3619500" y="5124450"/>
          <p14:tracePt t="65632" x="3654425" y="5124450"/>
          <p14:tracePt t="65639" x="3687763" y="5124450"/>
          <p14:tracePt t="65647" x="3730625" y="5124450"/>
          <p14:tracePt t="65653" x="3748088" y="5124450"/>
          <p14:tracePt t="65661" x="3790950" y="5124450"/>
          <p14:tracePt t="65670" x="3824288" y="5124450"/>
          <p14:tracePt t="65678" x="3857625" y="5124450"/>
          <p14:tracePt t="65686" x="3875088" y="5124450"/>
          <p14:tracePt t="65694" x="3892550" y="5124450"/>
          <p14:tracePt t="65701" x="3917950" y="5124450"/>
          <p14:tracePt t="65711" x="3935413" y="5124450"/>
          <p14:tracePt t="65766" x="3943350" y="5124450"/>
          <p14:tracePt t="65782" x="3960813" y="5116513"/>
          <p14:tracePt t="65805" x="3968750" y="5116513"/>
          <p14:tracePt t="65816" x="3976688" y="5116513"/>
          <p14:tracePt t="65821" x="3986213" y="5106988"/>
          <p14:tracePt t="65830" x="3994150" y="5106988"/>
          <p14:tracePt t="65839" x="4002088" y="5106988"/>
          <p14:tracePt t="65845" x="4011613" y="5106988"/>
          <p14:tracePt t="65853" x="4019550" y="5106988"/>
          <p14:tracePt t="65860" x="4027488" y="5106988"/>
          <p14:tracePt t="65870" x="4037013" y="5106988"/>
          <p14:tracePt t="65878" x="4052888" y="5106988"/>
          <p14:tracePt t="65886" x="4052888" y="5099050"/>
          <p14:tracePt t="65897" x="4070350" y="5099050"/>
          <p14:tracePt t="65901" x="4095750" y="5091113"/>
          <p14:tracePt t="65909" x="4105275" y="5091113"/>
          <p14:tracePt t="65919" x="4130675" y="5091113"/>
          <p14:tracePt t="65926" x="4146550" y="5091113"/>
          <p14:tracePt t="65934" x="4156075" y="5091113"/>
          <p14:tracePt t="65942" x="4171950" y="5091113"/>
          <p14:tracePt t="65951" x="4189413" y="5091113"/>
          <p14:tracePt t="65958" x="4206875" y="5091113"/>
          <p14:tracePt t="65966" x="4240213" y="5091113"/>
          <p14:tracePt t="65975" x="4249738" y="5091113"/>
          <p14:tracePt t="65983" x="4265613" y="5091113"/>
          <p14:tracePt t="65990" x="4275138" y="5091113"/>
          <p14:tracePt t="65999" x="4283075" y="5091113"/>
          <p14:tracePt t="66006" x="4291013" y="5091113"/>
          <p14:tracePt t="66016" x="4300538" y="5091113"/>
          <p14:tracePt t="66245" x="4308475" y="5091113"/>
          <p14:tracePt t="66260" x="4325938" y="5091113"/>
          <p14:tracePt t="66294" x="4341813" y="5091113"/>
          <p14:tracePt t="66318" x="4351338" y="5091113"/>
          <p14:tracePt t="66326" x="4368800" y="5091113"/>
          <p14:tracePt t="66341" x="4384675" y="5091113"/>
          <p14:tracePt t="66350" x="4394200" y="5091113"/>
          <p14:tracePt t="66359" x="4402138" y="5091113"/>
          <p14:tracePt t="66367" x="4410075" y="5091113"/>
          <p14:tracePt t="66375" x="4419600" y="5091113"/>
          <p14:tracePt t="66383" x="4427538" y="5091113"/>
          <p14:tracePt t="66390" x="4435475" y="5091113"/>
          <p14:tracePt t="66416" x="4445000" y="5091113"/>
          <p14:tracePt t="66559" x="4427538" y="5091113"/>
          <p14:tracePt t="66567" x="4394200" y="5091113"/>
          <p14:tracePt t="66574" x="4368800" y="5091113"/>
          <p14:tracePt t="66583" x="4333875" y="5091113"/>
          <p14:tracePt t="66590" x="4257675" y="5099050"/>
          <p14:tracePt t="66600" x="4224338" y="5099050"/>
          <p14:tracePt t="66606" x="4189413" y="5099050"/>
          <p14:tracePt t="66616" x="4138613" y="5106988"/>
          <p14:tracePt t="66621" x="4095750" y="5106988"/>
          <p14:tracePt t="66632" x="4052888" y="5106988"/>
          <p14:tracePt t="66638" x="4019550" y="5106988"/>
          <p14:tracePt t="66645" x="3986213" y="5106988"/>
          <p14:tracePt t="66654" x="3968750" y="5106988"/>
          <p14:tracePt t="66661" x="3925888" y="5106988"/>
          <p14:tracePt t="66670" x="3900488" y="5106988"/>
          <p14:tracePt t="66678" x="3875088" y="5106988"/>
          <p14:tracePt t="66686" x="3857625" y="5106988"/>
          <p14:tracePt t="66693" x="3841750" y="5116513"/>
          <p14:tracePt t="66701" x="3824288" y="5116513"/>
          <p14:tracePt t="66709" x="3816350" y="5116513"/>
          <p14:tracePt t="66718" x="3798888" y="5124450"/>
          <p14:tracePt t="66726" x="3790950" y="5124450"/>
          <p14:tracePt t="66741" x="3781425" y="5124450"/>
          <p14:tracePt t="66751" x="3763963" y="5124450"/>
          <p14:tracePt t="66768" x="3748088" y="5124450"/>
          <p14:tracePt t="66774" x="3738563" y="5124450"/>
          <p14:tracePt t="66783" x="3730625" y="5124450"/>
          <p14:tracePt t="66791" x="3722688" y="5124450"/>
          <p14:tracePt t="66965" x="3738563" y="5124450"/>
          <p14:tracePt t="66973" x="3773488" y="5124450"/>
          <p14:tracePt t="66984" x="3824288" y="5124450"/>
          <p14:tracePt t="66989" x="3857625" y="5124450"/>
          <p14:tracePt t="67001" x="3892550" y="5124450"/>
          <p14:tracePt t="67005" x="3935413" y="5124450"/>
          <p14:tracePt t="67016" x="3960813" y="5124450"/>
          <p14:tracePt t="67021" x="3986213" y="5124450"/>
          <p14:tracePt t="67030" x="4011613" y="5124450"/>
          <p14:tracePt t="67037" x="4037013" y="5124450"/>
          <p14:tracePt t="67045" x="4052888" y="5124450"/>
          <p14:tracePt t="67053" x="4070350" y="5124450"/>
          <p14:tracePt t="67062" x="4095750" y="5124450"/>
          <p14:tracePt t="67069" x="4113213" y="5124450"/>
          <p14:tracePt t="67078" x="4121150" y="5124450"/>
          <p14:tracePt t="67085" x="4130675" y="5124450"/>
          <p14:tracePt t="67093" x="4156075" y="5124450"/>
          <p14:tracePt t="67101" x="4171950" y="5124450"/>
          <p14:tracePt t="67109" x="4189413" y="5124450"/>
          <p14:tracePt t="67117" x="4214813" y="5124450"/>
          <p14:tracePt t="67125" x="4232275" y="5124450"/>
          <p14:tracePt t="67134" x="4249738" y="5124450"/>
          <p14:tracePt t="67141" x="4265613" y="5124450"/>
          <p14:tracePt t="67151" x="4283075" y="5124450"/>
          <p14:tracePt t="67157" x="4291013" y="5124450"/>
          <p14:tracePt t="67167" x="4300538" y="5124450"/>
          <p14:tracePt t="67173" x="4308475" y="5124450"/>
          <p14:tracePt t="67182" x="4316413" y="5124450"/>
          <p14:tracePt t="67189" x="4325938" y="5124450"/>
          <p14:tracePt t="67221" x="4333875" y="5124450"/>
          <p14:tracePt t="67232" x="4341813" y="5124450"/>
          <p14:tracePt t="67238" x="4351338" y="5124450"/>
          <p14:tracePt t="67261" x="4359275" y="5124450"/>
          <p14:tracePt t="67342" x="4368800" y="5124450"/>
          <p14:tracePt t="67357" x="4376738" y="5124450"/>
          <p14:tracePt t="67367" x="4384675" y="5124450"/>
          <p14:tracePt t="67374" x="4394200" y="5124450"/>
          <p14:tracePt t="67384" x="4402138" y="5124450"/>
          <p14:tracePt t="67390" x="4427538" y="5124450"/>
          <p14:tracePt t="67400" x="4445000" y="5124450"/>
          <p14:tracePt t="67406" x="4470400" y="5124450"/>
          <p14:tracePt t="67416" x="4513263" y="5124450"/>
          <p14:tracePt t="67422" x="4546600" y="5124450"/>
          <p14:tracePt t="67429" x="4589463" y="5124450"/>
          <p14:tracePt t="67438" x="4605338" y="5124450"/>
          <p14:tracePt t="67445" x="4630738" y="5124450"/>
          <p14:tracePt t="67454" x="4657725" y="5124450"/>
          <p14:tracePt t="67461" x="4665663" y="5124450"/>
          <p14:tracePt t="67606" x="4648200" y="5124450"/>
          <p14:tracePt t="67616" x="4640263" y="5124450"/>
          <p14:tracePt t="67621" x="4630738" y="5124450"/>
          <p14:tracePt t="67633" x="4614863" y="5132388"/>
          <p14:tracePt t="67638" x="4605338" y="5132388"/>
          <p14:tracePt t="67670" x="4597400" y="5132388"/>
          <p14:tracePt t="67685" x="4589463" y="5132388"/>
          <p14:tracePt t="68326" x="4564063" y="5132388"/>
          <p14:tracePt t="68359" x="4554538" y="5141913"/>
          <p14:tracePt t="68533" x="4554538" y="5149850"/>
          <p14:tracePt t="68631" x="4554538" y="5157788"/>
          <p14:tracePt t="68757" x="4564063" y="5167313"/>
          <p14:tracePt t="68773" x="4572000" y="5167313"/>
          <p14:tracePt t="68784" x="4572000" y="5175250"/>
          <p14:tracePt t="68790" x="4589463" y="5183188"/>
          <p14:tracePt t="68806" x="4597400" y="5183188"/>
          <p14:tracePt t="68813" x="4614863" y="5192713"/>
          <p14:tracePt t="68821" x="4640263" y="5200650"/>
          <p14:tracePt t="68829" x="4648200" y="5200650"/>
          <p14:tracePt t="68838" x="4683125" y="5208588"/>
          <p14:tracePt t="68845" x="4708525" y="5208588"/>
          <p14:tracePt t="68853" x="4716463" y="5208588"/>
          <p14:tracePt t="68863" x="4741863" y="5218113"/>
          <p14:tracePt t="68869" x="4749800" y="5218113"/>
          <p14:tracePt t="68878" x="4767263" y="5226050"/>
          <p14:tracePt t="68966" x="4775200" y="5226050"/>
          <p14:tracePt t="68983" x="4784725" y="5226050"/>
          <p14:tracePt t="69001" x="4792663" y="5218113"/>
          <p14:tracePt t="69029" x="4802188" y="5218113"/>
          <p14:tracePt t="69037" x="4810125" y="5218113"/>
          <p14:tracePt t="69118" x="4818063" y="5208588"/>
          <p14:tracePt t="69198" x="4818063" y="5200650"/>
          <p14:tracePt t="69206" x="4827588" y="5192713"/>
          <p14:tracePt t="69222" x="4835525" y="5183188"/>
          <p14:tracePt t="69237" x="4835525" y="5175250"/>
          <p14:tracePt t="69254" x="4843463" y="5167313"/>
          <p14:tracePt t="69270" x="4843463" y="5157788"/>
          <p14:tracePt t="69285" x="4860925" y="5141913"/>
          <p14:tracePt t="69301" x="4868863" y="5141913"/>
          <p14:tracePt t="69319" x="4878388" y="5141913"/>
          <p14:tracePt t="69326" x="4886325" y="5141913"/>
          <p14:tracePt t="69343" x="4894263" y="5132388"/>
          <p14:tracePt t="69502" x="4903788" y="5124450"/>
          <p14:tracePt t="69581" x="4911725" y="5124450"/>
          <p14:tracePt t="69607" x="4911725" y="5116513"/>
          <p14:tracePt t="69621" x="4911725" y="5106988"/>
          <p14:tracePt t="69638" x="4919663" y="5099050"/>
          <p14:tracePt t="69765" x="4929188" y="5099050"/>
          <p14:tracePt t="69822" x="4929188" y="5091113"/>
          <p14:tracePt t="69838" x="4937125" y="5091113"/>
          <p14:tracePt t="69845" x="4946650" y="5081588"/>
          <p14:tracePt t="69861" x="4954588" y="5081588"/>
          <p14:tracePt t="69886" x="4962525" y="5081588"/>
          <p14:tracePt t="69894" x="4972050" y="5081588"/>
          <p14:tracePt t="69909" x="4979988" y="5081588"/>
          <p14:tracePt t="69919" x="4997450" y="5081588"/>
          <p14:tracePt t="69936" x="5022850" y="5081588"/>
          <p14:tracePt t="69941" x="5038725" y="5081588"/>
          <p14:tracePt t="69952" x="5064125" y="5081588"/>
          <p14:tracePt t="69957" x="5081588" y="5081588"/>
          <p14:tracePt t="69968" x="5091113" y="5081588"/>
          <p14:tracePt t="69974" x="5116513" y="5081588"/>
          <p14:tracePt t="69984" x="5141913" y="5081588"/>
          <p14:tracePt t="69990" x="5149850" y="5081588"/>
          <p14:tracePt t="70001" x="5175250" y="5081588"/>
          <p14:tracePt t="70007" x="5200650" y="5081588"/>
          <p14:tracePt t="70013" x="5208588" y="5081588"/>
          <p14:tracePt t="70021" x="5226050" y="5081588"/>
          <p14:tracePt t="70030" x="5235575" y="5081588"/>
          <p14:tracePt t="70038" x="5260975" y="5081588"/>
          <p14:tracePt t="70046" x="5286375" y="5081588"/>
          <p14:tracePt t="70054" x="5294313" y="5081588"/>
          <p14:tracePt t="70061" x="5319713" y="5081588"/>
          <p14:tracePt t="70070" x="5345113" y="5081588"/>
          <p14:tracePt t="70077" x="5362575" y="5081588"/>
          <p14:tracePt t="70086" x="5395913" y="5081588"/>
          <p14:tracePt t="70093" x="5421313" y="5081588"/>
          <p14:tracePt t="70101" x="5456238" y="5081588"/>
          <p14:tracePt t="70110" x="5472113" y="5081588"/>
          <p14:tracePt t="70119" x="5489575" y="5081588"/>
          <p14:tracePt t="70126" x="5507038" y="5081588"/>
          <p14:tracePt t="70135" x="5532438" y="5081588"/>
          <p14:tracePt t="70141" x="5549900" y="5081588"/>
          <p14:tracePt t="70158" x="5565775" y="5081588"/>
          <p14:tracePt t="70637" x="5565775" y="5091113"/>
          <p14:tracePt t="70645" x="5565775" y="5099050"/>
          <p14:tracePt t="70653" x="5575300" y="5106988"/>
          <p14:tracePt t="70661" x="5575300" y="5116513"/>
          <p14:tracePt t="70669" x="5583238" y="5116513"/>
          <p14:tracePt t="70677" x="5608638" y="5124450"/>
          <p14:tracePt t="70685" x="5641975" y="5124450"/>
          <p14:tracePt t="70693" x="5668963" y="5124450"/>
          <p14:tracePt t="70702" x="5694363" y="5124450"/>
          <p14:tracePt t="70709" x="5710238" y="5124450"/>
          <p14:tracePt t="70719" x="5727700" y="5124450"/>
          <p14:tracePt t="70725" x="5735638" y="5124450"/>
          <p14:tracePt t="70736" x="5753100" y="5124450"/>
          <p14:tracePt t="70741" x="5770563" y="5124450"/>
          <p14:tracePt t="70752" x="5778500" y="5124450"/>
          <p14:tracePt t="70830" x="5788025" y="5116513"/>
          <p14:tracePt t="70837" x="5795963" y="5116513"/>
          <p14:tracePt t="70862" x="5803900" y="5116513"/>
          <p14:tracePt t="70878" x="5813425" y="5116513"/>
          <p14:tracePt t="70887" x="5821363" y="5116513"/>
          <p14:tracePt t="70999" x="5838825" y="5116513"/>
          <p14:tracePt t="71012" x="5846763" y="5116513"/>
          <p14:tracePt t="71069" x="5854700" y="5116513"/>
          <p14:tracePt t="71135" x="5864225" y="5116513"/>
          <p14:tracePt t="71152" x="5872163" y="5116513"/>
          <p14:tracePt t="71157" x="5880100" y="5116513"/>
          <p14:tracePt t="71168" x="5889625" y="5116513"/>
          <p14:tracePt t="71190" x="5897563" y="5116513"/>
          <p14:tracePt t="71206" x="5915025" y="5116513"/>
          <p14:tracePt t="71229" x="5922963" y="5116513"/>
          <p14:tracePt t="71238" x="5932488" y="5116513"/>
          <p14:tracePt t="71246" x="5940425" y="5116513"/>
          <p14:tracePt t="71253" x="5957888" y="5116513"/>
          <p14:tracePt t="71262" x="5965825" y="5116513"/>
          <p14:tracePt t="71270" x="5991225" y="5116513"/>
          <p14:tracePt t="71278" x="6016625" y="5116513"/>
          <p14:tracePt t="71285" x="6034088" y="5116513"/>
          <p14:tracePt t="71294" x="6059488" y="5116513"/>
          <p14:tracePt t="71303" x="6084888" y="5116513"/>
          <p14:tracePt t="71310" x="6110288" y="5116513"/>
          <p14:tracePt t="71318" x="6143625" y="5116513"/>
          <p14:tracePt t="71326" x="6169025" y="5116513"/>
          <p14:tracePt t="71336" x="6203950" y="5106988"/>
          <p14:tracePt t="71342" x="6221413" y="5106988"/>
          <p14:tracePt t="71351" x="6254750" y="5106988"/>
          <p14:tracePt t="71357" x="6288088" y="5106988"/>
          <p14:tracePt t="71368" x="6323013" y="5106988"/>
          <p14:tracePt t="71374" x="6348413" y="5106988"/>
          <p14:tracePt t="71383" x="6381750" y="5106988"/>
          <p14:tracePt t="71389" x="6399213" y="5106988"/>
          <p14:tracePt t="71396" x="6424613" y="5106988"/>
          <p14:tracePt t="71406" x="6450013" y="5106988"/>
          <p14:tracePt t="71413" x="6457950" y="5106988"/>
          <p14:tracePt t="71837" x="6467475" y="5106988"/>
          <p14:tracePt t="72053" x="6475413" y="5106988"/>
          <p14:tracePt t="72061" x="6483350" y="5106988"/>
          <p14:tracePt t="72070" x="6500813" y="5106988"/>
          <p14:tracePt t="72078" x="6518275" y="5106988"/>
          <p14:tracePt t="72087" x="6543675" y="5106988"/>
          <p14:tracePt t="72094" x="6577013" y="5106988"/>
          <p14:tracePt t="72103" x="6611938" y="5106988"/>
          <p14:tracePt t="72110" x="6645275" y="5106988"/>
          <p14:tracePt t="72120" x="6662738" y="5106988"/>
          <p14:tracePt t="72126" x="6696075" y="5106988"/>
          <p14:tracePt t="72135" x="6731000" y="5106988"/>
          <p14:tracePt t="72141" x="6756400" y="5106988"/>
          <p14:tracePt t="72152" x="6772275" y="5106988"/>
          <p14:tracePt t="72158" x="6807200" y="5106988"/>
          <p14:tracePt t="72168" x="6815138" y="5106988"/>
          <p14:tracePt t="72174" x="6824663" y="5106988"/>
          <p14:tracePt t="72181" x="6840538" y="5106988"/>
          <p14:tracePt t="72245" x="6850063" y="5106988"/>
          <p14:tracePt t="72253" x="6865938" y="5106988"/>
          <p14:tracePt t="72598" x="6875463" y="5106988"/>
          <p14:tracePt t="72606" x="6891338" y="5116513"/>
          <p14:tracePt t="72613" x="6926263" y="5124450"/>
          <p14:tracePt t="72621" x="6943725" y="5132388"/>
          <p14:tracePt t="72631" x="6969125" y="5132388"/>
          <p14:tracePt t="72638" x="7002463" y="5132388"/>
          <p14:tracePt t="72645" x="7045325" y="5141913"/>
          <p14:tracePt t="72654" x="7088188" y="5141913"/>
          <p14:tracePt t="72661" x="7138988" y="5149850"/>
          <p14:tracePt t="72670" x="7180263" y="5149850"/>
          <p14:tracePt t="72678" x="7215188" y="5149850"/>
          <p14:tracePt t="72686" x="7258050" y="5149850"/>
          <p14:tracePt t="72695" x="7265988" y="5149850"/>
          <p14:tracePt t="72703" x="7283450" y="5149850"/>
          <p14:tracePt t="72710" x="7291388" y="5149850"/>
          <p14:tracePt t="72720" x="7299325" y="5149850"/>
          <p14:tracePt t="72759" x="7308850" y="5149850"/>
          <p14:tracePt t="72775" x="7316788" y="5149850"/>
          <p14:tracePt t="72790" x="7324725" y="5149850"/>
          <p14:tracePt t="72796" x="7334250" y="5149850"/>
          <p14:tracePt t="72806" x="7342188" y="5149850"/>
          <p14:tracePt t="73142" x="7342188" y="5157788"/>
          <p14:tracePt t="73152" x="7342188" y="5175250"/>
          <p14:tracePt t="73158" x="7342188" y="5200650"/>
          <p14:tracePt t="73166" x="7350125" y="5226050"/>
          <p14:tracePt t="73174" x="7359650" y="5251450"/>
          <p14:tracePt t="73181" x="7377113" y="5251450"/>
          <p14:tracePt t="73190" x="7385050" y="5251450"/>
          <p14:tracePt t="73198" x="7418388" y="5251450"/>
          <p14:tracePt t="73205" x="7461250" y="5251450"/>
          <p14:tracePt t="73214" x="7494588" y="5251450"/>
          <p14:tracePt t="73221" x="7537450" y="5235575"/>
          <p14:tracePt t="73231" x="7562850" y="5208588"/>
          <p14:tracePt t="73237" x="7588250" y="5183188"/>
          <p14:tracePt t="73254" x="7588250" y="5175250"/>
          <p14:tracePt t="73493" x="7529513" y="5157788"/>
          <p14:tracePt t="73501" x="7427913" y="5149850"/>
          <p14:tracePt t="73511" x="7324725" y="5132388"/>
          <p14:tracePt t="73520" x="7240588" y="5124450"/>
          <p14:tracePt t="73525" x="7164388" y="5081588"/>
          <p14:tracePt t="73536" x="7061200" y="5081588"/>
          <p14:tracePt t="73541" x="7002463" y="5073650"/>
          <p14:tracePt t="73552" x="6959600" y="5073650"/>
          <p14:tracePt t="73558" x="6900863" y="5073650"/>
          <p14:tracePt t="73565" x="6883400" y="5073650"/>
          <p14:tracePt t="73574" x="6850063" y="5073650"/>
          <p14:tracePt t="73581" x="6824663" y="5073650"/>
          <p14:tracePt t="73590" x="6815138" y="5081588"/>
          <p14:tracePt t="73598" x="6781800" y="5081588"/>
          <p14:tracePt t="73606" x="6756400" y="5091113"/>
          <p14:tracePt t="73614" x="6746875" y="5091113"/>
          <p14:tracePt t="73621" x="6738938" y="5091113"/>
          <p14:tracePt t="73630" x="6731000" y="5099050"/>
          <p14:tracePt t="73637" x="6721475" y="5099050"/>
          <p14:tracePt t="73645" x="6696075" y="5116513"/>
          <p14:tracePt t="73654" x="6680200" y="5116513"/>
          <p14:tracePt t="73661" x="6670675" y="5116513"/>
          <p14:tracePt t="73718" x="6670675" y="5124450"/>
          <p14:tracePt t="73782" x="6670675" y="5132388"/>
          <p14:tracePt t="73805" x="6670675" y="5141913"/>
          <p14:tracePt t="73917" x="6670675" y="5149850"/>
          <p14:tracePt t="74102" x="6688138" y="5149850"/>
          <p14:tracePt t="74110" x="6696075" y="5149850"/>
          <p14:tracePt t="74120" x="6705600" y="5149850"/>
          <p14:tracePt t="74126" x="6713538" y="5149850"/>
          <p14:tracePt t="75078" x="6713538" y="5141913"/>
          <p14:tracePt t="75094" x="6705600" y="5141913"/>
          <p14:tracePt t="75104" x="6696075" y="5132388"/>
          <p14:tracePt t="75110" x="6680200" y="5132388"/>
          <p14:tracePt t="75120" x="6654800" y="5124450"/>
          <p14:tracePt t="75126" x="6627813" y="5116513"/>
          <p14:tracePt t="75137" x="6602413" y="5116513"/>
          <p14:tracePt t="75141" x="6561138" y="5116513"/>
          <p14:tracePt t="75149" x="6526213" y="5116513"/>
          <p14:tracePt t="75157" x="6492875" y="5116513"/>
          <p14:tracePt t="75164" x="6467475" y="5116513"/>
          <p14:tracePt t="75173" x="6432550" y="5116513"/>
          <p14:tracePt t="75183" x="6407150" y="5116513"/>
          <p14:tracePt t="75191" x="6391275" y="5116513"/>
          <p14:tracePt t="75198" x="6365875" y="5116513"/>
          <p14:tracePt t="75206" x="6330950" y="5116513"/>
          <p14:tracePt t="75213" x="6297613" y="5116513"/>
          <p14:tracePt t="75221" x="6272213" y="5116513"/>
          <p14:tracePt t="75230" x="6237288" y="5116513"/>
          <p14:tracePt t="75238" x="6203950" y="5116513"/>
          <p14:tracePt t="75246" x="6186488" y="5116513"/>
          <p14:tracePt t="75254" x="6161088" y="5116513"/>
          <p14:tracePt t="75261" x="6135688" y="5132388"/>
          <p14:tracePt t="75271" x="6110288" y="5132388"/>
          <p14:tracePt t="75277" x="6092825" y="5141913"/>
          <p14:tracePt t="75287" x="6076950" y="5149850"/>
          <p14:tracePt t="75293" x="6042025" y="5157788"/>
          <p14:tracePt t="75305" x="6024563" y="5157788"/>
          <p14:tracePt t="75309" x="5999163" y="5167313"/>
          <p14:tracePt t="75319" x="5973763" y="5167313"/>
          <p14:tracePt t="75326" x="5940425" y="5183188"/>
          <p14:tracePt t="75336" x="5915025" y="5183188"/>
          <p14:tracePt t="75341" x="5889625" y="5192713"/>
          <p14:tracePt t="75348" x="5854700" y="5200650"/>
          <p14:tracePt t="75358" x="5803900" y="5208588"/>
          <p14:tracePt t="75365" x="5788025" y="5208588"/>
          <p14:tracePt t="75374" x="5753100" y="5218113"/>
          <p14:tracePt t="75382" x="5727700" y="5226050"/>
          <p14:tracePt t="75390" x="5702300" y="5226050"/>
          <p14:tracePt t="75399" x="5684838" y="5226050"/>
          <p14:tracePt t="75406" x="5651500" y="5235575"/>
          <p14:tracePt t="75413" x="5634038" y="5243513"/>
          <p14:tracePt t="75421" x="5600700" y="5251450"/>
          <p14:tracePt t="75430" x="5591175" y="5251450"/>
          <p14:tracePt t="75438" x="5557838" y="5260975"/>
          <p14:tracePt t="75446" x="5532438" y="5268913"/>
          <p14:tracePt t="75455" x="5514975" y="5268913"/>
          <p14:tracePt t="75462" x="5497513" y="5276850"/>
          <p14:tracePt t="75471" x="5489575" y="5286375"/>
          <p14:tracePt t="75478" x="5481638" y="5286375"/>
          <p14:tracePt t="75487" x="5472113" y="5286375"/>
          <p14:tracePt t="75494" x="5456238" y="5276850"/>
          <p14:tracePt t="75504" x="5446713" y="5268913"/>
          <p14:tracePt t="75509" x="5438775" y="5260975"/>
          <p14:tracePt t="75521" x="5430838" y="5243513"/>
          <p14:tracePt t="75526" x="5421313" y="5235575"/>
          <p14:tracePt t="75542" x="5421313" y="5226050"/>
          <p14:tracePt t="75548" x="5421313" y="5208588"/>
          <p14:tracePt t="75574" x="5430838" y="5200650"/>
          <p14:tracePt t="75591" x="5430838" y="5192713"/>
          <p14:tracePt t="75886" x="5413375" y="5192713"/>
          <p14:tracePt t="75894" x="5395913" y="5200650"/>
          <p14:tracePt t="75905" x="5387975" y="5200650"/>
          <p14:tracePt t="75910" x="5380038" y="5200650"/>
          <p14:tracePt t="75920" x="5370513" y="5200650"/>
          <p14:tracePt t="75926" x="5345113" y="5200650"/>
          <p14:tracePt t="75933" x="5327650" y="5200650"/>
          <p14:tracePt t="75941" x="5311775" y="5200650"/>
          <p14:tracePt t="75949" x="5302250" y="5200650"/>
          <p14:tracePt t="75958" x="5286375" y="5200650"/>
          <p14:tracePt t="75966" x="5276850" y="5200650"/>
          <p14:tracePt t="75973" x="5251450" y="5200650"/>
          <p14:tracePt t="75982" x="5243513" y="5200650"/>
          <p14:tracePt t="75989" x="5226050" y="5200650"/>
          <p14:tracePt t="75999" x="5208588" y="5200650"/>
          <p14:tracePt t="76005" x="5192713" y="5200650"/>
          <p14:tracePt t="76013" x="5149850" y="5200650"/>
          <p14:tracePt t="76021" x="5116513" y="5200650"/>
          <p14:tracePt t="76030" x="5081588" y="5200650"/>
          <p14:tracePt t="76038" x="5056188" y="5208588"/>
          <p14:tracePt t="76046" x="5022850" y="5208588"/>
          <p14:tracePt t="76054" x="4997450" y="5208588"/>
          <p14:tracePt t="76061" x="4962525" y="5218113"/>
          <p14:tracePt t="76078" x="4946650" y="5218113"/>
          <p14:tracePt t="76088" x="4937125" y="5218113"/>
          <p14:tracePt t="76104" x="4919663" y="5218113"/>
          <p14:tracePt t="76158" x="4903788" y="5218113"/>
          <p14:tracePt t="76206" x="4894263" y="5218113"/>
          <p14:tracePt t="76254" x="4886325" y="5218113"/>
          <p14:tracePt t="76278" x="4878388" y="5218113"/>
          <p14:tracePt t="76358" x="4868863" y="5218113"/>
          <p14:tracePt t="76390" x="4860925" y="5218113"/>
          <p14:tracePt t="76398" x="4852988" y="5218113"/>
          <p14:tracePt t="76413" x="4827588" y="5218113"/>
          <p14:tracePt t="76421" x="4818063" y="5218113"/>
          <p14:tracePt t="76430" x="4810125" y="5218113"/>
          <p14:tracePt t="76439" x="4802188" y="5226050"/>
          <p14:tracePt t="76446" x="4792663" y="5226050"/>
          <p14:tracePt t="76454" x="4784725" y="5226050"/>
          <p14:tracePt t="76462" x="4759325" y="5243513"/>
          <p14:tracePt t="76472" x="4733925" y="5251450"/>
          <p14:tracePt t="76479" x="4724400" y="5251450"/>
          <p14:tracePt t="76489" x="4673600" y="5260975"/>
          <p14:tracePt t="76494" x="4657725" y="5268913"/>
          <p14:tracePt t="76505" x="4622800" y="5276850"/>
          <p14:tracePt t="76509" x="4589463" y="5286375"/>
          <p14:tracePt t="76520" x="4572000" y="5294313"/>
          <p14:tracePt t="76526" x="4554538" y="5302250"/>
          <p14:tracePt t="76534" x="4521200" y="5302250"/>
          <p14:tracePt t="76541" x="4503738" y="5311775"/>
          <p14:tracePt t="76549" x="4486275" y="5319713"/>
          <p14:tracePt t="76558" x="4478338" y="5327650"/>
          <p14:tracePt t="76566" x="4452938" y="5345113"/>
          <p14:tracePt t="76574" x="4445000" y="5345113"/>
          <p14:tracePt t="76583" x="4435475" y="5353050"/>
          <p14:tracePt t="76590" x="4419600" y="5362575"/>
          <p14:tracePt t="76597" x="4394200" y="5362575"/>
          <p14:tracePt t="76606" x="4368800" y="5380038"/>
          <p14:tracePt t="76614" x="4351338" y="5380038"/>
          <p14:tracePt t="76621" x="4325938" y="5387975"/>
          <p14:tracePt t="76630" x="4300538" y="5387975"/>
          <p14:tracePt t="76638" x="4257675" y="5395913"/>
          <p14:tracePt t="76646" x="4232275" y="5395913"/>
          <p14:tracePt t="76654" x="4224338" y="5405438"/>
          <p14:tracePt t="76662" x="4197350" y="5405438"/>
          <p14:tracePt t="76671" x="4171950" y="5405438"/>
          <p14:tracePt t="76678" x="4171950" y="5413375"/>
          <p14:tracePt t="76688" x="4156075" y="5413375"/>
          <p14:tracePt t="76693" x="4138613" y="5413375"/>
          <p14:tracePt t="76704" x="4130675" y="5421313"/>
          <p14:tracePt t="76710" x="4105275" y="5430838"/>
          <p14:tracePt t="76720" x="4079875" y="5430838"/>
          <p14:tracePt t="76726" x="4062413" y="5430838"/>
          <p14:tracePt t="76733" x="4019550" y="5430838"/>
          <p14:tracePt t="76741" x="3994150" y="5430838"/>
          <p14:tracePt t="76749" x="3960813" y="5430838"/>
          <p14:tracePt t="76758" x="3917950" y="5430838"/>
          <p14:tracePt t="76766" x="3892550" y="5430838"/>
          <p14:tracePt t="76774" x="3867150" y="5430838"/>
          <p14:tracePt t="76783" x="3841750" y="5430838"/>
          <p14:tracePt t="76790" x="3806825" y="5430838"/>
          <p14:tracePt t="76798" x="3790950" y="5430838"/>
          <p14:tracePt t="76805" x="3763963" y="5421313"/>
          <p14:tracePt t="76814" x="3738563" y="5421313"/>
          <p14:tracePt t="76821" x="3713163" y="5421313"/>
          <p14:tracePt t="76830" x="3697288" y="5421313"/>
          <p14:tracePt t="76839" x="3671888" y="5413375"/>
          <p14:tracePt t="76846" x="3654425" y="5413375"/>
          <p14:tracePt t="76856" x="3629025" y="5413375"/>
          <p14:tracePt t="76861" x="3603625" y="5413375"/>
          <p14:tracePt t="76872" x="3586163" y="5413375"/>
          <p14:tracePt t="76878" x="3568700" y="5413375"/>
          <p14:tracePt t="76899" x="3535363" y="5405438"/>
          <p14:tracePt t="76905" x="3517900" y="5405438"/>
          <p14:tracePt t="76911" x="3502025" y="5405438"/>
          <p14:tracePt t="76917" x="3492500" y="5405438"/>
          <p14:tracePt t="76926" x="3484563" y="5405438"/>
          <p14:tracePt t="76932" x="3475038" y="5405438"/>
          <p14:tracePt t="76942" x="3459163" y="5395913"/>
          <p14:tracePt t="76958" x="3449638" y="5395913"/>
          <p14:tracePt t="77006" x="3441700" y="5395913"/>
          <p14:tracePt t="77021" x="3433763" y="5395913"/>
          <p14:tracePt t="77029" x="3424238" y="5395913"/>
          <p14:tracePt t="77039" x="3416300" y="5395913"/>
          <p14:tracePt t="77047" x="3398838" y="5395913"/>
          <p14:tracePt t="77056" x="3390900" y="5395913"/>
          <p14:tracePt t="77061" x="3373438" y="5395913"/>
          <p14:tracePt t="77072" x="3348038" y="5395913"/>
          <p14:tracePt t="77079" x="3330575" y="5395913"/>
          <p14:tracePt t="77088" x="3305175" y="5395913"/>
          <p14:tracePt t="77093" x="3279775" y="5395913"/>
          <p14:tracePt t="77104" x="3263900" y="5395913"/>
          <p14:tracePt t="77110" x="3221038" y="5395913"/>
          <p14:tracePt t="77118" x="3203575" y="5395913"/>
          <p14:tracePt t="77127" x="3170238" y="5395913"/>
          <p14:tracePt t="77132" x="3152775" y="5395913"/>
          <p14:tracePt t="77142" x="3127375" y="5395913"/>
          <p14:tracePt t="77149" x="3109913" y="5395913"/>
          <p14:tracePt t="77158" x="3094038" y="5395913"/>
          <p14:tracePt t="77166" x="3084513" y="5395913"/>
          <p14:tracePt t="77174" x="3076575" y="5395913"/>
          <p14:tracePt t="77294" x="3067050" y="5395913"/>
          <p14:tracePt t="78022" x="3084513" y="5405438"/>
          <p14:tracePt t="78030" x="3119438" y="5413375"/>
          <p14:tracePt t="78039" x="3135313" y="5413375"/>
          <p14:tracePt t="78049" x="3144838" y="5421313"/>
          <p14:tracePt t="78056" x="3170238" y="5421313"/>
          <p14:tracePt t="78061" x="3186113" y="5421313"/>
          <p14:tracePt t="78078" x="3195638" y="5421313"/>
          <p14:tracePt t="78105" x="3203575" y="5430838"/>
          <p14:tracePt t="78382" x="3203575" y="5438775"/>
          <p14:tracePt t="78686" x="3203575" y="5446713"/>
          <p14:tracePt t="78734" x="3221038" y="5456238"/>
          <p14:tracePt t="78758" x="3228975" y="5456238"/>
          <p14:tracePt t="78766" x="3238500" y="5456238"/>
          <p14:tracePt t="78789" x="3246438" y="5456238"/>
          <p14:tracePt t="78806" x="3254375" y="5456238"/>
          <p14:tracePt t="79615" x="3254375" y="5464175"/>
          <p14:tracePt t="80110" x="3246438" y="5464175"/>
          <p14:tracePt t="80116" x="3221038" y="5464175"/>
          <p14:tracePt t="80125" x="3203575" y="5464175"/>
          <p14:tracePt t="80133" x="3178175" y="5456238"/>
          <p14:tracePt t="80141" x="3160713" y="5456238"/>
          <p14:tracePt t="80151" x="3144838" y="5446713"/>
          <p14:tracePt t="80158" x="3127375" y="5446713"/>
          <p14:tracePt t="80168" x="3119438" y="5446713"/>
          <p14:tracePt t="80181" x="3109913" y="5446713"/>
          <p14:tracePt t="80214" x="3101975" y="5438775"/>
          <p14:tracePt t="80421" x="3109913" y="5438775"/>
          <p14:tracePt t="80439" x="3119438" y="5438775"/>
          <p14:tracePt t="80447" x="3127375" y="5438775"/>
          <p14:tracePt t="80455" x="3144838" y="5446713"/>
          <p14:tracePt t="80462" x="3160713" y="5456238"/>
          <p14:tracePt t="80472" x="3178175" y="5456238"/>
          <p14:tracePt t="80478" x="3203575" y="5456238"/>
          <p14:tracePt t="80488" x="3221038" y="5456238"/>
          <p14:tracePt t="80494" x="3246438" y="5464175"/>
          <p14:tracePt t="80501" x="3279775" y="5464175"/>
          <p14:tracePt t="80510" x="3314700" y="5464175"/>
          <p14:tracePt t="80519" x="3340100" y="5472113"/>
          <p14:tracePt t="80526" x="3365500" y="5472113"/>
          <p14:tracePt t="80534" x="3390900" y="5481638"/>
          <p14:tracePt t="80541" x="3398838" y="5481638"/>
          <p14:tracePt t="80549" x="3416300" y="5481638"/>
          <p14:tracePt t="80558" x="3433763" y="5489575"/>
          <p14:tracePt t="80574" x="3449638" y="5489575"/>
          <p14:tracePt t="80581" x="3459163" y="5489575"/>
          <p14:tracePt t="80597" x="3467100" y="5489575"/>
          <p14:tracePt t="80614" x="3484563" y="5489575"/>
          <p14:tracePt t="80623" x="3502025" y="5489575"/>
          <p14:tracePt t="80630" x="3527425" y="5489575"/>
          <p14:tracePt t="80640" x="3552825" y="5489575"/>
          <p14:tracePt t="80645" x="3578225" y="5489575"/>
          <p14:tracePt t="80656" x="3611563" y="5489575"/>
          <p14:tracePt t="80662" x="3646488" y="5489575"/>
          <p14:tracePt t="80672" x="3679825" y="5489575"/>
          <p14:tracePt t="80678" x="3705225" y="5489575"/>
          <p14:tracePt t="80684" x="3730625" y="5489575"/>
          <p14:tracePt t="80694" x="3748088" y="5489575"/>
          <p14:tracePt t="80711" x="3763963" y="5489575"/>
          <p14:tracePt t="80998" x="3773488" y="5489575"/>
          <p14:tracePt t="81014" x="3790950" y="5489575"/>
          <p14:tracePt t="81024" x="3798888" y="5489575"/>
          <p14:tracePt t="81029" x="3806825" y="5489575"/>
          <p14:tracePt t="81040" x="3816350" y="5489575"/>
          <p14:tracePt t="81046" x="3824288" y="5489575"/>
          <p14:tracePt t="81056" x="3832225" y="5489575"/>
          <p14:tracePt t="81062" x="3849688" y="5489575"/>
          <p14:tracePt t="81071" x="3857625" y="5489575"/>
          <p14:tracePt t="81078" x="3875088" y="5489575"/>
          <p14:tracePt t="81088" x="3883025" y="5489575"/>
          <p14:tracePt t="81093" x="3900488" y="5489575"/>
          <p14:tracePt t="81102" x="3908425" y="5489575"/>
          <p14:tracePt t="81109" x="3917950" y="5489575"/>
          <p14:tracePt t="81118" x="3925888" y="5489575"/>
          <p14:tracePt t="81126" x="3935413" y="5489575"/>
          <p14:tracePt t="81135" x="3943350" y="5489575"/>
          <p14:tracePt t="81141" x="3951288" y="5489575"/>
          <p14:tracePt t="81149" x="3960813" y="5489575"/>
          <p14:tracePt t="81166" x="3968750" y="5489575"/>
          <p14:tracePt t="81181" x="3976688" y="5489575"/>
          <p14:tracePt t="81214" x="3986213" y="5489575"/>
          <p14:tracePt t="81231" x="3994150" y="5489575"/>
          <p14:tracePt t="81256" x="4002088" y="5489575"/>
          <p14:tracePt t="81365" x="4011613" y="5489575"/>
          <p14:tracePt t="81679" x="4027488" y="5489575"/>
          <p14:tracePt t="81710" x="4037013" y="5489575"/>
          <p14:tracePt t="81717" x="4044950" y="5489575"/>
          <p14:tracePt t="81734" x="4062413" y="5489575"/>
          <p14:tracePt t="81741" x="4087813" y="5489575"/>
          <p14:tracePt t="81758" x="4105275" y="5489575"/>
          <p14:tracePt t="81766" x="4121150" y="5489575"/>
          <p14:tracePt t="81782" x="4130675" y="5489575"/>
          <p14:tracePt t="81790" x="4138613" y="5489575"/>
          <p14:tracePt t="81799" x="4146550" y="5489575"/>
          <p14:tracePt t="81806" x="4156075" y="5489575"/>
          <p14:tracePt t="81814" x="4164013" y="5489575"/>
          <p14:tracePt t="81823" x="4181475" y="5489575"/>
          <p14:tracePt t="81840" x="4197350" y="5489575"/>
          <p14:tracePt t="81856" x="4214813" y="5489575"/>
          <p14:tracePt t="81861" x="4224338" y="5489575"/>
          <p14:tracePt t="81878" x="4240213" y="5489575"/>
          <p14:tracePt t="81884" x="4249738" y="5489575"/>
          <p14:tracePt t="81895" x="4265613" y="5489575"/>
          <p14:tracePt t="81903" x="4283075" y="5489575"/>
          <p14:tracePt t="81918" x="4300538" y="5489575"/>
          <p14:tracePt t="81927" x="4308475" y="5489575"/>
          <p14:tracePt t="81933" x="4325938" y="5489575"/>
          <p14:tracePt t="81942" x="4351338" y="5489575"/>
          <p14:tracePt t="81949" x="4359275" y="5489575"/>
          <p14:tracePt t="81959" x="4384675" y="5489575"/>
          <p14:tracePt t="81966" x="4402138" y="5489575"/>
          <p14:tracePt t="81974" x="4410075" y="5489575"/>
          <p14:tracePt t="81981" x="4435475" y="5489575"/>
          <p14:tracePt t="81990" x="4460875" y="5481638"/>
          <p14:tracePt t="81998" x="4470400" y="5481638"/>
          <p14:tracePt t="82007" x="4495800" y="5481638"/>
          <p14:tracePt t="82014" x="4513263" y="5481638"/>
          <p14:tracePt t="82024" x="4521200" y="5472113"/>
          <p14:tracePt t="82030" x="4538663" y="5472113"/>
          <p14:tracePt t="82040" x="4546600" y="5472113"/>
          <p14:tracePt t="82056" x="4554538" y="5472113"/>
          <p14:tracePt t="82061" x="4564063" y="5472113"/>
          <p14:tracePt t="82101" x="4572000" y="5472113"/>
          <p14:tracePt t="82117" x="4579938" y="5464175"/>
          <p14:tracePt t="82133" x="4589463" y="5464175"/>
          <p14:tracePt t="82158" x="4605338" y="5464175"/>
          <p14:tracePt t="82190" x="4622800" y="5464175"/>
          <p14:tracePt t="82207" x="4630738" y="5456238"/>
          <p14:tracePt t="82223" x="4648200" y="5456238"/>
          <p14:tracePt t="82230" x="4665663" y="5446713"/>
          <p14:tracePt t="82240" x="4673600" y="5446713"/>
          <p14:tracePt t="82245" x="4691063" y="5446713"/>
          <p14:tracePt t="82256" x="4708525" y="5446713"/>
          <p14:tracePt t="82261" x="4716463" y="5446713"/>
          <p14:tracePt t="82269" x="4733925" y="5446713"/>
          <p14:tracePt t="82278" x="4749800" y="5446713"/>
          <p14:tracePt t="82285" x="4775200" y="5446713"/>
          <p14:tracePt t="82294" x="4784725" y="5446713"/>
          <p14:tracePt t="82301" x="4802188" y="5438775"/>
          <p14:tracePt t="82310" x="4827588" y="5438775"/>
          <p14:tracePt t="82318" x="4835525" y="5438775"/>
          <p14:tracePt t="82326" x="4843463" y="5438775"/>
          <p14:tracePt t="82510" x="4860925" y="5430838"/>
          <p14:tracePt t="82526" x="4878388" y="5430838"/>
          <p14:tracePt t="82541" x="4894263" y="5430838"/>
          <p14:tracePt t="82550" x="4903788" y="5430838"/>
          <p14:tracePt t="82558" x="4911725" y="5430838"/>
          <p14:tracePt t="82566" x="4919663" y="5430838"/>
          <p14:tracePt t="82574" x="4946650" y="5430838"/>
          <p14:tracePt t="82581" x="4972050" y="5430838"/>
          <p14:tracePt t="82591" x="4979988" y="5430838"/>
          <p14:tracePt t="82598" x="5005388" y="5430838"/>
          <p14:tracePt t="82608" x="5022850" y="5430838"/>
          <p14:tracePt t="82613" x="5064125" y="5430838"/>
          <p14:tracePt t="82624" x="5073650" y="5430838"/>
          <p14:tracePt t="82630" x="5106988" y="5430838"/>
          <p14:tracePt t="82640" x="5132388" y="5430838"/>
          <p14:tracePt t="82646" x="5149850" y="5421313"/>
          <p14:tracePt t="82656" x="5192713" y="5421313"/>
          <p14:tracePt t="82661" x="5226050" y="5421313"/>
          <p14:tracePt t="82668" x="5260975" y="5421313"/>
          <p14:tracePt t="82679" x="5302250" y="5421313"/>
          <p14:tracePt t="82685" x="5337175" y="5421313"/>
          <p14:tracePt t="82694" x="5353050" y="5421313"/>
          <p14:tracePt t="82703" x="5380038" y="5421313"/>
          <p14:tracePt t="82709" x="5387975" y="5421313"/>
          <p14:tracePt t="82718" x="5395913" y="5421313"/>
          <p14:tracePt t="82726" x="5405438" y="5421313"/>
          <p14:tracePt t="82733" x="5413375" y="5421313"/>
          <p14:tracePt t="82750" x="5421313" y="5421313"/>
          <p14:tracePt t="82766" x="5430838" y="5421313"/>
          <p14:tracePt t="82781" x="5446713" y="5421313"/>
          <p14:tracePt t="82798" x="5456238" y="5421313"/>
          <p14:tracePt t="82808" x="5464175" y="5421313"/>
          <p14:tracePt t="82824" x="5472113" y="5421313"/>
          <p14:tracePt t="82840" x="5481638" y="5421313"/>
          <p14:tracePt t="82855" x="5489575" y="5421313"/>
          <p14:tracePt t="82868" x="5497513" y="5421313"/>
          <p14:tracePt t="82901" x="5507038" y="5421313"/>
          <p14:tracePt t="83077" x="5524500" y="5421313"/>
          <p14:tracePt t="83084" x="5532438" y="5421313"/>
          <p14:tracePt t="83093" x="5575300" y="5421313"/>
          <p14:tracePt t="83101" x="5591175" y="5421313"/>
          <p14:tracePt t="83110" x="5616575" y="5421313"/>
          <p14:tracePt t="83118" x="5641975" y="5421313"/>
          <p14:tracePt t="83126" x="5668963" y="5430838"/>
          <p14:tracePt t="83133" x="5710238" y="5430838"/>
          <p14:tracePt t="83141" x="5745163" y="5438775"/>
          <p14:tracePt t="83150" x="5770563" y="5438775"/>
          <p14:tracePt t="83158" x="5788025" y="5438775"/>
          <p14:tracePt t="83165" x="5813425" y="5438775"/>
          <p14:tracePt t="83173" x="5829300" y="5438775"/>
          <p14:tracePt t="83181" x="5854700" y="5438775"/>
          <p14:tracePt t="83191" x="5864225" y="5438775"/>
          <p14:tracePt t="83197" x="5880100" y="5438775"/>
          <p14:tracePt t="83214" x="5897563" y="5438775"/>
          <p14:tracePt t="83229" x="5905500" y="5438775"/>
          <p14:tracePt t="83240" x="5915025" y="5438775"/>
          <p14:tracePt t="83253" x="5922963" y="5438775"/>
          <p14:tracePt t="83261" x="5932488" y="5438775"/>
          <p14:tracePt t="83268" x="5940425" y="5438775"/>
          <p14:tracePt t="83286" x="5948363" y="5438775"/>
          <p14:tracePt t="83302" x="5957888" y="5438775"/>
          <p14:tracePt t="83333" x="5965825" y="5438775"/>
          <p14:tracePt t="83406" x="5973763" y="5438775"/>
          <p14:tracePt t="83413" x="5983288" y="5438775"/>
          <p14:tracePt t="83424" x="5991225" y="5438775"/>
          <p14:tracePt t="83430" x="5999163" y="5438775"/>
          <p14:tracePt t="83440" x="6008688" y="5438775"/>
          <p14:tracePt t="83446" x="6024563" y="5438775"/>
          <p14:tracePt t="83452" x="6042025" y="5438775"/>
          <p14:tracePt t="83461" x="6049963" y="5438775"/>
          <p14:tracePt t="83469" x="6067425" y="5438775"/>
          <p14:tracePt t="83478" x="6092825" y="5438775"/>
          <p14:tracePt t="83486" x="6110288" y="5438775"/>
          <p14:tracePt t="83494" x="6135688" y="5438775"/>
          <p14:tracePt t="83503" x="6153150" y="5438775"/>
          <p14:tracePt t="83510" x="6169025" y="5438775"/>
          <p14:tracePt t="83520" x="6203950" y="5438775"/>
          <p14:tracePt t="83526" x="6229350" y="5438775"/>
          <p14:tracePt t="83534" x="6254750" y="5438775"/>
          <p14:tracePt t="83541" x="6272213" y="5438775"/>
          <p14:tracePt t="83550" x="6297613" y="5438775"/>
          <p14:tracePt t="83559" x="6305550" y="5438775"/>
          <p14:tracePt t="83565" x="6313488" y="5438775"/>
          <p14:tracePt t="83574" x="6323013" y="5438775"/>
          <p14:tracePt t="83582" x="6330950" y="5438775"/>
          <p14:tracePt t="83614" x="6338888" y="5438775"/>
          <p14:tracePt t="83624" x="6348413" y="5438775"/>
          <p14:tracePt t="83640" x="6373813" y="5438775"/>
          <p14:tracePt t="83655" x="6391275" y="5438775"/>
          <p14:tracePt t="83661" x="6407150" y="5438775"/>
          <p14:tracePt t="83678" x="6442075" y="5438775"/>
          <p14:tracePt t="83687" x="6457950" y="5438775"/>
          <p14:tracePt t="83694" x="6483350" y="5438775"/>
          <p14:tracePt t="83703" x="6526213" y="5438775"/>
          <p14:tracePt t="83711" x="6551613" y="5438775"/>
          <p14:tracePt t="83717" x="6577013" y="5446713"/>
          <p14:tracePt t="83726" x="6602413" y="5446713"/>
          <p14:tracePt t="83734" x="6645275" y="5456238"/>
          <p14:tracePt t="83742" x="6680200" y="5456238"/>
          <p14:tracePt t="83749" x="6713538" y="5464175"/>
          <p14:tracePt t="83758" x="6746875" y="5464175"/>
          <p14:tracePt t="83765" x="6789738" y="5464175"/>
          <p14:tracePt t="83775" x="6799263" y="5464175"/>
          <p14:tracePt t="83782" x="6840538" y="5464175"/>
          <p14:tracePt t="83791" x="6858000" y="5464175"/>
          <p14:tracePt t="83809" x="6875463" y="5464175"/>
          <p14:tracePt t="83814" x="6883400" y="5472113"/>
          <p14:tracePt t="83856" x="6900863" y="5472113"/>
          <p14:tracePt t="83861" x="6908800" y="5472113"/>
          <p14:tracePt t="83868" x="6916738" y="5472113"/>
          <p14:tracePt t="83877" x="6934200" y="5472113"/>
          <p14:tracePt t="83886" x="6943725" y="5472113"/>
          <p14:tracePt t="83905" x="6951663" y="5472113"/>
          <p14:tracePt t="83910" x="6959600" y="5472113"/>
          <p14:tracePt t="83934" x="6977063" y="5472113"/>
          <p14:tracePt t="83950" x="6994525" y="5472113"/>
          <p14:tracePt t="83966" x="7019925" y="5472113"/>
          <p14:tracePt t="83974" x="7027863" y="5472113"/>
          <p14:tracePt t="83982" x="7045325" y="5472113"/>
          <p14:tracePt t="83991" x="7053263" y="5472113"/>
          <p14:tracePt t="83998" x="7070725" y="5472113"/>
          <p14:tracePt t="84009" x="7088188" y="5472113"/>
          <p14:tracePt t="84014" x="7096125" y="5472113"/>
          <p14:tracePt t="84024" x="7113588" y="5472113"/>
          <p14:tracePt t="84031" x="7121525" y="5472113"/>
          <p14:tracePt t="84069" x="7129463" y="5472113"/>
          <p14:tracePt t="84078" x="7138988" y="5472113"/>
          <p14:tracePt t="84085" x="7146925" y="5472113"/>
          <p14:tracePt t="84093" x="7164388" y="5472113"/>
          <p14:tracePt t="84102" x="7180263" y="5472113"/>
          <p14:tracePt t="84109" x="7205663" y="5472113"/>
          <p14:tracePt t="84117" x="7232650" y="5472113"/>
          <p14:tracePt t="84126" x="7258050" y="5472113"/>
          <p14:tracePt t="84133" x="7273925" y="5472113"/>
          <p14:tracePt t="84141" x="7299325" y="5472113"/>
          <p14:tracePt t="84149" x="7316788" y="5472113"/>
          <p14:tracePt t="84165" x="7324725" y="5472113"/>
          <p14:tracePt t="84175" x="7334250" y="5472113"/>
          <p14:tracePt t="84317" x="7334250" y="5464175"/>
          <p14:tracePt t="84334" x="7334250" y="5456238"/>
          <p14:tracePt t="84349" x="7324725" y="5456238"/>
          <p14:tracePt t="84367" x="7316788" y="5456238"/>
          <p14:tracePt t="84375" x="7299325" y="5456238"/>
          <p14:tracePt t="84381" x="7273925" y="5456238"/>
          <p14:tracePt t="84392" x="7258050" y="5456238"/>
          <p14:tracePt t="84398" x="7232650" y="5456238"/>
          <p14:tracePt t="84408" x="7205663" y="5456238"/>
          <p14:tracePt t="84413" x="7189788" y="5456238"/>
          <p14:tracePt t="84424" x="7164388" y="5456238"/>
          <p14:tracePt t="84429" x="7129463" y="5456238"/>
          <p14:tracePt t="84440" x="7113588" y="5456238"/>
          <p14:tracePt t="84445" x="7078663" y="5456238"/>
          <p14:tracePt t="84454" x="7053263" y="5456238"/>
          <p14:tracePt t="84461" x="7045325" y="5456238"/>
          <p14:tracePt t="84470" x="7027863" y="5456238"/>
          <p14:tracePt t="84477" x="6994525" y="5456238"/>
          <p14:tracePt t="84486" x="6985000" y="5456238"/>
          <p14:tracePt t="84494" x="6977063" y="5456238"/>
          <p14:tracePt t="84503" x="6969125" y="5456238"/>
          <p14:tracePt t="84517" x="6959600" y="5456238"/>
          <p14:tracePt t="84543" x="6943725" y="5456238"/>
          <p14:tracePt t="84558" x="6934200" y="5456238"/>
          <p14:tracePt t="84577" x="6916738" y="5464175"/>
          <p14:tracePt t="84581" x="6891338" y="5464175"/>
          <p14:tracePt t="84591" x="6875463" y="5464175"/>
          <p14:tracePt t="84598" x="6832600" y="5464175"/>
          <p14:tracePt t="84608" x="6781800" y="5472113"/>
          <p14:tracePt t="84613" x="6721475" y="5481638"/>
          <p14:tracePt t="84624" x="6680200" y="5481638"/>
          <p14:tracePt t="84630" x="6619875" y="5489575"/>
          <p14:tracePt t="84640" x="6577013" y="5489575"/>
          <p14:tracePt t="84646" x="6543675" y="5514975"/>
          <p14:tracePt t="84653" x="6500813" y="5514975"/>
          <p14:tracePt t="84661" x="6450013" y="5524500"/>
          <p14:tracePt t="84670" x="6416675" y="5540375"/>
          <p14:tracePt t="84678" x="6373813" y="5549900"/>
          <p14:tracePt t="84686" x="6323013" y="5549900"/>
          <p14:tracePt t="84694" x="6280150" y="5565775"/>
          <p14:tracePt t="84703" x="6246813" y="5575300"/>
          <p14:tracePt t="84709" x="6194425" y="5591175"/>
          <p14:tracePt t="84717" x="6135688" y="5616575"/>
          <p14:tracePt t="84726" x="6084888" y="5634038"/>
          <p14:tracePt t="84734" x="6016625" y="5634038"/>
          <p14:tracePt t="84743" x="5940425" y="5651500"/>
          <p14:tracePt t="84750" x="5897563" y="5668963"/>
          <p14:tracePt t="84759" x="5821363" y="5676900"/>
          <p14:tracePt t="84766" x="5761038" y="5684838"/>
          <p14:tracePt t="84775" x="5702300" y="5684838"/>
          <p14:tracePt t="84781" x="5651500" y="5684838"/>
          <p14:tracePt t="84791" x="5600700" y="5684838"/>
          <p14:tracePt t="84798" x="5591175" y="5684838"/>
          <p14:tracePt t="84808" x="5575300" y="5684838"/>
          <p14:tracePt t="84823" x="5565775" y="5684838"/>
          <p14:tracePt t="84829" x="5565775" y="5676900"/>
          <p14:tracePt t="84837" x="5565775" y="5651500"/>
          <p14:tracePt t="84846" x="5565775" y="5634038"/>
          <p14:tracePt t="84854" x="5575300" y="5616575"/>
          <p14:tracePt t="84862" x="5583238" y="5608638"/>
          <p14:tracePt t="84870" x="5591175" y="5608638"/>
          <p14:tracePt t="84878" x="5600700" y="5600700"/>
          <p14:tracePt t="84886" x="5616575" y="5583238"/>
          <p14:tracePt t="84906" x="5651500" y="5575300"/>
          <p14:tracePt t="84910" x="5659438" y="5565775"/>
          <p14:tracePt t="84917" x="5668963" y="5557838"/>
          <p14:tracePt t="84928" x="5676900" y="5557838"/>
          <p14:tracePt t="84934" x="5684838" y="5540375"/>
          <p14:tracePt t="85070" x="5684838" y="5532438"/>
          <p14:tracePt t="85078" x="5676900" y="5524500"/>
          <p14:tracePt t="85086" x="5668963" y="5514975"/>
          <p14:tracePt t="85093" x="5659438" y="5507038"/>
          <p14:tracePt t="85102" x="5651500" y="5507038"/>
          <p14:tracePt t="85109" x="5626100" y="5489575"/>
          <p14:tracePt t="85117" x="5608638" y="5481638"/>
          <p14:tracePt t="85125" x="5583238" y="5464175"/>
          <p14:tracePt t="85134" x="5549900" y="5456238"/>
          <p14:tracePt t="85149" x="5514975" y="5438775"/>
          <p14:tracePt t="85159" x="5472113" y="5430838"/>
          <p14:tracePt t="85166" x="5430838" y="5405438"/>
          <p14:tracePt t="85175" x="5387975" y="5395913"/>
          <p14:tracePt t="85181" x="5337175" y="5370513"/>
          <p14:tracePt t="85193" x="5276850" y="5345113"/>
          <p14:tracePt t="85198" x="5218113" y="5311775"/>
          <p14:tracePt t="85209" x="5157788" y="5302250"/>
          <p14:tracePt t="85213" x="5091113" y="5276850"/>
          <p14:tracePt t="85225" x="5038725" y="5235575"/>
          <p14:tracePt t="85230" x="5022850" y="5208588"/>
          <p14:tracePt t="85237" x="4997450" y="5149850"/>
          <p14:tracePt t="85246" x="4962525" y="5091113"/>
          <p14:tracePt t="85254" x="4919663" y="5013325"/>
          <p14:tracePt t="85262" x="4878388" y="4946650"/>
          <p14:tracePt t="85270" x="4835525" y="4886325"/>
          <p14:tracePt t="85277" x="4792663" y="4835525"/>
          <p14:tracePt t="85287" x="4749800" y="4784725"/>
          <p14:tracePt t="85294" x="4708525" y="4716463"/>
          <p14:tracePt t="85301" x="4657725" y="4657725"/>
          <p14:tracePt t="85309" x="4614863" y="4605338"/>
          <p14:tracePt t="85318" x="4572000" y="4529138"/>
          <p14:tracePt t="85326" x="4513263" y="4445000"/>
          <p14:tracePt t="85334" x="4460875" y="4359275"/>
          <p14:tracePt t="85342" x="4402138" y="4249738"/>
          <p14:tracePt t="85349" x="4359275" y="4197350"/>
          <p14:tracePt t="85359" x="4308475" y="4138613"/>
          <p14:tracePt t="85365" x="4275138" y="4070350"/>
          <p14:tracePt t="85375" x="4240213" y="3986213"/>
          <p14:tracePt t="85381" x="4224338" y="3908425"/>
          <p14:tracePt t="85393" x="4224338" y="3841750"/>
          <p14:tracePt t="85397" x="4224338" y="3756025"/>
          <p14:tracePt t="85408" x="4224338" y="3671888"/>
          <p14:tracePt t="85414" x="4224338" y="3594100"/>
          <p14:tracePt t="85424" x="4224338" y="3527425"/>
          <p14:tracePt t="85430" x="4224338" y="3449638"/>
          <p14:tracePt t="85436" x="4224338" y="3355975"/>
          <p14:tracePt t="85446" x="4224338" y="3263900"/>
          <p14:tracePt t="85454" x="4224338" y="3211513"/>
          <p14:tracePt t="85461" x="4224338" y="3170238"/>
          <p14:tracePt t="85470" x="4224338" y="3135313"/>
          <p14:tracePt t="85477" x="4224338" y="3101975"/>
          <p14:tracePt t="85487" x="4224338" y="3067050"/>
          <p14:tracePt t="85494" x="4224338" y="3051175"/>
          <p14:tracePt t="85502" x="4224338" y="3025775"/>
          <p14:tracePt t="85509" x="4224338" y="3016250"/>
          <p14:tracePt t="85525" x="4214813" y="3008313"/>
          <p14:tracePt t="85542" x="4197350" y="2990850"/>
          <p14:tracePt t="85550" x="4189413" y="2982913"/>
          <p14:tracePt t="85559" x="4189413" y="2965450"/>
          <p14:tracePt t="85565" x="4189413" y="2914650"/>
          <p14:tracePt t="85576" x="4189413" y="2881313"/>
          <p14:tracePt t="85581" x="4181475" y="2855913"/>
          <p14:tracePt t="85593" x="4171950" y="2830513"/>
          <p14:tracePt t="85597" x="4171950" y="2813050"/>
          <p14:tracePt t="85608" x="4171950" y="2787650"/>
          <p14:tracePt t="85613" x="4171950" y="2762250"/>
          <p14:tracePt t="85622" x="4171950" y="2744788"/>
          <p14:tracePt t="85629" x="4171950" y="2711450"/>
          <p14:tracePt t="85637" x="4171950" y="2686050"/>
          <p14:tracePt t="85645" x="4171950" y="2668588"/>
          <p14:tracePt t="85653" x="4171950" y="2651125"/>
          <p14:tracePt t="85661" x="4171950" y="2625725"/>
          <p14:tracePt t="85670" x="4171950" y="2608263"/>
          <p14:tracePt t="85677" x="4171950" y="2574925"/>
          <p14:tracePt t="85687" x="4181475" y="2549525"/>
          <p14:tracePt t="85693" x="4197350" y="2524125"/>
          <p14:tracePt t="85701" x="4197350" y="2506663"/>
          <p14:tracePt t="85709" x="4206875" y="2489200"/>
          <p14:tracePt t="85717" x="4214813" y="2455863"/>
          <p14:tracePt t="85725" x="4224338" y="2438400"/>
          <p14:tracePt t="85734" x="4232275" y="2405063"/>
          <p14:tracePt t="85743" x="4232275" y="2397125"/>
          <p14:tracePt t="85750" x="4232275" y="2379663"/>
          <p14:tracePt t="85759" x="4240213" y="2371725"/>
          <p14:tracePt t="85765" x="4240213" y="2344738"/>
          <p14:tracePt t="85775" x="4240213" y="2336800"/>
          <p14:tracePt t="85781" x="4249738" y="2319338"/>
          <p14:tracePt t="85792" x="4249738" y="2303463"/>
          <p14:tracePt t="85798" x="4257675" y="2286000"/>
          <p14:tracePt t="85813" x="4265613" y="2278063"/>
          <p14:tracePt t="85823" x="4265613" y="2268538"/>
          <p14:tracePt t="85837" x="4265613" y="2260600"/>
          <p14:tracePt t="85846" x="4265613" y="2252663"/>
          <p14:tracePt t="85854" x="4265613" y="2243138"/>
          <p14:tracePt t="85878" x="4265613" y="2235200"/>
          <p14:tracePt t="85885" x="4265613" y="2227263"/>
          <p14:tracePt t="85917" x="4265613" y="2209800"/>
          <p14:tracePt t="85926" x="4265613" y="2200275"/>
          <p14:tracePt t="85950" x="4265613" y="2192338"/>
          <p14:tracePt t="86942" x="4265613" y="2209800"/>
          <p14:tracePt t="86951" x="4275138" y="2235200"/>
          <p14:tracePt t="86961" x="4283075" y="2268538"/>
          <p14:tracePt t="86966" x="4291013" y="2293938"/>
          <p14:tracePt t="86977" x="4300538" y="2344738"/>
          <p14:tracePt t="86981" x="4308475" y="2371725"/>
          <p14:tracePt t="86992" x="4316413" y="2387600"/>
          <p14:tracePt t="86998" x="4325938" y="2455863"/>
          <p14:tracePt t="87008" x="4333875" y="2506663"/>
          <p14:tracePt t="87014" x="4333875" y="2557463"/>
          <p14:tracePt t="87024" x="4351338" y="2633663"/>
          <p14:tracePt t="87030" x="4359275" y="2693988"/>
          <p14:tracePt t="87037" x="4376738" y="2778125"/>
          <p14:tracePt t="87046" x="4394200" y="2871788"/>
          <p14:tracePt t="87054" x="4427538" y="3000375"/>
          <p14:tracePt t="87061" x="4445000" y="3084513"/>
          <p14:tracePt t="87071" x="4460875" y="3203575"/>
          <p14:tracePt t="87077" x="4495800" y="3305175"/>
          <p14:tracePt t="87085" x="4521200" y="3433763"/>
          <p14:tracePt t="87093" x="4538663" y="3543300"/>
          <p14:tracePt t="87102" x="4572000" y="3679825"/>
          <p14:tracePt t="87109" x="4579938" y="3773488"/>
          <p14:tracePt t="87118" x="4605338" y="3892550"/>
          <p14:tracePt t="87126" x="4622800" y="4011613"/>
          <p14:tracePt t="87134" x="4640263" y="4121150"/>
          <p14:tracePt t="87144" x="4648200" y="4224338"/>
          <p14:tracePt t="87150" x="4657725" y="4333875"/>
          <p14:tracePt t="87160" x="4673600" y="4460875"/>
          <p14:tracePt t="87166" x="4673600" y="4579938"/>
          <p14:tracePt t="87176" x="4673600" y="4699000"/>
          <p14:tracePt t="87181" x="4673600" y="4802188"/>
          <p14:tracePt t="87192" x="4673600" y="4903788"/>
          <p14:tracePt t="87198" x="4673600" y="4972050"/>
          <p14:tracePt t="87208" x="4673600" y="5048250"/>
          <p14:tracePt t="87214" x="4673600" y="5099050"/>
          <p14:tracePt t="87220" x="4673600" y="5149850"/>
          <p14:tracePt t="87230" x="4673600" y="5183188"/>
          <p14:tracePt t="87238" x="4691063" y="5192713"/>
          <p14:tracePt t="87246" x="4708525" y="5200650"/>
          <p14:tracePt t="87254" x="4767263" y="5200650"/>
          <p14:tracePt t="87261" x="4843463" y="5235575"/>
          <p14:tracePt t="87271" x="4903788" y="5235575"/>
          <p14:tracePt t="87278" x="4946650" y="5218113"/>
          <p14:tracePt t="87285" x="5005388" y="5192713"/>
          <p14:tracePt t="87294" x="5073650" y="5175250"/>
          <p14:tracePt t="87302" x="5106988" y="5157788"/>
          <p14:tracePt t="87310" x="5132388" y="5157788"/>
          <p14:tracePt t="87317" x="5141913" y="5157788"/>
          <p14:tracePt t="87431" x="5141913" y="5141913"/>
          <p14:tracePt t="87436" x="5141913" y="5124450"/>
          <p14:tracePt t="87446" x="5132388" y="5099050"/>
          <p14:tracePt t="87453" x="5132388" y="5081588"/>
          <p14:tracePt t="87461" x="5106988" y="5056188"/>
          <p14:tracePt t="87470" x="5091113" y="5030788"/>
          <p14:tracePt t="87478" x="5073650" y="5030788"/>
          <p14:tracePt t="87485" x="5048250" y="5030788"/>
          <p14:tracePt t="87494" x="5030788" y="5030788"/>
          <p14:tracePt t="87501" x="5005388" y="5030788"/>
          <p14:tracePt t="87509" x="4979988" y="5030788"/>
          <p14:tracePt t="87518" x="4946650" y="5030788"/>
          <p14:tracePt t="87526" x="4929188" y="5038725"/>
          <p14:tracePt t="87534" x="4903788" y="5038725"/>
          <p14:tracePt t="87543" x="4886325" y="5038725"/>
          <p14:tracePt t="87549" x="4860925" y="5048250"/>
          <p14:tracePt t="87559" x="4835525" y="5056188"/>
          <p14:tracePt t="87566" x="4802188" y="5081588"/>
          <p14:tracePt t="87576" x="4784725" y="5099050"/>
          <p14:tracePt t="87581" x="4759325" y="5116513"/>
          <p14:tracePt t="87592" x="4716463" y="5132388"/>
          <p14:tracePt t="87598" x="4699000" y="5149850"/>
          <p14:tracePt t="87608" x="4673600" y="5175250"/>
          <p14:tracePt t="87614" x="4657725" y="5192713"/>
          <p14:tracePt t="87621" x="4640263" y="5208588"/>
          <p14:tracePt t="87631" x="4614863" y="5226050"/>
          <p14:tracePt t="87637" x="4605338" y="5235575"/>
          <p14:tracePt t="87661" x="4597400" y="5251450"/>
          <p14:tracePt t="87679" x="4597400" y="5268913"/>
          <p14:tracePt t="87693" x="4597400" y="5286375"/>
          <p14:tracePt t="87701" x="4597400" y="5294313"/>
          <p14:tracePt t="87710" x="4597400" y="5311775"/>
          <p14:tracePt t="87718" x="4597400" y="5337175"/>
          <p14:tracePt t="87726" x="4597400" y="5353050"/>
          <p14:tracePt t="87734" x="4597400" y="5380038"/>
          <p14:tracePt t="87742" x="4597400" y="5405438"/>
          <p14:tracePt t="87750" x="4597400" y="5413375"/>
          <p14:tracePt t="87759" x="4597400" y="5430838"/>
          <p14:tracePt t="87766" x="4597400" y="5438775"/>
          <p14:tracePt t="87776" x="4597400" y="5456238"/>
          <p14:tracePt t="87782" x="4597400" y="5464175"/>
          <p14:tracePt t="87792" x="4597400" y="5472113"/>
          <p14:tracePt t="87798" x="4597400" y="5481638"/>
          <p14:tracePt t="87806" x="4597400" y="5497513"/>
          <p14:tracePt t="87821" x="4597400" y="5514975"/>
          <p14:tracePt t="87837" x="4597400" y="5532438"/>
          <p14:tracePt t="87846" x="4597400" y="5540375"/>
          <p14:tracePt t="87894" x="4597400" y="5549900"/>
          <p14:tracePt t="87911" x="4597400" y="5557838"/>
          <p14:tracePt t="87935" x="4597400" y="5565775"/>
          <p14:tracePt t="87941" x="4572000" y="5565775"/>
          <p14:tracePt t="87950" x="4564063" y="5565775"/>
          <p14:tracePt t="87960" x="4529138" y="5565775"/>
          <p14:tracePt t="87966" x="4495800" y="5565775"/>
          <p14:tracePt t="87975" x="4460875" y="5565775"/>
          <p14:tracePt t="87982" x="4427538" y="5565775"/>
          <p14:tracePt t="87992" x="4376738" y="5583238"/>
          <p14:tracePt t="87998" x="4316413" y="5583238"/>
          <p14:tracePt t="88007" x="4283075" y="5583238"/>
          <p14:tracePt t="88014" x="4249738" y="5583238"/>
          <p14:tracePt t="88021" x="4171950" y="5583238"/>
          <p14:tracePt t="88030" x="4130675" y="5583238"/>
          <p14:tracePt t="88037" x="4070350" y="5583238"/>
          <p14:tracePt t="88046" x="4037013" y="5583238"/>
          <p14:tracePt t="88055" x="3994150" y="5583238"/>
          <p14:tracePt t="88061" x="3943350" y="5583238"/>
          <p14:tracePt t="88069" x="3908425" y="5583238"/>
          <p14:tracePt t="88078" x="3875088" y="5583238"/>
          <p14:tracePt t="88086" x="3841750" y="5583238"/>
          <p14:tracePt t="88094" x="3824288" y="5583238"/>
          <p14:tracePt t="88102" x="3798888" y="5583238"/>
          <p14:tracePt t="88110" x="3790950" y="5583238"/>
          <p14:tracePt t="88118" x="3781425" y="5583238"/>
          <p14:tracePt t="88126" x="3773488" y="5583238"/>
          <p14:tracePt t="88366" x="3763963" y="5583238"/>
          <p14:tracePt t="88390" x="3763963" y="5565775"/>
          <p14:tracePt t="88421" x="3763963" y="5557838"/>
          <p14:tracePt t="88437" x="3763963" y="5540375"/>
          <p14:tracePt t="88446" x="3763963" y="5532438"/>
          <p14:tracePt t="88454" x="3763963" y="5524500"/>
          <p14:tracePt t="88461" x="3763963" y="5514975"/>
          <p14:tracePt t="88469" x="3773488" y="5507038"/>
          <p14:tracePt t="88477" x="3781425" y="5497513"/>
          <p14:tracePt t="88493" x="3781425" y="5489575"/>
          <p14:tracePt t="88511" x="3790950" y="5489575"/>
          <p14:tracePt t="88518" x="3798888" y="5481638"/>
          <p14:tracePt t="88526" x="3798888" y="5472113"/>
          <p14:tracePt t="88543" x="3824288" y="5464175"/>
          <p14:tracePt t="88560" x="3832225" y="5464175"/>
          <p14:tracePt t="88566" x="3841750" y="5456238"/>
          <p14:tracePt t="88576" x="3857625" y="5446713"/>
          <p14:tracePt t="88582" x="3875088" y="5438775"/>
          <p14:tracePt t="88614" x="3892550" y="5430838"/>
          <p14:tracePt t="88630" x="3900488" y="5430838"/>
          <p14:tracePt t="88647" x="3908425" y="5430838"/>
          <p14:tracePt t="88654" x="3917950" y="5430838"/>
          <p14:tracePt t="88661" x="3925888" y="5430838"/>
          <p14:tracePt t="88678" x="3935413" y="5421313"/>
          <p14:tracePt t="88686" x="3951288" y="5421313"/>
          <p14:tracePt t="88694" x="3968750" y="5421313"/>
          <p14:tracePt t="88711" x="3976688" y="5421313"/>
          <p14:tracePt t="88718" x="3994150" y="5421313"/>
          <p14:tracePt t="88726" x="3994150" y="5413375"/>
          <p14:tracePt t="88734" x="4011613" y="5413375"/>
          <p14:tracePt t="88751" x="4019550" y="5413375"/>
          <p14:tracePt t="88766" x="4027488" y="5413375"/>
          <p14:tracePt t="89454" x="4019550" y="5430838"/>
          <p14:tracePt t="89470" x="4011613" y="5430838"/>
          <p14:tracePt t="89685" x="4011613" y="5438775"/>
          <p14:tracePt t="89702" x="4002088" y="5446713"/>
          <p14:tracePt t="89710" x="3994150" y="5446713"/>
          <p14:tracePt t="89733" x="3994150" y="5456238"/>
          <p14:tracePt t="89744" x="3994150" y="5464175"/>
          <p14:tracePt t="89750" x="3986213" y="5472113"/>
          <p14:tracePt t="89776" x="3976688" y="5472113"/>
          <p14:tracePt t="89782" x="3976688" y="5481638"/>
          <p14:tracePt t="89789" x="3976688" y="5489575"/>
          <p14:tracePt t="89814" x="3976688" y="5497513"/>
          <p14:tracePt t="89822" x="3968750" y="5507038"/>
          <p14:tracePt t="89839" x="3960813" y="5507038"/>
          <p14:tracePt t="89853" x="3960813" y="5514975"/>
          <p14:tracePt t="90134" x="3951288" y="5524500"/>
          <p14:tracePt t="90414" x="3951288" y="5532438"/>
          <p14:tracePt t="90439" x="3951288" y="5540375"/>
          <p14:tracePt t="90453" x="3951288" y="5557838"/>
          <p14:tracePt t="90470" x="3951288" y="5565775"/>
          <p14:tracePt t="90486" x="3951288" y="5575300"/>
          <p14:tracePt t="90502" x="3951288" y="5583238"/>
          <p14:tracePt t="90518" x="3951288" y="5591175"/>
          <p14:tracePt t="90551" x="3951288" y="5600700"/>
          <p14:tracePt t="90807" x="3951288" y="5616575"/>
          <p14:tracePt t="90822" x="3935413" y="5634038"/>
          <p14:tracePt t="90846" x="3925888" y="5634038"/>
          <p14:tracePt t="90853" x="3917950" y="5641975"/>
          <p14:tracePt t="90861" x="3917950" y="5651500"/>
          <p14:tracePt t="90877" x="3900488" y="5668963"/>
          <p14:tracePt t="90886" x="3892550" y="5676900"/>
          <p14:tracePt t="90895" x="3892550" y="5694363"/>
          <p14:tracePt t="90905" x="3883025" y="5694363"/>
          <p14:tracePt t="90912" x="3875088" y="5710238"/>
          <p14:tracePt t="90919" x="3857625" y="5735638"/>
          <p14:tracePt t="90928" x="3841750" y="5753100"/>
          <p14:tracePt t="90934" x="3832225" y="5761038"/>
          <p14:tracePt t="90945" x="3806825" y="5788025"/>
          <p14:tracePt t="90950" x="3798888" y="5795963"/>
          <p14:tracePt t="90960" x="3781425" y="5813425"/>
          <p14:tracePt t="90966" x="3756025" y="5821363"/>
          <p14:tracePt t="90973" x="3730625" y="5829300"/>
          <p14:tracePt t="90981" x="3722688" y="5829300"/>
          <p14:tracePt t="90989" x="3687763" y="5838825"/>
          <p14:tracePt t="90998" x="3662363" y="5846763"/>
          <p14:tracePt t="91006" x="3629025" y="5854700"/>
          <p14:tracePt t="91013" x="3578225" y="5854700"/>
          <p14:tracePt t="91022" x="3517900" y="5854700"/>
          <p14:tracePt t="91030" x="3459163" y="5854700"/>
          <p14:tracePt t="91037" x="3398838" y="5854700"/>
          <p14:tracePt t="91045" x="3340100" y="5854700"/>
          <p14:tracePt t="91053" x="3271838" y="5854700"/>
          <p14:tracePt t="91061" x="3228975" y="5854700"/>
          <p14:tracePt t="91070" x="3186113" y="5854700"/>
          <p14:tracePt t="91079" x="3152775" y="5854700"/>
          <p14:tracePt t="91086" x="3119438" y="5854700"/>
          <p14:tracePt t="91095" x="3101975" y="5854700"/>
          <p14:tracePt t="91102" x="3094038" y="5854700"/>
          <p14:tracePt t="91111" x="3067050" y="5854700"/>
          <p14:tracePt t="91134" x="3051175" y="5854700"/>
          <p14:tracePt t="91166" x="3041650" y="5854700"/>
          <p14:tracePt t="91181" x="3033713" y="5854700"/>
          <p14:tracePt t="91214" x="3016250" y="5854700"/>
          <p14:tracePt t="91237" x="3008313" y="5854700"/>
          <p14:tracePt t="91246" x="3000375" y="5854700"/>
          <p14:tracePt t="91254" x="2990850" y="5854700"/>
          <p14:tracePt t="91261" x="2974975" y="5854700"/>
          <p14:tracePt t="91270" x="2949575" y="5854700"/>
          <p14:tracePt t="91278" x="2932113" y="5854700"/>
          <p14:tracePt t="91286" x="2906713" y="5854700"/>
          <p14:tracePt t="91294" x="2881313" y="5854700"/>
          <p14:tracePt t="91301" x="2863850" y="5854700"/>
          <p14:tracePt t="91312" x="2838450" y="5854700"/>
          <p14:tracePt t="91318" x="2820988" y="5854700"/>
          <p14:tracePt t="91328" x="2813050" y="5854700"/>
          <p14:tracePt t="91333" x="2805113" y="5854700"/>
          <p14:tracePt t="91344" x="2795588" y="5854700"/>
          <p14:tracePt t="91485" x="2813050" y="5854700"/>
          <p14:tracePt t="91494" x="2830513" y="5854700"/>
          <p14:tracePt t="91501" x="2863850" y="5864225"/>
          <p14:tracePt t="91511" x="2897188" y="5864225"/>
          <p14:tracePt t="91518" x="2932113" y="5872163"/>
          <p14:tracePt t="91528" x="2965450" y="5872163"/>
          <p14:tracePt t="91535" x="3008313" y="5880100"/>
          <p14:tracePt t="91545" x="3033713" y="5880100"/>
          <p14:tracePt t="91550" x="3051175" y="5880100"/>
          <p14:tracePt t="91559" x="3084513" y="5880100"/>
          <p14:tracePt t="91567" x="3094038" y="5880100"/>
          <p14:tracePt t="91573" x="3119438" y="5880100"/>
          <p14:tracePt t="91581" x="3144838" y="5880100"/>
          <p14:tracePt t="91589" x="3152775" y="5880100"/>
          <p14:tracePt t="91598" x="3178175" y="5880100"/>
          <p14:tracePt t="91606" x="3186113" y="5880100"/>
          <p14:tracePt t="91614" x="3203575" y="5880100"/>
          <p14:tracePt t="91623" x="3221038" y="5880100"/>
          <p14:tracePt t="91630" x="3238500" y="5880100"/>
          <p14:tracePt t="91637" x="3263900" y="5880100"/>
          <p14:tracePt t="91646" x="3289300" y="5880100"/>
          <p14:tracePt t="91654" x="3305175" y="5880100"/>
          <p14:tracePt t="91661" x="3340100" y="5872163"/>
          <p14:tracePt t="91669" x="3365500" y="5864225"/>
          <p14:tracePt t="91679" x="3373438" y="5864225"/>
          <p14:tracePt t="91695" x="3398838" y="5854700"/>
          <p14:tracePt t="91702" x="3416300" y="5854700"/>
          <p14:tracePt t="91711" x="3416300" y="5846763"/>
          <p14:tracePt t="91718" x="3424238" y="5838825"/>
          <p14:tracePt t="91728" x="3433763" y="5829300"/>
          <p14:tracePt t="91744" x="3441700" y="5829300"/>
          <p14:tracePt t="91750" x="3449638" y="5821363"/>
          <p14:tracePt t="91761" x="3459163" y="5803900"/>
          <p14:tracePt t="91765" x="3467100" y="5803900"/>
          <p14:tracePt t="91773" x="3484563" y="5788025"/>
          <p14:tracePt t="91781" x="3484563" y="5778500"/>
          <p14:tracePt t="91797" x="3492500" y="5770563"/>
          <p14:tracePt t="91806" x="3502025" y="5761038"/>
          <p14:tracePt t="91813" x="3509963" y="5753100"/>
          <p14:tracePt t="91821" x="3509963" y="5745163"/>
          <p14:tracePt t="91829" x="3517900" y="5735638"/>
          <p14:tracePt t="91845" x="3527425" y="5735638"/>
          <p14:tracePt t="91853" x="3535363" y="5727700"/>
          <p14:tracePt t="91862" x="3535363" y="5719763"/>
          <p14:tracePt t="91869" x="3552825" y="5710238"/>
          <p14:tracePt t="91878" x="3560763" y="5702300"/>
          <p14:tracePt t="91890" x="3560763" y="5684838"/>
          <p14:tracePt t="91895" x="3568700" y="5684838"/>
          <p14:tracePt t="91901" x="3578225" y="5676900"/>
          <p14:tracePt t="91912" x="3586163" y="5659438"/>
          <p14:tracePt t="91917" x="3594100" y="5659438"/>
          <p14:tracePt t="91928" x="3611563" y="5641975"/>
          <p14:tracePt t="91933" x="3611563" y="5634038"/>
          <p14:tracePt t="91944" x="3619500" y="5626100"/>
          <p14:tracePt t="91949" x="3636963" y="5616575"/>
          <p14:tracePt t="91960" x="3636963" y="5608638"/>
          <p14:tracePt t="91965" x="3654425" y="5600700"/>
          <p14:tracePt t="91972" x="3671888" y="5591175"/>
          <p14:tracePt t="91981" x="3671888" y="5583238"/>
          <p14:tracePt t="91989" x="3697288" y="5565775"/>
          <p14:tracePt t="91999" x="3713163" y="5557838"/>
          <p14:tracePt t="92007" x="3722688" y="5540375"/>
          <p14:tracePt t="92013" x="3730625" y="5524500"/>
          <p14:tracePt t="92023" x="3738563" y="5514975"/>
          <p14:tracePt t="92030" x="3756025" y="5514975"/>
          <p14:tracePt t="92037" x="3763963" y="5497513"/>
          <p14:tracePt t="92046" x="3773488" y="5489575"/>
          <p14:tracePt t="92054" x="3781425" y="5481638"/>
          <p14:tracePt t="92070" x="3798888" y="5472113"/>
          <p14:tracePt t="92086" x="3816350" y="5456238"/>
          <p14:tracePt t="92101" x="3824288" y="5446713"/>
          <p14:tracePt t="92118" x="3832225" y="5446713"/>
          <p14:tracePt t="92127" x="3841750" y="5438775"/>
          <p14:tracePt t="92135" x="3849688" y="5430838"/>
          <p14:tracePt t="92144" x="3857625" y="5430838"/>
          <p14:tracePt t="92158" x="3875088" y="5421313"/>
          <p14:tracePt t="92189" x="3883025" y="5421313"/>
          <p14:tracePt t="92198" x="3892550" y="5413375"/>
          <p14:tracePt t="92214" x="3900488" y="5405438"/>
          <p14:tracePt t="92221" x="3908425" y="5405438"/>
          <p14:tracePt t="92229" x="3917950" y="5405438"/>
          <p14:tracePt t="92246" x="3925888" y="5405438"/>
          <p14:tracePt t="92253" x="3935413" y="5395913"/>
          <p14:tracePt t="92446" x="3943350" y="5395913"/>
          <p14:tracePt t="92454" x="3960813" y="5395913"/>
          <p14:tracePt t="92494" x="3976688" y="5395913"/>
          <p14:tracePt t="92733" x="3986213" y="5395913"/>
          <p14:tracePt t="92766" x="3994150" y="5395913"/>
          <p14:tracePt t="92926" x="4011613" y="5395913"/>
          <p14:tracePt t="93078" x="4027488" y="5395913"/>
          <p14:tracePt t="93158" x="4037013" y="5395913"/>
          <p14:tracePt t="93181" x="4044950" y="5395913"/>
          <p14:tracePt t="93359" x="4052888" y="5395913"/>
          <p14:tracePt t="93534" x="4052888" y="5405438"/>
          <p14:tracePt t="93544" x="4052888" y="5413375"/>
          <p14:tracePt t="93550" x="4052888" y="5421313"/>
          <p14:tracePt t="93556" x="4052888" y="5430838"/>
          <p14:tracePt t="93566" x="4052888" y="5438775"/>
          <p14:tracePt t="93573" x="4052888" y="5446713"/>
          <p14:tracePt t="93685" x="4052888" y="5464175"/>
          <p14:tracePt t="93702" x="4044950" y="5464175"/>
          <p14:tracePt t="93711" x="4037013" y="5472113"/>
          <p14:tracePt t="93728" x="4037013" y="5481638"/>
          <p14:tracePt t="93757" x="4027488" y="5481638"/>
          <p14:tracePt t="93773" x="4019550" y="5489575"/>
          <p14:tracePt t="93781" x="4019550" y="5497513"/>
          <p14:tracePt t="93790" x="4011613" y="5507038"/>
          <p14:tracePt t="93805" x="3994150" y="5507038"/>
          <p14:tracePt t="93821" x="3994150" y="5514975"/>
          <p14:tracePt t="93831" x="3986213" y="5524500"/>
          <p14:tracePt t="93838" x="3968750" y="5532438"/>
          <p14:tracePt t="93863" x="3968750" y="5540375"/>
          <p14:tracePt t="94453" x="3960813" y="5540375"/>
          <p14:tracePt t="94469" x="3943350" y="5540375"/>
          <p14:tracePt t="94496" x="3943350" y="5532438"/>
          <p14:tracePt t="94512" x="3935413" y="5532438"/>
          <p14:tracePt t="94518" x="3925888" y="5524500"/>
          <p14:tracePt t="94528" x="3917950" y="5514975"/>
          <p14:tracePt t="94542" x="3892550" y="5507038"/>
          <p14:tracePt t="94556" x="3875088" y="5507038"/>
          <p14:tracePt t="94566" x="3867150" y="5507038"/>
          <p14:tracePt t="94574" x="3849688" y="5507038"/>
          <p14:tracePt t="94592" x="3824288" y="5507038"/>
          <p14:tracePt t="94598" x="3824288" y="5497513"/>
          <p14:tracePt t="94605" x="3806825" y="5489575"/>
          <p14:tracePt t="94614" x="3790950" y="5481638"/>
          <p14:tracePt t="94622" x="3781425" y="5464175"/>
          <p14:tracePt t="94630" x="3748088" y="5438775"/>
          <p14:tracePt t="94638" x="3730625" y="5438775"/>
          <p14:tracePt t="94647" x="3705225" y="5421313"/>
          <p14:tracePt t="94654" x="3687763" y="5413375"/>
          <p14:tracePt t="94663" x="3662363" y="5395913"/>
          <p14:tracePt t="94670" x="3654425" y="5380038"/>
          <p14:tracePt t="94679" x="3636963" y="5370513"/>
          <p14:tracePt t="94686" x="3619500" y="5362575"/>
          <p14:tracePt t="94696" x="3619500" y="5353050"/>
          <p14:tracePt t="94701" x="3594100" y="5327650"/>
          <p14:tracePt t="94712" x="3586163" y="5327650"/>
          <p14:tracePt t="94718" x="3578225" y="5311775"/>
          <p14:tracePt t="94728" x="3578225" y="5302250"/>
          <p14:tracePt t="94733" x="3568700" y="5294313"/>
          <p14:tracePt t="94741" x="3560763" y="5286375"/>
          <p14:tracePt t="94750" x="3552825" y="5276850"/>
          <p14:tracePt t="94757" x="3552825" y="5268913"/>
          <p14:tracePt t="94766" x="3543300" y="5260975"/>
          <p14:tracePt t="94774" x="3543300" y="5251450"/>
          <p14:tracePt t="94781" x="3527425" y="5243513"/>
          <p14:tracePt t="94798" x="3527425" y="5235575"/>
          <p14:tracePt t="94814" x="3527425" y="5218113"/>
          <p14:tracePt t="94821" x="3527425" y="5208588"/>
          <p14:tracePt t="94831" x="3527425" y="5200650"/>
          <p14:tracePt t="94846" x="3527425" y="5192713"/>
          <p14:tracePt t="94854" x="3527425" y="5183188"/>
          <p14:tracePt t="94862" x="3527425" y="5175250"/>
          <p14:tracePt t="94879" x="3527425" y="5167313"/>
          <p14:tracePt t="94896" x="3527425" y="5157788"/>
          <p14:tracePt t="94902" x="3527425" y="5149850"/>
          <p14:tracePt t="94928" x="3527425" y="5141913"/>
          <p14:tracePt t="94933" x="3527425" y="5132388"/>
          <p14:tracePt t="94950" x="3535363" y="5124450"/>
          <p14:tracePt t="94966" x="3543300" y="5116513"/>
          <p14:tracePt t="94974" x="3543300" y="5106988"/>
          <p14:tracePt t="94997" x="3560763" y="5099050"/>
          <p14:tracePt t="95005" x="3560763" y="5091113"/>
          <p14:tracePt t="95013" x="3568700" y="5081588"/>
          <p14:tracePt t="95022" x="3568700" y="5073650"/>
          <p14:tracePt t="95038" x="3578225" y="5064125"/>
          <p14:tracePt t="95517" x="3594100" y="5064125"/>
          <p14:tracePt t="95526" x="3611563" y="5073650"/>
          <p14:tracePt t="95541" x="3636963" y="5081588"/>
          <p14:tracePt t="95549" x="3646488" y="5081588"/>
          <p14:tracePt t="95557" x="3671888" y="5091113"/>
          <p14:tracePt t="95566" x="3697288" y="5099050"/>
          <p14:tracePt t="95574" x="3713163" y="5099050"/>
          <p14:tracePt t="95581" x="3722688" y="5106988"/>
          <p14:tracePt t="95589" x="3748088" y="5106988"/>
          <p14:tracePt t="95597" x="3756025" y="5116513"/>
          <p14:tracePt t="95605" x="3773488" y="5116513"/>
          <p14:tracePt t="95613" x="3790950" y="5124450"/>
          <p14:tracePt t="95622" x="3798888" y="5132388"/>
          <p14:tracePt t="95631" x="3806825" y="5141913"/>
          <p14:tracePt t="95638" x="3824288" y="5141913"/>
          <p14:tracePt t="95663" x="3832225" y="5149850"/>
          <p14:tracePt t="95670" x="3841750" y="5157788"/>
          <p14:tracePt t="95680" x="3841750" y="5167313"/>
          <p14:tracePt t="95696" x="3849688" y="5167313"/>
          <p14:tracePt t="95701" x="3857625" y="5175250"/>
          <p14:tracePt t="95728" x="3867150" y="5192713"/>
          <p14:tracePt t="95734" x="3875088" y="5192713"/>
          <p14:tracePt t="95742" x="3883025" y="5200650"/>
          <p14:tracePt t="95750" x="3892550" y="5218113"/>
          <p14:tracePt t="95758" x="3900488" y="5218113"/>
          <p14:tracePt t="95765" x="3908425" y="5226050"/>
          <p14:tracePt t="95774" x="3925888" y="5251450"/>
          <p14:tracePt t="95790" x="3935413" y="5260975"/>
          <p14:tracePt t="95806" x="3935413" y="5268913"/>
          <p14:tracePt t="95814" x="3943350" y="5286375"/>
          <p14:tracePt t="95831" x="3951288" y="5311775"/>
          <p14:tracePt t="95839" x="3960813" y="5319713"/>
          <p14:tracePt t="95848" x="3960813" y="5327650"/>
          <p14:tracePt t="95854" x="3968750" y="5345113"/>
          <p14:tracePt t="95864" x="3968750" y="5353050"/>
          <p14:tracePt t="95870" x="3968750" y="5370513"/>
          <p14:tracePt t="95881" x="3968750" y="5380038"/>
          <p14:tracePt t="95896" x="3968750" y="5387975"/>
          <p14:tracePt t="95901" x="3968750" y="5395913"/>
          <p14:tracePt t="95909" x="3968750" y="5405438"/>
          <p14:tracePt t="95924" x="3968750" y="5421313"/>
          <p14:tracePt t="95933" x="3968750" y="5430838"/>
          <p14:tracePt t="95942" x="3968750" y="5438775"/>
          <p14:tracePt t="95950" x="3968750" y="5446713"/>
          <p14:tracePt t="95958" x="3976688" y="5456238"/>
          <p14:tracePt t="95998" x="3976688" y="5464175"/>
          <p14:tracePt t="96582" x="3976688" y="5481638"/>
          <p14:tracePt t="96606" x="3986213" y="5489575"/>
          <p14:tracePt t="96622" x="3986213" y="5507038"/>
          <p14:tracePt t="96638" x="3986213" y="5514975"/>
          <p14:tracePt t="96670" x="3986213" y="5524500"/>
          <p14:tracePt t="96677" x="3986213" y="5540375"/>
          <p14:tracePt t="96696" x="3986213" y="5549900"/>
          <p14:tracePt t="96702" x="3994150" y="5565775"/>
          <p14:tracePt t="96725" x="3994150" y="5575300"/>
          <p14:tracePt t="96773" x="3994150" y="5583238"/>
          <p14:tracePt t="96854" x="4002088" y="5591175"/>
          <p14:tracePt t="96861" x="4011613" y="5591175"/>
          <p14:tracePt t="96880" x="4019550" y="5591175"/>
          <p14:tracePt t="96909" x="4027488" y="5591175"/>
          <p14:tracePt t="96925" x="4037013" y="5591175"/>
          <p14:tracePt t="96935" x="4044950" y="5591175"/>
          <p14:tracePt t="96950" x="4052888" y="5591175"/>
          <p14:tracePt t="96958" x="4062413" y="5591175"/>
          <p14:tracePt t="96966" x="4070350" y="5591175"/>
          <p14:tracePt t="96973" x="4087813" y="5591175"/>
          <p14:tracePt t="96998" x="4105275" y="5583238"/>
          <p14:tracePt t="97006" x="4113213" y="5575300"/>
          <p14:tracePt t="97014" x="4121150" y="5575300"/>
          <p14:tracePt t="97022" x="4138613" y="5565775"/>
          <p14:tracePt t="97030" x="4146550" y="5565775"/>
          <p14:tracePt t="97039" x="4146550" y="5557838"/>
          <p14:tracePt t="97047" x="4164013" y="5557838"/>
          <p14:tracePt t="97054" x="4189413" y="5540375"/>
          <p14:tracePt t="97065" x="4197350" y="5532438"/>
          <p14:tracePt t="97069" x="4214813" y="5532438"/>
          <p14:tracePt t="97080" x="4224338" y="5532438"/>
          <p14:tracePt t="97086" x="4232275" y="5532438"/>
          <p14:tracePt t="97094" x="4240213" y="5524500"/>
          <p14:tracePt t="97101" x="4249738" y="5524500"/>
          <p14:tracePt t="97118" x="4257675" y="5524500"/>
          <p14:tracePt t="97125" x="4265613" y="5524500"/>
          <p14:tracePt t="97134" x="4275138" y="5514975"/>
          <p14:tracePt t="97149" x="4283075" y="5507038"/>
          <p14:tracePt t="97160" x="4291013" y="5507038"/>
          <p14:tracePt t="97175" x="4308475" y="5507038"/>
          <p14:tracePt t="97181" x="4316413" y="5507038"/>
          <p14:tracePt t="97197" x="4316413" y="5497513"/>
          <p14:tracePt t="97225" x="4325938" y="5497513"/>
          <p14:tracePt t="97233" x="4333875" y="5489575"/>
          <p14:tracePt t="97253" x="4341813" y="5481638"/>
          <p14:tracePt t="97686" x="4325938" y="5481638"/>
          <p14:tracePt t="97696" x="4308475" y="5481638"/>
          <p14:tracePt t="97701" x="4283075" y="5481638"/>
          <p14:tracePt t="97709" x="4257675" y="5481638"/>
          <p14:tracePt t="97717" x="4214813" y="5481638"/>
          <p14:tracePt t="97726" x="4197350" y="5472113"/>
          <p14:tracePt t="97734" x="4138613" y="5472113"/>
          <p14:tracePt t="97742" x="4105275" y="5464175"/>
          <p14:tracePt t="97750" x="4087813" y="5464175"/>
          <p14:tracePt t="97759" x="4052888" y="5464175"/>
          <p14:tracePt t="97766" x="4027488" y="5464175"/>
          <p14:tracePt t="97773" x="4019550" y="5456238"/>
          <p14:tracePt t="97781" x="3994150" y="5456238"/>
          <p14:tracePt t="97790" x="3968750" y="5456238"/>
          <p14:tracePt t="97797" x="3960813" y="5456238"/>
          <p14:tracePt t="97806" x="3951288" y="5446713"/>
          <p14:tracePt t="97815" x="3935413" y="5446713"/>
          <p14:tracePt t="97831" x="3917950" y="5446713"/>
          <p14:tracePt t="97847" x="3908425" y="5446713"/>
          <p14:tracePt t="98182" x="3917950" y="5446713"/>
          <p14:tracePt t="98190" x="3925888" y="5446713"/>
          <p14:tracePt t="98199" x="3935413" y="5446713"/>
          <p14:tracePt t="98205" x="3951288" y="5446713"/>
          <p14:tracePt t="98221" x="3968750" y="5446713"/>
          <p14:tracePt t="98231" x="3976688" y="5446713"/>
          <p14:tracePt t="98238" x="3986213" y="5446713"/>
          <p14:tracePt t="98254" x="3994150" y="5446713"/>
          <p14:tracePt t="98264" x="4002088" y="5446713"/>
          <p14:tracePt t="98270" x="4011613" y="5446713"/>
          <p14:tracePt t="98280" x="4019550" y="5446713"/>
          <p14:tracePt t="98286" x="4027488" y="5456238"/>
          <p14:tracePt t="98297" x="4037013" y="5456238"/>
          <p14:tracePt t="98301" x="4052888" y="5456238"/>
          <p14:tracePt t="98309" x="4062413" y="5456238"/>
          <p14:tracePt t="98318" x="4070350" y="5456238"/>
          <p14:tracePt t="98328" x="4079875" y="5456238"/>
          <p14:tracePt t="98334" x="4095750" y="5464175"/>
          <p14:tracePt t="98342" x="4105275" y="5464175"/>
          <p14:tracePt t="98350" x="4113213" y="5464175"/>
          <p14:tracePt t="98358" x="4121150" y="5472113"/>
          <p14:tracePt t="98374" x="4130675" y="5472113"/>
          <p14:tracePt t="98390" x="4138613" y="5472113"/>
          <p14:tracePt t="98407" x="4146550" y="5472113"/>
          <p14:tracePt t="98421" x="4164013" y="5472113"/>
          <p14:tracePt t="98431" x="4171950" y="5472113"/>
          <p14:tracePt t="98437" x="4181475" y="5472113"/>
          <p14:tracePt t="98449" x="4189413" y="5472113"/>
          <p14:tracePt t="98453" x="4197350" y="5472113"/>
          <p14:tracePt t="98464" x="4206875" y="5481638"/>
          <p14:tracePt t="98469" x="4214813" y="5481638"/>
          <p14:tracePt t="98479" x="4224338" y="5481638"/>
          <p14:tracePt t="98485" x="4232275" y="5481638"/>
          <p14:tracePt t="98493" x="4240213" y="5481638"/>
          <p14:tracePt t="98509" x="4265613" y="5489575"/>
          <p14:tracePt t="98518" x="4275138" y="5489575"/>
          <p14:tracePt t="98526" x="4283075" y="5489575"/>
          <p14:tracePt t="98534" x="4308475" y="5489575"/>
          <p14:tracePt t="98543" x="4325938" y="5489575"/>
          <p14:tracePt t="98550" x="4333875" y="5497513"/>
          <p14:tracePt t="98558" x="4351338" y="5497513"/>
          <p14:tracePt t="98565" x="4359275" y="5497513"/>
          <p14:tracePt t="98573" x="4376738" y="5507038"/>
          <p14:tracePt t="98582" x="4402138" y="5514975"/>
          <p14:tracePt t="98590" x="4410075" y="5514975"/>
          <p14:tracePt t="98599" x="4435475" y="5514975"/>
          <p14:tracePt t="98606" x="4445000" y="5514975"/>
          <p14:tracePt t="98615" x="4460875" y="5524500"/>
          <p14:tracePt t="98621" x="4478338" y="5532438"/>
          <p14:tracePt t="98631" x="4495800" y="5540375"/>
          <p14:tracePt t="98637" x="4503738" y="5540375"/>
          <p14:tracePt t="98648" x="4538663" y="5549900"/>
          <p14:tracePt t="98653" x="4554538" y="5549900"/>
          <p14:tracePt t="98664" x="4579938" y="5557838"/>
          <p14:tracePt t="98670" x="4597400" y="5565775"/>
          <p14:tracePt t="98680" x="4614863" y="5565775"/>
          <p14:tracePt t="98686" x="4640263" y="5565775"/>
          <p14:tracePt t="98701" x="4657725" y="5575300"/>
          <p14:tracePt t="99102" x="4665663" y="5575300"/>
          <p14:tracePt t="99150" x="4673600" y="5575300"/>
          <p14:tracePt t="99310" x="4683125" y="5575300"/>
          <p14:tracePt t="99325" x="4691063" y="5575300"/>
          <p14:tracePt t="99334" x="4716463" y="5575300"/>
          <p14:tracePt t="99342" x="4741863" y="5575300"/>
          <p14:tracePt t="99349" x="4749800" y="5575300"/>
          <p14:tracePt t="99357" x="4784725" y="5575300"/>
          <p14:tracePt t="99365" x="4802188" y="5575300"/>
          <p14:tracePt t="99374" x="4818063" y="5575300"/>
          <p14:tracePt t="99381" x="4852988" y="5575300"/>
          <p14:tracePt t="99390" x="4878388" y="5575300"/>
          <p14:tracePt t="99399" x="4886325" y="5575300"/>
          <p14:tracePt t="99406" x="4903788" y="5575300"/>
          <p14:tracePt t="99431" x="4911725" y="5575300"/>
          <p14:tracePt t="99464" x="4919663" y="5575300"/>
          <p14:tracePt t="99480" x="4937125" y="5575300"/>
          <p14:tracePt t="99493" x="4954588" y="5575300"/>
          <p14:tracePt t="99501" x="4962525" y="5575300"/>
          <p14:tracePt t="99518" x="4972050" y="5575300"/>
          <p14:tracePt t="99525" x="4979988" y="5575300"/>
          <p14:tracePt t="99533" x="4987925" y="5575300"/>
          <p14:tracePt t="99565" x="4997450" y="5583238"/>
          <p14:tracePt t="99581" x="5005388" y="5583238"/>
          <p14:tracePt t="99598" x="5013325" y="5583238"/>
          <p14:tracePt t="99605" x="5022850" y="5583238"/>
          <p14:tracePt t="99616" x="5030788" y="5583238"/>
          <p14:tracePt t="99621" x="5048250" y="5583238"/>
          <p14:tracePt t="99632" x="5056188" y="5583238"/>
          <p14:tracePt t="99649" x="5073650" y="5583238"/>
          <p14:tracePt t="99653" x="5081588" y="5583238"/>
          <p14:tracePt t="99670" x="5091113" y="5583238"/>
          <p14:tracePt t="99686" x="5106988" y="5591175"/>
          <p14:tracePt t="99757" x="5116513" y="5591175"/>
          <p14:tracePt t="99854" x="5124450" y="5591175"/>
          <p14:tracePt t="99926" x="5132388" y="5591175"/>
          <p14:tracePt t="99974" x="5141913" y="5591175"/>
          <p14:tracePt t="99991" x="5149850" y="5591175"/>
          <p14:tracePt t="99999" x="5157788" y="5591175"/>
          <p14:tracePt t="100015" x="5167313" y="5591175"/>
          <p14:tracePt t="100021" x="5175250" y="5591175"/>
          <p14:tracePt t="100032" x="5192713" y="5591175"/>
          <p14:tracePt t="100038" x="5200650" y="5591175"/>
          <p14:tracePt t="100109" x="5208588" y="5591175"/>
          <p14:tracePt t="100182" x="5218113" y="5600700"/>
          <p14:tracePt t="100199" x="5218113" y="5608638"/>
          <p14:tracePt t="100215" x="5218113" y="5616575"/>
          <p14:tracePt t="100231" x="5208588" y="5626100"/>
          <p14:tracePt t="100238" x="5200650" y="5634038"/>
          <p14:tracePt t="100248" x="5192713" y="5634038"/>
          <p14:tracePt t="100254" x="5167313" y="5641975"/>
          <p14:tracePt t="100265" x="5149850" y="5651500"/>
          <p14:tracePt t="100270" x="5124450" y="5651500"/>
          <p14:tracePt t="100276" x="5091113" y="5668963"/>
          <p14:tracePt t="100285" x="5073650" y="5668963"/>
          <p14:tracePt t="100294" x="5030788" y="5676900"/>
          <p14:tracePt t="100301" x="4987925" y="5676900"/>
          <p14:tracePt t="100310" x="4911725" y="5676900"/>
          <p14:tracePt t="100318" x="4852988" y="5676900"/>
          <p14:tracePt t="100327" x="4767263" y="5676900"/>
          <p14:tracePt t="100334" x="4708525" y="5668963"/>
          <p14:tracePt t="100341" x="4673600" y="5659438"/>
          <p14:tracePt t="100349" x="4665663" y="5616575"/>
          <p14:tracePt t="100358" x="4665663" y="5575300"/>
          <p14:tracePt t="100366" x="4691063" y="5549900"/>
          <p14:tracePt t="100373" x="4741863" y="5507038"/>
          <p14:tracePt t="100381" x="4775200" y="5489575"/>
          <p14:tracePt t="100389" x="4802188" y="5481638"/>
          <p14:tracePt t="100399" x="4827588" y="5481638"/>
          <p14:tracePt t="100406" x="4835525" y="5481638"/>
          <p14:tracePt t="100606" x="4810125" y="5481638"/>
          <p14:tracePt t="100614" x="4784725" y="5481638"/>
          <p14:tracePt t="100622" x="4716463" y="5481638"/>
          <p14:tracePt t="100632" x="4657725" y="5481638"/>
          <p14:tracePt t="100637" x="4597400" y="5481638"/>
          <p14:tracePt t="100648" x="4513263" y="5481638"/>
          <p14:tracePt t="100653" x="4452938" y="5481638"/>
          <p14:tracePt t="100661" x="4368800" y="5481638"/>
          <p14:tracePt t="100670" x="4283075" y="5481638"/>
          <p14:tracePt t="100676" x="4181475" y="5507038"/>
          <p14:tracePt t="100686" x="4087813" y="5507038"/>
          <p14:tracePt t="100694" x="3994150" y="5514975"/>
          <p14:tracePt t="100701" x="3943350" y="5514975"/>
          <p14:tracePt t="100711" x="3917950" y="5514975"/>
          <p14:tracePt t="100718" x="3892550" y="5514975"/>
          <p14:tracePt t="100727" x="3883025" y="5524500"/>
          <p14:tracePt t="100734" x="3857625" y="5540375"/>
          <p14:tracePt t="100741" x="3824288" y="5565775"/>
          <p14:tracePt t="100749" x="3806825" y="5583238"/>
          <p14:tracePt t="100758" x="3781425" y="5616575"/>
          <p14:tracePt t="100766" x="3773488" y="5634038"/>
          <p14:tracePt t="100774" x="3773488" y="5651500"/>
          <p14:tracePt t="100783" x="3756025" y="5684838"/>
          <p14:tracePt t="100789" x="3756025" y="5710238"/>
          <p14:tracePt t="100799" x="3748088" y="5735638"/>
          <p14:tracePt t="100805" x="3738563" y="5753100"/>
          <p14:tracePt t="100816" x="3722688" y="5770563"/>
          <p14:tracePt t="100822" x="3713163" y="5788025"/>
          <p14:tracePt t="100832" x="3705225" y="5795963"/>
          <p14:tracePt t="100838" x="3687763" y="5813425"/>
          <p14:tracePt t="100848" x="3687763" y="5821363"/>
          <p14:tracePt t="100853" x="3671888" y="5829300"/>
          <p14:tracePt t="100862" x="3662363" y="5838825"/>
          <p14:tracePt t="100870" x="3654425" y="5846763"/>
          <p14:tracePt t="100877" x="3654425" y="5854700"/>
          <p14:tracePt t="100896" x="3629025" y="5872163"/>
          <p14:tracePt t="100910" x="3629025" y="5880100"/>
          <p14:tracePt t="100918" x="3619500" y="5897563"/>
          <p14:tracePt t="100934" x="3611563" y="5905500"/>
          <p14:tracePt t="100951" x="3603625" y="5915025"/>
          <p14:tracePt t="100958" x="3586163" y="5932488"/>
          <p14:tracePt t="100982" x="3578225" y="5940425"/>
          <p14:tracePt t="100990" x="3560763" y="5957888"/>
          <p14:tracePt t="101000" x="3552825" y="5957888"/>
          <p14:tracePt t="101016" x="3535363" y="5965825"/>
          <p14:tracePt t="101021" x="3527425" y="5973763"/>
          <p14:tracePt t="101032" x="3517900" y="5983288"/>
          <p14:tracePt t="101037" x="3509963" y="5983288"/>
          <p14:tracePt t="101048" x="3509963" y="5991225"/>
          <p14:tracePt t="101054" x="3502025" y="5991225"/>
          <p14:tracePt t="101062" x="3484563" y="5999163"/>
          <p14:tracePt t="101070" x="3484563" y="6008688"/>
          <p14:tracePt t="101077" x="3475038" y="6008688"/>
          <p14:tracePt t="101087" x="3459163" y="6016625"/>
          <p14:tracePt t="101093" x="3433763" y="6034088"/>
          <p14:tracePt t="101102" x="3424238" y="6042025"/>
          <p14:tracePt t="101111" x="3416300" y="6049963"/>
          <p14:tracePt t="101118" x="3398838" y="6049963"/>
          <p14:tracePt t="101127" x="3390900" y="6059488"/>
          <p14:tracePt t="101133" x="3373438" y="6067425"/>
          <p14:tracePt t="101142" x="3355975" y="6076950"/>
          <p14:tracePt t="101158" x="3348038" y="6084888"/>
          <p14:tracePt t="101167" x="3340100" y="6084888"/>
          <p14:tracePt t="101174" x="3330575" y="6084888"/>
          <p14:tracePt t="101184" x="3330575" y="6092825"/>
          <p14:tracePt t="101189" x="3322638" y="6092825"/>
          <p14:tracePt t="101198" x="3314700" y="6102350"/>
          <p14:tracePt t="101216" x="3297238" y="6110288"/>
          <p14:tracePt t="101222" x="3279775" y="6118225"/>
          <p14:tracePt t="101238" x="3271838" y="6127750"/>
          <p14:tracePt t="101248" x="3254375" y="6135688"/>
          <p14:tracePt t="101254" x="3221038" y="6153150"/>
          <p14:tracePt t="101260" x="3203575" y="6153150"/>
          <p14:tracePt t="101269" x="3186113" y="6161088"/>
          <p14:tracePt t="101277" x="3152775" y="6169025"/>
          <p14:tracePt t="101286" x="3135313" y="6178550"/>
          <p14:tracePt t="101294" x="3109913" y="6178550"/>
          <p14:tracePt t="101301" x="3084513" y="6186488"/>
          <p14:tracePt t="101311" x="3076575" y="6194425"/>
          <p14:tracePt t="101317" x="3067050" y="6194425"/>
          <p14:tracePt t="101325" x="3059113" y="6203950"/>
          <p14:tracePt t="101342" x="3059113" y="6211888"/>
          <p14:tracePt t="101391" x="3051175" y="6221413"/>
          <p14:tracePt t="101421" x="3051175" y="6229350"/>
          <p14:tracePt t="101438" x="3051175" y="6237288"/>
          <p14:tracePt t="101447" x="3051175" y="6246813"/>
          <p14:tracePt t="101463" x="3051175" y="6254750"/>
          <p14:tracePt t="101494" x="3059113" y="6272213"/>
          <p14:tracePt t="101510" x="3067050" y="6280150"/>
          <p14:tracePt t="101525" x="3076575" y="6280150"/>
          <p14:tracePt t="101541" x="3094038" y="6280150"/>
          <p14:tracePt t="101550" x="3109913" y="6280150"/>
          <p14:tracePt t="101558" x="3119438" y="6280150"/>
          <p14:tracePt t="101566" x="3127375" y="6280150"/>
          <p14:tracePt t="101574" x="3135313" y="6288088"/>
          <p14:tracePt t="101583" x="3152775" y="6288088"/>
          <p14:tracePt t="101591" x="3178175" y="6288088"/>
          <p14:tracePt t="101599" x="3211513" y="6297613"/>
          <p14:tracePt t="101607" x="3221038" y="6297613"/>
          <p14:tracePt t="101616" x="3254375" y="6297613"/>
          <p14:tracePt t="101621" x="3289300" y="6305550"/>
          <p14:tracePt t="101632" x="3305175" y="6305550"/>
          <p14:tracePt t="101638" x="3340100" y="6305550"/>
          <p14:tracePt t="101647" x="3365500" y="6305550"/>
          <p14:tracePt t="101653" x="3390900" y="6305550"/>
          <p14:tracePt t="101661" x="3416300" y="6305550"/>
          <p14:tracePt t="101670" x="3441700" y="6305550"/>
          <p14:tracePt t="101677" x="3467100" y="6305550"/>
          <p14:tracePt t="101685" x="3509963" y="6305550"/>
          <p14:tracePt t="101693" x="3527425" y="6305550"/>
          <p14:tracePt t="101701" x="3568700" y="6305550"/>
          <p14:tracePt t="101710" x="3603625" y="6305550"/>
          <p14:tracePt t="101717" x="3646488" y="6305550"/>
          <p14:tracePt t="101726" x="3679825" y="6305550"/>
          <p14:tracePt t="101733" x="3730625" y="6305550"/>
          <p14:tracePt t="101742" x="3790950" y="6305550"/>
          <p14:tracePt t="101749" x="3857625" y="6305550"/>
          <p14:tracePt t="101758" x="3900488" y="6305550"/>
          <p14:tracePt t="101767" x="3986213" y="6305550"/>
          <p14:tracePt t="101774" x="4062413" y="6305550"/>
          <p14:tracePt t="101783" x="4121150" y="6313488"/>
          <p14:tracePt t="101789" x="4189413" y="6313488"/>
          <p14:tracePt t="101799" x="4265613" y="6313488"/>
          <p14:tracePt t="101805" x="4291013" y="6313488"/>
          <p14:tracePt t="101816" x="4316413" y="6313488"/>
          <p14:tracePt t="101821" x="4333875" y="6313488"/>
          <p14:tracePt t="101934" x="4341813" y="6313488"/>
          <p14:tracePt t="101950" x="4333875" y="6313488"/>
          <p14:tracePt t="101966" x="4316413" y="6297613"/>
          <p14:tracePt t="101974" x="4300538" y="6288088"/>
          <p14:tracePt t="101999" x="4283075" y="6288088"/>
          <p14:tracePt t="102005" x="4275138" y="6280150"/>
          <p14:tracePt t="102038" x="4275138" y="6272213"/>
          <p14:tracePt t="102069" x="4265613" y="6272213"/>
          <p14:tracePt t="102076" x="4257675" y="6262688"/>
          <p14:tracePt t="102086" x="4240213" y="6262688"/>
          <p14:tracePt t="102093" x="4224338" y="6262688"/>
          <p14:tracePt t="102110" x="4206875" y="6254750"/>
          <p14:tracePt t="102118" x="4197350" y="6254750"/>
          <p14:tracePt t="102125" x="4181475" y="6254750"/>
          <p14:tracePt t="102133" x="4156075" y="6254750"/>
          <p14:tracePt t="102142" x="4146550" y="6254750"/>
          <p14:tracePt t="102149" x="4130675" y="6246813"/>
          <p14:tracePt t="102157" x="4105275" y="6246813"/>
          <p14:tracePt t="102167" x="4087813" y="6246813"/>
          <p14:tracePt t="102174" x="4062413" y="6246813"/>
          <p14:tracePt t="102183" x="4037013" y="6246813"/>
          <p14:tracePt t="102191" x="4027488" y="6246813"/>
          <p14:tracePt t="102199" x="4002088" y="6246813"/>
          <p14:tracePt t="102206" x="3976688" y="6246813"/>
          <p14:tracePt t="102216" x="3960813" y="6237288"/>
          <p14:tracePt t="102221" x="3935413" y="6237288"/>
          <p14:tracePt t="102232" x="3908425" y="6237288"/>
          <p14:tracePt t="102238" x="3900488" y="6237288"/>
          <p14:tracePt t="102246" x="3883025" y="6237288"/>
          <p14:tracePt t="102254" x="3875088" y="6237288"/>
          <p14:tracePt t="102271" x="3857625" y="6237288"/>
          <p14:tracePt t="102494" x="3883025" y="6237288"/>
          <p14:tracePt t="102501" x="3908425" y="6237288"/>
          <p14:tracePt t="102510" x="3925888" y="6237288"/>
          <p14:tracePt t="102518" x="3960813" y="6237288"/>
          <p14:tracePt t="102525" x="3986213" y="6237288"/>
          <p14:tracePt t="102534" x="4019550" y="6237288"/>
          <p14:tracePt t="102542" x="4037013" y="6237288"/>
          <p14:tracePt t="102550" x="4070350" y="6237288"/>
          <p14:tracePt t="102557" x="4095750" y="6237288"/>
          <p14:tracePt t="102566" x="4113213" y="6237288"/>
          <p14:tracePt t="102575" x="4138613" y="6237288"/>
          <p14:tracePt t="102582" x="4171950" y="6237288"/>
          <p14:tracePt t="102590" x="4189413" y="6237288"/>
          <p14:tracePt t="102601" x="4214813" y="6237288"/>
          <p14:tracePt t="102606" x="4240213" y="6237288"/>
          <p14:tracePt t="102616" x="4257675" y="6237288"/>
          <p14:tracePt t="102622" x="4300538" y="6237288"/>
          <p14:tracePt t="102633" x="4325938" y="6237288"/>
          <p14:tracePt t="102638" x="4359275" y="6237288"/>
          <p14:tracePt t="102645" x="4394200" y="6237288"/>
          <p14:tracePt t="102655" x="4435475" y="6237288"/>
          <p14:tracePt t="102661" x="4460875" y="6237288"/>
          <p14:tracePt t="102670" x="4503738" y="6237288"/>
          <p14:tracePt t="102678" x="4546600" y="6237288"/>
          <p14:tracePt t="102685" x="4572000" y="6237288"/>
          <p14:tracePt t="102694" x="4605338" y="6237288"/>
          <p14:tracePt t="102701" x="4630738" y="6237288"/>
          <p14:tracePt t="102711" x="4648200" y="6237288"/>
          <p14:tracePt t="102718" x="4673600" y="6237288"/>
          <p14:tracePt t="102725" x="4699000" y="6237288"/>
          <p14:tracePt t="102734" x="4708525" y="6237288"/>
          <p14:tracePt t="102742" x="4724400" y="6237288"/>
          <p14:tracePt t="102750" x="4733925" y="6237288"/>
          <p14:tracePt t="102759" x="4749800" y="6237288"/>
          <p14:tracePt t="102766" x="4767263" y="6237288"/>
          <p14:tracePt t="102773" x="4775200" y="6237288"/>
          <p14:tracePt t="102783" x="4802188" y="6237288"/>
          <p14:tracePt t="102790" x="4810125" y="6237288"/>
          <p14:tracePt t="102799" x="4835525" y="6237288"/>
          <p14:tracePt t="102806" x="4878388" y="6237288"/>
          <p14:tracePt t="102816" x="4903788" y="6237288"/>
          <p14:tracePt t="102821" x="4919663" y="6237288"/>
          <p14:tracePt t="102832" x="4946650" y="6237288"/>
          <p14:tracePt t="102838" x="4979988" y="6237288"/>
          <p14:tracePt t="102848" x="4987925" y="6237288"/>
          <p14:tracePt t="102854" x="5005388" y="6237288"/>
          <p14:tracePt t="102861" x="5022850" y="6237288"/>
          <p14:tracePt t="102870" x="5030788" y="6237288"/>
          <p14:tracePt t="102881" x="5038725" y="6237288"/>
          <p14:tracePt t="102886" x="5056188" y="6237288"/>
          <p14:tracePt t="102894" x="5064125" y="6237288"/>
          <p14:tracePt t="102902" x="5081588" y="6237288"/>
          <p14:tracePt t="102910" x="5099050" y="6237288"/>
          <p14:tracePt t="102917" x="5106988" y="6237288"/>
          <p14:tracePt t="102925" x="5116513" y="6237288"/>
          <p14:tracePt t="102934" x="5141913" y="6237288"/>
          <p14:tracePt t="102942" x="5157788" y="6237288"/>
          <p14:tracePt t="102959" x="5183188" y="6237288"/>
          <p14:tracePt t="102966" x="5192713" y="6237288"/>
          <p14:tracePt t="102974" x="5200650" y="6237288"/>
          <p14:tracePt t="102983" x="5218113" y="6237288"/>
          <p14:tracePt t="102990" x="5226050" y="6237288"/>
          <p14:tracePt t="103001" x="5243513" y="6237288"/>
          <p14:tracePt t="103006" x="5268913" y="6237288"/>
          <p14:tracePt t="103016" x="5286375" y="6237288"/>
          <p14:tracePt t="103021" x="5311775" y="6237288"/>
          <p14:tracePt t="103031" x="5337175" y="6237288"/>
          <p14:tracePt t="103038" x="5353050" y="6237288"/>
          <p14:tracePt t="103045" x="5370513" y="6237288"/>
          <p14:tracePt t="103054" x="5380038" y="6237288"/>
          <p14:tracePt t="103061" x="5405438" y="6237288"/>
          <p14:tracePt t="103070" x="5421313" y="6237288"/>
          <p14:tracePt t="103078" x="5438775" y="6237288"/>
          <p14:tracePt t="103086" x="5446713" y="6237288"/>
          <p14:tracePt t="103095" x="5464175" y="6237288"/>
          <p14:tracePt t="103102" x="5472113" y="6237288"/>
          <p14:tracePt t="103110" x="5481638" y="6237288"/>
          <p14:tracePt t="103118" x="5489575" y="6237288"/>
          <p14:tracePt t="103126" x="5497513" y="6237288"/>
          <p14:tracePt t="103134" x="5514975" y="6237288"/>
          <p14:tracePt t="103142" x="5524500" y="6237288"/>
          <p14:tracePt t="103158" x="5540375" y="6237288"/>
          <p14:tracePt t="103166" x="5549900" y="6237288"/>
          <p14:tracePt t="103174" x="5557838" y="6237288"/>
          <p14:tracePt t="103183" x="5565775" y="6237288"/>
          <p14:tracePt t="103190" x="5575300" y="6237288"/>
          <p14:tracePt t="103200" x="5591175" y="6237288"/>
          <p14:tracePt t="103206" x="5600700" y="6237288"/>
          <p14:tracePt t="103216" x="5616575" y="6237288"/>
          <p14:tracePt t="103222" x="5634038" y="6237288"/>
          <p14:tracePt t="103238" x="5651500" y="6237288"/>
          <p14:tracePt t="103244" x="5659438" y="6237288"/>
          <p14:tracePt t="103253" x="5676900" y="6237288"/>
          <p14:tracePt t="103262" x="5694363" y="6237288"/>
          <p14:tracePt t="103270" x="5702300" y="6237288"/>
          <p14:tracePt t="103279" x="5719763" y="6237288"/>
          <p14:tracePt t="103295" x="5745163" y="6237288"/>
          <p14:tracePt t="103301" x="5753100" y="6237288"/>
          <p14:tracePt t="103309" x="5770563" y="6237288"/>
          <p14:tracePt t="103319" x="5795963" y="6237288"/>
          <p14:tracePt t="103326" x="5803900" y="6237288"/>
          <p14:tracePt t="103333" x="5821363" y="6237288"/>
          <p14:tracePt t="103342" x="5854700" y="6237288"/>
          <p14:tracePt t="103350" x="5872163" y="6229350"/>
          <p14:tracePt t="103358" x="5897563" y="6229350"/>
          <p14:tracePt t="103366" x="5922963" y="6229350"/>
          <p14:tracePt t="103374" x="5932488" y="6229350"/>
          <p14:tracePt t="103383" x="5965825" y="6229350"/>
          <p14:tracePt t="103389" x="5991225" y="6229350"/>
          <p14:tracePt t="103406" x="6016625" y="6229350"/>
          <p14:tracePt t="103416" x="6034088" y="6229350"/>
          <p14:tracePt t="103421" x="6049963" y="6229350"/>
          <p14:tracePt t="103429" x="6059488" y="6229350"/>
          <p14:tracePt t="103444" x="6067425" y="6229350"/>
          <p14:tracePt t="103454" x="6084888" y="6229350"/>
          <p14:tracePt t="103461" x="6092825" y="6229350"/>
          <p14:tracePt t="103470" x="6102350" y="6229350"/>
          <p14:tracePt t="103479" x="6110288" y="6229350"/>
          <p14:tracePt t="103486" x="6118225" y="6229350"/>
          <p14:tracePt t="103493" x="6127750" y="6229350"/>
          <p14:tracePt t="103501" x="6143625" y="6229350"/>
          <p14:tracePt t="103518" x="6153150" y="6229350"/>
          <p14:tracePt t="103526" x="6169025" y="6229350"/>
          <p14:tracePt t="103534" x="6178550" y="6229350"/>
          <p14:tracePt t="103542" x="6186488" y="6229350"/>
          <p14:tracePt t="103551" x="6203950" y="6229350"/>
          <p14:tracePt t="103568" x="6211888" y="6229350"/>
          <p14:tracePt t="103583" x="6229350" y="6229350"/>
          <p14:tracePt t="103599" x="6237288" y="6229350"/>
          <p14:tracePt t="103607" x="6246813" y="6229350"/>
          <p14:tracePt t="103616" x="6254750" y="6229350"/>
          <p14:tracePt t="103632" x="6272213" y="6229350"/>
          <p14:tracePt t="103645" x="6280150" y="6229350"/>
          <p14:tracePt t="103670" x="6297613" y="6229350"/>
          <p14:tracePt t="103686" x="6305550" y="6229350"/>
          <p14:tracePt t="103693" x="6313488" y="6229350"/>
          <p14:tracePt t="103701" x="6323013" y="6229350"/>
          <p14:tracePt t="103717" x="6330950" y="6229350"/>
          <p14:tracePt t="103725" x="6338888" y="6229350"/>
          <p14:tracePt t="103734" x="6356350" y="6229350"/>
          <p14:tracePt t="103791" x="6365875" y="6229350"/>
          <p14:tracePt t="103870" x="6381750" y="6229350"/>
          <p14:tracePt t="103926" x="6391275" y="6229350"/>
          <p14:tracePt t="103991" x="6407150" y="6229350"/>
          <p14:tracePt t="104006" x="6416675" y="6229350"/>
          <p14:tracePt t="104037" x="6424613" y="6229350"/>
          <p14:tracePt t="104054" x="6432550" y="6229350"/>
          <p14:tracePt t="104079" x="6450013" y="6229350"/>
          <p14:tracePt t="104086" x="6457950" y="6229350"/>
          <p14:tracePt t="104109" x="6467475" y="6229350"/>
          <p14:tracePt t="104125" x="6475413" y="6229350"/>
          <p14:tracePt t="104141" x="6483350" y="6237288"/>
          <p14:tracePt t="104173" x="6483350" y="6246813"/>
          <p14:tracePt t="104184" x="6492875" y="6246813"/>
          <p14:tracePt t="104189" x="6500813" y="6254750"/>
          <p14:tracePt t="104201" x="6500813" y="6262688"/>
          <p14:tracePt t="104216" x="6510338" y="6262688"/>
          <p14:tracePt t="104221" x="6518275" y="6262688"/>
          <p14:tracePt t="104229" x="6526213" y="6272213"/>
          <p14:tracePt t="104261" x="6526213" y="6280150"/>
          <p14:tracePt t="104598" x="6526213" y="6288088"/>
          <p14:tracePt t="104616" x="6518275" y="6288088"/>
          <p14:tracePt t="104632" x="6500813" y="6288088"/>
          <p14:tracePt t="104638" x="6483350" y="6288088"/>
          <p14:tracePt t="104644" x="6475413" y="6288088"/>
          <p14:tracePt t="104653" x="6457950" y="6288088"/>
          <p14:tracePt t="104662" x="6432550" y="6288088"/>
          <p14:tracePt t="104670" x="6424613" y="6288088"/>
          <p14:tracePt t="104679" x="6407150" y="6288088"/>
          <p14:tracePt t="104685" x="6365875" y="6288088"/>
          <p14:tracePt t="104693" x="6338888" y="6288088"/>
          <p14:tracePt t="104701" x="6323013" y="6288088"/>
          <p14:tracePt t="104709" x="6288088" y="6297613"/>
          <p14:tracePt t="104718" x="6246813" y="6297613"/>
          <p14:tracePt t="104725" x="6221413" y="6297613"/>
          <p14:tracePt t="104735" x="6186488" y="6297613"/>
          <p14:tracePt t="104741" x="6143625" y="6297613"/>
          <p14:tracePt t="104751" x="6127750" y="6297613"/>
          <p14:tracePt t="104757" x="6084888" y="6297613"/>
          <p14:tracePt t="104767" x="6049963" y="6297613"/>
          <p14:tracePt t="104773" x="6016625" y="6297613"/>
          <p14:tracePt t="104783" x="5973763" y="6297613"/>
          <p14:tracePt t="104789" x="5915025" y="6297613"/>
          <p14:tracePt t="104800" x="5872163" y="6297613"/>
          <p14:tracePt t="104805" x="5803900" y="6297613"/>
          <p14:tracePt t="104816" x="5727700" y="6297613"/>
          <p14:tracePt t="104821" x="5684838" y="6288088"/>
          <p14:tracePt t="104830" x="5608638" y="6280150"/>
          <p14:tracePt t="104837" x="5540375" y="6272213"/>
          <p14:tracePt t="104845" x="5464175" y="6254750"/>
          <p14:tracePt t="104853" x="5387975" y="6246813"/>
          <p14:tracePt t="104862" x="5319713" y="6237288"/>
          <p14:tracePt t="104869" x="5235575" y="6211888"/>
          <p14:tracePt t="104879" x="5141913" y="6211888"/>
          <p14:tracePt t="104885" x="5073650" y="6203950"/>
          <p14:tracePt t="104893" x="4987925" y="6186488"/>
          <p14:tracePt t="104911" x="4810125" y="6153150"/>
          <p14:tracePt t="104918" x="4767263" y="6153150"/>
          <p14:tracePt t="104925" x="4683125" y="6135688"/>
          <p14:tracePt t="104935" x="4605338" y="6118225"/>
          <p14:tracePt t="104941" x="4564063" y="6118225"/>
          <p14:tracePt t="104951" x="4503738" y="6110288"/>
          <p14:tracePt t="104957" x="4452938" y="6102350"/>
          <p14:tracePt t="104968" x="4419600" y="6102350"/>
          <p14:tracePt t="104974" x="4394200" y="6092825"/>
          <p14:tracePt t="104984" x="4376738" y="6084888"/>
          <p14:tracePt t="104990" x="4341813" y="6076950"/>
          <p14:tracePt t="105000" x="4316413" y="6076950"/>
          <p14:tracePt t="105006" x="4275138" y="6067425"/>
          <p14:tracePt t="105014" x="4214813" y="6042025"/>
          <p14:tracePt t="105021" x="4171950" y="6042025"/>
          <p14:tracePt t="105028" x="4130675" y="6034088"/>
          <p14:tracePt t="105039" x="4062413" y="6016625"/>
          <p14:tracePt t="105046" x="4002088" y="6008688"/>
          <p14:tracePt t="105054" x="3960813" y="6008688"/>
          <p14:tracePt t="105062" x="3900488" y="5999163"/>
          <p14:tracePt t="105069" x="3841750" y="5983288"/>
          <p14:tracePt t="105078" x="3798888" y="5973763"/>
          <p14:tracePt t="105087" x="3763963" y="5965825"/>
          <p14:tracePt t="105093" x="3738563" y="5965825"/>
          <p14:tracePt t="105101" x="3697288" y="5948363"/>
          <p14:tracePt t="105110" x="3671888" y="5948363"/>
          <p14:tracePt t="105118" x="3636963" y="5940425"/>
          <p14:tracePt t="105126" x="3611563" y="5932488"/>
          <p14:tracePt t="105135" x="3586163" y="5922963"/>
          <p14:tracePt t="105141" x="3560763" y="5922963"/>
          <p14:tracePt t="105151" x="3535363" y="5915025"/>
          <p14:tracePt t="105158" x="3517900" y="5905500"/>
          <p14:tracePt t="105167" x="3502025" y="5905500"/>
          <p14:tracePt t="105174" x="3475038" y="5897563"/>
          <p14:tracePt t="105184" x="3467100" y="5897563"/>
          <p14:tracePt t="105190" x="3449638" y="5889625"/>
          <p14:tracePt t="105200" x="3441700" y="5880100"/>
          <p14:tracePt t="105206" x="3433763" y="5880100"/>
          <p14:tracePt t="105217" x="3433763" y="5872163"/>
          <p14:tracePt t="105277" x="3424238" y="5872163"/>
          <p14:tracePt t="105325" x="3424238" y="5864225"/>
          <p14:tracePt t="105333" x="3433763" y="5846763"/>
          <p14:tracePt t="105341" x="3441700" y="5846763"/>
          <p14:tracePt t="105357" x="3449638" y="5838825"/>
          <p14:tracePt t="105367" x="3459163" y="5838825"/>
          <p14:tracePt t="105375" x="3475038" y="5821363"/>
          <p14:tracePt t="105384" x="3492500" y="5821363"/>
          <p14:tracePt t="105390" x="3509963" y="5821363"/>
          <p14:tracePt t="105400" x="3527425" y="5821363"/>
          <p14:tracePt t="105406" x="3552825" y="5821363"/>
          <p14:tracePt t="105416" x="3568700" y="5813425"/>
          <p14:tracePt t="105421" x="3603625" y="5813425"/>
          <p14:tracePt t="105428" x="3629025" y="5813425"/>
          <p14:tracePt t="105438" x="3662363" y="5813425"/>
          <p14:tracePt t="105446" x="3679825" y="5803900"/>
          <p14:tracePt t="105453" x="3705225" y="5803900"/>
          <p14:tracePt t="105463" x="3730625" y="5803900"/>
          <p14:tracePt t="105470" x="3756025" y="5803900"/>
          <p14:tracePt t="105477" x="3781425" y="5803900"/>
          <p14:tracePt t="105486" x="3798888" y="5803900"/>
          <p14:tracePt t="105493" x="3816350" y="5803900"/>
          <p14:tracePt t="105501" x="3841750" y="5803900"/>
          <p14:tracePt t="105510" x="3867150" y="5803900"/>
          <p14:tracePt t="105518" x="3875088" y="5803900"/>
          <p14:tracePt t="105526" x="3908425" y="5803900"/>
          <p14:tracePt t="105534" x="3925888" y="5803900"/>
          <p14:tracePt t="105542" x="3943350" y="5803900"/>
          <p14:tracePt t="105551" x="3960813" y="5803900"/>
          <p14:tracePt t="105558" x="3976688" y="5803900"/>
          <p14:tracePt t="105575" x="3994150" y="5803900"/>
          <p14:tracePt t="105591" x="4011613" y="5803900"/>
          <p14:tracePt t="105601" x="4019550" y="5803900"/>
          <p14:tracePt t="105613" x="4027488" y="5803900"/>
          <p14:tracePt t="105623" x="4037013" y="5803900"/>
          <p14:tracePt t="105629" x="4044950" y="5803900"/>
          <p14:tracePt t="105638" x="4062413" y="5803900"/>
          <p14:tracePt t="105645" x="4079875" y="5803900"/>
          <p14:tracePt t="105654" x="4087813" y="5803900"/>
          <p14:tracePt t="105663" x="4105275" y="5803900"/>
          <p14:tracePt t="105670" x="4113213" y="5803900"/>
          <p14:tracePt t="105677" x="4121150" y="5803900"/>
          <p14:tracePt t="105686" x="4130675" y="5803900"/>
          <p14:tracePt t="105693" x="4138613" y="5803900"/>
          <p14:tracePt t="105702" x="4146550" y="5803900"/>
          <p14:tracePt t="105734" x="4156075" y="5803900"/>
          <p14:tracePt t="105750" x="4164013" y="5803900"/>
          <p14:tracePt t="105759" x="4171950" y="5803900"/>
          <p14:tracePt t="105768" x="4181475" y="5803900"/>
          <p14:tracePt t="105773" x="4189413" y="5803900"/>
          <p14:tracePt t="105789" x="4197350" y="5803900"/>
          <p14:tracePt t="105805" x="4214813" y="5803900"/>
          <p14:tracePt t="105821" x="4224338" y="5803900"/>
          <p14:tracePt t="105839" x="4232275" y="5803900"/>
          <p14:tracePt t="105846" x="4240213" y="5803900"/>
          <p14:tracePt t="105853" x="4249738" y="5803900"/>
          <p14:tracePt t="105863" x="4275138" y="5803900"/>
          <p14:tracePt t="105870" x="4283075" y="5803900"/>
          <p14:tracePt t="105877" x="4291013" y="5803900"/>
          <p14:tracePt t="105886" x="4308475" y="5803900"/>
          <p14:tracePt t="105896" x="4316413" y="5813425"/>
          <p14:tracePt t="105909" x="4325938" y="5813425"/>
          <p14:tracePt t="105920" x="4341813" y="5813425"/>
          <p14:tracePt t="105974" x="4341813" y="5821363"/>
          <p14:tracePt t="105990" x="4351338" y="5821363"/>
          <p14:tracePt t="106000" x="4359275" y="5821363"/>
          <p14:tracePt t="106006" x="4368800" y="5829300"/>
          <p14:tracePt t="106014" x="4376738" y="5829300"/>
          <p14:tracePt t="106021" x="4384675" y="5829300"/>
          <p14:tracePt t="106029" x="4394200" y="5829300"/>
          <p14:tracePt t="106038" x="4402138" y="5829300"/>
          <p14:tracePt t="106046" x="4410075" y="5829300"/>
          <p14:tracePt t="106063" x="4419600" y="5838825"/>
          <p14:tracePt t="106071" x="4427538" y="5838825"/>
          <p14:tracePt t="106077" x="4445000" y="5846763"/>
          <p14:tracePt t="106110" x="4452938" y="5846763"/>
          <p14:tracePt t="106118" x="4470400" y="5854700"/>
          <p14:tracePt t="106143" x="4478338" y="5854700"/>
          <p14:tracePt t="106150" x="4486275" y="5854700"/>
          <p14:tracePt t="106168" x="4495800" y="5854700"/>
          <p14:tracePt t="106200" x="4513263" y="5854700"/>
          <p14:tracePt t="106261" x="4529138" y="5854700"/>
          <p14:tracePt t="106286" x="4538663" y="5854700"/>
          <p14:tracePt t="106318" x="4546600" y="5854700"/>
          <p14:tracePt t="106350" x="4554538" y="5854700"/>
          <p14:tracePt t="106369" x="4564063" y="5864225"/>
          <p14:tracePt t="106384" x="4572000" y="5864225"/>
          <p14:tracePt t="106399" x="4579938" y="5864225"/>
          <p14:tracePt t="106407" x="4589463" y="5872163"/>
          <p14:tracePt t="106422" x="4605338" y="5872163"/>
          <p14:tracePt t="106438" x="4614863" y="5872163"/>
          <p14:tracePt t="106453" x="4622800" y="5872163"/>
          <p14:tracePt t="106470" x="4630738" y="5872163"/>
          <p14:tracePt t="106477" x="4640263" y="5872163"/>
          <p14:tracePt t="106750" x="4657725" y="5880100"/>
          <p14:tracePt t="106758" x="4665663" y="5880100"/>
          <p14:tracePt t="106767" x="4673600" y="5880100"/>
          <p14:tracePt t="106784" x="4683125" y="5880100"/>
          <p14:tracePt t="106790" x="4691063" y="5880100"/>
          <p14:tracePt t="106801" x="4691063" y="5889625"/>
          <p14:tracePt t="106805" x="4708525" y="5889625"/>
          <p14:tracePt t="106813" x="4716463" y="5889625"/>
          <p14:tracePt t="106821" x="4724400" y="5889625"/>
          <p14:tracePt t="106831" x="4741863" y="5889625"/>
          <p14:tracePt t="106847" x="4749800" y="5889625"/>
          <p14:tracePt t="106854" x="4767263" y="5889625"/>
          <p14:tracePt t="106870" x="4784725" y="5889625"/>
          <p14:tracePt t="106877" x="4792663" y="5889625"/>
          <p14:tracePt t="106886" x="4802188" y="5889625"/>
          <p14:tracePt t="106897" x="4818063" y="5889625"/>
          <p14:tracePt t="106903" x="4827588" y="5889625"/>
          <p14:tracePt t="106909" x="4835525" y="5889625"/>
          <p14:tracePt t="106920" x="4843463" y="5889625"/>
          <p14:tracePt t="106926" x="4852988" y="5889625"/>
          <p14:tracePt t="106936" x="4868863" y="5889625"/>
          <p14:tracePt t="106941" x="4878388" y="5889625"/>
          <p14:tracePt t="106958" x="4894263" y="5880100"/>
          <p14:tracePt t="106975" x="4903788" y="5880100"/>
          <p14:tracePt t="107001" x="4911725" y="5880100"/>
          <p14:tracePt t="107006" x="4919663" y="5872163"/>
          <p14:tracePt t="107012" x="4929188" y="5872163"/>
          <p14:tracePt t="107021" x="4937125" y="5864225"/>
          <p14:tracePt t="107030" x="4946650" y="5864225"/>
          <p14:tracePt t="107046" x="4954588" y="5864225"/>
          <p14:tracePt t="107054" x="4972050" y="5864225"/>
          <p14:tracePt t="107061" x="4979988" y="5864225"/>
          <p14:tracePt t="107070" x="4987925" y="5864225"/>
          <p14:tracePt t="107077" x="5005388" y="5864225"/>
          <p14:tracePt t="107094" x="5022850" y="5864225"/>
          <p14:tracePt t="107110" x="5038725" y="5864225"/>
          <p14:tracePt t="107119" x="5048250" y="5864225"/>
          <p14:tracePt t="107126" x="5064125" y="5864225"/>
          <p14:tracePt t="107135" x="5073650" y="5864225"/>
          <p14:tracePt t="107141" x="5091113" y="5864225"/>
          <p14:tracePt t="107152" x="5106988" y="5864225"/>
          <p14:tracePt t="107159" x="5116513" y="5854700"/>
          <p14:tracePt t="107167" x="5124450" y="5854700"/>
          <p14:tracePt t="107174" x="5132388" y="5854700"/>
          <p14:tracePt t="107184" x="5141913" y="5854700"/>
          <p14:tracePt t="107190" x="5157788" y="5846763"/>
          <p14:tracePt t="107197" x="5167313" y="5846763"/>
          <p14:tracePt t="107206" x="5175250" y="5846763"/>
          <p14:tracePt t="107221" x="5192713" y="5846763"/>
          <p14:tracePt t="107238" x="5200650" y="5846763"/>
          <p14:tracePt t="107247" x="5208588" y="5846763"/>
          <p14:tracePt t="107254" x="5218113" y="5846763"/>
          <p14:tracePt t="107494" x="5226050" y="5846763"/>
          <p14:tracePt t="107510" x="5243513" y="5846763"/>
          <p14:tracePt t="107526" x="5251450" y="5846763"/>
          <p14:tracePt t="107535" x="5260975" y="5846763"/>
          <p14:tracePt t="107541" x="5268913" y="5846763"/>
          <p14:tracePt t="107551" x="5276850" y="5846763"/>
          <p14:tracePt t="107558" x="5286375" y="5846763"/>
          <p14:tracePt t="107568" x="5294313" y="5846763"/>
          <p14:tracePt t="107574" x="5311775" y="5846763"/>
          <p14:tracePt t="107590" x="5327650" y="5846763"/>
          <p14:tracePt t="107596" x="5345113" y="5846763"/>
          <p14:tracePt t="107605" x="5353050" y="5846763"/>
          <p14:tracePt t="107613" x="5362575" y="5846763"/>
          <p14:tracePt t="107623" x="5370513" y="5846763"/>
          <p14:tracePt t="107630" x="5387975" y="5846763"/>
          <p14:tracePt t="107647" x="5395913" y="5846763"/>
          <p14:tracePt t="107661" x="5413375" y="5846763"/>
          <p14:tracePt t="107669" x="5421313" y="5846763"/>
          <p14:tracePt t="107678" x="5430838" y="5846763"/>
          <p14:tracePt t="107687" x="5438775" y="5846763"/>
          <p14:tracePt t="107694" x="5446713" y="5846763"/>
          <p14:tracePt t="107702" x="5456238" y="5846763"/>
          <p14:tracePt t="107711" x="5472113" y="5846763"/>
          <p14:tracePt t="107719" x="5481638" y="5846763"/>
          <p14:tracePt t="107726" x="5489575" y="5846763"/>
          <p14:tracePt t="107736" x="5497513" y="5846763"/>
          <p14:tracePt t="107752" x="5507038" y="5846763"/>
          <p14:tracePt t="107862" x="5514975" y="5846763"/>
          <p14:tracePt t="107966" x="5540375" y="5846763"/>
          <p14:tracePt t="107974" x="5549900" y="5846763"/>
          <p14:tracePt t="107981" x="5565775" y="5846763"/>
          <p14:tracePt t="107990" x="5583238" y="5846763"/>
          <p14:tracePt t="107996" x="5608638" y="5846763"/>
          <p14:tracePt t="108006" x="5634038" y="5846763"/>
          <p14:tracePt t="108014" x="5668963" y="5846763"/>
          <p14:tracePt t="108021" x="5710238" y="5846763"/>
          <p14:tracePt t="108030" x="5727700" y="5846763"/>
          <p14:tracePt t="108038" x="5761038" y="5846763"/>
          <p14:tracePt t="108047" x="5795963" y="5846763"/>
          <p14:tracePt t="108054" x="5813425" y="5846763"/>
          <p14:tracePt t="108062" x="5838825" y="5854700"/>
          <p14:tracePt t="108070" x="5864225" y="5854700"/>
          <p14:tracePt t="108078" x="5880100" y="5854700"/>
          <p14:tracePt t="108085" x="5889625" y="5854700"/>
          <p14:tracePt t="108094" x="5897563" y="5854700"/>
          <p14:tracePt t="108101" x="5905500" y="5854700"/>
          <p14:tracePt t="108110" x="5915025" y="5854700"/>
          <p14:tracePt t="108119" x="5932488" y="5854700"/>
          <p14:tracePt t="108137" x="5957888" y="5854700"/>
          <p14:tracePt t="108152" x="5983288" y="5854700"/>
          <p14:tracePt t="108159" x="5991225" y="5854700"/>
          <p14:tracePt t="108168" x="6016625" y="5854700"/>
          <p14:tracePt t="108174" x="6024563" y="5854700"/>
          <p14:tracePt t="108183" x="6034088" y="5854700"/>
          <p14:tracePt t="108190" x="6042025" y="5854700"/>
          <p14:tracePt t="108196" x="6059488" y="5854700"/>
          <p14:tracePt t="108261" x="6067425" y="5854700"/>
          <p14:tracePt t="108278" x="6076950" y="5854700"/>
          <p14:tracePt t="108294" x="6092825" y="5854700"/>
          <p14:tracePt t="108310" x="6110288" y="5854700"/>
          <p14:tracePt t="108327" x="6127750" y="5854700"/>
          <p14:tracePt t="108342" x="6143625" y="5854700"/>
          <p14:tracePt t="108352" x="6153150" y="5854700"/>
          <p14:tracePt t="108359" x="6169025" y="5854700"/>
          <p14:tracePt t="108370" x="6178550" y="5854700"/>
          <p14:tracePt t="108374" x="6186488" y="5854700"/>
          <p14:tracePt t="108382" x="6211888" y="5854700"/>
          <p14:tracePt t="108390" x="6229350" y="5854700"/>
          <p14:tracePt t="108407" x="6246813" y="5854700"/>
          <p14:tracePt t="108414" x="6254750" y="5854700"/>
          <p14:tracePt t="108701" x="6262688" y="5854700"/>
          <p14:tracePt t="109087" x="6262688" y="5864225"/>
          <p14:tracePt t="109118" x="6262688" y="5872163"/>
          <p14:tracePt t="109127" x="6246813" y="5872163"/>
          <p14:tracePt t="109136" x="6237288" y="5872163"/>
          <p14:tracePt t="109152" x="6211888" y="5872163"/>
          <p14:tracePt t="109158" x="6194425" y="5872163"/>
          <p14:tracePt t="109168" x="6178550" y="5872163"/>
          <p14:tracePt t="109174" x="6143625" y="5872163"/>
          <p14:tracePt t="109180" x="6127750" y="5872163"/>
          <p14:tracePt t="109190" x="6092825" y="5872163"/>
          <p14:tracePt t="109198" x="6042025" y="5864225"/>
          <p14:tracePt t="109205" x="5999163" y="5854700"/>
          <p14:tracePt t="109214" x="5965825" y="5846763"/>
          <p14:tracePt t="109222" x="5932488" y="5838825"/>
          <p14:tracePt t="109231" x="5897563" y="5821363"/>
          <p14:tracePt t="109238" x="5872163" y="5821363"/>
          <p14:tracePt t="109245" x="5846763" y="5813425"/>
          <p14:tracePt t="109254" x="5821363" y="5795963"/>
          <p14:tracePt t="109262" x="5795963" y="5795963"/>
          <p14:tracePt t="109270" x="5770563" y="5788025"/>
          <p14:tracePt t="109278" x="5753100" y="5770563"/>
          <p14:tracePt t="109287" x="5719763" y="5770563"/>
          <p14:tracePt t="109293" x="5694363" y="5761038"/>
          <p14:tracePt t="109304" x="5659438" y="5761038"/>
          <p14:tracePt t="109310" x="5626100" y="5745163"/>
          <p14:tracePt t="109320" x="5583238" y="5735638"/>
          <p14:tracePt t="109325" x="5540375" y="5727700"/>
          <p14:tracePt t="109336" x="5497513" y="5710238"/>
          <p14:tracePt t="109341" x="5456238" y="5694363"/>
          <p14:tracePt t="109352" x="5421313" y="5694363"/>
          <p14:tracePt t="109358" x="5395913" y="5684838"/>
          <p14:tracePt t="109368" x="5370513" y="5676900"/>
          <p14:tracePt t="109374" x="5353050" y="5676900"/>
          <p14:tracePt t="109381" x="5327650" y="5659438"/>
          <p14:tracePt t="109390" x="5319713" y="5659438"/>
          <p14:tracePt t="109397" x="5311775" y="5659438"/>
          <p14:tracePt t="109407" x="5286375" y="5659438"/>
          <p14:tracePt t="109414" x="5260975" y="5651500"/>
          <p14:tracePt t="109421" x="5243513" y="5651500"/>
          <p14:tracePt t="109431" x="5218113" y="5634038"/>
          <p14:tracePt t="109438" x="5175250" y="5616575"/>
          <p14:tracePt t="109445" x="5116513" y="5608638"/>
          <p14:tracePt t="109454" x="5073650" y="5591175"/>
          <p14:tracePt t="109461" x="5013325" y="5583238"/>
          <p14:tracePt t="109471" x="4972050" y="5565775"/>
          <p14:tracePt t="109477" x="4937125" y="5557838"/>
          <p14:tracePt t="109487" x="4886325" y="5532438"/>
          <p14:tracePt t="109494" x="4843463" y="5524500"/>
          <p14:tracePt t="109503" x="4810125" y="5507038"/>
          <p14:tracePt t="109509" x="4784725" y="5507038"/>
          <p14:tracePt t="109520" x="4749800" y="5497513"/>
          <p14:tracePt t="109526" x="4741863" y="5497513"/>
          <p14:tracePt t="109536" x="4716463" y="5489575"/>
          <p14:tracePt t="109541" x="4708525" y="5489575"/>
          <p14:tracePt t="109552" x="4699000" y="5489575"/>
          <p14:tracePt t="109557" x="4673600" y="5481638"/>
          <p14:tracePt t="109568" x="4657725" y="5472113"/>
          <p14:tracePt t="109574" x="4648200" y="5472113"/>
          <p14:tracePt t="109580" x="4605338" y="5464175"/>
          <p14:tracePt t="109591" x="4589463" y="5456238"/>
          <p14:tracePt t="109597" x="4554538" y="5456238"/>
          <p14:tracePt t="109605" x="4521200" y="5446713"/>
          <p14:tracePt t="109614" x="4486275" y="5438775"/>
          <p14:tracePt t="109621" x="4460875" y="5438775"/>
          <p14:tracePt t="109630" x="4427538" y="5430838"/>
          <p14:tracePt t="109638" x="4394200" y="5421313"/>
          <p14:tracePt t="109645" x="4359275" y="5413375"/>
          <p14:tracePt t="109654" x="4325938" y="5405438"/>
          <p14:tracePt t="109662" x="4291013" y="5405438"/>
          <p14:tracePt t="109671" x="4283075" y="5405438"/>
          <p14:tracePt t="109677" x="4249738" y="5387975"/>
          <p14:tracePt t="109687" x="4214813" y="5387975"/>
          <p14:tracePt t="109694" x="4189413" y="5380038"/>
          <p14:tracePt t="109703" x="4181475" y="5370513"/>
          <p14:tracePt t="109709" x="4164013" y="5370513"/>
          <p14:tracePt t="109720" x="4138613" y="5370513"/>
          <p14:tracePt t="109726" x="4121150" y="5370513"/>
          <p14:tracePt t="109735" x="4113213" y="5362575"/>
          <p14:tracePt t="109741" x="4087813" y="5362575"/>
          <p14:tracePt t="109752" x="4062413" y="5345113"/>
          <p14:tracePt t="109758" x="4037013" y="5345113"/>
          <p14:tracePt t="109768" x="4019550" y="5337175"/>
          <p14:tracePt t="109774" x="4011613" y="5327650"/>
          <p14:tracePt t="109781" x="3976688" y="5319713"/>
          <p14:tracePt t="109790" x="3960813" y="5311775"/>
          <p14:tracePt t="109798" x="3925888" y="5302250"/>
          <p14:tracePt t="109806" x="3908425" y="5302250"/>
          <p14:tracePt t="109814" x="3883025" y="5302250"/>
          <p14:tracePt t="109821" x="3841750" y="5294313"/>
          <p14:tracePt t="109832" x="3816350" y="5286375"/>
          <p14:tracePt t="109838" x="3781425" y="5276850"/>
          <p14:tracePt t="109845" x="3773488" y="5268913"/>
          <p14:tracePt t="109853" x="3748088" y="5260975"/>
          <p14:tracePt t="109861" x="3722688" y="5260975"/>
          <p14:tracePt t="109871" x="3697288" y="5251450"/>
          <p14:tracePt t="109877" x="3687763" y="5251450"/>
          <p14:tracePt t="109888" x="3662363" y="5235575"/>
          <p14:tracePt t="109893" x="3654425" y="5235575"/>
          <p14:tracePt t="109904" x="3646488" y="5235575"/>
          <p14:tracePt t="109909" x="3629025" y="5226050"/>
          <p14:tracePt t="109920" x="3611563" y="5226050"/>
          <p14:tracePt t="109936" x="3594100" y="5226050"/>
          <p14:tracePt t="109952" x="3594100" y="5218113"/>
          <p14:tracePt t="109957" x="3578225" y="5218113"/>
          <p14:tracePt t="109965" x="3568700" y="5218113"/>
          <p14:tracePt t="109973" x="3552825" y="5200650"/>
          <p14:tracePt t="109980" x="3535363" y="5200650"/>
          <p14:tracePt t="109989" x="3527425" y="5192713"/>
          <p14:tracePt t="109997" x="3509963" y="5183188"/>
          <p14:tracePt t="110005" x="3492500" y="5183188"/>
          <p14:tracePt t="110015" x="3475038" y="5175250"/>
          <p14:tracePt t="110032" x="3449638" y="5157788"/>
          <p14:tracePt t="110037" x="3449638" y="5149850"/>
          <p14:tracePt t="110045" x="3433763" y="5149850"/>
          <p14:tracePt t="110055" x="3416300" y="5149850"/>
          <p14:tracePt t="110070" x="3416300" y="5141913"/>
          <p14:tracePt t="110087" x="3408363" y="5141913"/>
          <p14:tracePt t="110093" x="3390900" y="5132388"/>
          <p14:tracePt t="110109" x="3373438" y="5124450"/>
          <p14:tracePt t="110121" x="3365500" y="5124450"/>
          <p14:tracePt t="110125" x="3348038" y="5116513"/>
          <p14:tracePt t="110135" x="3330575" y="5116513"/>
          <p14:tracePt t="110141" x="3314700" y="5099050"/>
          <p14:tracePt t="110152" x="3305175" y="5091113"/>
          <p14:tracePt t="110158" x="3297238" y="5091113"/>
          <p14:tracePt t="110165" x="3289300" y="5081588"/>
          <p14:tracePt t="110174" x="3254375" y="5064125"/>
          <p14:tracePt t="110181" x="3246438" y="5064125"/>
          <p14:tracePt t="110191" x="3221038" y="5056188"/>
          <p14:tracePt t="110207" x="3211513" y="5056188"/>
          <p14:tracePt t="110214" x="3203575" y="5056188"/>
          <p14:tracePt t="110221" x="3195638" y="5048250"/>
          <p14:tracePt t="110238" x="3186113" y="5048250"/>
          <p14:tracePt t="110245" x="3170238" y="5038725"/>
          <p14:tracePt t="110262" x="3160713" y="5030788"/>
          <p14:tracePt t="110325" x="3152775" y="5022850"/>
          <p14:tracePt t="110510" x="3135313" y="5013325"/>
          <p14:tracePt t="110551" x="3119438" y="4997450"/>
          <p14:tracePt t="110567" x="3119438" y="4987925"/>
          <p14:tracePt t="110580" x="3109913" y="4987925"/>
          <p14:tracePt t="110597" x="3101975" y="4987925"/>
          <p14:tracePt t="110606" x="3101975" y="4979988"/>
          <p14:tracePt t="110638" x="3094038" y="4972050"/>
          <p14:tracePt t="110654" x="3084513" y="4972050"/>
          <p14:tracePt t="110671" x="3076575" y="4962525"/>
          <p14:tracePt t="110702" x="3076575" y="4954588"/>
          <p14:tracePt t="110733" x="3076575" y="4946650"/>
          <p14:tracePt t="110741" x="3067050" y="4946650"/>
          <p14:tracePt t="110752" x="3059113" y="4937125"/>
          <p14:tracePt t="110757" x="3059113" y="4929188"/>
          <p14:tracePt t="110764" x="3041650" y="4929188"/>
          <p14:tracePt t="110773" x="3033713" y="4929188"/>
          <p14:tracePt t="110790" x="3016250" y="4929188"/>
          <p14:tracePt t="110798" x="3008313" y="4919663"/>
          <p14:tracePt t="110806" x="3008313" y="4911725"/>
          <p14:tracePt t="110815" x="3000375" y="4911725"/>
          <p14:tracePt t="110821" x="2982913" y="4911725"/>
          <p14:tracePt t="110829" x="2974975" y="4911725"/>
          <p14:tracePt t="110837" x="2957513" y="4911725"/>
          <p14:tracePt t="110846" x="2940050" y="4903788"/>
          <p14:tracePt t="110855" x="2932113" y="4903788"/>
          <p14:tracePt t="110861" x="2914650" y="4894263"/>
          <p14:tracePt t="110870" x="2889250" y="4894263"/>
          <p14:tracePt t="110878" x="2871788" y="4894263"/>
          <p14:tracePt t="110897" x="2838450" y="4894263"/>
          <p14:tracePt t="110904" x="2820988" y="4894263"/>
          <p14:tracePt t="110909" x="2805113" y="4894263"/>
          <p14:tracePt t="110917" x="2778125" y="4886325"/>
          <p14:tracePt t="110926" x="2752725" y="4886325"/>
          <p14:tracePt t="110936" x="2727325" y="4878388"/>
          <p14:tracePt t="110941" x="2711450" y="4868863"/>
          <p14:tracePt t="110950" x="2686050" y="4868863"/>
          <p14:tracePt t="110958" x="2660650" y="4868863"/>
          <p14:tracePt t="110964" x="2643188" y="4868863"/>
          <p14:tracePt t="110973" x="2617788" y="4868863"/>
          <p14:tracePt t="110982" x="2592388" y="4868863"/>
          <p14:tracePt t="110999" x="2574925" y="4860925"/>
          <p14:tracePt t="111005" x="2566988" y="4860925"/>
          <p14:tracePt t="111206" x="2582863" y="4852988"/>
          <p14:tracePt t="111229" x="2592388" y="4852988"/>
          <p14:tracePt t="111246" x="2600325" y="4852988"/>
          <p14:tracePt t="111255" x="2608263" y="4852988"/>
          <p14:tracePt t="111261" x="2617788" y="4852988"/>
          <p14:tracePt t="111279" x="2625725" y="4852988"/>
          <p14:tracePt t="111304" x="2643188" y="4852988"/>
          <p14:tracePt t="111320" x="2651125" y="4852988"/>
          <p14:tracePt t="111341" x="2660650" y="4852988"/>
          <p14:tracePt t="111352" x="2668588" y="4843463"/>
          <p14:tracePt t="111374" x="2676525" y="4843463"/>
          <p14:tracePt t="111381" x="2686050" y="4843463"/>
          <p14:tracePt t="111389" x="2693988" y="4835525"/>
          <p14:tracePt t="111398" x="2701925" y="4835525"/>
          <p14:tracePt t="111405" x="2719388" y="4827588"/>
          <p14:tracePt t="111413" x="2727325" y="4827588"/>
          <p14:tracePt t="111421" x="2736850" y="4827588"/>
          <p14:tracePt t="111429" x="2752725" y="4827588"/>
          <p14:tracePt t="111438" x="2762250" y="4827588"/>
          <p14:tracePt t="111446" x="2770188" y="4827588"/>
          <p14:tracePt t="111453" x="2778125" y="4827588"/>
          <p14:tracePt t="111462" x="2787650" y="4827588"/>
          <p14:tracePt t="111471" x="2805113" y="4827588"/>
          <p14:tracePt t="111478" x="2813050" y="4818063"/>
          <p14:tracePt t="111488" x="2820988" y="4818063"/>
          <p14:tracePt t="111493" x="2830513" y="4818063"/>
          <p14:tracePt t="111504" x="2838450" y="4818063"/>
          <p14:tracePt t="111510" x="2855913" y="4818063"/>
          <p14:tracePt t="111520" x="2863850" y="4818063"/>
          <p14:tracePt t="111526" x="2881313" y="4818063"/>
          <p14:tracePt t="111536" x="2897188" y="4810125"/>
          <p14:tracePt t="111550" x="2914650" y="4810125"/>
          <p14:tracePt t="111558" x="2922588" y="4810125"/>
          <p14:tracePt t="111565" x="2940050" y="4810125"/>
          <p14:tracePt t="111574" x="2957513" y="4810125"/>
          <p14:tracePt t="111582" x="2965450" y="4810125"/>
          <p14:tracePt t="111590" x="2974975" y="4810125"/>
          <p14:tracePt t="111598" x="2990850" y="4810125"/>
          <p14:tracePt t="111606" x="3000375" y="4810125"/>
          <p14:tracePt t="111613" x="3008313" y="4810125"/>
          <p14:tracePt t="111621" x="3016250" y="4810125"/>
          <p14:tracePt t="111637" x="3033713" y="4802188"/>
          <p14:tracePt t="111646" x="3041650" y="4802188"/>
          <p14:tracePt t="111662" x="3051175" y="4802188"/>
          <p14:tracePt t="111670" x="3059113" y="4802188"/>
          <p14:tracePt t="111678" x="3067050" y="4802188"/>
          <p14:tracePt t="111687" x="3076575" y="4802188"/>
          <p14:tracePt t="111695" x="3084513" y="4792663"/>
          <p14:tracePt t="111705" x="3101975" y="4792663"/>
          <p14:tracePt t="111710" x="3127375" y="4792663"/>
          <p14:tracePt t="111720" x="3144838" y="4792663"/>
          <p14:tracePt t="111727" x="3170238" y="4784725"/>
          <p14:tracePt t="111734" x="3195638" y="4784725"/>
          <p14:tracePt t="111741" x="3228975" y="4784725"/>
          <p14:tracePt t="111748" x="3254375" y="4784725"/>
          <p14:tracePt t="111757" x="3289300" y="4784725"/>
          <p14:tracePt t="111765" x="3305175" y="4784725"/>
          <p14:tracePt t="111774" x="3348038" y="4784725"/>
          <p14:tracePt t="111781" x="3365500" y="4784725"/>
          <p14:tracePt t="111790" x="3382963" y="4784725"/>
          <p14:tracePt t="111799" x="3390900" y="4784725"/>
          <p14:tracePt t="111806" x="3416300" y="4784725"/>
          <p14:tracePt t="111813" x="3424238" y="4784725"/>
          <p14:tracePt t="111821" x="3433763" y="4784725"/>
          <p14:tracePt t="111829" x="3449638" y="4784725"/>
          <p14:tracePt t="111838" x="3459163" y="4784725"/>
          <p14:tracePt t="111855" x="3475038" y="4784725"/>
          <p14:tracePt t="111861" x="3492500" y="4784725"/>
          <p14:tracePt t="111878" x="3502025" y="4784725"/>
          <p14:tracePt t="111887" x="3509963" y="4784725"/>
          <p14:tracePt t="111898" x="3517900" y="4784725"/>
          <p14:tracePt t="111911" x="3535363" y="4784725"/>
          <p14:tracePt t="111937" x="3543300" y="4784725"/>
          <p14:tracePt t="111949" x="3552825" y="4784725"/>
          <p14:tracePt t="112030" x="3560763" y="4775200"/>
          <p14:tracePt t="112061" x="3560763" y="4767263"/>
          <p14:tracePt t="112070" x="3560763" y="4759325"/>
          <p14:tracePt t="112088" x="3560763" y="4749800"/>
          <p14:tracePt t="112104" x="3560763" y="4741863"/>
          <p14:tracePt t="112120" x="3560763" y="4733925"/>
          <p14:tracePt t="112127" x="3560763" y="4716463"/>
          <p14:tracePt t="112136" x="3560763" y="4708525"/>
          <p14:tracePt t="112148" x="3560763" y="4699000"/>
          <p14:tracePt t="112158" x="3552825" y="4691063"/>
          <p14:tracePt t="112165" x="3543300" y="4673600"/>
          <p14:tracePt t="112182" x="3535363" y="4665663"/>
          <p14:tracePt t="112191" x="3535363" y="4657725"/>
          <p14:tracePt t="112198" x="3527425" y="4657725"/>
          <p14:tracePt t="112206" x="3517900" y="4657725"/>
          <p14:tracePt t="112214" x="3509963" y="4648200"/>
          <p14:tracePt t="112221" x="3502025" y="4640263"/>
          <p14:tracePt t="112230" x="3492500" y="4640263"/>
          <p14:tracePt t="112238" x="3484563" y="4630738"/>
          <p14:tracePt t="112254" x="3467100" y="4630738"/>
          <p14:tracePt t="112261" x="3449638" y="4622800"/>
          <p14:tracePt t="112271" x="3441700" y="4622800"/>
          <p14:tracePt t="112278" x="3433763" y="4614863"/>
          <p14:tracePt t="112288" x="3416300" y="4605338"/>
          <p14:tracePt t="112293" x="3390900" y="4605338"/>
          <p14:tracePt t="112304" x="3373438" y="4605338"/>
          <p14:tracePt t="112310" x="3348038" y="4597400"/>
          <p14:tracePt t="112320" x="3330575" y="4589463"/>
          <p14:tracePt t="112326" x="3297238" y="4589463"/>
          <p14:tracePt t="112336" x="3271838" y="4589463"/>
          <p14:tracePt t="112341" x="3246438" y="4589463"/>
          <p14:tracePt t="112349" x="3211513" y="4579938"/>
          <p14:tracePt t="112359" x="3186113" y="4579938"/>
          <p14:tracePt t="112365" x="3160713" y="4579938"/>
          <p14:tracePt t="112374" x="3144838" y="4579938"/>
          <p14:tracePt t="112382" x="3119438" y="4579938"/>
          <p14:tracePt t="112390" x="3094038" y="4579938"/>
          <p14:tracePt t="112397" x="3076575" y="4579938"/>
          <p14:tracePt t="112406" x="3059113" y="4579938"/>
          <p14:tracePt t="112413" x="3041650" y="4579938"/>
          <p14:tracePt t="112421" x="3016250" y="4579938"/>
          <p14:tracePt t="112430" x="3000375" y="4579938"/>
          <p14:tracePt t="112438" x="2982913" y="4579938"/>
          <p14:tracePt t="112446" x="2957513" y="4579938"/>
          <p14:tracePt t="112455" x="2932113" y="4579938"/>
          <p14:tracePt t="112461" x="2914650" y="4579938"/>
          <p14:tracePt t="112471" x="2889250" y="4579938"/>
          <p14:tracePt t="112477" x="2855913" y="4579938"/>
          <p14:tracePt t="112489" x="2846388" y="4579938"/>
          <p14:tracePt t="112493" x="2820988" y="4597400"/>
          <p14:tracePt t="112504" x="2813050" y="4597400"/>
          <p14:tracePt t="112510" x="2795588" y="4605338"/>
          <p14:tracePt t="112520" x="2787650" y="4605338"/>
          <p14:tracePt t="112525" x="2778125" y="4605338"/>
          <p14:tracePt t="112536" x="2770188" y="4614863"/>
          <p14:tracePt t="112549" x="2762250" y="4614863"/>
          <p14:tracePt t="112557" x="2744788" y="4614863"/>
          <p14:tracePt t="112590" x="2736850" y="4614863"/>
          <p14:tracePt t="112598" x="2727325" y="4622800"/>
          <p14:tracePt t="112630" x="2719388" y="4622800"/>
          <p14:tracePt t="112646" x="2701925" y="4640263"/>
          <p14:tracePt t="112678" x="2693988" y="4648200"/>
          <p14:tracePt t="112695" x="2676525" y="4648200"/>
          <p14:tracePt t="112710" x="2660650" y="4665663"/>
          <p14:tracePt t="112720" x="2651125" y="4665663"/>
          <p14:tracePt t="112725" x="2651125" y="4673600"/>
          <p14:tracePt t="112733" x="2633663" y="4683125"/>
          <p14:tracePt t="112741" x="2617788" y="4691063"/>
          <p14:tracePt t="112748" x="2617788" y="4699000"/>
          <p14:tracePt t="112781" x="2617788" y="4708525"/>
          <p14:tracePt t="112790" x="2608263" y="4716463"/>
          <p14:tracePt t="112797" x="2608263" y="4724400"/>
          <p14:tracePt t="112806" x="2608263" y="4733925"/>
          <p14:tracePt t="112813" x="2600325" y="4741863"/>
          <p14:tracePt t="112830" x="2600325" y="4749800"/>
          <p14:tracePt t="112838" x="2600325" y="4759325"/>
          <p14:tracePt t="112846" x="2600325" y="4775200"/>
          <p14:tracePt t="112855" x="2600325" y="4784725"/>
          <p14:tracePt t="112861" x="2600325" y="4792663"/>
          <p14:tracePt t="112871" x="2592388" y="4802188"/>
          <p14:tracePt t="112877" x="2592388" y="4818063"/>
          <p14:tracePt t="112888" x="2592388" y="4835525"/>
          <p14:tracePt t="112899" x="2592388" y="4843463"/>
          <p14:tracePt t="112905" x="2592388" y="4852988"/>
          <p14:tracePt t="112910" x="2592388" y="4860925"/>
          <p14:tracePt t="112926" x="2592388" y="4868863"/>
          <p14:tracePt t="112949" x="2592388" y="4878388"/>
          <p14:tracePt t="113087" x="2592388" y="4894263"/>
          <p14:tracePt t="113093" x="2592388" y="4911725"/>
          <p14:tracePt t="113103" x="2592388" y="4919663"/>
          <p14:tracePt t="113120" x="2592388" y="4929188"/>
          <p14:tracePt t="113126" x="2592388" y="4946650"/>
          <p14:tracePt t="113132" x="2574925" y="4962525"/>
          <p14:tracePt t="113141" x="2574925" y="4979988"/>
          <p14:tracePt t="113149" x="2566988" y="4987925"/>
          <p14:tracePt t="113158" x="2557463" y="5005388"/>
          <p14:tracePt t="113166" x="2557463" y="5022850"/>
          <p14:tracePt t="113173" x="2549525" y="5030788"/>
          <p14:tracePt t="113182" x="2549525" y="5038725"/>
          <p14:tracePt t="113190" x="2549525" y="5048250"/>
          <p14:tracePt t="113197" x="2549525" y="5056188"/>
          <p14:tracePt t="113206" x="2549525" y="5073650"/>
          <p14:tracePt t="113214" x="2549525" y="5099050"/>
          <p14:tracePt t="113221" x="2549525" y="5106988"/>
          <p14:tracePt t="113229" x="2557463" y="5141913"/>
          <p14:tracePt t="113239" x="2574925" y="5167313"/>
          <p14:tracePt t="113246" x="2582863" y="5183188"/>
          <p14:tracePt t="113255" x="2582863" y="5200650"/>
          <p14:tracePt t="113261" x="2582863" y="5226050"/>
          <p14:tracePt t="113272" x="2582863" y="5235575"/>
          <p14:tracePt t="113287" x="2582863" y="5243513"/>
          <p14:tracePt t="113294" x="2582863" y="5251450"/>
          <p14:tracePt t="113304" x="2566988" y="5260975"/>
          <p14:tracePt t="113310" x="2557463" y="5260975"/>
          <p14:tracePt t="113320" x="2541588" y="5260975"/>
          <p14:tracePt t="113326" x="2524125" y="5268913"/>
          <p14:tracePt t="113335" x="2498725" y="5268913"/>
          <p14:tracePt t="113341" x="2489200" y="5268913"/>
          <p14:tracePt t="113349" x="2481263" y="5268913"/>
          <p14:tracePt t="113357" x="2473325" y="5268913"/>
          <p14:tracePt t="113367" x="2463800" y="5268913"/>
          <p14:tracePt t="113383" x="2455863" y="5268913"/>
          <p14:tracePt t="113398" x="2447925" y="5268913"/>
          <p14:tracePt t="113405" x="2447925" y="5276850"/>
          <p14:tracePt t="113622" x="2447925" y="5286375"/>
          <p14:tracePt t="113709" x="2455863" y="5286375"/>
          <p14:tracePt t="113758" x="2463800" y="5286375"/>
          <p14:tracePt t="113783" x="2473325" y="5286375"/>
          <p14:tracePt t="113797" x="2481263" y="5286375"/>
          <p14:tracePt t="113847" x="2489200" y="5286375"/>
          <p14:tracePt t="113901" x="2498725" y="5286375"/>
          <p14:tracePt t="113950" x="2506663" y="5286375"/>
          <p14:tracePt t="113965" x="2524125" y="5286375"/>
          <p14:tracePt t="114013" x="2532063" y="5286375"/>
          <p14:tracePt t="114030" x="2541588" y="5286375"/>
          <p14:tracePt t="114069" x="2557463" y="5286375"/>
          <p14:tracePt t="114088" x="2566988" y="5286375"/>
          <p14:tracePt t="114110" x="2582863" y="5286375"/>
          <p14:tracePt t="114120" x="2600325" y="5276850"/>
          <p14:tracePt t="114133" x="2608263" y="5268913"/>
          <p14:tracePt t="114142" x="2617788" y="5251450"/>
          <p14:tracePt t="114148" x="2625725" y="5251450"/>
          <p14:tracePt t="114157" x="2633663" y="5243513"/>
          <p14:tracePt t="114167" x="2633663" y="5235575"/>
          <p14:tracePt t="114173" x="2643188" y="5235575"/>
          <p14:tracePt t="114183" x="2651125" y="5226050"/>
          <p14:tracePt t="114189" x="2660650" y="5218113"/>
          <p14:tracePt t="114573" x="2660650" y="5208588"/>
          <p14:tracePt t="114622" x="2660650" y="5200650"/>
          <p14:tracePt t="114638" x="2660650" y="5192713"/>
          <p14:tracePt t="114647" x="2668588" y="5192713"/>
          <p14:tracePt t="114654" x="2676525" y="5183188"/>
          <p14:tracePt t="114662" x="2676525" y="5175250"/>
          <p14:tracePt t="114821" x="2686050" y="5175250"/>
          <p14:tracePt t="114877" x="2693988" y="5167313"/>
          <p14:tracePt t="114905" x="2711450" y="5167313"/>
          <p14:tracePt t="114910" x="2719388" y="5167313"/>
          <p14:tracePt t="114920" x="2727325" y="5167313"/>
          <p14:tracePt t="114926" x="2736850" y="5167313"/>
          <p14:tracePt t="114933" x="2744788" y="5167313"/>
          <p14:tracePt t="114941" x="2752725" y="5167313"/>
          <p14:tracePt t="114950" x="2770188" y="5167313"/>
          <p14:tracePt t="114966" x="2795588" y="5167313"/>
          <p14:tracePt t="114974" x="2805113" y="5167313"/>
          <p14:tracePt t="114981" x="2813050" y="5167313"/>
          <p14:tracePt t="114990" x="2830513" y="5167313"/>
          <p14:tracePt t="114998" x="2838450" y="5167313"/>
          <p14:tracePt t="115006" x="2846388" y="5167313"/>
          <p14:tracePt t="115013" x="2863850" y="5167313"/>
          <p14:tracePt t="115023" x="2871788" y="5167313"/>
          <p14:tracePt t="115029" x="2889250" y="5167313"/>
          <p14:tracePt t="115045" x="2906713" y="5167313"/>
          <p14:tracePt t="115055" x="2914650" y="5167313"/>
          <p14:tracePt t="115061" x="2922588" y="5167313"/>
          <p14:tracePt t="115071" x="2940050" y="5167313"/>
          <p14:tracePt t="115077" x="2957513" y="5167313"/>
          <p14:tracePt t="115088" x="2982913" y="5157788"/>
          <p14:tracePt t="115093" x="3016250" y="5157788"/>
          <p14:tracePt t="115103" x="3033713" y="5157788"/>
          <p14:tracePt t="115109" x="3059113" y="5149850"/>
          <p14:tracePt t="115117" x="3084513" y="5149850"/>
          <p14:tracePt t="115125" x="3094038" y="5149850"/>
          <p14:tracePt t="115133" x="3127375" y="5149850"/>
          <p14:tracePt t="115141" x="3144838" y="5149850"/>
          <p14:tracePt t="115150" x="3152775" y="5149850"/>
          <p14:tracePt t="115157" x="3178175" y="5149850"/>
          <p14:tracePt t="115166" x="3203575" y="5149850"/>
          <p14:tracePt t="115174" x="3203575" y="5141913"/>
          <p14:tracePt t="115181" x="3221038" y="5141913"/>
          <p14:tracePt t="115190" x="3228975" y="5141913"/>
          <p14:tracePt t="115197" x="3246438" y="5141913"/>
          <p14:tracePt t="115206" x="3263900" y="5141913"/>
          <p14:tracePt t="115223" x="3289300" y="5141913"/>
          <p14:tracePt t="115239" x="3305175" y="5141913"/>
          <p14:tracePt t="115246" x="3314700" y="5141913"/>
          <p14:tracePt t="115256" x="3322638" y="5141913"/>
          <p14:tracePt t="115271" x="3340100" y="5141913"/>
          <p14:tracePt t="115320" x="3355975" y="5141913"/>
          <p14:tracePt t="115501" x="3365500" y="5141913"/>
          <p14:tracePt t="116366" x="3382963" y="5157788"/>
          <p14:tracePt t="116398" x="3390900" y="5157788"/>
          <p14:tracePt t="116424" x="3390900" y="5167313"/>
          <p14:tracePt t="117271" x="3398838" y="5167313"/>
          <p14:tracePt t="117278" x="3408363" y="5175250"/>
          <p14:tracePt t="117510" x="3416300" y="5175250"/>
          <p14:tracePt t="117935" x="3416300" y="5183188"/>
          <p14:tracePt t="117950" x="3416300" y="5192713"/>
          <p14:tracePt t="117958" x="3408363" y="5200650"/>
          <p14:tracePt t="117981" x="3398838" y="5200650"/>
          <p14:tracePt t="117990" x="3382963" y="5226050"/>
          <p14:tracePt t="117997" x="3373438" y="5235575"/>
          <p14:tracePt t="118008" x="3365500" y="5235575"/>
          <p14:tracePt t="118014" x="3355975" y="5243513"/>
          <p14:tracePt t="118024" x="3330575" y="5260975"/>
          <p14:tracePt t="118029" x="3322638" y="5268913"/>
          <p14:tracePt t="118040" x="3297238" y="5286375"/>
          <p14:tracePt t="118046" x="3279775" y="5294313"/>
          <p14:tracePt t="118056" x="3254375" y="5311775"/>
          <p14:tracePt t="118062" x="3238500" y="5327650"/>
          <p14:tracePt t="118070" x="3228975" y="5337175"/>
          <p14:tracePt t="118077" x="3203575" y="5362575"/>
          <p14:tracePt t="118085" x="3178175" y="5380038"/>
          <p14:tracePt t="118093" x="3170238" y="5380038"/>
          <p14:tracePt t="118101" x="3160713" y="5387975"/>
          <p14:tracePt t="118109" x="3160713" y="5395913"/>
          <p14:tracePt t="118118" x="3152775" y="5395913"/>
          <p14:tracePt t="118127" x="3144838" y="5405438"/>
          <p14:tracePt t="118134" x="3144838" y="5413375"/>
          <p14:tracePt t="118141" x="3144838" y="5421313"/>
          <p14:tracePt t="118149" x="3135313" y="5421313"/>
          <p14:tracePt t="118158" x="3119438" y="5438775"/>
          <p14:tracePt t="118174" x="3119438" y="5446713"/>
          <p14:tracePt t="118190" x="3109913" y="5456238"/>
          <p14:tracePt t="118208" x="3094038" y="5472113"/>
          <p14:tracePt t="118439" x="3094038" y="5481638"/>
          <p14:tracePt t="118470" x="3101975" y="5489575"/>
          <p14:tracePt t="118518" x="3109913" y="5489575"/>
          <p14:tracePt t="118526" x="3119438" y="5489575"/>
          <p14:tracePt t="118574" x="3127375" y="5489575"/>
          <p14:tracePt t="118606" x="3135313" y="5489575"/>
          <p14:tracePt t="118638" x="3144838" y="5489575"/>
          <p14:tracePt t="118678" x="3152775" y="5489575"/>
          <p14:tracePt t="118695" x="3170238" y="5489575"/>
          <p14:tracePt t="118726" x="3186113" y="5489575"/>
          <p14:tracePt t="118741" x="3195638" y="5489575"/>
          <p14:tracePt t="118774" x="3203575" y="5489575"/>
          <p14:tracePt t="118781" x="3211513" y="5489575"/>
          <p14:tracePt t="118798" x="3211513" y="5497513"/>
          <p14:tracePt t="118814" x="3221038" y="5497513"/>
          <p14:tracePt t="118846" x="3228975" y="5497513"/>
          <p14:tracePt t="119413" x="3238500" y="5497513"/>
          <p14:tracePt t="119439" x="3246438" y="5497513"/>
          <p14:tracePt t="119445" x="3254375" y="5497513"/>
          <p14:tracePt t="119472" x="3263900" y="5497513"/>
          <p14:tracePt t="119484" x="3271838" y="5497513"/>
          <p14:tracePt t="121150" x="3279775" y="5497513"/>
          <p14:tracePt t="121462" x="3279775" y="5507038"/>
          <p14:tracePt t="121526" x="3279775" y="5514975"/>
          <p14:tracePt t="122221" x="3279775" y="5524500"/>
          <p14:tracePt t="122279" x="3289300" y="5524500"/>
          <p14:tracePt t="122294" x="3297238" y="5524500"/>
          <p14:tracePt t="122317" x="3305175" y="5524500"/>
          <p14:tracePt t="122469" x="3322638" y="5524500"/>
          <p14:tracePt t="122486" x="3330575" y="5524500"/>
          <p14:tracePt t="122494" x="3340100" y="5514975"/>
          <p14:tracePt t="122558" x="3348038" y="5507038"/>
          <p14:tracePt t="122741" x="3348038" y="5497513"/>
          <p14:tracePt t="122750" x="3348038" y="5472113"/>
          <p14:tracePt t="122759" x="3340100" y="5430838"/>
          <p14:tracePt t="122767" x="3289300" y="5387975"/>
          <p14:tracePt t="122775" x="3271838" y="5337175"/>
          <p14:tracePt t="122782" x="3271838" y="5327650"/>
          <p14:tracePt t="122792" x="3271838" y="5311775"/>
          <p14:tracePt t="122798" x="3271838" y="5260975"/>
          <p14:tracePt t="122808" x="3271838" y="5235575"/>
          <p14:tracePt t="122813" x="3271838" y="5226050"/>
          <p14:tracePt t="122981" x="3246438" y="5226050"/>
          <p14:tracePt t="122993" x="3221038" y="5218113"/>
          <p14:tracePt t="122997" x="3178175" y="5200650"/>
          <p14:tracePt t="123006" x="3127375" y="5200650"/>
          <p14:tracePt t="123014" x="3084513" y="5200650"/>
          <p14:tracePt t="123024" x="3033713" y="5200650"/>
          <p14:tracePt t="123030" x="3000375" y="5200650"/>
          <p14:tracePt t="123037" x="2957513" y="5200650"/>
          <p14:tracePt t="123046" x="2932113" y="5200650"/>
          <p14:tracePt t="123053" x="2897188" y="5200650"/>
          <p14:tracePt t="123061" x="2881313" y="5200650"/>
          <p14:tracePt t="123070" x="2855913" y="5200650"/>
          <p14:tracePt t="123078" x="2838450" y="5200650"/>
          <p14:tracePt t="123085" x="2820988" y="5200650"/>
          <p14:tracePt t="123093" x="2795588" y="5200650"/>
          <p14:tracePt t="123102" x="2770188" y="5200650"/>
          <p14:tracePt t="123117" x="2752725" y="5218113"/>
          <p14:tracePt t="123126" x="2744788" y="5218113"/>
          <p14:tracePt t="123134" x="2727325" y="5226050"/>
          <p14:tracePt t="123143" x="2727325" y="5235575"/>
          <p14:tracePt t="123160" x="2719388" y="5235575"/>
          <p14:tracePt t="123176" x="2719388" y="5251450"/>
          <p14:tracePt t="123181" x="2711450" y="5260975"/>
          <p14:tracePt t="123192" x="2701925" y="5260975"/>
          <p14:tracePt t="123223" x="2701925" y="5268913"/>
          <p14:tracePt t="123302" x="2727325" y="5268913"/>
          <p14:tracePt t="123310" x="2744788" y="5268913"/>
          <p14:tracePt t="123317" x="2762250" y="5260975"/>
          <p14:tracePt t="123326" x="2770188" y="5260975"/>
          <p14:tracePt t="123334" x="2787650" y="5251450"/>
          <p14:tracePt t="123341" x="2805113" y="5243513"/>
          <p14:tracePt t="123350" x="2813050" y="5226050"/>
          <p14:tracePt t="123358" x="2830513" y="5218113"/>
          <p14:tracePt t="123366" x="2863850" y="5200650"/>
          <p14:tracePt t="123376" x="2881313" y="5192713"/>
          <p14:tracePt t="123381" x="2889250" y="5192713"/>
          <p14:tracePt t="123392" x="2914650" y="5175250"/>
          <p14:tracePt t="123397" x="2940050" y="5167313"/>
          <p14:tracePt t="123408" x="2957513" y="5167313"/>
          <p14:tracePt t="123414" x="2965450" y="5167313"/>
          <p14:tracePt t="123422" x="2990850" y="5157788"/>
          <p14:tracePt t="123430" x="3016250" y="5149850"/>
          <p14:tracePt t="123437" x="3041650" y="5149850"/>
          <p14:tracePt t="123445" x="3059113" y="5141913"/>
          <p14:tracePt t="123455" x="3076575" y="5132388"/>
          <p14:tracePt t="123461" x="3084513" y="5124450"/>
          <p14:tracePt t="123471" x="3101975" y="5124450"/>
          <p14:tracePt t="123478" x="3127375" y="5116513"/>
          <p14:tracePt t="123486" x="3144838" y="5116513"/>
          <p14:tracePt t="123494" x="3170238" y="5116513"/>
          <p14:tracePt t="123502" x="3195638" y="5106988"/>
          <p14:tracePt t="123510" x="3228975" y="5106988"/>
          <p14:tracePt t="123518" x="3246438" y="5106988"/>
          <p14:tracePt t="123526" x="3271838" y="5106988"/>
          <p14:tracePt t="123533" x="3289300" y="5106988"/>
          <p14:tracePt t="123543" x="3314700" y="5106988"/>
          <p14:tracePt t="123549" x="3340100" y="5099050"/>
          <p14:tracePt t="123559" x="3365500" y="5099050"/>
          <p14:tracePt t="123566" x="3390900" y="5099050"/>
          <p14:tracePt t="123575" x="3416300" y="5099050"/>
          <p14:tracePt t="123582" x="3449638" y="5099050"/>
          <p14:tracePt t="123592" x="3484563" y="5099050"/>
          <p14:tracePt t="123598" x="3509963" y="5099050"/>
          <p14:tracePt t="123608" x="3535363" y="5099050"/>
          <p14:tracePt t="123614" x="3560763" y="5099050"/>
          <p14:tracePt t="123620" x="3603625" y="5099050"/>
          <p14:tracePt t="123629" x="3619500" y="5099050"/>
          <p14:tracePt t="123637" x="3646488" y="5099050"/>
          <p14:tracePt t="123646" x="3679825" y="5099050"/>
          <p14:tracePt t="123654" x="3697288" y="5099050"/>
          <p14:tracePt t="123661" x="3722688" y="5099050"/>
          <p14:tracePt t="123671" x="3748088" y="5099050"/>
          <p14:tracePt t="123677" x="3756025" y="5099050"/>
          <p14:tracePt t="123685" x="3773488" y="5099050"/>
          <p14:tracePt t="123694" x="3798888" y="5091113"/>
          <p14:tracePt t="123702" x="3806825" y="5091113"/>
          <p14:tracePt t="123710" x="3841750" y="5091113"/>
          <p14:tracePt t="123718" x="3867150" y="5091113"/>
          <p14:tracePt t="123726" x="3900488" y="5091113"/>
          <p14:tracePt t="123734" x="3925888" y="5081588"/>
          <p14:tracePt t="123743" x="3951288" y="5081588"/>
          <p14:tracePt t="123750" x="3986213" y="5081588"/>
          <p14:tracePt t="123760" x="4019550" y="5073650"/>
          <p14:tracePt t="123766" x="4044950" y="5073650"/>
          <p14:tracePt t="123776" x="4079875" y="5073650"/>
          <p14:tracePt t="123781" x="4105275" y="5073650"/>
          <p14:tracePt t="123792" x="4138613" y="5064125"/>
          <p14:tracePt t="123798" x="4156075" y="5064125"/>
          <p14:tracePt t="123808" x="4181475" y="5064125"/>
          <p14:tracePt t="123815" x="4214813" y="5056188"/>
          <p14:tracePt t="123821" x="4232275" y="5056188"/>
          <p14:tracePt t="123831" x="4265613" y="5056188"/>
          <p14:tracePt t="123837" x="4300538" y="5048250"/>
          <p14:tracePt t="123846" x="4333875" y="5048250"/>
          <p14:tracePt t="123853" x="4359275" y="5048250"/>
          <p14:tracePt t="123861" x="4419600" y="5048250"/>
          <p14:tracePt t="123871" x="4460875" y="5048250"/>
          <p14:tracePt t="123877" x="4503738" y="5048250"/>
          <p14:tracePt t="123885" x="4546600" y="5048250"/>
          <p14:tracePt t="123893" x="4589463" y="5048250"/>
          <p14:tracePt t="123902" x="4640263" y="5048250"/>
          <p14:tracePt t="123909" x="4683125" y="5048250"/>
          <p14:tracePt t="123918" x="4724400" y="5048250"/>
          <p14:tracePt t="123926" x="4784725" y="5048250"/>
          <p14:tracePt t="123934" x="4827588" y="5048250"/>
          <p14:tracePt t="123942" x="4868863" y="5048250"/>
          <p14:tracePt t="123950" x="4911725" y="5048250"/>
          <p14:tracePt t="123960" x="4946650" y="5048250"/>
          <p14:tracePt t="123967" x="4987925" y="5048250"/>
          <p14:tracePt t="123976" x="5022850" y="5048250"/>
          <p14:tracePt t="123981" x="5064125" y="5048250"/>
          <p14:tracePt t="123992" x="5091113" y="5048250"/>
          <p14:tracePt t="123998" x="5132388" y="5048250"/>
          <p14:tracePt t="124005" x="5157788" y="5048250"/>
          <p14:tracePt t="124013" x="5183188" y="5056188"/>
          <p14:tracePt t="124020" x="5208588" y="5064125"/>
          <p14:tracePt t="124029" x="5226050" y="5064125"/>
          <p14:tracePt t="124037" x="5243513" y="5064125"/>
          <p14:tracePt t="124046" x="5268913" y="5073650"/>
          <p14:tracePt t="124061" x="5286375" y="5073650"/>
          <p14:tracePt t="124071" x="5294313" y="5073650"/>
          <p14:tracePt t="124078" x="5319713" y="5073650"/>
          <p14:tracePt t="124085" x="5345113" y="5073650"/>
          <p14:tracePt t="124094" x="5362575" y="5073650"/>
          <p14:tracePt t="124102" x="5380038" y="5073650"/>
          <p14:tracePt t="124110" x="5405438" y="5073650"/>
          <p14:tracePt t="124118" x="5413375" y="5073650"/>
          <p14:tracePt t="124126" x="5438775" y="5073650"/>
          <p14:tracePt t="124134" x="5464175" y="5073650"/>
          <p14:tracePt t="124142" x="5481638" y="5073650"/>
          <p14:tracePt t="124149" x="5497513" y="5073650"/>
          <p14:tracePt t="124159" x="5524500" y="5073650"/>
          <p14:tracePt t="124176" x="5540375" y="5073650"/>
          <p14:tracePt t="124181" x="5565775" y="5073650"/>
          <p14:tracePt t="124203" x="5583238" y="5073650"/>
          <p14:tracePt t="124210" x="5591175" y="5073650"/>
          <p14:tracePt t="124213" x="5608638" y="5073650"/>
          <p14:tracePt t="124221" x="5634038" y="5073650"/>
          <p14:tracePt t="124231" x="5651500" y="5073650"/>
          <p14:tracePt t="124237" x="5668963" y="5073650"/>
          <p14:tracePt t="124245" x="5694363" y="5073650"/>
          <p14:tracePt t="124254" x="5710238" y="5073650"/>
          <p14:tracePt t="124261" x="5735638" y="5073650"/>
          <p14:tracePt t="124269" x="5778500" y="5073650"/>
          <p14:tracePt t="124278" x="5813425" y="5073650"/>
          <p14:tracePt t="124285" x="5829300" y="5073650"/>
          <p14:tracePt t="124293" x="5854700" y="5073650"/>
          <p14:tracePt t="124301" x="5897563" y="5073650"/>
          <p14:tracePt t="124310" x="5932488" y="5073650"/>
          <p14:tracePt t="124318" x="5973763" y="5073650"/>
          <p14:tracePt t="124326" x="6016625" y="5073650"/>
          <p14:tracePt t="124334" x="6059488" y="5073650"/>
          <p14:tracePt t="124342" x="6127750" y="5073650"/>
          <p14:tracePt t="124349" x="6178550" y="5073650"/>
          <p14:tracePt t="124359" x="6229350" y="5073650"/>
          <p14:tracePt t="124366" x="6288088" y="5073650"/>
          <p14:tracePt t="124376" x="6348413" y="5091113"/>
          <p14:tracePt t="124382" x="6407150" y="5091113"/>
          <p14:tracePt t="124392" x="6450013" y="5091113"/>
          <p14:tracePt t="124398" x="6510338" y="5099050"/>
          <p14:tracePt t="124406" x="6551613" y="5099050"/>
          <p14:tracePt t="124414" x="6594475" y="5099050"/>
          <p14:tracePt t="124421" x="6645275" y="5106988"/>
          <p14:tracePt t="124430" x="6688138" y="5106988"/>
          <p14:tracePt t="124438" x="6756400" y="5106988"/>
          <p14:tracePt t="124446" x="6789738" y="5106988"/>
          <p14:tracePt t="124454" x="6832600" y="5106988"/>
          <p14:tracePt t="124461" x="6883400" y="5116513"/>
          <p14:tracePt t="124471" x="6908800" y="5116513"/>
          <p14:tracePt t="124478" x="6943725" y="5116513"/>
          <p14:tracePt t="124485" x="6985000" y="5124450"/>
          <p14:tracePt t="124494" x="7045325" y="5132388"/>
          <p14:tracePt t="124502" x="7078663" y="5132388"/>
          <p14:tracePt t="124510" x="7121525" y="5132388"/>
          <p14:tracePt t="124518" x="7180263" y="5132388"/>
          <p14:tracePt t="124527" x="7197725" y="5141913"/>
          <p14:tracePt t="124534" x="7258050" y="5141913"/>
          <p14:tracePt t="124543" x="7283450" y="5141913"/>
          <p14:tracePt t="124550" x="7308850" y="5141913"/>
          <p14:tracePt t="124560" x="7334250" y="5141913"/>
          <p14:tracePt t="124566" x="7350125" y="5141913"/>
          <p14:tracePt t="124576" x="7377113" y="5141913"/>
          <p14:tracePt t="124582" x="7410450" y="5149850"/>
          <p14:tracePt t="124593" x="7435850" y="5149850"/>
          <p14:tracePt t="124597" x="7478713" y="5149850"/>
          <p14:tracePt t="124605" x="7504113" y="5149850"/>
          <p14:tracePt t="124613" x="7546975" y="5149850"/>
          <p14:tracePt t="124621" x="7605713" y="5149850"/>
          <p14:tracePt t="124630" x="7666038" y="5149850"/>
          <p14:tracePt t="124638" x="7724775" y="5149850"/>
          <p14:tracePt t="124646" x="7750175" y="5149850"/>
          <p14:tracePt t="124654" x="7793038" y="5149850"/>
          <p14:tracePt t="124661" x="7826375" y="5149850"/>
          <p14:tracePt t="124669" x="7861300" y="5149850"/>
          <p14:tracePt t="124678" x="7894638" y="5149850"/>
          <p14:tracePt t="124685" x="7902575" y="5149850"/>
          <p14:tracePt t="124694" x="7912100" y="5149850"/>
          <p14:tracePt t="124701" x="7927975" y="5149850"/>
          <p14:tracePt t="124710" x="7937500" y="5149850"/>
          <p14:tracePt t="124717" x="7954963" y="5149850"/>
          <p14:tracePt t="124726" x="7970838" y="5149850"/>
          <p14:tracePt t="124734" x="7996238" y="5149850"/>
          <p14:tracePt t="124742" x="8021638" y="5149850"/>
          <p14:tracePt t="124750" x="8039100" y="5149850"/>
          <p14:tracePt t="124760" x="8056563" y="5149850"/>
          <p14:tracePt t="124766" x="8064500" y="5149850"/>
          <p14:tracePt t="124776" x="8074025" y="5149850"/>
          <p14:tracePt t="124781" x="8081963" y="5149850"/>
          <p14:tracePt t="124808" x="8089900" y="5149850"/>
          <p14:tracePt t="124990" x="8099425" y="5149850"/>
          <p14:tracePt t="124998" x="8107363" y="5149850"/>
          <p14:tracePt t="125007" x="8115300" y="5149850"/>
          <p14:tracePt t="125015" x="8132763" y="5149850"/>
          <p14:tracePt t="125030" x="8150225" y="5157788"/>
          <p14:tracePt t="125045" x="8158163" y="5157788"/>
          <p14:tracePt t="125061" x="8175625" y="5167313"/>
          <p14:tracePt t="125069" x="8183563" y="5167313"/>
          <p14:tracePt t="125086" x="8191500" y="5167313"/>
          <p14:tracePt t="125102" x="8201025" y="5167313"/>
          <p14:tracePt t="125118" x="8201025" y="5175250"/>
          <p14:tracePt t="125166" x="8208963" y="5175250"/>
          <p14:tracePt t="125206" x="8218488" y="5183188"/>
          <p14:tracePt t="125214" x="8226425" y="5192713"/>
          <p14:tracePt t="125220" x="8226425" y="5208588"/>
          <p14:tracePt t="125237" x="8234363" y="5218113"/>
          <p14:tracePt t="125246" x="8243888" y="5218113"/>
          <p14:tracePt t="125255" x="8251825" y="5235575"/>
          <p14:tracePt t="125261" x="8277225" y="5235575"/>
          <p14:tracePt t="125269" x="8294688" y="5235575"/>
          <p14:tracePt t="125279" x="8310563" y="5235575"/>
          <p14:tracePt t="125286" x="8320088" y="5235575"/>
          <p14:tracePt t="125293" x="8335963" y="5235575"/>
          <p14:tracePt t="125317" x="8345488" y="5235575"/>
          <p14:tracePt t="125333" x="8320088" y="5208588"/>
          <p14:tracePt t="125344" x="8277225" y="5175250"/>
          <p14:tracePt t="125606" x="8259763" y="5167313"/>
          <p14:tracePt t="125614" x="8218488" y="5167313"/>
          <p14:tracePt t="125620" x="8191500" y="5157788"/>
          <p14:tracePt t="125630" x="8150225" y="5149850"/>
          <p14:tracePt t="125638" x="8115300" y="5132388"/>
          <p14:tracePt t="125645" x="8081963" y="5124450"/>
          <p14:tracePt t="125655" x="8064500" y="5124450"/>
          <p14:tracePt t="125661" x="8039100" y="5116513"/>
          <p14:tracePt t="125670" x="8021638" y="5116513"/>
          <p14:tracePt t="125678" x="7996238" y="5116513"/>
          <p14:tracePt t="125685" x="7988300" y="5116513"/>
          <p14:tracePt t="125694" x="7980363" y="5116513"/>
          <p14:tracePt t="125701" x="7962900" y="5116513"/>
          <p14:tracePt t="125711" x="7954963" y="5116513"/>
          <p14:tracePt t="125717" x="7927975" y="5124450"/>
          <p14:tracePt t="125727" x="7912100" y="5141913"/>
          <p14:tracePt t="125734" x="7902575" y="5157788"/>
          <p14:tracePt t="125750" x="7902575" y="5183188"/>
          <p14:tracePt t="125760" x="7894638" y="5192713"/>
          <p14:tracePt t="125765" x="7877175" y="5192713"/>
          <p14:tracePt t="125776" x="7861300" y="5192713"/>
          <p14:tracePt t="125782" x="7851775" y="5192713"/>
          <p14:tracePt t="125789" x="7826375" y="5192713"/>
          <p14:tracePt t="125798" x="7818438" y="5192713"/>
          <p14:tracePt t="125805" x="7810500" y="5192713"/>
          <p14:tracePt t="125822" x="7800975" y="5192713"/>
          <p14:tracePt t="125854" x="7793038" y="5192713"/>
          <p14:tracePt t="126662" x="7783513" y="5192713"/>
          <p14:tracePt t="126758" x="7783513" y="5183188"/>
          <p14:tracePt t="126781" x="7793038" y="5175250"/>
          <p14:tracePt t="126798" x="7800975" y="5175250"/>
          <p14:tracePt t="126804" x="7810500" y="5167313"/>
          <p14:tracePt t="126814" x="7810500" y="5157788"/>
          <p14:tracePt t="126829" x="7818438" y="5157788"/>
          <p14:tracePt t="126838" x="7826375" y="5157788"/>
          <p14:tracePt t="126861" x="7835900" y="5149850"/>
          <p14:tracePt t="126982" x="7843838" y="5141913"/>
          <p14:tracePt t="126998" x="7851775" y="5132388"/>
          <p14:tracePt t="127021" x="7851775" y="5116513"/>
          <p14:tracePt t="127031" x="7851775" y="5106988"/>
          <p14:tracePt t="127038" x="7861300" y="5106988"/>
          <p14:tracePt t="127046" x="7869238" y="5081588"/>
          <p14:tracePt t="127053" x="7877175" y="5081588"/>
          <p14:tracePt t="127061" x="7877175" y="5073650"/>
          <p14:tracePt t="127070" x="7886700" y="5064125"/>
          <p14:tracePt t="127077" x="7894638" y="5056188"/>
          <p14:tracePt t="127085" x="7902575" y="5056188"/>
          <p14:tracePt t="127102" x="7902575" y="5048250"/>
          <p14:tracePt t="127111" x="7902575" y="5038725"/>
          <p14:tracePt t="127134" x="7902575" y="5030788"/>
          <p14:tracePt t="127326" x="7902575" y="5056188"/>
          <p14:tracePt t="127334" x="7902575" y="5073650"/>
          <p14:tracePt t="127344" x="7902575" y="5081588"/>
          <p14:tracePt t="127351" x="7902575" y="5099050"/>
          <p14:tracePt t="127360" x="7902575" y="5124450"/>
          <p14:tracePt t="127366" x="7902575" y="5141913"/>
          <p14:tracePt t="127373" x="7912100" y="5157788"/>
          <p14:tracePt t="127381" x="7920038" y="5192713"/>
          <p14:tracePt t="127388" x="7920038" y="5208588"/>
          <p14:tracePt t="127398" x="7927975" y="5235575"/>
          <p14:tracePt t="127405" x="7937500" y="5251450"/>
          <p14:tracePt t="127414" x="7937500" y="5260975"/>
          <p14:tracePt t="127423" x="7945438" y="5286375"/>
          <p14:tracePt t="127431" x="7945438" y="5311775"/>
          <p14:tracePt t="127439" x="7945438" y="5319713"/>
          <p14:tracePt t="127446" x="7954963" y="5345113"/>
          <p14:tracePt t="127453" x="7954963" y="5353050"/>
          <p14:tracePt t="127461" x="7962900" y="5370513"/>
          <p14:tracePt t="127477" x="7962900" y="5387975"/>
          <p14:tracePt t="127495" x="7970838" y="5405438"/>
          <p14:tracePt t="127501" x="7970838" y="5413375"/>
          <p14:tracePt t="127511" x="7970838" y="5421313"/>
          <p14:tracePt t="127518" x="7980363" y="5430838"/>
          <p14:tracePt t="127528" x="7988300" y="5446713"/>
          <p14:tracePt t="127534" x="7988300" y="5456238"/>
          <p14:tracePt t="127544" x="7988300" y="5464175"/>
          <p14:tracePt t="127550" x="7988300" y="5481638"/>
          <p14:tracePt t="127560" x="7996238" y="5489575"/>
          <p14:tracePt t="127566" x="7996238" y="5497513"/>
          <p14:tracePt t="127573" x="8005763" y="5507038"/>
          <p14:tracePt t="127581" x="8021638" y="5524500"/>
          <p14:tracePt t="128206" x="8021638" y="5532438"/>
          <p14:tracePt t="128231" x="8031163" y="5532438"/>
          <p14:tracePt t="128277" x="8039100" y="5514975"/>
          <p14:tracePt t="128333" x="8047038" y="5514975"/>
          <p14:tracePt t="128366" x="8056563" y="5514975"/>
          <p14:tracePt t="128398" x="8064500" y="5507038"/>
          <p14:tracePt t="128414" x="8074025" y="5507038"/>
          <p14:tracePt t="128431" x="8081963" y="5497513"/>
          <p14:tracePt t="128437" x="8089900" y="5489575"/>
          <p14:tracePt t="128461" x="8099425" y="5481638"/>
          <p14:tracePt t="128470" x="8107363" y="5472113"/>
          <p14:tracePt t="128487" x="8107363" y="5464175"/>
          <p14:tracePt t="128502" x="8115300" y="5464175"/>
          <p14:tracePt t="128631" x="8132763" y="5456238"/>
          <p14:tracePt t="128725" x="8140700" y="5456238"/>
          <p14:tracePt t="128744" x="8150225" y="5456238"/>
          <p14:tracePt t="128750" x="8158163" y="5446713"/>
          <p14:tracePt t="128776" x="8175625" y="5438775"/>
          <p14:tracePt t="128805" x="8183563" y="5430838"/>
          <p14:tracePt t="128821" x="8201025" y="5421313"/>
          <p14:tracePt t="128853" x="8208963" y="5421313"/>
          <p14:tracePt t="128861" x="8218488" y="5421313"/>
          <p14:tracePt t="128878" x="8226425" y="5413375"/>
          <p14:tracePt t="128895" x="8226425" y="5405438"/>
          <p14:tracePt t="128912" x="8234363" y="5405438"/>
          <p14:tracePt t="128918" x="8251825" y="5405438"/>
          <p14:tracePt t="128929" x="8251825" y="5395913"/>
          <p14:tracePt t="128934" x="8269288" y="5395913"/>
          <p14:tracePt t="128990" x="8277225" y="5395913"/>
          <p14:tracePt t="128998" x="8294688" y="5395913"/>
          <p14:tracePt t="129006" x="8302625" y="5387975"/>
          <p14:tracePt t="129014" x="8310563" y="5387975"/>
          <p14:tracePt t="129021" x="8328025" y="5380038"/>
          <p14:tracePt t="129030" x="8335963" y="5380038"/>
          <p14:tracePt t="129037" x="8362950" y="5362575"/>
          <p14:tracePt t="129045" x="8370888" y="5362575"/>
          <p14:tracePt t="129054" x="8378825" y="5362575"/>
          <p14:tracePt t="129061" x="8388350" y="5345113"/>
          <p14:tracePt t="129069" x="8396288" y="5337175"/>
          <p14:tracePt t="129095" x="8396288" y="5327650"/>
          <p14:tracePt t="129117" x="8396288" y="5311775"/>
          <p14:tracePt t="129129" x="8404225" y="5311775"/>
          <p14:tracePt t="129133" x="8404225" y="5302250"/>
          <p14:tracePt t="129144" x="8413750" y="5302250"/>
          <p14:tracePt t="129151" x="8429625" y="5286375"/>
          <p14:tracePt t="129156" x="8439150" y="5276850"/>
          <p14:tracePt t="129166" x="8447088" y="5276850"/>
          <p14:tracePt t="129174" x="8455025" y="5268913"/>
          <p14:tracePt t="129181" x="8455025" y="5260975"/>
          <p14:tracePt t="129214" x="8464550" y="5268913"/>
          <p14:tracePt t="129222" x="8447088" y="5294313"/>
          <p14:tracePt t="129230" x="8439150" y="5294313"/>
          <p14:tracePt t="129238" x="8429625" y="5311775"/>
          <p14:tracePt t="129246" x="8413750" y="5327650"/>
          <p14:tracePt t="129254" x="8378825" y="5353050"/>
          <p14:tracePt t="129261" x="8353425" y="5380038"/>
          <p14:tracePt t="129270" x="8335963" y="5395913"/>
          <p14:tracePt t="129279" x="8302625" y="5413375"/>
          <p14:tracePt t="129285" x="8269288" y="5421313"/>
          <p14:tracePt t="129296" x="8259763" y="5430838"/>
          <p14:tracePt t="129301" x="8226425" y="5438775"/>
          <p14:tracePt t="129311" x="8201025" y="5456238"/>
          <p14:tracePt t="129319" x="8191500" y="5464175"/>
          <p14:tracePt t="129330" x="8191500" y="5472113"/>
          <p14:tracePt t="129333" x="8175625" y="5481638"/>
          <p14:tracePt t="129344" x="8166100" y="5497513"/>
          <p14:tracePt t="129350" x="8166100" y="5524500"/>
          <p14:tracePt t="129360" x="8166100" y="5532438"/>
          <p14:tracePt t="129380" x="8150225" y="5565775"/>
          <p14:tracePt t="129381" x="8150225" y="5575300"/>
          <p14:tracePt t="129391" x="8140700" y="5583238"/>
          <p14:tracePt t="129397" x="8124825" y="5600700"/>
          <p14:tracePt t="129406" x="8115300" y="5608638"/>
          <p14:tracePt t="129413" x="8107363" y="5616575"/>
          <p14:tracePt t="129421" x="8081963" y="5616575"/>
          <p14:tracePt t="129430" x="8064500" y="5634038"/>
          <p14:tracePt t="129437" x="8039100" y="5634038"/>
          <p14:tracePt t="129446" x="8013700" y="5634038"/>
          <p14:tracePt t="129453" x="8005763" y="5626100"/>
          <p14:tracePt t="129469" x="7988300" y="5616575"/>
          <p14:tracePt t="129477" x="7980363" y="5608638"/>
          <p14:tracePt t="129494" x="7970838" y="5608638"/>
          <p14:tracePt t="129501" x="7962900" y="5608638"/>
          <p14:tracePt t="129528" x="7954963" y="5608638"/>
          <p14:tracePt t="129560" x="7945438" y="5600700"/>
          <p14:tracePt t="129567" x="7937500" y="5600700"/>
          <p14:tracePt t="129572" x="7937500" y="5591175"/>
          <p14:tracePt t="129589" x="7927975" y="5583238"/>
          <p14:tracePt t="129606" x="7920038" y="5575300"/>
          <p14:tracePt t="129622" x="7920038" y="5557838"/>
          <p14:tracePt t="129638" x="7912100" y="5549900"/>
          <p14:tracePt t="129647" x="7912100" y="5540375"/>
          <p14:tracePt t="129654" x="7902575" y="5532438"/>
          <p14:tracePt t="129670" x="7902575" y="5524500"/>
          <p14:tracePt t="129679" x="7894638" y="5514975"/>
          <p14:tracePt t="129741" x="7894638" y="5507038"/>
          <p14:tracePt t="129766" x="7894638" y="5497513"/>
          <p14:tracePt t="129798" x="7894638" y="5489575"/>
          <p14:tracePt t="129830" x="7894638" y="5481638"/>
          <p14:tracePt t="129845" x="7894638" y="5472113"/>
          <p14:tracePt t="129863" x="7894638" y="5464175"/>
          <p14:tracePt t="129870" x="7894638" y="5456238"/>
          <p14:tracePt t="129879" x="7894638" y="5446713"/>
          <p14:tracePt t="129886" x="7894638" y="5430838"/>
          <p14:tracePt t="129906" x="7894638" y="5413375"/>
          <p14:tracePt t="129913" x="7902575" y="5380038"/>
          <p14:tracePt t="129918" x="7912100" y="5370513"/>
          <p14:tracePt t="129925" x="7920038" y="5353050"/>
          <p14:tracePt t="129933" x="7927975" y="5337175"/>
          <p14:tracePt t="129945" x="7937500" y="5319713"/>
          <p14:tracePt t="129949" x="7954963" y="5311775"/>
          <p14:tracePt t="129956" x="7962900" y="5302250"/>
          <p14:tracePt t="129966" x="7970838" y="5286375"/>
          <p14:tracePt t="129982" x="7988300" y="5268913"/>
          <p14:tracePt t="129990" x="7996238" y="5260975"/>
          <p14:tracePt t="130007" x="7996238" y="5251450"/>
          <p14:tracePt t="130014" x="8005763" y="5243513"/>
          <p14:tracePt t="130038" x="8005763" y="5235575"/>
          <p14:tracePt t="130103" x="8013700" y="5235575"/>
          <p14:tracePt t="130118" x="8013700" y="5226050"/>
          <p14:tracePt t="130127" x="8013700" y="5218113"/>
          <p14:tracePt t="130134" x="8021638" y="5208588"/>
          <p14:tracePt t="130142" x="8021638" y="5200650"/>
          <p14:tracePt t="130149" x="8021638" y="5192713"/>
          <p14:tracePt t="130156" x="8031163" y="5175250"/>
          <p14:tracePt t="130166" x="8039100" y="5167313"/>
          <p14:tracePt t="130173" x="8039100" y="5157788"/>
          <p14:tracePt t="130181" x="8047038" y="5141913"/>
          <p14:tracePt t="130190" x="8064500" y="5124450"/>
          <p14:tracePt t="130197" x="8074025" y="5106988"/>
          <p14:tracePt t="130207" x="8089900" y="5091113"/>
          <p14:tracePt t="130214" x="8107363" y="5064125"/>
          <p14:tracePt t="130221" x="8115300" y="5048250"/>
          <p14:tracePt t="130229" x="8132763" y="5022850"/>
          <p14:tracePt t="130238" x="8150225" y="5013325"/>
          <p14:tracePt t="130246" x="8166100" y="4997450"/>
          <p14:tracePt t="130254" x="8183563" y="4987925"/>
          <p14:tracePt t="130262" x="8218488" y="4972050"/>
          <p14:tracePt t="130271" x="8218488" y="4962525"/>
          <p14:tracePt t="130279" x="8251825" y="4946650"/>
          <p14:tracePt t="130286" x="8259763" y="4946650"/>
          <p14:tracePt t="130296" x="8285163" y="4929188"/>
          <p14:tracePt t="130301" x="8310563" y="4919663"/>
          <p14:tracePt t="130312" x="8335963" y="4903788"/>
          <p14:tracePt t="130317" x="8353425" y="4894263"/>
          <p14:tracePt t="130328" x="8388350" y="4868863"/>
          <p14:tracePt t="130343" x="8421688" y="4843463"/>
          <p14:tracePt t="130349" x="8447088" y="4818063"/>
          <p14:tracePt t="130356" x="8472488" y="4818063"/>
          <p14:tracePt t="130366" x="8489950" y="4802188"/>
          <p14:tracePt t="130373" x="8523288" y="4784725"/>
          <p14:tracePt t="130381" x="8548688" y="4775200"/>
          <p14:tracePt t="130391" x="8583613" y="4749800"/>
          <p14:tracePt t="130397" x="8616950" y="4733925"/>
          <p14:tracePt t="130405" x="8642350" y="4716463"/>
          <p14:tracePt t="130413" x="8702675" y="4683125"/>
          <p14:tracePt t="130421" x="8753475" y="4657725"/>
          <p14:tracePt t="130430" x="8812213" y="4630738"/>
          <p14:tracePt t="130438" x="8872538" y="4589463"/>
          <p14:tracePt t="130445" x="8948738" y="4564063"/>
          <p14:tracePt t="130454" x="8999538" y="4529138"/>
          <p14:tracePt t="130462" x="9067800" y="4495800"/>
          <p14:tracePt t="130469" x="9126538" y="4470400"/>
          <p14:tracePt t="131015" x="8583613" y="4095750"/>
          <p14:tracePt t="131021" x="8226425" y="4146550"/>
          <p14:tracePt t="131030" x="7937500" y="4232275"/>
          <p14:tracePt t="131038" x="7758113" y="4291013"/>
          <p14:tracePt t="131046" x="7504113" y="4333875"/>
          <p14:tracePt t="131054" x="7377113" y="4351338"/>
          <p14:tracePt t="131062" x="7248525" y="4359275"/>
          <p14:tracePt t="131070" x="7146925" y="4359275"/>
          <p14:tracePt t="131079" x="7061200" y="4368800"/>
          <p14:tracePt t="131086" x="7002463" y="4368800"/>
          <p14:tracePt t="131096" x="6934200" y="4384675"/>
          <p14:tracePt t="131102" x="6858000" y="4402138"/>
          <p14:tracePt t="131112" x="6824663" y="4402138"/>
          <p14:tracePt t="131118" x="6781800" y="4402138"/>
          <p14:tracePt t="131128" x="6756400" y="4410075"/>
          <p14:tracePt t="131134" x="6688138" y="4435475"/>
          <p14:tracePt t="131141" x="6637338" y="4435475"/>
          <p14:tracePt t="131149" x="6586538" y="4445000"/>
          <p14:tracePt t="131157" x="6543675" y="4445000"/>
          <p14:tracePt t="131165" x="6500813" y="4452938"/>
          <p14:tracePt t="131174" x="6475413" y="4460875"/>
          <p14:tracePt t="131181" x="6457950" y="4460875"/>
          <p14:tracePt t="131192" x="6450013" y="4460875"/>
          <p14:tracePt t="131230" x="6442075" y="4460875"/>
          <p14:tracePt t="131534" x="6432550" y="4460875"/>
          <p14:tracePt t="131551" x="6432550" y="4470400"/>
          <p14:tracePt t="131693" x="6432550" y="4486275"/>
          <p14:tracePt t="131734" x="6442075" y="4495800"/>
          <p14:tracePt t="131926" x="6442075" y="4503738"/>
          <p14:tracePt t="131957" x="6442075" y="4521200"/>
          <p14:tracePt t="131973" x="6442075" y="4529138"/>
          <p14:tracePt t="131981" x="6442075" y="4538663"/>
          <p14:tracePt t="131989" x="6432550" y="4554538"/>
          <p14:tracePt t="132014" x="6432550" y="4564063"/>
          <p14:tracePt t="132118" x="6432550" y="4572000"/>
          <p14:tracePt t="132135" x="6432550" y="4579938"/>
          <p14:tracePt t="132166" x="6432550" y="4589463"/>
          <p14:tracePt t="132246" x="6442075" y="4605338"/>
          <p14:tracePt t="132254" x="6450013" y="4605338"/>
          <p14:tracePt t="132263" x="6457950" y="4614863"/>
          <p14:tracePt t="132270" x="6457950" y="4622800"/>
          <p14:tracePt t="132280" x="6467475" y="4630738"/>
          <p14:tracePt t="132285" x="6492875" y="4630738"/>
          <p14:tracePt t="132296" x="6500813" y="4640263"/>
          <p14:tracePt t="132302" x="6526213" y="4657725"/>
          <p14:tracePt t="132313" x="6543675" y="4665663"/>
          <p14:tracePt t="132318" x="6577013" y="4683125"/>
          <p14:tracePt t="132325" x="6586538" y="4691063"/>
          <p14:tracePt t="132333" x="6602413" y="4708525"/>
          <p14:tracePt t="132341" x="6637338" y="4724400"/>
          <p14:tracePt t="132350" x="6645275" y="4724400"/>
          <p14:tracePt t="132358" x="6654800" y="4733925"/>
          <p14:tracePt t="132365" x="6670675" y="4733925"/>
          <p14:tracePt t="132375" x="6680200" y="4741863"/>
          <p14:tracePt t="132389" x="6688138" y="4741863"/>
          <p14:tracePt t="132397" x="6713538" y="4741863"/>
          <p14:tracePt t="132405" x="6731000" y="4741863"/>
          <p14:tracePt t="132414" x="6746875" y="4741863"/>
          <p14:tracePt t="132421" x="6781800" y="4741863"/>
          <p14:tracePt t="132429" x="6815138" y="4741863"/>
          <p14:tracePt t="132439" x="6865938" y="4741863"/>
          <p14:tracePt t="132446" x="6908800" y="4741863"/>
          <p14:tracePt t="132454" x="6969125" y="4741863"/>
          <p14:tracePt t="132463" x="7010400" y="4749800"/>
          <p14:tracePt t="132469" x="7070725" y="4749800"/>
          <p14:tracePt t="132480" x="7129463" y="4749800"/>
          <p14:tracePt t="132486" x="7164388" y="4759325"/>
          <p14:tracePt t="132496" x="7180263" y="4759325"/>
          <p14:tracePt t="132502" x="7223125" y="4759325"/>
          <p14:tracePt t="132510" x="7248525" y="4759325"/>
          <p14:tracePt t="132518" x="7273925" y="4759325"/>
          <p14:tracePt t="132525" x="7291388" y="4759325"/>
          <p14:tracePt t="132534" x="7316788" y="4767263"/>
          <p14:tracePt t="132541" x="7334250" y="4767263"/>
          <p14:tracePt t="132550" x="7342188" y="4767263"/>
          <p14:tracePt t="132558" x="7367588" y="4767263"/>
          <p14:tracePt t="132566" x="7385050" y="4767263"/>
          <p14:tracePt t="132576" x="7402513" y="4767263"/>
          <p14:tracePt t="132582" x="7427913" y="4767263"/>
          <p14:tracePt t="132589" x="7443788" y="4767263"/>
          <p14:tracePt t="132599" x="7461250" y="4767263"/>
          <p14:tracePt t="132606" x="7478713" y="4759325"/>
          <p14:tracePt t="132614" x="7504113" y="4749800"/>
          <p14:tracePt t="132621" x="7529513" y="4741863"/>
          <p14:tracePt t="132630" x="7572375" y="4733925"/>
          <p14:tracePt t="132638" x="7588250" y="4724400"/>
          <p14:tracePt t="132646" x="7613650" y="4716463"/>
          <p14:tracePt t="132654" x="7648575" y="4708525"/>
          <p14:tracePt t="132663" x="7673975" y="4699000"/>
          <p14:tracePt t="132670" x="7724775" y="4691063"/>
          <p14:tracePt t="132680" x="7758113" y="4673600"/>
          <p14:tracePt t="132686" x="7793038" y="4673600"/>
          <p14:tracePt t="132696" x="7826375" y="4665663"/>
          <p14:tracePt t="132702" x="7877175" y="4648200"/>
          <p14:tracePt t="132712" x="7894638" y="4648200"/>
          <p14:tracePt t="132718" x="7937500" y="4640263"/>
          <p14:tracePt t="132724" x="7970838" y="4630738"/>
          <p14:tracePt t="132734" x="7996238" y="4630738"/>
          <p14:tracePt t="132741" x="8021638" y="4630738"/>
          <p14:tracePt t="132750" x="8047038" y="4622800"/>
          <p14:tracePt t="132758" x="8074025" y="4622800"/>
          <p14:tracePt t="132766" x="8107363" y="4622800"/>
          <p14:tracePt t="132774" x="8132763" y="4622800"/>
          <p14:tracePt t="132781" x="8140700" y="4622800"/>
          <p14:tracePt t="132789" x="8166100" y="4622800"/>
          <p14:tracePt t="132798" x="8175625" y="4622800"/>
          <p14:tracePt t="132806" x="8183563" y="4622800"/>
          <p14:tracePt t="132813" x="8191500" y="4622800"/>
          <p14:tracePt t="132822" x="8201025" y="4622800"/>
          <p14:tracePt t="132831" x="8208963" y="4622800"/>
          <p14:tracePt t="132846" x="8218488" y="4622800"/>
          <p14:tracePt t="132854" x="8218488" y="4630738"/>
          <p14:tracePt t="132879" x="8226425" y="4630738"/>
          <p14:tracePt t="132895" x="8234363" y="4630738"/>
          <p14:tracePt t="132901" x="8243888" y="4630738"/>
          <p14:tracePt t="132918" x="8259763" y="4630738"/>
          <p14:tracePt t="132934" x="8277225" y="4630738"/>
          <p14:tracePt t="132942" x="8285163" y="4630738"/>
          <p14:tracePt t="132958" x="8294688" y="4630738"/>
          <p14:tracePt t="132966" x="8310563" y="4630738"/>
          <p14:tracePt t="132981" x="8320088" y="4630738"/>
          <p14:tracePt t="132998" x="8328025" y="4630738"/>
          <p14:tracePt t="133022" x="8335963" y="4630738"/>
          <p14:tracePt t="133038" x="8353425" y="4630738"/>
          <p14:tracePt t="133070" x="8362950" y="4630738"/>
          <p14:tracePt t="133086" x="8370888" y="4630738"/>
          <p14:tracePt t="133102" x="8378825" y="4630738"/>
          <p14:tracePt t="133117" x="8388350" y="4630738"/>
          <p14:tracePt t="133134" x="8404225" y="4630738"/>
          <p14:tracePt t="133150" x="8421688" y="4630738"/>
          <p14:tracePt t="133166" x="8439150" y="4630738"/>
          <p14:tracePt t="133173" x="8447088" y="4630738"/>
          <p14:tracePt t="133189" x="8455025" y="4630738"/>
          <p14:tracePt t="133198" x="8464550" y="4630738"/>
          <p14:tracePt t="133221" x="8472488" y="4630738"/>
          <p14:tracePt t="133239" x="8480425" y="4630738"/>
          <p14:tracePt t="133269" x="8497888" y="4630738"/>
          <p14:tracePt t="133296" x="8507413" y="4630738"/>
          <p14:tracePt t="133312" x="8515350" y="4630738"/>
          <p14:tracePt t="133470" x="8532813" y="4630738"/>
          <p14:tracePt t="133478" x="8540750" y="4630738"/>
          <p14:tracePt t="133551" x="8558213" y="4630738"/>
          <p14:tracePt t="133566" x="8566150" y="4630738"/>
          <p14:tracePt t="133582" x="8574088" y="4640263"/>
          <p14:tracePt t="133589" x="8591550" y="4640263"/>
          <p14:tracePt t="133614" x="8609013" y="4640263"/>
          <p14:tracePt t="133622" x="8616950" y="4640263"/>
          <p14:tracePt t="133630" x="8624888" y="4640263"/>
          <p14:tracePt t="133647" x="8634413" y="4640263"/>
          <p14:tracePt t="133670" x="8642350" y="4640263"/>
          <p14:tracePt t="133886" x="8651875" y="4640263"/>
          <p14:tracePt t="133902" x="8659813" y="4640263"/>
          <p14:tracePt t="133918" x="8667750" y="4640263"/>
          <p14:tracePt t="133924" x="8685213" y="4640263"/>
          <p14:tracePt t="133934" x="8693150" y="4640263"/>
          <p14:tracePt t="133941" x="8710613" y="4640263"/>
          <p14:tracePt t="133950" x="8718550" y="4640263"/>
          <p14:tracePt t="133958" x="8736013" y="4640263"/>
          <p14:tracePt t="133966" x="8753475" y="4640263"/>
          <p14:tracePt t="133973" x="8761413" y="4640263"/>
          <p14:tracePt t="133981" x="8796338" y="4640263"/>
          <p14:tracePt t="133990" x="8804275" y="4640263"/>
          <p14:tracePt t="133998" x="8829675" y="4640263"/>
          <p14:tracePt t="134005" x="8855075" y="4640263"/>
          <p14:tracePt t="134013" x="8863013" y="4640263"/>
          <p14:tracePt t="134021" x="8888413" y="4640263"/>
          <p14:tracePt t="134031" x="8923338" y="4640263"/>
          <p14:tracePt t="134038" x="8940800" y="4640263"/>
          <p14:tracePt t="134047" x="8974138" y="4640263"/>
          <p14:tracePt t="134054" x="8999538" y="4640263"/>
          <p14:tracePt t="134064" x="9032875" y="4640263"/>
          <p14:tracePt t="134070" x="9050338" y="4640263"/>
          <p14:tracePt t="134080" x="9085263" y="4640263"/>
          <p14:tracePt t="134086" x="9126538" y="4640263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B412D0F6-C764-48F2-B3A3-3F10E1B14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E209F-4886-45D7-A9B6-A70DB56E2DE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87FC25B-F27A-42C2-B851-29E55140073D}"/>
              </a:ext>
            </a:extLst>
          </p:cNvPr>
          <p:cNvSpPr txBox="1">
            <a:spLocks/>
          </p:cNvSpPr>
          <p:nvPr/>
        </p:nvSpPr>
        <p:spPr>
          <a:xfrm>
            <a:off x="366539" y="198438"/>
            <a:ext cx="5645622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 </a:t>
            </a:r>
            <a:r>
              <a:rPr kumimoji="0"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결정표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0AF977-5422-4A5D-956F-239807C0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" y="1052513"/>
            <a:ext cx="4012753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의사결정표 사례 연구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2)</a:t>
            </a:r>
            <a:endParaRPr kumimoji="0"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08D7DF0-BF3B-4183-87A0-63D066B33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6000750"/>
            <a:ext cx="20605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참고 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의사 결정도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058BD2-5B48-42F3-AD09-4BAD4A8F68A0}"/>
              </a:ext>
            </a:extLst>
          </p:cNvPr>
          <p:cNvSpPr/>
          <p:nvPr/>
        </p:nvSpPr>
        <p:spPr>
          <a:xfrm>
            <a:off x="4092575" y="1725613"/>
            <a:ext cx="1655763" cy="28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좌석 과반수 이상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9F7B-FA4F-4DD9-8DAF-190E0BCE8578}"/>
              </a:ext>
            </a:extLst>
          </p:cNvPr>
          <p:cNvSpPr/>
          <p:nvPr/>
        </p:nvSpPr>
        <p:spPr>
          <a:xfrm>
            <a:off x="4087813" y="2781300"/>
            <a:ext cx="1655762" cy="2873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좌석 과반수 이하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B131-7474-4791-872B-95361C25A003}"/>
              </a:ext>
            </a:extLst>
          </p:cNvPr>
          <p:cNvSpPr/>
          <p:nvPr/>
        </p:nvSpPr>
        <p:spPr>
          <a:xfrm>
            <a:off x="4087813" y="3933825"/>
            <a:ext cx="1655762" cy="2873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좌석 과반수 이상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2544EB-880E-4463-9015-43D3E2F72087}"/>
              </a:ext>
            </a:extLst>
          </p:cNvPr>
          <p:cNvSpPr/>
          <p:nvPr/>
        </p:nvSpPr>
        <p:spPr>
          <a:xfrm>
            <a:off x="4092575" y="5084763"/>
            <a:ext cx="1655763" cy="2889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좌석 과반수 이하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2D0F3C-94F5-4622-B1BB-94FC85111035}"/>
              </a:ext>
            </a:extLst>
          </p:cNvPr>
          <p:cNvSpPr/>
          <p:nvPr/>
        </p:nvSpPr>
        <p:spPr>
          <a:xfrm>
            <a:off x="6227763" y="1436688"/>
            <a:ext cx="792162" cy="2889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국내선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4A5A0-59C1-4C4A-977D-8CEA5B3A03B0}"/>
              </a:ext>
            </a:extLst>
          </p:cNvPr>
          <p:cNvSpPr/>
          <p:nvPr/>
        </p:nvSpPr>
        <p:spPr>
          <a:xfrm>
            <a:off x="7153275" y="1436688"/>
            <a:ext cx="1655763" cy="2889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기내식  칵테일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25F0BA-870B-4321-A3F6-B9DF107148CA}"/>
              </a:ext>
            </a:extLst>
          </p:cNvPr>
          <p:cNvSpPr/>
          <p:nvPr/>
        </p:nvSpPr>
        <p:spPr>
          <a:xfrm>
            <a:off x="2444750" y="2187575"/>
            <a:ext cx="1192213" cy="2889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$350 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1DAB1E-AC8F-4D59-B558-80F2349A3D0D}"/>
              </a:ext>
            </a:extLst>
          </p:cNvPr>
          <p:cNvSpPr/>
          <p:nvPr/>
        </p:nvSpPr>
        <p:spPr>
          <a:xfrm>
            <a:off x="2443163" y="4437063"/>
            <a:ext cx="1192212" cy="28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$350 </a:t>
            </a:r>
            <a:r>
              <a:rPr lang="ko-KR" altLang="en-US" sz="1400" b="1" dirty="0">
                <a:solidFill>
                  <a:schemeClr val="tx1"/>
                </a:solidFill>
              </a:rPr>
              <a:t>이하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3F74EA-200A-472A-88B1-25BA893DEC56}"/>
              </a:ext>
            </a:extLst>
          </p:cNvPr>
          <p:cNvSpPr/>
          <p:nvPr/>
        </p:nvSpPr>
        <p:spPr>
          <a:xfrm>
            <a:off x="900113" y="3357563"/>
            <a:ext cx="1192212" cy="28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기내 서비스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1D897B-A11E-479A-8D3E-4B85FA413B4B}"/>
              </a:ext>
            </a:extLst>
          </p:cNvPr>
          <p:cNvSpPr/>
          <p:nvPr/>
        </p:nvSpPr>
        <p:spPr>
          <a:xfrm>
            <a:off x="6227763" y="2012950"/>
            <a:ext cx="792162" cy="2889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국제선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D7996C-6643-4E66-8F6F-D8AC98796AF8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5748338" y="1581150"/>
            <a:ext cx="479425" cy="2873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A1371E-3B62-45EB-80FF-49175F54A2A8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5748338" y="1868488"/>
            <a:ext cx="479425" cy="2889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AB46B9-B954-4D8E-92F9-B65CBE3348A8}"/>
              </a:ext>
            </a:extLst>
          </p:cNvPr>
          <p:cNvSpPr/>
          <p:nvPr/>
        </p:nvSpPr>
        <p:spPr>
          <a:xfrm>
            <a:off x="6227763" y="4797425"/>
            <a:ext cx="792162" cy="2873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국내선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F91EC0-96B8-4604-BBD3-3B2768463BBC}"/>
              </a:ext>
            </a:extLst>
          </p:cNvPr>
          <p:cNvSpPr/>
          <p:nvPr/>
        </p:nvSpPr>
        <p:spPr>
          <a:xfrm>
            <a:off x="6227763" y="5373688"/>
            <a:ext cx="792162" cy="28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국제선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EB4939-364A-4DA4-8958-91B6DA2C4883}"/>
              </a:ext>
            </a:extLst>
          </p:cNvPr>
          <p:cNvCxnSpPr>
            <a:endCxn id="21" idx="1"/>
          </p:cNvCxnSpPr>
          <p:nvPr/>
        </p:nvCxnSpPr>
        <p:spPr>
          <a:xfrm flipV="1">
            <a:off x="5748338" y="4941888"/>
            <a:ext cx="479425" cy="2873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757FB9-069F-4ADC-B49C-9B8F2F6D5E73}"/>
              </a:ext>
            </a:extLst>
          </p:cNvPr>
          <p:cNvCxnSpPr>
            <a:endCxn id="22" idx="1"/>
          </p:cNvCxnSpPr>
          <p:nvPr/>
        </p:nvCxnSpPr>
        <p:spPr>
          <a:xfrm>
            <a:off x="5748338" y="5229225"/>
            <a:ext cx="479425" cy="2873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93DC6-01A8-4245-80B4-530FDB4B73C0}"/>
              </a:ext>
            </a:extLst>
          </p:cNvPr>
          <p:cNvSpPr/>
          <p:nvPr/>
        </p:nvSpPr>
        <p:spPr>
          <a:xfrm>
            <a:off x="6227763" y="3651250"/>
            <a:ext cx="792162" cy="2873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국내선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D9C890-7863-42CB-B924-810133A9D02D}"/>
              </a:ext>
            </a:extLst>
          </p:cNvPr>
          <p:cNvSpPr/>
          <p:nvPr/>
        </p:nvSpPr>
        <p:spPr>
          <a:xfrm>
            <a:off x="6227763" y="4227513"/>
            <a:ext cx="792162" cy="28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국제선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278607F-4CAD-4574-A9E7-78EAD1993E75}"/>
              </a:ext>
            </a:extLst>
          </p:cNvPr>
          <p:cNvCxnSpPr>
            <a:endCxn id="25" idx="1"/>
          </p:cNvCxnSpPr>
          <p:nvPr/>
        </p:nvCxnSpPr>
        <p:spPr>
          <a:xfrm flipV="1">
            <a:off x="5748338" y="3794125"/>
            <a:ext cx="479425" cy="2889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C31AB2-6023-473A-8CFB-70503CA6B034}"/>
              </a:ext>
            </a:extLst>
          </p:cNvPr>
          <p:cNvCxnSpPr>
            <a:endCxn id="26" idx="1"/>
          </p:cNvCxnSpPr>
          <p:nvPr/>
        </p:nvCxnSpPr>
        <p:spPr>
          <a:xfrm>
            <a:off x="5748338" y="4083050"/>
            <a:ext cx="479425" cy="2873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1AD343-4F28-40E4-B7F5-9E1D92548F24}"/>
              </a:ext>
            </a:extLst>
          </p:cNvPr>
          <p:cNvSpPr/>
          <p:nvPr/>
        </p:nvSpPr>
        <p:spPr>
          <a:xfrm>
            <a:off x="6229350" y="2492375"/>
            <a:ext cx="792163" cy="2889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국내선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85162A-6B5E-47A5-B665-EAC22CA21658}"/>
              </a:ext>
            </a:extLst>
          </p:cNvPr>
          <p:cNvSpPr/>
          <p:nvPr/>
        </p:nvSpPr>
        <p:spPr>
          <a:xfrm>
            <a:off x="6229350" y="3068638"/>
            <a:ext cx="792163" cy="2889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국제선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017FE7-93F7-4E7B-AE98-50390225BE3E}"/>
              </a:ext>
            </a:extLst>
          </p:cNvPr>
          <p:cNvCxnSpPr>
            <a:endCxn id="29" idx="1"/>
          </p:cNvCxnSpPr>
          <p:nvPr/>
        </p:nvCxnSpPr>
        <p:spPr>
          <a:xfrm flipV="1">
            <a:off x="5749925" y="2636838"/>
            <a:ext cx="479425" cy="2873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2A5F7CE-4301-4027-902E-97BB68EB2B38}"/>
              </a:ext>
            </a:extLst>
          </p:cNvPr>
          <p:cNvCxnSpPr>
            <a:endCxn id="30" idx="1"/>
          </p:cNvCxnSpPr>
          <p:nvPr/>
        </p:nvCxnSpPr>
        <p:spPr>
          <a:xfrm>
            <a:off x="5749925" y="2924175"/>
            <a:ext cx="479425" cy="2889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125C62-1D72-42D2-A9F2-E1B2226377AD}"/>
              </a:ext>
            </a:extLst>
          </p:cNvPr>
          <p:cNvSpPr/>
          <p:nvPr/>
        </p:nvSpPr>
        <p:spPr>
          <a:xfrm>
            <a:off x="7164388" y="2012950"/>
            <a:ext cx="1655762" cy="2889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기내식  칵테일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CAA36E-A1E5-49A7-9B42-CC9D8E967C81}"/>
              </a:ext>
            </a:extLst>
          </p:cNvPr>
          <p:cNvSpPr/>
          <p:nvPr/>
        </p:nvSpPr>
        <p:spPr>
          <a:xfrm>
            <a:off x="7153275" y="2492375"/>
            <a:ext cx="1655763" cy="2889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    X   </a:t>
            </a:r>
            <a:r>
              <a:rPr lang="ko-KR" altLang="en-US" sz="1400" b="1" dirty="0">
                <a:solidFill>
                  <a:schemeClr val="tx1"/>
                </a:solidFill>
              </a:rPr>
              <a:t>  칵테일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6CE66F-D987-4C50-8324-221141A13714}"/>
              </a:ext>
            </a:extLst>
          </p:cNvPr>
          <p:cNvSpPr/>
          <p:nvPr/>
        </p:nvSpPr>
        <p:spPr>
          <a:xfrm>
            <a:off x="7153275" y="3644900"/>
            <a:ext cx="1655763" cy="2889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    X </a:t>
            </a:r>
            <a:r>
              <a:rPr lang="ko-KR" altLang="en-US" sz="1400" b="1" dirty="0">
                <a:solidFill>
                  <a:schemeClr val="tx1"/>
                </a:solidFill>
              </a:rPr>
              <a:t>    칵테일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BC312-53D1-4523-97B1-4531662C2C6C}"/>
              </a:ext>
            </a:extLst>
          </p:cNvPr>
          <p:cNvSpPr/>
          <p:nvPr/>
        </p:nvSpPr>
        <p:spPr>
          <a:xfrm>
            <a:off x="7153275" y="3068638"/>
            <a:ext cx="1655763" cy="2889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기내식  칵테일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AD6DF7-153B-4B4F-8D4A-F31855C14D0C}"/>
              </a:ext>
            </a:extLst>
          </p:cNvPr>
          <p:cNvSpPr/>
          <p:nvPr/>
        </p:nvSpPr>
        <p:spPr>
          <a:xfrm>
            <a:off x="7153275" y="4227513"/>
            <a:ext cx="1655763" cy="287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기내식  칵테일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D4B295-4609-43B4-A6AB-0842EE08F255}"/>
              </a:ext>
            </a:extLst>
          </p:cNvPr>
          <p:cNvSpPr/>
          <p:nvPr/>
        </p:nvSpPr>
        <p:spPr>
          <a:xfrm>
            <a:off x="7153275" y="4799013"/>
            <a:ext cx="1655763" cy="287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    X           </a:t>
            </a:r>
            <a:r>
              <a:rPr lang="en-US" altLang="ko-KR" sz="1400" b="1" dirty="0" err="1">
                <a:solidFill>
                  <a:schemeClr val="tx1"/>
                </a:solidFill>
              </a:rPr>
              <a:t>X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0CD094-6CCE-45AD-A1DC-89DCF809F11B}"/>
              </a:ext>
            </a:extLst>
          </p:cNvPr>
          <p:cNvSpPr/>
          <p:nvPr/>
        </p:nvSpPr>
        <p:spPr>
          <a:xfrm>
            <a:off x="7153275" y="5373688"/>
            <a:ext cx="1655763" cy="287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기내식        </a:t>
            </a:r>
            <a:r>
              <a:rPr lang="en-US" altLang="ko-KR" sz="1400" b="1" dirty="0">
                <a:solidFill>
                  <a:schemeClr val="tx1"/>
                </a:solidFill>
              </a:rPr>
              <a:t>X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131239E-75A1-4264-9BC8-2B33541F7F72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2092325" y="2332038"/>
            <a:ext cx="352425" cy="116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73075DB-4ED1-4987-8E9D-F6406F9E9210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2092325" y="3500438"/>
            <a:ext cx="350838" cy="108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F262375-03E9-439F-9CA5-814B3A540A82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3636963" y="1868488"/>
            <a:ext cx="455612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6FCB595-5666-4BCE-8073-057D82BB35CB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3636963" y="2332038"/>
            <a:ext cx="450850" cy="592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C4D0680-0611-47C1-A099-CEE2ED3FBA5D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3635375" y="4076700"/>
            <a:ext cx="452438" cy="50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E24B92-3272-4BC1-ADF7-DCC151643B84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3635375" y="4581525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24"/>
    </mc:Choice>
    <mc:Fallback xmlns="">
      <p:transition spd="slow" advTm="96024"/>
    </mc:Fallback>
  </mc:AlternateContent>
  <p:extLst>
    <p:ext uri="{3A86A75C-4F4B-4683-9AE1-C65F6400EC91}">
      <p14:laserTraceLst xmlns:p14="http://schemas.microsoft.com/office/powerpoint/2010/main">
        <p14:tracePtLst>
          <p14:tracePt t="956" x="8872538" y="3552825"/>
          <p14:tracePt t="962" x="8667750" y="3552825"/>
          <p14:tracePt t="970" x="8439150" y="3552825"/>
          <p14:tracePt t="979" x="8259763" y="3552825"/>
          <p14:tracePt t="987" x="8031163" y="3552825"/>
          <p14:tracePt t="996" x="7800975" y="3552825"/>
          <p14:tracePt t="1003" x="7597775" y="3552825"/>
          <p14:tracePt t="1011" x="7478713" y="3535363"/>
          <p14:tracePt t="1019" x="7350125" y="3492500"/>
          <p14:tracePt t="1026" x="7258050" y="3459163"/>
          <p14:tracePt t="1036" x="7197725" y="3459163"/>
          <p14:tracePt t="1043" x="7104063" y="3459163"/>
          <p14:tracePt t="1050" x="7061200" y="3459163"/>
          <p14:tracePt t="1058" x="6994525" y="3433763"/>
          <p14:tracePt t="1068" x="6926263" y="3424238"/>
          <p14:tracePt t="1074" x="6824663" y="3424238"/>
          <p14:tracePt t="1084" x="6815138" y="3424238"/>
          <p14:tracePt t="1531" x="6815138" y="3416300"/>
          <p14:tracePt t="1539" x="6799263" y="3416300"/>
          <p14:tracePt t="1548" x="6731000" y="3424238"/>
          <p14:tracePt t="1555" x="6688138" y="3424238"/>
          <p14:tracePt t="1564" x="6627813" y="3424238"/>
          <p14:tracePt t="1570" x="6543675" y="3424238"/>
          <p14:tracePt t="1582" x="6483350" y="3424238"/>
          <p14:tracePt t="1587" x="6424613" y="3424238"/>
          <p14:tracePt t="1597" x="6391275" y="3424238"/>
          <p14:tracePt t="1602" x="6348413" y="3433763"/>
          <p14:tracePt t="1611" x="6305550" y="3441700"/>
          <p14:tracePt t="1618" x="6272213" y="3441700"/>
          <p14:tracePt t="1627" x="6229350" y="3441700"/>
          <p14:tracePt t="1635" x="6194425" y="3441700"/>
          <p14:tracePt t="1643" x="6143625" y="3441700"/>
          <p14:tracePt t="1652" x="6076950" y="3441700"/>
          <p14:tracePt t="1659" x="5999163" y="3441700"/>
          <p14:tracePt t="1668" x="5940425" y="3441700"/>
          <p14:tracePt t="1675" x="5889625" y="3441700"/>
          <p14:tracePt t="1685" x="5854700" y="3449638"/>
          <p14:tracePt t="1690" x="5803900" y="3459163"/>
          <p14:tracePt t="1700" x="5770563" y="3467100"/>
          <p14:tracePt t="1707" x="5727700" y="3475038"/>
          <p14:tracePt t="1717" x="5684838" y="3484563"/>
          <p14:tracePt t="1722" x="5634038" y="3484563"/>
          <p14:tracePt t="1733" x="5591175" y="3492500"/>
          <p14:tracePt t="1739" x="5549900" y="3492500"/>
          <p14:tracePt t="1746" x="5507038" y="3492500"/>
          <p14:tracePt t="1754" x="5464175" y="3492500"/>
          <p14:tracePt t="1763" x="5430838" y="3492500"/>
          <p14:tracePt t="1771" x="5387975" y="3492500"/>
          <p14:tracePt t="1781" x="5353050" y="3492500"/>
          <p14:tracePt t="1787" x="5311775" y="3492500"/>
          <p14:tracePt t="1797" x="5268913" y="3492500"/>
          <p14:tracePt t="1802" x="5235575" y="3484563"/>
          <p14:tracePt t="1811" x="5208588" y="3484563"/>
          <p14:tracePt t="1819" x="5192713" y="3484563"/>
          <p14:tracePt t="1827" x="5167313" y="3475038"/>
          <p14:tracePt t="1835" x="5141913" y="3475038"/>
          <p14:tracePt t="1843" x="5124450" y="3475038"/>
          <p14:tracePt t="1851" x="5099050" y="3475038"/>
          <p14:tracePt t="1859" x="5073650" y="3475038"/>
          <p14:tracePt t="1868" x="5038725" y="3475038"/>
          <p14:tracePt t="1875" x="5013325" y="3475038"/>
          <p14:tracePt t="1895" x="4979988" y="3475038"/>
          <p14:tracePt t="1923" x="4972050" y="3475038"/>
          <p14:tracePt t="1933" x="4946650" y="3475038"/>
          <p14:tracePt t="1939" x="4911725" y="3475038"/>
          <p14:tracePt t="1947" x="4868863" y="3475038"/>
          <p14:tracePt t="1955" x="4827588" y="3475038"/>
          <p14:tracePt t="1964" x="4784725" y="3475038"/>
          <p14:tracePt t="1970" x="4724400" y="3475038"/>
          <p14:tracePt t="1980" x="4683125" y="3475038"/>
          <p14:tracePt t="1986" x="4622800" y="3475038"/>
          <p14:tracePt t="1998" x="4554538" y="3475038"/>
          <p14:tracePt t="2003" x="4495800" y="3475038"/>
          <p14:tracePt t="2011" x="4394200" y="3467100"/>
          <p14:tracePt t="2019" x="4300538" y="3467100"/>
          <p14:tracePt t="2027" x="4197350" y="3459163"/>
          <p14:tracePt t="2035" x="4044950" y="3441700"/>
          <p14:tracePt t="2042" x="3892550" y="3441700"/>
          <p14:tracePt t="2051" x="3773488" y="3441700"/>
          <p14:tracePt t="2059" x="3662363" y="3441700"/>
          <p14:tracePt t="2069" x="3552825" y="3441700"/>
          <p14:tracePt t="2075" x="3449638" y="3441700"/>
          <p14:tracePt t="2085" x="3382963" y="3441700"/>
          <p14:tracePt t="2091" x="3348038" y="3424238"/>
          <p14:tracePt t="2101" x="3279775" y="3398838"/>
          <p14:tracePt t="2107" x="3254375" y="3382963"/>
          <p14:tracePt t="2117" x="3254375" y="3365500"/>
          <p14:tracePt t="2122" x="3254375" y="3330575"/>
          <p14:tracePt t="2130" x="3254375" y="3289300"/>
          <p14:tracePt t="2139" x="3254375" y="3263900"/>
          <p14:tracePt t="2147" x="3254375" y="3203575"/>
          <p14:tracePt t="2155" x="3254375" y="3178175"/>
          <p14:tracePt t="2163" x="3254375" y="3152775"/>
          <p14:tracePt t="2170" x="3254375" y="3101975"/>
          <p14:tracePt t="2180" x="3246438" y="3076575"/>
          <p14:tracePt t="2187" x="3246438" y="3067050"/>
          <p14:tracePt t="2475" x="3238500" y="3067050"/>
          <p14:tracePt t="2492" x="3228975" y="3076575"/>
          <p14:tracePt t="2501" x="3211513" y="3076575"/>
          <p14:tracePt t="2507" x="3186113" y="3067050"/>
          <p14:tracePt t="2517" x="3170238" y="3067050"/>
          <p14:tracePt t="2522" x="3135313" y="3051175"/>
          <p14:tracePt t="2530" x="3101975" y="3033713"/>
          <p14:tracePt t="2539" x="3051175" y="2990850"/>
          <p14:tracePt t="2547" x="3041650" y="2982913"/>
          <p14:tracePt t="2555" x="3016250" y="2957513"/>
          <p14:tracePt t="2564" x="2990850" y="2932113"/>
          <p14:tracePt t="2571" x="2965450" y="2932113"/>
          <p14:tracePt t="2581" x="2957513" y="2932113"/>
          <p14:tracePt t="2587" x="2949575" y="2932113"/>
          <p14:tracePt t="2595" x="2922588" y="2922588"/>
          <p14:tracePt t="2603" x="2914650" y="2922588"/>
          <p14:tracePt t="2611" x="2906713" y="2922588"/>
          <p14:tracePt t="2619" x="2871788" y="2922588"/>
          <p14:tracePt t="2627" x="2830513" y="2914650"/>
          <p14:tracePt t="2635" x="2787650" y="2906713"/>
          <p14:tracePt t="2643" x="2752725" y="2897188"/>
          <p14:tracePt t="2651" x="2727325" y="2881313"/>
          <p14:tracePt t="2659" x="2701925" y="2863850"/>
          <p14:tracePt t="2668" x="2676525" y="2838450"/>
          <p14:tracePt t="2675" x="2643188" y="2805113"/>
          <p14:tracePt t="2685" x="2617788" y="2795588"/>
          <p14:tracePt t="2690" x="2592388" y="2770188"/>
          <p14:tracePt t="2701" x="2541588" y="2727325"/>
          <p14:tracePt t="2707" x="2516188" y="2693988"/>
          <p14:tracePt t="2717" x="2481263" y="2660650"/>
          <p14:tracePt t="2723" x="2438400" y="2633663"/>
          <p14:tracePt t="2730" x="2405063" y="2592388"/>
          <p14:tracePt t="2739" x="2362200" y="2566988"/>
          <p14:tracePt t="2747" x="2303463" y="2516188"/>
          <p14:tracePt t="2755" x="2252663" y="2481263"/>
          <p14:tracePt t="2764" x="2174875" y="2430463"/>
          <p14:tracePt t="2770" x="2108200" y="2397125"/>
          <p14:tracePt t="2781" x="2030413" y="2344738"/>
          <p14:tracePt t="2786" x="1979613" y="2303463"/>
          <p14:tracePt t="2795" x="1946275" y="2268538"/>
          <p14:tracePt t="2803" x="1878013" y="2209800"/>
          <p14:tracePt t="2811" x="1827213" y="2166938"/>
          <p14:tracePt t="2819" x="1776413" y="2133600"/>
          <p14:tracePt t="2827" x="1733550" y="2116138"/>
          <p14:tracePt t="2836" x="1708150" y="2090738"/>
          <p14:tracePt t="2844" x="1665288" y="2065338"/>
          <p14:tracePt t="2852" x="1622425" y="2047875"/>
          <p14:tracePt t="2859" x="1555750" y="2014538"/>
          <p14:tracePt t="2869" x="1520825" y="1997075"/>
          <p14:tracePt t="2875" x="1462088" y="1979613"/>
          <p14:tracePt t="2897" x="1350963" y="1928813"/>
          <p14:tracePt t="2906" x="1223963" y="1885950"/>
          <p14:tracePt t="2914" x="1163638" y="1878013"/>
          <p14:tracePt t="2924" x="1104900" y="1844675"/>
          <p14:tracePt t="2930" x="1044575" y="1827213"/>
          <p14:tracePt t="2938" x="985838" y="1809750"/>
          <p14:tracePt t="2947" x="935038" y="1784350"/>
          <p14:tracePt t="2954" x="884238" y="1766888"/>
          <p14:tracePt t="2963" x="823913" y="1741488"/>
          <p14:tracePt t="2970" x="790575" y="1733550"/>
          <p14:tracePt t="2983" x="714375" y="1708150"/>
          <p14:tracePt t="2986" x="654050" y="1690688"/>
          <p14:tracePt t="2994" x="595313" y="1665288"/>
          <p14:tracePt t="3002" x="569913" y="1657350"/>
          <p14:tracePt t="3010" x="519113" y="1622425"/>
          <p14:tracePt t="3018" x="492125" y="1622425"/>
          <p14:tracePt t="3026" x="476250" y="1622425"/>
          <p14:tracePt t="3035" x="450850" y="1606550"/>
          <p14:tracePt t="3042" x="441325" y="1606550"/>
          <p14:tracePt t="3051" x="425450" y="1597025"/>
          <p14:tracePt t="3101" x="407988" y="1581150"/>
          <p14:tracePt t="3140" x="407988" y="1571625"/>
          <p14:tracePt t="3171" x="415925" y="1563688"/>
          <p14:tracePt t="3186" x="441325" y="1563688"/>
          <p14:tracePt t="3194" x="458788" y="1563688"/>
          <p14:tracePt t="3203" x="492125" y="1563688"/>
          <p14:tracePt t="3211" x="519113" y="1563688"/>
          <p14:tracePt t="3219" x="552450" y="1563688"/>
          <p14:tracePt t="3227" x="577850" y="1563688"/>
          <p14:tracePt t="3235" x="603250" y="1563688"/>
          <p14:tracePt t="3243" x="636588" y="1563688"/>
          <p14:tracePt t="3253" x="671513" y="1563688"/>
          <p14:tracePt t="3259" x="696913" y="1563688"/>
          <p14:tracePt t="3269" x="730250" y="1563688"/>
          <p14:tracePt t="3275" x="765175" y="1563688"/>
          <p14:tracePt t="3285" x="798513" y="1581150"/>
          <p14:tracePt t="3290" x="815975" y="1581150"/>
          <p14:tracePt t="3301" x="849313" y="1581150"/>
          <p14:tracePt t="3307" x="874713" y="1589088"/>
          <p14:tracePt t="3316" x="909638" y="1597025"/>
          <p14:tracePt t="3322" x="935038" y="1606550"/>
          <p14:tracePt t="3330" x="952500" y="1606550"/>
          <p14:tracePt t="3339" x="985838" y="1614488"/>
          <p14:tracePt t="3347" x="1011238" y="1622425"/>
          <p14:tracePt t="3355" x="1028700" y="1622425"/>
          <p14:tracePt t="3364" x="1036638" y="1622425"/>
          <p14:tracePt t="3370" x="1054100" y="1622425"/>
          <p14:tracePt t="3387" x="1069975" y="1622425"/>
          <p14:tracePt t="3394" x="1087438" y="1631950"/>
          <p14:tracePt t="3427" x="1104900" y="1631950"/>
          <p14:tracePt t="3443" x="1112838" y="1639888"/>
          <p14:tracePt t="3563" x="1122363" y="1639888"/>
          <p14:tracePt t="3579" x="1130300" y="1639888"/>
          <p14:tracePt t="3594" x="1138238" y="1639888"/>
          <p14:tracePt t="3602" x="1147763" y="1639888"/>
          <p14:tracePt t="3611" x="1163638" y="1639888"/>
          <p14:tracePt t="3628" x="1181100" y="1649413"/>
          <p14:tracePt t="3636" x="1189038" y="1649413"/>
          <p14:tracePt t="3642" x="1206500" y="1649413"/>
          <p14:tracePt t="3652" x="1223963" y="1649413"/>
          <p14:tracePt t="3660" x="1231900" y="1649413"/>
          <p14:tracePt t="3669" x="1249363" y="1649413"/>
          <p14:tracePt t="3675" x="1274763" y="1649413"/>
          <p14:tracePt t="3685" x="1292225" y="1657350"/>
          <p14:tracePt t="3691" x="1317625" y="1657350"/>
          <p14:tracePt t="3701" x="1343025" y="1657350"/>
          <p14:tracePt t="3707" x="1350963" y="1665288"/>
          <p14:tracePt t="3714" x="1385888" y="1665288"/>
          <p14:tracePt t="3724" x="1411288" y="1682750"/>
          <p14:tracePt t="3731" x="1436688" y="1682750"/>
          <p14:tracePt t="3739" x="1452563" y="1690688"/>
          <p14:tracePt t="3748" x="1477963" y="1700213"/>
          <p14:tracePt t="3755" x="1495425" y="1700213"/>
          <p14:tracePt t="3764" x="1512888" y="1708150"/>
          <p14:tracePt t="3770" x="1530350" y="1716088"/>
          <p14:tracePt t="3781" x="1546225" y="1716088"/>
          <p14:tracePt t="3787" x="1563688" y="1725613"/>
          <p14:tracePt t="3794" x="1571625" y="1725613"/>
          <p14:tracePt t="3803" x="1589088" y="1725613"/>
          <p14:tracePt t="3811" x="1606550" y="1725613"/>
          <p14:tracePt t="3818" x="1614488" y="1733550"/>
          <p14:tracePt t="3827" x="1631950" y="1741488"/>
          <p14:tracePt t="3843" x="1649413" y="1751013"/>
          <p14:tracePt t="3853" x="1657350" y="1751013"/>
          <p14:tracePt t="3860" x="1665288" y="1751013"/>
          <p14:tracePt t="3870" x="1674813" y="1751013"/>
          <p14:tracePt t="3897" x="1682750" y="1751013"/>
          <p14:tracePt t="3903" x="1690688" y="1758950"/>
          <p14:tracePt t="3906" x="1700213" y="1766888"/>
          <p14:tracePt t="3939" x="1708150" y="1766888"/>
          <p14:tracePt t="3954" x="1716088" y="1766888"/>
          <p14:tracePt t="4059" x="1725613" y="1766888"/>
          <p14:tracePt t="4282" x="1725613" y="1776413"/>
          <p14:tracePt t="4302" x="1733550" y="1784350"/>
          <p14:tracePt t="4314" x="1741488" y="1793875"/>
          <p14:tracePt t="4329" x="1751013" y="1793875"/>
          <p14:tracePt t="4635" x="1758950" y="1801813"/>
          <p14:tracePt t="4652" x="1766888" y="1801813"/>
          <p14:tracePt t="4675" x="1776413" y="1801813"/>
          <p14:tracePt t="4690" x="1784350" y="1801813"/>
          <p14:tracePt t="4739" x="1793875" y="1801813"/>
          <p14:tracePt t="4755" x="1801813" y="1801813"/>
          <p14:tracePt t="4770" x="1801813" y="1809750"/>
          <p14:tracePt t="4803" x="1819275" y="1809750"/>
          <p14:tracePt t="4811" x="1827213" y="1809750"/>
          <p14:tracePt t="4875" x="1835150" y="1809750"/>
          <p14:tracePt t="4885" x="1852613" y="1809750"/>
          <p14:tracePt t="4923" x="1860550" y="1809750"/>
          <p14:tracePt t="4940" x="1870075" y="1809750"/>
          <p14:tracePt t="4946" x="1878013" y="1819275"/>
          <p14:tracePt t="4963" x="1885950" y="1827213"/>
          <p14:tracePt t="4978" x="1895475" y="1835150"/>
          <p14:tracePt t="4995" x="1903413" y="1835150"/>
          <p14:tracePt t="5010" x="1920875" y="1844675"/>
          <p14:tracePt t="5026" x="1920875" y="1852613"/>
          <p14:tracePt t="5060" x="1928813" y="1852613"/>
          <p14:tracePt t="5146" x="1938338" y="1860550"/>
          <p14:tracePt t="5387" x="1954213" y="1870075"/>
          <p14:tracePt t="5420" x="1963738" y="1870075"/>
          <p14:tracePt t="5427" x="1963738" y="1878013"/>
          <p14:tracePt t="5474" x="1971675" y="1878013"/>
          <p14:tracePt t="5571" x="1979613" y="1878013"/>
          <p14:tracePt t="5610" x="1989138" y="1885950"/>
          <p14:tracePt t="6035" x="1997075" y="1895475"/>
          <p14:tracePt t="6139" x="2005013" y="1895475"/>
          <p14:tracePt t="6155" x="2005013" y="1903413"/>
          <p14:tracePt t="6187" x="2014538" y="1903413"/>
          <p14:tracePt t="6219" x="2022475" y="1903413"/>
          <p14:tracePt t="6883" x="2030413" y="1911350"/>
          <p14:tracePt t="6890" x="2073275" y="1979613"/>
          <p14:tracePt t="6898" x="2166938" y="2141538"/>
          <p14:tracePt t="6907" x="2235200" y="2278063"/>
          <p14:tracePt t="6916" x="2463800" y="2524125"/>
          <p14:tracePt t="6923" x="2693988" y="2770188"/>
          <p14:tracePt t="6932" x="2974975" y="3051175"/>
          <p14:tracePt t="6939" x="3246438" y="3305175"/>
          <p14:tracePt t="6947" x="3517900" y="3543300"/>
          <p14:tracePt t="6955" x="3697288" y="3730625"/>
          <p14:tracePt t="6963" x="3790950" y="3832225"/>
          <p14:tracePt t="6970" x="3908425" y="3935413"/>
          <p14:tracePt t="6979" x="3994150" y="4011613"/>
          <p14:tracePt t="6986" x="4070350" y="4044950"/>
          <p14:tracePt t="6994" x="4079875" y="4052888"/>
          <p14:tracePt t="7004" x="4087813" y="4062413"/>
          <p14:tracePt t="7011" x="4095750" y="4062413"/>
          <p14:tracePt t="7021" x="4130675" y="4062413"/>
          <p14:tracePt t="7027" x="4171950" y="4062413"/>
          <p14:tracePt t="7038" x="4214813" y="4037013"/>
          <p14:tracePt t="7242" x="4206875" y="4019550"/>
          <p14:tracePt t="7253" x="4164013" y="4002088"/>
          <p14:tracePt t="7258" x="4113213" y="3994150"/>
          <p14:tracePt t="7268" x="4062413" y="3960813"/>
          <p14:tracePt t="7274" x="4027488" y="3943350"/>
          <p14:tracePt t="7283" x="3960813" y="3943350"/>
          <p14:tracePt t="7290" x="3917950" y="3943350"/>
          <p14:tracePt t="7299" x="3867150" y="3943350"/>
          <p14:tracePt t="7307" x="3832225" y="3968750"/>
          <p14:tracePt t="7316" x="3816350" y="3986213"/>
          <p14:tracePt t="7323" x="3781425" y="4019550"/>
          <p14:tracePt t="7333" x="3763963" y="4062413"/>
          <p14:tracePt t="7340" x="3748088" y="4070350"/>
          <p14:tracePt t="7346" x="3738563" y="4095750"/>
          <p14:tracePt t="7355" x="3738563" y="4121150"/>
          <p14:tracePt t="7371" x="3748088" y="4164013"/>
          <p14:tracePt t="7379" x="3781425" y="4214813"/>
          <p14:tracePt t="7388" x="3806825" y="4265613"/>
          <p14:tracePt t="7394" x="3867150" y="4341813"/>
          <p14:tracePt t="7404" x="3900488" y="4394200"/>
          <p14:tracePt t="7410" x="3968750" y="4470400"/>
          <p14:tracePt t="7421" x="4027488" y="4521200"/>
          <p14:tracePt t="7427" x="4070350" y="4589463"/>
          <p14:tracePt t="7437" x="4113213" y="4648200"/>
          <p14:tracePt t="7443" x="4156075" y="4716463"/>
          <p14:tracePt t="7453" x="4181475" y="4792663"/>
          <p14:tracePt t="7459" x="4214813" y="4868863"/>
          <p14:tracePt t="7469" x="4249738" y="4946650"/>
          <p14:tracePt t="7475" x="4265613" y="4987925"/>
          <p14:tracePt t="7483" x="4300538" y="5038725"/>
          <p14:tracePt t="7491" x="4316413" y="5091113"/>
          <p14:tracePt t="7499" x="4325938" y="5124450"/>
          <p14:tracePt t="7507" x="4341813" y="5167313"/>
          <p14:tracePt t="7516" x="4341813" y="5200650"/>
          <p14:tracePt t="7522" x="4351338" y="5226050"/>
          <p14:tracePt t="7533" x="4351338" y="5260975"/>
          <p14:tracePt t="7538" x="4359275" y="5276850"/>
          <p14:tracePt t="7547" x="4376738" y="5302250"/>
          <p14:tracePt t="7554" x="4376738" y="5319713"/>
          <p14:tracePt t="7563" x="4384675" y="5327650"/>
          <p14:tracePt t="7570" x="4402138" y="5345113"/>
          <p14:tracePt t="7579" x="4410075" y="5362575"/>
          <p14:tracePt t="7588" x="4410075" y="5380038"/>
          <p14:tracePt t="7595" x="4427538" y="5387975"/>
          <p14:tracePt t="7604" x="4435475" y="5405438"/>
          <p14:tracePt t="7610" x="4452938" y="5421313"/>
          <p14:tracePt t="7621" x="4460875" y="5430838"/>
          <p14:tracePt t="7628" x="4470400" y="5446713"/>
          <p14:tracePt t="7638" x="4486275" y="5472113"/>
          <p14:tracePt t="7643" x="4503738" y="5489575"/>
          <p14:tracePt t="7653" x="4521200" y="5497513"/>
          <p14:tracePt t="7659" x="4529138" y="5524500"/>
          <p14:tracePt t="7670" x="4554538" y="5549900"/>
          <p14:tracePt t="7675" x="4572000" y="5565775"/>
          <p14:tracePt t="7683" x="4589463" y="5583238"/>
          <p14:tracePt t="7691" x="4605338" y="5591175"/>
          <p14:tracePt t="7707" x="4622800" y="5608638"/>
          <p14:tracePt t="7716" x="4630738" y="5616575"/>
          <p14:tracePt t="7738" x="4640263" y="5626100"/>
          <p14:tracePt t="7747" x="4648200" y="5634038"/>
          <p14:tracePt t="7755" x="4657725" y="5641975"/>
          <p14:tracePt t="7763" x="4665663" y="5651500"/>
          <p14:tracePt t="7771" x="4673600" y="5659438"/>
          <p14:tracePt t="7779" x="4683125" y="5668963"/>
          <p14:tracePt t="7787" x="4691063" y="5676900"/>
          <p14:tracePt t="7795" x="4708525" y="5694363"/>
          <p14:tracePt t="7804" x="4716463" y="5702300"/>
          <p14:tracePt t="7820" x="4733925" y="5710238"/>
          <p14:tracePt t="7827" x="4749800" y="5727700"/>
          <p14:tracePt t="7837" x="4759325" y="5735638"/>
          <p14:tracePt t="7843" x="4767263" y="5735638"/>
          <p14:tracePt t="7854" x="4784725" y="5753100"/>
          <p14:tracePt t="7859" x="4792663" y="5761038"/>
          <p14:tracePt t="7868" x="4792663" y="5770563"/>
          <p14:tracePt t="7875" x="4810125" y="5778500"/>
          <p14:tracePt t="7883" x="4827588" y="5795963"/>
          <p14:tracePt t="7890" x="4835525" y="5813425"/>
          <p14:tracePt t="7900" x="4843463" y="5821363"/>
          <p14:tracePt t="7907" x="4860925" y="5838825"/>
          <p14:tracePt t="7916" x="4894263" y="5864225"/>
          <p14:tracePt t="7923" x="4919663" y="5880100"/>
          <p14:tracePt t="7933" x="4954588" y="5897563"/>
          <p14:tracePt t="7939" x="4979988" y="5915025"/>
          <p14:tracePt t="7947" x="4997450" y="5932488"/>
          <p14:tracePt t="7956" x="5005388" y="5932488"/>
          <p14:tracePt t="7963" x="5022850" y="5940425"/>
          <p14:tracePt t="7970" x="5038725" y="5957888"/>
          <p14:tracePt t="7980" x="5048250" y="5965825"/>
          <p14:tracePt t="7988" x="5056188" y="5973763"/>
          <p14:tracePt t="7995" x="5064125" y="5983288"/>
          <p14:tracePt t="8005" x="5081588" y="5991225"/>
          <p14:tracePt t="8010" x="5099050" y="5999163"/>
          <p14:tracePt t="8021" x="5116513" y="6016625"/>
          <p14:tracePt t="8027" x="5124450" y="6024563"/>
          <p14:tracePt t="8038" x="5167313" y="6024563"/>
          <p14:tracePt t="8042" x="5200650" y="6024563"/>
          <p14:tracePt t="8053" x="5243513" y="6024563"/>
          <p14:tracePt t="8059" x="5276850" y="6024563"/>
          <p14:tracePt t="8065" x="5327650" y="6024563"/>
          <p14:tracePt t="8075" x="5405438" y="6024563"/>
          <p14:tracePt t="8083" x="5464175" y="5973763"/>
          <p14:tracePt t="8091" x="5514975" y="5940425"/>
          <p14:tracePt t="8099" x="5557838" y="5915025"/>
          <p14:tracePt t="8107" x="5583238" y="5889625"/>
          <p14:tracePt t="8116" x="5608638" y="5829300"/>
          <p14:tracePt t="8331" x="5616575" y="5803900"/>
          <p14:tracePt t="8346" x="5616575" y="5795963"/>
          <p14:tracePt t="8355" x="5600700" y="5803900"/>
          <p14:tracePt t="8363" x="5575300" y="5829300"/>
          <p14:tracePt t="8371" x="5549900" y="5854700"/>
          <p14:tracePt t="8379" x="5524500" y="5880100"/>
          <p14:tracePt t="8387" x="5507038" y="5889625"/>
          <p14:tracePt t="8395" x="5472113" y="5940425"/>
          <p14:tracePt t="8405" x="5430838" y="5965825"/>
          <p14:tracePt t="8411" x="5395913" y="5991225"/>
          <p14:tracePt t="8421" x="5370513" y="5999163"/>
          <p14:tracePt t="8427" x="5370513" y="6008688"/>
          <p14:tracePt t="8437" x="5370513" y="6024563"/>
          <p14:tracePt t="8450" x="5370513" y="6042025"/>
          <p14:tracePt t="8459" x="5370513" y="6049963"/>
          <p14:tracePt t="8467" x="5370513" y="6059488"/>
          <p14:tracePt t="8475" x="5370513" y="6067425"/>
          <p14:tracePt t="8483" x="5370513" y="6084888"/>
          <p14:tracePt t="8490" x="5370513" y="6102350"/>
          <p14:tracePt t="8499" x="5370513" y="6110288"/>
          <p14:tracePt t="8507" x="5380038" y="6143625"/>
          <p14:tracePt t="8516" x="5387975" y="6161088"/>
          <p14:tracePt t="8524" x="5413375" y="6186488"/>
          <p14:tracePt t="8530" x="5438775" y="6221413"/>
          <p14:tracePt t="8540" x="5456238" y="6237288"/>
          <p14:tracePt t="8547" x="5481638" y="6262688"/>
          <p14:tracePt t="8555" x="5497513" y="6280150"/>
          <p14:tracePt t="8562" x="5507038" y="6288088"/>
          <p14:tracePt t="8572" x="5524500" y="6297613"/>
          <p14:tracePt t="8579" x="5532438" y="6305550"/>
          <p14:tracePt t="8588" x="5540375" y="6313488"/>
          <p14:tracePt t="8595" x="5540375" y="6323013"/>
          <p14:tracePt t="8620" x="5540375" y="6330950"/>
          <p14:tracePt t="8763" x="5540375" y="6338888"/>
          <p14:tracePt t="8811" x="5524500" y="6348413"/>
          <p14:tracePt t="8827" x="5514975" y="6348413"/>
          <p14:tracePt t="8837" x="5507038" y="6356350"/>
          <p14:tracePt t="8875" x="5489575" y="6356350"/>
          <p14:tracePt t="8979" x="5472113" y="6356350"/>
          <p14:tracePt t="9011" x="5456238" y="6356350"/>
          <p14:tracePt t="9019" x="5446713" y="6365875"/>
          <p14:tracePt t="9028" x="5438775" y="6365875"/>
          <p14:tracePt t="9037" x="5430838" y="6365875"/>
          <p14:tracePt t="9043" x="5421313" y="6365875"/>
          <p14:tracePt t="9049" x="5405438" y="6365875"/>
          <p14:tracePt t="9059" x="5387975" y="6365875"/>
          <p14:tracePt t="9082" x="5370513" y="6373813"/>
          <p14:tracePt t="9099" x="5362575" y="6373813"/>
          <p14:tracePt t="9114" x="5345113" y="6373813"/>
          <p14:tracePt t="9130" x="5327650" y="6373813"/>
          <p14:tracePt t="9140" x="5319713" y="6373813"/>
          <p14:tracePt t="9147" x="5311775" y="6373813"/>
          <p14:tracePt t="9155" x="5302250" y="6373813"/>
          <p14:tracePt t="9163" x="5294313" y="6373813"/>
          <p14:tracePt t="9171" x="5276850" y="6373813"/>
          <p14:tracePt t="9178" x="5260975" y="6373813"/>
          <p14:tracePt t="9188" x="5251450" y="6373813"/>
          <p14:tracePt t="9196" x="5243513" y="6373813"/>
          <p14:tracePt t="9204" x="5235575" y="6373813"/>
          <p14:tracePt t="9210" x="5226050" y="6373813"/>
          <p14:tracePt t="9222" x="5218113" y="6373813"/>
          <p14:tracePt t="9227" x="5208588" y="6373813"/>
          <p14:tracePt t="9243" x="5200650" y="6373813"/>
          <p14:tracePt t="9250" x="5192713" y="6373813"/>
          <p14:tracePt t="9275" x="5183188" y="6381750"/>
          <p14:tracePt t="9284" x="5175250" y="6381750"/>
          <p14:tracePt t="9314" x="5167313" y="6381750"/>
          <p14:tracePt t="9475" x="5157788" y="6381750"/>
          <p14:tracePt t="9523" x="5149850" y="6391275"/>
          <p14:tracePt t="10229" x="5157788" y="6381750"/>
          <p14:tracePt t="10355" x="5167313" y="6381750"/>
          <p14:tracePt t="10490" x="5175250" y="6381750"/>
          <p14:tracePt t="10539" x="5192713" y="6365875"/>
          <p14:tracePt t="10588" x="5192713" y="6356350"/>
          <p14:tracePt t="10611" x="5208588" y="6348413"/>
          <p14:tracePt t="10643" x="5208588" y="6338888"/>
          <p14:tracePt t="10675" x="5208588" y="6330950"/>
          <p14:tracePt t="10827" x="5218113" y="6323013"/>
          <p14:tracePt t="11667" x="5218113" y="6313488"/>
          <p14:tracePt t="11699" x="5218113" y="6305550"/>
          <p14:tracePt t="11867" x="5208588" y="6297613"/>
          <p14:tracePt t="12027" x="5208588" y="6288088"/>
          <p14:tracePt t="12043" x="5218113" y="6288088"/>
          <p14:tracePt t="12049" x="5226050" y="6280150"/>
          <p14:tracePt t="12058" x="5235575" y="6272213"/>
          <p14:tracePt t="12066" x="5243513" y="6272213"/>
          <p14:tracePt t="12083" x="5260975" y="6254750"/>
          <p14:tracePt t="12099" x="5268913" y="6254750"/>
          <p14:tracePt t="12131" x="5276850" y="6237288"/>
          <p14:tracePt t="12163" x="5286375" y="6211888"/>
          <p14:tracePt t="12189" x="5294313" y="6211888"/>
          <p14:tracePt t="12205" x="5294313" y="6203950"/>
          <p14:tracePt t="12236" x="5302250" y="6186488"/>
          <p14:tracePt t="12356" x="5319713" y="6169025"/>
          <p14:tracePt t="12419" x="5327650" y="6161088"/>
          <p14:tracePt t="12435" x="5337175" y="6153150"/>
          <p14:tracePt t="12450" x="5353050" y="6153150"/>
          <p14:tracePt t="12459" x="5362575" y="6143625"/>
          <p14:tracePt t="12467" x="5370513" y="6135688"/>
          <p14:tracePt t="12475" x="5380038" y="6127750"/>
          <p14:tracePt t="12490" x="5387975" y="6127750"/>
          <p14:tracePt t="12499" x="5387975" y="6118225"/>
          <p14:tracePt t="12524" x="5395913" y="6110288"/>
          <p14:tracePt t="12572" x="5405438" y="6110288"/>
          <p14:tracePt t="12732" x="5413375" y="6110288"/>
          <p14:tracePt t="13082" x="5413375" y="6118225"/>
          <p14:tracePt t="13108" x="5413375" y="6127750"/>
          <p14:tracePt t="13170" x="5413375" y="6135688"/>
          <p14:tracePt t="13387" x="5405438" y="6143625"/>
          <p14:tracePt t="13595" x="5395913" y="6143625"/>
          <p14:tracePt t="13611" x="5387975" y="6143625"/>
          <p14:tracePt t="13621" x="5380038" y="6143625"/>
          <p14:tracePt t="13633" x="5370513" y="6143625"/>
          <p14:tracePt t="13667" x="5362575" y="6135688"/>
          <p14:tracePt t="13682" x="5353050" y="6127750"/>
          <p14:tracePt t="13707" x="5345113" y="6118225"/>
          <p14:tracePt t="13715" x="5337175" y="6118225"/>
          <p14:tracePt t="13723" x="5327650" y="6110288"/>
          <p14:tracePt t="13748" x="5319713" y="6102350"/>
          <p14:tracePt t="13758" x="5311775" y="6092825"/>
          <p14:tracePt t="13773" x="5302250" y="6084888"/>
          <p14:tracePt t="13780" x="5286375" y="6067425"/>
          <p14:tracePt t="13789" x="5286375" y="6059488"/>
          <p14:tracePt t="13795" x="5276850" y="6059488"/>
          <p14:tracePt t="13802" x="5268913" y="6049963"/>
          <p14:tracePt t="13810" x="5260975" y="6034088"/>
          <p14:tracePt t="13818" x="5251450" y="6034088"/>
          <p14:tracePt t="13827" x="5243513" y="6024563"/>
          <p14:tracePt t="13835" x="5235575" y="6016625"/>
          <p14:tracePt t="13844" x="5226050" y="6008688"/>
          <p14:tracePt t="13853" x="5200650" y="5991225"/>
          <p14:tracePt t="13859" x="5192713" y="5983288"/>
          <p14:tracePt t="13869" x="5183188" y="5983288"/>
          <p14:tracePt t="13875" x="5167313" y="5965825"/>
          <p14:tracePt t="13886" x="5157788" y="5965825"/>
          <p14:tracePt t="13892" x="5149850" y="5957888"/>
          <p14:tracePt t="13899" x="5132388" y="5940425"/>
          <p14:tracePt t="13909" x="5106988" y="5922963"/>
          <p14:tracePt t="13916" x="5099050" y="5922963"/>
          <p14:tracePt t="13924" x="5081588" y="5897563"/>
          <p14:tracePt t="13930" x="5056188" y="5872163"/>
          <p14:tracePt t="13941" x="5030788" y="5854700"/>
          <p14:tracePt t="13947" x="4997450" y="5846763"/>
          <p14:tracePt t="13957" x="4962525" y="5813425"/>
          <p14:tracePt t="13964" x="4911725" y="5778500"/>
          <p14:tracePt t="13973" x="4878388" y="5753100"/>
          <p14:tracePt t="13980" x="4802188" y="5710238"/>
          <p14:tracePt t="13990" x="4749800" y="5676900"/>
          <p14:tracePt t="13995" x="4733925" y="5659438"/>
          <p14:tracePt t="14002" x="4724400" y="5634038"/>
          <p14:tracePt t="14010" x="4724400" y="5608638"/>
          <p14:tracePt t="14027" x="4733925" y="5591175"/>
          <p14:tracePt t="14036" x="4749800" y="5591175"/>
          <p14:tracePt t="14043" x="4810125" y="5591175"/>
          <p14:tracePt t="14053" x="4852988" y="5591175"/>
          <p14:tracePt t="14059" x="4911725" y="5591175"/>
          <p14:tracePt t="14066" x="4954588" y="5591175"/>
          <p14:tracePt t="14075" x="5038725" y="5608638"/>
          <p14:tracePt t="14082" x="5141913" y="5634038"/>
          <p14:tracePt t="14091" x="5218113" y="5651500"/>
          <p14:tracePt t="14099" x="5327650" y="5659438"/>
          <p14:tracePt t="14107" x="5472113" y="5684838"/>
          <p14:tracePt t="14116" x="5549900" y="5694363"/>
          <p14:tracePt t="14123" x="5591175" y="5694363"/>
          <p14:tracePt t="14131" x="5600700" y="5694363"/>
          <p14:tracePt t="14140" x="5616575" y="5719763"/>
          <p14:tracePt t="14147" x="5641975" y="5735638"/>
          <p14:tracePt t="14157" x="5702300" y="5761038"/>
          <p14:tracePt t="14162" x="5745163" y="5795963"/>
          <p14:tracePt t="14173" x="5770563" y="5821363"/>
          <p14:tracePt t="14179" x="5788025" y="5821363"/>
          <p14:tracePt t="14190" x="5788025" y="5838825"/>
          <p14:tracePt t="14195" x="5795963" y="5846763"/>
          <p14:tracePt t="14211" x="5778500" y="5864225"/>
          <p14:tracePt t="14219" x="5727700" y="5872163"/>
          <p14:tracePt t="14227" x="5641975" y="5897563"/>
          <p14:tracePt t="14236" x="5575300" y="5905500"/>
          <p14:tracePt t="14243" x="5472113" y="5915025"/>
          <p14:tracePt t="14253" x="5370513" y="5915025"/>
          <p14:tracePt t="14259" x="5286375" y="5915025"/>
          <p14:tracePt t="14267" x="5200650" y="5915025"/>
          <p14:tracePt t="14275" x="5116513" y="5915025"/>
          <p14:tracePt t="14283" x="5038725" y="5872163"/>
          <p14:tracePt t="14290" x="4929188" y="5813425"/>
          <p14:tracePt t="14299" x="4827588" y="5770563"/>
          <p14:tracePt t="14308" x="4683125" y="5719763"/>
          <p14:tracePt t="14314" x="4521200" y="5651500"/>
          <p14:tracePt t="14324" x="4394200" y="5600700"/>
          <p14:tracePt t="14330" x="4283075" y="5583238"/>
          <p14:tracePt t="14340" x="4171950" y="5532438"/>
          <p14:tracePt t="14346" x="4044950" y="5497513"/>
          <p14:tracePt t="14356" x="3943350" y="5481638"/>
          <p14:tracePt t="14363" x="3824288" y="5430838"/>
          <p14:tracePt t="14374" x="3697288" y="5405438"/>
          <p14:tracePt t="14379" x="3568700" y="5387975"/>
          <p14:tracePt t="14390" x="3449638" y="5362575"/>
          <p14:tracePt t="14395" x="3314700" y="5327650"/>
          <p14:tracePt t="14403" x="3178175" y="5302250"/>
          <p14:tracePt t="14410" x="3051175" y="5251450"/>
          <p14:tracePt t="14419" x="2932113" y="5218113"/>
          <p14:tracePt t="14427" x="2820988" y="5175250"/>
          <p14:tracePt t="14436" x="2727325" y="5141913"/>
          <p14:tracePt t="14443" x="2651125" y="5106988"/>
          <p14:tracePt t="14453" x="2549525" y="5056188"/>
          <p14:tracePt t="14459" x="2498725" y="5030788"/>
          <p14:tracePt t="14467" x="2438400" y="4997450"/>
          <p14:tracePt t="14476" x="2371725" y="4954588"/>
          <p14:tracePt t="14483" x="2319338" y="4911725"/>
          <p14:tracePt t="14490" x="2286000" y="4886325"/>
          <p14:tracePt t="14499" x="2235200" y="4843463"/>
          <p14:tracePt t="14508" x="2200275" y="4818063"/>
          <p14:tracePt t="14515" x="2133600" y="4767263"/>
          <p14:tracePt t="14524" x="2065338" y="4724400"/>
          <p14:tracePt t="14531" x="2022475" y="4691063"/>
          <p14:tracePt t="14540" x="1954213" y="4665663"/>
          <p14:tracePt t="14547" x="1903413" y="4622800"/>
          <p14:tracePt t="14557" x="1844675" y="4589463"/>
          <p14:tracePt t="14563" x="1793875" y="4564063"/>
          <p14:tracePt t="14573" x="1741488" y="4521200"/>
          <p14:tracePt t="14579" x="1708150" y="4503738"/>
          <p14:tracePt t="14588" x="1665288" y="4460875"/>
          <p14:tracePt t="14594" x="1622425" y="4435475"/>
          <p14:tracePt t="14603" x="1597025" y="4410075"/>
          <p14:tracePt t="14610" x="1555750" y="4394200"/>
          <p14:tracePt t="14619" x="1538288" y="4368800"/>
          <p14:tracePt t="14628" x="1495425" y="4351338"/>
          <p14:tracePt t="14636" x="1462088" y="4316413"/>
          <p14:tracePt t="14643" x="1444625" y="4316413"/>
          <p14:tracePt t="14653" x="1436688" y="4300538"/>
          <p14:tracePt t="14660" x="1401763" y="4275138"/>
          <p14:tracePt t="14666" x="1376363" y="4257675"/>
          <p14:tracePt t="14675" x="1360488" y="4240213"/>
          <p14:tracePt t="14683" x="1325563" y="4214813"/>
          <p14:tracePt t="14690" x="1308100" y="4206875"/>
          <p14:tracePt t="14698" x="1274763" y="4181475"/>
          <p14:tracePt t="14708" x="1257300" y="4164013"/>
          <p14:tracePt t="14715" x="1223963" y="4146550"/>
          <p14:tracePt t="14724" x="1198563" y="4121150"/>
          <p14:tracePt t="14730" x="1189038" y="4121150"/>
          <p14:tracePt t="14740" x="1163638" y="4105275"/>
          <p14:tracePt t="14747" x="1147763" y="4095750"/>
          <p14:tracePt t="14757" x="1122363" y="4079875"/>
          <p14:tracePt t="14763" x="1112838" y="4070350"/>
          <p14:tracePt t="14773" x="1096963" y="4052888"/>
          <p14:tracePt t="14779" x="1069975" y="4037013"/>
          <p14:tracePt t="14789" x="1054100" y="4037013"/>
          <p14:tracePt t="14795" x="1044575" y="4019550"/>
          <p14:tracePt t="14803" x="1028700" y="4019550"/>
          <p14:tracePt t="14811" x="1011238" y="4002088"/>
          <p14:tracePt t="14819" x="1003300" y="3994150"/>
          <p14:tracePt t="14827" x="993775" y="3986213"/>
          <p14:tracePt t="14836" x="977900" y="3968750"/>
          <p14:tracePt t="14843" x="952500" y="3951288"/>
          <p14:tracePt t="14853" x="952500" y="3943350"/>
          <p14:tracePt t="14859" x="935038" y="3935413"/>
          <p14:tracePt t="14866" x="917575" y="3917950"/>
          <p14:tracePt t="14875" x="909638" y="3908425"/>
          <p14:tracePt t="14892" x="892175" y="3900488"/>
          <p14:tracePt t="14899" x="884238" y="3892550"/>
          <p14:tracePt t="14909" x="884238" y="3883025"/>
          <p14:tracePt t="14916" x="874713" y="3875088"/>
          <p14:tracePt t="14931" x="874713" y="3857625"/>
          <p14:tracePt t="14947" x="874713" y="3849688"/>
          <p14:tracePt t="14963" x="874713" y="3841750"/>
          <p14:tracePt t="14973" x="866775" y="3832225"/>
          <p14:tracePt t="14986" x="866775" y="3824288"/>
          <p14:tracePt t="14995" x="858838" y="3806825"/>
          <p14:tracePt t="15027" x="858838" y="3790950"/>
          <p14:tracePt t="15035" x="858838" y="3781425"/>
          <p14:tracePt t="15059" x="858838" y="3773488"/>
          <p14:tracePt t="15067" x="858838" y="3763963"/>
          <p14:tracePt t="15083" x="858838" y="3748088"/>
          <p14:tracePt t="15114" x="858838" y="3738563"/>
          <p14:tracePt t="15147" x="858838" y="3730625"/>
          <p14:tracePt t="15179" x="858838" y="3722688"/>
          <p14:tracePt t="15196" x="866775" y="3713163"/>
          <p14:tracePt t="15203" x="874713" y="3705225"/>
          <p14:tracePt t="15210" x="874713" y="3697288"/>
          <p14:tracePt t="15218" x="884238" y="3697288"/>
          <p14:tracePt t="15234" x="892175" y="3697288"/>
          <p14:tracePt t="15242" x="892175" y="3687763"/>
          <p14:tracePt t="15250" x="909638" y="3687763"/>
          <p14:tracePt t="15259" x="917575" y="3687763"/>
          <p14:tracePt t="15274" x="925513" y="3687763"/>
          <p14:tracePt t="15283" x="942975" y="3679825"/>
          <p14:tracePt t="15299" x="952500" y="3679825"/>
          <p14:tracePt t="15315" x="968375" y="3671888"/>
          <p14:tracePt t="15331" x="993775" y="3671888"/>
          <p14:tracePt t="15341" x="1003300" y="3671888"/>
          <p14:tracePt t="15357" x="1028700" y="3671888"/>
          <p14:tracePt t="15363" x="1044575" y="3671888"/>
          <p14:tracePt t="15373" x="1069975" y="3671888"/>
          <p14:tracePt t="15378" x="1096963" y="3671888"/>
          <p14:tracePt t="15386" x="1130300" y="3671888"/>
          <p14:tracePt t="15395" x="1163638" y="3671888"/>
          <p14:tracePt t="15403" x="1189038" y="3671888"/>
          <p14:tracePt t="15410" x="1231900" y="3671888"/>
          <p14:tracePt t="15420" x="1292225" y="3671888"/>
          <p14:tracePt t="15428" x="1325563" y="3671888"/>
          <p14:tracePt t="15436" x="1376363" y="3671888"/>
          <p14:tracePt t="15442" x="1436688" y="3671888"/>
          <p14:tracePt t="15453" x="1477963" y="3671888"/>
          <p14:tracePt t="15459" x="1512888" y="3671888"/>
          <p14:tracePt t="15466" x="1555750" y="3671888"/>
          <p14:tracePt t="15475" x="1589088" y="3662363"/>
          <p14:tracePt t="15483" x="1606550" y="3662363"/>
          <p14:tracePt t="15491" x="1639888" y="3654425"/>
          <p14:tracePt t="15498" x="1674813" y="3654425"/>
          <p14:tracePt t="15508" x="1700213" y="3654425"/>
          <p14:tracePt t="15515" x="1716088" y="3654425"/>
          <p14:tracePt t="15524" x="1741488" y="3646488"/>
          <p14:tracePt t="15530" x="1766888" y="3646488"/>
          <p14:tracePt t="15540" x="1784350" y="3646488"/>
          <p14:tracePt t="15546" x="1793875" y="3646488"/>
          <p14:tracePt t="15557" x="1809750" y="3646488"/>
          <p14:tracePt t="15562" x="1827213" y="3646488"/>
          <p14:tracePt t="15573" x="1835150" y="3646488"/>
          <p14:tracePt t="16123" x="1852613" y="3646488"/>
          <p14:tracePt t="16131" x="1860550" y="3646488"/>
          <p14:tracePt t="16141" x="1870075" y="3646488"/>
          <p14:tracePt t="16147" x="1895475" y="3646488"/>
          <p14:tracePt t="16157" x="1903413" y="3646488"/>
          <p14:tracePt t="16163" x="1920875" y="3646488"/>
          <p14:tracePt t="16169" x="1946275" y="3646488"/>
          <p14:tracePt t="16178" x="1963738" y="3646488"/>
          <p14:tracePt t="16188" x="1989138" y="3646488"/>
          <p14:tracePt t="16195" x="2014538" y="3646488"/>
          <p14:tracePt t="16204" x="2022475" y="3646488"/>
          <p14:tracePt t="16210" x="2047875" y="3629025"/>
          <p14:tracePt t="16221" x="2073275" y="3619500"/>
          <p14:tracePt t="16227" x="2098675" y="3611563"/>
          <p14:tracePt t="16237" x="2116138" y="3594100"/>
          <p14:tracePt t="16243" x="2141538" y="3586163"/>
          <p14:tracePt t="16251" x="2174875" y="3560763"/>
          <p14:tracePt t="16260" x="2200275" y="3543300"/>
          <p14:tracePt t="16267" x="2227263" y="3517900"/>
          <p14:tracePt t="16276" x="2252663" y="3509963"/>
          <p14:tracePt t="16283" x="2260600" y="3492500"/>
          <p14:tracePt t="16292" x="2278063" y="3475038"/>
          <p14:tracePt t="16300" x="2303463" y="3441700"/>
          <p14:tracePt t="16309" x="2319338" y="3424238"/>
          <p14:tracePt t="16315" x="2336800" y="3390900"/>
          <p14:tracePt t="16325" x="2354263" y="3365500"/>
          <p14:tracePt t="16330" x="2371725" y="3348038"/>
          <p14:tracePt t="16341" x="2371725" y="3314700"/>
          <p14:tracePt t="16347" x="2387600" y="3279775"/>
          <p14:tracePt t="16357" x="2397125" y="3254375"/>
          <p14:tracePt t="16363" x="2413000" y="3221038"/>
          <p14:tracePt t="16374" x="2430463" y="3195638"/>
          <p14:tracePt t="16378" x="2455863" y="3152775"/>
          <p14:tracePt t="16387" x="2473325" y="3119438"/>
          <p14:tracePt t="16394" x="2481263" y="3101975"/>
          <p14:tracePt t="16403" x="2498725" y="3067050"/>
          <p14:tracePt t="16410" x="2516188" y="3016250"/>
          <p14:tracePt t="16420" x="2532063" y="2982913"/>
          <p14:tracePt t="16427" x="2549525" y="2949575"/>
          <p14:tracePt t="16437" x="2557463" y="2922588"/>
          <p14:tracePt t="16443" x="2582863" y="2889250"/>
          <p14:tracePt t="16451" x="2600325" y="2863850"/>
          <p14:tracePt t="16458" x="2617788" y="2838450"/>
          <p14:tracePt t="16467" x="2660650" y="2795588"/>
          <p14:tracePt t="16475" x="2676525" y="2770188"/>
          <p14:tracePt t="16483" x="2711450" y="2736850"/>
          <p14:tracePt t="16492" x="2736850" y="2693988"/>
          <p14:tracePt t="16499" x="2752725" y="2676525"/>
          <p14:tracePt t="16508" x="2778125" y="2633663"/>
          <p14:tracePt t="16515" x="2805113" y="2600325"/>
          <p14:tracePt t="16524" x="2830513" y="2574925"/>
          <p14:tracePt t="16530" x="2855913" y="2549525"/>
          <p14:tracePt t="16541" x="2863850" y="2549525"/>
          <p14:tracePt t="16547" x="2871788" y="2532063"/>
          <p14:tracePt t="16557" x="2889250" y="2516188"/>
          <p14:tracePt t="16562" x="2906713" y="2498725"/>
          <p14:tracePt t="16570" x="2922588" y="2489200"/>
          <p14:tracePt t="16578" x="2922588" y="2473325"/>
          <p14:tracePt t="16587" x="2932113" y="2463800"/>
          <p14:tracePt t="16594" x="2949575" y="2455863"/>
          <p14:tracePt t="16603" x="2957513" y="2447925"/>
          <p14:tracePt t="16610" x="2974975" y="2422525"/>
          <p14:tracePt t="16620" x="2990850" y="2405063"/>
          <p14:tracePt t="16626" x="3008313" y="2397125"/>
          <p14:tracePt t="16637" x="3016250" y="2397125"/>
          <p14:tracePt t="16642" x="3025775" y="2379663"/>
          <p14:tracePt t="16651" x="3041650" y="2371725"/>
          <p14:tracePt t="16659" x="3067050" y="2344738"/>
          <p14:tracePt t="16676" x="3076575" y="2344738"/>
          <p14:tracePt t="16684" x="3084513" y="2336800"/>
          <p14:tracePt t="16693" x="3094038" y="2328863"/>
          <p14:tracePt t="16715" x="3101975" y="2319338"/>
          <p14:tracePt t="16731" x="3109913" y="2311400"/>
          <p14:tracePt t="16899" x="3101975" y="2311400"/>
          <p14:tracePt t="16910" x="3094038" y="2311400"/>
          <p14:tracePt t="16916" x="3067050" y="2328863"/>
          <p14:tracePt t="16926" x="3059113" y="2328863"/>
          <p14:tracePt t="16930" x="3051175" y="2354263"/>
          <p14:tracePt t="16941" x="3025775" y="2379663"/>
          <p14:tracePt t="16947" x="3016250" y="2405063"/>
          <p14:tracePt t="16958" x="3000375" y="2438400"/>
          <p14:tracePt t="16963" x="2965450" y="2481263"/>
          <p14:tracePt t="16970" x="2949575" y="2532063"/>
          <p14:tracePt t="16979" x="2932113" y="2592388"/>
          <p14:tracePt t="16987" x="2897188" y="2660650"/>
          <p14:tracePt t="16995" x="2863850" y="2736850"/>
          <p14:tracePt t="17004" x="2820988" y="2813050"/>
          <p14:tracePt t="17010" x="2787650" y="2897188"/>
          <p14:tracePt t="17021" x="2762250" y="2982913"/>
          <p14:tracePt t="17027" x="2752725" y="3076575"/>
          <p14:tracePt t="17036" x="2744788" y="3160713"/>
          <p14:tracePt t="17043" x="2744788" y="3263900"/>
          <p14:tracePt t="17051" x="2744788" y="3348038"/>
          <p14:tracePt t="17059" x="2744788" y="3416300"/>
          <p14:tracePt t="17067" x="2744788" y="3502025"/>
          <p14:tracePt t="17076" x="2744788" y="3568700"/>
          <p14:tracePt t="17082" x="2744788" y="3654425"/>
          <p14:tracePt t="17092" x="2744788" y="3730625"/>
          <p14:tracePt t="17099" x="2744788" y="3790950"/>
          <p14:tracePt t="17108" x="2744788" y="3841750"/>
          <p14:tracePt t="17115" x="2744788" y="3917950"/>
          <p14:tracePt t="17125" x="2744788" y="4002088"/>
          <p14:tracePt t="17131" x="2752725" y="4062413"/>
          <p14:tracePt t="17141" x="2762250" y="4121150"/>
          <p14:tracePt t="17147" x="2762250" y="4189413"/>
          <p14:tracePt t="17157" x="2778125" y="4249738"/>
          <p14:tracePt t="17163" x="2778125" y="4325938"/>
          <p14:tracePt t="17170" x="2787650" y="4384675"/>
          <p14:tracePt t="17179" x="2805113" y="4435475"/>
          <p14:tracePt t="17187" x="2805113" y="4478338"/>
          <p14:tracePt t="17195" x="2813050" y="4513263"/>
          <p14:tracePt t="17204" x="2830513" y="4554538"/>
          <p14:tracePt t="17210" x="2830513" y="4589463"/>
          <p14:tracePt t="17221" x="2838450" y="4614863"/>
          <p14:tracePt t="17227" x="2846388" y="4657725"/>
          <p14:tracePt t="17235" x="2855913" y="4691063"/>
          <p14:tracePt t="17243" x="2863850" y="4724400"/>
          <p14:tracePt t="17251" x="2881313" y="4767263"/>
          <p14:tracePt t="17259" x="2881313" y="4802188"/>
          <p14:tracePt t="17266" x="2889250" y="4835525"/>
          <p14:tracePt t="17275" x="2889250" y="4868863"/>
          <p14:tracePt t="17282" x="2897188" y="4894263"/>
          <p14:tracePt t="17291" x="2906713" y="4919663"/>
          <p14:tracePt t="17298" x="2906713" y="4946650"/>
          <p14:tracePt t="17307" x="2914650" y="4954588"/>
          <p14:tracePt t="17316" x="2922588" y="4972050"/>
          <p14:tracePt t="17324" x="2922588" y="4979988"/>
          <p14:tracePt t="17330" x="2932113" y="4987925"/>
          <p14:tracePt t="17347" x="2932113" y="5005388"/>
          <p14:tracePt t="17357" x="2932113" y="5013325"/>
          <p14:tracePt t="17371" x="2932113" y="5022850"/>
          <p14:tracePt t="17379" x="2932113" y="5030788"/>
          <p14:tracePt t="17388" x="2932113" y="5038725"/>
          <p14:tracePt t="17404" x="2940050" y="5048250"/>
          <p14:tracePt t="18667" x="2949575" y="5048250"/>
          <p14:tracePt t="18770" x="2949575" y="5038725"/>
          <p14:tracePt t="18883" x="2957513" y="5038725"/>
          <p14:tracePt t="19043" x="2965450" y="5030788"/>
          <p14:tracePt t="19075" x="2965450" y="5022850"/>
          <p14:tracePt t="19093" x="2974975" y="5005388"/>
          <p14:tracePt t="19099" x="2974975" y="4987925"/>
          <p14:tracePt t="19109" x="2974975" y="4979988"/>
          <p14:tracePt t="19114" x="2949575" y="4937125"/>
          <p14:tracePt t="19125" x="2914650" y="4903788"/>
          <p14:tracePt t="19130" x="2889250" y="4852988"/>
          <p14:tracePt t="19141" x="2889250" y="4827588"/>
          <p14:tracePt t="19147" x="2940050" y="4767263"/>
          <p14:tracePt t="19154" x="3016250" y="4733925"/>
          <p14:tracePt t="19163" x="3059113" y="4665663"/>
          <p14:tracePt t="19171" x="3094038" y="4640263"/>
          <p14:tracePt t="19410" x="3084513" y="4640263"/>
          <p14:tracePt t="19419" x="3059113" y="4673600"/>
          <p14:tracePt t="19427" x="3051175" y="4683125"/>
          <p14:tracePt t="19435" x="3008313" y="4716463"/>
          <p14:tracePt t="19443" x="3008313" y="4733925"/>
          <p14:tracePt t="19450" x="2982913" y="4767263"/>
          <p14:tracePt t="19459" x="2957513" y="4792663"/>
          <p14:tracePt t="19466" x="2932113" y="4810125"/>
          <p14:tracePt t="19476" x="2914650" y="4818063"/>
          <p14:tracePt t="19483" x="2897188" y="4827588"/>
          <p14:tracePt t="19493" x="2889250" y="4827588"/>
          <p14:tracePt t="19499" x="2881313" y="4827588"/>
          <p14:tracePt t="19508" x="2871788" y="4827588"/>
          <p14:tracePt t="19515" x="2863850" y="4827588"/>
          <p14:tracePt t="19525" x="2838450" y="4818063"/>
          <p14:tracePt t="19530" x="2830513" y="4802188"/>
          <p14:tracePt t="19537" x="2830513" y="4767263"/>
          <p14:tracePt t="19547" x="2830513" y="4749800"/>
          <p14:tracePt t="19555" x="2838450" y="4691063"/>
          <p14:tracePt t="19563" x="2871788" y="4657725"/>
          <p14:tracePt t="19572" x="2914650" y="4579938"/>
          <p14:tracePt t="19578" x="3000375" y="4495800"/>
          <p14:tracePt t="19588" x="3094038" y="4419600"/>
          <p14:tracePt t="19595" x="3178175" y="4368800"/>
          <p14:tracePt t="19604" x="3271838" y="4291013"/>
          <p14:tracePt t="19610" x="3373438" y="4181475"/>
          <p14:tracePt t="19618" x="3475038" y="4044950"/>
          <p14:tracePt t="19627" x="3552825" y="3917950"/>
          <p14:tracePt t="19635" x="3603625" y="3816350"/>
          <p14:tracePt t="19644" x="3636963" y="3730625"/>
          <p14:tracePt t="19650" x="3697288" y="3594100"/>
          <p14:tracePt t="19659" x="3722688" y="3484563"/>
          <p14:tracePt t="19667" x="3730625" y="3365500"/>
          <p14:tracePt t="19677" x="3730625" y="3271838"/>
          <p14:tracePt t="19682" x="3730625" y="3186113"/>
          <p14:tracePt t="19694" x="3730625" y="3109913"/>
          <p14:tracePt t="19699" x="3730625" y="3051175"/>
          <p14:tracePt t="19709" x="3730625" y="2982913"/>
          <p14:tracePt t="19715" x="3738563" y="2940050"/>
          <p14:tracePt t="19725" x="3738563" y="2881313"/>
          <p14:tracePt t="19731" x="3748088" y="2820988"/>
          <p14:tracePt t="19738" x="3748088" y="2787650"/>
          <p14:tracePt t="19748" x="3748088" y="2752725"/>
          <p14:tracePt t="19755" x="3748088" y="2727325"/>
          <p14:tracePt t="19763" x="3748088" y="2693988"/>
          <p14:tracePt t="19771" x="3748088" y="2668588"/>
          <p14:tracePt t="19779" x="3748088" y="2633663"/>
          <p14:tracePt t="19788" x="3748088" y="2617788"/>
          <p14:tracePt t="19795" x="3748088" y="2600325"/>
          <p14:tracePt t="19807" x="3748088" y="2574925"/>
          <p14:tracePt t="19810" x="3748088" y="2557463"/>
          <p14:tracePt t="19819" x="3748088" y="2541588"/>
          <p14:tracePt t="19826" x="3748088" y="2524125"/>
          <p14:tracePt t="19835" x="3748088" y="2506663"/>
          <p14:tracePt t="19843" x="3748088" y="2489200"/>
          <p14:tracePt t="19851" x="3738563" y="2481263"/>
          <p14:tracePt t="19858" x="3738563" y="2473325"/>
          <p14:tracePt t="19867" x="3738563" y="2463800"/>
          <p14:tracePt t="19877" x="3730625" y="2455863"/>
          <p14:tracePt t="19889" x="3713163" y="2455863"/>
          <p14:tracePt t="19909" x="3713163" y="2447925"/>
          <p14:tracePt t="19925" x="3705225" y="2447925"/>
          <p14:tracePt t="20027" x="3697288" y="2447925"/>
          <p14:tracePt t="20067" x="3687763" y="2438400"/>
          <p14:tracePt t="20114" x="3687763" y="2430463"/>
          <p14:tracePt t="20130" x="3687763" y="2422525"/>
          <p14:tracePt t="20141" x="3687763" y="2413000"/>
          <p14:tracePt t="20146" x="3687763" y="2405063"/>
          <p14:tracePt t="20153" x="3697288" y="2397125"/>
          <p14:tracePt t="20163" x="3713163" y="2387600"/>
          <p14:tracePt t="20180" x="3713163" y="2379663"/>
          <p14:tracePt t="20188" x="3713163" y="2371725"/>
          <p14:tracePt t="20194" x="3722688" y="2362200"/>
          <p14:tracePt t="20203" x="3738563" y="2344738"/>
          <p14:tracePt t="20210" x="3756025" y="2328863"/>
          <p14:tracePt t="20219" x="3756025" y="2319338"/>
          <p14:tracePt t="20235" x="3773488" y="2303463"/>
          <p14:tracePt t="20244" x="3781425" y="2293938"/>
          <p14:tracePt t="20250" x="3790950" y="2286000"/>
          <p14:tracePt t="20259" x="3806825" y="2268538"/>
          <p14:tracePt t="20267" x="3824288" y="2252663"/>
          <p14:tracePt t="20277" x="3841750" y="2235200"/>
          <p14:tracePt t="20294" x="3867150" y="2209800"/>
          <p14:tracePt t="20298" x="3883025" y="2192338"/>
          <p14:tracePt t="20309" x="3892550" y="2184400"/>
          <p14:tracePt t="20314" x="3908425" y="2166938"/>
          <p14:tracePt t="20324" x="3935413" y="2141538"/>
          <p14:tracePt t="20330" x="3951288" y="2124075"/>
          <p14:tracePt t="20339" x="3968750" y="2108200"/>
          <p14:tracePt t="20348" x="3976688" y="2098675"/>
          <p14:tracePt t="20355" x="4002088" y="2090738"/>
          <p14:tracePt t="20363" x="4037013" y="2065338"/>
          <p14:tracePt t="20372" x="4052888" y="2055813"/>
          <p14:tracePt t="20378" x="4079875" y="2039938"/>
          <p14:tracePt t="20389" x="4105275" y="2022475"/>
          <p14:tracePt t="20395" x="4113213" y="2014538"/>
          <p14:tracePt t="20403" x="4164013" y="1997075"/>
          <p14:tracePt t="20410" x="4171950" y="1989138"/>
          <p14:tracePt t="20419" x="4197350" y="1971675"/>
          <p14:tracePt t="20429" x="4214813" y="1963738"/>
          <p14:tracePt t="20435" x="4249738" y="1946275"/>
          <p14:tracePt t="20444" x="4257675" y="1946275"/>
          <p14:tracePt t="20451" x="4265613" y="1938338"/>
          <p14:tracePt t="20460" x="4291013" y="1920875"/>
          <p14:tracePt t="20468" x="4300538" y="1903413"/>
          <p14:tracePt t="20476" x="4316413" y="1903413"/>
          <p14:tracePt t="20482" x="4333875" y="1885950"/>
          <p14:tracePt t="20493" x="4368800" y="1878013"/>
          <p14:tracePt t="20509" x="4368800" y="1870075"/>
          <p14:tracePt t="20514" x="4376738" y="1860550"/>
          <p14:tracePt t="20521" x="4384675" y="1860550"/>
          <p14:tracePt t="20570" x="4402138" y="1844675"/>
          <p14:tracePt t="21035" x="4435475" y="1844675"/>
          <p14:tracePt t="21043" x="4470400" y="1844675"/>
          <p14:tracePt t="21051" x="4503738" y="1844675"/>
          <p14:tracePt t="21061" x="4546600" y="1844675"/>
          <p14:tracePt t="21066" x="4597400" y="1844675"/>
          <p14:tracePt t="21077" x="4657725" y="1844675"/>
          <p14:tracePt t="21083" x="4733925" y="1844675"/>
          <p14:tracePt t="21093" x="4802188" y="1844675"/>
          <p14:tracePt t="21098" x="4868863" y="1844675"/>
          <p14:tracePt t="21109" x="4919663" y="1852613"/>
          <p14:tracePt t="21116" x="4987925" y="1852613"/>
          <p14:tracePt t="21125" x="5022850" y="1852613"/>
          <p14:tracePt t="21130" x="5064125" y="1852613"/>
          <p14:tracePt t="21140" x="5091113" y="1852613"/>
          <p14:tracePt t="21147" x="5132388" y="1852613"/>
          <p14:tracePt t="21156" x="5141913" y="1852613"/>
          <p14:tracePt t="21164" x="5167313" y="1852613"/>
          <p14:tracePt t="21173" x="5175250" y="1852613"/>
          <p14:tracePt t="21178" x="5183188" y="1852613"/>
          <p14:tracePt t="21187" x="5192713" y="1852613"/>
          <p14:tracePt t="21194" x="5200650" y="1852613"/>
          <p14:tracePt t="21260" x="5208588" y="1852613"/>
          <p14:tracePt t="21340" x="5218113" y="1860550"/>
          <p14:tracePt t="21370" x="5200650" y="1870075"/>
          <p14:tracePt t="21380" x="5183188" y="1878013"/>
          <p14:tracePt t="21387" x="5157788" y="1878013"/>
          <p14:tracePt t="21395" x="5132388" y="1878013"/>
          <p14:tracePt t="21403" x="5116513" y="1885950"/>
          <p14:tracePt t="21410" x="5091113" y="1885950"/>
          <p14:tracePt t="21419" x="5064125" y="1895475"/>
          <p14:tracePt t="21428" x="5030788" y="1903413"/>
          <p14:tracePt t="21435" x="4997450" y="1920875"/>
          <p14:tracePt t="21444" x="4954588" y="1928813"/>
          <p14:tracePt t="21451" x="4886325" y="1963738"/>
          <p14:tracePt t="21460" x="4810125" y="1997075"/>
          <p14:tracePt t="21467" x="4724400" y="2030413"/>
          <p14:tracePt t="21476" x="4648200" y="2073275"/>
          <p14:tracePt t="21483" x="4554538" y="2108200"/>
          <p14:tracePt t="21493" x="4495800" y="2149475"/>
          <p14:tracePt t="21499" x="4402138" y="2192338"/>
          <p14:tracePt t="21509" x="4325938" y="2252663"/>
          <p14:tracePt t="21514" x="4265613" y="2293938"/>
          <p14:tracePt t="21522" x="4197350" y="2328863"/>
          <p14:tracePt t="21530" x="4138613" y="2354263"/>
          <p14:tracePt t="21539" x="4095750" y="2397125"/>
          <p14:tracePt t="21546" x="4044950" y="2422525"/>
          <p14:tracePt t="21555" x="3994150" y="2463800"/>
          <p14:tracePt t="21563" x="3943350" y="2506663"/>
          <p14:tracePt t="21572" x="3925888" y="2532063"/>
          <p14:tracePt t="21579" x="3883025" y="2557463"/>
          <p14:tracePt t="21587" x="3849688" y="2582863"/>
          <p14:tracePt t="21595" x="3806825" y="2625725"/>
          <p14:tracePt t="21602" x="3781425" y="2651125"/>
          <p14:tracePt t="21611" x="3773488" y="2676525"/>
          <p14:tracePt t="21619" x="3763963" y="2686050"/>
          <p14:tracePt t="21627" x="3756025" y="2701925"/>
          <p14:tracePt t="21636" x="3738563" y="2727325"/>
          <p14:tracePt t="21644" x="3738563" y="2736850"/>
          <p14:tracePt t="21651" x="3738563" y="2762250"/>
          <p14:tracePt t="21660" x="3730625" y="2778125"/>
          <p14:tracePt t="21677" x="3730625" y="2787650"/>
          <p14:tracePt t="21682" x="3730625" y="2813050"/>
          <p14:tracePt t="21693" x="3730625" y="2820988"/>
          <p14:tracePt t="21699" x="3730625" y="2830513"/>
          <p14:tracePt t="21709" x="3730625" y="2838450"/>
          <p14:tracePt t="21715" x="3730625" y="2846388"/>
          <p14:tracePt t="21722" x="3730625" y="2863850"/>
          <p14:tracePt t="21730" x="3738563" y="2871788"/>
          <p14:tracePt t="21739" x="3738563" y="2881313"/>
          <p14:tracePt t="21747" x="3756025" y="2897188"/>
          <p14:tracePt t="21755" x="3763963" y="2897188"/>
          <p14:tracePt t="21763" x="3781425" y="2897188"/>
          <p14:tracePt t="21773" x="3798888" y="2906713"/>
          <p14:tracePt t="21780" x="3824288" y="2906713"/>
          <p14:tracePt t="21786" x="3841750" y="2914650"/>
          <p14:tracePt t="21795" x="3875088" y="2922588"/>
          <p14:tracePt t="21803" x="3908425" y="2922588"/>
          <p14:tracePt t="21810" x="3951288" y="2932113"/>
          <p14:tracePt t="21819" x="3994150" y="2932113"/>
          <p14:tracePt t="21828" x="4052888" y="2932113"/>
          <p14:tracePt t="21835" x="4113213" y="2932113"/>
          <p14:tracePt t="21844" x="4206875" y="2932113"/>
          <p14:tracePt t="21851" x="4291013" y="2932113"/>
          <p14:tracePt t="21860" x="4376738" y="2932113"/>
          <p14:tracePt t="21867" x="4478338" y="2932113"/>
          <p14:tracePt t="21877" x="4564063" y="2932113"/>
          <p14:tracePt t="21883" x="4665663" y="2922588"/>
          <p14:tracePt t="21893" x="4741863" y="2906713"/>
          <p14:tracePt t="21899" x="4827588" y="2897188"/>
          <p14:tracePt t="21907" x="4911725" y="2889250"/>
          <p14:tracePt t="21915" x="4987925" y="2881313"/>
          <p14:tracePt t="21923" x="5030788" y="2881313"/>
          <p14:tracePt t="21931" x="5056188" y="2881313"/>
          <p14:tracePt t="21939" x="5073650" y="2881313"/>
          <p14:tracePt t="21947" x="5081588" y="2871788"/>
          <p14:tracePt t="21957" x="5091113" y="2871788"/>
          <p14:tracePt t="22195" x="5081588" y="2881313"/>
          <p14:tracePt t="22202" x="5064125" y="2897188"/>
          <p14:tracePt t="22211" x="5048250" y="2922588"/>
          <p14:tracePt t="22219" x="5030788" y="2949575"/>
          <p14:tracePt t="22228" x="5005388" y="2982913"/>
          <p14:tracePt t="22235" x="4979988" y="3041650"/>
          <p14:tracePt t="22244" x="4962525" y="3101975"/>
          <p14:tracePt t="22250" x="4929188" y="3178175"/>
          <p14:tracePt t="22261" x="4903788" y="3254375"/>
          <p14:tracePt t="22267" x="4868863" y="3355975"/>
          <p14:tracePt t="22277" x="4835525" y="3441700"/>
          <p14:tracePt t="22283" x="4802188" y="3552825"/>
          <p14:tracePt t="22293" x="4767263" y="3654425"/>
          <p14:tracePt t="22300" x="4749800" y="3756025"/>
          <p14:tracePt t="22310" x="4733925" y="3841750"/>
          <p14:tracePt t="22315" x="4716463" y="3943350"/>
          <p14:tracePt t="22323" x="4708525" y="4011613"/>
          <p14:tracePt t="22330" x="4691063" y="4105275"/>
          <p14:tracePt t="22339" x="4683125" y="4164013"/>
          <p14:tracePt t="22347" x="4683125" y="4214813"/>
          <p14:tracePt t="22356" x="4683125" y="4275138"/>
          <p14:tracePt t="22363" x="4683125" y="4308475"/>
          <p14:tracePt t="22372" x="4683125" y="4351338"/>
          <p14:tracePt t="22378" x="4683125" y="4376738"/>
          <p14:tracePt t="22386" x="4683125" y="4384675"/>
          <p14:tracePt t="22394" x="4683125" y="4410075"/>
          <p14:tracePt t="22403" x="4691063" y="4427538"/>
          <p14:tracePt t="22411" x="4699000" y="4445000"/>
          <p14:tracePt t="22419" x="4699000" y="4452938"/>
          <p14:tracePt t="22428" x="4699000" y="4460875"/>
          <p14:tracePt t="22444" x="4708525" y="4460875"/>
          <p14:tracePt t="22451" x="4716463" y="4460875"/>
          <p14:tracePt t="22467" x="4724400" y="4460875"/>
          <p14:tracePt t="22477" x="4733925" y="4460875"/>
          <p14:tracePt t="22484" x="4759325" y="4460875"/>
          <p14:tracePt t="22493" x="4792663" y="4460875"/>
          <p14:tracePt t="22499" x="4827588" y="4460875"/>
          <p14:tracePt t="22509" x="4878388" y="4445000"/>
          <p14:tracePt t="22515" x="4903788" y="4435475"/>
          <p14:tracePt t="22523" x="4954588" y="4427538"/>
          <p14:tracePt t="22530" x="4987925" y="4419600"/>
          <p14:tracePt t="22539" x="5030788" y="4402138"/>
          <p14:tracePt t="22547" x="5064125" y="4394200"/>
          <p14:tracePt t="22556" x="5132388" y="4359275"/>
          <p14:tracePt t="22563" x="5149850" y="4341813"/>
          <p14:tracePt t="22573" x="5183188" y="4341813"/>
          <p14:tracePt t="22578" x="5208588" y="4316413"/>
          <p14:tracePt t="22586" x="5251450" y="4283075"/>
          <p14:tracePt t="22594" x="5268913" y="4257675"/>
          <p14:tracePt t="22603" x="5294313" y="4249738"/>
          <p14:tracePt t="22610" x="5311775" y="4232275"/>
          <p14:tracePt t="22619" x="5327650" y="4206875"/>
          <p14:tracePt t="22627" x="5337175" y="4181475"/>
          <p14:tracePt t="22635" x="5362575" y="4156075"/>
          <p14:tracePt t="22645" x="5370513" y="4146550"/>
          <p14:tracePt t="22650" x="5380038" y="4130675"/>
          <p14:tracePt t="22662" x="5387975" y="4121150"/>
          <p14:tracePt t="22668" x="5395913" y="4113213"/>
          <p14:tracePt t="22678" x="5405438" y="4105275"/>
          <p14:tracePt t="22739" x="5405438" y="4095750"/>
          <p14:tracePt t="22755" x="5395913" y="4113213"/>
          <p14:tracePt t="22771" x="5395913" y="4130675"/>
          <p14:tracePt t="22779" x="5395913" y="4156075"/>
          <p14:tracePt t="22786" x="5395913" y="4197350"/>
          <p14:tracePt t="22795" x="5395913" y="4240213"/>
          <p14:tracePt t="22803" x="5387975" y="4275138"/>
          <p14:tracePt t="22810" x="5380038" y="4351338"/>
          <p14:tracePt t="22820" x="5370513" y="4410075"/>
          <p14:tracePt t="22827" x="5370513" y="4460875"/>
          <p14:tracePt t="22835" x="5370513" y="4521200"/>
          <p14:tracePt t="22844" x="5370513" y="4579938"/>
          <p14:tracePt t="22851" x="5370513" y="4640263"/>
          <p14:tracePt t="22861" x="5370513" y="4699000"/>
          <p14:tracePt t="22867" x="5370513" y="4741863"/>
          <p14:tracePt t="22878" x="5370513" y="4810125"/>
          <p14:tracePt t="22883" x="5370513" y="4852988"/>
          <p14:tracePt t="22905" x="5370513" y="4937125"/>
          <p14:tracePt t="22912" x="5370513" y="4997450"/>
          <p14:tracePt t="22915" x="5370513" y="5030788"/>
          <p14:tracePt t="22922" x="5370513" y="5064125"/>
          <p14:tracePt t="22930" x="5370513" y="5081588"/>
          <p14:tracePt t="22939" x="5370513" y="5106988"/>
          <p14:tracePt t="22947" x="5370513" y="5132388"/>
          <p14:tracePt t="22963" x="5370513" y="5157788"/>
          <p14:tracePt t="22996" x="5370513" y="5167313"/>
          <p14:tracePt t="23010" x="5380038" y="5175250"/>
          <p14:tracePt t="23027" x="5387975" y="5183188"/>
          <p14:tracePt t="23163" x="5387975" y="5192713"/>
          <p14:tracePt t="23226" x="5387975" y="5200650"/>
          <p14:tracePt t="23538" x="5395913" y="5192713"/>
          <p14:tracePt t="23643" x="5405438" y="5192713"/>
          <p14:tracePt t="23683" x="5413375" y="5200650"/>
          <p14:tracePt t="24051" x="5421313" y="5167313"/>
          <p14:tracePt t="24058" x="5438775" y="5132388"/>
          <p14:tracePt t="24067" x="5446713" y="5056188"/>
          <p14:tracePt t="24077" x="5472113" y="4962525"/>
          <p14:tracePt t="24082" x="5481638" y="4868863"/>
          <p14:tracePt t="24090" x="5497513" y="4759325"/>
          <p14:tracePt t="24098" x="5514975" y="4630738"/>
          <p14:tracePt t="24107" x="5514975" y="4503738"/>
          <p14:tracePt t="24114" x="5514975" y="4402138"/>
          <p14:tracePt t="24123" x="5514975" y="4291013"/>
          <p14:tracePt t="24130" x="5514975" y="4181475"/>
          <p14:tracePt t="24141" x="5514975" y="4079875"/>
          <p14:tracePt t="24146" x="5489575" y="3960813"/>
          <p14:tracePt t="24154" x="5472113" y="3875088"/>
          <p14:tracePt t="24162" x="5438775" y="3773488"/>
          <p14:tracePt t="24170" x="5405438" y="3671888"/>
          <p14:tracePt t="24179" x="5380038" y="3611563"/>
          <p14:tracePt t="24186" x="5345113" y="3517900"/>
          <p14:tracePt t="24195" x="5337175" y="3433763"/>
          <p14:tracePt t="24202" x="5327650" y="3355975"/>
          <p14:tracePt t="24212" x="5302250" y="3271838"/>
          <p14:tracePt t="24218" x="5302250" y="3195638"/>
          <p14:tracePt t="24227" x="5302250" y="3109913"/>
          <p14:tracePt t="24234" x="5302250" y="3059113"/>
          <p14:tracePt t="24245" x="5302250" y="2982913"/>
          <p14:tracePt t="24250" x="5294313" y="2940050"/>
          <p14:tracePt t="24260" x="5294313" y="2906713"/>
          <p14:tracePt t="24266" x="5294313" y="2881313"/>
          <p14:tracePt t="24276" x="5276850" y="2863850"/>
          <p14:tracePt t="24282" x="5268913" y="2846388"/>
          <p14:tracePt t="24293" x="5268913" y="2838450"/>
          <p14:tracePt t="24298" x="5260975" y="2830513"/>
          <p14:tracePt t="24307" x="5251450" y="2830513"/>
          <p14:tracePt t="24338" x="5251450" y="2820988"/>
          <p14:tracePt t="24443" x="5243513" y="2813050"/>
          <p14:tracePt t="24460" x="5243513" y="2795588"/>
          <p14:tracePt t="24467" x="5251450" y="2778125"/>
          <p14:tracePt t="24477" x="5260975" y="2770188"/>
          <p14:tracePt t="24482" x="5286375" y="2762250"/>
          <p14:tracePt t="24490" x="5311775" y="2736850"/>
          <p14:tracePt t="24499" x="5345113" y="2711450"/>
          <p14:tracePt t="24507" x="5395913" y="2686050"/>
          <p14:tracePt t="24515" x="5446713" y="2643188"/>
          <p14:tracePt t="24524" x="5497513" y="2617788"/>
          <p14:tracePt t="24530" x="5532438" y="2592388"/>
          <p14:tracePt t="24542" x="5583238" y="2541588"/>
          <p14:tracePt t="24547" x="5626100" y="2506663"/>
          <p14:tracePt t="24555" x="5659438" y="2481263"/>
          <p14:tracePt t="24562" x="5727700" y="2430463"/>
          <p14:tracePt t="24570" x="5753100" y="2387600"/>
          <p14:tracePt t="24578" x="5788025" y="2362200"/>
          <p14:tracePt t="24587" x="5829300" y="2328863"/>
          <p14:tracePt t="24596" x="5864225" y="2286000"/>
          <p14:tracePt t="24603" x="5880100" y="2260600"/>
          <p14:tracePt t="24613" x="5915025" y="2227263"/>
          <p14:tracePt t="24619" x="5932488" y="2209800"/>
          <p14:tracePt t="24628" x="5948363" y="2174875"/>
          <p14:tracePt t="24635" x="5973763" y="2149475"/>
          <p14:tracePt t="24645" x="5983288" y="2141538"/>
          <p14:tracePt t="24650" x="5999163" y="2116138"/>
          <p14:tracePt t="24661" x="6016625" y="2090738"/>
          <p14:tracePt t="24667" x="6016625" y="2082800"/>
          <p14:tracePt t="24677" x="6024563" y="2073275"/>
          <p14:tracePt t="24683" x="6034088" y="2055813"/>
          <p14:tracePt t="24690" x="6059488" y="2030413"/>
          <p14:tracePt t="24698" x="6076950" y="2005013"/>
          <p14:tracePt t="24707" x="6084888" y="2005013"/>
          <p14:tracePt t="24715" x="6084888" y="1997075"/>
          <p14:tracePt t="24724" x="6092825" y="1971675"/>
          <p14:tracePt t="24731" x="6102350" y="1963738"/>
          <p14:tracePt t="24740" x="6110288" y="1954213"/>
          <p14:tracePt t="24747" x="6118225" y="1938338"/>
          <p14:tracePt t="24755" x="6127750" y="1928813"/>
          <p14:tracePt t="24763" x="6135688" y="1911350"/>
          <p14:tracePt t="24770" x="6143625" y="1903413"/>
          <p14:tracePt t="24778" x="6169025" y="1878013"/>
          <p14:tracePt t="24787" x="6169025" y="1860550"/>
          <p14:tracePt t="24795" x="6186488" y="1835150"/>
          <p14:tracePt t="24803" x="6203950" y="1819275"/>
          <p14:tracePt t="24812" x="6221413" y="1809750"/>
          <p14:tracePt t="24819" x="6246813" y="1793875"/>
          <p14:tracePt t="24828" x="6262688" y="1776413"/>
          <p14:tracePt t="24835" x="6272213" y="1758950"/>
          <p14:tracePt t="24846" x="6288088" y="1741488"/>
          <p14:tracePt t="24850" x="6323013" y="1716088"/>
          <p14:tracePt t="24861" x="6338888" y="1716088"/>
          <p14:tracePt t="24867" x="6365875" y="1700213"/>
          <p14:tracePt t="24877" x="6391275" y="1674813"/>
          <p14:tracePt t="24883" x="6399213" y="1665288"/>
          <p14:tracePt t="24894" x="6416675" y="1649413"/>
          <p14:tracePt t="24899" x="6424613" y="1639888"/>
          <p14:tracePt t="24907" x="6432550" y="1631950"/>
          <p14:tracePt t="24915" x="6442075" y="1622425"/>
          <p14:tracePt t="24987" x="6442075" y="1614488"/>
          <p14:tracePt t="25019" x="6424613" y="1614488"/>
          <p14:tracePt t="25027" x="6399213" y="1614488"/>
          <p14:tracePt t="25035" x="6373813" y="1614488"/>
          <p14:tracePt t="25045" x="6338888" y="1614488"/>
          <p14:tracePt t="25051" x="6305550" y="1614488"/>
          <p14:tracePt t="25061" x="6272213" y="1614488"/>
          <p14:tracePt t="25067" x="6229350" y="1614488"/>
          <p14:tracePt t="25076" x="6194425" y="1622425"/>
          <p14:tracePt t="25083" x="6169025" y="1631950"/>
          <p14:tracePt t="25090" x="6135688" y="1631950"/>
          <p14:tracePt t="25100" x="6110288" y="1649413"/>
          <p14:tracePt t="25107" x="6084888" y="1649413"/>
          <p14:tracePt t="25115" x="6067425" y="1649413"/>
          <p14:tracePt t="25123" x="6042025" y="1665288"/>
          <p14:tracePt t="25130" x="6034088" y="1674813"/>
          <p14:tracePt t="25142" x="6024563" y="1674813"/>
          <p14:tracePt t="25147" x="6008688" y="1690688"/>
          <p14:tracePt t="25155" x="5999163" y="1700213"/>
          <p14:tracePt t="25163" x="5991225" y="1700213"/>
          <p14:tracePt t="25170" x="5991225" y="1708150"/>
          <p14:tracePt t="25187" x="5991225" y="1725613"/>
          <p14:tracePt t="25195" x="5991225" y="1733550"/>
          <p14:tracePt t="25203" x="5991225" y="1751013"/>
          <p14:tracePt t="25211" x="5999163" y="1784350"/>
          <p14:tracePt t="25218" x="5999163" y="1793875"/>
          <p14:tracePt t="25228" x="6008688" y="1819275"/>
          <p14:tracePt t="25235" x="6034088" y="1852613"/>
          <p14:tracePt t="25245" x="6049963" y="1878013"/>
          <p14:tracePt t="25250" x="6076950" y="1903413"/>
          <p14:tracePt t="25262" x="6102350" y="1938338"/>
          <p14:tracePt t="25266" x="6127750" y="1997075"/>
          <p14:tracePt t="25277" x="6161088" y="2022475"/>
          <p14:tracePt t="25283" x="6194425" y="2047875"/>
          <p14:tracePt t="25290" x="6246813" y="2073275"/>
          <p14:tracePt t="25299" x="6280150" y="2090738"/>
          <p14:tracePt t="25307" x="6313488" y="2108200"/>
          <p14:tracePt t="25315" x="6365875" y="2124075"/>
          <p14:tracePt t="25323" x="6399213" y="2159000"/>
          <p14:tracePt t="25330" x="6424613" y="2159000"/>
          <p14:tracePt t="25340" x="6450013" y="2166938"/>
          <p14:tracePt t="25347" x="6457950" y="2166938"/>
          <p14:tracePt t="25354" x="6483350" y="2166938"/>
          <p14:tracePt t="25363" x="6492875" y="2166938"/>
          <p14:tracePt t="25443" x="6492875" y="2174875"/>
          <p14:tracePt t="25450" x="6492875" y="2184400"/>
          <p14:tracePt t="25467" x="6492875" y="2200275"/>
          <p14:tracePt t="25477" x="6483350" y="2217738"/>
          <p14:tracePt t="25490" x="6467475" y="2235200"/>
          <p14:tracePt t="25499" x="6467475" y="2252663"/>
          <p14:tracePt t="25507" x="6457950" y="2268538"/>
          <p14:tracePt t="25516" x="6457950" y="2293938"/>
          <p14:tracePt t="25524" x="6450013" y="2328863"/>
          <p14:tracePt t="25530" x="6442075" y="2344738"/>
          <p14:tracePt t="25540" x="6432550" y="2379663"/>
          <p14:tracePt t="25546" x="6424613" y="2387600"/>
          <p14:tracePt t="25554" x="6416675" y="2422525"/>
          <p14:tracePt t="25563" x="6399213" y="2455863"/>
          <p14:tracePt t="25570" x="6399213" y="2463800"/>
          <p14:tracePt t="25579" x="6373813" y="2498725"/>
          <p14:tracePt t="25586" x="6365875" y="2506663"/>
          <p14:tracePt t="25595" x="6356350" y="2524125"/>
          <p14:tracePt t="25603" x="6348413" y="2549525"/>
          <p14:tracePt t="25612" x="6330950" y="2566988"/>
          <p14:tracePt t="25619" x="6323013" y="2574925"/>
          <p14:tracePt t="25628" x="6313488" y="2600325"/>
          <p14:tracePt t="25635" x="6297613" y="2617788"/>
          <p14:tracePt t="25645" x="6280150" y="2643188"/>
          <p14:tracePt t="25651" x="6272213" y="2651125"/>
          <p14:tracePt t="25662" x="6254750" y="2668588"/>
          <p14:tracePt t="25666" x="6237288" y="2686050"/>
          <p14:tracePt t="25674" x="6211888" y="2711450"/>
          <p14:tracePt t="25682" x="6178550" y="2736850"/>
          <p14:tracePt t="25691" x="6153150" y="2762250"/>
          <p14:tracePt t="25699" x="6118225" y="2787650"/>
          <p14:tracePt t="25707" x="6092825" y="2813050"/>
          <p14:tracePt t="25716" x="6067425" y="2838450"/>
          <p14:tracePt t="25724" x="6034088" y="2863850"/>
          <p14:tracePt t="25731" x="5991225" y="2889250"/>
          <p14:tracePt t="25738" x="5973763" y="2906713"/>
          <p14:tracePt t="25747" x="5965825" y="2932113"/>
          <p14:tracePt t="25754" x="5957888" y="2940050"/>
          <p14:tracePt t="25763" x="5948363" y="2957513"/>
          <p14:tracePt t="25771" x="5940425" y="2974975"/>
          <p14:tracePt t="25778" x="5940425" y="2990850"/>
          <p14:tracePt t="25788" x="5940425" y="3000375"/>
          <p14:tracePt t="25795" x="5940425" y="3016250"/>
          <p14:tracePt t="25803" x="5940425" y="3025775"/>
          <p14:tracePt t="25812" x="5940425" y="3041650"/>
          <p14:tracePt t="25818" x="5940425" y="3051175"/>
          <p14:tracePt t="25834" x="5957888" y="3076575"/>
          <p14:tracePt t="25846" x="5973763" y="3101975"/>
          <p14:tracePt t="25850" x="5983288" y="3109913"/>
          <p14:tracePt t="25862" x="6008688" y="3119438"/>
          <p14:tracePt t="25866" x="6024563" y="3135313"/>
          <p14:tracePt t="25875" x="6049963" y="3152775"/>
          <p14:tracePt t="25882" x="6084888" y="3170238"/>
          <p14:tracePt t="25891" x="6118225" y="3186113"/>
          <p14:tracePt t="25906" x="6161088" y="3221038"/>
          <p14:tracePt t="25914" x="6211888" y="3238500"/>
          <p14:tracePt t="25924" x="6246813" y="3254375"/>
          <p14:tracePt t="25932" x="6272213" y="3263900"/>
          <p14:tracePt t="25938" x="6305550" y="3279775"/>
          <p14:tracePt t="25947" x="6323013" y="3289300"/>
          <p14:tracePt t="25954" x="6356350" y="3305175"/>
          <p14:tracePt t="25963" x="6391275" y="3305175"/>
          <p14:tracePt t="25970" x="6416675" y="3314700"/>
          <p14:tracePt t="25978" x="6432550" y="3322638"/>
          <p14:tracePt t="25986" x="6457950" y="3340100"/>
          <p14:tracePt t="25995" x="6492875" y="3340100"/>
          <p14:tracePt t="26002" x="6518275" y="3340100"/>
          <p14:tracePt t="26011" x="6543675" y="3340100"/>
          <p14:tracePt t="26018" x="6561138" y="3340100"/>
          <p14:tracePt t="26029" x="6586538" y="3340100"/>
          <p14:tracePt t="26036" x="6594475" y="3340100"/>
          <p14:tracePt t="26045" x="6611938" y="3340100"/>
          <p14:tracePt t="26050" x="6637338" y="3348038"/>
          <p14:tracePt t="26067" x="6645275" y="3348038"/>
          <p14:tracePt t="26074" x="6654800" y="3348038"/>
          <p14:tracePt t="26083" x="6662738" y="3355975"/>
          <p14:tracePt t="26163" x="6670675" y="3365500"/>
          <p14:tracePt t="26196" x="6670675" y="3373438"/>
          <p14:tracePt t="26203" x="6670675" y="3382963"/>
          <p14:tracePt t="26213" x="6662738" y="3398838"/>
          <p14:tracePt t="26229" x="6645275" y="3408363"/>
          <p14:tracePt t="26235" x="6637338" y="3416300"/>
          <p14:tracePt t="26245" x="6627813" y="3433763"/>
          <p14:tracePt t="26250" x="6602413" y="3467100"/>
          <p14:tracePt t="26262" x="6602413" y="3475038"/>
          <p14:tracePt t="26267" x="6586538" y="3484563"/>
          <p14:tracePt t="26274" x="6569075" y="3509963"/>
          <p14:tracePt t="26283" x="6551613" y="3527425"/>
          <p14:tracePt t="26292" x="6535738" y="3552825"/>
          <p14:tracePt t="26298" x="6526213" y="3568700"/>
          <p14:tracePt t="26307" x="6510338" y="3586163"/>
          <p14:tracePt t="26315" x="6483350" y="3611563"/>
          <p14:tracePt t="26325" x="6475413" y="3629025"/>
          <p14:tracePt t="26331" x="6457950" y="3646488"/>
          <p14:tracePt t="26341" x="6457950" y="3654425"/>
          <p14:tracePt t="26347" x="6450013" y="3679825"/>
          <p14:tracePt t="26355" x="6432550" y="3713163"/>
          <p14:tracePt t="26364" x="6424613" y="3722688"/>
          <p14:tracePt t="26370" x="6416675" y="3738563"/>
          <p14:tracePt t="26379" x="6399213" y="3773488"/>
          <p14:tracePt t="26386" x="6381750" y="3798888"/>
          <p14:tracePt t="26397" x="6365875" y="3824288"/>
          <p14:tracePt t="26403" x="6348413" y="3841750"/>
          <p14:tracePt t="26413" x="6330950" y="3867150"/>
          <p14:tracePt t="26419" x="6330950" y="3900488"/>
          <p14:tracePt t="26428" x="6305550" y="3935413"/>
          <p14:tracePt t="26435" x="6305550" y="3960813"/>
          <p14:tracePt t="26445" x="6297613" y="3986213"/>
          <p14:tracePt t="26450" x="6297613" y="4002088"/>
          <p14:tracePt t="26461" x="6288088" y="4027488"/>
          <p14:tracePt t="26467" x="6288088" y="4052888"/>
          <p14:tracePt t="26474" x="6280150" y="4087813"/>
          <p14:tracePt t="26483" x="6272213" y="4113213"/>
          <p14:tracePt t="26491" x="6272213" y="4138613"/>
          <p14:tracePt t="26500" x="6254750" y="4171950"/>
          <p14:tracePt t="26508" x="6254750" y="4197350"/>
          <p14:tracePt t="26515" x="6246813" y="4224338"/>
          <p14:tracePt t="26524" x="6246813" y="4249738"/>
          <p14:tracePt t="26530" x="6237288" y="4265613"/>
          <p14:tracePt t="26539" x="6237288" y="4308475"/>
          <p14:tracePt t="26547" x="6237288" y="4325938"/>
          <p14:tracePt t="26555" x="6229350" y="4333875"/>
          <p14:tracePt t="26563" x="6229350" y="4359275"/>
          <p14:tracePt t="26570" x="6229350" y="4376738"/>
          <p14:tracePt t="26580" x="6221413" y="4394200"/>
          <p14:tracePt t="26587" x="6221413" y="4402138"/>
          <p14:tracePt t="26597" x="6221413" y="4410075"/>
          <p14:tracePt t="26613" x="6221413" y="4427538"/>
          <p14:tracePt t="26618" x="6221413" y="4435475"/>
          <p14:tracePt t="26635" x="6221413" y="4445000"/>
          <p14:tracePt t="26645" x="6221413" y="4460875"/>
          <p14:tracePt t="26651" x="6237288" y="4470400"/>
          <p14:tracePt t="26659" x="6237288" y="4478338"/>
          <p14:tracePt t="26666" x="6246813" y="4495800"/>
          <p14:tracePt t="26674" x="6254750" y="4513263"/>
          <p14:tracePt t="26683" x="6262688" y="4529138"/>
          <p14:tracePt t="26691" x="6280150" y="4554538"/>
          <p14:tracePt t="26699" x="6288088" y="4589463"/>
          <p14:tracePt t="26708" x="6305550" y="4630738"/>
          <p14:tracePt t="26714" x="6348413" y="4673600"/>
          <p14:tracePt t="26722" x="6365875" y="4691063"/>
          <p14:tracePt t="26730" x="6365875" y="4699000"/>
          <p14:tracePt t="26739" x="6416675" y="4749800"/>
          <p14:tracePt t="26747" x="6450013" y="4775200"/>
          <p14:tracePt t="26755" x="6492875" y="4810125"/>
          <p14:tracePt t="26763" x="6535738" y="4818063"/>
          <p14:tracePt t="26770" x="6561138" y="4843463"/>
          <p14:tracePt t="26780" x="6569075" y="4843463"/>
          <p14:tracePt t="26787" x="6577013" y="4860925"/>
          <p14:tracePt t="26796" x="6577013" y="4868863"/>
          <p14:tracePt t="26813" x="6577013" y="4878388"/>
          <p14:tracePt t="26819" x="6577013" y="4894263"/>
          <p14:tracePt t="26829" x="6577013" y="4903788"/>
          <p14:tracePt t="26835" x="6577013" y="4929188"/>
          <p14:tracePt t="26845" x="6569075" y="4946650"/>
          <p14:tracePt t="26851" x="6561138" y="4962525"/>
          <p14:tracePt t="26858" x="6543675" y="4979988"/>
          <p14:tracePt t="26866" x="6535738" y="5005388"/>
          <p14:tracePt t="26875" x="6526213" y="5013325"/>
          <p14:tracePt t="26883" x="6518275" y="5038725"/>
          <p14:tracePt t="26892" x="6510338" y="5056188"/>
          <p14:tracePt t="26912" x="6500813" y="5091113"/>
          <p14:tracePt t="26915" x="6483350" y="5124450"/>
          <p14:tracePt t="26924" x="6483350" y="5141913"/>
          <p14:tracePt t="26931" x="6483350" y="5175250"/>
          <p14:tracePt t="26939" x="6483350" y="5192713"/>
          <p14:tracePt t="26947" x="6483350" y="5226050"/>
          <p14:tracePt t="26955" x="6483350" y="5243513"/>
          <p14:tracePt t="26964" x="6483350" y="5251450"/>
          <p14:tracePt t="26971" x="6483350" y="5286375"/>
          <p14:tracePt t="26980" x="6483350" y="5311775"/>
          <p14:tracePt t="26987" x="6492875" y="5327650"/>
          <p14:tracePt t="26997" x="6500813" y="5353050"/>
          <p14:tracePt t="27003" x="6510338" y="5380038"/>
          <p14:tracePt t="27014" x="6510338" y="5395913"/>
          <p14:tracePt t="27018" x="6526213" y="5413375"/>
          <p14:tracePt t="27029" x="6535738" y="5438775"/>
          <p14:tracePt t="27035" x="6561138" y="5472113"/>
          <p14:tracePt t="27045" x="6569075" y="5489575"/>
          <p14:tracePt t="27050" x="6577013" y="5507038"/>
          <p14:tracePt t="27058" x="6586538" y="5514975"/>
          <p14:tracePt t="27067" x="6586538" y="5532438"/>
          <p14:tracePt t="27075" x="6602413" y="5549900"/>
          <p14:tracePt t="27083" x="6602413" y="5575300"/>
          <p14:tracePt t="27091" x="6619875" y="5575300"/>
          <p14:tracePt t="27100" x="6637338" y="5600700"/>
          <p14:tracePt t="27109" x="6654800" y="5608638"/>
          <p14:tracePt t="27114" x="6670675" y="5626100"/>
          <p14:tracePt t="27125" x="6670675" y="5634038"/>
          <p14:tracePt t="27130" x="6688138" y="5641975"/>
          <p14:tracePt t="27139" x="6713538" y="5659438"/>
          <p14:tracePt t="27146" x="6731000" y="5676900"/>
          <p14:tracePt t="27155" x="6756400" y="5676900"/>
          <p14:tracePt t="27163" x="6789738" y="5676900"/>
          <p14:tracePt t="27172" x="6824663" y="5676900"/>
          <p14:tracePt t="27179" x="6850063" y="5659438"/>
          <p14:tracePt t="27188" x="6858000" y="5634038"/>
          <p14:tracePt t="27198" x="6883400" y="5600700"/>
          <p14:tracePt t="27203" x="6916738" y="5540375"/>
          <p14:tracePt t="27214" x="6934200" y="5489575"/>
          <p14:tracePt t="27219" x="6951663" y="5446713"/>
          <p14:tracePt t="27229" x="6951663" y="5438775"/>
          <p14:tracePt t="27426" x="6943725" y="5430838"/>
          <p14:tracePt t="27435" x="6926263" y="5430838"/>
          <p14:tracePt t="27445" x="6916738" y="5413375"/>
          <p14:tracePt t="27450" x="6908800" y="5413375"/>
          <p14:tracePt t="27458" x="6908800" y="5387975"/>
          <p14:tracePt t="27466" x="6908800" y="5362575"/>
          <p14:tracePt t="27475" x="6908800" y="5327650"/>
          <p14:tracePt t="27482" x="6908800" y="5286375"/>
          <p14:tracePt t="27491" x="6916738" y="5235575"/>
          <p14:tracePt t="27498" x="6943725" y="5183188"/>
          <p14:tracePt t="27508" x="7053263" y="5048250"/>
          <p14:tracePt t="27515" x="7180263" y="4818063"/>
          <p14:tracePt t="27523" x="7342188" y="4614863"/>
          <p14:tracePt t="27531" x="7418388" y="4445000"/>
          <p14:tracePt t="27539" x="7529513" y="4224338"/>
          <p14:tracePt t="27546" x="7613650" y="4037013"/>
          <p14:tracePt t="27555" x="7707313" y="3824288"/>
          <p14:tracePt t="27562" x="7783513" y="3611563"/>
          <p14:tracePt t="27571" x="7826375" y="3416300"/>
          <p14:tracePt t="27579" x="7877175" y="3238500"/>
          <p14:tracePt t="27587" x="7912100" y="3051175"/>
          <p14:tracePt t="27596" x="7937500" y="2830513"/>
          <p14:tracePt t="27603" x="7954963" y="2651125"/>
          <p14:tracePt t="27613" x="7954963" y="2498725"/>
          <p14:tracePt t="27619" x="7954963" y="2303463"/>
          <p14:tracePt t="27630" x="7954963" y="2149475"/>
          <p14:tracePt t="27634" x="7954963" y="1997075"/>
          <p14:tracePt t="27644" x="7954963" y="1844675"/>
          <p14:tracePt t="27650" x="7954963" y="1700213"/>
          <p14:tracePt t="27658" x="7954963" y="1597025"/>
          <p14:tracePt t="27667" x="7962900" y="1512888"/>
          <p14:tracePt t="27675" x="7962900" y="1444625"/>
          <p14:tracePt t="27683" x="7970838" y="1385888"/>
          <p14:tracePt t="27692" x="7980363" y="1325563"/>
          <p14:tracePt t="27699" x="7980363" y="1292225"/>
          <p14:tracePt t="27708" x="7980363" y="1249363"/>
          <p14:tracePt t="27715" x="7980363" y="1216025"/>
          <p14:tracePt t="27722" x="7980363" y="1198563"/>
          <p14:tracePt t="27730" x="7980363" y="1163638"/>
          <p14:tracePt t="27738" x="7980363" y="1147763"/>
          <p14:tracePt t="27747" x="7970838" y="1122363"/>
          <p14:tracePt t="27754" x="7970838" y="1112838"/>
          <p14:tracePt t="27763" x="7970838" y="1096963"/>
          <p14:tracePt t="27771" x="7962900" y="1079500"/>
          <p14:tracePt t="27779" x="7954963" y="1079500"/>
          <p14:tracePt t="27787" x="7954963" y="1069975"/>
          <p14:tracePt t="27796" x="7945438" y="1062038"/>
          <p14:tracePt t="27803" x="7937500" y="1054100"/>
          <p14:tracePt t="27813" x="7927975" y="1044575"/>
          <p14:tracePt t="27819" x="7912100" y="1044575"/>
          <p14:tracePt t="27830" x="7894638" y="1036638"/>
          <p14:tracePt t="27835" x="7869238" y="1036638"/>
          <p14:tracePt t="27842" x="7843838" y="1036638"/>
          <p14:tracePt t="27850" x="7818438" y="1036638"/>
          <p14:tracePt t="27858" x="7783513" y="1036638"/>
          <p14:tracePt t="27867" x="7750175" y="1036638"/>
          <p14:tracePt t="27875" x="7707313" y="1044575"/>
          <p14:tracePt t="27883" x="7648575" y="1079500"/>
          <p14:tracePt t="27893" x="7572375" y="1122363"/>
          <p14:tracePt t="27899" x="7486650" y="1163638"/>
          <p14:tracePt t="27908" x="7385050" y="1231900"/>
          <p14:tracePt t="27916" x="7316788" y="1292225"/>
          <p14:tracePt t="27922" x="7215188" y="1360488"/>
          <p14:tracePt t="27932" x="7146925" y="1427163"/>
          <p14:tracePt t="27939" x="7070725" y="1495425"/>
          <p14:tracePt t="27948" x="7027863" y="1530350"/>
          <p14:tracePt t="27955" x="6977063" y="1597025"/>
          <p14:tracePt t="27964" x="6959600" y="1631950"/>
          <p14:tracePt t="27970" x="6959600" y="1649413"/>
          <p14:tracePt t="27979" x="6959600" y="1657350"/>
          <p14:tracePt t="27987" x="6959600" y="1665288"/>
          <p14:tracePt t="28003" x="6959600" y="1674813"/>
          <p14:tracePt t="28018" x="6969125" y="1674813"/>
          <p14:tracePt t="28030" x="6985000" y="1674813"/>
          <p14:tracePt t="28035" x="6994525" y="1674813"/>
          <p14:tracePt t="28045" x="7027863" y="1674813"/>
          <p14:tracePt t="28050" x="7045325" y="1674813"/>
          <p14:tracePt t="28058" x="7088188" y="1665288"/>
          <p14:tracePt t="28067" x="7121525" y="1657350"/>
          <p14:tracePt t="28075" x="7146925" y="1649413"/>
          <p14:tracePt t="28083" x="7172325" y="1639888"/>
          <p14:tracePt t="28092" x="7189788" y="1631950"/>
          <p14:tracePt t="28100" x="7205663" y="1622425"/>
          <p14:tracePt t="28115" x="7223125" y="1622425"/>
          <p14:tracePt t="28122" x="7232650" y="1614488"/>
          <p14:tracePt t="28266" x="7248525" y="1614488"/>
          <p14:tracePt t="28274" x="7283450" y="1614488"/>
          <p14:tracePt t="28283" x="7324725" y="1614488"/>
          <p14:tracePt t="28291" x="7359650" y="1614488"/>
          <p14:tracePt t="28299" x="7443788" y="1614488"/>
          <p14:tracePt t="28309" x="7512050" y="1614488"/>
          <p14:tracePt t="28315" x="7597775" y="1631950"/>
          <p14:tracePt t="28322" x="7699375" y="1631950"/>
          <p14:tracePt t="28330" x="7783513" y="1631950"/>
          <p14:tracePt t="28338" x="7886700" y="1631950"/>
          <p14:tracePt t="28347" x="7996238" y="1631950"/>
          <p14:tracePt t="28354" x="8064500" y="1631950"/>
          <p14:tracePt t="28363" x="8140700" y="1631950"/>
          <p14:tracePt t="28371" x="8201025" y="1631950"/>
          <p14:tracePt t="28380" x="8243888" y="1631950"/>
          <p14:tracePt t="28387" x="8269288" y="1631950"/>
          <p14:tracePt t="28397" x="8285163" y="1631950"/>
          <p14:tracePt t="28403" x="8294688" y="1631950"/>
          <p14:tracePt t="28413" x="8302625" y="1631950"/>
          <p14:tracePt t="28651" x="8285163" y="1631950"/>
          <p14:tracePt t="28659" x="8259763" y="1649413"/>
          <p14:tracePt t="28666" x="8226425" y="1674813"/>
          <p14:tracePt t="28674" x="8201025" y="1690688"/>
          <p14:tracePt t="28683" x="8175625" y="1700213"/>
          <p14:tracePt t="28693" x="8124825" y="1741488"/>
          <p14:tracePt t="28699" x="8074025" y="1758950"/>
          <p14:tracePt t="28708" x="8005763" y="1801813"/>
          <p14:tracePt t="28715" x="7962900" y="1835150"/>
          <p14:tracePt t="28723" x="7912100" y="1860550"/>
          <p14:tracePt t="28730" x="7861300" y="1895475"/>
          <p14:tracePt t="28739" x="7826375" y="1911350"/>
          <p14:tracePt t="28747" x="7793038" y="1928813"/>
          <p14:tracePt t="28755" x="7767638" y="1954213"/>
          <p14:tracePt t="28763" x="7750175" y="1963738"/>
          <p14:tracePt t="28771" x="7732713" y="1971675"/>
          <p14:tracePt t="28787" x="7716838" y="1979613"/>
          <p14:tracePt t="28796" x="7707313" y="1989138"/>
          <p14:tracePt t="28802" x="7707313" y="1997075"/>
          <p14:tracePt t="28813" x="7699375" y="1997075"/>
          <p14:tracePt t="28819" x="7681913" y="2014538"/>
          <p14:tracePt t="28829" x="7656513" y="2039938"/>
          <p14:tracePt t="28835" x="7648575" y="2047875"/>
          <p14:tracePt t="28842" x="7623175" y="2073275"/>
          <p14:tracePt t="28850" x="7605713" y="2082800"/>
          <p14:tracePt t="28859" x="7572375" y="2108200"/>
          <p14:tracePt t="28867" x="7554913" y="2124075"/>
          <p14:tracePt t="28876" x="7546975" y="2141538"/>
          <p14:tracePt t="28895" x="7546975" y="2149475"/>
          <p14:tracePt t="28898" x="7546975" y="2166938"/>
          <p14:tracePt t="28916" x="7546975" y="2174875"/>
          <p14:tracePt t="28939" x="7546975" y="2184400"/>
          <p14:tracePt t="28948" x="7554913" y="2184400"/>
          <p14:tracePt t="28955" x="7580313" y="2184400"/>
          <p14:tracePt t="28963" x="7631113" y="2184400"/>
          <p14:tracePt t="28970" x="7681913" y="2184400"/>
          <p14:tracePt t="28980" x="7732713" y="2184400"/>
          <p14:tracePt t="28987" x="7810500" y="2184400"/>
          <p14:tracePt t="28996" x="7877175" y="2184400"/>
          <p14:tracePt t="29003" x="7962900" y="2184400"/>
          <p14:tracePt t="29013" x="8047038" y="2184400"/>
          <p14:tracePt t="29019" x="8150225" y="2184400"/>
          <p14:tracePt t="29029" x="8218488" y="2184400"/>
          <p14:tracePt t="29035" x="8294688" y="2184400"/>
          <p14:tracePt t="29042" x="8335963" y="2184400"/>
          <p14:tracePt t="29050" x="8362950" y="2184400"/>
          <p14:tracePt t="29059" x="8404225" y="2184400"/>
          <p14:tracePt t="29067" x="8421688" y="2184400"/>
          <p14:tracePt t="29075" x="8439150" y="2192338"/>
          <p14:tracePt t="29083" x="8455025" y="2192338"/>
          <p14:tracePt t="29094" x="8464550" y="2192338"/>
          <p14:tracePt t="29100" x="8480425" y="2200275"/>
          <p14:tracePt t="29106" x="8489950" y="2200275"/>
          <p14:tracePt t="29115" x="8497888" y="2200275"/>
          <p14:tracePt t="29123" x="8507413" y="2209800"/>
          <p14:tracePt t="29131" x="8515350" y="2217738"/>
          <p14:tracePt t="29139" x="8515350" y="2227263"/>
          <p14:tracePt t="29147" x="8515350" y="2252663"/>
          <p14:tracePt t="29156" x="8515350" y="2268538"/>
          <p14:tracePt t="29163" x="8507413" y="2303463"/>
          <p14:tracePt t="29170" x="8489950" y="2336800"/>
          <p14:tracePt t="29180" x="8439150" y="2397125"/>
          <p14:tracePt t="29187" x="8404225" y="2438400"/>
          <p14:tracePt t="29197" x="8353425" y="2498725"/>
          <p14:tracePt t="29203" x="8294688" y="2557463"/>
          <p14:tracePt t="29214" x="8259763" y="2582863"/>
          <p14:tracePt t="29218" x="8208963" y="2633663"/>
          <p14:tracePt t="29230" x="8158163" y="2676525"/>
          <p14:tracePt t="29235" x="8132763" y="2701925"/>
          <p14:tracePt t="29242" x="8064500" y="2762250"/>
          <p14:tracePt t="29250" x="8031163" y="2805113"/>
          <p14:tracePt t="29259" x="7988300" y="2830513"/>
          <p14:tracePt t="29267" x="7954963" y="2871788"/>
          <p14:tracePt t="29275" x="7927975" y="2897188"/>
          <p14:tracePt t="29283" x="7912100" y="2906713"/>
          <p14:tracePt t="29293" x="7886700" y="2932113"/>
          <p14:tracePt t="29300" x="7861300" y="2974975"/>
          <p14:tracePt t="29307" x="7835900" y="3000375"/>
          <p14:tracePt t="29314" x="7810500" y="3016250"/>
          <p14:tracePt t="29323" x="7800975" y="3033713"/>
          <p14:tracePt t="29331" x="7783513" y="3051175"/>
          <p14:tracePt t="29339" x="7767638" y="3067050"/>
          <p14:tracePt t="29348" x="7758113" y="3076575"/>
          <p14:tracePt t="29355" x="7750175" y="3084513"/>
          <p14:tracePt t="29364" x="7742238" y="3101975"/>
          <p14:tracePt t="29370" x="7742238" y="3109913"/>
          <p14:tracePt t="29380" x="7732713" y="3127375"/>
          <p14:tracePt t="29387" x="7732713" y="3144838"/>
          <p14:tracePt t="29398" x="7732713" y="3152775"/>
          <p14:tracePt t="29403" x="7732713" y="3178175"/>
          <p14:tracePt t="29413" x="7732713" y="3203575"/>
          <p14:tracePt t="29419" x="7732713" y="3211513"/>
          <p14:tracePt t="29428" x="7732713" y="3238500"/>
          <p14:tracePt t="29435" x="7732713" y="3271838"/>
          <p14:tracePt t="29443" x="7750175" y="3289300"/>
          <p14:tracePt t="29451" x="7758113" y="3305175"/>
          <p14:tracePt t="29459" x="7793038" y="3340100"/>
          <p14:tracePt t="29468" x="7826375" y="3382963"/>
          <p14:tracePt t="29476" x="7851775" y="3408363"/>
          <p14:tracePt t="29483" x="7877175" y="3433763"/>
          <p14:tracePt t="29493" x="7902575" y="3459163"/>
          <p14:tracePt t="29498" x="7920038" y="3475038"/>
          <p14:tracePt t="29507" x="7945438" y="3502025"/>
          <p14:tracePt t="29514" x="7945438" y="3509963"/>
          <p14:tracePt t="29522" x="7954963" y="3535363"/>
          <p14:tracePt t="29531" x="7954963" y="3552825"/>
          <p14:tracePt t="29538" x="7954963" y="3568700"/>
          <p14:tracePt t="29547" x="7954963" y="3586163"/>
          <p14:tracePt t="29555" x="7954963" y="3611563"/>
          <p14:tracePt t="29564" x="7954963" y="3636963"/>
          <p14:tracePt t="29570" x="7945438" y="3646488"/>
          <p14:tracePt t="29580" x="7920038" y="3687763"/>
          <p14:tracePt t="29587" x="7886700" y="3722688"/>
          <p14:tracePt t="29596" x="7877175" y="3738563"/>
          <p14:tracePt t="29603" x="7835900" y="3773488"/>
          <p14:tracePt t="29613" x="7810500" y="3790950"/>
          <p14:tracePt t="29619" x="7775575" y="3824288"/>
          <p14:tracePt t="29628" x="7750175" y="3841750"/>
          <p14:tracePt t="29635" x="7707313" y="3883025"/>
          <p14:tracePt t="29643" x="7666038" y="3925888"/>
          <p14:tracePt t="29651" x="7631113" y="3976688"/>
          <p14:tracePt t="29660" x="7588250" y="4019550"/>
          <p14:tracePt t="29667" x="7562850" y="4062413"/>
          <p14:tracePt t="29676" x="7529513" y="4113213"/>
          <p14:tracePt t="29682" x="7521575" y="4146550"/>
          <p14:tracePt t="29693" x="7512050" y="4206875"/>
          <p14:tracePt t="29698" x="7512050" y="4249738"/>
          <p14:tracePt t="29706" x="7512050" y="4308475"/>
          <p14:tracePt t="29714" x="7512050" y="4368800"/>
          <p14:tracePt t="29723" x="7521575" y="4402138"/>
          <p14:tracePt t="29730" x="7562850" y="4452938"/>
          <p14:tracePt t="29739" x="7597775" y="4486275"/>
          <p14:tracePt t="29747" x="7648575" y="4546600"/>
          <p14:tracePt t="29755" x="7716838" y="4589463"/>
          <p14:tracePt t="29764" x="7750175" y="4614863"/>
          <p14:tracePt t="29770" x="7818438" y="4683125"/>
          <p14:tracePt t="29781" x="7869238" y="4708525"/>
          <p14:tracePt t="29787" x="7902575" y="4749800"/>
          <p14:tracePt t="29798" x="7920038" y="4784725"/>
          <p14:tracePt t="29803" x="7927975" y="4792663"/>
          <p14:tracePt t="29814" x="7937500" y="4818063"/>
          <p14:tracePt t="29819" x="7937500" y="4843463"/>
          <p14:tracePt t="29825" x="7937500" y="4878388"/>
          <p14:tracePt t="29834" x="7937500" y="4894263"/>
          <p14:tracePt t="29843" x="7927975" y="4946650"/>
          <p14:tracePt t="29850" x="7894638" y="4962525"/>
          <p14:tracePt t="29859" x="7869238" y="4972050"/>
          <p14:tracePt t="29867" x="7861300" y="4972050"/>
          <p14:tracePt t="29883" x="7851775" y="4972050"/>
          <p14:tracePt t="29894" x="7886700" y="4929188"/>
          <p14:tracePt t="29899" x="7920038" y="4903788"/>
          <p14:tracePt t="29906" x="7954963" y="4886325"/>
          <p14:tracePt t="29916" x="7970838" y="4852988"/>
          <p14:tracePt t="29923" x="7980363" y="4852988"/>
          <p14:tracePt t="30091" x="7980363" y="4827588"/>
          <p14:tracePt t="30106" x="7962900" y="4802188"/>
          <p14:tracePt t="30114" x="7937500" y="4792663"/>
          <p14:tracePt t="30123" x="7920038" y="4775200"/>
          <p14:tracePt t="30130" x="7877175" y="4733925"/>
          <p14:tracePt t="30140" x="7843838" y="4724400"/>
          <p14:tracePt t="30148" x="7793038" y="4683125"/>
          <p14:tracePt t="30155" x="7732713" y="4665663"/>
          <p14:tracePt t="30165" x="7666038" y="4657725"/>
          <p14:tracePt t="30171" x="7605713" y="4640263"/>
          <p14:tracePt t="30180" x="7504113" y="4640263"/>
          <p14:tracePt t="30186" x="7402513" y="4640263"/>
          <p14:tracePt t="30197" x="7291388" y="4657725"/>
          <p14:tracePt t="30203" x="7154863" y="4708525"/>
          <p14:tracePt t="30213" x="7010400" y="4741863"/>
          <p14:tracePt t="30219" x="6865938" y="4792663"/>
          <p14:tracePt t="30225" x="6662738" y="4852988"/>
          <p14:tracePt t="30235" x="6457950" y="4919663"/>
          <p14:tracePt t="30243" x="6229350" y="4987925"/>
          <p14:tracePt t="30250" x="6135688" y="5030788"/>
          <p14:tracePt t="30259" x="6076950" y="5064125"/>
          <p14:tracePt t="30267" x="6008688" y="5081588"/>
          <p14:tracePt t="30276" x="5957888" y="5124450"/>
          <p14:tracePt t="30283" x="5880100" y="5192713"/>
          <p14:tracePt t="30292" x="5813425" y="5243513"/>
          <p14:tracePt t="30298" x="5753100" y="5311775"/>
          <p14:tracePt t="30306" x="5694363" y="5380038"/>
          <p14:tracePt t="30315" x="5641975" y="5430838"/>
          <p14:tracePt t="30322" x="5616575" y="5481638"/>
          <p14:tracePt t="30331" x="5583238" y="5524500"/>
          <p14:tracePt t="30338" x="5549900" y="5591175"/>
          <p14:tracePt t="30347" x="5532438" y="5634038"/>
          <p14:tracePt t="30354" x="5514975" y="5676900"/>
          <p14:tracePt t="30364" x="5497513" y="5719763"/>
          <p14:tracePt t="30370" x="5472113" y="5778500"/>
          <p14:tracePt t="30381" x="5464175" y="5813425"/>
          <p14:tracePt t="30386" x="5446713" y="5846763"/>
          <p14:tracePt t="30398" x="5438775" y="5880100"/>
          <p14:tracePt t="30402" x="5421313" y="5940425"/>
          <p14:tracePt t="30413" x="5405438" y="5983288"/>
          <p14:tracePt t="30418" x="5387975" y="6016625"/>
          <p14:tracePt t="30426" x="5370513" y="6042025"/>
          <p14:tracePt t="30434" x="5353050" y="6084888"/>
          <p14:tracePt t="30443" x="5337175" y="6102350"/>
          <p14:tracePt t="30450" x="5327650" y="6118225"/>
          <p14:tracePt t="30459" x="5311775" y="6135688"/>
          <p14:tracePt t="30466" x="5311775" y="6153150"/>
          <p14:tracePt t="30476" x="5302250" y="6161088"/>
          <p14:tracePt t="30530" x="5302250" y="6178550"/>
          <p14:tracePt t="30548" x="5302250" y="6194425"/>
          <p14:tracePt t="30555" x="5302250" y="6211888"/>
          <p14:tracePt t="30564" x="5302250" y="6221413"/>
          <p14:tracePt t="30570" x="5302250" y="6237288"/>
          <p14:tracePt t="30582" x="5302250" y="6246813"/>
          <p14:tracePt t="30587" x="5311775" y="6272213"/>
          <p14:tracePt t="30597" x="5311775" y="6280150"/>
          <p14:tracePt t="30603" x="5327650" y="6288088"/>
          <p14:tracePt t="30610" x="5337175" y="6297613"/>
          <p14:tracePt t="30618" x="5353050" y="6313488"/>
          <p14:tracePt t="30626" x="5370513" y="6313488"/>
          <p14:tracePt t="30635" x="5395913" y="6323013"/>
          <p14:tracePt t="30643" x="5413375" y="6338888"/>
          <p14:tracePt t="30650" x="5438775" y="6338888"/>
          <p14:tracePt t="30661" x="5472113" y="6348413"/>
          <p14:tracePt t="30667" x="5507038" y="6348413"/>
          <p14:tracePt t="30676" x="5524500" y="6348413"/>
          <p14:tracePt t="30683" x="5557838" y="6356350"/>
          <p14:tracePt t="30691" x="5616575" y="6356350"/>
          <p14:tracePt t="30700" x="5651500" y="6356350"/>
          <p14:tracePt t="30707" x="5694363" y="6356350"/>
          <p14:tracePt t="30714" x="5735638" y="6356350"/>
          <p14:tracePt t="30723" x="5778500" y="6356350"/>
          <p14:tracePt t="30732" x="5803900" y="6356350"/>
          <p14:tracePt t="30738" x="5821363" y="6356350"/>
          <p14:tracePt t="30748" x="5854700" y="6356350"/>
          <p14:tracePt t="30754" x="5880100" y="6356350"/>
          <p14:tracePt t="30766" x="5897563" y="6348413"/>
          <p14:tracePt t="30770" x="5915025" y="6348413"/>
          <p14:tracePt t="30781" x="5948363" y="6330950"/>
          <p14:tracePt t="30786" x="5957888" y="6323013"/>
          <p14:tracePt t="30797" x="5965825" y="6323013"/>
          <p14:tracePt t="30899" x="5973763" y="6313488"/>
          <p14:tracePt t="31651" x="5965825" y="6313488"/>
          <p14:tracePt t="31659" x="5940425" y="6313488"/>
          <p14:tracePt t="66252" x="5788025" y="6399213"/>
          <p14:tracePt t="66257" x="5676900" y="6467475"/>
          <p14:tracePt t="66267" x="5514975" y="6594475"/>
          <p14:tracePt t="66274" x="5405438" y="6688138"/>
          <p14:tracePt t="66282" x="5286375" y="6799263"/>
          <p14:tracePt t="66363" x="5524500" y="6746875"/>
          <p14:tracePt t="66370" x="5540375" y="6705600"/>
          <p14:tracePt t="66380" x="5557838" y="6619875"/>
          <p14:tracePt t="66388" x="5565775" y="6561138"/>
          <p14:tracePt t="66397" x="5565775" y="6551613"/>
          <p14:tracePt t="66603" x="5575300" y="6551613"/>
          <p14:tracePt t="66614" x="5575300" y="6569075"/>
          <p14:tracePt t="66618" x="5583238" y="6586538"/>
          <p14:tracePt t="66629" x="5608638" y="6611938"/>
          <p14:tracePt t="66635" x="5651500" y="6645275"/>
          <p14:tracePt t="66643" x="5676900" y="6688138"/>
          <p14:tracePt t="66650" x="5735638" y="6705600"/>
          <p14:tracePt t="66659" x="5788025" y="6713538"/>
          <p14:tracePt t="66668" x="5854700" y="6721475"/>
          <p14:tracePt t="66676" x="5940425" y="6721475"/>
          <p14:tracePt t="66683" x="6034088" y="6696075"/>
          <p14:tracePt t="66690" x="6110288" y="6670675"/>
          <p14:tracePt t="66698" x="6153150" y="6637338"/>
          <p14:tracePt t="66707" x="6186488" y="6602413"/>
          <p14:tracePt t="66715" x="6221413" y="6551613"/>
          <p14:tracePt t="66723" x="6254750" y="6475413"/>
          <p14:tracePt t="66730" x="6262688" y="6424613"/>
          <p14:tracePt t="66739" x="6297613" y="6373813"/>
          <p14:tracePt t="66748" x="6313488" y="6338888"/>
          <p14:tracePt t="66755" x="6338888" y="6305550"/>
          <p14:tracePt t="66765" x="6365875" y="6272213"/>
          <p14:tracePt t="66770" x="6391275" y="6246813"/>
          <p14:tracePt t="66780" x="6407150" y="6211888"/>
          <p14:tracePt t="66787" x="6442075" y="6169025"/>
          <p14:tracePt t="66797" x="6467475" y="6135688"/>
          <p14:tracePt t="66802" x="6475413" y="6118225"/>
          <p14:tracePt t="66813" x="6483350" y="6110288"/>
          <p14:tracePt t="66818" x="6483350" y="6102350"/>
          <p14:tracePt t="66826" x="6483350" y="6092825"/>
          <p14:tracePt t="66843" x="6483350" y="6084888"/>
          <p14:tracePt t="67002" x="6457950" y="6092825"/>
          <p14:tracePt t="67011" x="6381750" y="6127750"/>
          <p14:tracePt t="67018" x="6356350" y="6153150"/>
          <p14:tracePt t="67027" x="6305550" y="6169025"/>
          <p14:tracePt t="67034" x="6280150" y="6194425"/>
          <p14:tracePt t="67042" x="6237288" y="6203950"/>
          <p14:tracePt t="67050" x="6203950" y="6221413"/>
          <p14:tracePt t="67059" x="6178550" y="6237288"/>
          <p14:tracePt t="67066" x="6118225" y="6254750"/>
          <p14:tracePt t="67075" x="6102350" y="6272213"/>
          <p14:tracePt t="67082" x="6042025" y="6280150"/>
          <p14:tracePt t="67090" x="6008688" y="6297613"/>
          <p14:tracePt t="67098" x="5965825" y="6305550"/>
          <p14:tracePt t="67106" x="5932488" y="6313488"/>
          <p14:tracePt t="67115" x="5897563" y="6323013"/>
          <p14:tracePt t="67122" x="5872163" y="6323013"/>
          <p14:tracePt t="67131" x="5829300" y="6338888"/>
          <p14:tracePt t="67138" x="5795963" y="6338888"/>
          <p14:tracePt t="67147" x="5770563" y="6338888"/>
          <p14:tracePt t="67154" x="5753100" y="6338888"/>
          <p14:tracePt t="67164" x="5719763" y="6338888"/>
          <p14:tracePt t="67170" x="5684838" y="6338888"/>
          <p14:tracePt t="67180" x="5668963" y="6348413"/>
          <p14:tracePt t="67187" x="5634038" y="6348413"/>
          <p14:tracePt t="67196" x="5591175" y="6356350"/>
          <p14:tracePt t="67203" x="5540375" y="6356350"/>
          <p14:tracePt t="67216" x="5497513" y="6356350"/>
          <p14:tracePt t="67218" x="5438775" y="6365875"/>
          <p14:tracePt t="67230" x="5395913" y="6365875"/>
          <p14:tracePt t="67235" x="5327650" y="6365875"/>
          <p14:tracePt t="67255" x="5141913" y="6381750"/>
          <p14:tracePt t="67268" x="4954588" y="6391275"/>
          <p14:tracePt t="67275" x="4886325" y="6391275"/>
          <p14:tracePt t="67283" x="4802188" y="6391275"/>
          <p14:tracePt t="67290" x="4741863" y="6391275"/>
          <p14:tracePt t="67299" x="4665663" y="6391275"/>
          <p14:tracePt t="67306" x="4614863" y="6391275"/>
          <p14:tracePt t="67315" x="4554538" y="6391275"/>
          <p14:tracePt t="67322" x="4495800" y="6391275"/>
          <p14:tracePt t="67330" x="4452938" y="6391275"/>
          <p14:tracePt t="67338" x="4410075" y="6391275"/>
          <p14:tracePt t="67347" x="4351338" y="6391275"/>
          <p14:tracePt t="67354" x="4308475" y="6391275"/>
          <p14:tracePt t="67364" x="4265613" y="6391275"/>
          <p14:tracePt t="67370" x="4206875" y="6391275"/>
          <p14:tracePt t="67382" x="4164013" y="6391275"/>
          <p14:tracePt t="67386" x="4087813" y="6391275"/>
          <p14:tracePt t="67397" x="4037013" y="6391275"/>
          <p14:tracePt t="67402" x="3960813" y="6391275"/>
          <p14:tracePt t="67413" x="3892550" y="6391275"/>
          <p14:tracePt t="67418" x="3816350" y="6391275"/>
          <p14:tracePt t="67426" x="3748088" y="6391275"/>
          <p14:tracePt t="67434" x="3679825" y="6391275"/>
          <p14:tracePt t="67443" x="3603625" y="6391275"/>
          <p14:tracePt t="67450" x="3517900" y="6391275"/>
          <p14:tracePt t="67460" x="3433763" y="6391275"/>
          <p14:tracePt t="67466" x="3348038" y="6391275"/>
          <p14:tracePt t="67476" x="3246438" y="6391275"/>
          <p14:tracePt t="67482" x="3160713" y="6391275"/>
          <p14:tracePt t="67490" x="3051175" y="6391275"/>
          <p14:tracePt t="67498" x="2965450" y="6391275"/>
          <p14:tracePt t="67506" x="2863850" y="6391275"/>
          <p14:tracePt t="67514" x="2752725" y="6391275"/>
          <p14:tracePt t="67522" x="2651125" y="6373813"/>
          <p14:tracePt t="67531" x="2541588" y="6356350"/>
          <p14:tracePt t="67538" x="2438400" y="6338888"/>
          <p14:tracePt t="67547" x="2319338" y="6305550"/>
          <p14:tracePt t="67554" x="2235200" y="6288088"/>
          <p14:tracePt t="67564" x="2133600" y="6262688"/>
          <p14:tracePt t="67570" x="2055813" y="6237288"/>
          <p14:tracePt t="67581" x="1979613" y="6211888"/>
          <p14:tracePt t="67586" x="1946275" y="6186488"/>
          <p14:tracePt t="67596" x="1870075" y="6161088"/>
          <p14:tracePt t="67602" x="1844675" y="6143625"/>
          <p14:tracePt t="67613" x="1801813" y="6127750"/>
          <p14:tracePt t="67619" x="1776413" y="6102350"/>
          <p14:tracePt t="67626" x="1741488" y="6076950"/>
          <p14:tracePt t="67635" x="1700213" y="6042025"/>
          <p14:tracePt t="67643" x="1665288" y="6008688"/>
          <p14:tracePt t="67650" x="1597025" y="5965825"/>
          <p14:tracePt t="67661" x="1563688" y="5932488"/>
          <p14:tracePt t="67667" x="1530350" y="5905500"/>
          <p14:tracePt t="67677" x="1477963" y="5854700"/>
          <p14:tracePt t="67682" x="1436688" y="5821363"/>
          <p14:tracePt t="67691" x="1401763" y="5770563"/>
          <p14:tracePt t="67698" x="1393825" y="5745163"/>
          <p14:tracePt t="67707" x="1360488" y="5684838"/>
          <p14:tracePt t="67714" x="1343025" y="5626100"/>
          <p14:tracePt t="67723" x="1317625" y="5565775"/>
          <p14:tracePt t="67733" x="1300163" y="5472113"/>
          <p14:tracePt t="67739" x="1266825" y="5405438"/>
          <p14:tracePt t="67749" x="1231900" y="5327650"/>
          <p14:tracePt t="67755" x="1198563" y="5235575"/>
          <p14:tracePt t="67764" x="1173163" y="5175250"/>
          <p14:tracePt t="67771" x="1138238" y="5081588"/>
          <p14:tracePt t="67781" x="1104900" y="5005388"/>
          <p14:tracePt t="67787" x="1096963" y="4972050"/>
          <p14:tracePt t="67797" x="1087438" y="4886325"/>
          <p14:tracePt t="67803" x="1087438" y="4843463"/>
          <p14:tracePt t="67813" x="1079500" y="4802188"/>
          <p14:tracePt t="67819" x="1079500" y="4759325"/>
          <p14:tracePt t="67827" x="1079500" y="4708525"/>
          <p14:tracePt t="67835" x="1079500" y="4657725"/>
          <p14:tracePt t="67844" x="1079500" y="4597400"/>
          <p14:tracePt t="67850" x="1079500" y="4564063"/>
          <p14:tracePt t="67861" x="1079500" y="4513263"/>
          <p14:tracePt t="67866" x="1079500" y="4470400"/>
          <p14:tracePt t="67876" x="1079500" y="4410075"/>
          <p14:tracePt t="67882" x="1079500" y="4368800"/>
          <p14:tracePt t="67894" x="1079500" y="4308475"/>
          <p14:tracePt t="67898" x="1087438" y="4275138"/>
          <p14:tracePt t="67907" x="1104900" y="4214813"/>
          <p14:tracePt t="67917" x="1112838" y="4181475"/>
          <p14:tracePt t="67923" x="1130300" y="4130675"/>
          <p14:tracePt t="67933" x="1155700" y="4079875"/>
          <p14:tracePt t="67939" x="1173163" y="4037013"/>
          <p14:tracePt t="67948" x="1173163" y="3976688"/>
          <p14:tracePt t="67955" x="1198563" y="3925888"/>
          <p14:tracePt t="67964" x="1198563" y="3892550"/>
          <p14:tracePt t="67970" x="1216025" y="3849688"/>
          <p14:tracePt t="67981" x="1223963" y="3816350"/>
          <p14:tracePt t="67987" x="1249363" y="3773488"/>
          <p14:tracePt t="67997" x="1266825" y="3722688"/>
          <p14:tracePt t="68003" x="1282700" y="3671888"/>
          <p14:tracePt t="68010" x="1308100" y="3611563"/>
          <p14:tracePt t="68019" x="1333500" y="3560763"/>
          <p14:tracePt t="68026" x="1350963" y="3517900"/>
          <p14:tracePt t="68035" x="1368425" y="3475038"/>
          <p14:tracePt t="68043" x="1401763" y="3433763"/>
          <p14:tracePt t="68050" x="1427163" y="3382963"/>
          <p14:tracePt t="68060" x="1462088" y="3314700"/>
          <p14:tracePt t="68068" x="1495425" y="3228975"/>
          <p14:tracePt t="68077" x="1538288" y="3135313"/>
          <p14:tracePt t="68083" x="1571625" y="3101975"/>
          <p14:tracePt t="68090" x="1597025" y="3051175"/>
          <p14:tracePt t="68099" x="1649413" y="3000375"/>
          <p14:tracePt t="68107" x="1690688" y="2949575"/>
          <p14:tracePt t="68115" x="1733550" y="2906713"/>
          <p14:tracePt t="68123" x="1751013" y="2871788"/>
          <p14:tracePt t="68131" x="1801813" y="2830513"/>
          <p14:tracePt t="68140" x="1835150" y="2795588"/>
          <p14:tracePt t="68147" x="1885950" y="2752725"/>
          <p14:tracePt t="68155" x="1946275" y="2693988"/>
          <p14:tracePt t="68164" x="1989138" y="2625725"/>
          <p14:tracePt t="68171" x="2022475" y="2582863"/>
          <p14:tracePt t="68181" x="2065338" y="2549525"/>
          <p14:tracePt t="68186" x="2124075" y="2506663"/>
          <p14:tracePt t="68198" x="2149475" y="2481263"/>
          <p14:tracePt t="68202" x="2217738" y="2438400"/>
          <p14:tracePt t="68214" x="2260600" y="2413000"/>
          <p14:tracePt t="68218" x="2311400" y="2379663"/>
          <p14:tracePt t="68229" x="2344738" y="2362200"/>
          <p14:tracePt t="68234" x="2397125" y="2328863"/>
          <p14:tracePt t="68245" x="2447925" y="2319338"/>
          <p14:tracePt t="68250" x="2489200" y="2293938"/>
          <p14:tracePt t="68260" x="2532063" y="2278063"/>
          <p14:tracePt t="68268" x="2566988" y="2260600"/>
          <p14:tracePt t="68274" x="2600325" y="2227263"/>
          <p14:tracePt t="68284" x="2633663" y="2227263"/>
          <p14:tracePt t="68290" x="2668588" y="2200275"/>
          <p14:tracePt t="68299" x="2727325" y="2174875"/>
          <p14:tracePt t="68307" x="2770188" y="2159000"/>
          <p14:tracePt t="68314" x="2830513" y="2124075"/>
          <p14:tracePt t="68323" x="2881313" y="2108200"/>
          <p14:tracePt t="68331" x="2922588" y="2073275"/>
          <p14:tracePt t="68339" x="3000375" y="2039938"/>
          <p14:tracePt t="68348" x="3076575" y="2014538"/>
          <p14:tracePt t="68356" x="3135313" y="1989138"/>
          <p14:tracePt t="68365" x="3211513" y="1979613"/>
          <p14:tracePt t="68371" x="3271838" y="1946275"/>
          <p14:tracePt t="68381" x="3330575" y="1938338"/>
          <p14:tracePt t="68387" x="3382963" y="1920875"/>
          <p14:tracePt t="68397" x="3441700" y="1911350"/>
          <p14:tracePt t="68403" x="3492500" y="1885950"/>
          <p14:tracePt t="68409" x="3552825" y="1878013"/>
          <p14:tracePt t="68419" x="3594100" y="1870075"/>
          <p14:tracePt t="68427" x="3654425" y="1852613"/>
          <p14:tracePt t="68435" x="3748088" y="1835150"/>
          <p14:tracePt t="68443" x="3798888" y="1835150"/>
          <p14:tracePt t="68451" x="3900488" y="1819275"/>
          <p14:tracePt t="68461" x="3976688" y="1809750"/>
          <p14:tracePt t="68466" x="4079875" y="1793875"/>
          <p14:tracePt t="68474" x="4164013" y="1784350"/>
          <p14:tracePt t="68483" x="4275138" y="1776413"/>
          <p14:tracePt t="68490" x="4376738" y="1776413"/>
          <p14:tracePt t="68499" x="4478338" y="1776413"/>
          <p14:tracePt t="68506" x="4589463" y="1758950"/>
          <p14:tracePt t="68514" x="4708525" y="1751013"/>
          <p14:tracePt t="68523" x="4818063" y="1741488"/>
          <p14:tracePt t="68532" x="4946650" y="1741488"/>
          <p14:tracePt t="68539" x="5048250" y="1741488"/>
          <p14:tracePt t="68548" x="5167313" y="1741488"/>
          <p14:tracePt t="68556" x="5286375" y="1741488"/>
          <p14:tracePt t="68564" x="5395913" y="1741488"/>
          <p14:tracePt t="68570" x="5507038" y="1741488"/>
          <p14:tracePt t="68581" x="5591175" y="1741488"/>
          <p14:tracePt t="68587" x="5710238" y="1741488"/>
          <p14:tracePt t="68597" x="5803900" y="1741488"/>
          <p14:tracePt t="68603" x="5889625" y="1741488"/>
          <p14:tracePt t="68610" x="5965825" y="1741488"/>
          <p14:tracePt t="68620" x="6016625" y="1741488"/>
          <p14:tracePt t="68627" x="6092825" y="1741488"/>
          <p14:tracePt t="68635" x="6135688" y="1751013"/>
          <p14:tracePt t="68643" x="6211888" y="1758950"/>
          <p14:tracePt t="68650" x="6262688" y="1793875"/>
          <p14:tracePt t="68660" x="6323013" y="1809750"/>
          <p14:tracePt t="68667" x="6373813" y="1827213"/>
          <p14:tracePt t="68677" x="6450013" y="1878013"/>
          <p14:tracePt t="68683" x="6510338" y="1903413"/>
          <p14:tracePt t="68690" x="6561138" y="1946275"/>
          <p14:tracePt t="68700" x="6637338" y="1989138"/>
          <p14:tracePt t="68706" x="6705600" y="2030413"/>
          <p14:tracePt t="68715" x="6781800" y="2090738"/>
          <p14:tracePt t="68724" x="6875463" y="2159000"/>
          <p14:tracePt t="68732" x="6969125" y="2227263"/>
          <p14:tracePt t="68739" x="7045325" y="2286000"/>
          <p14:tracePt t="68749" x="7138988" y="2354263"/>
          <p14:tracePt t="68755" x="7189788" y="2413000"/>
          <p14:tracePt t="68765" x="7265988" y="2481263"/>
          <p14:tracePt t="68771" x="7308850" y="2532063"/>
          <p14:tracePt t="68781" x="7367588" y="2617788"/>
          <p14:tracePt t="68788" x="7392988" y="2676525"/>
          <p14:tracePt t="68798" x="7427913" y="2752725"/>
          <p14:tracePt t="68803" x="7478713" y="2838450"/>
          <p14:tracePt t="68810" x="7486650" y="2889250"/>
          <p14:tracePt t="68819" x="7521575" y="2974975"/>
          <p14:tracePt t="68827" x="7546975" y="3041650"/>
          <p14:tracePt t="68835" x="7562850" y="3076575"/>
          <p14:tracePt t="68843" x="7588250" y="3135313"/>
          <p14:tracePt t="68850" x="7613650" y="3186113"/>
          <p14:tracePt t="68860" x="7639050" y="3238500"/>
          <p14:tracePt t="68867" x="7656513" y="3271838"/>
          <p14:tracePt t="68874" x="7666038" y="3314700"/>
          <p14:tracePt t="68883" x="7681913" y="3340100"/>
          <p14:tracePt t="68895" x="7699375" y="3382963"/>
          <p14:tracePt t="68899" x="7699375" y="3416300"/>
          <p14:tracePt t="68907" x="7707313" y="3449638"/>
          <p14:tracePt t="68917" x="7724775" y="3492500"/>
          <p14:tracePt t="68922" x="7732713" y="3568700"/>
          <p14:tracePt t="68933" x="7742238" y="3629025"/>
          <p14:tracePt t="68939" x="7750175" y="3662363"/>
          <p14:tracePt t="68949" x="7767638" y="3697288"/>
          <p14:tracePt t="68954" x="7775575" y="3730625"/>
          <p14:tracePt t="68965" x="7800975" y="3790950"/>
          <p14:tracePt t="68971" x="7818438" y="3824288"/>
          <p14:tracePt t="68981" x="7835900" y="3883025"/>
          <p14:tracePt t="68987" x="7843838" y="3935413"/>
          <p14:tracePt t="68997" x="7851775" y="3968750"/>
          <p14:tracePt t="69004" x="7861300" y="4011613"/>
          <p14:tracePt t="69013" x="7869238" y="4037013"/>
          <p14:tracePt t="69019" x="7877175" y="4087813"/>
          <p14:tracePt t="69027" x="7877175" y="4121150"/>
          <p14:tracePt t="69034" x="7877175" y="4156075"/>
          <p14:tracePt t="69044" x="7877175" y="4189413"/>
          <p14:tracePt t="69050" x="7886700" y="4214813"/>
          <p14:tracePt t="69061" x="7886700" y="4265613"/>
          <p14:tracePt t="69067" x="7886700" y="4308475"/>
          <p14:tracePt t="69075" x="7886700" y="4351338"/>
          <p14:tracePt t="69083" x="7886700" y="4384675"/>
          <p14:tracePt t="69091" x="7886700" y="4427538"/>
          <p14:tracePt t="69099" x="7886700" y="4445000"/>
          <p14:tracePt t="69106" x="7886700" y="4486275"/>
          <p14:tracePt t="69115" x="7886700" y="4521200"/>
          <p14:tracePt t="69123" x="7886700" y="4546600"/>
          <p14:tracePt t="69132" x="7886700" y="4572000"/>
          <p14:tracePt t="69139" x="7886700" y="4605338"/>
          <p14:tracePt t="69149" x="7886700" y="4630738"/>
          <p14:tracePt t="69155" x="7886700" y="4648200"/>
          <p14:tracePt t="69165" x="7886700" y="4683125"/>
          <p14:tracePt t="69170" x="7886700" y="4699000"/>
          <p14:tracePt t="69181" x="7886700" y="4733925"/>
          <p14:tracePt t="69187" x="7886700" y="4749800"/>
          <p14:tracePt t="69198" x="7886700" y="4775200"/>
          <p14:tracePt t="69203" x="7886700" y="4810125"/>
          <p14:tracePt t="69210" x="7886700" y="4835525"/>
          <p14:tracePt t="69219" x="7886700" y="4868863"/>
          <p14:tracePt t="69228" x="7886700" y="4911725"/>
          <p14:tracePt t="69234" x="7886700" y="4946650"/>
          <p14:tracePt t="69243" x="7886700" y="4987925"/>
          <p14:tracePt t="69250" x="7886700" y="5022850"/>
          <p14:tracePt t="69260" x="7886700" y="5048250"/>
          <p14:tracePt t="69266" x="7886700" y="5091113"/>
          <p14:tracePt t="69274" x="7886700" y="5149850"/>
          <p14:tracePt t="69283" x="7886700" y="5183188"/>
          <p14:tracePt t="69290" x="7886700" y="5235575"/>
          <p14:tracePt t="69299" x="7886700" y="5294313"/>
          <p14:tracePt t="69307" x="7886700" y="5353050"/>
          <p14:tracePt t="69315" x="7886700" y="5395913"/>
          <p14:tracePt t="69323" x="7886700" y="5456238"/>
          <p14:tracePt t="69332" x="7886700" y="5489575"/>
          <p14:tracePt t="69339" x="7886700" y="5532438"/>
          <p14:tracePt t="69349" x="7877175" y="5565775"/>
          <p14:tracePt t="69355" x="7877175" y="5591175"/>
          <p14:tracePt t="69365" x="7877175" y="5616575"/>
          <p14:tracePt t="69370" x="7877175" y="5651500"/>
          <p14:tracePt t="69382" x="7877175" y="5668963"/>
          <p14:tracePt t="69387" x="7877175" y="5684838"/>
          <p14:tracePt t="69396" x="7877175" y="5719763"/>
          <p14:tracePt t="69411" x="7877175" y="5745163"/>
          <p14:tracePt t="69419" x="7877175" y="5753100"/>
          <p14:tracePt t="69428" x="7877175" y="5770563"/>
          <p14:tracePt t="69435" x="7877175" y="5788025"/>
          <p14:tracePt t="69444" x="7877175" y="5795963"/>
          <p14:tracePt t="69450" x="7877175" y="5813425"/>
          <p14:tracePt t="69462" x="7877175" y="5821363"/>
          <p14:tracePt t="69467" x="7877175" y="5838825"/>
          <p14:tracePt t="69474" x="7877175" y="5854700"/>
          <p14:tracePt t="69483" x="7886700" y="5864225"/>
          <p14:tracePt t="69490" x="7886700" y="5889625"/>
          <p14:tracePt t="69499" x="7886700" y="5905500"/>
          <p14:tracePt t="69516" x="7894638" y="5922963"/>
          <p14:tracePt t="69523" x="7902575" y="5940425"/>
          <p14:tracePt t="69531" x="7912100" y="5957888"/>
          <p14:tracePt t="69539" x="7912100" y="5965825"/>
          <p14:tracePt t="69555" x="7912100" y="5983288"/>
          <p14:tracePt t="69570" x="7920038" y="5983288"/>
          <p14:tracePt t="69586" x="7927975" y="5991225"/>
          <p14:tracePt t="93323" x="7920038" y="5991225"/>
          <p14:tracePt t="93418" x="7920038" y="5983288"/>
          <p14:tracePt t="93428" x="7920038" y="5973763"/>
          <p14:tracePt t="93435" x="7945438" y="5940425"/>
          <p14:tracePt t="93444" x="7954963" y="5932488"/>
          <p14:tracePt t="93451" x="7996238" y="5880100"/>
          <p14:tracePt t="93459" x="8021638" y="5854700"/>
          <p14:tracePt t="93468" x="8047038" y="5829300"/>
          <p14:tracePt t="93476" x="8081963" y="5795963"/>
          <p14:tracePt t="93482" x="8099425" y="5778500"/>
          <p14:tracePt t="93492" x="8115300" y="5761038"/>
          <p14:tracePt t="93499" x="8124825" y="5753100"/>
          <p14:tracePt t="93509" x="8132763" y="5745163"/>
          <p14:tracePt t="93525" x="8140700" y="5735638"/>
          <p14:tracePt t="93557" x="8140700" y="5727700"/>
          <p14:tracePt t="93570" x="8140700" y="5719763"/>
          <p14:tracePt t="93587" x="8140700" y="5710238"/>
          <p14:tracePt t="93602" x="8140700" y="5702300"/>
          <p14:tracePt t="93618" x="8140700" y="5694363"/>
          <p14:tracePt t="93658" x="8124825" y="5676900"/>
          <p14:tracePt t="93667" x="8107363" y="5668963"/>
          <p14:tracePt t="93677" x="8081963" y="5659438"/>
          <p14:tracePt t="93684" x="8039100" y="5651500"/>
          <p14:tracePt t="93693" x="8005763" y="5641975"/>
          <p14:tracePt t="93699" x="7970838" y="5634038"/>
          <p14:tracePt t="93709" x="7962900" y="5626100"/>
          <p14:tracePt t="93715" x="7954963" y="5616575"/>
          <p14:tracePt t="93726" x="7945438" y="5616575"/>
          <p14:tracePt t="93730" x="7937500" y="5600700"/>
          <p14:tracePt t="93738" x="7937500" y="5591175"/>
          <p14:tracePt t="93748" x="7937500" y="5583238"/>
          <p14:tracePt t="93756" x="7954963" y="5583238"/>
          <p14:tracePt t="93763" x="7954963" y="5575300"/>
          <p14:tracePt t="93771" x="7954963" y="5565775"/>
          <p14:tracePt t="93780" x="7954963" y="5557838"/>
          <p14:tracePt t="93794" x="7945438" y="5549900"/>
          <p14:tracePt t="93802" x="7920038" y="5549900"/>
          <p14:tracePt t="93810" x="7902575" y="5540375"/>
          <p14:tracePt t="93818" x="7902575" y="5532438"/>
          <p14:tracePt t="93979" x="7877175" y="5532438"/>
          <p14:tracePt t="93994" x="7851775" y="5557838"/>
          <p14:tracePt t="94002" x="7800975" y="5591175"/>
          <p14:tracePt t="94012" x="7767638" y="5616575"/>
          <p14:tracePt t="94019" x="7716838" y="5659438"/>
          <p14:tracePt t="94028" x="7691438" y="5668963"/>
          <p14:tracePt t="94034" x="7656513" y="5684838"/>
          <p14:tracePt t="94044" x="7597775" y="5702300"/>
          <p14:tracePt t="94050" x="7562850" y="5710238"/>
          <p14:tracePt t="94060" x="7504113" y="5719763"/>
          <p14:tracePt t="94066" x="7443788" y="5719763"/>
          <p14:tracePt t="94077" x="7385050" y="5735638"/>
          <p14:tracePt t="94083" x="7316788" y="5735638"/>
          <p14:tracePt t="94094" x="7258050" y="5753100"/>
          <p14:tracePt t="94098" x="7180263" y="5761038"/>
          <p14:tracePt t="94109" x="7121525" y="5761038"/>
          <p14:tracePt t="94114" x="7053263" y="5770563"/>
          <p14:tracePt t="94126" x="6994525" y="5770563"/>
          <p14:tracePt t="94130" x="6959600" y="5770563"/>
          <p14:tracePt t="94139" x="6916738" y="5770563"/>
          <p14:tracePt t="94146" x="6865938" y="5770563"/>
          <p14:tracePt t="94155" x="6815138" y="5770563"/>
          <p14:tracePt t="94163" x="6772275" y="5753100"/>
          <p14:tracePt t="94173" x="6738938" y="5745163"/>
          <p14:tracePt t="94180" x="6680200" y="5735638"/>
          <p14:tracePt t="94189" x="6645275" y="5727700"/>
          <p14:tracePt t="94195" x="6611938" y="5719763"/>
          <p14:tracePt t="94202" x="6586538" y="5702300"/>
          <p14:tracePt t="94213" x="6561138" y="5676900"/>
          <p14:tracePt t="94219" x="6526213" y="5659438"/>
          <p14:tracePt t="94226" x="6475413" y="5626100"/>
          <p14:tracePt t="94234" x="6416675" y="5600700"/>
          <p14:tracePt t="94244" x="6356350" y="5565775"/>
          <p14:tracePt t="94250" x="6313488" y="5524500"/>
          <p14:tracePt t="94260" x="6280150" y="5507038"/>
          <p14:tracePt t="94267" x="6229350" y="5489575"/>
          <p14:tracePt t="94277" x="6194425" y="5464175"/>
          <p14:tracePt t="94282" x="6169025" y="5456238"/>
          <p14:tracePt t="94294" x="6143625" y="5438775"/>
          <p14:tracePt t="94298" x="6110288" y="5421313"/>
          <p14:tracePt t="94309" x="6092825" y="5405438"/>
          <p14:tracePt t="94315" x="6067425" y="5380038"/>
          <p14:tracePt t="94322" x="6042025" y="5353050"/>
          <p14:tracePt t="94330" x="5991225" y="5319713"/>
          <p14:tracePt t="94339" x="5948363" y="5286375"/>
          <p14:tracePt t="94347" x="5915025" y="5260975"/>
          <p14:tracePt t="94355" x="5880100" y="5226050"/>
          <p14:tracePt t="94363" x="5829300" y="5183188"/>
          <p14:tracePt t="94372" x="5761038" y="5124450"/>
          <p14:tracePt t="94378" x="5684838" y="5081588"/>
          <p14:tracePt t="94388" x="5540375" y="4979988"/>
          <p14:tracePt t="94394" x="5405438" y="4903788"/>
          <p14:tracePt t="94402" x="5208588" y="4802188"/>
          <p14:tracePt t="94410" x="5022850" y="4716463"/>
          <p14:tracePt t="94419" x="4775200" y="4597400"/>
          <p14:tracePt t="94427" x="4513263" y="4521200"/>
          <p14:tracePt t="94434" x="4189413" y="4410075"/>
          <p14:tracePt t="94444" x="3900488" y="4325938"/>
          <p14:tracePt t="94451" x="3568700" y="4181475"/>
          <p14:tracePt t="94460" x="3348038" y="4070350"/>
          <p14:tracePt t="94467" x="3144838" y="3908425"/>
          <p14:tracePt t="94477" x="3076575" y="3849688"/>
          <p14:tracePt t="94483" x="3016250" y="3763963"/>
          <p14:tracePt t="94493" x="2982913" y="3578225"/>
          <p14:tracePt t="94499" x="2957513" y="3459163"/>
          <p14:tracePt t="94509" x="2957513" y="3408363"/>
          <p14:tracePt t="94515" x="2957513" y="3398838"/>
          <p14:tracePt t="94731" x="2957513" y="3408363"/>
          <p14:tracePt t="94755" x="2957513" y="3424238"/>
          <p14:tracePt t="94762" x="2957513" y="3467100"/>
          <p14:tracePt t="94771" x="2914650" y="3517900"/>
          <p14:tracePt t="94779" x="2881313" y="3527425"/>
          <p14:tracePt t="94788" x="2795588" y="3527425"/>
          <p14:tracePt t="94795" x="2686050" y="3527425"/>
          <p14:tracePt t="94802" x="2643188" y="3492500"/>
          <p14:tracePt t="94810" x="2600325" y="3433763"/>
          <p14:tracePt t="94819" x="2549525" y="3365500"/>
          <p14:tracePt t="94827" x="2498725" y="3314700"/>
          <p14:tracePt t="94834" x="2438400" y="3246438"/>
          <p14:tracePt t="94845" x="2387600" y="3186113"/>
          <p14:tracePt t="94850" x="2319338" y="3101975"/>
          <p14:tracePt t="94862" x="2252663" y="3041650"/>
          <p14:tracePt t="94866" x="2217738" y="3008313"/>
          <p14:tracePt t="94877" x="2166938" y="2974975"/>
          <p14:tracePt t="94883" x="2141538" y="2932113"/>
          <p14:tracePt t="94895" x="2108200" y="2897188"/>
          <p14:tracePt t="94898" x="2073275" y="2846388"/>
          <p14:tracePt t="94910" x="2014538" y="2778125"/>
          <p14:tracePt t="94915" x="1963738" y="2719388"/>
          <p14:tracePt t="94922" x="1895475" y="2660650"/>
          <p14:tracePt t="94930" x="1819275" y="2582863"/>
          <p14:tracePt t="94938" x="1741488" y="2524125"/>
          <p14:tracePt t="94947" x="1649413" y="2447925"/>
          <p14:tracePt t="94956" x="1563688" y="2379663"/>
          <p14:tracePt t="94963" x="1427163" y="2286000"/>
          <p14:tracePt t="94973" x="1325563" y="2209800"/>
          <p14:tracePt t="94979" x="1198563" y="2124075"/>
          <p14:tracePt t="94986" x="1079500" y="2022475"/>
          <p14:tracePt t="94994" x="977900" y="1946275"/>
          <p14:tracePt t="95002" x="884238" y="1885950"/>
          <p14:tracePt t="95010" x="790575" y="1819275"/>
          <p14:tracePt t="95019" x="696913" y="1733550"/>
          <p14:tracePt t="95027" x="646113" y="1665288"/>
          <p14:tracePt t="95035" x="585788" y="1589088"/>
          <p14:tracePt t="95044" x="534988" y="1538288"/>
          <p14:tracePt t="95050" x="501650" y="1477963"/>
          <p14:tracePt t="95060" x="433388" y="1411288"/>
          <p14:tracePt t="95067" x="374650" y="1343025"/>
          <p14:tracePt t="95077" x="331788" y="1292225"/>
          <p14:tracePt t="95082" x="263525" y="1223963"/>
          <p14:tracePt t="95093" x="212725" y="1173163"/>
          <p14:tracePt t="95099" x="169863" y="1122363"/>
          <p14:tracePt t="95109" x="119063" y="1062038"/>
          <p14:tracePt t="95115" x="68263" y="1011238"/>
          <p14:tracePt t="95122" x="17463" y="9683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5625C72B-05CD-4FBA-9E5D-341D05DC83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명세서의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C92BF-010D-4B7E-9F3F-E6C473370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352" y="981075"/>
            <a:ext cx="8066088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 정의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자료흐름을 출력 자료흐름으로 변환하기 위해 중간에 수행하는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각 처리들의 업무절차를 상세히 작성해 놓은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선후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조건문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의사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결정표와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같은 도구들이 주로 사용됨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 작성 도구의 조건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사용자와 시스템 분석가가 검증 가능한 형태로 표현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계층의 사람들이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의사소통할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 있는 형태로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설계와 구현사항을 임의로 결정하지 않도록 유의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BB34EA84-5326-4EC6-B080-59B8710B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AC866-09D5-4712-8DAF-2A588DA5924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38"/>
    </mc:Choice>
    <mc:Fallback xmlns="">
      <p:transition spd="slow" advTm="171338"/>
    </mc:Fallback>
  </mc:AlternateContent>
  <p:extLst>
    <p:ext uri="{3A86A75C-4F4B-4683-9AE1-C65F6400EC91}">
      <p14:laserTraceLst xmlns:p14="http://schemas.microsoft.com/office/powerpoint/2010/main">
        <p14:tracePtLst>
          <p14:tracePt t="609" x="8872538" y="3644900"/>
          <p14:tracePt t="616" x="8610600" y="3660775"/>
          <p14:tracePt t="624" x="8347075" y="3668713"/>
          <p14:tracePt t="632" x="8075613" y="3700463"/>
          <p14:tracePt t="640" x="7804150" y="3724275"/>
          <p14:tracePt t="648" x="7493000" y="3756025"/>
          <p14:tracePt t="656" x="7191375" y="3763963"/>
          <p14:tracePt t="664" x="6856413" y="3811588"/>
          <p14:tracePt t="672" x="6513513" y="3811588"/>
          <p14:tracePt t="680" x="6138863" y="3827463"/>
          <p14:tracePt t="688" x="5772150" y="3819525"/>
          <p14:tracePt t="696" x="5397500" y="3787775"/>
          <p14:tracePt t="704" x="5094288" y="3716338"/>
          <p14:tracePt t="712" x="4751388" y="3629025"/>
          <p14:tracePt t="720" x="4464050" y="3524250"/>
          <p14:tracePt t="728" x="4200525" y="3413125"/>
          <p14:tracePt t="736" x="3954463" y="3317875"/>
          <p14:tracePt t="745" x="3786188" y="3221038"/>
          <p14:tracePt t="752" x="3627438" y="3165475"/>
          <p14:tracePt t="760" x="3508375" y="3109913"/>
          <p14:tracePt t="768" x="3492500" y="3101975"/>
          <p14:tracePt t="1112" x="3492500" y="3109913"/>
          <p14:tracePt t="1120" x="3492500" y="3141663"/>
          <p14:tracePt t="1128" x="3492500" y="3149600"/>
          <p14:tracePt t="1136" x="3492500" y="3173413"/>
          <p14:tracePt t="1144" x="3500438" y="3189288"/>
          <p14:tracePt t="1160" x="3500438" y="3197225"/>
          <p14:tracePt t="1168" x="3492500" y="3205163"/>
          <p14:tracePt t="1176" x="3492500" y="3221038"/>
          <p14:tracePt t="1184" x="3484563" y="3221038"/>
          <p14:tracePt t="1192" x="3476625" y="3221038"/>
          <p14:tracePt t="1200" x="3467100" y="3213100"/>
          <p14:tracePt t="1208" x="3459163" y="3189288"/>
          <p14:tracePt t="1217" x="3443288" y="3165475"/>
          <p14:tracePt t="1224" x="3427413" y="3141663"/>
          <p14:tracePt t="1232" x="3419475" y="3125788"/>
          <p14:tracePt t="1240" x="3403600" y="3109913"/>
          <p14:tracePt t="1248" x="3371850" y="3101975"/>
          <p14:tracePt t="1256" x="3348038" y="3086100"/>
          <p14:tracePt t="1264" x="3316288" y="3070225"/>
          <p14:tracePt t="1272" x="3292475" y="3070225"/>
          <p14:tracePt t="1280" x="3244850" y="3046413"/>
          <p14:tracePt t="1288" x="3197225" y="3030538"/>
          <p14:tracePt t="1296" x="3149600" y="3014663"/>
          <p14:tracePt t="1304" x="3109913" y="2990850"/>
          <p14:tracePt t="1312" x="3076575" y="2967038"/>
          <p14:tracePt t="1320" x="3044825" y="2951163"/>
          <p14:tracePt t="1328" x="3013075" y="2935288"/>
          <p14:tracePt t="1336" x="2973388" y="2901950"/>
          <p14:tracePt t="1345" x="2933700" y="2878138"/>
          <p14:tracePt t="1352" x="2901950" y="2846388"/>
          <p14:tracePt t="1360" x="2854325" y="2814638"/>
          <p14:tracePt t="1368" x="2814638" y="2782888"/>
          <p14:tracePt t="1376" x="2767013" y="2759075"/>
          <p14:tracePt t="1384" x="2709863" y="2727325"/>
          <p14:tracePt t="1392" x="2662238" y="2695575"/>
          <p14:tracePt t="1400" x="2598738" y="2663825"/>
          <p14:tracePt t="1408" x="2543175" y="2624138"/>
          <p14:tracePt t="1416" x="2487613" y="2584450"/>
          <p14:tracePt t="1424" x="2424113" y="2535238"/>
          <p14:tracePt t="1432" x="2359025" y="2503488"/>
          <p14:tracePt t="1440" x="2287588" y="2455863"/>
          <p14:tracePt t="1448" x="2232025" y="2424113"/>
          <p14:tracePt t="1456" x="2152650" y="2376488"/>
          <p14:tracePt t="1464" x="2097088" y="2336800"/>
          <p14:tracePt t="1472" x="2025650" y="2289175"/>
          <p14:tracePt t="1480" x="1952625" y="2241550"/>
          <p14:tracePt t="1488" x="1897063" y="2200275"/>
          <p14:tracePt t="1496" x="1825625" y="2144713"/>
          <p14:tracePt t="1504" x="1762125" y="2105025"/>
          <p14:tracePt t="1512" x="1690688" y="2041525"/>
          <p14:tracePt t="1520" x="1617663" y="2001838"/>
          <p14:tracePt t="1528" x="1562100" y="1946275"/>
          <p14:tracePt t="1536" x="1490663" y="1898650"/>
          <p14:tracePt t="1545" x="1427163" y="1841500"/>
          <p14:tracePt t="1552" x="1355725" y="1785938"/>
          <p14:tracePt t="1560" x="1284288" y="1730375"/>
          <p14:tracePt t="1568" x="1235075" y="1682750"/>
          <p14:tracePt t="1576" x="1179513" y="1643063"/>
          <p14:tracePt t="1584" x="1116013" y="1603375"/>
          <p14:tracePt t="1592" x="1068388" y="1547813"/>
          <p14:tracePt t="1600" x="1012825" y="1506538"/>
          <p14:tracePt t="1608" x="965200" y="1474788"/>
          <p14:tracePt t="1616" x="917575" y="1443038"/>
          <p14:tracePt t="1624" x="876300" y="1403350"/>
          <p14:tracePt t="1632" x="836613" y="1379538"/>
          <p14:tracePt t="1640" x="812800" y="1363663"/>
          <p14:tracePt t="1648" x="781050" y="1339850"/>
          <p14:tracePt t="1656" x="765175" y="1331913"/>
          <p14:tracePt t="1664" x="741363" y="1316038"/>
          <p14:tracePt t="1672" x="717550" y="1308100"/>
          <p14:tracePt t="1680" x="709613" y="1292225"/>
          <p14:tracePt t="1688" x="701675" y="1284288"/>
          <p14:tracePt t="1696" x="685800" y="1284288"/>
          <p14:tracePt t="1704" x="677863" y="1276350"/>
          <p14:tracePt t="1712" x="669925" y="1268413"/>
          <p14:tracePt t="1720" x="669925" y="1260475"/>
          <p14:tracePt t="1728" x="661988" y="1252538"/>
          <p14:tracePt t="1736" x="654050" y="1252538"/>
          <p14:tracePt t="1752" x="654050" y="1244600"/>
          <p14:tracePt t="1760" x="646113" y="1236663"/>
          <p14:tracePt t="1776" x="646113" y="1228725"/>
          <p14:tracePt t="1784" x="646113" y="1220788"/>
          <p14:tracePt t="1808" x="638175" y="1212850"/>
          <p14:tracePt t="1824" x="638175" y="1204913"/>
          <p14:tracePt t="1840" x="638175" y="1195388"/>
          <p14:tracePt t="1856" x="638175" y="1187450"/>
          <p14:tracePt t="1872" x="638175" y="1179513"/>
          <p14:tracePt t="1888" x="638175" y="1171575"/>
          <p14:tracePt t="1896" x="638175" y="1163638"/>
          <p14:tracePt t="1904" x="638175" y="1155700"/>
          <p14:tracePt t="1920" x="638175" y="1139825"/>
          <p14:tracePt t="1936" x="638175" y="1131888"/>
          <p14:tracePt t="1945" x="638175" y="1123950"/>
          <p14:tracePt t="1952" x="638175" y="1116013"/>
          <p14:tracePt t="1961" x="638175" y="1108075"/>
          <p14:tracePt t="1968" x="646113" y="1092200"/>
          <p14:tracePt t="1976" x="654050" y="1092200"/>
          <p14:tracePt t="1984" x="654050" y="1076325"/>
          <p14:tracePt t="1992" x="654050" y="1068388"/>
          <p14:tracePt t="2000" x="654050" y="1060450"/>
          <p14:tracePt t="2008" x="669925" y="1044575"/>
          <p14:tracePt t="2016" x="669925" y="1036638"/>
          <p14:tracePt t="2024" x="677863" y="1028700"/>
          <p14:tracePt t="2032" x="685800" y="1020763"/>
          <p14:tracePt t="2040" x="685800" y="1012825"/>
          <p14:tracePt t="2048" x="701675" y="1004888"/>
          <p14:tracePt t="2056" x="709613" y="996950"/>
          <p14:tracePt t="2064" x="717550" y="981075"/>
          <p14:tracePt t="2072" x="725488" y="973138"/>
          <p14:tracePt t="2080" x="741363" y="965200"/>
          <p14:tracePt t="2096" x="757238" y="949325"/>
          <p14:tracePt t="2104" x="765175" y="941388"/>
          <p14:tracePt t="2112" x="773113" y="933450"/>
          <p14:tracePt t="2120" x="781050" y="925513"/>
          <p14:tracePt t="2128" x="788988" y="917575"/>
          <p14:tracePt t="2136" x="796925" y="909638"/>
          <p14:tracePt t="2145" x="804863" y="893763"/>
          <p14:tracePt t="2152" x="812800" y="885825"/>
          <p14:tracePt t="2160" x="820738" y="877888"/>
          <p14:tracePt t="2168" x="828675" y="877888"/>
          <p14:tracePt t="2176" x="828675" y="869950"/>
          <p14:tracePt t="2184" x="844550" y="869950"/>
          <p14:tracePt t="2192" x="844550" y="852488"/>
          <p14:tracePt t="2200" x="852488" y="852488"/>
          <p14:tracePt t="2208" x="852488" y="844550"/>
          <p14:tracePt t="2216" x="860425" y="844550"/>
          <p14:tracePt t="2224" x="868363" y="836613"/>
          <p14:tracePt t="2232" x="868363" y="828675"/>
          <p14:tracePt t="2240" x="876300" y="828675"/>
          <p14:tracePt t="2256" x="884238" y="820738"/>
          <p14:tracePt t="2272" x="892175" y="820738"/>
          <p14:tracePt t="2280" x="900113" y="820738"/>
          <p14:tracePt t="2288" x="900113" y="812800"/>
          <p14:tracePt t="2304" x="908050" y="812800"/>
          <p14:tracePt t="2320" x="917575" y="812800"/>
          <p14:tracePt t="2328" x="917575" y="804863"/>
          <p14:tracePt t="2337" x="925513" y="796925"/>
          <p14:tracePt t="2345" x="933450" y="796925"/>
          <p14:tracePt t="2360" x="941388" y="788988"/>
          <p14:tracePt t="2376" x="949325" y="788988"/>
          <p14:tracePt t="2384" x="957263" y="788988"/>
          <p14:tracePt t="2392" x="965200" y="788988"/>
          <p14:tracePt t="2400" x="965200" y="781050"/>
          <p14:tracePt t="2408" x="973138" y="781050"/>
          <p14:tracePt t="2424" x="989013" y="781050"/>
          <p14:tracePt t="2440" x="996950" y="773113"/>
          <p14:tracePt t="2456" x="1004888" y="773113"/>
          <p14:tracePt t="2472" x="1012825" y="773113"/>
          <p14:tracePt t="2480" x="1012825" y="765175"/>
          <p14:tracePt t="2488" x="1020763" y="765175"/>
          <p14:tracePt t="2504" x="1020763" y="757238"/>
          <p14:tracePt t="2512" x="1028700" y="757238"/>
          <p14:tracePt t="2592" x="1036638" y="757238"/>
          <p14:tracePt t="2632" x="1044575" y="757238"/>
          <p14:tracePt t="2648" x="1052513" y="757238"/>
          <p14:tracePt t="2681" x="1060450" y="757238"/>
          <p14:tracePt t="2704" x="1068388" y="757238"/>
          <p14:tracePt t="2729" x="1068388" y="749300"/>
          <p14:tracePt t="2736" x="1076325" y="749300"/>
          <p14:tracePt t="2744" x="1084263" y="749300"/>
          <p14:tracePt t="2776" x="1092200" y="749300"/>
          <p14:tracePt t="2800" x="1100138" y="749300"/>
          <p14:tracePt t="2824" x="1108075" y="749300"/>
          <p14:tracePt t="2832" x="1116013" y="749300"/>
          <p14:tracePt t="2856" x="1123950" y="741363"/>
          <p14:tracePt t="2864" x="1131888" y="741363"/>
          <p14:tracePt t="2880" x="1139825" y="741363"/>
          <p14:tracePt t="2888" x="1147763" y="741363"/>
          <p14:tracePt t="2896" x="1155700" y="741363"/>
          <p14:tracePt t="2904" x="1163638" y="741363"/>
          <p14:tracePt t="2912" x="1171575" y="741363"/>
          <p14:tracePt t="2920" x="1187450" y="741363"/>
          <p14:tracePt t="2928" x="1195388" y="741363"/>
          <p14:tracePt t="2936" x="1203325" y="741363"/>
          <p14:tracePt t="2945" x="1219200" y="733425"/>
          <p14:tracePt t="2952" x="1227138" y="733425"/>
          <p14:tracePt t="2960" x="1235075" y="733425"/>
          <p14:tracePt t="2968" x="1250950" y="733425"/>
          <p14:tracePt t="2976" x="1266825" y="733425"/>
          <p14:tracePt t="2984" x="1284288" y="733425"/>
          <p14:tracePt t="2992" x="1300163" y="733425"/>
          <p14:tracePt t="3000" x="1308100" y="733425"/>
          <p14:tracePt t="3008" x="1323975" y="733425"/>
          <p14:tracePt t="3016" x="1339850" y="733425"/>
          <p14:tracePt t="3024" x="1347788" y="733425"/>
          <p14:tracePt t="3032" x="1355725" y="733425"/>
          <p14:tracePt t="3040" x="1363663" y="733425"/>
          <p14:tracePt t="3048" x="1379538" y="733425"/>
          <p14:tracePt t="3056" x="1387475" y="733425"/>
          <p14:tracePt t="3064" x="1395413" y="733425"/>
          <p14:tracePt t="3072" x="1403350" y="733425"/>
          <p14:tracePt t="3080" x="1411288" y="733425"/>
          <p14:tracePt t="3088" x="1419225" y="733425"/>
          <p14:tracePt t="3096" x="1427163" y="733425"/>
          <p14:tracePt t="3104" x="1435100" y="733425"/>
          <p14:tracePt t="3113" x="1443038" y="733425"/>
          <p14:tracePt t="3120" x="1458913" y="733425"/>
          <p14:tracePt t="3128" x="1466850" y="733425"/>
          <p14:tracePt t="3136" x="1474788" y="733425"/>
          <p14:tracePt t="3145" x="1482725" y="733425"/>
          <p14:tracePt t="3152" x="1490663" y="733425"/>
          <p14:tracePt t="3160" x="1498600" y="733425"/>
          <p14:tracePt t="3168" x="1506538" y="733425"/>
          <p14:tracePt t="3177" x="1514475" y="733425"/>
          <p14:tracePt t="3184" x="1522413" y="733425"/>
          <p14:tracePt t="3200" x="1530350" y="733425"/>
          <p14:tracePt t="3208" x="1538288" y="733425"/>
          <p14:tracePt t="3216" x="1546225" y="733425"/>
          <p14:tracePt t="3232" x="1554163" y="733425"/>
          <p14:tracePt t="3240" x="1562100" y="733425"/>
          <p14:tracePt t="3248" x="1570038" y="733425"/>
          <p14:tracePt t="3256" x="1577975" y="733425"/>
          <p14:tracePt t="3272" x="1585913" y="733425"/>
          <p14:tracePt t="3280" x="1601788" y="733425"/>
          <p14:tracePt t="3296" x="1609725" y="733425"/>
          <p14:tracePt t="3304" x="1625600" y="733425"/>
          <p14:tracePt t="3312" x="1633538" y="733425"/>
          <p14:tracePt t="3320" x="1641475" y="733425"/>
          <p14:tracePt t="3328" x="1658938" y="733425"/>
          <p14:tracePt t="3336" x="1666875" y="733425"/>
          <p14:tracePt t="3345" x="1682750" y="733425"/>
          <p14:tracePt t="3352" x="1698625" y="733425"/>
          <p14:tracePt t="3360" x="1706563" y="733425"/>
          <p14:tracePt t="3368" x="1730375" y="733425"/>
          <p14:tracePt t="3376" x="1746250" y="733425"/>
          <p14:tracePt t="3384" x="1762125" y="733425"/>
          <p14:tracePt t="3392" x="1778000" y="733425"/>
          <p14:tracePt t="3400" x="1793875" y="733425"/>
          <p14:tracePt t="3408" x="1801813" y="733425"/>
          <p14:tracePt t="3416" x="1825625" y="733425"/>
          <p14:tracePt t="3424" x="1833563" y="733425"/>
          <p14:tracePt t="3432" x="1849438" y="733425"/>
          <p14:tracePt t="3448" x="1865313" y="733425"/>
          <p14:tracePt t="3456" x="1881188" y="733425"/>
          <p14:tracePt t="3464" x="1897063" y="733425"/>
          <p14:tracePt t="3472" x="1905000" y="733425"/>
          <p14:tracePt t="3480" x="1920875" y="733425"/>
          <p14:tracePt t="3488" x="1928813" y="733425"/>
          <p14:tracePt t="3496" x="1944688" y="733425"/>
          <p14:tracePt t="3504" x="1952625" y="733425"/>
          <p14:tracePt t="3512" x="1968500" y="733425"/>
          <p14:tracePt t="3520" x="1992313" y="733425"/>
          <p14:tracePt t="3528" x="2000250" y="733425"/>
          <p14:tracePt t="3536" x="2017713" y="733425"/>
          <p14:tracePt t="3545" x="2025650" y="733425"/>
          <p14:tracePt t="3552" x="2041525" y="733425"/>
          <p14:tracePt t="3560" x="2065338" y="733425"/>
          <p14:tracePt t="3568" x="2081213" y="733425"/>
          <p14:tracePt t="3576" x="2097088" y="733425"/>
          <p14:tracePt t="3584" x="2112963" y="733425"/>
          <p14:tracePt t="3592" x="2136775" y="733425"/>
          <p14:tracePt t="3600" x="2160588" y="733425"/>
          <p14:tracePt t="3608" x="2192338" y="741363"/>
          <p14:tracePt t="3616" x="2224088" y="741363"/>
          <p14:tracePt t="3624" x="2255838" y="741363"/>
          <p14:tracePt t="3632" x="2287588" y="741363"/>
          <p14:tracePt t="3640" x="2327275" y="749300"/>
          <p14:tracePt t="3648" x="2366963" y="749300"/>
          <p14:tracePt t="3657" x="2416175" y="749300"/>
          <p14:tracePt t="3664" x="2447925" y="749300"/>
          <p14:tracePt t="3672" x="2487613" y="749300"/>
          <p14:tracePt t="3680" x="2535238" y="749300"/>
          <p14:tracePt t="3688" x="2566988" y="749300"/>
          <p14:tracePt t="3696" x="2606675" y="757238"/>
          <p14:tracePt t="3705" x="2638425" y="757238"/>
          <p14:tracePt t="3712" x="2686050" y="757238"/>
          <p14:tracePt t="3720" x="2725738" y="757238"/>
          <p14:tracePt t="3728" x="2774950" y="757238"/>
          <p14:tracePt t="3736" x="2814638" y="765175"/>
          <p14:tracePt t="3745" x="2862263" y="765175"/>
          <p14:tracePt t="3752" x="2917825" y="765175"/>
          <p14:tracePt t="3760" x="2965450" y="765175"/>
          <p14:tracePt t="3768" x="3028950" y="765175"/>
          <p14:tracePt t="3776" x="3076575" y="765175"/>
          <p14:tracePt t="3784" x="3125788" y="765175"/>
          <p14:tracePt t="3792" x="3173413" y="765175"/>
          <p14:tracePt t="3800" x="3213100" y="765175"/>
          <p14:tracePt t="3808" x="3260725" y="765175"/>
          <p14:tracePt t="3816" x="3300413" y="765175"/>
          <p14:tracePt t="3824" x="3332163" y="765175"/>
          <p14:tracePt t="3832" x="3363913" y="765175"/>
          <p14:tracePt t="3840" x="3395663" y="765175"/>
          <p14:tracePt t="3848" x="3435350" y="765175"/>
          <p14:tracePt t="3856" x="3467100" y="765175"/>
          <p14:tracePt t="3864" x="3492500" y="765175"/>
          <p14:tracePt t="3872" x="3524250" y="765175"/>
          <p14:tracePt t="3880" x="3556000" y="765175"/>
          <p14:tracePt t="3888" x="3587750" y="765175"/>
          <p14:tracePt t="3896" x="3611563" y="765175"/>
          <p14:tracePt t="3904" x="3643313" y="765175"/>
          <p14:tracePt t="3912" x="3667125" y="765175"/>
          <p14:tracePt t="3920" x="3698875" y="765175"/>
          <p14:tracePt t="3928" x="3722688" y="765175"/>
          <p14:tracePt t="3936" x="3746500" y="765175"/>
          <p14:tracePt t="3945" x="3762375" y="765175"/>
          <p14:tracePt t="3952" x="3786188" y="765175"/>
          <p14:tracePt t="3960" x="3802063" y="765175"/>
          <p14:tracePt t="3968" x="3817938" y="765175"/>
          <p14:tracePt t="3976" x="3833813" y="765175"/>
          <p14:tracePt t="3984" x="3859213" y="773113"/>
          <p14:tracePt t="3992" x="3883025" y="773113"/>
          <p14:tracePt t="4000" x="3906838" y="773113"/>
          <p14:tracePt t="4008" x="3922713" y="773113"/>
          <p14:tracePt t="4016" x="3946525" y="773113"/>
          <p14:tracePt t="4024" x="3970338" y="773113"/>
          <p14:tracePt t="4032" x="4010025" y="773113"/>
          <p14:tracePt t="4040" x="4057650" y="773113"/>
          <p14:tracePt t="4048" x="4089400" y="773113"/>
          <p14:tracePt t="4056" x="4144963" y="773113"/>
          <p14:tracePt t="4064" x="4184650" y="773113"/>
          <p14:tracePt t="4072" x="4225925" y="773113"/>
          <p14:tracePt t="4080" x="4281488" y="773113"/>
          <p14:tracePt t="4088" x="4313238" y="773113"/>
          <p14:tracePt t="4096" x="4360863" y="781050"/>
          <p14:tracePt t="4104" x="4400550" y="781050"/>
          <p14:tracePt t="4112" x="4424363" y="781050"/>
          <p14:tracePt t="4120" x="4456113" y="781050"/>
          <p14:tracePt t="4128" x="4479925" y="781050"/>
          <p14:tracePt t="4136" x="4503738" y="781050"/>
          <p14:tracePt t="4145" x="4527550" y="781050"/>
          <p14:tracePt t="4152" x="4535488" y="781050"/>
          <p14:tracePt t="4160" x="4559300" y="781050"/>
          <p14:tracePt t="4176" x="4567238" y="781050"/>
          <p14:tracePt t="4680" x="4551363" y="781050"/>
          <p14:tracePt t="4696" x="4543425" y="781050"/>
          <p14:tracePt t="5296" x="4519613" y="788988"/>
          <p14:tracePt t="5304" x="4479925" y="796925"/>
          <p14:tracePt t="5312" x="4424363" y="820738"/>
          <p14:tracePt t="5320" x="4376738" y="836613"/>
          <p14:tracePt t="5328" x="4344988" y="852488"/>
          <p14:tracePt t="5336" x="4321175" y="862013"/>
          <p14:tracePt t="5345" x="4289425" y="877888"/>
          <p14:tracePt t="5352" x="4257675" y="893763"/>
          <p14:tracePt t="5360" x="4225925" y="901700"/>
          <p14:tracePt t="5368" x="4192588" y="925513"/>
          <p14:tracePt t="5376" x="4152900" y="949325"/>
          <p14:tracePt t="5384" x="4113213" y="981075"/>
          <p14:tracePt t="5392" x="4065588" y="1004888"/>
          <p14:tracePt t="5400" x="4010025" y="1028700"/>
          <p14:tracePt t="5408" x="3954463" y="1060450"/>
          <p14:tracePt t="5416" x="3898900" y="1092200"/>
          <p14:tracePt t="5424" x="3825875" y="1116013"/>
          <p14:tracePt t="5432" x="3762375" y="1147763"/>
          <p14:tracePt t="5440" x="3714750" y="1179513"/>
          <p14:tracePt t="5448" x="3651250" y="1204913"/>
          <p14:tracePt t="5456" x="3603625" y="1228725"/>
          <p14:tracePt t="5464" x="3556000" y="1252538"/>
          <p14:tracePt t="5472" x="3500438" y="1276350"/>
          <p14:tracePt t="5480" x="3476625" y="1292225"/>
          <p14:tracePt t="5488" x="3443288" y="1316038"/>
          <p14:tracePt t="5496" x="3419475" y="1323975"/>
          <p14:tracePt t="5504" x="3403600" y="1339850"/>
          <p14:tracePt t="5512" x="3387725" y="1347788"/>
          <p14:tracePt t="5520" x="3371850" y="1355725"/>
          <p14:tracePt t="5528" x="3348038" y="1363663"/>
          <p14:tracePt t="5536" x="3332163" y="1363663"/>
          <p14:tracePt t="5545" x="3324225" y="1363663"/>
          <p14:tracePt t="5552" x="3316288" y="1371600"/>
          <p14:tracePt t="5560" x="3308350" y="1371600"/>
          <p14:tracePt t="5568" x="3300413" y="1371600"/>
          <p14:tracePt t="5576" x="3300413" y="1379538"/>
          <p14:tracePt t="5673" x="3308350" y="1379538"/>
          <p14:tracePt t="5992" x="3300413" y="1379538"/>
          <p14:tracePt t="6000" x="3300413" y="1387475"/>
          <p14:tracePt t="6024" x="3292475" y="1395413"/>
          <p14:tracePt t="6032" x="3292475" y="1403350"/>
          <p14:tracePt t="6048" x="3284538" y="1403350"/>
          <p14:tracePt t="6056" x="3284538" y="1411288"/>
          <p14:tracePt t="6232" x="3292475" y="1411288"/>
          <p14:tracePt t="7681" x="3292475" y="1419225"/>
          <p14:tracePt t="7688" x="3292475" y="1427163"/>
          <p14:tracePt t="7696" x="3300413" y="1450975"/>
          <p14:tracePt t="7704" x="3300413" y="1474788"/>
          <p14:tracePt t="7712" x="3300413" y="1498600"/>
          <p14:tracePt t="7720" x="3308350" y="1514475"/>
          <p14:tracePt t="7728" x="3308350" y="1538288"/>
          <p14:tracePt t="7736" x="3308350" y="1571625"/>
          <p14:tracePt t="7745" x="3308350" y="1595438"/>
          <p14:tracePt t="7752" x="3308350" y="1619250"/>
          <p14:tracePt t="7760" x="3308350" y="1651000"/>
          <p14:tracePt t="7768" x="3308350" y="1674813"/>
          <p14:tracePt t="7776" x="3292475" y="1698625"/>
          <p14:tracePt t="7784" x="3292475" y="1714500"/>
          <p14:tracePt t="7792" x="3284538" y="1738313"/>
          <p14:tracePt t="7800" x="3276600" y="1762125"/>
          <p14:tracePt t="7808" x="3260725" y="1793875"/>
          <p14:tracePt t="7816" x="3252788" y="1817688"/>
          <p14:tracePt t="7824" x="3236913" y="1833563"/>
          <p14:tracePt t="7832" x="3236913" y="1849438"/>
          <p14:tracePt t="7840" x="3221038" y="1865313"/>
          <p14:tracePt t="7848" x="3213100" y="1881188"/>
          <p14:tracePt t="7856" x="3189288" y="1890713"/>
          <p14:tracePt t="7864" x="3173413" y="1898650"/>
          <p14:tracePt t="7872" x="3157538" y="1914525"/>
          <p14:tracePt t="7880" x="3141663" y="1922463"/>
          <p14:tracePt t="7888" x="3133725" y="1922463"/>
          <p14:tracePt t="7896" x="3117850" y="1930400"/>
          <p14:tracePt t="7904" x="3100388" y="1938338"/>
          <p14:tracePt t="7912" x="3084513" y="1938338"/>
          <p14:tracePt t="7920" x="3060700" y="1946275"/>
          <p14:tracePt t="7928" x="3052763" y="1954213"/>
          <p14:tracePt t="7936" x="3036888" y="1954213"/>
          <p14:tracePt t="7945" x="3021013" y="1962150"/>
          <p14:tracePt t="7952" x="2997200" y="1962150"/>
          <p14:tracePt t="7960" x="2973388" y="1970088"/>
          <p14:tracePt t="7968" x="2949575" y="1978025"/>
          <p14:tracePt t="7976" x="2933700" y="1985963"/>
          <p14:tracePt t="7984" x="2909888" y="1985963"/>
          <p14:tracePt t="7992" x="2878138" y="1993900"/>
          <p14:tracePt t="8000" x="2838450" y="2009775"/>
          <p14:tracePt t="8008" x="2806700" y="2017713"/>
          <p14:tracePt t="8016" x="2782888" y="2033588"/>
          <p14:tracePt t="8024" x="2741613" y="2033588"/>
          <p14:tracePt t="8032" x="2709863" y="2041525"/>
          <p14:tracePt t="8040" x="2678113" y="2049463"/>
          <p14:tracePt t="8048" x="2638425" y="2057400"/>
          <p14:tracePt t="8056" x="2606675" y="2065338"/>
          <p14:tracePt t="8064" x="2582863" y="2073275"/>
          <p14:tracePt t="8072" x="2559050" y="2073275"/>
          <p14:tracePt t="8080" x="2543175" y="2073275"/>
          <p14:tracePt t="8088" x="2519363" y="2073275"/>
          <p14:tracePt t="8104" x="2511425" y="2073275"/>
          <p14:tracePt t="8336" x="2519363" y="2073275"/>
          <p14:tracePt t="8368" x="2527300" y="2073275"/>
          <p14:tracePt t="8408" x="2535238" y="2073275"/>
          <p14:tracePt t="8424" x="2543175" y="2073275"/>
          <p14:tracePt t="8456" x="2551113" y="2073275"/>
          <p14:tracePt t="8464" x="2559050" y="2073275"/>
          <p14:tracePt t="8480" x="2559050" y="2065338"/>
          <p14:tracePt t="8488" x="2566988" y="2065338"/>
          <p14:tracePt t="8496" x="2574925" y="2065338"/>
          <p14:tracePt t="8504" x="2582863" y="2065338"/>
          <p14:tracePt t="8512" x="2598738" y="2057400"/>
          <p14:tracePt t="8520" x="2606675" y="2057400"/>
          <p14:tracePt t="8528" x="2622550" y="2057400"/>
          <p14:tracePt t="8536" x="2630488" y="2057400"/>
          <p14:tracePt t="8545" x="2646363" y="2049463"/>
          <p14:tracePt t="8552" x="2670175" y="2049463"/>
          <p14:tracePt t="8568" x="2686050" y="2049463"/>
          <p14:tracePt t="8576" x="2693988" y="2049463"/>
          <p14:tracePt t="8584" x="2709863" y="2049463"/>
          <p14:tracePt t="8592" x="2717800" y="2041525"/>
          <p14:tracePt t="8600" x="2725738" y="2041525"/>
          <p14:tracePt t="8608" x="2741613" y="2041525"/>
          <p14:tracePt t="8616" x="2751138" y="2041525"/>
          <p14:tracePt t="8624" x="2767013" y="2041525"/>
          <p14:tracePt t="8632" x="2774950" y="2041525"/>
          <p14:tracePt t="8640" x="2790825" y="2041525"/>
          <p14:tracePt t="8648" x="2798763" y="2041525"/>
          <p14:tracePt t="8664" x="2806700" y="2041525"/>
          <p14:tracePt t="8672" x="2814638" y="2041525"/>
          <p14:tracePt t="8680" x="2822575" y="2041525"/>
          <p14:tracePt t="9056" x="2830513" y="2041525"/>
          <p14:tracePt t="9088" x="2838450" y="2041525"/>
          <p14:tracePt t="9104" x="2846388" y="2041525"/>
          <p14:tracePt t="9128" x="2854325" y="2041525"/>
          <p14:tracePt t="9176" x="2862263" y="2041525"/>
          <p14:tracePt t="9328" x="2862263" y="2049463"/>
          <p14:tracePt t="9336" x="2862263" y="2057400"/>
          <p14:tracePt t="9344" x="2870200" y="2057400"/>
          <p14:tracePt t="9352" x="2878138" y="2065338"/>
          <p14:tracePt t="9368" x="2878138" y="2073275"/>
          <p14:tracePt t="9376" x="2886075" y="2073275"/>
          <p14:tracePt t="9400" x="2894013" y="2081213"/>
          <p14:tracePt t="9968" x="2909888" y="2081213"/>
          <p14:tracePt t="9976" x="2917825" y="2081213"/>
          <p14:tracePt t="9984" x="2925763" y="2081213"/>
          <p14:tracePt t="9993" x="2941638" y="2081213"/>
          <p14:tracePt t="10000" x="2973388" y="2081213"/>
          <p14:tracePt t="10008" x="3005138" y="2081213"/>
          <p14:tracePt t="10016" x="3060700" y="2081213"/>
          <p14:tracePt t="10025" x="3125788" y="2081213"/>
          <p14:tracePt t="10033" x="3205163" y="2081213"/>
          <p14:tracePt t="10040" x="3276600" y="2081213"/>
          <p14:tracePt t="10048" x="3371850" y="2081213"/>
          <p14:tracePt t="10057" x="3467100" y="2081213"/>
          <p14:tracePt t="10065" x="3571875" y="2081213"/>
          <p14:tracePt t="10073" x="3683000" y="2081213"/>
          <p14:tracePt t="10081" x="3817938" y="2081213"/>
          <p14:tracePt t="10088" x="3930650" y="2081213"/>
          <p14:tracePt t="10096" x="4049713" y="2081213"/>
          <p14:tracePt t="10104" x="4152900" y="2081213"/>
          <p14:tracePt t="10112" x="4265613" y="2081213"/>
          <p14:tracePt t="10121" x="4376738" y="2081213"/>
          <p14:tracePt t="10128" x="4479925" y="2081213"/>
          <p14:tracePt t="10136" x="4576763" y="2081213"/>
          <p14:tracePt t="10145" x="4672013" y="2081213"/>
          <p14:tracePt t="10152" x="4767263" y="2081213"/>
          <p14:tracePt t="10160" x="4846638" y="2081213"/>
          <p14:tracePt t="10168" x="4910138" y="2081213"/>
          <p14:tracePt t="10176" x="4975225" y="2081213"/>
          <p14:tracePt t="10184" x="5030788" y="2081213"/>
          <p14:tracePt t="10192" x="5070475" y="2081213"/>
          <p14:tracePt t="10200" x="5110163" y="2081213"/>
          <p14:tracePt t="10209" x="5126038" y="2081213"/>
          <p14:tracePt t="10216" x="5141913" y="2081213"/>
          <p14:tracePt t="10256" x="5149850" y="2081213"/>
          <p14:tracePt t="10408" x="5149850" y="2089150"/>
          <p14:tracePt t="21136" x="5165725" y="2089150"/>
          <p14:tracePt t="21144" x="5197475" y="2089150"/>
          <p14:tracePt t="21152" x="5229225" y="2089150"/>
          <p14:tracePt t="21160" x="5284788" y="2089150"/>
          <p14:tracePt t="21168" x="5349875" y="2081213"/>
          <p14:tracePt t="21176" x="5413375" y="2073275"/>
          <p14:tracePt t="21184" x="5500688" y="2065338"/>
          <p14:tracePt t="21192" x="5588000" y="2057400"/>
          <p14:tracePt t="21200" x="5692775" y="2041525"/>
          <p14:tracePt t="21208" x="5795963" y="2033588"/>
          <p14:tracePt t="21216" x="5915025" y="2025650"/>
          <p14:tracePt t="21224" x="6018213" y="2017713"/>
          <p14:tracePt t="21232" x="6138863" y="2009775"/>
          <p14:tracePt t="21240" x="6249988" y="2001838"/>
          <p14:tracePt t="21248" x="6369050" y="1993900"/>
          <p14:tracePt t="21256" x="6489700" y="1970088"/>
          <p14:tracePt t="21264" x="6592888" y="1962150"/>
          <p14:tracePt t="21272" x="6727825" y="1962150"/>
          <p14:tracePt t="21280" x="6832600" y="1954213"/>
          <p14:tracePt t="21288" x="6935788" y="1946275"/>
          <p14:tracePt t="21296" x="7031038" y="1930400"/>
          <p14:tracePt t="21304" x="7118350" y="1922463"/>
          <p14:tracePt t="21312" x="7207250" y="1906588"/>
          <p14:tracePt t="21320" x="7278688" y="1906588"/>
          <p14:tracePt t="21328" x="7358063" y="1898650"/>
          <p14:tracePt t="21336" x="7429500" y="1881188"/>
          <p14:tracePt t="21344" x="7485063" y="1873250"/>
          <p14:tracePt t="21352" x="7542213" y="1865313"/>
          <p14:tracePt t="21360" x="7573963" y="1865313"/>
          <p14:tracePt t="21368" x="7605713" y="1865313"/>
          <p14:tracePt t="21376" x="7621588" y="1865313"/>
          <p14:tracePt t="21384" x="7645400" y="1865313"/>
          <p14:tracePt t="21392" x="7653338" y="1865313"/>
          <p14:tracePt t="21416" x="7653338" y="1857375"/>
          <p14:tracePt t="22057" x="7653338" y="1865313"/>
          <p14:tracePt t="22064" x="7653338" y="1873250"/>
          <p14:tracePt t="22072" x="7653338" y="1881188"/>
          <p14:tracePt t="22088" x="7653338" y="1890713"/>
          <p14:tracePt t="22104" x="7653338" y="1898650"/>
          <p14:tracePt t="22120" x="7653338" y="1906588"/>
          <p14:tracePt t="22608" x="7645400" y="1906588"/>
          <p14:tracePt t="22632" x="7637463" y="1906588"/>
          <p14:tracePt t="22648" x="7621588" y="1906588"/>
          <p14:tracePt t="22656" x="7621588" y="1914525"/>
          <p14:tracePt t="22664" x="7613650" y="1914525"/>
          <p14:tracePt t="22672" x="7605713" y="1914525"/>
          <p14:tracePt t="22680" x="7597775" y="1914525"/>
          <p14:tracePt t="22688" x="7581900" y="1922463"/>
          <p14:tracePt t="22696" x="7566025" y="1922463"/>
          <p14:tracePt t="22704" x="7550150" y="1930400"/>
          <p14:tracePt t="22711" x="7534275" y="1930400"/>
          <p14:tracePt t="22727" x="7518400" y="1938338"/>
          <p14:tracePt t="22803" x="7118350" y="2128838"/>
          <p14:tracePt t="22808" x="7054850" y="2160588"/>
          <p14:tracePt t="22816" x="6983413" y="2184400"/>
          <p14:tracePt t="22824" x="6919913" y="2200275"/>
          <p14:tracePt t="22832" x="6848475" y="2224088"/>
          <p14:tracePt t="22892" x="6289675" y="2344738"/>
          <p14:tracePt t="22897" x="6210300" y="2352675"/>
          <p14:tracePt t="22904" x="6115050" y="2352675"/>
          <p14:tracePt t="22912" x="6043613" y="2360613"/>
          <p14:tracePt t="22920" x="5962650" y="2368550"/>
          <p14:tracePt t="22928" x="5899150" y="2376488"/>
          <p14:tracePt t="22936" x="5827713" y="2376488"/>
          <p14:tracePt t="22945" x="5764213" y="2384425"/>
          <p14:tracePt t="23034" x="5173663" y="2447925"/>
          <p14:tracePt t="23041" x="5126038" y="2455863"/>
          <p14:tracePt t="23049" x="5086350" y="2455863"/>
          <p14:tracePt t="23056" x="5038725" y="2463800"/>
          <p14:tracePt t="23064" x="4999038" y="2463800"/>
          <p14:tracePt t="23072" x="4951413" y="2463800"/>
          <p14:tracePt t="23080" x="4918075" y="2471738"/>
          <p14:tracePt t="23087" x="4886325" y="2471738"/>
          <p14:tracePt t="23096" x="4838700" y="2479675"/>
          <p14:tracePt t="23103" x="4791075" y="2479675"/>
          <p14:tracePt t="23112" x="4751388" y="2479675"/>
          <p14:tracePt t="23119" x="4719638" y="2479675"/>
          <p14:tracePt t="23127" x="4672013" y="2479675"/>
          <p14:tracePt t="23136" x="4632325" y="2479675"/>
          <p14:tracePt t="23144" x="4592638" y="2479675"/>
          <p14:tracePt t="23152" x="4551363" y="2479675"/>
          <p14:tracePt t="23161" x="4511675" y="2479675"/>
          <p14:tracePt t="23168" x="4479925" y="2471738"/>
          <p14:tracePt t="23176" x="4448175" y="2471738"/>
          <p14:tracePt t="23184" x="4416425" y="2471738"/>
          <p14:tracePt t="23192" x="4384675" y="2471738"/>
          <p14:tracePt t="23200" x="4360863" y="2471738"/>
          <p14:tracePt t="23208" x="4337050" y="2471738"/>
          <p14:tracePt t="23216" x="4313238" y="2471738"/>
          <p14:tracePt t="23224" x="4289425" y="2463800"/>
          <p14:tracePt t="23232" x="4273550" y="2455863"/>
          <p14:tracePt t="23240" x="4257675" y="2455863"/>
          <p14:tracePt t="23249" x="4241800" y="2455863"/>
          <p14:tracePt t="23256" x="4225925" y="2455863"/>
          <p14:tracePt t="23264" x="4210050" y="2455863"/>
          <p14:tracePt t="23272" x="4210050" y="2447925"/>
          <p14:tracePt t="23280" x="4200525" y="2447925"/>
          <p14:tracePt t="23288" x="4192588" y="2447925"/>
          <p14:tracePt t="23296" x="4184650" y="2447925"/>
          <p14:tracePt t="23312" x="4168775" y="2447925"/>
          <p14:tracePt t="23344" x="4160838" y="2447925"/>
          <p14:tracePt t="23649" x="4168775" y="2447925"/>
          <p14:tracePt t="23680" x="4176713" y="2447925"/>
          <p14:tracePt t="23689" x="4176713" y="2439988"/>
          <p14:tracePt t="23808" x="4184650" y="2439988"/>
          <p14:tracePt t="23904" x="4192588" y="2432050"/>
          <p14:tracePt t="24272" x="4200525" y="2432050"/>
          <p14:tracePt t="25608" x="4200525" y="2424113"/>
          <p14:tracePt t="25616" x="4210050" y="2424113"/>
          <p14:tracePt t="25624" x="4210050" y="2416175"/>
          <p14:tracePt t="25639" x="4210050" y="2400300"/>
          <p14:tracePt t="25656" x="4210050" y="2392363"/>
          <p14:tracePt t="25680" x="4217988" y="2392363"/>
          <p14:tracePt t="29272" x="4217988" y="2400300"/>
          <p14:tracePt t="29280" x="4233863" y="2408238"/>
          <p14:tracePt t="29296" x="4233863" y="2416175"/>
          <p14:tracePt t="29696" x="4241800" y="2416175"/>
          <p14:tracePt t="29736" x="4241800" y="2424113"/>
          <p14:tracePt t="30248" x="4249738" y="2424113"/>
          <p14:tracePt t="30255" x="4249738" y="2432050"/>
          <p14:tracePt t="30264" x="4257675" y="2432050"/>
          <p14:tracePt t="30280" x="4257675" y="2439988"/>
          <p14:tracePt t="30288" x="4265613" y="2455863"/>
          <p14:tracePt t="30296" x="4273550" y="2463800"/>
          <p14:tracePt t="30304" x="4273550" y="2487613"/>
          <p14:tracePt t="30312" x="4273550" y="2495550"/>
          <p14:tracePt t="30320" x="4273550" y="2519363"/>
          <p14:tracePt t="30328" x="4257675" y="2527300"/>
          <p14:tracePt t="30336" x="4249738" y="2535238"/>
          <p14:tracePt t="30344" x="4225925" y="2535238"/>
          <p14:tracePt t="30352" x="4210050" y="2535238"/>
          <p14:tracePt t="30360" x="4200525" y="2535238"/>
          <p14:tracePt t="30368" x="4168775" y="2535238"/>
          <p14:tracePt t="30376" x="4144963" y="2535238"/>
          <p14:tracePt t="30384" x="4129088" y="2535238"/>
          <p14:tracePt t="30408" x="4144963" y="2527300"/>
          <p14:tracePt t="30416" x="4152900" y="2527300"/>
          <p14:tracePt t="30688" x="4160838" y="2543175"/>
          <p14:tracePt t="30696" x="4152900" y="2543175"/>
          <p14:tracePt t="30704" x="4137025" y="2551113"/>
          <p14:tracePt t="30712" x="4129088" y="2551113"/>
          <p14:tracePt t="30720" x="4097338" y="2551113"/>
          <p14:tracePt t="30728" x="4081463" y="2559050"/>
          <p14:tracePt t="30736" x="4081463" y="2566988"/>
          <p14:tracePt t="30744" x="4065588" y="2566988"/>
          <p14:tracePt t="30752" x="4065588" y="2559050"/>
          <p14:tracePt t="30769" x="4057650" y="2551113"/>
          <p14:tracePt t="30776" x="4033838" y="2519363"/>
          <p14:tracePt t="30784" x="4010025" y="2487613"/>
          <p14:tracePt t="30792" x="4002088" y="2471738"/>
          <p14:tracePt t="30800" x="3986213" y="2455863"/>
          <p14:tracePt t="30808" x="3986213" y="2439988"/>
          <p14:tracePt t="30824" x="3986213" y="2432050"/>
          <p14:tracePt t="30840" x="3986213" y="2424113"/>
          <p14:tracePt t="30968" x="3994150" y="2424113"/>
          <p14:tracePt t="30992" x="4002088" y="2424113"/>
          <p14:tracePt t="31016" x="4010025" y="2424113"/>
          <p14:tracePt t="31040" x="4017963" y="2424113"/>
          <p14:tracePt t="31064" x="4025900" y="2424113"/>
          <p14:tracePt t="31072" x="4033838" y="2424113"/>
          <p14:tracePt t="31121" x="4041775" y="2424113"/>
          <p14:tracePt t="31128" x="4041775" y="2416175"/>
          <p14:tracePt t="31144" x="4041775" y="2408238"/>
          <p14:tracePt t="31176" x="4041775" y="2400300"/>
          <p14:tracePt t="31296" x="4049713" y="2400300"/>
          <p14:tracePt t="31320" x="4049713" y="2408238"/>
          <p14:tracePt t="31328" x="4049713" y="2416175"/>
          <p14:tracePt t="32225" x="4041775" y="2416175"/>
          <p14:tracePt t="32232" x="4033838" y="2424113"/>
          <p14:tracePt t="32240" x="4025900" y="2424113"/>
          <p14:tracePt t="32247" x="4010025" y="2432050"/>
          <p14:tracePt t="32256" x="3986213" y="2432050"/>
          <p14:tracePt t="32264" x="3970338" y="2455863"/>
          <p14:tracePt t="32272" x="3946525" y="2455863"/>
          <p14:tracePt t="32280" x="3922713" y="2479675"/>
          <p14:tracePt t="32288" x="3890963" y="2495550"/>
          <p14:tracePt t="32296" x="3859213" y="2519363"/>
          <p14:tracePt t="32304" x="3817938" y="2543175"/>
          <p14:tracePt t="32312" x="3770313" y="2566988"/>
          <p14:tracePt t="32320" x="3722688" y="2600325"/>
          <p14:tracePt t="32328" x="3667125" y="2632075"/>
          <p14:tracePt t="32336" x="3603625" y="2679700"/>
          <p14:tracePt t="32344" x="3532188" y="2711450"/>
          <p14:tracePt t="32352" x="3451225" y="2759075"/>
          <p14:tracePt t="32360" x="3348038" y="2790825"/>
          <p14:tracePt t="32368" x="3276600" y="2830513"/>
          <p14:tracePt t="32377" x="3157538" y="2878138"/>
          <p14:tracePt t="32384" x="3060700" y="2919413"/>
          <p14:tracePt t="32392" x="2973388" y="2951163"/>
          <p14:tracePt t="32400" x="2886075" y="2982913"/>
          <p14:tracePt t="32408" x="2798763" y="3014663"/>
          <p14:tracePt t="32416" x="2717800" y="3038475"/>
          <p14:tracePt t="32424" x="2646363" y="3062288"/>
          <p14:tracePt t="32432" x="2574925" y="3094038"/>
          <p14:tracePt t="32440" x="2511425" y="3101975"/>
          <p14:tracePt t="32448" x="2447925" y="3125788"/>
          <p14:tracePt t="32456" x="2392363" y="3133725"/>
          <p14:tracePt t="32464" x="2327275" y="3141663"/>
          <p14:tracePt t="32472" x="2263775" y="3141663"/>
          <p14:tracePt t="32480" x="2208213" y="3141663"/>
          <p14:tracePt t="32488" x="2144713" y="3141663"/>
          <p14:tracePt t="32496" x="2089150" y="3141663"/>
          <p14:tracePt t="32504" x="2057400" y="3141663"/>
          <p14:tracePt t="32512" x="2041525" y="3141663"/>
          <p14:tracePt t="32520" x="2025650" y="3141663"/>
          <p14:tracePt t="32528" x="2008188" y="3141663"/>
          <p14:tracePt t="32536" x="1984375" y="3141663"/>
          <p14:tracePt t="32544" x="1968500" y="3141663"/>
          <p14:tracePt t="32552" x="1936750" y="3141663"/>
          <p14:tracePt t="32560" x="1912938" y="3141663"/>
          <p14:tracePt t="32568" x="1889125" y="3141663"/>
          <p14:tracePt t="32577" x="1865313" y="3141663"/>
          <p14:tracePt t="32584" x="1841500" y="3141663"/>
          <p14:tracePt t="32592" x="1817688" y="3141663"/>
          <p14:tracePt t="32600" x="1793875" y="3141663"/>
          <p14:tracePt t="32609" x="1770063" y="3141663"/>
          <p14:tracePt t="32616" x="1746250" y="3141663"/>
          <p14:tracePt t="32624" x="1722438" y="3141663"/>
          <p14:tracePt t="32632" x="1698625" y="3141663"/>
          <p14:tracePt t="32640" x="1666875" y="3141663"/>
          <p14:tracePt t="32648" x="1633538" y="3141663"/>
          <p14:tracePt t="32656" x="1609725" y="3157538"/>
          <p14:tracePt t="32664" x="1562100" y="3165475"/>
          <p14:tracePt t="32672" x="1514475" y="3165475"/>
          <p14:tracePt t="32680" x="1466850" y="3165475"/>
          <p14:tracePt t="32688" x="1435100" y="3181350"/>
          <p14:tracePt t="32696" x="1403350" y="3189288"/>
          <p14:tracePt t="32704" x="1387475" y="3189288"/>
          <p14:tracePt t="32712" x="1363663" y="3189288"/>
          <p14:tracePt t="32720" x="1339850" y="3181350"/>
          <p14:tracePt t="32728" x="1331913" y="3173413"/>
          <p14:tracePt t="32736" x="1308100" y="3157538"/>
          <p14:tracePt t="32744" x="1308100" y="3149600"/>
          <p14:tracePt t="32752" x="1300163" y="3149600"/>
          <p14:tracePt t="32824" x="1308100" y="3141663"/>
          <p14:tracePt t="32832" x="1316038" y="3141663"/>
          <p14:tracePt t="32848" x="1323975" y="3141663"/>
          <p14:tracePt t="32856" x="1331913" y="3141663"/>
          <p14:tracePt t="32864" x="1347788" y="3125788"/>
          <p14:tracePt t="32872" x="1355725" y="3125788"/>
          <p14:tracePt t="32880" x="1379538" y="3117850"/>
          <p14:tracePt t="32888" x="1403350" y="3101975"/>
          <p14:tracePt t="32896" x="1427163" y="3094038"/>
          <p14:tracePt t="32904" x="1450975" y="3078163"/>
          <p14:tracePt t="32912" x="1490663" y="3062288"/>
          <p14:tracePt t="32920" x="1522413" y="3046413"/>
          <p14:tracePt t="32928" x="1562100" y="3038475"/>
          <p14:tracePt t="32936" x="1593850" y="3014663"/>
          <p14:tracePt t="32944" x="1633538" y="2990850"/>
          <p14:tracePt t="32952" x="1658938" y="2974975"/>
          <p14:tracePt t="32960" x="1698625" y="2967038"/>
          <p14:tracePt t="32968" x="1714500" y="2959100"/>
          <p14:tracePt t="32977" x="1746250" y="2943225"/>
          <p14:tracePt t="32984" x="1770063" y="2943225"/>
          <p14:tracePt t="32992" x="1785938" y="2935288"/>
          <p14:tracePt t="33000" x="1793875" y="2927350"/>
          <p14:tracePt t="33008" x="1801813" y="2927350"/>
          <p14:tracePt t="33016" x="1817688" y="2919413"/>
          <p14:tracePt t="33048" x="1825625" y="2919413"/>
          <p14:tracePt t="33104" x="1841500" y="2919413"/>
          <p14:tracePt t="33120" x="1849438" y="2919413"/>
          <p14:tracePt t="33128" x="1857375" y="2919413"/>
          <p14:tracePt t="33136" x="1865313" y="2919413"/>
          <p14:tracePt t="33152" x="1873250" y="2919413"/>
          <p14:tracePt t="33160" x="1881188" y="2919413"/>
          <p14:tracePt t="33176" x="1889125" y="2919413"/>
          <p14:tracePt t="33216" x="1897063" y="2919413"/>
          <p14:tracePt t="33336" x="1905000" y="2919413"/>
          <p14:tracePt t="33343" x="1905000" y="2927350"/>
          <p14:tracePt t="33360" x="1920875" y="2927350"/>
          <p14:tracePt t="33368" x="1920875" y="2935288"/>
          <p14:tracePt t="33376" x="1928813" y="2935288"/>
          <p14:tracePt t="33384" x="1944688" y="2943225"/>
          <p14:tracePt t="33392" x="1952625" y="2943225"/>
          <p14:tracePt t="33400" x="1968500" y="2951163"/>
          <p14:tracePt t="33408" x="1992313" y="2959100"/>
          <p14:tracePt t="33416" x="2008188" y="2959100"/>
          <p14:tracePt t="33424" x="2025650" y="2967038"/>
          <p14:tracePt t="33432" x="2049463" y="2967038"/>
          <p14:tracePt t="33440" x="2057400" y="2974975"/>
          <p14:tracePt t="33448" x="2073275" y="2974975"/>
          <p14:tracePt t="33456" x="2089150" y="2974975"/>
          <p14:tracePt t="33464" x="2097088" y="2974975"/>
          <p14:tracePt t="33472" x="2105025" y="2974975"/>
          <p14:tracePt t="34064" x="2097088" y="2982913"/>
          <p14:tracePt t="34089" x="2097088" y="2990850"/>
          <p14:tracePt t="34105" x="2097088" y="2998788"/>
          <p14:tracePt t="34128" x="2105025" y="3006725"/>
          <p14:tracePt t="34136" x="2112963" y="3006725"/>
          <p14:tracePt t="34144" x="2128838" y="3014663"/>
          <p14:tracePt t="34152" x="2144713" y="3014663"/>
          <p14:tracePt t="34160" x="2176463" y="3014663"/>
          <p14:tracePt t="34168" x="2208213" y="3022600"/>
          <p14:tracePt t="34177" x="2255838" y="3022600"/>
          <p14:tracePt t="34184" x="2311400" y="3030538"/>
          <p14:tracePt t="34192" x="2366963" y="3038475"/>
          <p14:tracePt t="34200" x="2432050" y="3038475"/>
          <p14:tracePt t="34208" x="2511425" y="3046413"/>
          <p14:tracePt t="34216" x="2598738" y="3046413"/>
          <p14:tracePt t="34224" x="2693988" y="3054350"/>
          <p14:tracePt t="34232" x="2782888" y="3054350"/>
          <p14:tracePt t="34240" x="2862263" y="3054350"/>
          <p14:tracePt t="34248" x="2949575" y="3054350"/>
          <p14:tracePt t="34256" x="3028950" y="3054350"/>
          <p14:tracePt t="34264" x="3117850" y="3054350"/>
          <p14:tracePt t="34272" x="3181350" y="3054350"/>
          <p14:tracePt t="34280" x="3260725" y="3054350"/>
          <p14:tracePt t="34288" x="3324225" y="3046413"/>
          <p14:tracePt t="34296" x="3387725" y="3038475"/>
          <p14:tracePt t="34304" x="3427413" y="3038475"/>
          <p14:tracePt t="34312" x="3476625" y="3030538"/>
          <p14:tracePt t="34320" x="3508375" y="3030538"/>
          <p14:tracePt t="34328" x="3532188" y="3030538"/>
          <p14:tracePt t="34336" x="3548063" y="3022600"/>
          <p14:tracePt t="34344" x="3556000" y="3022600"/>
          <p14:tracePt t="34352" x="3563938" y="3014663"/>
          <p14:tracePt t="34408" x="3556000" y="3014663"/>
          <p14:tracePt t="34432" x="3548063" y="3014663"/>
          <p14:tracePt t="34472" x="3540125" y="3014663"/>
          <p14:tracePt t="34480" x="3532188" y="3014663"/>
          <p14:tracePt t="34488" x="3524250" y="3014663"/>
          <p14:tracePt t="34504" x="3516313" y="3014663"/>
          <p14:tracePt t="34520" x="3508375" y="3014663"/>
          <p14:tracePt t="35432" x="3524250" y="3014663"/>
          <p14:tracePt t="35440" x="3540125" y="3014663"/>
          <p14:tracePt t="35448" x="3563938" y="3014663"/>
          <p14:tracePt t="35456" x="3595688" y="3014663"/>
          <p14:tracePt t="35464" x="3635375" y="3014663"/>
          <p14:tracePt t="35472" x="3690938" y="3014663"/>
          <p14:tracePt t="35480" x="3754438" y="3014663"/>
          <p14:tracePt t="35488" x="3817938" y="3014663"/>
          <p14:tracePt t="35496" x="3898900" y="3014663"/>
          <p14:tracePt t="35504" x="3978275" y="3014663"/>
          <p14:tracePt t="35512" x="4065588" y="3014663"/>
          <p14:tracePt t="35520" x="4144963" y="3014663"/>
          <p14:tracePt t="35528" x="4241800" y="3014663"/>
          <p14:tracePt t="35536" x="4321175" y="3014663"/>
          <p14:tracePt t="35544" x="4416425" y="3014663"/>
          <p14:tracePt t="35552" x="4495800" y="3014663"/>
          <p14:tracePt t="35560" x="4584700" y="3006725"/>
          <p14:tracePt t="35568" x="4672013" y="2998788"/>
          <p14:tracePt t="35577" x="4735513" y="2990850"/>
          <p14:tracePt t="35584" x="4799013" y="2974975"/>
          <p14:tracePt t="35592" x="4854575" y="2974975"/>
          <p14:tracePt t="35600" x="4902200" y="2967038"/>
          <p14:tracePt t="35608" x="4943475" y="2959100"/>
          <p14:tracePt t="35616" x="4967288" y="2959100"/>
          <p14:tracePt t="35624" x="4983163" y="2959100"/>
          <p14:tracePt t="35632" x="4999038" y="2959100"/>
          <p14:tracePt t="49920" x="4991100" y="2959100"/>
          <p14:tracePt t="49992" x="4983163" y="2974975"/>
          <p14:tracePt t="50000" x="4975225" y="2982913"/>
          <p14:tracePt t="50008" x="4975225" y="2990850"/>
          <p14:tracePt t="50016" x="4967288" y="3006725"/>
          <p14:tracePt t="50024" x="4967288" y="3014663"/>
          <p14:tracePt t="50032" x="4959350" y="3022600"/>
          <p14:tracePt t="50040" x="4959350" y="3030538"/>
          <p14:tracePt t="50056" x="4951413" y="3038475"/>
          <p14:tracePt t="50336" x="4943475" y="3038475"/>
          <p14:tracePt t="50344" x="4933950" y="3038475"/>
          <p14:tracePt t="50376" x="4926013" y="3030538"/>
          <p14:tracePt t="50536" x="4918075" y="3030538"/>
          <p14:tracePt t="50544" x="4918075" y="3038475"/>
          <p14:tracePt t="50552" x="4910138" y="3046413"/>
          <p14:tracePt t="50568" x="4910138" y="3054350"/>
          <p14:tracePt t="50584" x="4902200" y="3062288"/>
          <p14:tracePt t="50648" x="4902200" y="3070225"/>
          <p14:tracePt t="50760" x="4902200" y="3078163"/>
          <p14:tracePt t="50808" x="4894263" y="3078163"/>
          <p14:tracePt t="50840" x="4894263" y="3086100"/>
          <p14:tracePt t="50848" x="4886325" y="3086100"/>
          <p14:tracePt t="50936" x="4878388" y="3086100"/>
          <p14:tracePt t="50944" x="4870450" y="3086100"/>
          <p14:tracePt t="50976" x="4862513" y="3086100"/>
          <p14:tracePt t="50992" x="4854575" y="3086100"/>
          <p14:tracePt t="51008" x="4846638" y="3086100"/>
          <p14:tracePt t="51016" x="4838700" y="3086100"/>
          <p14:tracePt t="51024" x="4830763" y="3086100"/>
          <p14:tracePt t="51032" x="4822825" y="3086100"/>
          <p14:tracePt t="51040" x="4814888" y="3086100"/>
          <p14:tracePt t="51048" x="4799013" y="3086100"/>
          <p14:tracePt t="51056" x="4791075" y="3086100"/>
          <p14:tracePt t="51064" x="4783138" y="3086100"/>
          <p14:tracePt t="51072" x="4767263" y="3086100"/>
          <p14:tracePt t="51080" x="4751388" y="3086100"/>
          <p14:tracePt t="51088" x="4735513" y="3094038"/>
          <p14:tracePt t="51096" x="4719638" y="3094038"/>
          <p14:tracePt t="51104" x="4695825" y="3109913"/>
          <p14:tracePt t="51112" x="4672013" y="3109913"/>
          <p14:tracePt t="51120" x="4648200" y="3117850"/>
          <p14:tracePt t="51128" x="4624388" y="3117850"/>
          <p14:tracePt t="51136" x="4600575" y="3117850"/>
          <p14:tracePt t="51144" x="4567238" y="3125788"/>
          <p14:tracePt t="51152" x="4527550" y="3125788"/>
          <p14:tracePt t="51160" x="4487863" y="3125788"/>
          <p14:tracePt t="51168" x="4448175" y="3125788"/>
          <p14:tracePt t="51176" x="4392613" y="3125788"/>
          <p14:tracePt t="51184" x="4344988" y="3125788"/>
          <p14:tracePt t="51192" x="4297363" y="3125788"/>
          <p14:tracePt t="51200" x="4225925" y="3109913"/>
          <p14:tracePt t="51208" x="4168775" y="3101975"/>
          <p14:tracePt t="51216" x="4105275" y="3086100"/>
          <p14:tracePt t="51224" x="4041775" y="3078163"/>
          <p14:tracePt t="51232" x="3986213" y="3062288"/>
          <p14:tracePt t="51240" x="3922713" y="3054350"/>
          <p14:tracePt t="51248" x="3867150" y="3038475"/>
          <p14:tracePt t="51256" x="3786188" y="3022600"/>
          <p14:tracePt t="51264" x="3722688" y="3022600"/>
          <p14:tracePt t="51272" x="3667125" y="3006725"/>
          <p14:tracePt t="51280" x="3603625" y="2998788"/>
          <p14:tracePt t="51288" x="3540125" y="2998788"/>
          <p14:tracePt t="51296" x="3484563" y="2990850"/>
          <p14:tracePt t="51304" x="3427413" y="2982913"/>
          <p14:tracePt t="51312" x="3387725" y="2974975"/>
          <p14:tracePt t="51320" x="3332163" y="2974975"/>
          <p14:tracePt t="51328" x="3284538" y="2967038"/>
          <p14:tracePt t="51336" x="3244850" y="2967038"/>
          <p14:tracePt t="51344" x="3197225" y="2959100"/>
          <p14:tracePt t="51352" x="3157538" y="2951163"/>
          <p14:tracePt t="51360" x="3117850" y="2943225"/>
          <p14:tracePt t="51368" x="3084513" y="2943225"/>
          <p14:tracePt t="51376" x="3060700" y="2943225"/>
          <p14:tracePt t="51384" x="3028950" y="2943225"/>
          <p14:tracePt t="51393" x="3005138" y="2943225"/>
          <p14:tracePt t="51400" x="2989263" y="2943225"/>
          <p14:tracePt t="51407" x="2965450" y="2943225"/>
          <p14:tracePt t="51416" x="2949575" y="2943225"/>
          <p14:tracePt t="51424" x="2933700" y="2943225"/>
          <p14:tracePt t="51432" x="2917825" y="2943225"/>
          <p14:tracePt t="51440" x="2901950" y="2943225"/>
          <p14:tracePt t="51448" x="2886075" y="2943225"/>
          <p14:tracePt t="51456" x="2878138" y="2943225"/>
          <p14:tracePt t="51464" x="2870200" y="2943225"/>
          <p14:tracePt t="51472" x="2854325" y="2943225"/>
          <p14:tracePt t="51480" x="2846388" y="2943225"/>
          <p14:tracePt t="51488" x="2838450" y="2943225"/>
          <p14:tracePt t="51496" x="2822575" y="2943225"/>
          <p14:tracePt t="51512" x="2814638" y="2943225"/>
          <p14:tracePt t="51520" x="2798763" y="2943225"/>
          <p14:tracePt t="51528" x="2790825" y="2943225"/>
          <p14:tracePt t="51536" x="2782888" y="2943225"/>
          <p14:tracePt t="51543" x="2774950" y="2943225"/>
          <p14:tracePt t="51560" x="2759075" y="2951163"/>
          <p14:tracePt t="51568" x="2751138" y="2951163"/>
          <p14:tracePt t="51576" x="2733675" y="2951163"/>
          <p14:tracePt t="51584" x="2717800" y="2951163"/>
          <p14:tracePt t="51593" x="2701925" y="2951163"/>
          <p14:tracePt t="51600" x="2686050" y="2951163"/>
          <p14:tracePt t="51608" x="2662238" y="2951163"/>
          <p14:tracePt t="51616" x="2654300" y="2951163"/>
          <p14:tracePt t="51624" x="2638425" y="2951163"/>
          <p14:tracePt t="51632" x="2630488" y="2951163"/>
          <p14:tracePt t="51640" x="2614613" y="2951163"/>
          <p14:tracePt t="51648" x="2606675" y="2951163"/>
          <p14:tracePt t="51656" x="2598738" y="2951163"/>
          <p14:tracePt t="51664" x="2582863" y="2951163"/>
          <p14:tracePt t="51672" x="2566988" y="2943225"/>
          <p14:tracePt t="51680" x="2551113" y="2943225"/>
          <p14:tracePt t="51688" x="2543175" y="2935288"/>
          <p14:tracePt t="51696" x="2527300" y="2935288"/>
          <p14:tracePt t="51704" x="2511425" y="2927350"/>
          <p14:tracePt t="51712" x="2503488" y="2927350"/>
          <p14:tracePt t="51720" x="2495550" y="2927350"/>
          <p14:tracePt t="51728" x="2487613" y="2927350"/>
          <p14:tracePt t="51736" x="2479675" y="2927350"/>
          <p14:tracePt t="51743" x="2479675" y="2919413"/>
          <p14:tracePt t="51752" x="2479675" y="2909888"/>
          <p14:tracePt t="51834" x="2471738" y="2909888"/>
          <p14:tracePt t="51880" x="2471738" y="2901950"/>
          <p14:tracePt t="52320" x="2471738" y="2909888"/>
          <p14:tracePt t="52360" x="2463800" y="2909888"/>
          <p14:tracePt t="52375" x="2463800" y="2919413"/>
          <p14:tracePt t="52448" x="2463800" y="2927350"/>
          <p14:tracePt t="52848" x="2463800" y="2935288"/>
          <p14:tracePt t="52880" x="2463800" y="2943225"/>
          <p14:tracePt t="52912" x="2463800" y="2951163"/>
          <p14:tracePt t="53224" x="2463800" y="2959100"/>
          <p14:tracePt t="53472" x="2463800" y="2967038"/>
          <p14:tracePt t="53504" x="2455863" y="2967038"/>
          <p14:tracePt t="53672" x="2455863" y="2974975"/>
          <p14:tracePt t="53696" x="2447925" y="2974975"/>
          <p14:tracePt t="53728" x="2447925" y="2982913"/>
          <p14:tracePt t="53896" x="2447925" y="2990850"/>
          <p14:tracePt t="53952" x="2447925" y="2998788"/>
          <p14:tracePt t="54016" x="2447925" y="3006725"/>
          <p14:tracePt t="54056" x="2447925" y="3014663"/>
          <p14:tracePt t="54064" x="2455863" y="3014663"/>
          <p14:tracePt t="54104" x="2463800" y="3022600"/>
          <p14:tracePt t="54144" x="2471738" y="3022600"/>
          <p14:tracePt t="54152" x="2471738" y="3030538"/>
          <p14:tracePt t="54168" x="2479675" y="3030538"/>
          <p14:tracePt t="54176" x="2487613" y="3030538"/>
          <p14:tracePt t="54192" x="2495550" y="3030538"/>
          <p14:tracePt t="54216" x="2503488" y="3030538"/>
          <p14:tracePt t="54240" x="2503488" y="3038475"/>
          <p14:tracePt t="54248" x="2511425" y="3038475"/>
          <p14:tracePt t="54264" x="2527300" y="3038475"/>
          <p14:tracePt t="54280" x="2535238" y="3038475"/>
          <p14:tracePt t="54287" x="2543175" y="3038475"/>
          <p14:tracePt t="54295" x="2559050" y="3038475"/>
          <p14:tracePt t="54304" x="2566988" y="3038475"/>
          <p14:tracePt t="54312" x="2582863" y="3038475"/>
          <p14:tracePt t="54320" x="2590800" y="3038475"/>
          <p14:tracePt t="54327" x="2606675" y="3038475"/>
          <p14:tracePt t="54336" x="2630488" y="3038475"/>
          <p14:tracePt t="54344" x="2646363" y="3038475"/>
          <p14:tracePt t="54351" x="2654300" y="3038475"/>
          <p14:tracePt t="54359" x="2678113" y="3038475"/>
          <p14:tracePt t="54368" x="2693988" y="3046413"/>
          <p14:tracePt t="54375" x="2717800" y="3046413"/>
          <p14:tracePt t="54384" x="2741613" y="3046413"/>
          <p14:tracePt t="54392" x="2767013" y="3054350"/>
          <p14:tracePt t="54399" x="2806700" y="3062288"/>
          <p14:tracePt t="54408" x="2830513" y="3062288"/>
          <p14:tracePt t="54416" x="2862263" y="3070225"/>
          <p14:tracePt t="54423" x="2894013" y="3070225"/>
          <p14:tracePt t="54432" x="2925763" y="3070225"/>
          <p14:tracePt t="54440" x="2973388" y="3078163"/>
          <p14:tracePt t="54448" x="2997200" y="3078163"/>
          <p14:tracePt t="54456" x="3028950" y="3078163"/>
          <p14:tracePt t="54464" x="3052763" y="3078163"/>
          <p14:tracePt t="54472" x="3084513" y="3078163"/>
          <p14:tracePt t="54480" x="3117850" y="3086100"/>
          <p14:tracePt t="54488" x="3141663" y="3086100"/>
          <p14:tracePt t="54496" x="3173413" y="3086100"/>
          <p14:tracePt t="54504" x="3197225" y="3086100"/>
          <p14:tracePt t="54511" x="3228975" y="3086100"/>
          <p14:tracePt t="54520" x="3252788" y="3086100"/>
          <p14:tracePt t="54528" x="3276600" y="3086100"/>
          <p14:tracePt t="54536" x="3292475" y="3086100"/>
          <p14:tracePt t="54544" x="3316288" y="3086100"/>
          <p14:tracePt t="54552" x="3332163" y="3086100"/>
          <p14:tracePt t="54560" x="3340100" y="3086100"/>
          <p14:tracePt t="54568" x="3355975" y="3086100"/>
          <p14:tracePt t="54576" x="3363913" y="3086100"/>
          <p14:tracePt t="54584" x="3371850" y="3086100"/>
          <p14:tracePt t="54600" x="3379788" y="3086100"/>
          <p14:tracePt t="54832" x="3387725" y="3086100"/>
          <p14:tracePt t="54840" x="3395663" y="3086100"/>
          <p14:tracePt t="54848" x="3403600" y="3086100"/>
          <p14:tracePt t="54864" x="3419475" y="3086100"/>
          <p14:tracePt t="54872" x="3427413" y="3078163"/>
          <p14:tracePt t="54880" x="3435350" y="3070225"/>
          <p14:tracePt t="54888" x="3443288" y="3070225"/>
          <p14:tracePt t="54896" x="3459163" y="3062288"/>
          <p14:tracePt t="54904" x="3467100" y="3054350"/>
          <p14:tracePt t="54912" x="3476625" y="3054350"/>
          <p14:tracePt t="54920" x="3492500" y="3038475"/>
          <p14:tracePt t="54927" x="3500438" y="3038475"/>
          <p14:tracePt t="54936" x="3508375" y="3038475"/>
          <p14:tracePt t="54944" x="3508375" y="3030538"/>
          <p14:tracePt t="54959" x="3524250" y="3030538"/>
          <p14:tracePt t="55608" x="3532188" y="3030538"/>
          <p14:tracePt t="55624" x="3548063" y="3030538"/>
          <p14:tracePt t="55632" x="3556000" y="3030538"/>
          <p14:tracePt t="55640" x="3563938" y="3038475"/>
          <p14:tracePt t="55648" x="3579813" y="3038475"/>
          <p14:tracePt t="55656" x="3595688" y="3046413"/>
          <p14:tracePt t="55664" x="3611563" y="3054350"/>
          <p14:tracePt t="55672" x="3635375" y="3062288"/>
          <p14:tracePt t="55680" x="3659188" y="3070225"/>
          <p14:tracePt t="55688" x="3690938" y="3070225"/>
          <p14:tracePt t="55696" x="3730625" y="3078163"/>
          <p14:tracePt t="55704" x="3762375" y="3078163"/>
          <p14:tracePt t="55712" x="3817938" y="3086100"/>
          <p14:tracePt t="55720" x="3851275" y="3086100"/>
          <p14:tracePt t="55728" x="3906838" y="3086100"/>
          <p14:tracePt t="55736" x="3946525" y="3086100"/>
          <p14:tracePt t="55744" x="3986213" y="3086100"/>
          <p14:tracePt t="55752" x="4033838" y="3086100"/>
          <p14:tracePt t="55760" x="4089400" y="3086100"/>
          <p14:tracePt t="55768" x="4129088" y="3086100"/>
          <p14:tracePt t="55776" x="4160838" y="3086100"/>
          <p14:tracePt t="55784" x="4184650" y="3086100"/>
          <p14:tracePt t="55792" x="4210050" y="3086100"/>
          <p14:tracePt t="55800" x="4225925" y="3086100"/>
          <p14:tracePt t="55808" x="4241800" y="3086100"/>
          <p14:tracePt t="55816" x="4249738" y="3078163"/>
          <p14:tracePt t="55961" x="4257675" y="3078163"/>
          <p14:tracePt t="55992" x="4265613" y="3078163"/>
          <p14:tracePt t="56000" x="4273550" y="3078163"/>
          <p14:tracePt t="56008" x="4281488" y="3070225"/>
          <p14:tracePt t="56016" x="4297363" y="3070225"/>
          <p14:tracePt t="56024" x="4321175" y="3070225"/>
          <p14:tracePt t="56032" x="4344988" y="3062288"/>
          <p14:tracePt t="56040" x="4384675" y="3062288"/>
          <p14:tracePt t="56048" x="4424363" y="3054350"/>
          <p14:tracePt t="56056" x="4471988" y="3046413"/>
          <p14:tracePt t="56064" x="4535488" y="3038475"/>
          <p14:tracePt t="56072" x="4600575" y="3038475"/>
          <p14:tracePt t="56080" x="4672013" y="3038475"/>
          <p14:tracePt t="56088" x="4735513" y="3038475"/>
          <p14:tracePt t="56096" x="4814888" y="3038475"/>
          <p14:tracePt t="56104" x="4886325" y="3038475"/>
          <p14:tracePt t="56112" x="4959350" y="3038475"/>
          <p14:tracePt t="56120" x="5022850" y="3038475"/>
          <p14:tracePt t="56128" x="5086350" y="3038475"/>
          <p14:tracePt t="56136" x="5141913" y="3030538"/>
          <p14:tracePt t="56144" x="5173663" y="3030538"/>
          <p14:tracePt t="56152" x="5213350" y="3030538"/>
          <p14:tracePt t="56160" x="5229225" y="3022600"/>
          <p14:tracePt t="56168" x="5237163" y="3022600"/>
          <p14:tracePt t="56176" x="5245100" y="3014663"/>
          <p14:tracePt t="56688" x="5253038" y="3014663"/>
          <p14:tracePt t="56792" x="5260975" y="3014663"/>
          <p14:tracePt t="56880" x="5268913" y="3014663"/>
          <p14:tracePt t="56896" x="5276850" y="3014663"/>
          <p14:tracePt t="57472" x="5276850" y="3022600"/>
          <p14:tracePt t="57496" x="5276850" y="3030538"/>
          <p14:tracePt t="57528" x="5276850" y="3038475"/>
          <p14:tracePt t="57560" x="5284788" y="3046413"/>
          <p14:tracePt t="57640" x="5284788" y="3054350"/>
          <p14:tracePt t="57856" x="5292725" y="3062288"/>
          <p14:tracePt t="57888" x="5300663" y="3062288"/>
          <p14:tracePt t="57896" x="5310188" y="3062288"/>
          <p14:tracePt t="57904" x="5318125" y="3062288"/>
          <p14:tracePt t="57912" x="5326063" y="3062288"/>
          <p14:tracePt t="57919" x="5341938" y="3062288"/>
          <p14:tracePt t="57927" x="5357813" y="3070225"/>
          <p14:tracePt t="57936" x="5381625" y="3070225"/>
          <p14:tracePt t="57943" x="5405438" y="3070225"/>
          <p14:tracePt t="57952" x="5437188" y="3078163"/>
          <p14:tracePt t="57960" x="5476875" y="3086100"/>
          <p14:tracePt t="57968" x="5540375" y="3094038"/>
          <p14:tracePt t="57976" x="5580063" y="3094038"/>
          <p14:tracePt t="57984" x="5635625" y="3101975"/>
          <p14:tracePt t="57992" x="5692775" y="3101975"/>
          <p14:tracePt t="58000" x="5748338" y="3101975"/>
          <p14:tracePt t="58008" x="5795963" y="3101975"/>
          <p14:tracePt t="58016" x="5851525" y="3101975"/>
          <p14:tracePt t="58024" x="5907088" y="3101975"/>
          <p14:tracePt t="58032" x="5970588" y="3101975"/>
          <p14:tracePt t="58040" x="6026150" y="3101975"/>
          <p14:tracePt t="58048" x="6075363" y="3101975"/>
          <p14:tracePt t="58056" x="6122988" y="3101975"/>
          <p14:tracePt t="58064" x="6170613" y="3101975"/>
          <p14:tracePt t="58072" x="6218238" y="3101975"/>
          <p14:tracePt t="58080" x="6257925" y="3101975"/>
          <p14:tracePt t="58088" x="6281738" y="3101975"/>
          <p14:tracePt t="58096" x="6313488" y="3101975"/>
          <p14:tracePt t="58104" x="6329363" y="3101975"/>
          <p14:tracePt t="58112" x="6353175" y="3101975"/>
          <p14:tracePt t="58120" x="6361113" y="3101975"/>
          <p14:tracePt t="58128" x="6369050" y="3101975"/>
          <p14:tracePt t="58136" x="6376988" y="3101975"/>
          <p14:tracePt t="58152" x="6376988" y="3094038"/>
          <p14:tracePt t="64480" x="6376988" y="3109913"/>
          <p14:tracePt t="64488" x="6376988" y="3117850"/>
          <p14:tracePt t="64520" x="6376988" y="3109913"/>
          <p14:tracePt t="64527" x="6369050" y="3101975"/>
          <p14:tracePt t="64536" x="6353175" y="3094038"/>
          <p14:tracePt t="64544" x="6345238" y="3078163"/>
          <p14:tracePt t="64552" x="6337300" y="3070225"/>
          <p14:tracePt t="64560" x="6321425" y="3054350"/>
          <p14:tracePt t="64568" x="6297613" y="3030538"/>
          <p14:tracePt t="64576" x="6297613" y="3006725"/>
          <p14:tracePt t="64824" x="6289675" y="3006725"/>
          <p14:tracePt t="64832" x="6281738" y="3022600"/>
          <p14:tracePt t="64840" x="6281738" y="3030538"/>
          <p14:tracePt t="64848" x="6257925" y="3038475"/>
          <p14:tracePt t="64856" x="6249988" y="3054350"/>
          <p14:tracePt t="64864" x="6218238" y="3070225"/>
          <p14:tracePt t="64872" x="6170613" y="3086100"/>
          <p14:tracePt t="64880" x="6122988" y="3109913"/>
          <p14:tracePt t="64888" x="6067425" y="3141663"/>
          <p14:tracePt t="64896" x="6018213" y="3173413"/>
          <p14:tracePt t="64904" x="5962650" y="3197225"/>
          <p14:tracePt t="64912" x="5891213" y="3213100"/>
          <p14:tracePt t="64920" x="5819775" y="3213100"/>
          <p14:tracePt t="64928" x="5756275" y="3205163"/>
          <p14:tracePt t="64936" x="5692775" y="3205163"/>
          <p14:tracePt t="64944" x="5619750" y="3197225"/>
          <p14:tracePt t="64952" x="5556250" y="3197225"/>
          <p14:tracePt t="64960" x="5492750" y="3197225"/>
          <p14:tracePt t="64968" x="5429250" y="3197225"/>
          <p14:tracePt t="64975" x="5365750" y="3197225"/>
          <p14:tracePt t="64984" x="5300663" y="3205163"/>
          <p14:tracePt t="64992" x="5245100" y="3213100"/>
          <p14:tracePt t="65000" x="5189538" y="3221038"/>
          <p14:tracePt t="65008" x="5149850" y="3228975"/>
          <p14:tracePt t="65016" x="5102225" y="3228975"/>
          <p14:tracePt t="65024" x="5078413" y="3236913"/>
          <p14:tracePt t="65032" x="5054600" y="3244850"/>
          <p14:tracePt t="65040" x="5038725" y="3244850"/>
          <p14:tracePt t="65048" x="5030788" y="3252788"/>
          <p14:tracePt t="65056" x="5014913" y="3252788"/>
          <p14:tracePt t="65064" x="5014913" y="3262313"/>
          <p14:tracePt t="65104" x="5014913" y="3252788"/>
          <p14:tracePt t="65112" x="5014913" y="3236913"/>
          <p14:tracePt t="65120" x="5014913" y="3228975"/>
          <p14:tracePt t="65128" x="5014913" y="3213100"/>
          <p14:tracePt t="65136" x="5014913" y="3189288"/>
          <p14:tracePt t="65144" x="5014913" y="3173413"/>
          <p14:tracePt t="65152" x="5014913" y="3157538"/>
          <p14:tracePt t="65160" x="5006975" y="3141663"/>
          <p14:tracePt t="65177" x="4983163" y="3094038"/>
          <p14:tracePt t="65336" x="4967288" y="3078163"/>
          <p14:tracePt t="65352" x="4951413" y="3086100"/>
          <p14:tracePt t="65360" x="4926013" y="3086100"/>
          <p14:tracePt t="65368" x="4894263" y="3086100"/>
          <p14:tracePt t="65376" x="4870450" y="3086100"/>
          <p14:tracePt t="65383" x="4854575" y="3094038"/>
          <p14:tracePt t="65392" x="4838700" y="3101975"/>
          <p14:tracePt t="65400" x="4814888" y="3109913"/>
          <p14:tracePt t="65408" x="4791075" y="3109913"/>
          <p14:tracePt t="65416" x="4743450" y="3101975"/>
          <p14:tracePt t="65424" x="4695825" y="3086100"/>
          <p14:tracePt t="65432" x="4640263" y="3070225"/>
          <p14:tracePt t="65440" x="4576763" y="3070225"/>
          <p14:tracePt t="65448" x="4511675" y="3070225"/>
          <p14:tracePt t="65456" x="4448175" y="3070225"/>
          <p14:tracePt t="65463" x="4384675" y="3070225"/>
          <p14:tracePt t="65472" x="4321175" y="3070225"/>
          <p14:tracePt t="65480" x="4265613" y="3078163"/>
          <p14:tracePt t="65488" x="4184650" y="3101975"/>
          <p14:tracePt t="65495" x="4121150" y="3117850"/>
          <p14:tracePt t="65504" x="4049713" y="3125788"/>
          <p14:tracePt t="65512" x="3970338" y="3141663"/>
          <p14:tracePt t="65520" x="3890963" y="3173413"/>
          <p14:tracePt t="65528" x="3817938" y="3189288"/>
          <p14:tracePt t="65536" x="3738563" y="3205163"/>
          <p14:tracePt t="65544" x="3675063" y="3228975"/>
          <p14:tracePt t="65552" x="3603625" y="3244850"/>
          <p14:tracePt t="65559" x="3548063" y="3262313"/>
          <p14:tracePt t="65568" x="3484563" y="3286125"/>
          <p14:tracePt t="65576" x="3435350" y="3302000"/>
          <p14:tracePt t="65584" x="3379788" y="3325813"/>
          <p14:tracePt t="65592" x="3348038" y="3341688"/>
          <p14:tracePt t="65600" x="3300413" y="3365500"/>
          <p14:tracePt t="65608" x="3260725" y="3389313"/>
          <p14:tracePt t="65616" x="3236913" y="3405188"/>
          <p14:tracePt t="65624" x="3197225" y="3436938"/>
          <p14:tracePt t="65632" x="3165475" y="3460750"/>
          <p14:tracePt t="65639" x="3133725" y="3492500"/>
          <p14:tracePt t="65648" x="3109913" y="3516313"/>
          <p14:tracePt t="65656" x="3068638" y="3548063"/>
          <p14:tracePt t="65665" x="3036888" y="3587750"/>
          <p14:tracePt t="65671" x="3013075" y="3613150"/>
          <p14:tracePt t="65680" x="2973388" y="3644900"/>
          <p14:tracePt t="65688" x="2933700" y="3668713"/>
          <p14:tracePt t="65696" x="2909888" y="3692525"/>
          <p14:tracePt t="65704" x="2870200" y="3708400"/>
          <p14:tracePt t="65712" x="2846388" y="3724275"/>
          <p14:tracePt t="65720" x="2806700" y="3748088"/>
          <p14:tracePt t="65727" x="2774950" y="3763963"/>
          <p14:tracePt t="65736" x="2725738" y="3787775"/>
          <p14:tracePt t="65743" x="2678113" y="3803650"/>
          <p14:tracePt t="65752" x="2630488" y="3811588"/>
          <p14:tracePt t="65760" x="2590800" y="3811588"/>
          <p14:tracePt t="65776" x="2495550" y="3811588"/>
          <p14:tracePt t="65784" x="2463800" y="3779838"/>
          <p14:tracePt t="65792" x="2416175" y="3756025"/>
          <p14:tracePt t="65800" x="2384425" y="3724275"/>
          <p14:tracePt t="65808" x="2351088" y="3676650"/>
          <p14:tracePt t="65816" x="2343150" y="3660775"/>
          <p14:tracePt t="66088" x="2343150" y="3668713"/>
          <p14:tracePt t="66096" x="2343150" y="3692525"/>
          <p14:tracePt t="66104" x="2343150" y="3716338"/>
          <p14:tracePt t="66112" x="2343150" y="3740150"/>
          <p14:tracePt t="66120" x="2335213" y="3756025"/>
          <p14:tracePt t="66127" x="2327275" y="3763963"/>
          <p14:tracePt t="66135" x="2319338" y="3763963"/>
          <p14:tracePt t="66144" x="2303463" y="3763963"/>
          <p14:tracePt t="66152" x="2295525" y="3763963"/>
          <p14:tracePt t="66160" x="2279650" y="3763963"/>
          <p14:tracePt t="66168" x="2255838" y="3779838"/>
          <p14:tracePt t="66175" x="2224088" y="3795713"/>
          <p14:tracePt t="66183" x="2200275" y="3819525"/>
          <p14:tracePt t="66192" x="2168525" y="3843338"/>
          <p14:tracePt t="66200" x="2144713" y="3867150"/>
          <p14:tracePt t="66208" x="2120900" y="3890963"/>
          <p14:tracePt t="66216" x="2097088" y="3914775"/>
          <p14:tracePt t="66224" x="2073275" y="3922713"/>
          <p14:tracePt t="66232" x="2057400" y="3938588"/>
          <p14:tracePt t="66240" x="2033588" y="3938588"/>
          <p14:tracePt t="66248" x="2025650" y="3948113"/>
          <p14:tracePt t="66256" x="2008188" y="3956050"/>
          <p14:tracePt t="66264" x="2000250" y="3956050"/>
          <p14:tracePt t="66280" x="1984375" y="3956050"/>
          <p14:tracePt t="66400" x="1984375" y="3963988"/>
          <p14:tracePt t="66688" x="1992313" y="3963988"/>
          <p14:tracePt t="66720" x="2000250" y="3963988"/>
          <p14:tracePt t="66832" x="2008188" y="3963988"/>
          <p14:tracePt t="66912" x="2017713" y="3963988"/>
          <p14:tracePt t="66976" x="2017713" y="3971925"/>
          <p14:tracePt t="67064" x="2025650" y="3971925"/>
          <p14:tracePt t="67112" x="2033588" y="3971925"/>
          <p14:tracePt t="67160" x="2033588" y="3979863"/>
          <p14:tracePt t="67240" x="2041525" y="3979863"/>
          <p14:tracePt t="67456" x="2049463" y="3979863"/>
          <p14:tracePt t="67528" x="2057400" y="3979863"/>
          <p14:tracePt t="67552" x="2057400" y="3987800"/>
          <p14:tracePt t="67568" x="2065338" y="3987800"/>
          <p14:tracePt t="67616" x="2073275" y="3987800"/>
          <p14:tracePt t="67648" x="2081213" y="3987800"/>
          <p14:tracePt t="67664" x="2089150" y="3987800"/>
          <p14:tracePt t="67672" x="2097088" y="3987800"/>
          <p14:tracePt t="67679" x="2105025" y="3987800"/>
          <p14:tracePt t="67688" x="2112963" y="3987800"/>
          <p14:tracePt t="67696" x="2120900" y="3987800"/>
          <p14:tracePt t="67704" x="2136775" y="3987800"/>
          <p14:tracePt t="67712" x="2144713" y="3987800"/>
          <p14:tracePt t="67720" x="2152650" y="3987800"/>
          <p14:tracePt t="67728" x="2168525" y="3987800"/>
          <p14:tracePt t="67736" x="2176463" y="3987800"/>
          <p14:tracePt t="67744" x="2184400" y="3979863"/>
          <p14:tracePt t="67752" x="2200275" y="3979863"/>
          <p14:tracePt t="67760" x="2208213" y="3979863"/>
          <p14:tracePt t="67775" x="2224088" y="3979863"/>
          <p14:tracePt t="67785" x="2232025" y="3979863"/>
          <p14:tracePt t="67792" x="2247900" y="3979863"/>
          <p14:tracePt t="67800" x="2255838" y="3979863"/>
          <p14:tracePt t="67808" x="2279650" y="3971925"/>
          <p14:tracePt t="67816" x="2295525" y="3971925"/>
          <p14:tracePt t="67824" x="2311400" y="3971925"/>
          <p14:tracePt t="67832" x="2335213" y="3971925"/>
          <p14:tracePt t="67840" x="2359025" y="3956050"/>
          <p14:tracePt t="67848" x="2374900" y="3956050"/>
          <p14:tracePt t="67856" x="2408238" y="3956050"/>
          <p14:tracePt t="67864" x="2439988" y="3956050"/>
          <p14:tracePt t="67872" x="2471738" y="3956050"/>
          <p14:tracePt t="67880" x="2519363" y="3956050"/>
          <p14:tracePt t="67888" x="2559050" y="3956050"/>
          <p14:tracePt t="67896" x="2606675" y="3956050"/>
          <p14:tracePt t="67904" x="2646363" y="3956050"/>
          <p14:tracePt t="67912" x="2701925" y="3956050"/>
          <p14:tracePt t="67920" x="2741613" y="3956050"/>
          <p14:tracePt t="67928" x="2798763" y="3956050"/>
          <p14:tracePt t="67936" x="2854325" y="3956050"/>
          <p14:tracePt t="67943" x="2909888" y="3956050"/>
          <p14:tracePt t="67952" x="2973388" y="3956050"/>
          <p14:tracePt t="67959" x="3036888" y="3956050"/>
          <p14:tracePt t="67968" x="3100388" y="3963988"/>
          <p14:tracePt t="67975" x="3149600" y="3963988"/>
          <p14:tracePt t="67984" x="3228975" y="3963988"/>
          <p14:tracePt t="67992" x="3292475" y="3963988"/>
          <p14:tracePt t="68000" x="3348038" y="3971925"/>
          <p14:tracePt t="68008" x="3403600" y="3971925"/>
          <p14:tracePt t="68016" x="3467100" y="3971925"/>
          <p14:tracePt t="68024" x="3508375" y="3971925"/>
          <p14:tracePt t="68032" x="3548063" y="3971925"/>
          <p14:tracePt t="68039" x="3587750" y="3971925"/>
          <p14:tracePt t="68048" x="3619500" y="3971925"/>
          <p14:tracePt t="68056" x="3643313" y="3971925"/>
          <p14:tracePt t="68064" x="3659188" y="3971925"/>
          <p14:tracePt t="68072" x="3675063" y="3971925"/>
          <p14:tracePt t="68080" x="3683000" y="3971925"/>
          <p14:tracePt t="68092" x="3698875" y="3971925"/>
          <p14:tracePt t="68520" x="3706813" y="3971925"/>
          <p14:tracePt t="68552" x="3714750" y="3971925"/>
          <p14:tracePt t="68568" x="3730625" y="3971925"/>
          <p14:tracePt t="68584" x="3738563" y="3971925"/>
          <p14:tracePt t="68592" x="3746500" y="3971925"/>
          <p14:tracePt t="68600" x="3762375" y="3971925"/>
          <p14:tracePt t="68608" x="3778250" y="3971925"/>
          <p14:tracePt t="68616" x="3794125" y="3971925"/>
          <p14:tracePt t="68624" x="3802063" y="3971925"/>
          <p14:tracePt t="68632" x="3825875" y="3971925"/>
          <p14:tracePt t="68639" x="3843338" y="3971925"/>
          <p14:tracePt t="68648" x="3859213" y="3971925"/>
          <p14:tracePt t="68655" x="3867150" y="3971925"/>
          <p14:tracePt t="68664" x="3890963" y="3971925"/>
          <p14:tracePt t="68672" x="3898900" y="3971925"/>
          <p14:tracePt t="68680" x="3922713" y="3971925"/>
          <p14:tracePt t="68688" x="3938588" y="3963988"/>
          <p14:tracePt t="68696" x="3946525" y="3963988"/>
          <p14:tracePt t="68704" x="3954463" y="3963988"/>
          <p14:tracePt t="68711" x="3970338" y="3963988"/>
          <p14:tracePt t="68720" x="3978275" y="3963988"/>
          <p14:tracePt t="68727" x="3986213" y="3963988"/>
          <p14:tracePt t="68744" x="3994150" y="3963988"/>
          <p14:tracePt t="68784" x="3994150" y="3956050"/>
          <p14:tracePt t="69096" x="4002088" y="3956050"/>
          <p14:tracePt t="69120" x="4010025" y="3956050"/>
          <p14:tracePt t="69128" x="4017963" y="3956050"/>
          <p14:tracePt t="69240" x="4025900" y="3956050"/>
          <p14:tracePt t="69248" x="4025900" y="3963988"/>
          <p14:tracePt t="70120" x="4025900" y="3971925"/>
          <p14:tracePt t="70160" x="4025900" y="3979863"/>
          <p14:tracePt t="71096" x="4025900" y="3987800"/>
          <p14:tracePt t="71120" x="4025900" y="3995738"/>
          <p14:tracePt t="71152" x="4025900" y="4003675"/>
          <p14:tracePt t="71176" x="4025900" y="4011613"/>
          <p14:tracePt t="71280" x="4033838" y="4011613"/>
          <p14:tracePt t="71544" x="4033838" y="4019550"/>
          <p14:tracePt t="71551" x="4033838" y="4035425"/>
          <p14:tracePt t="71560" x="4033838" y="4043363"/>
          <p14:tracePt t="71568" x="4049713" y="4051300"/>
          <p14:tracePt t="71576" x="4049713" y="4067175"/>
          <p14:tracePt t="71584" x="4057650" y="4083050"/>
          <p14:tracePt t="71591" x="4057650" y="4098925"/>
          <p14:tracePt t="71600" x="4057650" y="4114800"/>
          <p14:tracePt t="71609" x="4065588" y="4130675"/>
          <p14:tracePt t="71616" x="4073525" y="4138613"/>
          <p14:tracePt t="71624" x="4073525" y="4154488"/>
          <p14:tracePt t="71632" x="4081463" y="4170363"/>
          <p14:tracePt t="71639" x="4089400" y="4186238"/>
          <p14:tracePt t="71648" x="4089400" y="4202113"/>
          <p14:tracePt t="71656" x="4097338" y="4210050"/>
          <p14:tracePt t="71664" x="4097338" y="4225925"/>
          <p14:tracePt t="71671" x="4105275" y="4233863"/>
          <p14:tracePt t="71680" x="4105275" y="4241800"/>
          <p14:tracePt t="71688" x="4105275" y="4249738"/>
          <p14:tracePt t="71695" x="4113213" y="4265613"/>
          <p14:tracePt t="71703" x="4113213" y="4273550"/>
          <p14:tracePt t="71712" x="4113213" y="4281488"/>
          <p14:tracePt t="71720" x="4113213" y="4298950"/>
          <p14:tracePt t="71736" x="4113213" y="4306888"/>
          <p14:tracePt t="71752" x="4105275" y="4314825"/>
          <p14:tracePt t="71760" x="4097338" y="4314825"/>
          <p14:tracePt t="71776" x="4089400" y="4322763"/>
          <p14:tracePt t="71784" x="4081463" y="4322763"/>
          <p14:tracePt t="71800" x="4073525" y="4322763"/>
          <p14:tracePt t="71808" x="4057650" y="4322763"/>
          <p14:tracePt t="71816" x="4041775" y="4330700"/>
          <p14:tracePt t="71824" x="4033838" y="4330700"/>
          <p14:tracePt t="71832" x="4017963" y="4330700"/>
          <p14:tracePt t="71839" x="4002088" y="4330700"/>
          <p14:tracePt t="71848" x="3986213" y="4330700"/>
          <p14:tracePt t="71855" x="3970338" y="4330700"/>
          <p14:tracePt t="71864" x="3954463" y="4338638"/>
          <p14:tracePt t="71872" x="3930650" y="4338638"/>
          <p14:tracePt t="71891" x="3906838" y="4338638"/>
          <p14:tracePt t="71896" x="3890963" y="4338638"/>
          <p14:tracePt t="71904" x="3883025" y="4338638"/>
          <p14:tracePt t="71912" x="3867150" y="4338638"/>
          <p14:tracePt t="71920" x="3851275" y="4346575"/>
          <p14:tracePt t="71928" x="3851275" y="4354513"/>
          <p14:tracePt t="71936" x="3843338" y="4354513"/>
          <p14:tracePt t="71943" x="3833813" y="4354513"/>
          <p14:tracePt t="71959" x="3817938" y="4354513"/>
          <p14:tracePt t="72240" x="3810000" y="4354513"/>
          <p14:tracePt t="72272" x="3802063" y="4354513"/>
          <p14:tracePt t="72280" x="3794125" y="4354513"/>
          <p14:tracePt t="72296" x="3786188" y="4362450"/>
          <p14:tracePt t="72304" x="3778250" y="4362450"/>
          <p14:tracePt t="72312" x="3770313" y="4362450"/>
          <p14:tracePt t="72320" x="3762375" y="4362450"/>
          <p14:tracePt t="72328" x="3754438" y="4362450"/>
          <p14:tracePt t="72336" x="3738563" y="4362450"/>
          <p14:tracePt t="72343" x="3722688" y="4362450"/>
          <p14:tracePt t="72352" x="3706813" y="4362450"/>
          <p14:tracePt t="72360" x="3690938" y="4362450"/>
          <p14:tracePt t="72368" x="3675063" y="4362450"/>
          <p14:tracePt t="72376" x="3651250" y="4362450"/>
          <p14:tracePt t="72384" x="3635375" y="4362450"/>
          <p14:tracePt t="72392" x="3611563" y="4362450"/>
          <p14:tracePt t="72400" x="3587750" y="4362450"/>
          <p14:tracePt t="72408" x="3556000" y="4362450"/>
          <p14:tracePt t="72416" x="3532188" y="4362450"/>
          <p14:tracePt t="72424" x="3500438" y="4362450"/>
          <p14:tracePt t="72432" x="3476625" y="4362450"/>
          <p14:tracePt t="72440" x="3443288" y="4362450"/>
          <p14:tracePt t="72448" x="3411538" y="4362450"/>
          <p14:tracePt t="72456" x="3379788" y="4362450"/>
          <p14:tracePt t="72463" x="3340100" y="4362450"/>
          <p14:tracePt t="72472" x="3308350" y="4362450"/>
          <p14:tracePt t="72480" x="3284538" y="4354513"/>
          <p14:tracePt t="72488" x="3236913" y="4346575"/>
          <p14:tracePt t="72496" x="3213100" y="4338638"/>
          <p14:tracePt t="72504" x="3173413" y="4338638"/>
          <p14:tracePt t="72511" x="3141663" y="4330700"/>
          <p14:tracePt t="72520" x="3109913" y="4330700"/>
          <p14:tracePt t="72528" x="3052763" y="4314825"/>
          <p14:tracePt t="72536" x="3021013" y="4306888"/>
          <p14:tracePt t="72544" x="2989263" y="4298950"/>
          <p14:tracePt t="72552" x="2949575" y="4291013"/>
          <p14:tracePt t="72559" x="2909888" y="4281488"/>
          <p14:tracePt t="72568" x="2862263" y="4273550"/>
          <p14:tracePt t="72576" x="2822575" y="4265613"/>
          <p14:tracePt t="72584" x="2782888" y="4257675"/>
          <p14:tracePt t="72592" x="2751138" y="4257675"/>
          <p14:tracePt t="72600" x="2709863" y="4249738"/>
          <p14:tracePt t="72609" x="2670175" y="4249738"/>
          <p14:tracePt t="72616" x="2638425" y="4249738"/>
          <p14:tracePt t="72624" x="2614613" y="4249738"/>
          <p14:tracePt t="72632" x="2606675" y="4249738"/>
          <p14:tracePt t="72639" x="2590800" y="4249738"/>
          <p14:tracePt t="72648" x="2574925" y="4249738"/>
          <p14:tracePt t="72664" x="2566988" y="4249738"/>
          <p14:tracePt t="72864" x="2566988" y="4257675"/>
          <p14:tracePt t="72889" x="2566988" y="4265613"/>
          <p14:tracePt t="73184" x="2574925" y="4265613"/>
          <p14:tracePt t="73191" x="2574925" y="4273550"/>
          <p14:tracePt t="73232" x="2582863" y="4273550"/>
          <p14:tracePt t="73248" x="2590800" y="4273550"/>
          <p14:tracePt t="73272" x="2598738" y="4273550"/>
          <p14:tracePt t="73280" x="2598738" y="4281488"/>
          <p14:tracePt t="73288" x="2606675" y="4281488"/>
          <p14:tracePt t="73296" x="2614613" y="4281488"/>
          <p14:tracePt t="73304" x="2622550" y="4291013"/>
          <p14:tracePt t="73311" x="2638425" y="4291013"/>
          <p14:tracePt t="73320" x="2646363" y="4298950"/>
          <p14:tracePt t="73328" x="2662238" y="4298950"/>
          <p14:tracePt t="73336" x="2670175" y="4306888"/>
          <p14:tracePt t="73344" x="2686050" y="4314825"/>
          <p14:tracePt t="73359" x="2701925" y="4314825"/>
          <p14:tracePt t="73368" x="2717800" y="4322763"/>
          <p14:tracePt t="73376" x="2733675" y="4322763"/>
          <p14:tracePt t="73384" x="2751138" y="4322763"/>
          <p14:tracePt t="73392" x="2759075" y="4322763"/>
          <p14:tracePt t="73400" x="2774950" y="4322763"/>
          <p14:tracePt t="73408" x="2790825" y="4322763"/>
          <p14:tracePt t="73416" x="2806700" y="4322763"/>
          <p14:tracePt t="73423" x="2814638" y="4322763"/>
          <p14:tracePt t="73432" x="2822575" y="4322763"/>
          <p14:tracePt t="73440" x="2830513" y="4322763"/>
          <p14:tracePt t="73448" x="2838450" y="4322763"/>
          <p14:tracePt t="73456" x="2846388" y="4322763"/>
          <p14:tracePt t="73472" x="2854325" y="4322763"/>
          <p14:tracePt t="73504" x="2862263" y="4322763"/>
          <p14:tracePt t="73536" x="2870200" y="4322763"/>
          <p14:tracePt t="73600" x="2878138" y="4322763"/>
          <p14:tracePt t="73624" x="2886075" y="4322763"/>
          <p14:tracePt t="73632" x="2894013" y="4322763"/>
          <p14:tracePt t="73640" x="2901950" y="4322763"/>
          <p14:tracePt t="73656" x="2909888" y="4322763"/>
          <p14:tracePt t="73664" x="2925763" y="4322763"/>
          <p14:tracePt t="73679" x="2941638" y="4322763"/>
          <p14:tracePt t="73688" x="2957513" y="4322763"/>
          <p14:tracePt t="73704" x="2965450" y="4322763"/>
          <p14:tracePt t="73712" x="2973388" y="4322763"/>
          <p14:tracePt t="73720" x="2981325" y="4330700"/>
          <p14:tracePt t="73727" x="2989263" y="4330700"/>
          <p14:tracePt t="73744" x="2997200" y="4330700"/>
          <p14:tracePt t="73752" x="3005138" y="4330700"/>
          <p14:tracePt t="73759" x="3013075" y="4330700"/>
          <p14:tracePt t="73776" x="3021013" y="4338638"/>
          <p14:tracePt t="73792" x="3036888" y="4338638"/>
          <p14:tracePt t="73809" x="3044825" y="4338638"/>
          <p14:tracePt t="73816" x="3044825" y="4346575"/>
          <p14:tracePt t="73823" x="3060700" y="4346575"/>
          <p14:tracePt t="73840" x="3068638" y="4346575"/>
          <p14:tracePt t="73856" x="3076575" y="4346575"/>
          <p14:tracePt t="73872" x="3084513" y="4346575"/>
          <p14:tracePt t="73904" x="3092450" y="4346575"/>
          <p14:tracePt t="74232" x="3100388" y="4346575"/>
          <p14:tracePt t="74248" x="3109913" y="4346575"/>
          <p14:tracePt t="74264" x="3125788" y="4354513"/>
          <p14:tracePt t="74280" x="3133725" y="4354513"/>
          <p14:tracePt t="74288" x="3149600" y="4354513"/>
          <p14:tracePt t="74304" x="3165475" y="4354513"/>
          <p14:tracePt t="74312" x="3173413" y="4354513"/>
          <p14:tracePt t="74320" x="3181350" y="4362450"/>
          <p14:tracePt t="74328" x="3189288" y="4362450"/>
          <p14:tracePt t="74336" x="3213100" y="4362450"/>
          <p14:tracePt t="74343" x="3221038" y="4362450"/>
          <p14:tracePt t="74352" x="3236913" y="4362450"/>
          <p14:tracePt t="74359" x="3252788" y="4362450"/>
          <p14:tracePt t="74368" x="3268663" y="4370388"/>
          <p14:tracePt t="74375" x="3284538" y="4370388"/>
          <p14:tracePt t="74384" x="3308350" y="4370388"/>
          <p14:tracePt t="74392" x="3316288" y="4370388"/>
          <p14:tracePt t="74400" x="3332163" y="4370388"/>
          <p14:tracePt t="74409" x="3355975" y="4370388"/>
          <p14:tracePt t="74416" x="3363913" y="4370388"/>
          <p14:tracePt t="74424" x="3387725" y="4370388"/>
          <p14:tracePt t="74432" x="3403600" y="4370388"/>
          <p14:tracePt t="74440" x="3427413" y="4370388"/>
          <p14:tracePt t="74448" x="3443288" y="4370388"/>
          <p14:tracePt t="74456" x="3459163" y="4370388"/>
          <p14:tracePt t="74464" x="3476625" y="4370388"/>
          <p14:tracePt t="74472" x="3492500" y="4370388"/>
          <p14:tracePt t="74480" x="3508375" y="4370388"/>
          <p14:tracePt t="74487" x="3524250" y="4370388"/>
          <p14:tracePt t="74496" x="3548063" y="4370388"/>
          <p14:tracePt t="74504" x="3571875" y="4370388"/>
          <p14:tracePt t="74512" x="3587750" y="4370388"/>
          <p14:tracePt t="74520" x="3603625" y="4370388"/>
          <p14:tracePt t="74528" x="3619500" y="4370388"/>
          <p14:tracePt t="74535" x="3643313" y="4370388"/>
          <p14:tracePt t="74544" x="3659188" y="4370388"/>
          <p14:tracePt t="74552" x="3675063" y="4370388"/>
          <p14:tracePt t="74560" x="3690938" y="4370388"/>
          <p14:tracePt t="74568" x="3714750" y="4378325"/>
          <p14:tracePt t="74575" x="3738563" y="4378325"/>
          <p14:tracePt t="74584" x="3754438" y="4378325"/>
          <p14:tracePt t="74591" x="3778250" y="4378325"/>
          <p14:tracePt t="74600" x="3802063" y="4378325"/>
          <p14:tracePt t="74609" x="3817938" y="4378325"/>
          <p14:tracePt t="74616" x="3851275" y="4378325"/>
          <p14:tracePt t="74624" x="3867150" y="4378325"/>
          <p14:tracePt t="74632" x="3898900" y="4378325"/>
          <p14:tracePt t="74640" x="3922713" y="4378325"/>
          <p14:tracePt t="74648" x="3946525" y="4386263"/>
          <p14:tracePt t="74656" x="3970338" y="4386263"/>
          <p14:tracePt t="74664" x="3994150" y="4386263"/>
          <p14:tracePt t="74672" x="4025900" y="4386263"/>
          <p14:tracePt t="74680" x="4049713" y="4386263"/>
          <p14:tracePt t="74688" x="4073525" y="4386263"/>
          <p14:tracePt t="74696" x="4097338" y="4386263"/>
          <p14:tracePt t="74704" x="4113213" y="4386263"/>
          <p14:tracePt t="74712" x="4137025" y="4386263"/>
          <p14:tracePt t="74720" x="4160838" y="4386263"/>
          <p14:tracePt t="74727" x="4176713" y="4386263"/>
          <p14:tracePt t="74736" x="4200525" y="4386263"/>
          <p14:tracePt t="74743" x="4225925" y="4386263"/>
          <p14:tracePt t="74752" x="4249738" y="4386263"/>
          <p14:tracePt t="74760" x="4273550" y="4386263"/>
          <p14:tracePt t="74768" x="4297363" y="4386263"/>
          <p14:tracePt t="74775" x="4321175" y="4386263"/>
          <p14:tracePt t="74785" x="4344988" y="4386263"/>
          <p14:tracePt t="74791" x="4368800" y="4386263"/>
          <p14:tracePt t="74799" x="4392613" y="4386263"/>
          <p14:tracePt t="74808" x="4424363" y="4386263"/>
          <p14:tracePt t="74816" x="4448175" y="4386263"/>
          <p14:tracePt t="74824" x="4471988" y="4386263"/>
          <p14:tracePt t="74832" x="4495800" y="4386263"/>
          <p14:tracePt t="74840" x="4527550" y="4386263"/>
          <p14:tracePt t="74848" x="4551363" y="4386263"/>
          <p14:tracePt t="74856" x="4584700" y="4386263"/>
          <p14:tracePt t="74864" x="4608513" y="4386263"/>
          <p14:tracePt t="74872" x="4632325" y="4386263"/>
          <p14:tracePt t="74880" x="4656138" y="4386263"/>
          <p14:tracePt t="74888" x="4679950" y="4386263"/>
          <p14:tracePt t="74896" x="4703763" y="4386263"/>
          <p14:tracePt t="74904" x="4727575" y="4386263"/>
          <p14:tracePt t="74911" x="4743450" y="4386263"/>
          <p14:tracePt t="74920" x="4767263" y="4386263"/>
          <p14:tracePt t="74928" x="4791075" y="4386263"/>
          <p14:tracePt t="74936" x="4806950" y="4386263"/>
          <p14:tracePt t="74944" x="4822825" y="4386263"/>
          <p14:tracePt t="74952" x="4846638" y="4386263"/>
          <p14:tracePt t="74959" x="4862513" y="4386263"/>
          <p14:tracePt t="74976" x="4878388" y="4386263"/>
          <p14:tracePt t="75992" x="4886325" y="4386263"/>
          <p14:tracePt t="76864" x="4894263" y="4386263"/>
          <p14:tracePt t="76880" x="4894263" y="4394200"/>
          <p14:tracePt t="77704" x="4902200" y="4394200"/>
          <p14:tracePt t="77728" x="4910138" y="4394200"/>
          <p14:tracePt t="77736" x="4910138" y="4402138"/>
          <p14:tracePt t="77743" x="4926013" y="4402138"/>
          <p14:tracePt t="77751" x="4933950" y="4402138"/>
          <p14:tracePt t="77768" x="4943475" y="4410075"/>
          <p14:tracePt t="77872" x="4951413" y="4402138"/>
          <p14:tracePt t="77904" x="4959350" y="4402138"/>
          <p14:tracePt t="78192" x="4967288" y="4402138"/>
          <p14:tracePt t="78264" x="4975225" y="4402138"/>
          <p14:tracePt t="78280" x="4983163" y="4402138"/>
          <p14:tracePt t="78288" x="4991100" y="4402138"/>
          <p14:tracePt t="78304" x="4999038" y="4410075"/>
          <p14:tracePt t="78320" x="5006975" y="4410075"/>
          <p14:tracePt t="78344" x="5006975" y="4418013"/>
          <p14:tracePt t="78368" x="5014913" y="4418013"/>
          <p14:tracePt t="78688" x="5022850" y="4418013"/>
          <p14:tracePt t="83048" x="5030788" y="4418013"/>
          <p14:tracePt t="83064" x="5038725" y="4418013"/>
          <p14:tracePt t="83072" x="5046663" y="4418013"/>
          <p14:tracePt t="83096" x="5054600" y="4418013"/>
          <p14:tracePt t="83488" x="5046663" y="4418013"/>
          <p14:tracePt t="83656" x="5038725" y="4418013"/>
          <p14:tracePt t="85760" x="5030788" y="4418013"/>
          <p14:tracePt t="85768" x="5030788" y="4425950"/>
          <p14:tracePt t="85784" x="5030788" y="4433888"/>
          <p14:tracePt t="85791" x="5022850" y="4441825"/>
          <p14:tracePt t="85800" x="5022850" y="4449763"/>
          <p14:tracePt t="85808" x="5014913" y="4449763"/>
          <p14:tracePt t="85815" x="5014913" y="4457700"/>
          <p14:tracePt t="85825" x="5006975" y="4457700"/>
          <p14:tracePt t="85832" x="4999038" y="4449763"/>
          <p14:tracePt t="85840" x="4983163" y="4441825"/>
          <p14:tracePt t="85848" x="4983163" y="4433888"/>
          <p14:tracePt t="85856" x="4967288" y="4418013"/>
          <p14:tracePt t="85864" x="4967288" y="4394200"/>
          <p14:tracePt t="85871" x="4959350" y="4378325"/>
          <p14:tracePt t="85880" x="4951413" y="4362450"/>
          <p14:tracePt t="85888" x="4943475" y="4354513"/>
          <p14:tracePt t="85895" x="4933950" y="4322763"/>
          <p14:tracePt t="85904" x="4918075" y="4298950"/>
          <p14:tracePt t="85911" x="4910138" y="4298950"/>
          <p14:tracePt t="86128" x="4894263" y="4298950"/>
          <p14:tracePt t="86135" x="4862513" y="4298950"/>
          <p14:tracePt t="86144" x="4838700" y="4298950"/>
          <p14:tracePt t="86151" x="4806950" y="4298950"/>
          <p14:tracePt t="86160" x="4767263" y="4330700"/>
          <p14:tracePt t="86168" x="4735513" y="4338638"/>
          <p14:tracePt t="86176" x="4687888" y="4362450"/>
          <p14:tracePt t="86183" x="4656138" y="4386263"/>
          <p14:tracePt t="86192" x="4624388" y="4402138"/>
          <p14:tracePt t="86200" x="4592638" y="4433888"/>
          <p14:tracePt t="86208" x="4559300" y="4473575"/>
          <p14:tracePt t="86216" x="4527550" y="4521200"/>
          <p14:tracePt t="86224" x="4495800" y="4545013"/>
          <p14:tracePt t="86232" x="4471988" y="4576763"/>
          <p14:tracePt t="86239" x="4432300" y="4600575"/>
          <p14:tracePt t="86248" x="4424363" y="4633913"/>
          <p14:tracePt t="86255" x="4400550" y="4673600"/>
          <p14:tracePt t="86263" x="4384675" y="4689475"/>
          <p14:tracePt t="86271" x="4368800" y="4721225"/>
          <p14:tracePt t="86280" x="4337050" y="4721225"/>
          <p14:tracePt t="86287" x="4321175" y="4745038"/>
          <p14:tracePt t="86296" x="4305300" y="4745038"/>
          <p14:tracePt t="86304" x="4297363" y="4745038"/>
          <p14:tracePt t="86311" x="4273550" y="4752975"/>
          <p14:tracePt t="86328" x="4257675" y="4737100"/>
          <p14:tracePt t="86335" x="4241800" y="4729163"/>
          <p14:tracePt t="86343" x="4217988" y="4705350"/>
          <p14:tracePt t="86600" x="4200525" y="4705350"/>
          <p14:tracePt t="86607" x="4200525" y="4721225"/>
          <p14:tracePt t="86616" x="4160838" y="4729163"/>
          <p14:tracePt t="86624" x="4137025" y="4745038"/>
          <p14:tracePt t="86632" x="4105275" y="4760913"/>
          <p14:tracePt t="86639" x="4073525" y="4776788"/>
          <p14:tracePt t="86649" x="4057650" y="4800600"/>
          <p14:tracePt t="86655" x="4041775" y="4808538"/>
          <p14:tracePt t="86664" x="4017963" y="4808538"/>
          <p14:tracePt t="86671" x="3986213" y="4808538"/>
          <p14:tracePt t="86679" x="3906838" y="4808538"/>
          <p14:tracePt t="86687" x="3825875" y="4784725"/>
          <p14:tracePt t="86695" x="3730625" y="4768850"/>
          <p14:tracePt t="86703" x="3635375" y="4745038"/>
          <p14:tracePt t="86711" x="3540125" y="4737100"/>
          <p14:tracePt t="86719" x="3443288" y="4729163"/>
          <p14:tracePt t="86727" x="3348038" y="4729163"/>
          <p14:tracePt t="86735" x="3252788" y="4729163"/>
          <p14:tracePt t="86743" x="3173413" y="4729163"/>
          <p14:tracePt t="86751" x="3165475" y="4729163"/>
          <p14:tracePt t="86759" x="3100388" y="4729163"/>
          <p14:tracePt t="86767" x="3013075" y="4729163"/>
          <p14:tracePt t="86775" x="2941638" y="4729163"/>
          <p14:tracePt t="86783" x="2854325" y="4729163"/>
          <p14:tracePt t="86791" x="2790825" y="4729163"/>
          <p14:tracePt t="86799" x="2717800" y="4729163"/>
          <p14:tracePt t="86807" x="2654300" y="4729163"/>
          <p14:tracePt t="86815" x="2590800" y="4729163"/>
          <p14:tracePt t="86823" x="2535238" y="4729163"/>
          <p14:tracePt t="86831" x="2495550" y="4729163"/>
          <p14:tracePt t="86839" x="2463800" y="4729163"/>
          <p14:tracePt t="86847" x="2432050" y="4729163"/>
          <p14:tracePt t="86855" x="2392363" y="4729163"/>
          <p14:tracePt t="86864" x="2366963" y="4729163"/>
          <p14:tracePt t="86874" x="2343150" y="4729163"/>
          <p14:tracePt t="86879" x="2327275" y="4737100"/>
          <p14:tracePt t="86887" x="2311400" y="4737100"/>
          <p14:tracePt t="86895" x="2295525" y="4737100"/>
          <p14:tracePt t="86903" x="2287588" y="4737100"/>
          <p14:tracePt t="86911" x="2271713" y="4737100"/>
          <p14:tracePt t="86919" x="2263775" y="4737100"/>
          <p14:tracePt t="86927" x="2255838" y="4737100"/>
          <p14:tracePt t="86992" x="2255838" y="4745038"/>
          <p14:tracePt t="87016" x="2255838" y="4752975"/>
          <p14:tracePt t="87024" x="2247900" y="4752975"/>
          <p14:tracePt t="87072" x="2247900" y="4760913"/>
          <p14:tracePt t="87079" x="2239963" y="4760913"/>
          <p14:tracePt t="87304" x="2239963" y="4768850"/>
          <p14:tracePt t="87336" x="2247900" y="4768850"/>
          <p14:tracePt t="87352" x="2263775" y="4768850"/>
          <p14:tracePt t="87368" x="2279650" y="4768850"/>
          <p14:tracePt t="87375" x="2287588" y="4768850"/>
          <p14:tracePt t="87392" x="2303463" y="4768850"/>
          <p14:tracePt t="87400" x="2319338" y="4768850"/>
          <p14:tracePt t="87407" x="2335213" y="4768850"/>
          <p14:tracePt t="87416" x="2351088" y="4768850"/>
          <p14:tracePt t="87424" x="2366963" y="4768850"/>
          <p14:tracePt t="87432" x="2392363" y="4768850"/>
          <p14:tracePt t="87440" x="2416175" y="4768850"/>
          <p14:tracePt t="87448" x="2439988" y="4768850"/>
          <p14:tracePt t="87456" x="2471738" y="4776788"/>
          <p14:tracePt t="87464" x="2503488" y="4776788"/>
          <p14:tracePt t="87472" x="2551113" y="4784725"/>
          <p14:tracePt t="87480" x="2590800" y="4784725"/>
          <p14:tracePt t="87488" x="2638425" y="4792663"/>
          <p14:tracePt t="87495" x="2693988" y="4792663"/>
          <p14:tracePt t="87503" x="2733675" y="4792663"/>
          <p14:tracePt t="87512" x="2782888" y="4792663"/>
          <p14:tracePt t="87519" x="2822575" y="4792663"/>
          <p14:tracePt t="87528" x="2870200" y="4792663"/>
          <p14:tracePt t="87536" x="2909888" y="4792663"/>
          <p14:tracePt t="87544" x="2941638" y="4792663"/>
          <p14:tracePt t="87551" x="2989263" y="4792663"/>
          <p14:tracePt t="87559" x="3013075" y="4792663"/>
          <p14:tracePt t="87568" x="3044825" y="4792663"/>
          <p14:tracePt t="87575" x="3076575" y="4792663"/>
          <p14:tracePt t="87584" x="3100388" y="4792663"/>
          <p14:tracePt t="87591" x="3125788" y="4792663"/>
          <p14:tracePt t="87599" x="3149600" y="4792663"/>
          <p14:tracePt t="87608" x="3165475" y="4792663"/>
          <p14:tracePt t="87616" x="3181350" y="4792663"/>
          <p14:tracePt t="87624" x="3197225" y="4792663"/>
          <p14:tracePt t="87632" x="3205163" y="4792663"/>
          <p14:tracePt t="87639" x="3228975" y="4792663"/>
          <p14:tracePt t="87648" x="3236913" y="4792663"/>
          <p14:tracePt t="87655" x="3252788" y="4784725"/>
          <p14:tracePt t="87664" x="3260725" y="4784725"/>
          <p14:tracePt t="87671" x="3276600" y="4784725"/>
          <p14:tracePt t="87680" x="3284538" y="4784725"/>
          <p14:tracePt t="87688" x="3300413" y="4784725"/>
          <p14:tracePt t="87696" x="3308350" y="4784725"/>
          <p14:tracePt t="87704" x="3324225" y="4784725"/>
          <p14:tracePt t="87712" x="3348038" y="4784725"/>
          <p14:tracePt t="87719" x="3355975" y="4784725"/>
          <p14:tracePt t="87728" x="3371850" y="4784725"/>
          <p14:tracePt t="87736" x="3379788" y="4784725"/>
          <p14:tracePt t="87744" x="3403600" y="4784725"/>
          <p14:tracePt t="87751" x="3427413" y="4784725"/>
          <p14:tracePt t="87759" x="3443288" y="4792663"/>
          <p14:tracePt t="87768" x="3467100" y="4792663"/>
          <p14:tracePt t="87775" x="3484563" y="4792663"/>
          <p14:tracePt t="87783" x="3508375" y="4792663"/>
          <p14:tracePt t="87791" x="3532188" y="4800600"/>
          <p14:tracePt t="87799" x="3556000" y="4800600"/>
          <p14:tracePt t="87808" x="3579813" y="4800600"/>
          <p14:tracePt t="87816" x="3603625" y="4800600"/>
          <p14:tracePt t="87824" x="3627438" y="4800600"/>
          <p14:tracePt t="87832" x="3643313" y="4800600"/>
          <p14:tracePt t="87840" x="3667125" y="4800600"/>
          <p14:tracePt t="87848" x="3683000" y="4800600"/>
          <p14:tracePt t="87856" x="3706813" y="4808538"/>
          <p14:tracePt t="87865" x="3730625" y="4808538"/>
          <p14:tracePt t="87872" x="3746500" y="4816475"/>
          <p14:tracePt t="87880" x="3770313" y="4816475"/>
          <p14:tracePt t="87891" x="3786188" y="4824413"/>
          <p14:tracePt t="87895" x="3794125" y="4824413"/>
          <p14:tracePt t="87904" x="3810000" y="4824413"/>
          <p14:tracePt t="87912" x="3817938" y="4824413"/>
          <p14:tracePt t="87919" x="3833813" y="4824413"/>
          <p14:tracePt t="87936" x="3851275" y="4824413"/>
          <p14:tracePt t="87952" x="3859213" y="4824413"/>
          <p14:tracePt t="87967" x="3867150" y="4824413"/>
          <p14:tracePt t="87975" x="3867150" y="4832350"/>
          <p14:tracePt t="88272" x="3875088" y="4832350"/>
          <p14:tracePt t="88304" x="3883025" y="4832350"/>
          <p14:tracePt t="88783" x="3890963" y="4832350"/>
          <p14:tracePt t="88823" x="3898900" y="4832350"/>
          <p14:tracePt t="88872" x="3906838" y="4832350"/>
          <p14:tracePt t="88879" x="3914775" y="4832350"/>
          <p14:tracePt t="88895" x="3922713" y="4832350"/>
          <p14:tracePt t="88911" x="3930650" y="4832350"/>
          <p14:tracePt t="88919" x="3946525" y="4832350"/>
          <p14:tracePt t="88927" x="3962400" y="4832350"/>
          <p14:tracePt t="88935" x="3978275" y="4832350"/>
          <p14:tracePt t="88943" x="3994150" y="4832350"/>
          <p14:tracePt t="88951" x="4017963" y="4832350"/>
          <p14:tracePt t="88959" x="4041775" y="4832350"/>
          <p14:tracePt t="88967" x="4073525" y="4832350"/>
          <p14:tracePt t="88975" x="4105275" y="4840288"/>
          <p14:tracePt t="88983" x="4152900" y="4840288"/>
          <p14:tracePt t="88992" x="4192588" y="4840288"/>
          <p14:tracePt t="88999" x="4249738" y="4840288"/>
          <p14:tracePt t="89008" x="4305300" y="4848225"/>
          <p14:tracePt t="89015" x="4360863" y="4848225"/>
          <p14:tracePt t="89024" x="4424363" y="4848225"/>
          <p14:tracePt t="89031" x="4495800" y="4848225"/>
          <p14:tracePt t="89039" x="4551363" y="4848225"/>
          <p14:tracePt t="89047" x="4616450" y="4848225"/>
          <p14:tracePt t="89055" x="4672013" y="4848225"/>
          <p14:tracePt t="89074" x="4799013" y="4864100"/>
          <p14:tracePt t="89080" x="4854575" y="4864100"/>
          <p14:tracePt t="89088" x="4918075" y="4872038"/>
          <p14:tracePt t="89096" x="4959350" y="4872038"/>
          <p14:tracePt t="89104" x="5006975" y="4872038"/>
          <p14:tracePt t="89112" x="5038725" y="4872038"/>
          <p14:tracePt t="89119" x="5062538" y="4872038"/>
          <p14:tracePt t="89127" x="5078413" y="4872038"/>
          <p14:tracePt t="89135" x="5102225" y="4872038"/>
          <p14:tracePt t="89143" x="5110163" y="4872038"/>
          <p14:tracePt t="89152" x="5118100" y="4872038"/>
          <p14:tracePt t="89328" x="5126038" y="4872038"/>
          <p14:tracePt t="89592" x="5133975" y="4872038"/>
          <p14:tracePt t="89616" x="5133975" y="4879975"/>
          <p14:tracePt t="89640" x="5141913" y="4887913"/>
          <p14:tracePt t="89664" x="5149850" y="4887913"/>
          <p14:tracePt t="89671" x="5157788" y="4895850"/>
          <p14:tracePt t="89680" x="5165725" y="4895850"/>
          <p14:tracePt t="89688" x="5181600" y="4903788"/>
          <p14:tracePt t="89703" x="5197475" y="4903788"/>
          <p14:tracePt t="89711" x="5205413" y="4911725"/>
          <p14:tracePt t="89720" x="5229225" y="4911725"/>
          <p14:tracePt t="89728" x="5260975" y="4919663"/>
          <p14:tracePt t="89735" x="5284788" y="4919663"/>
          <p14:tracePt t="89743" x="5318125" y="4919663"/>
          <p14:tracePt t="89751" x="5357813" y="4919663"/>
          <p14:tracePt t="89759" x="5405438" y="4919663"/>
          <p14:tracePt t="89768" x="5445125" y="4927600"/>
          <p14:tracePt t="89775" x="5500688" y="4927600"/>
          <p14:tracePt t="89784" x="5556250" y="4927600"/>
          <p14:tracePt t="89792" x="5603875" y="4927600"/>
          <p14:tracePt t="89799" x="5659438" y="4927600"/>
          <p14:tracePt t="89808" x="5724525" y="4927600"/>
          <p14:tracePt t="89816" x="5764213" y="4927600"/>
          <p14:tracePt t="89824" x="5811838" y="4927600"/>
          <p14:tracePt t="89832" x="5843588" y="4927600"/>
          <p14:tracePt t="89839" x="5875338" y="4927600"/>
          <p14:tracePt t="89848" x="5899150" y="4919663"/>
          <p14:tracePt t="89856" x="5922963" y="4919663"/>
          <p14:tracePt t="89864" x="5930900" y="4911725"/>
          <p14:tracePt t="89871" x="5938838" y="4911725"/>
          <p14:tracePt t="89992" x="5946775" y="4911725"/>
          <p14:tracePt t="90024" x="5954713" y="4911725"/>
          <p14:tracePt t="90032" x="5962650" y="4911725"/>
          <p14:tracePt t="90039" x="5970588" y="4911725"/>
          <p14:tracePt t="90047" x="5986463" y="4911725"/>
          <p14:tracePt t="90056" x="6018213" y="4911725"/>
          <p14:tracePt t="90063" x="6034088" y="4911725"/>
          <p14:tracePt t="90072" x="6067425" y="4911725"/>
          <p14:tracePt t="90080" x="6099175" y="4919663"/>
          <p14:tracePt t="90088" x="6130925" y="4919663"/>
          <p14:tracePt t="90096" x="6170613" y="4919663"/>
          <p14:tracePt t="90104" x="6202363" y="4927600"/>
          <p14:tracePt t="90112" x="6242050" y="4927600"/>
          <p14:tracePt t="90119" x="6273800" y="4927600"/>
          <p14:tracePt t="90127" x="6313488" y="4927600"/>
          <p14:tracePt t="90136" x="6345238" y="4927600"/>
          <p14:tracePt t="90143" x="6369050" y="4927600"/>
          <p14:tracePt t="90152" x="6392863" y="4927600"/>
          <p14:tracePt t="90159" x="6402388" y="4927600"/>
          <p14:tracePt t="90167" x="6410325" y="4927600"/>
          <p14:tracePt t="90184" x="6418263" y="4927600"/>
          <p14:tracePt t="92632" x="6410325" y="4927600"/>
          <p14:tracePt t="92639" x="6410325" y="4911725"/>
          <p14:tracePt t="92648" x="6392863" y="4911725"/>
          <p14:tracePt t="92655" x="6392863" y="4903788"/>
          <p14:tracePt t="92664" x="6376988" y="4895850"/>
          <p14:tracePt t="92679" x="6369050" y="4895850"/>
          <p14:tracePt t="92687" x="6361113" y="4887913"/>
          <p14:tracePt t="92695" x="6353175" y="4879975"/>
          <p14:tracePt t="92703" x="6337300" y="4879975"/>
          <p14:tracePt t="92719" x="6329363" y="4879975"/>
          <p14:tracePt t="92743" x="6321425" y="4879975"/>
          <p14:tracePt t="92775" x="6313488" y="4879975"/>
          <p14:tracePt t="92783" x="6305550" y="4887913"/>
          <p14:tracePt t="92791" x="6305550" y="4895850"/>
          <p14:tracePt t="92799" x="6305550" y="4903788"/>
          <p14:tracePt t="92807" x="6297613" y="4903788"/>
          <p14:tracePt t="92815" x="6297613" y="4911725"/>
          <p14:tracePt t="92824" x="6297613" y="4919663"/>
          <p14:tracePt t="92991" x="6297613" y="4927600"/>
          <p14:tracePt t="93048" x="6297613" y="4935538"/>
          <p14:tracePt t="94504" x="6297613" y="4943475"/>
          <p14:tracePt t="94511" x="6297613" y="4951413"/>
          <p14:tracePt t="94527" x="6297613" y="4959350"/>
          <p14:tracePt t="94543" x="6297613" y="4967288"/>
          <p14:tracePt t="94920" x="6305550" y="4967288"/>
          <p14:tracePt t="96031" x="6305550" y="4976813"/>
          <p14:tracePt t="96119" x="6305550" y="4967288"/>
          <p14:tracePt t="96127" x="6313488" y="4967288"/>
          <p14:tracePt t="96135" x="6313488" y="4959350"/>
          <p14:tracePt t="96143" x="6313488" y="4951413"/>
          <p14:tracePt t="96152" x="6313488" y="4943475"/>
          <p14:tracePt t="96167" x="6305550" y="4935538"/>
          <p14:tracePt t="96232" x="6305550" y="4943475"/>
          <p14:tracePt t="96239" x="6305550" y="4951413"/>
          <p14:tracePt t="96247" x="6305550" y="4967288"/>
          <p14:tracePt t="96255" x="6305550" y="4984750"/>
          <p14:tracePt t="96263" x="6313488" y="5000625"/>
          <p14:tracePt t="96271" x="6313488" y="5016500"/>
          <p14:tracePt t="96279" x="6321425" y="5040313"/>
          <p14:tracePt t="96287" x="6321425" y="5048250"/>
          <p14:tracePt t="96295" x="6329363" y="5056188"/>
          <p14:tracePt t="96303" x="6329363" y="5064125"/>
          <p14:tracePt t="96311" x="6337300" y="5072063"/>
          <p14:tracePt t="96351" x="6337300" y="5064125"/>
          <p14:tracePt t="96359" x="6337300" y="5056188"/>
          <p14:tracePt t="96367" x="6337300" y="5040313"/>
          <p14:tracePt t="96375" x="6337300" y="5032375"/>
          <p14:tracePt t="96383" x="6337300" y="5008563"/>
          <p14:tracePt t="96391" x="6337300" y="4984750"/>
          <p14:tracePt t="96399" x="6337300" y="4967288"/>
          <p14:tracePt t="96407" x="6337300" y="4943475"/>
          <p14:tracePt t="96416" x="6345238" y="4935538"/>
          <p14:tracePt t="96424" x="6345238" y="4927600"/>
          <p14:tracePt t="96432" x="6345238" y="4919663"/>
          <p14:tracePt t="96479" x="6353175" y="4919663"/>
          <p14:tracePt t="96487" x="6361113" y="4919663"/>
          <p14:tracePt t="96496" x="6361113" y="4935538"/>
          <p14:tracePt t="96503" x="6369050" y="4951413"/>
          <p14:tracePt t="96511" x="6376988" y="4959350"/>
          <p14:tracePt t="96519" x="6376988" y="4984750"/>
          <p14:tracePt t="96527" x="6384925" y="5008563"/>
          <p14:tracePt t="96535" x="6402388" y="5024438"/>
          <p14:tracePt t="96543" x="6402388" y="5032375"/>
          <p14:tracePt t="96551" x="6418263" y="5048250"/>
          <p14:tracePt t="96559" x="6426200" y="5064125"/>
          <p14:tracePt t="96567" x="6434138" y="5064125"/>
          <p14:tracePt t="96575" x="6434138" y="5072063"/>
          <p14:tracePt t="96584" x="6442075" y="5080000"/>
          <p14:tracePt t="96599" x="6450013" y="5080000"/>
          <p14:tracePt t="96671" x="6450013" y="5072063"/>
          <p14:tracePt t="96687" x="6450013" y="5064125"/>
          <p14:tracePt t="96711" x="6450013" y="5056188"/>
          <p14:tracePt t="96735" x="6450013" y="5048250"/>
          <p14:tracePt t="96743" x="6450013" y="5040313"/>
          <p14:tracePt t="96751" x="6457950" y="5040313"/>
          <p14:tracePt t="96783" x="6457950" y="5032375"/>
          <p14:tracePt t="96807" x="6457950" y="5024438"/>
          <p14:tracePt t="96831" x="6457950" y="5016500"/>
          <p14:tracePt t="96839" x="6450013" y="5016500"/>
          <p14:tracePt t="96855" x="6450013" y="5008563"/>
          <p14:tracePt t="97104" x="6442075" y="5008563"/>
          <p14:tracePt t="97111" x="6442075" y="5000625"/>
          <p14:tracePt t="97119" x="6434138" y="5000625"/>
          <p14:tracePt t="97127" x="6434138" y="4992688"/>
          <p14:tracePt t="97135" x="6426200" y="4992688"/>
          <p14:tracePt t="97143" x="6426200" y="4984750"/>
          <p14:tracePt t="97151" x="6418263" y="4976813"/>
          <p14:tracePt t="97159" x="6410325" y="4976813"/>
          <p14:tracePt t="97167" x="6410325" y="4967288"/>
          <p14:tracePt t="97175" x="6402388" y="4967288"/>
          <p14:tracePt t="97183" x="6392863" y="4959350"/>
          <p14:tracePt t="97191" x="6384925" y="4951413"/>
          <p14:tracePt t="97207" x="6376988" y="4943475"/>
          <p14:tracePt t="97231" x="6369050" y="4943475"/>
          <p14:tracePt t="97407" x="6361113" y="4943475"/>
          <p14:tracePt t="97439" x="6353175" y="4943475"/>
          <p14:tracePt t="97447" x="6353175" y="4951413"/>
          <p14:tracePt t="97512" x="6345238" y="4951413"/>
          <p14:tracePt t="97560" x="6337300" y="4951413"/>
          <p14:tracePt t="97696" x="6337300" y="4959350"/>
          <p14:tracePt t="97775" x="6321425" y="4959350"/>
          <p14:tracePt t="97791" x="6313488" y="4951413"/>
          <p14:tracePt t="97799" x="6313488" y="4943475"/>
          <p14:tracePt t="97807" x="6305550" y="4943475"/>
          <p14:tracePt t="97815" x="6297613" y="4935538"/>
          <p14:tracePt t="97824" x="6297613" y="4927600"/>
          <p14:tracePt t="97848" x="6289675" y="4927600"/>
          <p14:tracePt t="98072" x="6281738" y="4927600"/>
          <p14:tracePt t="99239" x="6281738" y="4919663"/>
          <p14:tracePt t="99255" x="6273800" y="4911725"/>
          <p14:tracePt t="99271" x="6273800" y="4903788"/>
          <p14:tracePt t="99287" x="6273800" y="4895850"/>
          <p14:tracePt t="99616" x="6273800" y="4903788"/>
          <p14:tracePt t="99640" x="6273800" y="4911725"/>
          <p14:tracePt t="99671" x="6273800" y="4919663"/>
          <p14:tracePt t="99807" x="6281738" y="4919663"/>
          <p14:tracePt t="99856" x="6289675" y="4919663"/>
          <p14:tracePt t="100816" x="6289675" y="4911725"/>
          <p14:tracePt t="100848" x="6289675" y="4903788"/>
          <p14:tracePt t="100864" x="6289675" y="4895850"/>
          <p14:tracePt t="100880" x="6281738" y="4895850"/>
          <p14:tracePt t="100896" x="6281738" y="4887913"/>
          <p14:tracePt t="100928" x="6273800" y="4879975"/>
          <p14:tracePt t="100936" x="6265863" y="4879975"/>
          <p14:tracePt t="100951" x="6265863" y="4872038"/>
          <p14:tracePt t="100967" x="6265863" y="4864100"/>
          <p14:tracePt t="100992" x="6257925" y="4864100"/>
          <p14:tracePt t="101631" x="6257925" y="4872038"/>
          <p14:tracePt t="101648" x="6249988" y="4872038"/>
          <p14:tracePt t="101655" x="6249988" y="4879975"/>
          <p14:tracePt t="102503" x="6249988" y="4887913"/>
          <p14:tracePt t="102960" x="6249988" y="4895850"/>
          <p14:tracePt t="102968" x="6249988" y="4903788"/>
          <p14:tracePt t="102992" x="6249988" y="4911725"/>
          <p14:tracePt t="103007" x="6249988" y="4919663"/>
          <p14:tracePt t="103023" x="6249988" y="4927600"/>
          <p14:tracePt t="103031" x="6249988" y="4935538"/>
          <p14:tracePt t="103135" x="6242050" y="4935538"/>
          <p14:tracePt t="103143" x="6242050" y="4927600"/>
          <p14:tracePt t="103199" x="6242050" y="4919663"/>
          <p14:tracePt t="105552" x="6242050" y="4911725"/>
          <p14:tracePt t="105568" x="6242050" y="4903788"/>
          <p14:tracePt t="105575" x="6242050" y="4895850"/>
          <p14:tracePt t="105591" x="6242050" y="4887913"/>
          <p14:tracePt t="105607" x="6234113" y="4879975"/>
          <p14:tracePt t="105632" x="6234113" y="4872038"/>
          <p14:tracePt t="105640" x="6234113" y="4864100"/>
          <p14:tracePt t="105688" x="6234113" y="4856163"/>
          <p14:tracePt t="105848" x="6234113" y="4864100"/>
          <p14:tracePt t="106320" x="6234113" y="4872038"/>
          <p14:tracePt t="106392" x="6234113" y="4879975"/>
          <p14:tracePt t="106407" x="6242050" y="4879975"/>
          <p14:tracePt t="106440" x="6249988" y="4879975"/>
          <p14:tracePt t="106448" x="6249988" y="4887913"/>
          <p14:tracePt t="106464" x="6257925" y="4887913"/>
          <p14:tracePt t="106480" x="6265863" y="4887913"/>
          <p14:tracePt t="106487" x="6273800" y="4887913"/>
          <p14:tracePt t="106503" x="6281738" y="4887913"/>
          <p14:tracePt t="106520" x="6289675" y="4887913"/>
          <p14:tracePt t="106527" x="6297613" y="4887913"/>
          <p14:tracePt t="106536" x="6305550" y="4887913"/>
          <p14:tracePt t="106543" x="6313488" y="4887913"/>
          <p14:tracePt t="106552" x="6321425" y="4887913"/>
          <p14:tracePt t="106559" x="6329363" y="4887913"/>
          <p14:tracePt t="106567" x="6345238" y="4887913"/>
          <p14:tracePt t="106575" x="6353175" y="4887913"/>
          <p14:tracePt t="106583" x="6361113" y="4879975"/>
          <p14:tracePt t="106591" x="6369050" y="4879975"/>
          <p14:tracePt t="106599" x="6376988" y="4872038"/>
          <p14:tracePt t="106607" x="6392863" y="4872038"/>
          <p14:tracePt t="106624" x="6402388" y="4864100"/>
          <p14:tracePt t="106631" x="6418263" y="4864100"/>
          <p14:tracePt t="106640" x="6426200" y="4864100"/>
          <p14:tracePt t="106647" x="6434138" y="4856163"/>
          <p14:tracePt t="106664" x="6442075" y="4856163"/>
          <p14:tracePt t="106672" x="6450013" y="4856163"/>
          <p14:tracePt t="106680" x="6457950" y="4856163"/>
          <p14:tracePt t="106688" x="6465888" y="4856163"/>
          <p14:tracePt t="106695" x="6473825" y="4856163"/>
          <p14:tracePt t="106703" x="6481763" y="4848225"/>
          <p14:tracePt t="106711" x="6489700" y="4848225"/>
          <p14:tracePt t="106719" x="6505575" y="4848225"/>
          <p14:tracePt t="106727" x="6513513" y="4848225"/>
          <p14:tracePt t="106735" x="6537325" y="4848225"/>
          <p14:tracePt t="106743" x="6545263" y="4848225"/>
          <p14:tracePt t="106751" x="6569075" y="4840288"/>
          <p14:tracePt t="106759" x="6592888" y="4840288"/>
          <p14:tracePt t="106767" x="6616700" y="4840288"/>
          <p14:tracePt t="106775" x="6640513" y="4840288"/>
          <p14:tracePt t="106783" x="6672263" y="4840288"/>
          <p14:tracePt t="106791" x="6704013" y="4840288"/>
          <p14:tracePt t="106800" x="6727825" y="4840288"/>
          <p14:tracePt t="106807" x="6759575" y="4840288"/>
          <p14:tracePt t="106815" x="6792913" y="4840288"/>
          <p14:tracePt t="106823" x="6816725" y="4840288"/>
          <p14:tracePt t="106832" x="6848475" y="4840288"/>
          <p14:tracePt t="106840" x="6888163" y="4840288"/>
          <p14:tracePt t="106847" x="6927850" y="4840288"/>
          <p14:tracePt t="106855" x="6959600" y="4840288"/>
          <p14:tracePt t="106863" x="6999288" y="4840288"/>
          <p14:tracePt t="106871" x="7046913" y="4840288"/>
          <p14:tracePt t="106890" x="7135813" y="4840288"/>
          <p14:tracePt t="106895" x="7175500" y="4840288"/>
          <p14:tracePt t="106904" x="7215188" y="4840288"/>
          <p14:tracePt t="106911" x="7262813" y="4840288"/>
          <p14:tracePt t="106919" x="7294563" y="4840288"/>
          <p14:tracePt t="106927" x="7350125" y="4840288"/>
          <p14:tracePt t="106936" x="7381875" y="4832350"/>
          <p14:tracePt t="106943" x="7421563" y="4824413"/>
          <p14:tracePt t="106951" x="7453313" y="4808538"/>
          <p14:tracePt t="106959" x="7477125" y="4792663"/>
          <p14:tracePt t="106967" x="7502525" y="4792663"/>
          <p14:tracePt t="106975" x="7534275" y="4784725"/>
          <p14:tracePt t="106983" x="7550150" y="4776788"/>
          <p14:tracePt t="106991" x="7558088" y="4768850"/>
          <p14:tracePt t="106999" x="7558088" y="4760913"/>
          <p14:tracePt t="107007" x="7566025" y="4760913"/>
          <p14:tracePt t="107015" x="7566025" y="4752975"/>
          <p14:tracePt t="107048" x="7566025" y="4745038"/>
          <p14:tracePt t="107064" x="7566025" y="4737100"/>
          <p14:tracePt t="107071" x="7550150" y="4729163"/>
          <p14:tracePt t="107080" x="7550150" y="4721225"/>
          <p14:tracePt t="107096" x="7542213" y="4713288"/>
          <p14:tracePt t="107112" x="7534275" y="4713288"/>
          <p14:tracePt t="107119" x="7534275" y="4705350"/>
          <p14:tracePt t="107136" x="7526338" y="4705350"/>
          <p14:tracePt t="107143" x="7518400" y="4697413"/>
          <p14:tracePt t="107175" x="7510463" y="4697413"/>
          <p14:tracePt t="107216" x="7502525" y="4697413"/>
          <p14:tracePt t="107304" x="7493000" y="4697413"/>
          <p14:tracePt t="107368" x="7493000" y="4689475"/>
          <p14:tracePt t="107376" x="7485063" y="4689475"/>
          <p14:tracePt t="107391" x="7477125" y="4689475"/>
          <p14:tracePt t="107400" x="7469188" y="4681538"/>
          <p14:tracePt t="107744" x="7461250" y="4681538"/>
          <p14:tracePt t="108688" x="7453313" y="4681538"/>
          <p14:tracePt t="108744" x="7445375" y="4673600"/>
          <p14:tracePt t="108759" x="7437438" y="4665663"/>
          <p14:tracePt t="108775" x="7437438" y="4657725"/>
          <p14:tracePt t="108783" x="7429500" y="4657725"/>
          <p14:tracePt t="108791" x="7429500" y="4649788"/>
          <p14:tracePt t="108799" x="7429500" y="4641850"/>
          <p14:tracePt t="108807" x="7421563" y="4633913"/>
          <p14:tracePt t="108823" x="7421563" y="4624388"/>
          <p14:tracePt t="108831" x="7413625" y="4624388"/>
          <p14:tracePt t="108840" x="7413625" y="4616450"/>
          <p14:tracePt t="108847" x="7413625" y="4608513"/>
          <p14:tracePt t="108872" x="7405688" y="4608513"/>
          <p14:tracePt t="108890" x="7405688" y="4600575"/>
          <p14:tracePt t="111823" x="7397750" y="4600575"/>
          <p14:tracePt t="117504" x="7389813" y="4600575"/>
          <p14:tracePt t="117511" x="7381875" y="4600575"/>
          <p14:tracePt t="117527" x="7373938" y="4600575"/>
          <p14:tracePt t="117543" x="7358063" y="4592638"/>
          <p14:tracePt t="117559" x="7350125" y="4592638"/>
          <p14:tracePt t="117632" x="7350125" y="4584700"/>
          <p14:tracePt t="117671" x="7334250" y="4584700"/>
          <p14:tracePt t="117687" x="7334250" y="4576763"/>
          <p14:tracePt t="117703" x="7326313" y="4576763"/>
          <p14:tracePt t="117719" x="7318375" y="4576763"/>
          <p14:tracePt t="117727" x="7310438" y="4576763"/>
          <p14:tracePt t="117743" x="7302500" y="4568825"/>
          <p14:tracePt t="117759" x="7294563" y="4568825"/>
          <p14:tracePt t="117784" x="7286625" y="4560888"/>
          <p14:tracePt t="117791" x="7278688" y="4560888"/>
          <p14:tracePt t="117799" x="7278688" y="4552950"/>
          <p14:tracePt t="117823" x="7270750" y="4552950"/>
          <p14:tracePt t="118903" x="7278688" y="4552950"/>
          <p14:tracePt t="118911" x="7286625" y="4560888"/>
          <p14:tracePt t="118919" x="7294563" y="4560888"/>
          <p14:tracePt t="118935" x="7302500" y="4560888"/>
          <p14:tracePt t="118943" x="7310438" y="4560888"/>
          <p14:tracePt t="118959" x="7318375" y="4560888"/>
          <p14:tracePt t="118975" x="7326313" y="4560888"/>
          <p14:tracePt t="118999" x="7334250" y="4552950"/>
          <p14:tracePt t="119007" x="7342188" y="4552950"/>
          <p14:tracePt t="119015" x="7350125" y="4545013"/>
          <p14:tracePt t="119039" x="7358063" y="4545013"/>
          <p14:tracePt t="119056" x="7358063" y="4537075"/>
          <p14:tracePt t="119063" x="7366000" y="4537075"/>
          <p14:tracePt t="119071" x="7373938" y="4537075"/>
          <p14:tracePt t="119079" x="7381875" y="4537075"/>
          <p14:tracePt t="119095" x="7389813" y="4537075"/>
          <p14:tracePt t="119103" x="7397750" y="4529138"/>
          <p14:tracePt t="119111" x="7405688" y="4529138"/>
          <p14:tracePt t="119119" x="7413625" y="4529138"/>
          <p14:tracePt t="119127" x="7421563" y="4521200"/>
          <p14:tracePt t="119143" x="7429500" y="4521200"/>
          <p14:tracePt t="119175" x="7437438" y="4521200"/>
          <p14:tracePt t="119247" x="7445375" y="4521200"/>
          <p14:tracePt t="119287" x="7453313" y="4521200"/>
          <p14:tracePt t="121128" x="7461250" y="4521200"/>
          <p14:tracePt t="121272" x="7461250" y="4513263"/>
          <p14:tracePt t="121768" x="7461250" y="4505325"/>
          <p14:tracePt t="121775" x="7453313" y="4497388"/>
          <p14:tracePt t="121783" x="7453313" y="4489450"/>
          <p14:tracePt t="121919" x="7445375" y="4489450"/>
          <p14:tracePt t="121999" x="7445375" y="4497388"/>
          <p14:tracePt t="122056" x="7461250" y="4505325"/>
          <p14:tracePt t="122119" x="7469188" y="4505325"/>
          <p14:tracePt t="122136" x="7469188" y="4513263"/>
          <p14:tracePt t="123688" x="7461250" y="4505325"/>
          <p14:tracePt t="123696" x="7461250" y="4489450"/>
          <p14:tracePt t="124456" x="7453313" y="4489450"/>
          <p14:tracePt t="125520" x="7437438" y="4473575"/>
          <p14:tracePt t="125527" x="7437438" y="4465638"/>
          <p14:tracePt t="125535" x="7437438" y="4457700"/>
          <p14:tracePt t="125551" x="7429500" y="4457700"/>
          <p14:tracePt t="125559" x="7429500" y="4449763"/>
          <p14:tracePt t="128264" x="7429500" y="4457700"/>
          <p14:tracePt t="128288" x="7429500" y="4465638"/>
          <p14:tracePt t="128295" x="7429500" y="4473575"/>
          <p14:tracePt t="128679" x="7429500" y="4465638"/>
          <p14:tracePt t="128695" x="7429500" y="4457700"/>
          <p14:tracePt t="128711" x="7429500" y="4449763"/>
          <p14:tracePt t="128736" x="7421563" y="4441825"/>
          <p14:tracePt t="128759" x="7413625" y="4441825"/>
          <p14:tracePt t="128767" x="7413625" y="4433888"/>
          <p14:tracePt t="128775" x="7413625" y="4425950"/>
          <p14:tracePt t="128832" x="7405688" y="4425950"/>
          <p14:tracePt t="128848" x="7405688" y="4418013"/>
          <p14:tracePt t="129343" x="7397750" y="4402138"/>
          <p14:tracePt t="129351" x="7381875" y="4378325"/>
          <p14:tracePt t="129367" x="7373938" y="4370388"/>
          <p14:tracePt t="129375" x="7373938" y="4362450"/>
          <p14:tracePt t="129383" x="7366000" y="4354513"/>
          <p14:tracePt t="129391" x="7358063" y="4346575"/>
          <p14:tracePt t="129471" x="7358063" y="4362450"/>
          <p14:tracePt t="129479" x="7366000" y="4370388"/>
          <p14:tracePt t="129487" x="7366000" y="4378325"/>
          <p14:tracePt t="129495" x="7366000" y="4386263"/>
          <p14:tracePt t="129503" x="7366000" y="4394200"/>
          <p14:tracePt t="129975" x="7366000" y="4402138"/>
          <p14:tracePt t="135079" x="7366000" y="4410075"/>
          <p14:tracePt t="135087" x="7366000" y="4418013"/>
          <p14:tracePt t="135103" x="7358063" y="4425950"/>
          <p14:tracePt t="135119" x="7350125" y="4433888"/>
          <p14:tracePt t="135144" x="7350125" y="4441825"/>
          <p14:tracePt t="135167" x="7350125" y="4449763"/>
          <p14:tracePt t="135183" x="7350125" y="4457700"/>
          <p14:tracePt t="135944" x="7350125" y="4465638"/>
          <p14:tracePt t="135959" x="7358063" y="4465638"/>
          <p14:tracePt t="135975" x="7358063" y="4473575"/>
          <p14:tracePt t="136127" x="7366000" y="4473575"/>
          <p14:tracePt t="136623" x="7366000" y="4489450"/>
          <p14:tracePt t="136631" x="7373938" y="4497388"/>
          <p14:tracePt t="136639" x="7373938" y="4505325"/>
          <p14:tracePt t="136647" x="7373938" y="4513263"/>
          <p14:tracePt t="136655" x="7373938" y="4521200"/>
          <p14:tracePt t="136663" x="7366000" y="4529138"/>
          <p14:tracePt t="136671" x="7350125" y="4529138"/>
          <p14:tracePt t="136679" x="7334250" y="4537075"/>
          <p14:tracePt t="136687" x="7310438" y="4537075"/>
          <p14:tracePt t="136695" x="7286625" y="4537075"/>
          <p14:tracePt t="136703" x="7270750" y="4537075"/>
          <p14:tracePt t="136719" x="7270750" y="4529138"/>
          <p14:tracePt t="136727" x="7270750" y="4521200"/>
          <p14:tracePt t="136736" x="7286625" y="4513263"/>
          <p14:tracePt t="136743" x="7310438" y="4505325"/>
          <p14:tracePt t="136751" x="7326313" y="4497388"/>
          <p14:tracePt t="136759" x="7342188" y="4481513"/>
          <p14:tracePt t="136767" x="7358063" y="4465638"/>
          <p14:tracePt t="136775" x="7358063" y="4433888"/>
          <p14:tracePt t="136912" x="7366000" y="4370388"/>
          <p14:tracePt t="136928" x="7366000" y="4386263"/>
          <p14:tracePt t="136935" x="7350125" y="4402138"/>
          <p14:tracePt t="136943" x="7310438" y="4441825"/>
          <p14:tracePt t="136951" x="7270750" y="4481513"/>
          <p14:tracePt t="136959" x="7199313" y="4521200"/>
          <p14:tracePt t="136967" x="7110413" y="4576763"/>
          <p14:tracePt t="136975" x="7023100" y="4592638"/>
          <p14:tracePt t="136983" x="6951663" y="4592638"/>
          <p14:tracePt t="136991" x="6856413" y="4592638"/>
          <p14:tracePt t="136999" x="6719888" y="4608513"/>
          <p14:tracePt t="137007" x="6529388" y="4649788"/>
          <p14:tracePt t="137015" x="6353175" y="4705350"/>
          <p14:tracePt t="137023" x="6154738" y="4768850"/>
          <p14:tracePt t="137031" x="5962650" y="4832350"/>
          <p14:tracePt t="137039" x="5795963" y="4895850"/>
          <p14:tracePt t="137047" x="5611813" y="4984750"/>
          <p14:tracePt t="137055" x="5453063" y="5072063"/>
          <p14:tracePt t="137063" x="5284788" y="5151438"/>
          <p14:tracePt t="137071" x="5141913" y="5230813"/>
          <p14:tracePt t="137079" x="5014913" y="5302250"/>
          <p14:tracePt t="137087" x="4894263" y="5351463"/>
          <p14:tracePt t="137095" x="4783138" y="5383213"/>
          <p14:tracePt t="137103" x="4679950" y="5391150"/>
          <p14:tracePt t="137111" x="4584700" y="5375275"/>
          <p14:tracePt t="137119" x="4487863" y="5359400"/>
          <p14:tracePt t="137127" x="4408488" y="5343525"/>
          <p14:tracePt t="137135" x="4344988" y="5319713"/>
          <p14:tracePt t="137143" x="4289425" y="5327650"/>
          <p14:tracePt t="137368" x="4273550" y="5335588"/>
          <p14:tracePt t="137375" x="4273550" y="5359400"/>
          <p14:tracePt t="137383" x="4233863" y="5375275"/>
          <p14:tracePt t="137391" x="4184650" y="5414963"/>
          <p14:tracePt t="137399" x="4121150" y="5430838"/>
          <p14:tracePt t="137407" x="4073525" y="5454650"/>
          <p14:tracePt t="137415" x="4025900" y="5486400"/>
          <p14:tracePt t="137423" x="3970338" y="5502275"/>
          <p14:tracePt t="137431" x="3914775" y="5502275"/>
          <p14:tracePt t="137439" x="3859213" y="5502275"/>
          <p14:tracePt t="137447" x="3778250" y="5502275"/>
          <p14:tracePt t="137455" x="3667125" y="5502275"/>
          <p14:tracePt t="137463" x="3563938" y="5502275"/>
          <p14:tracePt t="137471" x="3459163" y="5502275"/>
          <p14:tracePt t="137479" x="3371850" y="5518150"/>
          <p14:tracePt t="137487" x="3300413" y="5534025"/>
          <p14:tracePt t="137495" x="3213100" y="5557838"/>
          <p14:tracePt t="137503" x="3133725" y="5573713"/>
          <p14:tracePt t="137511" x="3044825" y="5581650"/>
          <p14:tracePt t="137519" x="2957513" y="5597525"/>
          <p14:tracePt t="137527" x="2878138" y="5605463"/>
          <p14:tracePt t="137535" x="2790825" y="5613400"/>
          <p14:tracePt t="137543" x="2717800" y="5613400"/>
          <p14:tracePt t="137551" x="2654300" y="5613400"/>
          <p14:tracePt t="137559" x="2598738" y="5613400"/>
          <p14:tracePt t="137567" x="2566988" y="5613400"/>
          <p14:tracePt t="137575" x="2535238" y="5613400"/>
          <p14:tracePt t="137583" x="2511425" y="5613400"/>
          <p14:tracePt t="137591" x="2487613" y="5613400"/>
          <p14:tracePt t="137599" x="2471738" y="5613400"/>
          <p14:tracePt t="137607" x="2447925" y="5613400"/>
          <p14:tracePt t="137615" x="2432050" y="5613400"/>
          <p14:tracePt t="137623" x="2416175" y="5613400"/>
          <p14:tracePt t="137631" x="2400300" y="5613400"/>
          <p14:tracePt t="137639" x="2384425" y="5605463"/>
          <p14:tracePt t="137648" x="2359025" y="5605463"/>
          <p14:tracePt t="137655" x="2319338" y="5597525"/>
          <p14:tracePt t="137663" x="2295525" y="5589588"/>
          <p14:tracePt t="137671" x="2279650" y="5581650"/>
          <p14:tracePt t="137679" x="2239963" y="5573713"/>
          <p14:tracePt t="137687" x="2216150" y="5573713"/>
          <p14:tracePt t="137695" x="2184400" y="5573713"/>
          <p14:tracePt t="137703" x="2160588" y="5573713"/>
          <p14:tracePt t="137711" x="2112963" y="5565775"/>
          <p14:tracePt t="137719" x="2081213" y="5565775"/>
          <p14:tracePt t="137727" x="2049463" y="5565775"/>
          <p14:tracePt t="137735" x="2017713" y="5565775"/>
          <p14:tracePt t="137743" x="1984375" y="5565775"/>
          <p14:tracePt t="137751" x="1960563" y="5565775"/>
          <p14:tracePt t="137759" x="1936750" y="5565775"/>
          <p14:tracePt t="137767" x="1912938" y="5565775"/>
          <p14:tracePt t="137775" x="1889125" y="5565775"/>
          <p14:tracePt t="137783" x="1865313" y="5565775"/>
          <p14:tracePt t="137791" x="1849438" y="5565775"/>
          <p14:tracePt t="137799" x="1833563" y="5565775"/>
          <p14:tracePt t="137807" x="1817688" y="5565775"/>
          <p14:tracePt t="137815" x="1801813" y="5565775"/>
          <p14:tracePt t="137823" x="1785938" y="5557838"/>
          <p14:tracePt t="137831" x="1778000" y="5557838"/>
          <p14:tracePt t="137839" x="1770063" y="5549900"/>
          <p14:tracePt t="137847" x="1762125" y="5549900"/>
          <p14:tracePt t="137856" x="1754188" y="5549900"/>
          <p14:tracePt t="137863" x="1746250" y="5549900"/>
          <p14:tracePt t="137871" x="1746250" y="5541963"/>
          <p14:tracePt t="137879" x="1738313" y="5541963"/>
          <p14:tracePt t="137904" x="1730375" y="5541963"/>
          <p14:tracePt t="137919" x="1722438" y="5534025"/>
          <p14:tracePt t="137935" x="1722438" y="5526088"/>
          <p14:tracePt t="137959" x="1714500" y="5526088"/>
          <p14:tracePt t="137975" x="1698625" y="5518150"/>
          <p14:tracePt t="137983" x="1690688" y="5518150"/>
          <p14:tracePt t="137999" x="1682750" y="5510213"/>
          <p14:tracePt t="138015" x="1674813" y="5510213"/>
          <p14:tracePt t="138023" x="1666875" y="5494338"/>
          <p14:tracePt t="138039" x="1658938" y="5494338"/>
          <p14:tracePt t="138047" x="1651000" y="5494338"/>
          <p14:tracePt t="138055" x="1651000" y="5486400"/>
          <p14:tracePt t="138063" x="1641475" y="5486400"/>
          <p14:tracePt t="138079" x="1625600" y="5478463"/>
          <p14:tracePt t="138095" x="1617663" y="5470525"/>
          <p14:tracePt t="138119" x="1609725" y="5462588"/>
          <p14:tracePt t="138136" x="1601788" y="5454650"/>
          <p14:tracePt t="138160" x="1601788" y="5446713"/>
          <p14:tracePt t="138167" x="1593850" y="5446713"/>
          <p14:tracePt t="138175" x="1585913" y="5446713"/>
          <p14:tracePt t="138191" x="1585913" y="5438775"/>
          <p14:tracePt t="138223" x="1577975" y="5438775"/>
          <p14:tracePt t="138327" x="1577975" y="5430838"/>
          <p14:tracePt t="138343" x="1577975" y="5422900"/>
          <p14:tracePt t="138511" x="1577975" y="5414963"/>
          <p14:tracePt t="138519" x="1585913" y="5414963"/>
          <p14:tracePt t="138568" x="1593850" y="5414963"/>
          <p14:tracePt t="138631" x="1601788" y="5414963"/>
          <p14:tracePt t="138680" x="1609725" y="5414963"/>
          <p14:tracePt t="138687" x="1609725" y="5407025"/>
          <p14:tracePt t="138735" x="1617663" y="5407025"/>
          <p14:tracePt t="138783" x="1625600" y="5407025"/>
          <p14:tracePt t="138799" x="1633538" y="5407025"/>
          <p14:tracePt t="138815" x="1641475" y="5407025"/>
          <p14:tracePt t="138831" x="1651000" y="5407025"/>
          <p14:tracePt t="138839" x="1658938" y="5407025"/>
          <p14:tracePt t="138847" x="1666875" y="5407025"/>
          <p14:tracePt t="138864" x="1682750" y="5407025"/>
          <p14:tracePt t="138871" x="1698625" y="5407025"/>
          <p14:tracePt t="138879" x="1706563" y="5407025"/>
          <p14:tracePt t="138887" x="1714500" y="5407025"/>
          <p14:tracePt t="138895" x="1738313" y="5407025"/>
          <p14:tracePt t="138903" x="1746250" y="5407025"/>
          <p14:tracePt t="138911" x="1762125" y="5407025"/>
          <p14:tracePt t="138919" x="1785938" y="5407025"/>
          <p14:tracePt t="138927" x="1801813" y="5407025"/>
          <p14:tracePt t="138935" x="1825625" y="5407025"/>
          <p14:tracePt t="138943" x="1849438" y="5407025"/>
          <p14:tracePt t="138951" x="1873250" y="5407025"/>
          <p14:tracePt t="138959" x="1905000" y="5414963"/>
          <p14:tracePt t="138967" x="1944688" y="5414963"/>
          <p14:tracePt t="138975" x="1984375" y="5414963"/>
          <p14:tracePt t="138983" x="2025650" y="5414963"/>
          <p14:tracePt t="138991" x="2073275" y="5414963"/>
          <p14:tracePt t="139000" x="2128838" y="5422900"/>
          <p14:tracePt t="139007" x="2176463" y="5422900"/>
          <p14:tracePt t="139015" x="2232025" y="5422900"/>
          <p14:tracePt t="139023" x="2287588" y="5422900"/>
          <p14:tracePt t="139031" x="2351088" y="5422900"/>
          <p14:tracePt t="139039" x="2408238" y="5422900"/>
          <p14:tracePt t="139047" x="2455863" y="5422900"/>
          <p14:tracePt t="139055" x="2519363" y="5422900"/>
          <p14:tracePt t="139063" x="2574925" y="5422900"/>
          <p14:tracePt t="139072" x="2630488" y="5422900"/>
          <p14:tracePt t="139089" x="2725738" y="5422900"/>
          <p14:tracePt t="139095" x="2774950" y="5430838"/>
          <p14:tracePt t="139103" x="2814638" y="5430838"/>
          <p14:tracePt t="139111" x="2846388" y="5430838"/>
          <p14:tracePt t="139119" x="2878138" y="5430838"/>
          <p14:tracePt t="139127" x="2909888" y="5430838"/>
          <p14:tracePt t="139135" x="2933700" y="5430838"/>
          <p14:tracePt t="139143" x="2957513" y="5430838"/>
          <p14:tracePt t="139151" x="2981325" y="5430838"/>
          <p14:tracePt t="139159" x="3005138" y="5430838"/>
          <p14:tracePt t="139167" x="3021013" y="5430838"/>
          <p14:tracePt t="139175" x="3036888" y="5430838"/>
          <p14:tracePt t="139183" x="3044825" y="5430838"/>
          <p14:tracePt t="139192" x="3052763" y="5430838"/>
          <p14:tracePt t="139207" x="3060700" y="5430838"/>
          <p14:tracePt t="139359" x="3068638" y="5430838"/>
          <p14:tracePt t="139383" x="3076575" y="5430838"/>
          <p14:tracePt t="139407" x="3084513" y="5438775"/>
          <p14:tracePt t="139439" x="3092450" y="5438775"/>
          <p14:tracePt t="139455" x="3109913" y="5446713"/>
          <p14:tracePt t="139479" x="3117850" y="5446713"/>
          <p14:tracePt t="139505" x="3125788" y="5446713"/>
          <p14:tracePt t="139511" x="3133725" y="5446713"/>
          <p14:tracePt t="139527" x="3141663" y="5446713"/>
          <p14:tracePt t="139543" x="3149600" y="5446713"/>
          <p14:tracePt t="139559" x="3157538" y="5446713"/>
          <p14:tracePt t="139567" x="3165475" y="5446713"/>
          <p14:tracePt t="139575" x="3173413" y="5446713"/>
          <p14:tracePt t="139583" x="3181350" y="5446713"/>
          <p14:tracePt t="139591" x="3189288" y="5446713"/>
          <p14:tracePt t="139599" x="3205163" y="5446713"/>
          <p14:tracePt t="139607" x="3213100" y="5446713"/>
          <p14:tracePt t="139615" x="3221038" y="5446713"/>
          <p14:tracePt t="139623" x="3228975" y="5446713"/>
          <p14:tracePt t="139631" x="3244850" y="5446713"/>
          <p14:tracePt t="139639" x="3260725" y="5446713"/>
          <p14:tracePt t="139647" x="3268663" y="5446713"/>
          <p14:tracePt t="139655" x="3284538" y="5454650"/>
          <p14:tracePt t="139663" x="3300413" y="5454650"/>
          <p14:tracePt t="139672" x="3308350" y="5454650"/>
          <p14:tracePt t="139679" x="3316288" y="5454650"/>
          <p14:tracePt t="139687" x="3324225" y="5454650"/>
          <p14:tracePt t="139695" x="3348038" y="5454650"/>
          <p14:tracePt t="139703" x="3355975" y="5454650"/>
          <p14:tracePt t="139711" x="3371850" y="5454650"/>
          <p14:tracePt t="139719" x="3379788" y="5454650"/>
          <p14:tracePt t="139727" x="3395663" y="5454650"/>
          <p14:tracePt t="139735" x="3411538" y="5454650"/>
          <p14:tracePt t="139743" x="3427413" y="5454650"/>
          <p14:tracePt t="139751" x="3435350" y="5454650"/>
          <p14:tracePt t="139759" x="3451225" y="5454650"/>
          <p14:tracePt t="139767" x="3467100" y="5454650"/>
          <p14:tracePt t="139775" x="3492500" y="5462588"/>
          <p14:tracePt t="139783" x="3500438" y="5462588"/>
          <p14:tracePt t="139791" x="3516313" y="5462588"/>
          <p14:tracePt t="139799" x="3540125" y="5462588"/>
          <p14:tracePt t="139807" x="3563938" y="5462588"/>
          <p14:tracePt t="139815" x="3579813" y="5462588"/>
          <p14:tracePt t="139823" x="3603625" y="5470525"/>
          <p14:tracePt t="139832" x="3627438" y="5470525"/>
          <p14:tracePt t="139839" x="3651250" y="5470525"/>
          <p14:tracePt t="139847" x="3675063" y="5470525"/>
          <p14:tracePt t="139856" x="3698875" y="5470525"/>
          <p14:tracePt t="139863" x="3722688" y="5470525"/>
          <p14:tracePt t="139872" x="3746500" y="5470525"/>
          <p14:tracePt t="139889" x="3794125" y="5470525"/>
          <p14:tracePt t="139895" x="3825875" y="5470525"/>
          <p14:tracePt t="139903" x="3843338" y="5470525"/>
          <p14:tracePt t="139911" x="3875088" y="5470525"/>
          <p14:tracePt t="139919" x="3898900" y="5470525"/>
          <p14:tracePt t="139927" x="3922713" y="5470525"/>
          <p14:tracePt t="139935" x="3954463" y="5470525"/>
          <p14:tracePt t="139943" x="3978275" y="5470525"/>
          <p14:tracePt t="139951" x="4002088" y="5470525"/>
          <p14:tracePt t="139959" x="4025900" y="5470525"/>
          <p14:tracePt t="139967" x="4057650" y="5470525"/>
          <p14:tracePt t="139975" x="4081463" y="5470525"/>
          <p14:tracePt t="139983" x="4105275" y="5470525"/>
          <p14:tracePt t="139991" x="4129088" y="5470525"/>
          <p14:tracePt t="139999" x="4152900" y="5470525"/>
          <p14:tracePt t="140007" x="4168775" y="5470525"/>
          <p14:tracePt t="140015" x="4192588" y="5470525"/>
          <p14:tracePt t="140023" x="4210050" y="5470525"/>
          <p14:tracePt t="140031" x="4233863" y="5470525"/>
          <p14:tracePt t="140039" x="4249738" y="5470525"/>
          <p14:tracePt t="140047" x="4265613" y="5470525"/>
          <p14:tracePt t="140055" x="4281488" y="5470525"/>
          <p14:tracePt t="140063" x="4289425" y="5470525"/>
          <p14:tracePt t="140072" x="4313238" y="5470525"/>
          <p14:tracePt t="140079" x="4337050" y="5470525"/>
          <p14:tracePt t="140087" x="4344988" y="5470525"/>
          <p14:tracePt t="140095" x="4360863" y="5470525"/>
          <p14:tracePt t="140103" x="4376738" y="5470525"/>
          <p14:tracePt t="140111" x="4392613" y="5470525"/>
          <p14:tracePt t="140119" x="4408488" y="5470525"/>
          <p14:tracePt t="140127" x="4424363" y="5470525"/>
          <p14:tracePt t="140135" x="4440238" y="5470525"/>
          <p14:tracePt t="140143" x="4448175" y="5470525"/>
          <p14:tracePt t="140151" x="4456113" y="5470525"/>
          <p14:tracePt t="140159" x="4464050" y="5470525"/>
          <p14:tracePt t="140167" x="4471988" y="5470525"/>
          <p14:tracePt t="140175" x="4479925" y="5470525"/>
          <p14:tracePt t="140183" x="4487863" y="5470525"/>
          <p14:tracePt t="140191" x="4495800" y="5470525"/>
          <p14:tracePt t="140199" x="4503738" y="5470525"/>
          <p14:tracePt t="140719" x="4511675" y="5470525"/>
          <p14:tracePt t="140736" x="4519613" y="5470525"/>
          <p14:tracePt t="140743" x="4527550" y="5470525"/>
          <p14:tracePt t="140751" x="4535488" y="5470525"/>
          <p14:tracePt t="140767" x="4559300" y="5470525"/>
          <p14:tracePt t="140775" x="4567238" y="5470525"/>
          <p14:tracePt t="140783" x="4600575" y="5478463"/>
          <p14:tracePt t="140791" x="4616450" y="5478463"/>
          <p14:tracePt t="140799" x="4648200" y="5478463"/>
          <p14:tracePt t="140807" x="4679950" y="5478463"/>
          <p14:tracePt t="140815" x="4719638" y="5486400"/>
          <p14:tracePt t="140823" x="4783138" y="5486400"/>
          <p14:tracePt t="140831" x="4838700" y="5486400"/>
          <p14:tracePt t="140839" x="4902200" y="5486400"/>
          <p14:tracePt t="140847" x="4983163" y="5494338"/>
          <p14:tracePt t="140855" x="5054600" y="5494338"/>
          <p14:tracePt t="140863" x="5126038" y="5494338"/>
          <p14:tracePt t="140872" x="5213350" y="5494338"/>
          <p14:tracePt t="140879" x="5284788" y="5502275"/>
          <p14:tracePt t="140887" x="5373688" y="5502275"/>
          <p14:tracePt t="140895" x="5461000" y="5502275"/>
          <p14:tracePt t="140903" x="5540375" y="5502275"/>
          <p14:tracePt t="140911" x="5619750" y="5502275"/>
          <p14:tracePt t="140919" x="5684838" y="5502275"/>
          <p14:tracePt t="140927" x="5748338" y="5494338"/>
          <p14:tracePt t="140935" x="5803900" y="5494338"/>
          <p14:tracePt t="140943" x="5867400" y="5486400"/>
          <p14:tracePt t="140951" x="5899150" y="5478463"/>
          <p14:tracePt t="140959" x="5930900" y="5470525"/>
          <p14:tracePt t="140967" x="5978525" y="5470525"/>
          <p14:tracePt t="140975" x="5994400" y="5462588"/>
          <p14:tracePt t="140983" x="6010275" y="5462588"/>
          <p14:tracePt t="140991" x="6026150" y="5462588"/>
          <p14:tracePt t="140999" x="6043613" y="5462588"/>
          <p14:tracePt t="141007" x="6051550" y="5462588"/>
          <p14:tracePt t="141015" x="6059488" y="5462588"/>
          <p14:tracePt t="141264" x="6067425" y="5462588"/>
          <p14:tracePt t="141279" x="6075363" y="5462588"/>
          <p14:tracePt t="141287" x="6091238" y="5462588"/>
          <p14:tracePt t="141295" x="6115050" y="5462588"/>
          <p14:tracePt t="141303" x="6138863" y="5462588"/>
          <p14:tracePt t="141311" x="6170613" y="5462588"/>
          <p14:tracePt t="141319" x="6202363" y="5462588"/>
          <p14:tracePt t="141327" x="6242050" y="5462588"/>
          <p14:tracePt t="141335" x="6289675" y="5454650"/>
          <p14:tracePt t="141343" x="6345238" y="5454650"/>
          <p14:tracePt t="141351" x="6384925" y="5446713"/>
          <p14:tracePt t="141359" x="6434138" y="5446713"/>
          <p14:tracePt t="141367" x="6481763" y="5446713"/>
          <p14:tracePt t="141375" x="6513513" y="5446713"/>
          <p14:tracePt t="141383" x="6537325" y="5446713"/>
          <p14:tracePt t="141391" x="6569075" y="5446713"/>
          <p14:tracePt t="141399" x="6584950" y="5446713"/>
          <p14:tracePt t="141407" x="6592888" y="5438775"/>
          <p14:tracePt t="141415" x="6600825" y="5438775"/>
          <p14:tracePt t="141663" x="6608763" y="5438775"/>
          <p14:tracePt t="141671" x="6616700" y="5430838"/>
          <p14:tracePt t="141679" x="6624638" y="5430838"/>
          <p14:tracePt t="141687" x="6632575" y="5430838"/>
          <p14:tracePt t="141711" x="6640513" y="5430838"/>
          <p14:tracePt t="141783" x="6648450" y="5430838"/>
          <p14:tracePt t="141800" x="6656388" y="5430838"/>
          <p14:tracePt t="141831" x="6664325" y="5430838"/>
          <p14:tracePt t="141855" x="6672263" y="5430838"/>
          <p14:tracePt t="141864" x="6680200" y="5430838"/>
          <p14:tracePt t="141951" x="6680200" y="5438775"/>
          <p14:tracePt t="141983" x="6680200" y="5446713"/>
          <p14:tracePt t="141991" x="6688138" y="5446713"/>
          <p14:tracePt t="141999" x="6688138" y="5454650"/>
          <p14:tracePt t="142015" x="6696075" y="5462588"/>
          <p14:tracePt t="142023" x="6696075" y="5470525"/>
          <p14:tracePt t="142031" x="6711950" y="5470525"/>
          <p14:tracePt t="142040" x="6784975" y="5478463"/>
          <p14:tracePt t="142047" x="6896100" y="5478463"/>
          <p14:tracePt t="142055" x="6935788" y="5470525"/>
          <p14:tracePt t="142063" x="6943725" y="5470525"/>
          <p14:tracePt t="142079" x="6959600" y="5470525"/>
          <p14:tracePt t="142088" x="6967538" y="5478463"/>
          <p14:tracePt t="142095" x="6975475" y="5478463"/>
          <p14:tracePt t="142247" x="6975475" y="5470525"/>
          <p14:tracePt t="142255" x="6975475" y="5462588"/>
          <p14:tracePt t="142272" x="6967538" y="5462588"/>
          <p14:tracePt t="142279" x="6967538" y="5454650"/>
          <p14:tracePt t="142288" x="6959600" y="5454650"/>
          <p14:tracePt t="142295" x="6943725" y="5438775"/>
          <p14:tracePt t="142303" x="6935788" y="5430838"/>
          <p14:tracePt t="142311" x="6919913" y="5414963"/>
          <p14:tracePt t="142319" x="6904038" y="5414963"/>
          <p14:tracePt t="142327" x="6904038" y="5407025"/>
          <p14:tracePt t="142335" x="6896100" y="5407025"/>
          <p14:tracePt t="142799" x="6888163" y="5407025"/>
          <p14:tracePt t="142807" x="6880225" y="5407025"/>
          <p14:tracePt t="142815" x="6872288" y="5407025"/>
          <p14:tracePt t="142831" x="6856413" y="5407025"/>
          <p14:tracePt t="142855" x="6848475" y="5407025"/>
          <p14:tracePt t="142871" x="6840538" y="5407025"/>
          <p14:tracePt t="168664" x="6832600" y="5407025"/>
          <p14:tracePt t="168671" x="6824663" y="5407025"/>
          <p14:tracePt t="168679" x="6824663" y="5399088"/>
          <p14:tracePt t="169063" x="6824663" y="5391150"/>
          <p14:tracePt t="169079" x="6824663" y="5383213"/>
          <p14:tracePt t="169111" x="6824663" y="5375275"/>
          <p14:tracePt t="169247" x="6832600" y="5375275"/>
          <p14:tracePt t="169254" x="6840538" y="5375275"/>
          <p14:tracePt t="169271" x="6848475" y="5383213"/>
          <p14:tracePt t="169279" x="6856413" y="5383213"/>
          <p14:tracePt t="169295" x="6856413" y="5391150"/>
          <p14:tracePt t="169303" x="6864350" y="5391150"/>
          <p14:tracePt t="169319" x="6864350" y="5399088"/>
          <p14:tracePt t="169327" x="6872288" y="5399088"/>
          <p14:tracePt t="169343" x="6888163" y="5399088"/>
          <p14:tracePt t="169351" x="6896100" y="5407025"/>
          <p14:tracePt t="169359" x="6904038" y="5407025"/>
          <p14:tracePt t="169367" x="6911975" y="5414963"/>
          <p14:tracePt t="169375" x="6919913" y="5414963"/>
          <p14:tracePt t="169383" x="6927850" y="5414963"/>
          <p14:tracePt t="169391" x="6935788" y="5422900"/>
          <p14:tracePt t="169399" x="6943725" y="5422900"/>
          <p14:tracePt t="169407" x="6951663" y="5430838"/>
          <p14:tracePt t="169415" x="6959600" y="5438775"/>
          <p14:tracePt t="169423" x="6975475" y="5446713"/>
          <p14:tracePt t="169431" x="6999288" y="5462588"/>
          <p14:tracePt t="169439" x="7023100" y="5470525"/>
          <p14:tracePt t="169447" x="7038975" y="5478463"/>
          <p14:tracePt t="169455" x="7062788" y="5486400"/>
          <p14:tracePt t="169463" x="7078663" y="5494338"/>
          <p14:tracePt t="169471" x="7102475" y="5494338"/>
          <p14:tracePt t="169479" x="7118350" y="5502275"/>
          <p14:tracePt t="169487" x="7135813" y="5510213"/>
          <p14:tracePt t="169495" x="7151688" y="5510213"/>
          <p14:tracePt t="169503" x="7167563" y="5518150"/>
          <p14:tracePt t="169511" x="7183438" y="5518150"/>
          <p14:tracePt t="169519" x="7207250" y="5518150"/>
          <p14:tracePt t="169527" x="7231063" y="5526088"/>
          <p14:tracePt t="169535" x="7246938" y="5526088"/>
          <p14:tracePt t="169543" x="7262813" y="5526088"/>
          <p14:tracePt t="169551" x="7278688" y="5526088"/>
          <p14:tracePt t="169559" x="7294563" y="5526088"/>
          <p14:tracePt t="169567" x="7302500" y="5526088"/>
          <p14:tracePt t="169575" x="7326313" y="5526088"/>
          <p14:tracePt t="169583" x="7334250" y="5534025"/>
          <p14:tracePt t="169591" x="7350125" y="5534025"/>
          <p14:tracePt t="169599" x="7366000" y="5534025"/>
          <p14:tracePt t="169607" x="7389813" y="5534025"/>
          <p14:tracePt t="169615" x="7413625" y="5534025"/>
          <p14:tracePt t="169623" x="7445375" y="5534025"/>
          <p14:tracePt t="169631" x="7477125" y="5534025"/>
          <p14:tracePt t="169639" x="7510463" y="5534025"/>
          <p14:tracePt t="169647" x="7558088" y="5534025"/>
          <p14:tracePt t="169655" x="7597775" y="5534025"/>
          <p14:tracePt t="169663" x="7653338" y="5534025"/>
          <p14:tracePt t="169671" x="7708900" y="5534025"/>
          <p14:tracePt t="169679" x="7772400" y="5534025"/>
          <p14:tracePt t="169687" x="7843838" y="5526088"/>
          <p14:tracePt t="169695" x="7924800" y="5510213"/>
          <p14:tracePt t="169703" x="8012113" y="5494338"/>
          <p14:tracePt t="169711" x="8099425" y="5478463"/>
          <p14:tracePt t="169719" x="8178800" y="5462588"/>
          <p14:tracePt t="169727" x="8267700" y="5446713"/>
          <p14:tracePt t="169735" x="8355013" y="5430838"/>
          <p14:tracePt t="169743" x="8442325" y="5399088"/>
          <p14:tracePt t="169751" x="8537575" y="5383213"/>
          <p14:tracePt t="169759" x="8626475" y="5351463"/>
          <p14:tracePt t="169767" x="8713788" y="5310188"/>
          <p14:tracePt t="169775" x="8809038" y="5278438"/>
          <p14:tracePt t="169783" x="8888413" y="5246688"/>
          <p14:tracePt t="169791" x="8977313" y="5199063"/>
          <p14:tracePt t="169799" x="9064625" y="51593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5625C72B-05CD-4FBA-9E5D-341D05DC83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명세서의 특성</a:t>
            </a: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BB34EA84-5326-4EC6-B080-59B8710B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AC866-09D5-4712-8DAF-2A588DA59244}" type="slidenum">
              <a:rPr lang="ko-KR" altLang="en-US" sz="1200">
                <a:solidFill>
                  <a:srgbClr val="89898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 dirty="0">
              <a:solidFill>
                <a:srgbClr val="89898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80C7F-D4F8-4931-B94D-FCB27F81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98" y="1046574"/>
            <a:ext cx="2919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소단위명세서의 역할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B6566F-A671-40DC-9840-7D474C23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0768"/>
            <a:ext cx="8542338" cy="276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명세서에서는 여러 계층의 사람들이 효과적으로 의사소통을 할 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있는 형태로 표현되어야 함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명세서를 작성하는 것은 시스템 분석가이지만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품질보증 담당자 등 다양한 사람들이 읽고 이해하고 검증할 수 있어야 함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설계와 구현사항에 대해 임의 결정은 금지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CD800E3-3E5F-4C07-8AF3-82302A12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541058"/>
            <a:ext cx="2919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소단위명세서의 특성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804B883-3365-46B7-A309-031B97DE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941168"/>
            <a:ext cx="7529513" cy="110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오직 최하위 단계의 처리만 기술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항상 간결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완전하여 의미에 모호함이 없어야 함</a:t>
            </a:r>
          </a:p>
        </p:txBody>
      </p:sp>
    </p:spTree>
    <p:extLst>
      <p:ext uri="{BB962C8B-B14F-4D97-AF65-F5344CB8AC3E}">
        <p14:creationId xmlns:p14="http://schemas.microsoft.com/office/powerpoint/2010/main" val="38196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79"/>
    </mc:Choice>
    <mc:Fallback xmlns="">
      <p:transition spd="slow" advTm="145379"/>
    </mc:Fallback>
  </mc:AlternateContent>
  <p:extLst>
    <p:ext uri="{3A86A75C-4F4B-4683-9AE1-C65F6400EC91}">
      <p14:laserTraceLst xmlns:p14="http://schemas.microsoft.com/office/powerpoint/2010/main">
        <p14:tracePtLst>
          <p14:tracePt t="35" x="3587750" y="2616200"/>
          <p14:tracePt t="765" x="3587750" y="2624138"/>
          <p14:tracePt t="789" x="3595688" y="2624138"/>
          <p14:tracePt t="805" x="3595688" y="2632075"/>
          <p14:tracePt t="837" x="3595688" y="2640013"/>
          <p14:tracePt t="845" x="3603625" y="2647950"/>
          <p14:tracePt t="861" x="3611563" y="2655888"/>
          <p14:tracePt t="877" x="3619500" y="2663825"/>
          <p14:tracePt t="884" x="3627438" y="2671763"/>
          <p14:tracePt t="893" x="3627438" y="2679700"/>
          <p14:tracePt t="909" x="3635375" y="2687638"/>
          <p14:tracePt t="925" x="3651250" y="2695575"/>
          <p14:tracePt t="940" x="3651250" y="2703513"/>
          <p14:tracePt t="949" x="3659188" y="2703513"/>
          <p14:tracePt t="989" x="3659188" y="2711450"/>
          <p14:tracePt t="1005" x="3667125" y="2711450"/>
          <p14:tracePt t="1157" x="3667125" y="2719388"/>
          <p14:tracePt t="1181" x="3667125" y="2727325"/>
          <p14:tracePt t="1188" x="3675063" y="2727325"/>
          <p14:tracePt t="1196" x="3675063" y="2735263"/>
          <p14:tracePt t="1205" x="3683000" y="2735263"/>
          <p14:tracePt t="1237" x="3683000" y="2743200"/>
          <p14:tracePt t="1317" x="3690938" y="2743200"/>
          <p14:tracePt t="1333" x="3690938" y="2751138"/>
          <p14:tracePt t="2069" x="3675063" y="2751138"/>
          <p14:tracePt t="2085" x="3659188" y="2751138"/>
          <p14:tracePt t="2093" x="3643313" y="2743200"/>
          <p14:tracePt t="2101" x="3635375" y="2735263"/>
          <p14:tracePt t="2109" x="3603625" y="2703513"/>
          <p14:tracePt t="2117" x="3579813" y="2687638"/>
          <p14:tracePt t="2125" x="3540125" y="2663825"/>
          <p14:tracePt t="2133" x="3524250" y="2632075"/>
          <p14:tracePt t="2141" x="3484563" y="2600325"/>
          <p14:tracePt t="2149" x="3459163" y="2566988"/>
          <p14:tracePt t="2157" x="3427413" y="2535238"/>
          <p14:tracePt t="2165" x="3403600" y="2511425"/>
          <p14:tracePt t="2172" x="3371850" y="2479675"/>
          <p14:tracePt t="2181" x="3348038" y="2447925"/>
          <p14:tracePt t="2189" x="3316288" y="2424113"/>
          <p14:tracePt t="2196" x="3300413" y="2400300"/>
          <p14:tracePt t="2205" x="3268663" y="2376488"/>
          <p14:tracePt t="2213" x="3244850" y="2352675"/>
          <p14:tracePt t="2221" x="3221038" y="2344738"/>
          <p14:tracePt t="2229" x="3197225" y="2320925"/>
          <p14:tracePt t="2237" x="3181350" y="2312988"/>
          <p14:tracePt t="2245" x="3157538" y="2289175"/>
          <p14:tracePt t="2253" x="3133725" y="2281238"/>
          <p14:tracePt t="2261" x="3117850" y="2273300"/>
          <p14:tracePt t="2269" x="3100388" y="2265363"/>
          <p14:tracePt t="2277" x="3084513" y="2257425"/>
          <p14:tracePt t="2285" x="3068638" y="2249488"/>
          <p14:tracePt t="2293" x="3052763" y="2241550"/>
          <p14:tracePt t="2301" x="3044825" y="2241550"/>
          <p14:tracePt t="2309" x="3028950" y="2233613"/>
          <p14:tracePt t="2317" x="3013075" y="2224088"/>
          <p14:tracePt t="2333" x="2997200" y="2224088"/>
          <p14:tracePt t="2341" x="2989263" y="2216150"/>
          <p14:tracePt t="2349" x="2981325" y="2216150"/>
          <p14:tracePt t="2365" x="2973388" y="2208213"/>
          <p14:tracePt t="2381" x="2965450" y="2208213"/>
          <p14:tracePt t="2389" x="2965450" y="2200275"/>
          <p14:tracePt t="2397" x="2949575" y="2200275"/>
          <p14:tracePt t="2421" x="2941638" y="2192338"/>
          <p14:tracePt t="2461" x="2933700" y="2192338"/>
          <p14:tracePt t="2468" x="2933700" y="2184400"/>
          <p14:tracePt t="2493" x="2925763" y="2176463"/>
          <p14:tracePt t="2773" x="2925763" y="2168525"/>
          <p14:tracePt t="3277" x="2917825" y="2168525"/>
          <p14:tracePt t="3293" x="2909888" y="2168525"/>
          <p14:tracePt t="3300" x="2901950" y="2152650"/>
          <p14:tracePt t="3308" x="2886075" y="2144713"/>
          <p14:tracePt t="3316" x="2878138" y="2128838"/>
          <p14:tracePt t="3324" x="2862263" y="2112963"/>
          <p14:tracePt t="3333" x="2862263" y="2081213"/>
          <p14:tracePt t="3340" x="2846388" y="2049463"/>
          <p14:tracePt t="3348" x="2830513" y="2009775"/>
          <p14:tracePt t="3356" x="2822575" y="1978025"/>
          <p14:tracePt t="3364" x="2806700" y="1946275"/>
          <p14:tracePt t="3372" x="2798763" y="1906588"/>
          <p14:tracePt t="3380" x="2790825" y="1881188"/>
          <p14:tracePt t="3389" x="2774950" y="1865313"/>
          <p14:tracePt t="3397" x="2759075" y="1841500"/>
          <p14:tracePt t="3405" x="2741613" y="1809750"/>
          <p14:tracePt t="3413" x="2741613" y="1801813"/>
          <p14:tracePt t="3765" x="2725738" y="1809750"/>
          <p14:tracePt t="3772" x="2725738" y="1817688"/>
          <p14:tracePt t="3780" x="2693988" y="1825625"/>
          <p14:tracePt t="3788" x="2678113" y="1825625"/>
          <p14:tracePt t="3796" x="2654300" y="1825625"/>
          <p14:tracePt t="3805" x="2622550" y="1825625"/>
          <p14:tracePt t="3812" x="2574925" y="1817688"/>
          <p14:tracePt t="3820" x="2559050" y="1817688"/>
          <p14:tracePt t="3828" x="2543175" y="1817688"/>
          <p14:tracePt t="3837" x="2519363" y="1817688"/>
          <p14:tracePt t="3845" x="2479675" y="1817688"/>
          <p14:tracePt t="3852" x="2447925" y="1817688"/>
          <p14:tracePt t="3860" x="2400300" y="1801813"/>
          <p14:tracePt t="3868" x="2366963" y="1793875"/>
          <p14:tracePt t="3877" x="2311400" y="1770063"/>
          <p14:tracePt t="3885" x="2271713" y="1754188"/>
          <p14:tracePt t="3893" x="2224088" y="1738313"/>
          <p14:tracePt t="3905" x="2192338" y="1722438"/>
          <p14:tracePt t="3908" x="2152650" y="1706563"/>
          <p14:tracePt t="3917" x="2136775" y="1698625"/>
          <p14:tracePt t="3925" x="2120900" y="1698625"/>
          <p14:tracePt t="3933" x="2105025" y="1690688"/>
          <p14:tracePt t="3940" x="2089150" y="1682750"/>
          <p14:tracePt t="3949" x="2081213" y="1682750"/>
          <p14:tracePt t="3956" x="2081213" y="1674813"/>
          <p14:tracePt t="3989" x="2081213" y="1666875"/>
          <p14:tracePt t="3997" x="2081213" y="1658938"/>
          <p14:tracePt t="4021" x="2081213" y="1651000"/>
          <p14:tracePt t="4037" x="2081213" y="1643063"/>
          <p14:tracePt t="4045" x="2089150" y="1643063"/>
          <p14:tracePt t="4053" x="2097088" y="1635125"/>
          <p14:tracePt t="4061" x="2097088" y="1627188"/>
          <p14:tracePt t="4069" x="2105025" y="1627188"/>
          <p14:tracePt t="4077" x="2105025" y="1619250"/>
          <p14:tracePt t="4085" x="2112963" y="1619250"/>
          <p14:tracePt t="4093" x="2112963" y="1611313"/>
          <p14:tracePt t="4101" x="2112963" y="1603375"/>
          <p14:tracePt t="4109" x="2128838" y="1603375"/>
          <p14:tracePt t="4117" x="2128838" y="1595438"/>
          <p14:tracePt t="4124" x="2144713" y="1587500"/>
          <p14:tracePt t="4133" x="2152650" y="1587500"/>
          <p14:tracePt t="4141" x="2168525" y="1579563"/>
          <p14:tracePt t="4148" x="2176463" y="1571625"/>
          <p14:tracePt t="4157" x="2200275" y="1571625"/>
          <p14:tracePt t="4165" x="2216150" y="1563688"/>
          <p14:tracePt t="4172" x="2239963" y="1563688"/>
          <p14:tracePt t="4181" x="2263775" y="1555750"/>
          <p14:tracePt t="4189" x="2295525" y="1547813"/>
          <p14:tracePt t="4196" x="2319338" y="1547813"/>
          <p14:tracePt t="4205" x="2351088" y="1538288"/>
          <p14:tracePt t="4213" x="2374900" y="1538288"/>
          <p14:tracePt t="4221" x="2416175" y="1530350"/>
          <p14:tracePt t="4229" x="2439988" y="1530350"/>
          <p14:tracePt t="4237" x="2463800" y="1522413"/>
          <p14:tracePt t="4245" x="2495550" y="1522413"/>
          <p14:tracePt t="4253" x="2527300" y="1522413"/>
          <p14:tracePt t="4261" x="2574925" y="1514475"/>
          <p14:tracePt t="4269" x="2598738" y="1514475"/>
          <p14:tracePt t="4277" x="2638425" y="1514475"/>
          <p14:tracePt t="4285" x="2670175" y="1506538"/>
          <p14:tracePt t="4293" x="2717800" y="1506538"/>
          <p14:tracePt t="4301" x="2751138" y="1506538"/>
          <p14:tracePt t="4308" x="2782888" y="1506538"/>
          <p14:tracePt t="4317" x="2814638" y="1506538"/>
          <p14:tracePt t="4324" x="2846388" y="1506538"/>
          <p14:tracePt t="4333" x="2878138" y="1506538"/>
          <p14:tracePt t="4341" x="2901950" y="1498600"/>
          <p14:tracePt t="4348" x="2925763" y="1498600"/>
          <p14:tracePt t="4357" x="2941638" y="1498600"/>
          <p14:tracePt t="4365" x="2965450" y="1498600"/>
          <p14:tracePt t="4373" x="2973388" y="1498600"/>
          <p14:tracePt t="4381" x="2981325" y="1498600"/>
          <p14:tracePt t="4389" x="2989263" y="1498600"/>
          <p14:tracePt t="4525" x="2997200" y="1498600"/>
          <p14:tracePt t="4557" x="3005138" y="1498600"/>
          <p14:tracePt t="4565" x="3013075" y="1498600"/>
          <p14:tracePt t="4581" x="3021013" y="1498600"/>
          <p14:tracePt t="4597" x="3028950" y="1498600"/>
          <p14:tracePt t="4605" x="3036888" y="1498600"/>
          <p14:tracePt t="4613" x="3044825" y="1498600"/>
          <p14:tracePt t="4629" x="3060700" y="1498600"/>
          <p14:tracePt t="4645" x="3068638" y="1498600"/>
          <p14:tracePt t="4653" x="3076575" y="1498600"/>
          <p14:tracePt t="4661" x="3084513" y="1498600"/>
          <p14:tracePt t="4669" x="3092450" y="1498600"/>
          <p14:tracePt t="4677" x="3117850" y="1498600"/>
          <p14:tracePt t="4684" x="3125788" y="1498600"/>
          <p14:tracePt t="4693" x="3133725" y="1498600"/>
          <p14:tracePt t="4701" x="3141663" y="1498600"/>
          <p14:tracePt t="4708" x="3157538" y="1498600"/>
          <p14:tracePt t="4717" x="3165475" y="1498600"/>
          <p14:tracePt t="4724" x="3173413" y="1498600"/>
          <p14:tracePt t="4733" x="3181350" y="1498600"/>
          <p14:tracePt t="4749" x="3189288" y="1498600"/>
          <p14:tracePt t="4765" x="3197225" y="1498600"/>
          <p14:tracePt t="5309" x="3205163" y="1498600"/>
          <p14:tracePt t="5317" x="3213100" y="1498600"/>
          <p14:tracePt t="5325" x="3228975" y="1490663"/>
          <p14:tracePt t="5333" x="3244850" y="1482725"/>
          <p14:tracePt t="5341" x="3260725" y="1482725"/>
          <p14:tracePt t="5349" x="3276600" y="1474788"/>
          <p14:tracePt t="5357" x="3292475" y="1474788"/>
          <p14:tracePt t="5365" x="3308350" y="1466850"/>
          <p14:tracePt t="5372" x="3324225" y="1466850"/>
          <p14:tracePt t="5381" x="3332163" y="1466850"/>
          <p14:tracePt t="5389" x="3340100" y="1458913"/>
          <p14:tracePt t="5637" x="3340100" y="1450975"/>
          <p14:tracePt t="5813" x="3332163" y="1450975"/>
          <p14:tracePt t="5821" x="3324225" y="1450975"/>
          <p14:tracePt t="5837" x="3316288" y="1450975"/>
          <p14:tracePt t="5853" x="3308350" y="1450975"/>
          <p14:tracePt t="5884" x="3292475" y="1450975"/>
          <p14:tracePt t="5917" x="3284538" y="1450975"/>
          <p14:tracePt t="5941" x="3276600" y="1458913"/>
          <p14:tracePt t="5948" x="3268663" y="1458913"/>
          <p14:tracePt t="5973" x="3260725" y="1466850"/>
          <p14:tracePt t="6005" x="3252788" y="1466850"/>
          <p14:tracePt t="6021" x="3252788" y="1474788"/>
          <p14:tracePt t="9693" x="3244850" y="1474788"/>
          <p14:tracePt t="9701" x="3244850" y="1482725"/>
          <p14:tracePt t="9725" x="3236913" y="1490663"/>
          <p14:tracePt t="9877" x="3228975" y="1498600"/>
          <p14:tracePt t="9949" x="3228975" y="1506538"/>
          <p14:tracePt t="11093" x="3228975" y="1514475"/>
          <p14:tracePt t="11100" x="3228975" y="1522413"/>
          <p14:tracePt t="11157" x="3228975" y="1530350"/>
          <p14:tracePt t="11309" x="3221038" y="1530350"/>
          <p14:tracePt t="11325" x="3221038" y="1538288"/>
          <p14:tracePt t="12765" x="3221038" y="1547813"/>
          <p14:tracePt t="12772" x="3221038" y="1555750"/>
          <p14:tracePt t="13005" x="3221038" y="1563688"/>
          <p14:tracePt t="13021" x="3221038" y="1571625"/>
          <p14:tracePt t="15301" x="3221038" y="1587500"/>
          <p14:tracePt t="15309" x="3221038" y="1595438"/>
          <p14:tracePt t="15333" x="3221038" y="1603375"/>
          <p14:tracePt t="15381" x="3213100" y="1611313"/>
          <p14:tracePt t="20901" x="3213100" y="1619250"/>
          <p14:tracePt t="20908" x="3221038" y="1627188"/>
          <p14:tracePt t="20917" x="3228975" y="1651000"/>
          <p14:tracePt t="20924" x="3244850" y="1674813"/>
          <p14:tracePt t="20932" x="3260725" y="1698625"/>
          <p14:tracePt t="20940" x="3284538" y="1738313"/>
          <p14:tracePt t="20948" x="3308350" y="1770063"/>
          <p14:tracePt t="20956" x="3332163" y="1801813"/>
          <p14:tracePt t="20964" x="3355975" y="1833563"/>
          <p14:tracePt t="20972" x="3379788" y="1857375"/>
          <p14:tracePt t="20981" x="3379788" y="1873250"/>
          <p14:tracePt t="20989" x="3387725" y="1881188"/>
          <p14:tracePt t="20996" x="3387725" y="1890713"/>
          <p14:tracePt t="21013" x="3395663" y="1890713"/>
          <p14:tracePt t="21020" x="3403600" y="1890713"/>
          <p14:tracePt t="21028" x="3411538" y="1890713"/>
          <p14:tracePt t="21037" x="3435350" y="1890713"/>
          <p14:tracePt t="21044" x="3451225" y="1890713"/>
          <p14:tracePt t="21052" x="3459163" y="1890713"/>
          <p14:tracePt t="21061" x="3467100" y="1914525"/>
          <p14:tracePt t="21333" x="3427413" y="1930400"/>
          <p14:tracePt t="21340" x="3363913" y="1962150"/>
          <p14:tracePt t="21348" x="3300413" y="1962150"/>
          <p14:tracePt t="21356" x="3236913" y="1993900"/>
          <p14:tracePt t="21365" x="3165475" y="2001838"/>
          <p14:tracePt t="21372" x="3100388" y="2009775"/>
          <p14:tracePt t="21382" x="3036888" y="2033588"/>
          <p14:tracePt t="21388" x="2981325" y="2033588"/>
          <p14:tracePt t="21397" x="2925763" y="2033588"/>
          <p14:tracePt t="21404" x="2894013" y="2041525"/>
          <p14:tracePt t="21413" x="2854325" y="2041525"/>
          <p14:tracePt t="21421" x="2814638" y="2049463"/>
          <p14:tracePt t="21429" x="2782888" y="2049463"/>
          <p14:tracePt t="21437" x="2759075" y="2057400"/>
          <p14:tracePt t="21444" x="2733675" y="2057400"/>
          <p14:tracePt t="21453" x="2709863" y="2065338"/>
          <p14:tracePt t="21461" x="2686050" y="2073275"/>
          <p14:tracePt t="21469" x="2654300" y="2073275"/>
          <p14:tracePt t="21477" x="2614613" y="2081213"/>
          <p14:tracePt t="21485" x="2590800" y="2081213"/>
          <p14:tracePt t="21492" x="2559050" y="2089150"/>
          <p14:tracePt t="21500" x="2535238" y="2089150"/>
          <p14:tracePt t="21508" x="2519363" y="2097088"/>
          <p14:tracePt t="21517" x="2511425" y="2097088"/>
          <p14:tracePt t="21524" x="2495550" y="2097088"/>
          <p14:tracePt t="21532" x="2487613" y="2097088"/>
          <p14:tracePt t="21540" x="2479675" y="2097088"/>
          <p14:tracePt t="21548" x="2471738" y="2097088"/>
          <p14:tracePt t="21573" x="2463800" y="2097088"/>
          <p14:tracePt t="21588" x="2463800" y="2089150"/>
          <p14:tracePt t="21597" x="2463800" y="2081213"/>
          <p14:tracePt t="21613" x="2471738" y="2065338"/>
          <p14:tracePt t="21620" x="2479675" y="2065338"/>
          <p14:tracePt t="21628" x="2479675" y="2041525"/>
          <p14:tracePt t="21637" x="2487613" y="2033588"/>
          <p14:tracePt t="21644" x="2495550" y="2009775"/>
          <p14:tracePt t="21653" x="2495550" y="2001838"/>
          <p14:tracePt t="21877" x="2487613" y="2009775"/>
          <p14:tracePt t="21884" x="2479675" y="2017713"/>
          <p14:tracePt t="21892" x="2471738" y="2025650"/>
          <p14:tracePt t="21901" x="2455863" y="2025650"/>
          <p14:tracePt t="21908" x="2439988" y="2049463"/>
          <p14:tracePt t="21916" x="2432050" y="2057400"/>
          <p14:tracePt t="21925" x="2432050" y="2065338"/>
          <p14:tracePt t="21933" x="2408238" y="2065338"/>
          <p14:tracePt t="21940" x="2392363" y="2065338"/>
          <p14:tracePt t="21948" x="2374900" y="2065338"/>
          <p14:tracePt t="21956" x="2351088" y="2057400"/>
          <p14:tracePt t="21965" x="2327275" y="2057400"/>
          <p14:tracePt t="21972" x="2303463" y="2049463"/>
          <p14:tracePt t="21981" x="2287588" y="2049463"/>
          <p14:tracePt t="21988" x="2263775" y="2049463"/>
          <p14:tracePt t="21997" x="2247900" y="2049463"/>
          <p14:tracePt t="22004" x="2232025" y="2057400"/>
          <p14:tracePt t="22021" x="2216150" y="2057400"/>
          <p14:tracePt t="22028" x="2216150" y="2065338"/>
          <p14:tracePt t="22053" x="2208213" y="2065338"/>
          <p14:tracePt t="22117" x="2208213" y="2073275"/>
          <p14:tracePt t="22124" x="2224088" y="2073275"/>
          <p14:tracePt t="22140" x="2232025" y="2073275"/>
          <p14:tracePt t="22157" x="2247900" y="2073275"/>
          <p14:tracePt t="22164" x="2255838" y="2073275"/>
          <p14:tracePt t="22173" x="2263775" y="2065338"/>
          <p14:tracePt t="22180" x="2287588" y="2065338"/>
          <p14:tracePt t="22188" x="2303463" y="2057400"/>
          <p14:tracePt t="22196" x="2343150" y="2057400"/>
          <p14:tracePt t="22204" x="2374900" y="2057400"/>
          <p14:tracePt t="22213" x="2416175" y="2057400"/>
          <p14:tracePt t="22221" x="2471738" y="2057400"/>
          <p14:tracePt t="22229" x="2511425" y="2057400"/>
          <p14:tracePt t="22237" x="2582863" y="2057400"/>
          <p14:tracePt t="22244" x="2630488" y="2057400"/>
          <p14:tracePt t="22253" x="2693988" y="2057400"/>
          <p14:tracePt t="22260" x="2759075" y="2057400"/>
          <p14:tracePt t="22269" x="2838450" y="2057400"/>
          <p14:tracePt t="22276" x="2909888" y="2057400"/>
          <p14:tracePt t="22284" x="2997200" y="2057400"/>
          <p14:tracePt t="22293" x="3092450" y="2057400"/>
          <p14:tracePt t="22301" x="3189288" y="2065338"/>
          <p14:tracePt t="22308" x="3284538" y="2081213"/>
          <p14:tracePt t="22317" x="3387725" y="2081213"/>
          <p14:tracePt t="22324" x="3500438" y="2081213"/>
          <p14:tracePt t="22333" x="3611563" y="2081213"/>
          <p14:tracePt t="22340" x="3722688" y="2089150"/>
          <p14:tracePt t="22349" x="3851275" y="2089150"/>
          <p14:tracePt t="22357" x="3970338" y="2089150"/>
          <p14:tracePt t="22365" x="4073525" y="2097088"/>
          <p14:tracePt t="22373" x="4200525" y="2097088"/>
          <p14:tracePt t="22380" x="4313238" y="2097088"/>
          <p14:tracePt t="22388" x="4424363" y="2097088"/>
          <p14:tracePt t="22396" x="4543425" y="2097088"/>
          <p14:tracePt t="22404" x="4656138" y="2097088"/>
          <p14:tracePt t="22413" x="4759325" y="2097088"/>
          <p14:tracePt t="22421" x="4878388" y="2097088"/>
          <p14:tracePt t="22428" x="4983163" y="2105025"/>
          <p14:tracePt t="22437" x="5094288" y="2105025"/>
          <p14:tracePt t="22444" x="5197475" y="2105025"/>
          <p14:tracePt t="22452" x="5292725" y="2112963"/>
          <p14:tracePt t="22460" x="5373688" y="2120900"/>
          <p14:tracePt t="22469" x="5468938" y="2120900"/>
          <p14:tracePt t="22477" x="5556250" y="2120900"/>
          <p14:tracePt t="22485" x="5643563" y="2120900"/>
          <p14:tracePt t="22492" x="5716588" y="2128838"/>
          <p14:tracePt t="22500" x="5780088" y="2128838"/>
          <p14:tracePt t="22508" x="5843588" y="2128838"/>
          <p14:tracePt t="22517" x="5907088" y="2136775"/>
          <p14:tracePt t="22525" x="5970588" y="2144713"/>
          <p14:tracePt t="22533" x="6051550" y="2144713"/>
          <p14:tracePt t="22540" x="6107113" y="2152650"/>
          <p14:tracePt t="22548" x="6170613" y="2152650"/>
          <p14:tracePt t="22556" x="6226175" y="2160588"/>
          <p14:tracePt t="22564" x="6273800" y="2160588"/>
          <p14:tracePt t="22573" x="6329363" y="2160588"/>
          <p14:tracePt t="22581" x="6369050" y="2160588"/>
          <p14:tracePt t="22588" x="6418263" y="2160588"/>
          <p14:tracePt t="22596" x="6457950" y="2160588"/>
          <p14:tracePt t="22604" x="6489700" y="2160588"/>
          <p14:tracePt t="22612" x="6537325" y="2160588"/>
          <p14:tracePt t="22621" x="6569075" y="2168525"/>
          <p14:tracePt t="22629" x="6600825" y="2168525"/>
          <p14:tracePt t="22637" x="6648450" y="2168525"/>
          <p14:tracePt t="22644" x="6680200" y="2168525"/>
          <p14:tracePt t="22653" x="6711950" y="2168525"/>
          <p14:tracePt t="22660" x="6759575" y="2176463"/>
          <p14:tracePt t="22668" x="6792913" y="2176463"/>
          <p14:tracePt t="22677" x="6832600" y="2176463"/>
          <p14:tracePt t="22684" x="6872288" y="2184400"/>
          <p14:tracePt t="22692" x="6896100" y="2184400"/>
          <p14:tracePt t="22700" x="6919913" y="2184400"/>
          <p14:tracePt t="22708" x="6943725" y="2184400"/>
          <p14:tracePt t="22716" x="6967538" y="2184400"/>
          <p14:tracePt t="22724" x="6999288" y="2184400"/>
          <p14:tracePt t="22732" x="7023100" y="2184400"/>
          <p14:tracePt t="22741" x="7046913" y="2184400"/>
          <p14:tracePt t="22748" x="7070725" y="2184400"/>
          <p14:tracePt t="22756" x="7094538" y="2184400"/>
          <p14:tracePt t="22764" x="7118350" y="2184400"/>
          <p14:tracePt t="22772" x="7143750" y="2184400"/>
          <p14:tracePt t="22780" x="7159625" y="2184400"/>
          <p14:tracePt t="22788" x="7175500" y="2184400"/>
          <p14:tracePt t="22797" x="7199313" y="2184400"/>
          <p14:tracePt t="22805" x="7207250" y="2184400"/>
          <p14:tracePt t="22813" x="7223125" y="2176463"/>
          <p14:tracePt t="22821" x="7231063" y="2176463"/>
          <p14:tracePt t="22837" x="7239000" y="2176463"/>
          <p14:tracePt t="23261" x="7223125" y="2176463"/>
          <p14:tracePt t="23285" x="7215188" y="2176463"/>
          <p14:tracePt t="23317" x="7207250" y="2176463"/>
          <p14:tracePt t="23324" x="7199313" y="2184400"/>
          <p14:tracePt t="23340" x="7191375" y="2184400"/>
          <p14:tracePt t="23357" x="7175500" y="2184400"/>
          <p14:tracePt t="23372" x="7167563" y="2192338"/>
          <p14:tracePt t="23381" x="7151688" y="2192338"/>
          <p14:tracePt t="23388" x="7143750" y="2192338"/>
          <p14:tracePt t="23397" x="7118350" y="2192338"/>
          <p14:tracePt t="23404" x="7086600" y="2192338"/>
          <p14:tracePt t="23413" x="7062788" y="2200275"/>
          <p14:tracePt t="23421" x="7023100" y="2200275"/>
          <p14:tracePt t="23429" x="6983413" y="2200275"/>
          <p14:tracePt t="23438" x="6951663" y="2208213"/>
          <p14:tracePt t="23444" x="6896100" y="2208213"/>
          <p14:tracePt t="23453" x="6864350" y="2208213"/>
          <p14:tracePt t="23460" x="6824663" y="2208213"/>
          <p14:tracePt t="23468" x="6769100" y="2208213"/>
          <p14:tracePt t="23477" x="6719888" y="2216150"/>
          <p14:tracePt t="23485" x="6664325" y="2224088"/>
          <p14:tracePt t="23492" x="6616700" y="2233613"/>
          <p14:tracePt t="23501" x="6569075" y="2241550"/>
          <p14:tracePt t="23509" x="6513513" y="2249488"/>
          <p14:tracePt t="23517" x="6457950" y="2257425"/>
          <p14:tracePt t="23524" x="6384925" y="2257425"/>
          <p14:tracePt t="23533" x="6297613" y="2265363"/>
          <p14:tracePt t="23540" x="6218238" y="2265363"/>
          <p14:tracePt t="23549" x="6122988" y="2265363"/>
          <p14:tracePt t="23557" x="6010275" y="2265363"/>
          <p14:tracePt t="23565" x="5915025" y="2265363"/>
          <p14:tracePt t="23572" x="5811838" y="2265363"/>
          <p14:tracePt t="23580" x="5716588" y="2265363"/>
          <p14:tracePt t="23588" x="5611813" y="2265363"/>
          <p14:tracePt t="23597" x="5516563" y="2273300"/>
          <p14:tracePt t="23605" x="5421313" y="2273300"/>
          <p14:tracePt t="23612" x="5334000" y="2273300"/>
          <p14:tracePt t="23621" x="5237163" y="2265363"/>
          <p14:tracePt t="23629" x="5157788" y="2265363"/>
          <p14:tracePt t="23637" x="5070475" y="2265363"/>
          <p14:tracePt t="23645" x="4975225" y="2265363"/>
          <p14:tracePt t="23653" x="4894263" y="2265363"/>
          <p14:tracePt t="23661" x="4799013" y="2265363"/>
          <p14:tracePt t="23669" x="4711700" y="2265363"/>
          <p14:tracePt t="23677" x="4624388" y="2265363"/>
          <p14:tracePt t="23685" x="4551363" y="2265363"/>
          <p14:tracePt t="23693" x="4479925" y="2265363"/>
          <p14:tracePt t="23700" x="4416425" y="2265363"/>
          <p14:tracePt t="23708" x="4360863" y="2265363"/>
          <p14:tracePt t="23717" x="4305300" y="2265363"/>
          <p14:tracePt t="23724" x="4257675" y="2281238"/>
          <p14:tracePt t="23733" x="4200525" y="2289175"/>
          <p14:tracePt t="23740" x="4176713" y="2297113"/>
          <p14:tracePt t="23748" x="4152900" y="2305050"/>
          <p14:tracePt t="23756" x="4137025" y="2305050"/>
          <p14:tracePt t="23764" x="4113213" y="2312988"/>
          <p14:tracePt t="23772" x="4097338" y="2312988"/>
          <p14:tracePt t="23780" x="4089400" y="2312988"/>
          <p14:tracePt t="23797" x="4081463" y="2312988"/>
          <p14:tracePt t="24285" x="4081463" y="2305050"/>
          <p14:tracePt t="25741" x="4081463" y="2297113"/>
          <p14:tracePt t="27733" x="4081463" y="2289175"/>
          <p14:tracePt t="27749" x="4081463" y="2281238"/>
          <p14:tracePt t="27756" x="4089400" y="2281238"/>
          <p14:tracePt t="27773" x="4089400" y="2273300"/>
          <p14:tracePt t="27925" x="4089400" y="2265363"/>
          <p14:tracePt t="27949" x="4089400" y="2257425"/>
          <p14:tracePt t="27956" x="4089400" y="2249488"/>
          <p14:tracePt t="29509" x="4089400" y="2241550"/>
          <p14:tracePt t="29524" x="4089400" y="2233613"/>
          <p14:tracePt t="29540" x="4081463" y="2224088"/>
          <p14:tracePt t="29548" x="4081463" y="2216150"/>
          <p14:tracePt t="31229" x="4065588" y="2216150"/>
          <p14:tracePt t="32181" x="4057650" y="2208213"/>
          <p14:tracePt t="32188" x="4057650" y="2200275"/>
          <p14:tracePt t="32196" x="4057650" y="2192338"/>
          <p14:tracePt t="32204" x="4049713" y="2192338"/>
          <p14:tracePt t="36748" x="4049713" y="2200275"/>
          <p14:tracePt t="36765" x="4049713" y="2208213"/>
          <p14:tracePt t="36789" x="4049713" y="2216150"/>
          <p14:tracePt t="37444" x="4057650" y="2216150"/>
          <p14:tracePt t="37461" x="4065588" y="2216150"/>
          <p14:tracePt t="37485" x="4073525" y="2216150"/>
          <p14:tracePt t="37492" x="4081463" y="2216150"/>
          <p14:tracePt t="37516" x="4089400" y="2208213"/>
          <p14:tracePt t="37533" x="4105275" y="2208213"/>
          <p14:tracePt t="37549" x="4105275" y="2200275"/>
          <p14:tracePt t="37556" x="4113213" y="2200275"/>
          <p14:tracePt t="37564" x="4121150" y="2200275"/>
          <p14:tracePt t="37580" x="4129088" y="2200275"/>
          <p14:tracePt t="37588" x="4137025" y="2200275"/>
          <p14:tracePt t="37604" x="4144963" y="2200275"/>
          <p14:tracePt t="37637" x="4152900" y="2200275"/>
          <p14:tracePt t="69773" x="4152900" y="2216150"/>
          <p14:tracePt t="69780" x="4144963" y="2241550"/>
          <p14:tracePt t="69788" x="4144963" y="2249488"/>
          <p14:tracePt t="69796" x="4144963" y="2257425"/>
          <p14:tracePt t="70180" x="4113213" y="2257425"/>
          <p14:tracePt t="70188" x="4017963" y="2289175"/>
          <p14:tracePt t="70196" x="3794125" y="2368550"/>
          <p14:tracePt t="70204" x="3419475" y="2527300"/>
          <p14:tracePt t="70212" x="3109913" y="2624138"/>
          <p14:tracePt t="70220" x="2846388" y="2711450"/>
          <p14:tracePt t="70228" x="2590800" y="2774950"/>
          <p14:tracePt t="70236" x="2319338" y="2806700"/>
          <p14:tracePt t="70244" x="2041525" y="2806700"/>
          <p14:tracePt t="70252" x="1754188" y="2695575"/>
          <p14:tracePt t="70260" x="1514475" y="2511425"/>
          <p14:tracePt t="70269" x="1308100" y="2249488"/>
          <p14:tracePt t="70276" x="1123950" y="1906588"/>
          <p14:tracePt t="70284" x="1004888" y="1619250"/>
          <p14:tracePt t="70292" x="989013" y="1530350"/>
          <p14:tracePt t="70693" x="981075" y="1530350"/>
          <p14:tracePt t="70700" x="941388" y="1698625"/>
          <p14:tracePt t="70708" x="860425" y="1922463"/>
          <p14:tracePt t="70716" x="757238" y="2241550"/>
          <p14:tracePt t="70724" x="477838" y="2424113"/>
          <p14:tracePt t="70732" x="247650" y="2543175"/>
          <p14:tracePt t="70740" x="239713" y="2551113"/>
          <p14:tracePt t="70748" x="231775" y="2551113"/>
          <p14:tracePt t="70772" x="231775" y="2559050"/>
          <p14:tracePt t="70780" x="231775" y="2584450"/>
          <p14:tracePt t="70788" x="215900" y="2640013"/>
          <p14:tracePt t="70796" x="200025" y="2727325"/>
          <p14:tracePt t="70804" x="184150" y="2790825"/>
          <p14:tracePt t="70812" x="166688" y="2846388"/>
          <p14:tracePt t="70820" x="158750" y="2901950"/>
          <p14:tracePt t="70828" x="150813" y="2927350"/>
          <p14:tracePt t="70836" x="142875" y="2951163"/>
          <p14:tracePt t="70844" x="142875" y="2982913"/>
          <p14:tracePt t="70852" x="142875" y="3014663"/>
          <p14:tracePt t="70860" x="158750" y="3054350"/>
          <p14:tracePt t="70869" x="174625" y="3094038"/>
          <p14:tracePt t="70876" x="200025" y="3133725"/>
          <p14:tracePt t="70884" x="231775" y="3181350"/>
          <p14:tracePt t="70892" x="239713" y="3213100"/>
          <p14:tracePt t="70900" x="271463" y="3270250"/>
          <p14:tracePt t="70908" x="311150" y="3294063"/>
          <p14:tracePt t="70916" x="342900" y="3317875"/>
          <p14:tracePt t="70924" x="366713" y="3333750"/>
          <p14:tracePt t="70932" x="398463" y="3333750"/>
          <p14:tracePt t="70940" x="422275" y="3333750"/>
          <p14:tracePt t="70948" x="454025" y="3333750"/>
          <p14:tracePt t="70956" x="493713" y="3325813"/>
          <p14:tracePt t="70964" x="541338" y="3302000"/>
          <p14:tracePt t="70972" x="622300" y="3270250"/>
          <p14:tracePt t="70980" x="693738" y="3236913"/>
          <p14:tracePt t="70988" x="781050" y="3205163"/>
          <p14:tracePt t="70996" x="884238" y="3181350"/>
          <p14:tracePt t="71004" x="965200" y="3149600"/>
          <p14:tracePt t="71012" x="1052513" y="3125788"/>
          <p14:tracePt t="71020" x="1155700" y="3109913"/>
          <p14:tracePt t="71028" x="1227138" y="3094038"/>
          <p14:tracePt t="71036" x="1292225" y="3078163"/>
          <p14:tracePt t="71044" x="1347788" y="3062288"/>
          <p14:tracePt t="71052" x="1427163" y="3046413"/>
          <p14:tracePt t="71060" x="1474788" y="3030538"/>
          <p14:tracePt t="71069" x="1530350" y="3022600"/>
          <p14:tracePt t="71076" x="1585913" y="3006725"/>
          <p14:tracePt t="71084" x="1641475" y="2998788"/>
          <p14:tracePt t="71092" x="1706563" y="2998788"/>
          <p14:tracePt t="71100" x="1754188" y="2990850"/>
          <p14:tracePt t="71119" x="1857375" y="2982913"/>
          <p14:tracePt t="71124" x="1897063" y="2982913"/>
          <p14:tracePt t="71132" x="1928813" y="2974975"/>
          <p14:tracePt t="71140" x="1944688" y="2974975"/>
          <p14:tracePt t="71149" x="1960563" y="2974975"/>
          <p14:tracePt t="71156" x="1968500" y="2974975"/>
          <p14:tracePt t="71180" x="1976438" y="2974975"/>
          <p14:tracePt t="71980" x="1984375" y="2974975"/>
          <p14:tracePt t="71988" x="2008188" y="2982913"/>
          <p14:tracePt t="71996" x="2017713" y="2990850"/>
          <p14:tracePt t="72061" x="2152650" y="3022600"/>
          <p14:tracePt t="72068" x="2176463" y="3022600"/>
          <p14:tracePt t="72076" x="2200275" y="3030538"/>
          <p14:tracePt t="72084" x="2232025" y="3038475"/>
          <p14:tracePt t="72092" x="2263775" y="3038475"/>
          <p14:tracePt t="72100" x="2303463" y="3046413"/>
          <p14:tracePt t="72108" x="2335213" y="3054350"/>
          <p14:tracePt t="72116" x="2374900" y="3062288"/>
          <p14:tracePt t="72124" x="2439988" y="3078163"/>
          <p14:tracePt t="72132" x="2487613" y="3086100"/>
          <p14:tracePt t="72140" x="2535238" y="3101975"/>
          <p14:tracePt t="72148" x="2590800" y="3109913"/>
          <p14:tracePt t="72156" x="2654300" y="3125788"/>
          <p14:tracePt t="72164" x="2709863" y="3133725"/>
          <p14:tracePt t="72172" x="2790825" y="3149600"/>
          <p14:tracePt t="72180" x="2846388" y="3165475"/>
          <p14:tracePt t="72188" x="2933700" y="3189288"/>
          <p14:tracePt t="72196" x="3005138" y="3197225"/>
          <p14:tracePt t="72204" x="3084513" y="3213100"/>
          <p14:tracePt t="72212" x="3157538" y="3228975"/>
          <p14:tracePt t="72220" x="3244850" y="3244850"/>
          <p14:tracePt t="72228" x="3332163" y="3252788"/>
          <p14:tracePt t="72236" x="3427413" y="3270250"/>
          <p14:tracePt t="72244" x="3532188" y="3278188"/>
          <p14:tracePt t="72252" x="3619500" y="3294063"/>
          <p14:tracePt t="72260" x="3714750" y="3302000"/>
          <p14:tracePt t="72270" x="3817938" y="3309938"/>
          <p14:tracePt t="72276" x="3930650" y="3309938"/>
          <p14:tracePt t="72285" x="4033838" y="3309938"/>
          <p14:tracePt t="72292" x="4113213" y="3309938"/>
          <p14:tracePt t="72300" x="4200525" y="3309938"/>
          <p14:tracePt t="72308" x="4289425" y="3309938"/>
          <p14:tracePt t="72316" x="4368800" y="3309938"/>
          <p14:tracePt t="72324" x="4456113" y="3309938"/>
          <p14:tracePt t="72332" x="4511675" y="3309938"/>
          <p14:tracePt t="72340" x="4584700" y="3309938"/>
          <p14:tracePt t="72348" x="4640263" y="3309938"/>
          <p14:tracePt t="72356" x="4695825" y="3309938"/>
          <p14:tracePt t="72364" x="4735513" y="3309938"/>
          <p14:tracePt t="72372" x="4759325" y="3309938"/>
          <p14:tracePt t="72380" x="4783138" y="3309938"/>
          <p14:tracePt t="72388" x="4799013" y="3309938"/>
          <p14:tracePt t="72397" x="4806950" y="3309938"/>
          <p14:tracePt t="72508" x="4814888" y="3309938"/>
          <p14:tracePt t="72516" x="4822825" y="3302000"/>
          <p14:tracePt t="72524" x="4830763" y="3302000"/>
          <p14:tracePt t="72532" x="4830763" y="3294063"/>
          <p14:tracePt t="72540" x="4846638" y="3294063"/>
          <p14:tracePt t="72548" x="4854575" y="3286125"/>
          <p14:tracePt t="72556" x="4862513" y="3286125"/>
          <p14:tracePt t="72564" x="4878388" y="3278188"/>
          <p14:tracePt t="72572" x="4902200" y="3270250"/>
          <p14:tracePt t="72580" x="4918075" y="3262313"/>
          <p14:tracePt t="72588" x="4943475" y="3262313"/>
          <p14:tracePt t="72596" x="4959350" y="3244850"/>
          <p14:tracePt t="72604" x="4991100" y="3236913"/>
          <p14:tracePt t="72612" x="5014913" y="3236913"/>
          <p14:tracePt t="72620" x="5038725" y="3228975"/>
          <p14:tracePt t="72628" x="5078413" y="3221038"/>
          <p14:tracePt t="72636" x="5102225" y="3221038"/>
          <p14:tracePt t="72645" x="5126038" y="3213100"/>
          <p14:tracePt t="72652" x="5149850" y="3205163"/>
          <p14:tracePt t="72661" x="5165725" y="3205163"/>
          <p14:tracePt t="72669" x="5181600" y="3205163"/>
          <p14:tracePt t="72676" x="5197475" y="3189288"/>
          <p14:tracePt t="72684" x="5221288" y="3189288"/>
          <p14:tracePt t="72693" x="5245100" y="3189288"/>
          <p14:tracePt t="72700" x="5268913" y="3181350"/>
          <p14:tracePt t="72708" x="5292725" y="3181350"/>
          <p14:tracePt t="72716" x="5300663" y="3181350"/>
          <p14:tracePt t="72724" x="5326063" y="3181350"/>
          <p14:tracePt t="72732" x="5334000" y="3181350"/>
          <p14:tracePt t="72740" x="5349875" y="3181350"/>
          <p14:tracePt t="72748" x="5357813" y="3181350"/>
          <p14:tracePt t="72756" x="5357813" y="3173413"/>
          <p14:tracePt t="72885" x="5365750" y="3173413"/>
          <p14:tracePt t="73005" x="5365750" y="3165475"/>
          <p14:tracePt t="73012" x="5365750" y="3157538"/>
          <p14:tracePt t="73084" x="5365750" y="3149600"/>
          <p14:tracePt t="73092" x="5365750" y="3133725"/>
          <p14:tracePt t="73740" x="5365750" y="3125788"/>
          <p14:tracePt t="73748" x="5365750" y="3109913"/>
          <p14:tracePt t="73756" x="5365750" y="3101975"/>
          <p14:tracePt t="73764" x="5365750" y="3094038"/>
          <p14:tracePt t="73844" x="5365750" y="3086100"/>
          <p14:tracePt t="73860" x="5373688" y="3086100"/>
          <p14:tracePt t="74004" x="5373688" y="3078163"/>
          <p14:tracePt t="74012" x="5389563" y="3078163"/>
          <p14:tracePt t="74020" x="5389563" y="3070225"/>
          <p14:tracePt t="74100" x="5389563" y="3078163"/>
          <p14:tracePt t="74116" x="5397500" y="3078163"/>
          <p14:tracePt t="78140" x="5405438" y="3094038"/>
          <p14:tracePt t="78148" x="5429250" y="3133725"/>
          <p14:tracePt t="78156" x="5453063" y="3157538"/>
          <p14:tracePt t="78164" x="5468938" y="3189288"/>
          <p14:tracePt t="78172" x="5500688" y="3213100"/>
          <p14:tracePt t="78180" x="5524500" y="3236913"/>
          <p14:tracePt t="78188" x="5564188" y="3262313"/>
          <p14:tracePt t="78196" x="5611813" y="3286125"/>
          <p14:tracePt t="78204" x="5676900" y="3317875"/>
          <p14:tracePt t="78212" x="5748338" y="3341688"/>
          <p14:tracePt t="78220" x="5835650" y="3365500"/>
          <p14:tracePt t="78228" x="5930900" y="3373438"/>
          <p14:tracePt t="78236" x="6034088" y="3381375"/>
          <p14:tracePt t="78244" x="6130925" y="3381375"/>
          <p14:tracePt t="78252" x="6226175" y="3381375"/>
          <p14:tracePt t="78260" x="6321425" y="3389313"/>
          <p14:tracePt t="78269" x="6426200" y="3389313"/>
          <p14:tracePt t="78276" x="6521450" y="3389313"/>
          <p14:tracePt t="78285" x="6624638" y="3389313"/>
          <p14:tracePt t="78292" x="6719888" y="3389313"/>
          <p14:tracePt t="78300" x="6816725" y="3389313"/>
          <p14:tracePt t="78308" x="6904038" y="3389313"/>
          <p14:tracePt t="78316" x="6975475" y="3389313"/>
          <p14:tracePt t="78324" x="7054850" y="3389313"/>
          <p14:tracePt t="78332" x="7118350" y="3389313"/>
          <p14:tracePt t="78340" x="7159625" y="3389313"/>
          <p14:tracePt t="78348" x="7215188" y="3389313"/>
          <p14:tracePt t="78356" x="7254875" y="3389313"/>
          <p14:tracePt t="78364" x="7302500" y="3389313"/>
          <p14:tracePt t="78372" x="7318375" y="3389313"/>
          <p14:tracePt t="78380" x="7334250" y="3397250"/>
          <p14:tracePt t="78388" x="7350125" y="3397250"/>
          <p14:tracePt t="78396" x="7366000" y="3397250"/>
          <p14:tracePt t="78412" x="7366000" y="3405188"/>
          <p14:tracePt t="78436" x="7366000" y="3413125"/>
          <p14:tracePt t="78452" x="7358063" y="3413125"/>
          <p14:tracePt t="78476" x="7350125" y="3413125"/>
          <p14:tracePt t="78500" x="7342188" y="3413125"/>
          <p14:tracePt t="78516" x="7326313" y="3413125"/>
          <p14:tracePt t="78524" x="7318375" y="3413125"/>
          <p14:tracePt t="78532" x="7310438" y="3405188"/>
          <p14:tracePt t="78540" x="7302500" y="3405188"/>
          <p14:tracePt t="78548" x="7286625" y="3397250"/>
          <p14:tracePt t="78556" x="7270750" y="3381375"/>
          <p14:tracePt t="78564" x="7254875" y="3381375"/>
          <p14:tracePt t="78572" x="7231063" y="3365500"/>
          <p14:tracePt t="78580" x="7215188" y="3357563"/>
          <p14:tracePt t="78588" x="7207250" y="3341688"/>
          <p14:tracePt t="78596" x="7191375" y="3341688"/>
          <p14:tracePt t="78604" x="7191375" y="3333750"/>
          <p14:tracePt t="78612" x="7175500" y="3325813"/>
          <p14:tracePt t="78620" x="7175500" y="3317875"/>
          <p14:tracePt t="78628" x="7159625" y="3309938"/>
          <p14:tracePt t="78636" x="7159625" y="3302000"/>
          <p14:tracePt t="78644" x="7151688" y="3294063"/>
          <p14:tracePt t="78676" x="7143750" y="3294063"/>
          <p14:tracePt t="78684" x="7135813" y="3286125"/>
          <p14:tracePt t="78708" x="7126288" y="3286125"/>
          <p14:tracePt t="78732" x="7110413" y="3286125"/>
          <p14:tracePt t="78748" x="7110413" y="3278188"/>
          <p14:tracePt t="79052" x="7118350" y="3278188"/>
          <p14:tracePt t="79060" x="7126288" y="3278188"/>
          <p14:tracePt t="79068" x="7143750" y="3278188"/>
          <p14:tracePt t="79076" x="7151688" y="3270250"/>
          <p14:tracePt t="79085" x="7167563" y="3270250"/>
          <p14:tracePt t="79092" x="7183438" y="3270250"/>
          <p14:tracePt t="79100" x="7207250" y="3270250"/>
          <p14:tracePt t="79108" x="7231063" y="3262313"/>
          <p14:tracePt t="79116" x="7254875" y="3252788"/>
          <p14:tracePt t="79124" x="7286625" y="3244850"/>
          <p14:tracePt t="79132" x="7310438" y="3244850"/>
          <p14:tracePt t="79140" x="7334250" y="3236913"/>
          <p14:tracePt t="79148" x="7350125" y="3228975"/>
          <p14:tracePt t="79156" x="7373938" y="3221038"/>
          <p14:tracePt t="79164" x="7389813" y="3221038"/>
          <p14:tracePt t="79172" x="7413625" y="3213100"/>
          <p14:tracePt t="79180" x="7429500" y="3205163"/>
          <p14:tracePt t="79188" x="7453313" y="3205163"/>
          <p14:tracePt t="79196" x="7461250" y="3197225"/>
          <p14:tracePt t="79204" x="7477125" y="3189288"/>
          <p14:tracePt t="79212" x="7493000" y="3181350"/>
          <p14:tracePt t="79220" x="7502525" y="3181350"/>
          <p14:tracePt t="79228" x="7510463" y="3181350"/>
          <p14:tracePt t="79236" x="7526338" y="3173413"/>
          <p14:tracePt t="79252" x="7534275" y="3165475"/>
          <p14:tracePt t="79268" x="7542213" y="3165475"/>
          <p14:tracePt t="79285" x="7550150" y="3165475"/>
          <p14:tracePt t="79541" x="7558088" y="3165475"/>
          <p14:tracePt t="79548" x="7566025" y="3157538"/>
          <p14:tracePt t="79556" x="7573963" y="3157538"/>
          <p14:tracePt t="79564" x="7589838" y="3157538"/>
          <p14:tracePt t="79572" x="7613650" y="3157538"/>
          <p14:tracePt t="79580" x="7629525" y="3149600"/>
          <p14:tracePt t="79588" x="7653338" y="3149600"/>
          <p14:tracePt t="79596" x="7677150" y="3141663"/>
          <p14:tracePt t="79604" x="7716838" y="3133725"/>
          <p14:tracePt t="79612" x="7764463" y="3133725"/>
          <p14:tracePt t="79620" x="7812088" y="3125788"/>
          <p14:tracePt t="79628" x="7851775" y="3117850"/>
          <p14:tracePt t="79636" x="7908925" y="3117850"/>
          <p14:tracePt t="79644" x="7964488" y="3117850"/>
          <p14:tracePt t="79652" x="8027988" y="3109913"/>
          <p14:tracePt t="79660" x="8075613" y="3109913"/>
          <p14:tracePt t="79668" x="8139113" y="3109913"/>
          <p14:tracePt t="79676" x="8210550" y="3109913"/>
          <p14:tracePt t="79685" x="8283575" y="3109913"/>
          <p14:tracePt t="79692" x="8347075" y="3109913"/>
          <p14:tracePt t="79700" x="8402638" y="3109913"/>
          <p14:tracePt t="79708" x="8450263" y="3109913"/>
          <p14:tracePt t="79716" x="8505825" y="3109913"/>
          <p14:tracePt t="79724" x="8545513" y="3109913"/>
          <p14:tracePt t="79732" x="8593138" y="3109913"/>
          <p14:tracePt t="79740" x="8626475" y="3101975"/>
          <p14:tracePt t="79748" x="8650288" y="3101975"/>
          <p14:tracePt t="79756" x="8682038" y="3101975"/>
          <p14:tracePt t="79764" x="8697913" y="3101975"/>
          <p14:tracePt t="79772" x="8721725" y="3101975"/>
          <p14:tracePt t="79780" x="8737600" y="3101975"/>
          <p14:tracePt t="79788" x="8745538" y="3101975"/>
          <p14:tracePt t="79796" x="8753475" y="3101975"/>
          <p14:tracePt t="79980" x="8745538" y="3101975"/>
          <p14:tracePt t="80364" x="8745538" y="3109913"/>
          <p14:tracePt t="80380" x="8737600" y="3109913"/>
          <p14:tracePt t="80412" x="8737600" y="3117850"/>
          <p14:tracePt t="81797" x="8729663" y="3117850"/>
          <p14:tracePt t="81804" x="8721725" y="3117850"/>
          <p14:tracePt t="81812" x="8713788" y="3117850"/>
          <p14:tracePt t="81820" x="8705850" y="3117850"/>
          <p14:tracePt t="81828" x="8697913" y="3117850"/>
          <p14:tracePt t="81836" x="8682038" y="3109913"/>
          <p14:tracePt t="81844" x="8666163" y="3109913"/>
          <p14:tracePt t="81852" x="8650288" y="3109913"/>
          <p14:tracePt t="81860" x="8634413" y="3109913"/>
          <p14:tracePt t="81868" x="8602663" y="3109913"/>
          <p14:tracePt t="81876" x="8585200" y="3109913"/>
          <p14:tracePt t="81885" x="8545513" y="3109913"/>
          <p14:tracePt t="81892" x="8497888" y="3109913"/>
          <p14:tracePt t="81900" x="8458200" y="3109913"/>
          <p14:tracePt t="81908" x="8402638" y="3109913"/>
          <p14:tracePt t="81916" x="8347075" y="3125788"/>
          <p14:tracePt t="81924" x="8267700" y="3141663"/>
          <p14:tracePt t="81932" x="8194675" y="3141663"/>
          <p14:tracePt t="81941" x="8107363" y="3165475"/>
          <p14:tracePt t="81948" x="8020050" y="3189288"/>
          <p14:tracePt t="81956" x="7900988" y="3213100"/>
          <p14:tracePt t="81964" x="7788275" y="3228975"/>
          <p14:tracePt t="81973" x="7685088" y="3252788"/>
          <p14:tracePt t="81980" x="7566025" y="3270250"/>
          <p14:tracePt t="81988" x="7397750" y="3302000"/>
          <p14:tracePt t="81996" x="7239000" y="3309938"/>
          <p14:tracePt t="82004" x="7078663" y="3333750"/>
          <p14:tracePt t="82012" x="6911975" y="3357563"/>
          <p14:tracePt t="82020" x="6751638" y="3381375"/>
          <p14:tracePt t="82028" x="6592888" y="3389313"/>
          <p14:tracePt t="82036" x="6426200" y="3413125"/>
          <p14:tracePt t="82044" x="6273800" y="3413125"/>
          <p14:tracePt t="82052" x="6107113" y="3429000"/>
          <p14:tracePt t="82060" x="5970588" y="3444875"/>
          <p14:tracePt t="82068" x="5795963" y="3452813"/>
          <p14:tracePt t="82076" x="5635625" y="3460750"/>
          <p14:tracePt t="82085" x="5453063" y="3484563"/>
          <p14:tracePt t="82092" x="5268913" y="3500438"/>
          <p14:tracePt t="82100" x="5086350" y="3524250"/>
          <p14:tracePt t="82108" x="4886325" y="3524250"/>
          <p14:tracePt t="82116" x="4703763" y="3540125"/>
          <p14:tracePt t="82124" x="4503738" y="3556000"/>
          <p14:tracePt t="82132" x="4344988" y="3563938"/>
          <p14:tracePt t="82140" x="4160838" y="3587750"/>
          <p14:tracePt t="82148" x="4025900" y="3595688"/>
          <p14:tracePt t="82156" x="3867150" y="3613150"/>
          <p14:tracePt t="82164" x="3706813" y="3621088"/>
          <p14:tracePt t="82172" x="3595688" y="3629025"/>
          <p14:tracePt t="82180" x="3443288" y="3629025"/>
          <p14:tracePt t="82188" x="3332163" y="3636963"/>
          <p14:tracePt t="82196" x="3213100" y="3644900"/>
          <p14:tracePt t="82204" x="3109913" y="3668713"/>
          <p14:tracePt t="82212" x="2997200" y="3684588"/>
          <p14:tracePt t="82220" x="2901950" y="3700463"/>
          <p14:tracePt t="82228" x="2806700" y="3708400"/>
          <p14:tracePt t="82236" x="2709863" y="3724275"/>
          <p14:tracePt t="82244" x="2638425" y="3732213"/>
          <p14:tracePt t="82252" x="2559050" y="3740150"/>
          <p14:tracePt t="82260" x="2495550" y="3740150"/>
          <p14:tracePt t="82269" x="2432050" y="3748088"/>
          <p14:tracePt t="82276" x="2366963" y="3748088"/>
          <p14:tracePt t="82285" x="2319338" y="3756025"/>
          <p14:tracePt t="82292" x="2271713" y="3756025"/>
          <p14:tracePt t="82300" x="2239963" y="3756025"/>
          <p14:tracePt t="82308" x="2192338" y="3756025"/>
          <p14:tracePt t="82316" x="2160588" y="3756025"/>
          <p14:tracePt t="82324" x="2136775" y="3756025"/>
          <p14:tracePt t="82332" x="2120900" y="3756025"/>
          <p14:tracePt t="82340" x="2105025" y="3756025"/>
          <p14:tracePt t="82348" x="2089150" y="3756025"/>
          <p14:tracePt t="82365" x="2081213" y="3748088"/>
          <p14:tracePt t="82372" x="2073275" y="3748088"/>
          <p14:tracePt t="82380" x="2065338" y="3740150"/>
          <p14:tracePt t="82397" x="2057400" y="3724275"/>
          <p14:tracePt t="82404" x="2041525" y="3724275"/>
          <p14:tracePt t="82413" x="2033588" y="3708400"/>
          <p14:tracePt t="82420" x="2017713" y="3708400"/>
          <p14:tracePt t="82428" x="2000250" y="3692525"/>
          <p14:tracePt t="82436" x="1992313" y="3684588"/>
          <p14:tracePt t="82445" x="1976438" y="3684588"/>
          <p14:tracePt t="82452" x="1968500" y="3676650"/>
          <p14:tracePt t="82460" x="1960563" y="3668713"/>
          <p14:tracePt t="82468" x="1944688" y="3668713"/>
          <p14:tracePt t="82485" x="1936750" y="3668713"/>
          <p14:tracePt t="82556" x="1936750" y="3660775"/>
          <p14:tracePt t="82572" x="1944688" y="3660775"/>
          <p14:tracePt t="82588" x="1952625" y="3660775"/>
          <p14:tracePt t="82596" x="1960563" y="3644900"/>
          <p14:tracePt t="82612" x="1968500" y="3644900"/>
          <p14:tracePt t="82620" x="1968500" y="3636963"/>
          <p14:tracePt t="82628" x="1976438" y="3629025"/>
          <p14:tracePt t="82636" x="1984375" y="3621088"/>
          <p14:tracePt t="82644" x="1992313" y="3621088"/>
          <p14:tracePt t="82652" x="2000250" y="3613150"/>
          <p14:tracePt t="82668" x="2017713" y="3613150"/>
          <p14:tracePt t="82676" x="2025650" y="3605213"/>
          <p14:tracePt t="82685" x="2041525" y="3605213"/>
          <p14:tracePt t="82692" x="2041525" y="3595688"/>
          <p14:tracePt t="82700" x="2057400" y="3595688"/>
          <p14:tracePt t="82708" x="2065338" y="3595688"/>
          <p14:tracePt t="82716" x="2073275" y="3587750"/>
          <p14:tracePt t="82724" x="2089150" y="3587750"/>
          <p14:tracePt t="82740" x="2097088" y="3579813"/>
          <p14:tracePt t="82748" x="2112963" y="3579813"/>
          <p14:tracePt t="82764" x="2120900" y="3579813"/>
          <p14:tracePt t="82772" x="2128838" y="3579813"/>
          <p14:tracePt t="82780" x="2136775" y="3579813"/>
          <p14:tracePt t="82788" x="2152650" y="3579813"/>
          <p14:tracePt t="82796" x="2160588" y="3579813"/>
          <p14:tracePt t="82804" x="2168525" y="3579813"/>
          <p14:tracePt t="82812" x="2184400" y="3579813"/>
          <p14:tracePt t="82820" x="2200275" y="3579813"/>
          <p14:tracePt t="82828" x="2216150" y="3579813"/>
          <p14:tracePt t="82836" x="2232025" y="3579813"/>
          <p14:tracePt t="82844" x="2239963" y="3579813"/>
          <p14:tracePt t="82852" x="2263775" y="3579813"/>
          <p14:tracePt t="82860" x="2279650" y="3579813"/>
          <p14:tracePt t="82868" x="2303463" y="3579813"/>
          <p14:tracePt t="82876" x="2327275" y="3579813"/>
          <p14:tracePt t="82885" x="2343150" y="3587750"/>
          <p14:tracePt t="82892" x="2359025" y="3587750"/>
          <p14:tracePt t="82900" x="2384425" y="3587750"/>
          <p14:tracePt t="82908" x="2408238" y="3587750"/>
          <p14:tracePt t="82916" x="2424113" y="3587750"/>
          <p14:tracePt t="82924" x="2439988" y="3595688"/>
          <p14:tracePt t="82932" x="2455863" y="3595688"/>
          <p14:tracePt t="82940" x="2471738" y="3595688"/>
          <p14:tracePt t="82948" x="2479675" y="3595688"/>
          <p14:tracePt t="82964" x="2487613" y="3595688"/>
          <p14:tracePt t="82972" x="2495550" y="3595688"/>
          <p14:tracePt t="83092" x="2503488" y="3595688"/>
          <p14:tracePt t="83124" x="2511425" y="3595688"/>
          <p14:tracePt t="83140" x="2519363" y="3595688"/>
          <p14:tracePt t="83148" x="2527300" y="3595688"/>
          <p14:tracePt t="83156" x="2535238" y="3595688"/>
          <p14:tracePt t="83164" x="2543175" y="3595688"/>
          <p14:tracePt t="83172" x="2551113" y="3595688"/>
          <p14:tracePt t="83180" x="2566988" y="3587750"/>
          <p14:tracePt t="83188" x="2574925" y="3587750"/>
          <p14:tracePt t="83196" x="2582863" y="3587750"/>
          <p14:tracePt t="83204" x="2590800" y="3587750"/>
          <p14:tracePt t="83228" x="2598738" y="3587750"/>
          <p14:tracePt t="83236" x="2606675" y="3587750"/>
          <p14:tracePt t="83268" x="2614613" y="3587750"/>
          <p14:tracePt t="83285" x="2622550" y="3587750"/>
          <p14:tracePt t="83292" x="2630488" y="3587750"/>
          <p14:tracePt t="83300" x="2638425" y="3587750"/>
          <p14:tracePt t="83308" x="2646363" y="3587750"/>
          <p14:tracePt t="83324" x="2662238" y="3587750"/>
          <p14:tracePt t="83333" x="2670175" y="3587750"/>
          <p14:tracePt t="83340" x="2678113" y="3595688"/>
          <p14:tracePt t="83348" x="2686050" y="3595688"/>
          <p14:tracePt t="83364" x="2701925" y="3595688"/>
          <p14:tracePt t="83372" x="2717800" y="3595688"/>
          <p14:tracePt t="83380" x="2733675" y="3595688"/>
          <p14:tracePt t="83388" x="2741613" y="3595688"/>
          <p14:tracePt t="83396" x="2751138" y="3595688"/>
          <p14:tracePt t="83404" x="2767013" y="3595688"/>
          <p14:tracePt t="83412" x="2774950" y="3595688"/>
          <p14:tracePt t="83420" x="2782888" y="3595688"/>
          <p14:tracePt t="83428" x="2790825" y="3595688"/>
          <p14:tracePt t="83436" x="2806700" y="3595688"/>
          <p14:tracePt t="83452" x="2814638" y="3595688"/>
          <p14:tracePt t="83460" x="2822575" y="3595688"/>
          <p14:tracePt t="83468" x="2838450" y="3595688"/>
          <p14:tracePt t="83476" x="2846388" y="3595688"/>
          <p14:tracePt t="83485" x="2854325" y="3595688"/>
          <p14:tracePt t="83492" x="2862263" y="3595688"/>
          <p14:tracePt t="83500" x="2870200" y="3595688"/>
          <p14:tracePt t="83508" x="2878138" y="3595688"/>
          <p14:tracePt t="83516" x="2894013" y="3595688"/>
          <p14:tracePt t="83532" x="2909888" y="3595688"/>
          <p14:tracePt t="83540" x="2917825" y="3595688"/>
          <p14:tracePt t="83548" x="2925763" y="3595688"/>
          <p14:tracePt t="83556" x="2933700" y="3595688"/>
          <p14:tracePt t="83564" x="2957513" y="3595688"/>
          <p14:tracePt t="83572" x="2965450" y="3595688"/>
          <p14:tracePt t="83580" x="2981325" y="3595688"/>
          <p14:tracePt t="83588" x="2989263" y="3595688"/>
          <p14:tracePt t="83596" x="2997200" y="3595688"/>
          <p14:tracePt t="83604" x="3013075" y="3605213"/>
          <p14:tracePt t="83612" x="3021013" y="3605213"/>
          <p14:tracePt t="83620" x="3028950" y="3605213"/>
          <p14:tracePt t="83628" x="3044825" y="3613150"/>
          <p14:tracePt t="83644" x="3052763" y="3613150"/>
          <p14:tracePt t="83668" x="3060700" y="3613150"/>
          <p14:tracePt t="83708" x="3068638" y="3613150"/>
          <p14:tracePt t="83748" x="3076575" y="3613150"/>
          <p14:tracePt t="83764" x="3092450" y="3621088"/>
          <p14:tracePt t="83780" x="3100388" y="3621088"/>
          <p14:tracePt t="83788" x="3109913" y="3621088"/>
          <p14:tracePt t="83796" x="3117850" y="3629025"/>
          <p14:tracePt t="83804" x="3133725" y="3629025"/>
          <p14:tracePt t="83812" x="3157538" y="3629025"/>
          <p14:tracePt t="83820" x="3181350" y="3629025"/>
          <p14:tracePt t="83828" x="3221038" y="3636963"/>
          <p14:tracePt t="83836" x="3252788" y="3636963"/>
          <p14:tracePt t="83844" x="3300413" y="3636963"/>
          <p14:tracePt t="83852" x="3355975" y="3636963"/>
          <p14:tracePt t="83860" x="3411538" y="3636963"/>
          <p14:tracePt t="83868" x="3467100" y="3644900"/>
          <p14:tracePt t="83876" x="3532188" y="3644900"/>
          <p14:tracePt t="83885" x="3595688" y="3644900"/>
          <p14:tracePt t="83901" x="3730625" y="3644900"/>
          <p14:tracePt t="83908" x="3794125" y="3644900"/>
          <p14:tracePt t="83916" x="3883025" y="3644900"/>
          <p14:tracePt t="83924" x="3954463" y="3644900"/>
          <p14:tracePt t="83932" x="4017963" y="3644900"/>
          <p14:tracePt t="83940" x="4081463" y="3644900"/>
          <p14:tracePt t="83948" x="4144963" y="3644900"/>
          <p14:tracePt t="83956" x="4210050" y="3644900"/>
          <p14:tracePt t="83964" x="4273550" y="3652838"/>
          <p14:tracePt t="83972" x="4329113" y="3652838"/>
          <p14:tracePt t="83980" x="4384675" y="3660775"/>
          <p14:tracePt t="83988" x="4432300" y="3668713"/>
          <p14:tracePt t="83996" x="4471988" y="3668713"/>
          <p14:tracePt t="84004" x="4519613" y="3676650"/>
          <p14:tracePt t="84012" x="4551363" y="3684588"/>
          <p14:tracePt t="84020" x="4584700" y="3684588"/>
          <p14:tracePt t="84028" x="4608513" y="3684588"/>
          <p14:tracePt t="84036" x="4632325" y="3684588"/>
          <p14:tracePt t="84044" x="4656138" y="3684588"/>
          <p14:tracePt t="84052" x="4672013" y="3684588"/>
          <p14:tracePt t="84060" x="4687888" y="3692525"/>
          <p14:tracePt t="84068" x="4703763" y="3692525"/>
          <p14:tracePt t="84076" x="4711700" y="3692525"/>
          <p14:tracePt t="84085" x="4719638" y="3692525"/>
          <p14:tracePt t="84092" x="4727575" y="3692525"/>
          <p14:tracePt t="84108" x="4743450" y="3692525"/>
          <p14:tracePt t="84124" x="4751388" y="3692525"/>
          <p14:tracePt t="84132" x="4759325" y="3692525"/>
          <p14:tracePt t="84140" x="4767263" y="3692525"/>
          <p14:tracePt t="84148" x="4783138" y="3692525"/>
          <p14:tracePt t="84156" x="4791075" y="3692525"/>
          <p14:tracePt t="84164" x="4806950" y="3692525"/>
          <p14:tracePt t="84172" x="4814888" y="3692525"/>
          <p14:tracePt t="84180" x="4830763" y="3692525"/>
          <p14:tracePt t="84188" x="4846638" y="3692525"/>
          <p14:tracePt t="84196" x="4862513" y="3692525"/>
          <p14:tracePt t="84204" x="4870450" y="3692525"/>
          <p14:tracePt t="84212" x="4886325" y="3692525"/>
          <p14:tracePt t="84220" x="4902200" y="3684588"/>
          <p14:tracePt t="84236" x="4910138" y="3684588"/>
          <p14:tracePt t="84244" x="4918075" y="3684588"/>
          <p14:tracePt t="84252" x="4926013" y="3684588"/>
          <p14:tracePt t="84268" x="4943475" y="3676650"/>
          <p14:tracePt t="84276" x="4943475" y="3668713"/>
          <p14:tracePt t="84285" x="4951413" y="3668713"/>
          <p14:tracePt t="84300" x="4959350" y="3668713"/>
          <p14:tracePt t="84308" x="4967288" y="3660775"/>
          <p14:tracePt t="84316" x="4975225" y="3660775"/>
          <p14:tracePt t="84332" x="4983163" y="3652838"/>
          <p14:tracePt t="84348" x="4991100" y="3652838"/>
          <p14:tracePt t="84365" x="4999038" y="3652838"/>
          <p14:tracePt t="84372" x="5006975" y="3652838"/>
          <p14:tracePt t="84380" x="5014913" y="3652838"/>
          <p14:tracePt t="84396" x="5022850" y="3652838"/>
          <p14:tracePt t="84404" x="5030788" y="3652838"/>
          <p14:tracePt t="84420" x="5038725" y="3652838"/>
          <p14:tracePt t="84444" x="5054600" y="3652838"/>
          <p14:tracePt t="84460" x="5062538" y="3652838"/>
          <p14:tracePt t="84468" x="5070475" y="3652838"/>
          <p14:tracePt t="84485" x="5086350" y="3652838"/>
          <p14:tracePt t="84500" x="5094288" y="3652838"/>
          <p14:tracePt t="84508" x="5102225" y="3652838"/>
          <p14:tracePt t="84516" x="5110163" y="3652838"/>
          <p14:tracePt t="84524" x="5110163" y="3644900"/>
          <p14:tracePt t="84532" x="5118100" y="3644900"/>
          <p14:tracePt t="84540" x="5126038" y="3644900"/>
          <p14:tracePt t="84556" x="5133975" y="3644900"/>
          <p14:tracePt t="84564" x="5141913" y="3644900"/>
          <p14:tracePt t="84580" x="5149850" y="3636963"/>
          <p14:tracePt t="84588" x="5157788" y="3636963"/>
          <p14:tracePt t="84596" x="5165725" y="3636963"/>
          <p14:tracePt t="84604" x="5173663" y="3636963"/>
          <p14:tracePt t="84612" x="5173663" y="3629025"/>
          <p14:tracePt t="84620" x="5189538" y="3629025"/>
          <p14:tracePt t="84636" x="5197475" y="3629025"/>
          <p14:tracePt t="84644" x="5213350" y="3621088"/>
          <p14:tracePt t="84660" x="5221288" y="3613150"/>
          <p14:tracePt t="84668" x="5237163" y="3613150"/>
          <p14:tracePt t="84685" x="5253038" y="3613150"/>
          <p14:tracePt t="84692" x="5260975" y="3605213"/>
          <p14:tracePt t="84708" x="5276850" y="3595688"/>
          <p14:tracePt t="84724" x="5284788" y="3595688"/>
          <p14:tracePt t="84732" x="5292725" y="3595688"/>
          <p14:tracePt t="84740" x="5300663" y="3595688"/>
          <p14:tracePt t="84748" x="5310188" y="3595688"/>
          <p14:tracePt t="84756" x="5318125" y="3595688"/>
          <p14:tracePt t="84764" x="5326063" y="3595688"/>
          <p14:tracePt t="84772" x="5341938" y="3595688"/>
          <p14:tracePt t="84780" x="5349875" y="3595688"/>
          <p14:tracePt t="84788" x="5357813" y="3595688"/>
          <p14:tracePt t="84796" x="5373688" y="3595688"/>
          <p14:tracePt t="84804" x="5381625" y="3595688"/>
          <p14:tracePt t="84812" x="5397500" y="3595688"/>
          <p14:tracePt t="84820" x="5405438" y="3595688"/>
          <p14:tracePt t="84829" x="5421313" y="3605213"/>
          <p14:tracePt t="84836" x="5437188" y="3613150"/>
          <p14:tracePt t="84845" x="5445125" y="3613150"/>
          <p14:tracePt t="84852" x="5453063" y="3613150"/>
          <p14:tracePt t="84860" x="5468938" y="3613150"/>
          <p14:tracePt t="84868" x="5476875" y="3613150"/>
          <p14:tracePt t="84876" x="5484813" y="3613150"/>
          <p14:tracePt t="84901" x="5484813" y="3621088"/>
          <p14:tracePt t="84996" x="5492750" y="3621088"/>
          <p14:tracePt t="85020" x="5508625" y="3621088"/>
          <p14:tracePt t="85036" x="5516563" y="3621088"/>
          <p14:tracePt t="85044" x="5532438" y="3613150"/>
          <p14:tracePt t="85052" x="5540375" y="3613150"/>
          <p14:tracePt t="85060" x="5556250" y="3613150"/>
          <p14:tracePt t="85068" x="5572125" y="3613150"/>
          <p14:tracePt t="85076" x="5595938" y="3613150"/>
          <p14:tracePt t="85085" x="5619750" y="3613150"/>
          <p14:tracePt t="85092" x="5643563" y="3613150"/>
          <p14:tracePt t="85102" x="5667375" y="3613150"/>
          <p14:tracePt t="85108" x="5700713" y="3613150"/>
          <p14:tracePt t="85116" x="5732463" y="3613150"/>
          <p14:tracePt t="85124" x="5756275" y="3613150"/>
          <p14:tracePt t="85132" x="5795963" y="3613150"/>
          <p14:tracePt t="85140" x="5843588" y="3613150"/>
          <p14:tracePt t="85148" x="5875338" y="3613150"/>
          <p14:tracePt t="85156" x="5899150" y="3613150"/>
          <p14:tracePt t="85164" x="5954713" y="3621088"/>
          <p14:tracePt t="85172" x="6002338" y="3629025"/>
          <p14:tracePt t="85180" x="6034088" y="3629025"/>
          <p14:tracePt t="85188" x="6067425" y="3644900"/>
          <p14:tracePt t="85196" x="6115050" y="3644900"/>
          <p14:tracePt t="85204" x="6146800" y="3652838"/>
          <p14:tracePt t="85212" x="6178550" y="3652838"/>
          <p14:tracePt t="85220" x="6202363" y="3660775"/>
          <p14:tracePt t="85228" x="6234113" y="3668713"/>
          <p14:tracePt t="85236" x="6257925" y="3668713"/>
          <p14:tracePt t="85244" x="6273800" y="3668713"/>
          <p14:tracePt t="85252" x="6289675" y="3668713"/>
          <p14:tracePt t="85260" x="6305550" y="3668713"/>
          <p14:tracePt t="85268" x="6313488" y="3668713"/>
          <p14:tracePt t="85276" x="6321425" y="3668713"/>
          <p14:tracePt t="85286" x="6329363" y="3668713"/>
          <p14:tracePt t="85300" x="6337300" y="3668713"/>
          <p14:tracePt t="85853" x="6345238" y="3668713"/>
          <p14:tracePt t="85876" x="6353175" y="3668713"/>
          <p14:tracePt t="85900" x="6361113" y="3668713"/>
          <p14:tracePt t="85908" x="6361113" y="3660775"/>
          <p14:tracePt t="85916" x="6369050" y="3660775"/>
          <p14:tracePt t="85932" x="6376988" y="3660775"/>
          <p14:tracePt t="85980" x="6384925" y="3660775"/>
          <p14:tracePt t="85996" x="6402388" y="3660775"/>
          <p14:tracePt t="86012" x="6418263" y="3660775"/>
          <p14:tracePt t="86020" x="6426200" y="3668713"/>
          <p14:tracePt t="86028" x="6434138" y="3668713"/>
          <p14:tracePt t="86036" x="6450013" y="3668713"/>
          <p14:tracePt t="86044" x="6457950" y="3676650"/>
          <p14:tracePt t="86052" x="6473825" y="3676650"/>
          <p14:tracePt t="86069" x="6505575" y="3676650"/>
          <p14:tracePt t="86076" x="6529388" y="3684588"/>
          <p14:tracePt t="86085" x="6553200" y="3684588"/>
          <p14:tracePt t="86092" x="6561138" y="3684588"/>
          <p14:tracePt t="86100" x="6577013" y="3684588"/>
          <p14:tracePt t="86108" x="6592888" y="3692525"/>
          <p14:tracePt t="86116" x="6600825" y="3692525"/>
          <p14:tracePt t="86124" x="6624638" y="3692525"/>
          <p14:tracePt t="86132" x="6640513" y="3692525"/>
          <p14:tracePt t="86140" x="6648450" y="3692525"/>
          <p14:tracePt t="86148" x="6664325" y="3692525"/>
          <p14:tracePt t="86156" x="6680200" y="3692525"/>
          <p14:tracePt t="86164" x="6688138" y="3692525"/>
          <p14:tracePt t="86172" x="6696075" y="3692525"/>
          <p14:tracePt t="86180" x="6704013" y="3692525"/>
          <p14:tracePt t="86188" x="6719888" y="3692525"/>
          <p14:tracePt t="86204" x="6719888" y="3684588"/>
          <p14:tracePt t="86381" x="6727825" y="3684588"/>
          <p14:tracePt t="86388" x="6735763" y="3684588"/>
          <p14:tracePt t="86396" x="6751638" y="3692525"/>
          <p14:tracePt t="86404" x="6769100" y="3700463"/>
          <p14:tracePt t="86412" x="6777038" y="3700463"/>
          <p14:tracePt t="86420" x="6792913" y="3700463"/>
          <p14:tracePt t="86428" x="6808788" y="3708400"/>
          <p14:tracePt t="86436" x="6824663" y="3708400"/>
          <p14:tracePt t="86444" x="6848475" y="3716338"/>
          <p14:tracePt t="86452" x="6864350" y="3716338"/>
          <p14:tracePt t="86460" x="6872288" y="3716338"/>
          <p14:tracePt t="86468" x="6888163" y="3716338"/>
          <p14:tracePt t="86476" x="6896100" y="3716338"/>
          <p14:tracePt t="86485" x="6904038" y="3716338"/>
          <p14:tracePt t="86492" x="6911975" y="3716338"/>
          <p14:tracePt t="86524" x="6919913" y="3716338"/>
          <p14:tracePt t="87749" x="6919913" y="3724275"/>
          <p14:tracePt t="87756" x="6919913" y="3732213"/>
          <p14:tracePt t="87764" x="6919913" y="3740150"/>
          <p14:tracePt t="87780" x="6919913" y="3748088"/>
          <p14:tracePt t="87788" x="6919913" y="3756025"/>
          <p14:tracePt t="87796" x="6919913" y="3763963"/>
          <p14:tracePt t="87812" x="6919913" y="3771900"/>
          <p14:tracePt t="87836" x="6919913" y="3779838"/>
          <p14:tracePt t="88268" x="6919913" y="3787775"/>
          <p14:tracePt t="88708" x="6919913" y="3795713"/>
          <p14:tracePt t="88757" x="6919913" y="3803650"/>
          <p14:tracePt t="90300" x="6935788" y="3803650"/>
          <p14:tracePt t="90316" x="6943725" y="3803650"/>
          <p14:tracePt t="90324" x="6951663" y="3803650"/>
          <p14:tracePt t="90332" x="6959600" y="3803650"/>
          <p14:tracePt t="90348" x="6967538" y="3795713"/>
          <p14:tracePt t="90356" x="6975475" y="3795713"/>
          <p14:tracePt t="90372" x="6983413" y="3787775"/>
          <p14:tracePt t="90380" x="6991350" y="3787775"/>
          <p14:tracePt t="90388" x="6999288" y="3779838"/>
          <p14:tracePt t="90396" x="7015163" y="3779838"/>
          <p14:tracePt t="90404" x="7023100" y="3771900"/>
          <p14:tracePt t="90412" x="7031038" y="3763963"/>
          <p14:tracePt t="90420" x="7054850" y="3763963"/>
          <p14:tracePt t="90428" x="7062788" y="3756025"/>
          <p14:tracePt t="90436" x="7086600" y="3748088"/>
          <p14:tracePt t="90444" x="7094538" y="3740150"/>
          <p14:tracePt t="90452" x="7126288" y="3732213"/>
          <p14:tracePt t="90460" x="7151688" y="3724275"/>
          <p14:tracePt t="90469" x="7167563" y="3716338"/>
          <p14:tracePt t="90476" x="7191375" y="3708400"/>
          <p14:tracePt t="90485" x="7215188" y="3692525"/>
          <p14:tracePt t="90492" x="7239000" y="3684588"/>
          <p14:tracePt t="90500" x="7270750" y="3676650"/>
          <p14:tracePt t="90508" x="7294563" y="3668713"/>
          <p14:tracePt t="90516" x="7326313" y="3652838"/>
          <p14:tracePt t="90524" x="7358063" y="3636963"/>
          <p14:tracePt t="90532" x="7373938" y="3621088"/>
          <p14:tracePt t="90540" x="7397750" y="3605213"/>
          <p14:tracePt t="90548" x="7413625" y="3595688"/>
          <p14:tracePt t="90556" x="7445375" y="3579813"/>
          <p14:tracePt t="90564" x="7461250" y="3571875"/>
          <p14:tracePt t="90572" x="7477125" y="3556000"/>
          <p14:tracePt t="90580" x="7493000" y="3548063"/>
          <p14:tracePt t="90588" x="7518400" y="3532188"/>
          <p14:tracePt t="90596" x="7534275" y="3524250"/>
          <p14:tracePt t="90604" x="7550150" y="3508375"/>
          <p14:tracePt t="90612" x="7566025" y="3508375"/>
          <p14:tracePt t="90620" x="7581900" y="3492500"/>
          <p14:tracePt t="90628" x="7597775" y="3484563"/>
          <p14:tracePt t="90636" x="7605713" y="3476625"/>
          <p14:tracePt t="90644" x="7621588" y="3468688"/>
          <p14:tracePt t="90652" x="7637463" y="3460750"/>
          <p14:tracePt t="90660" x="7645400" y="3452813"/>
          <p14:tracePt t="90668" x="7653338" y="3444875"/>
          <p14:tracePt t="90676" x="7661275" y="3436938"/>
          <p14:tracePt t="90693" x="7677150" y="3421063"/>
          <p14:tracePt t="90700" x="7685088" y="3421063"/>
          <p14:tracePt t="90709" x="7693025" y="3405188"/>
          <p14:tracePt t="90716" x="7700963" y="3405188"/>
          <p14:tracePt t="90725" x="7708900" y="3389313"/>
          <p14:tracePt t="90732" x="7716838" y="3381375"/>
          <p14:tracePt t="90741" x="7732713" y="3373438"/>
          <p14:tracePt t="90748" x="7740650" y="3365500"/>
          <p14:tracePt t="90756" x="7756525" y="3357563"/>
          <p14:tracePt t="90764" x="7772400" y="3341688"/>
          <p14:tracePt t="90772" x="7788275" y="3341688"/>
          <p14:tracePt t="90780" x="7796213" y="3333750"/>
          <p14:tracePt t="90788" x="7812088" y="3325813"/>
          <p14:tracePt t="90796" x="7827963" y="3309938"/>
          <p14:tracePt t="90804" x="7843838" y="3302000"/>
          <p14:tracePt t="90812" x="7851775" y="3294063"/>
          <p14:tracePt t="90820" x="7877175" y="3278188"/>
          <p14:tracePt t="90828" x="7885113" y="3270250"/>
          <p14:tracePt t="90836" x="7900988" y="3262313"/>
          <p14:tracePt t="90844" x="7916863" y="3262313"/>
          <p14:tracePt t="90852" x="7932738" y="3244850"/>
          <p14:tracePt t="90860" x="7940675" y="3236913"/>
          <p14:tracePt t="90868" x="7964488" y="3228975"/>
          <p14:tracePt t="90876" x="7972425" y="3221038"/>
          <p14:tracePt t="90884" x="7988300" y="3213100"/>
          <p14:tracePt t="90892" x="8004175" y="3205163"/>
          <p14:tracePt t="90900" x="8020050" y="3197225"/>
          <p14:tracePt t="90908" x="8027988" y="3189288"/>
          <p14:tracePt t="90916" x="8043863" y="3173413"/>
          <p14:tracePt t="90924" x="8059738" y="3165475"/>
          <p14:tracePt t="90932" x="8067675" y="3157538"/>
          <p14:tracePt t="90940" x="8083550" y="3149600"/>
          <p14:tracePt t="90948" x="8099425" y="3133725"/>
          <p14:tracePt t="90956" x="8107363" y="3133725"/>
          <p14:tracePt t="90964" x="8123238" y="3125788"/>
          <p14:tracePt t="90972" x="8139113" y="3117850"/>
          <p14:tracePt t="90980" x="8147050" y="3109913"/>
          <p14:tracePt t="90988" x="8162925" y="3094038"/>
          <p14:tracePt t="90996" x="8178800" y="3094038"/>
          <p14:tracePt t="91004" x="8186738" y="3078163"/>
          <p14:tracePt t="91012" x="8194675" y="3078163"/>
          <p14:tracePt t="91020" x="8202613" y="3070225"/>
          <p14:tracePt t="91028" x="8218488" y="3062288"/>
          <p14:tracePt t="91044" x="8226425" y="3054350"/>
          <p14:tracePt t="91060" x="8235950" y="3046413"/>
          <p14:tracePt t="91076" x="8243888" y="3046413"/>
          <p14:tracePt t="91084" x="8251825" y="3038475"/>
          <p14:tracePt t="91108" x="8259763" y="3030538"/>
          <p14:tracePt t="91132" x="8267700" y="3030538"/>
          <p14:tracePt t="91172" x="8275638" y="3030538"/>
          <p14:tracePt t="91236" x="8283575" y="3030538"/>
          <p14:tracePt t="91244" x="8291513" y="3022600"/>
          <p14:tracePt t="91268" x="8299450" y="3022600"/>
          <p14:tracePt t="91308" x="8307388" y="3022600"/>
          <p14:tracePt t="91373" x="8315325" y="3022600"/>
          <p14:tracePt t="91388" x="8323263" y="3022600"/>
          <p14:tracePt t="91420" x="8331200" y="3022600"/>
          <p14:tracePt t="91452" x="8331200" y="3014663"/>
          <p14:tracePt t="91468" x="8331200" y="3006725"/>
          <p14:tracePt t="91476" x="8339138" y="3006725"/>
          <p14:tracePt t="92124" x="8347075" y="3006725"/>
          <p14:tracePt t="92140" x="8355013" y="3006725"/>
          <p14:tracePt t="92148" x="8355013" y="3014663"/>
          <p14:tracePt t="96220" x="8362950" y="3014663"/>
          <p14:tracePt t="96228" x="8362950" y="3022600"/>
          <p14:tracePt t="96668" x="8362950" y="3030538"/>
          <p14:tracePt t="96868" x="8355013" y="3030538"/>
          <p14:tracePt t="96892" x="8339138" y="3030538"/>
          <p14:tracePt t="96948" x="8339138" y="3038475"/>
          <p14:tracePt t="97036" x="8331200" y="3046413"/>
          <p14:tracePt t="97452" x="8331200" y="3054350"/>
          <p14:tracePt t="97468" x="8323263" y="3062288"/>
          <p14:tracePt t="97476" x="8323263" y="3070225"/>
          <p14:tracePt t="97484" x="8315325" y="3070225"/>
          <p14:tracePt t="97492" x="8315325" y="3078163"/>
          <p14:tracePt t="97501" x="8315325" y="3086100"/>
          <p14:tracePt t="97508" x="8307388" y="3086100"/>
          <p14:tracePt t="97516" x="8299450" y="3101975"/>
          <p14:tracePt t="97524" x="8291513" y="3109913"/>
          <p14:tracePt t="97532" x="8275638" y="3133725"/>
          <p14:tracePt t="97540" x="8267700" y="3149600"/>
          <p14:tracePt t="97548" x="8243888" y="3149600"/>
          <p14:tracePt t="97556" x="8218488" y="3173413"/>
          <p14:tracePt t="97564" x="8202613" y="3189288"/>
          <p14:tracePt t="97572" x="8178800" y="3205163"/>
          <p14:tracePt t="97580" x="8147050" y="3221038"/>
          <p14:tracePt t="97588" x="8123238" y="3228975"/>
          <p14:tracePt t="97596" x="8091488" y="3252788"/>
          <p14:tracePt t="97604" x="8075613" y="3270250"/>
          <p14:tracePt t="97613" x="8043863" y="3286125"/>
          <p14:tracePt t="97620" x="8020050" y="3294063"/>
          <p14:tracePt t="97628" x="8004175" y="3302000"/>
          <p14:tracePt t="97636" x="7980363" y="3317875"/>
          <p14:tracePt t="97644" x="7972425" y="3325813"/>
          <p14:tracePt t="97652" x="7948613" y="3333750"/>
          <p14:tracePt t="97660" x="7932738" y="3333750"/>
          <p14:tracePt t="97668" x="7916863" y="3341688"/>
          <p14:tracePt t="97676" x="7900988" y="3357563"/>
          <p14:tracePt t="97684" x="7885113" y="3365500"/>
          <p14:tracePt t="97692" x="7851775" y="3365500"/>
          <p14:tracePt t="97701" x="7843838" y="3373438"/>
          <p14:tracePt t="97708" x="7827963" y="3381375"/>
          <p14:tracePt t="97716" x="7812088" y="3389313"/>
          <p14:tracePt t="97724" x="7788275" y="3397250"/>
          <p14:tracePt t="97732" x="7772400" y="3405188"/>
          <p14:tracePt t="97740" x="7756525" y="3413125"/>
          <p14:tracePt t="97748" x="7748588" y="3413125"/>
          <p14:tracePt t="97756" x="7732713" y="3413125"/>
          <p14:tracePt t="97764" x="7724775" y="3421063"/>
          <p14:tracePt t="97772" x="7716838" y="3421063"/>
          <p14:tracePt t="97780" x="7700963" y="3421063"/>
          <p14:tracePt t="97796" x="7693025" y="3421063"/>
          <p14:tracePt t="97804" x="7685088" y="3421063"/>
          <p14:tracePt t="97812" x="7677150" y="3421063"/>
          <p14:tracePt t="97820" x="7669213" y="3421063"/>
          <p14:tracePt t="97836" x="7661275" y="3405188"/>
          <p14:tracePt t="97844" x="7661275" y="3389313"/>
          <p14:tracePt t="97852" x="7661275" y="3381375"/>
          <p14:tracePt t="97860" x="7669213" y="3365500"/>
          <p14:tracePt t="97876" x="7677150" y="3365500"/>
          <p14:tracePt t="97884" x="7700963" y="3349625"/>
          <p14:tracePt t="97893" x="7708900" y="3349625"/>
          <p14:tracePt t="97901" x="7716838" y="3341688"/>
          <p14:tracePt t="97909" x="7756525" y="3333750"/>
          <p14:tracePt t="97916" x="7772400" y="3333750"/>
          <p14:tracePt t="97924" x="7788275" y="3325813"/>
          <p14:tracePt t="97932" x="7804150" y="3325813"/>
          <p14:tracePt t="98164" x="7788275" y="3341688"/>
          <p14:tracePt t="98172" x="7780338" y="3389313"/>
          <p14:tracePt t="98180" x="7772400" y="3405188"/>
          <p14:tracePt t="98188" x="7764463" y="3429000"/>
          <p14:tracePt t="98196" x="7764463" y="3444875"/>
          <p14:tracePt t="98204" x="7756525" y="3452813"/>
          <p14:tracePt t="98212" x="7756525" y="3476625"/>
          <p14:tracePt t="98220" x="7756525" y="3492500"/>
          <p14:tracePt t="98228" x="7748588" y="3492500"/>
          <p14:tracePt t="98236" x="7748588" y="3500438"/>
          <p14:tracePt t="98244" x="7732713" y="3508375"/>
          <p14:tracePt t="98252" x="7732713" y="3516313"/>
          <p14:tracePt t="98260" x="7724775" y="3516313"/>
          <p14:tracePt t="98276" x="7716838" y="3516313"/>
          <p14:tracePt t="98308" x="7716838" y="3508375"/>
          <p14:tracePt t="98316" x="7716838" y="3500438"/>
          <p14:tracePt t="98324" x="7716838" y="3484563"/>
          <p14:tracePt t="98332" x="7716838" y="3476625"/>
          <p14:tracePt t="98340" x="7716838" y="3460750"/>
          <p14:tracePt t="98348" x="7716838" y="3452813"/>
          <p14:tracePt t="98356" x="7716838" y="3444875"/>
          <p14:tracePt t="98364" x="7716838" y="3436938"/>
          <p14:tracePt t="98372" x="7724775" y="3436938"/>
          <p14:tracePt t="98380" x="7724775" y="3429000"/>
          <p14:tracePt t="98388" x="7740650" y="3421063"/>
          <p14:tracePt t="98404" x="7756525" y="3421063"/>
          <p14:tracePt t="98413" x="7764463" y="3413125"/>
          <p14:tracePt t="98420" x="7772400" y="3405188"/>
          <p14:tracePt t="98428" x="7796213" y="3397250"/>
          <p14:tracePt t="98436" x="7804150" y="3389313"/>
          <p14:tracePt t="98444" x="7827963" y="3389313"/>
          <p14:tracePt t="98452" x="7843838" y="3365500"/>
          <p14:tracePt t="98460" x="7859713" y="3357563"/>
          <p14:tracePt t="98468" x="7877175" y="3349625"/>
          <p14:tracePt t="98477" x="7893050" y="3341688"/>
          <p14:tracePt t="98484" x="7916863" y="3325813"/>
          <p14:tracePt t="98492" x="7940675" y="3309938"/>
          <p14:tracePt t="98501" x="7972425" y="3294063"/>
          <p14:tracePt t="98508" x="7996238" y="3270250"/>
          <p14:tracePt t="98516" x="8035925" y="3244850"/>
          <p14:tracePt t="98524" x="8083550" y="3228975"/>
          <p14:tracePt t="98532" x="8123238" y="3197225"/>
          <p14:tracePt t="98540" x="8170863" y="3173413"/>
          <p14:tracePt t="98548" x="8210550" y="3157538"/>
          <p14:tracePt t="98556" x="8267700" y="3141663"/>
          <p14:tracePt t="98564" x="8307388" y="3125788"/>
          <p14:tracePt t="98572" x="8362950" y="3101975"/>
          <p14:tracePt t="98580" x="8402638" y="3086100"/>
          <p14:tracePt t="98588" x="8434388" y="3078163"/>
          <p14:tracePt t="98596" x="8482013" y="3062288"/>
          <p14:tracePt t="98604" x="8513763" y="3054350"/>
          <p14:tracePt t="98612" x="8537575" y="3054350"/>
          <p14:tracePt t="98620" x="8569325" y="3054350"/>
          <p14:tracePt t="98628" x="8593138" y="3054350"/>
          <p14:tracePt t="98636" x="8610600" y="3046413"/>
          <p14:tracePt t="98644" x="8626475" y="3046413"/>
          <p14:tracePt t="98652" x="8634413" y="3046413"/>
          <p14:tracePt t="98668" x="8642350" y="3038475"/>
          <p14:tracePt t="98740" x="8642350" y="3030538"/>
          <p14:tracePt t="99116" x="8642350" y="3038475"/>
          <p14:tracePt t="99124" x="8642350" y="3046413"/>
          <p14:tracePt t="99132" x="8642350" y="3054350"/>
          <p14:tracePt t="99140" x="8642350" y="3070225"/>
          <p14:tracePt t="99148" x="8642350" y="3078163"/>
          <p14:tracePt t="99156" x="8642350" y="3086100"/>
          <p14:tracePt t="99172" x="8642350" y="3094038"/>
          <p14:tracePt t="99740" x="8642350" y="3109913"/>
          <p14:tracePt t="99764" x="8642350" y="3117850"/>
          <p14:tracePt t="99772" x="8634413" y="3125788"/>
          <p14:tracePt t="99780" x="8626475" y="3133725"/>
          <p14:tracePt t="99901" x="8634413" y="3133725"/>
          <p14:tracePt t="99909" x="8650288" y="3133725"/>
          <p14:tracePt t="99916" x="8658225" y="3133725"/>
          <p14:tracePt t="99924" x="8666163" y="3133725"/>
          <p14:tracePt t="100572" x="8642350" y="3125788"/>
          <p14:tracePt t="100580" x="8634413" y="3117850"/>
          <p14:tracePt t="100588" x="8626475" y="3109913"/>
          <p14:tracePt t="100596" x="8618538" y="3109913"/>
          <p14:tracePt t="100604" x="8610600" y="3101975"/>
          <p14:tracePt t="100636" x="8610600" y="3094038"/>
          <p14:tracePt t="100652" x="8610600" y="3078163"/>
          <p14:tracePt t="100660" x="8602663" y="3078163"/>
          <p14:tracePt t="100668" x="8602663" y="3070225"/>
          <p14:tracePt t="100684" x="8602663" y="3062288"/>
          <p14:tracePt t="100692" x="8602663" y="3054350"/>
          <p14:tracePt t="100701" x="8602663" y="3046413"/>
          <p14:tracePt t="100716" x="8602663" y="3038475"/>
          <p14:tracePt t="100732" x="8602663" y="3030538"/>
          <p14:tracePt t="100741" x="8602663" y="3022600"/>
          <p14:tracePt t="100756" x="8602663" y="3014663"/>
          <p14:tracePt t="100940" x="8602663" y="3006725"/>
          <p14:tracePt t="100964" x="8602663" y="2998788"/>
          <p14:tracePt t="100980" x="8602663" y="2990850"/>
          <p14:tracePt t="101988" x="8593138" y="2990850"/>
          <p14:tracePt t="102749" x="8585200" y="2990850"/>
          <p14:tracePt t="102956" x="8577263" y="2998788"/>
          <p14:tracePt t="102972" x="8569325" y="3006725"/>
          <p14:tracePt t="102988" x="8569325" y="3014663"/>
          <p14:tracePt t="103004" x="8561388" y="3022600"/>
          <p14:tracePt t="103012" x="8561388" y="3030538"/>
          <p14:tracePt t="103028" x="8561388" y="3038475"/>
          <p14:tracePt t="103844" x="8553450" y="3046413"/>
          <p14:tracePt t="103852" x="8545513" y="3046413"/>
          <p14:tracePt t="103860" x="8545513" y="3054350"/>
          <p14:tracePt t="103868" x="8545513" y="3062288"/>
          <p14:tracePt t="103876" x="8545513" y="3078163"/>
          <p14:tracePt t="103884" x="8537575" y="3078163"/>
          <p14:tracePt t="103892" x="8537575" y="3086100"/>
          <p14:tracePt t="103908" x="8537575" y="3094038"/>
          <p14:tracePt t="103916" x="8529638" y="3101975"/>
          <p14:tracePt t="103924" x="8529638" y="3109913"/>
          <p14:tracePt t="103940" x="8529638" y="3117850"/>
          <p14:tracePt t="104188" x="8513763" y="3117850"/>
          <p14:tracePt t="104284" x="8497888" y="3117850"/>
          <p14:tracePt t="104300" x="8482013" y="3117850"/>
          <p14:tracePt t="104308" x="8474075" y="3117850"/>
          <p14:tracePt t="104316" x="8466138" y="3109913"/>
          <p14:tracePt t="104324" x="8466138" y="3101975"/>
          <p14:tracePt t="104340" x="8466138" y="3086100"/>
          <p14:tracePt t="104356" x="8466138" y="3078163"/>
          <p14:tracePt t="104372" x="8474075" y="3070225"/>
          <p14:tracePt t="104388" x="8474075" y="3062288"/>
          <p14:tracePt t="104396" x="8482013" y="3054350"/>
          <p14:tracePt t="104412" x="8489950" y="3046413"/>
          <p14:tracePt t="104420" x="8497888" y="3046413"/>
          <p14:tracePt t="104428" x="8505825" y="3046413"/>
          <p14:tracePt t="104436" x="8513763" y="3038475"/>
          <p14:tracePt t="104444" x="8521700" y="3030538"/>
          <p14:tracePt t="104452" x="8529638" y="3030538"/>
          <p14:tracePt t="104468" x="8537575" y="3022600"/>
          <p14:tracePt t="104484" x="8545513" y="3014663"/>
          <p14:tracePt t="104492" x="8553450" y="3014663"/>
          <p14:tracePt t="104693" x="8545513" y="3014663"/>
          <p14:tracePt t="104708" x="8537575" y="3014663"/>
          <p14:tracePt t="104724" x="8529638" y="3022600"/>
          <p14:tracePt t="104732" x="8521700" y="3022600"/>
          <p14:tracePt t="104740" x="8521700" y="3038475"/>
          <p14:tracePt t="104748" x="8505825" y="3046413"/>
          <p14:tracePt t="104756" x="8505825" y="3054350"/>
          <p14:tracePt t="104764" x="8497888" y="3070225"/>
          <p14:tracePt t="104772" x="8489950" y="3086100"/>
          <p14:tracePt t="104780" x="8482013" y="3101975"/>
          <p14:tracePt t="104788" x="8458200" y="3125788"/>
          <p14:tracePt t="104796" x="8450263" y="3149600"/>
          <p14:tracePt t="104804" x="8434388" y="3165475"/>
          <p14:tracePt t="104812" x="8418513" y="3181350"/>
          <p14:tracePt t="104820" x="8394700" y="3221038"/>
          <p14:tracePt t="104828" x="8378825" y="3244850"/>
          <p14:tracePt t="104836" x="8355013" y="3278188"/>
          <p14:tracePt t="104844" x="8331200" y="3309938"/>
          <p14:tracePt t="104852" x="8315325" y="3349625"/>
          <p14:tracePt t="104860" x="8291513" y="3389313"/>
          <p14:tracePt t="104868" x="8275638" y="3429000"/>
          <p14:tracePt t="104876" x="8259763" y="3468688"/>
          <p14:tracePt t="104885" x="8243888" y="3516313"/>
          <p14:tracePt t="104892" x="8226425" y="3571875"/>
          <p14:tracePt t="104900" x="8218488" y="3629025"/>
          <p14:tracePt t="104908" x="8210550" y="3668713"/>
          <p14:tracePt t="104916" x="8194675" y="3700463"/>
          <p14:tracePt t="104924" x="8186738" y="3716338"/>
          <p14:tracePt t="104932" x="8186738" y="3724275"/>
          <p14:tracePt t="104940" x="8194675" y="3748088"/>
          <p14:tracePt t="104948" x="8218488" y="3763963"/>
          <p14:tracePt t="104956" x="8259763" y="3787775"/>
          <p14:tracePt t="104964" x="8275638" y="3795713"/>
          <p14:tracePt t="104972" x="8315325" y="3795713"/>
          <p14:tracePt t="105252" x="8291513" y="3835400"/>
          <p14:tracePt t="105260" x="8275638" y="3859213"/>
          <p14:tracePt t="105268" x="8251825" y="3883025"/>
          <p14:tracePt t="105276" x="8243888" y="3898900"/>
          <p14:tracePt t="105284" x="8210550" y="3914775"/>
          <p14:tracePt t="105292" x="8178800" y="3930650"/>
          <p14:tracePt t="105301" x="8154988" y="3930650"/>
          <p14:tracePt t="105308" x="8131175" y="3930650"/>
          <p14:tracePt t="105316" x="8107363" y="3930650"/>
          <p14:tracePt t="105324" x="8083550" y="3930650"/>
          <p14:tracePt t="105332" x="8083550" y="3914775"/>
          <p14:tracePt t="105340" x="8083550" y="3890963"/>
          <p14:tracePt t="105348" x="8083550" y="3883025"/>
          <p14:tracePt t="105356" x="8083550" y="3859213"/>
          <p14:tracePt t="105364" x="8083550" y="3843338"/>
          <p14:tracePt t="105372" x="8083550" y="3819525"/>
          <p14:tracePt t="105380" x="8083550" y="3795713"/>
          <p14:tracePt t="105388" x="8075613" y="3779838"/>
          <p14:tracePt t="105396" x="8075613" y="3756025"/>
          <p14:tracePt t="105404" x="8075613" y="3740150"/>
          <p14:tracePt t="105412" x="8075613" y="3724275"/>
          <p14:tracePt t="105420" x="8075613" y="3716338"/>
          <p14:tracePt t="105428" x="8075613" y="3708400"/>
          <p14:tracePt t="105436" x="8067675" y="3708400"/>
          <p14:tracePt t="105524" x="8059738" y="3708400"/>
          <p14:tracePt t="105556" x="8051800" y="3708400"/>
          <p14:tracePt t="105564" x="8043863" y="3708400"/>
          <p14:tracePt t="105724" x="8035925" y="3708400"/>
          <p14:tracePt t="105732" x="8020050" y="3708400"/>
          <p14:tracePt t="105740" x="8012113" y="3708400"/>
          <p14:tracePt t="105748" x="7996238" y="3716338"/>
          <p14:tracePt t="105756" x="7980363" y="3716338"/>
          <p14:tracePt t="105764" x="7956550" y="3724275"/>
          <p14:tracePt t="105772" x="7916863" y="3740150"/>
          <p14:tracePt t="105780" x="7877175" y="3748088"/>
          <p14:tracePt t="105788" x="7827963" y="3771900"/>
          <p14:tracePt t="105796" x="7756525" y="3787775"/>
          <p14:tracePt t="105804" x="7685088" y="3795713"/>
          <p14:tracePt t="105812" x="7589838" y="3811588"/>
          <p14:tracePt t="105820" x="7477125" y="3827463"/>
          <p14:tracePt t="105828" x="7342188" y="3851275"/>
          <p14:tracePt t="105836" x="7199313" y="3883025"/>
          <p14:tracePt t="105844" x="7031038" y="3898900"/>
          <p14:tracePt t="105852" x="6856413" y="3914775"/>
          <p14:tracePt t="105860" x="6688138" y="3948113"/>
          <p14:tracePt t="105868" x="6537325" y="3979863"/>
          <p14:tracePt t="105876" x="6418263" y="4027488"/>
          <p14:tracePt t="105884" x="6273800" y="4106863"/>
          <p14:tracePt t="105892" x="6154738" y="4170363"/>
          <p14:tracePt t="105901" x="6010275" y="4233863"/>
          <p14:tracePt t="105908" x="5851525" y="4298950"/>
          <p14:tracePt t="105916" x="5692775" y="4370388"/>
          <p14:tracePt t="105924" x="5500688" y="4473575"/>
          <p14:tracePt t="105932" x="5292725" y="4560888"/>
          <p14:tracePt t="105940" x="5070475" y="4657725"/>
          <p14:tracePt t="105948" x="4806950" y="4768850"/>
          <p14:tracePt t="105956" x="4511675" y="4879975"/>
          <p14:tracePt t="105964" x="4184650" y="5000625"/>
          <p14:tracePt t="105972" x="3833813" y="5119688"/>
          <p14:tracePt t="105980" x="3467100" y="5246688"/>
          <p14:tracePt t="105988" x="3181350" y="5359400"/>
          <p14:tracePt t="105996" x="2957513" y="5438775"/>
          <p14:tracePt t="106004" x="2790825" y="5518150"/>
          <p14:tracePt t="106012" x="2646363" y="5597525"/>
          <p14:tracePt t="106020" x="2543175" y="5653088"/>
          <p14:tracePt t="106028" x="2447925" y="5694363"/>
          <p14:tracePt t="106036" x="2359025" y="5694363"/>
          <p14:tracePt t="106044" x="2263775" y="5694363"/>
          <p14:tracePt t="106052" x="2192338" y="5678488"/>
          <p14:tracePt t="106060" x="2105025" y="5637213"/>
          <p14:tracePt t="106068" x="1992313" y="5605463"/>
          <p14:tracePt t="106076" x="1849438" y="5549900"/>
          <p14:tracePt t="106084" x="1809750" y="5541963"/>
          <p14:tracePt t="106332" x="1817688" y="5541963"/>
          <p14:tracePt t="106340" x="1833563" y="5541963"/>
          <p14:tracePt t="106348" x="1841500" y="5541963"/>
          <p14:tracePt t="106356" x="1865313" y="5541963"/>
          <p14:tracePt t="106364" x="1873250" y="5534025"/>
          <p14:tracePt t="106372" x="1897063" y="5518150"/>
          <p14:tracePt t="106380" x="1912938" y="5510213"/>
          <p14:tracePt t="106388" x="1944688" y="5510213"/>
          <p14:tracePt t="106396" x="1968500" y="5510213"/>
          <p14:tracePt t="106404" x="2017713" y="5502275"/>
          <p14:tracePt t="106412" x="2041525" y="5486400"/>
          <p14:tracePt t="106420" x="2057400" y="5462588"/>
          <p14:tracePt t="106428" x="2073275" y="5430838"/>
          <p14:tracePt t="106436" x="2073275" y="5399088"/>
          <p14:tracePt t="106444" x="2073275" y="5367338"/>
          <p14:tracePt t="106452" x="2073275" y="5343525"/>
          <p14:tracePt t="106460" x="2057400" y="5302250"/>
          <p14:tracePt t="106468" x="2033588" y="5270500"/>
          <p14:tracePt t="106476" x="2017713" y="5238750"/>
          <p14:tracePt t="106484" x="1984375" y="5222875"/>
          <p14:tracePt t="106492" x="1968500" y="5191125"/>
          <p14:tracePt t="106501" x="1936750" y="5175250"/>
          <p14:tracePt t="106508" x="1912938" y="5151438"/>
          <p14:tracePt t="106516" x="1881188" y="5119688"/>
          <p14:tracePt t="106523" x="1865313" y="5103813"/>
          <p14:tracePt t="106532" x="1833563" y="5080000"/>
          <p14:tracePt t="106540" x="1801813" y="5064125"/>
          <p14:tracePt t="106548" x="1770063" y="5032375"/>
          <p14:tracePt t="106556" x="1754188" y="5016500"/>
          <p14:tracePt t="106564" x="1722438" y="4992688"/>
          <p14:tracePt t="106572" x="1706563" y="4976813"/>
          <p14:tracePt t="106580" x="1690688" y="4951413"/>
          <p14:tracePt t="106588" x="1666875" y="4935538"/>
          <p14:tracePt t="106596" x="1651000" y="4919663"/>
          <p14:tracePt t="106604" x="1633538" y="4903788"/>
          <p14:tracePt t="106612" x="1617663" y="4879975"/>
          <p14:tracePt t="106620" x="1601788" y="4856163"/>
          <p14:tracePt t="106628" x="1577975" y="4832350"/>
          <p14:tracePt t="106636" x="1562100" y="4808538"/>
          <p14:tracePt t="106644" x="1538288" y="4792663"/>
          <p14:tracePt t="106652" x="1514475" y="4760913"/>
          <p14:tracePt t="106660" x="1498600" y="4737100"/>
          <p14:tracePt t="106668" x="1466850" y="4713288"/>
          <p14:tracePt t="106676" x="1443038" y="4681538"/>
          <p14:tracePt t="106684" x="1419225" y="4665663"/>
          <p14:tracePt t="106692" x="1387475" y="4641850"/>
          <p14:tracePt t="106701" x="1355725" y="4624388"/>
          <p14:tracePt t="106708" x="1331913" y="4600575"/>
          <p14:tracePt t="106716" x="1300163" y="4576763"/>
          <p14:tracePt t="106724" x="1284288" y="4568825"/>
          <p14:tracePt t="106732" x="1258888" y="4552950"/>
          <p14:tracePt t="106740" x="1227138" y="4521200"/>
          <p14:tracePt t="106748" x="1203325" y="4505325"/>
          <p14:tracePt t="106756" x="1171575" y="4489450"/>
          <p14:tracePt t="106764" x="1147763" y="4473575"/>
          <p14:tracePt t="106772" x="1131888" y="4457700"/>
          <p14:tracePt t="106780" x="1108075" y="4433888"/>
          <p14:tracePt t="106788" x="1092200" y="4425950"/>
          <p14:tracePt t="106796" x="1076325" y="4410075"/>
          <p14:tracePt t="106804" x="1060450" y="4386263"/>
          <p14:tracePt t="106812" x="1052513" y="4370388"/>
          <p14:tracePt t="106820" x="1036638" y="4354513"/>
          <p14:tracePt t="106828" x="1028700" y="4338638"/>
          <p14:tracePt t="106836" x="1012825" y="4330700"/>
          <p14:tracePt t="106844" x="1012825" y="4306888"/>
          <p14:tracePt t="106852" x="996950" y="4291013"/>
          <p14:tracePt t="106860" x="989013" y="4265613"/>
          <p14:tracePt t="106868" x="981075" y="4249738"/>
          <p14:tracePt t="106876" x="973138" y="4233863"/>
          <p14:tracePt t="106884" x="965200" y="4210050"/>
          <p14:tracePt t="106892" x="957263" y="4194175"/>
          <p14:tracePt t="106900" x="957263" y="4178300"/>
          <p14:tracePt t="106908" x="957263" y="4154488"/>
          <p14:tracePt t="106916" x="949325" y="4138613"/>
          <p14:tracePt t="106924" x="949325" y="4130675"/>
          <p14:tracePt t="106932" x="949325" y="4122738"/>
          <p14:tracePt t="106940" x="949325" y="4114800"/>
          <p14:tracePt t="107068" x="957263" y="4114800"/>
          <p14:tracePt t="107156" x="965200" y="4114800"/>
          <p14:tracePt t="107180" x="973138" y="4114800"/>
          <p14:tracePt t="107196" x="981075" y="4114800"/>
          <p14:tracePt t="107220" x="989013" y="4114800"/>
          <p14:tracePt t="107244" x="1004888" y="4114800"/>
          <p14:tracePt t="107252" x="1012825" y="4114800"/>
          <p14:tracePt t="107260" x="1020763" y="4114800"/>
          <p14:tracePt t="107268" x="1028700" y="4114800"/>
          <p14:tracePt t="107276" x="1044575" y="4114800"/>
          <p14:tracePt t="107284" x="1052513" y="4114800"/>
          <p14:tracePt t="107292" x="1068388" y="4114800"/>
          <p14:tracePt t="107300" x="1084263" y="4114800"/>
          <p14:tracePt t="107308" x="1100138" y="4122738"/>
          <p14:tracePt t="107316" x="1116013" y="4122738"/>
          <p14:tracePt t="107324" x="1139825" y="4130675"/>
          <p14:tracePt t="107332" x="1155700" y="4130675"/>
          <p14:tracePt t="107340" x="1179513" y="4130675"/>
          <p14:tracePt t="107348" x="1203325" y="4130675"/>
          <p14:tracePt t="107356" x="1235075" y="4130675"/>
          <p14:tracePt t="107364" x="1266825" y="4138613"/>
          <p14:tracePt t="107372" x="1316038" y="4138613"/>
          <p14:tracePt t="107380" x="1355725" y="4138613"/>
          <p14:tracePt t="107388" x="1403350" y="4138613"/>
          <p14:tracePt t="107396" x="1443038" y="4138613"/>
          <p14:tracePt t="107404" x="1498600" y="4138613"/>
          <p14:tracePt t="107412" x="1538288" y="4138613"/>
          <p14:tracePt t="107420" x="1593850" y="4138613"/>
          <p14:tracePt t="107428" x="1658938" y="4138613"/>
          <p14:tracePt t="107436" x="1698625" y="4138613"/>
          <p14:tracePt t="107444" x="1754188" y="4138613"/>
          <p14:tracePt t="107452" x="1817688" y="4138613"/>
          <p14:tracePt t="107460" x="1873250" y="4138613"/>
          <p14:tracePt t="107468" x="1936750" y="4138613"/>
          <p14:tracePt t="107476" x="1992313" y="4146550"/>
          <p14:tracePt t="107484" x="2057400" y="4146550"/>
          <p14:tracePt t="107492" x="2128838" y="4154488"/>
          <p14:tracePt t="107500" x="2192338" y="4154488"/>
          <p14:tracePt t="107508" x="2255838" y="4162425"/>
          <p14:tracePt t="107516" x="2335213" y="4170363"/>
          <p14:tracePt t="107524" x="2400300" y="4170363"/>
          <p14:tracePt t="107532" x="2463800" y="4178300"/>
          <p14:tracePt t="107540" x="2527300" y="4178300"/>
          <p14:tracePt t="107548" x="2582863" y="4186238"/>
          <p14:tracePt t="107556" x="2646363" y="4194175"/>
          <p14:tracePt t="107564" x="2701925" y="4194175"/>
          <p14:tracePt t="107572" x="2759075" y="4194175"/>
          <p14:tracePt t="107580" x="2798763" y="4194175"/>
          <p14:tracePt t="107588" x="2830513" y="4202113"/>
          <p14:tracePt t="107596" x="2862263" y="4202113"/>
          <p14:tracePt t="107604" x="2894013" y="4210050"/>
          <p14:tracePt t="107612" x="2917825" y="4210050"/>
          <p14:tracePt t="107620" x="2949575" y="4210050"/>
          <p14:tracePt t="107628" x="2957513" y="4210050"/>
          <p14:tracePt t="107636" x="2965450" y="4210050"/>
          <p14:tracePt t="107644" x="2973388" y="4210050"/>
          <p14:tracePt t="107652" x="2981325" y="4210050"/>
          <p14:tracePt t="108492" x="2989263" y="4210050"/>
          <p14:tracePt t="108508" x="2997200" y="4217988"/>
          <p14:tracePt t="108516" x="3005138" y="4217988"/>
          <p14:tracePt t="108524" x="3013075" y="4217988"/>
          <p14:tracePt t="108532" x="3021013" y="4217988"/>
          <p14:tracePt t="108540" x="3036888" y="4217988"/>
          <p14:tracePt t="108548" x="3052763" y="4217988"/>
          <p14:tracePt t="108556" x="3068638" y="4217988"/>
          <p14:tracePt t="108564" x="3092450" y="4217988"/>
          <p14:tracePt t="108572" x="3117850" y="4225925"/>
          <p14:tracePt t="108580" x="3141663" y="4225925"/>
          <p14:tracePt t="108588" x="3173413" y="4225925"/>
          <p14:tracePt t="108596" x="3221038" y="4225925"/>
          <p14:tracePt t="108604" x="3252788" y="4225925"/>
          <p14:tracePt t="108612" x="3292475" y="4225925"/>
          <p14:tracePt t="108620" x="3324225" y="4225925"/>
          <p14:tracePt t="108628" x="3379788" y="4225925"/>
          <p14:tracePt t="108636" x="3427413" y="4233863"/>
          <p14:tracePt t="108644" x="3467100" y="4233863"/>
          <p14:tracePt t="108652" x="3508375" y="4233863"/>
          <p14:tracePt t="108660" x="3556000" y="4233863"/>
          <p14:tracePt t="108668" x="3595688" y="4233863"/>
          <p14:tracePt t="108676" x="3643313" y="4233863"/>
          <p14:tracePt t="108684" x="3690938" y="4233863"/>
          <p14:tracePt t="108692" x="3738563" y="4233863"/>
          <p14:tracePt t="108700" x="3794125" y="4233863"/>
          <p14:tracePt t="108708" x="3843338" y="4233863"/>
          <p14:tracePt t="108717" x="3883025" y="4233863"/>
          <p14:tracePt t="108724" x="3922713" y="4233863"/>
          <p14:tracePt t="108732" x="3970338" y="4225925"/>
          <p14:tracePt t="108740" x="4010025" y="4225925"/>
          <p14:tracePt t="108748" x="4041775" y="4225925"/>
          <p14:tracePt t="108756" x="4081463" y="4217988"/>
          <p14:tracePt t="108764" x="4113213" y="4217988"/>
          <p14:tracePt t="108772" x="4137025" y="4217988"/>
          <p14:tracePt t="108780" x="4152900" y="4217988"/>
          <p14:tracePt t="108788" x="4168775" y="4217988"/>
          <p14:tracePt t="108796" x="4184650" y="4217988"/>
          <p14:tracePt t="108804" x="4192588" y="4217988"/>
          <p14:tracePt t="108812" x="4210050" y="4217988"/>
          <p14:tracePt t="109836" x="4210050" y="4210050"/>
          <p14:tracePt t="109844" x="4217988" y="4202113"/>
          <p14:tracePt t="109851" x="4217988" y="4194175"/>
          <p14:tracePt t="109860" x="4217988" y="4186238"/>
          <p14:tracePt t="109876" x="4217988" y="4178300"/>
          <p14:tracePt t="109884" x="4225925" y="4178300"/>
          <p14:tracePt t="109893" x="4225925" y="4170363"/>
          <p14:tracePt t="111732" x="4233863" y="4170363"/>
          <p14:tracePt t="111741" x="4233863" y="4162425"/>
          <p14:tracePt t="111748" x="4241800" y="4162425"/>
          <p14:tracePt t="111764" x="4249738" y="4162425"/>
          <p14:tracePt t="111780" x="4257675" y="4162425"/>
          <p14:tracePt t="111796" x="4265613" y="4162425"/>
          <p14:tracePt t="111836" x="4265613" y="4154488"/>
          <p14:tracePt t="112012" x="4257675" y="4154488"/>
          <p14:tracePt t="112028" x="4249738" y="4154488"/>
          <p14:tracePt t="112060" x="4241800" y="4162425"/>
          <p14:tracePt t="112068" x="4233863" y="4162425"/>
          <p14:tracePt t="112084" x="4225925" y="4170363"/>
          <p14:tracePt t="112092" x="4225925" y="4178300"/>
          <p14:tracePt t="112108" x="4217988" y="4186238"/>
          <p14:tracePt t="112124" x="4210050" y="4194175"/>
          <p14:tracePt t="112132" x="4200525" y="4210050"/>
          <p14:tracePt t="112140" x="4200525" y="4217988"/>
          <p14:tracePt t="112148" x="4192588" y="4233863"/>
          <p14:tracePt t="112156" x="4192588" y="4241800"/>
          <p14:tracePt t="112164" x="4184650" y="4257675"/>
          <p14:tracePt t="112172" x="4184650" y="4273550"/>
          <p14:tracePt t="112180" x="4184650" y="4291013"/>
          <p14:tracePt t="112188" x="4168775" y="4314825"/>
          <p14:tracePt t="112196" x="4160838" y="4330700"/>
          <p14:tracePt t="112204" x="4152900" y="4346575"/>
          <p14:tracePt t="112212" x="4152900" y="4354513"/>
          <p14:tracePt t="112220" x="4137025" y="4370388"/>
          <p14:tracePt t="112228" x="4137025" y="4386263"/>
          <p14:tracePt t="112237" x="4121150" y="4402138"/>
          <p14:tracePt t="112244" x="4121150" y="4418013"/>
          <p14:tracePt t="112252" x="4113213" y="4425950"/>
          <p14:tracePt t="112260" x="4105275" y="4441825"/>
          <p14:tracePt t="112268" x="4097338" y="4457700"/>
          <p14:tracePt t="112276" x="4097338" y="4473575"/>
          <p14:tracePt t="112284" x="4089400" y="4481513"/>
          <p14:tracePt t="112292" x="4081463" y="4497388"/>
          <p14:tracePt t="112301" x="4081463" y="4505325"/>
          <p14:tracePt t="112308" x="4073525" y="4521200"/>
          <p14:tracePt t="112317" x="4065588" y="4537075"/>
          <p14:tracePt t="112324" x="4065588" y="4545013"/>
          <p14:tracePt t="112332" x="4057650" y="4560888"/>
          <p14:tracePt t="112340" x="4049713" y="4568825"/>
          <p14:tracePt t="112348" x="4041775" y="4584700"/>
          <p14:tracePt t="112356" x="4041775" y="4600575"/>
          <p14:tracePt t="112364" x="4033838" y="4608513"/>
          <p14:tracePt t="112372" x="4025900" y="4624388"/>
          <p14:tracePt t="112380" x="4025900" y="4641850"/>
          <p14:tracePt t="112388" x="4017963" y="4641850"/>
          <p14:tracePt t="112396" x="4010025" y="4657725"/>
          <p14:tracePt t="112404" x="4010025" y="4665663"/>
          <p14:tracePt t="112412" x="4010025" y="4673600"/>
          <p14:tracePt t="112420" x="4002088" y="4681538"/>
          <p14:tracePt t="112428" x="4002088" y="4689475"/>
          <p14:tracePt t="112436" x="3994150" y="4697413"/>
          <p14:tracePt t="112444" x="3986213" y="4697413"/>
          <p14:tracePt t="112452" x="3986213" y="4705350"/>
          <p14:tracePt t="112468" x="3986213" y="4713288"/>
          <p14:tracePt t="112476" x="3986213" y="4721225"/>
          <p14:tracePt t="112483" x="3978275" y="4721225"/>
          <p14:tracePt t="112517" x="3970338" y="4721225"/>
          <p14:tracePt t="112572" x="3970338" y="4729163"/>
          <p14:tracePt t="112588" x="3962400" y="4737100"/>
          <p14:tracePt t="112596" x="3962400" y="4745038"/>
          <p14:tracePt t="112612" x="3954463" y="4752975"/>
          <p14:tracePt t="112620" x="3938588" y="4768850"/>
          <p14:tracePt t="112628" x="3930650" y="4776788"/>
          <p14:tracePt t="112636" x="3930650" y="4792663"/>
          <p14:tracePt t="112644" x="3906838" y="4808538"/>
          <p14:tracePt t="112652" x="3898900" y="4816475"/>
          <p14:tracePt t="112660" x="3890963" y="4832350"/>
          <p14:tracePt t="112668" x="3867150" y="4848225"/>
          <p14:tracePt t="112676" x="3859213" y="4856163"/>
          <p14:tracePt t="112684" x="3843338" y="4872038"/>
          <p14:tracePt t="112692" x="3817938" y="4887913"/>
          <p14:tracePt t="112700" x="3802063" y="4911725"/>
          <p14:tracePt t="112708" x="3786188" y="4919663"/>
          <p14:tracePt t="112717" x="3770313" y="4935538"/>
          <p14:tracePt t="112724" x="3754438" y="4943475"/>
          <p14:tracePt t="112732" x="3738563" y="4951413"/>
          <p14:tracePt t="112740" x="3722688" y="4959350"/>
          <p14:tracePt t="112748" x="3706813" y="4976813"/>
          <p14:tracePt t="112756" x="3690938" y="4976813"/>
          <p14:tracePt t="112764" x="3675063" y="4984750"/>
          <p14:tracePt t="112772" x="3659188" y="4992688"/>
          <p14:tracePt t="112780" x="3643313" y="4992688"/>
          <p14:tracePt t="112788" x="3627438" y="4992688"/>
          <p14:tracePt t="112796" x="3611563" y="4992688"/>
          <p14:tracePt t="112804" x="3595688" y="4992688"/>
          <p14:tracePt t="112812" x="3587750" y="4992688"/>
          <p14:tracePt t="112820" x="3571875" y="4992688"/>
          <p14:tracePt t="112828" x="3548063" y="4992688"/>
          <p14:tracePt t="112836" x="3540125" y="4992688"/>
          <p14:tracePt t="112844" x="3524250" y="4984750"/>
          <p14:tracePt t="112852" x="3508375" y="4984750"/>
          <p14:tracePt t="112860" x="3484563" y="4967288"/>
          <p14:tracePt t="112868" x="3476625" y="4967288"/>
          <p14:tracePt t="112876" x="3459163" y="4959350"/>
          <p14:tracePt t="112884" x="3443288" y="4951413"/>
          <p14:tracePt t="112892" x="3427413" y="4943475"/>
          <p14:tracePt t="112900" x="3411538" y="4935538"/>
          <p14:tracePt t="112908" x="3403600" y="4927600"/>
          <p14:tracePt t="112917" x="3395663" y="4919663"/>
          <p14:tracePt t="112924" x="3387725" y="4919663"/>
          <p14:tracePt t="112932" x="3371850" y="4903788"/>
          <p14:tracePt t="112948" x="3371850" y="4895850"/>
          <p14:tracePt t="112957" x="3371850" y="4887913"/>
          <p14:tracePt t="112964" x="3363913" y="4887913"/>
          <p14:tracePt t="112972" x="3363913" y="4879975"/>
          <p14:tracePt t="112980" x="3363913" y="4872038"/>
          <p14:tracePt t="112988" x="3363913" y="4864100"/>
          <p14:tracePt t="112996" x="3363913" y="4856163"/>
          <p14:tracePt t="113004" x="3363913" y="4848225"/>
          <p14:tracePt t="113012" x="3363913" y="4840288"/>
          <p14:tracePt t="113020" x="3371850" y="4832350"/>
          <p14:tracePt t="113028" x="3371850" y="4824413"/>
          <p14:tracePt t="113036" x="3379788" y="4824413"/>
          <p14:tracePt t="113044" x="3387725" y="4808538"/>
          <p14:tracePt t="113052" x="3387725" y="4800600"/>
          <p14:tracePt t="113060" x="3403600" y="4792663"/>
          <p14:tracePt t="113068" x="3403600" y="4784725"/>
          <p14:tracePt t="113076" x="3419475" y="4776788"/>
          <p14:tracePt t="113084" x="3427413" y="4768850"/>
          <p14:tracePt t="113092" x="3435350" y="4768850"/>
          <p14:tracePt t="113100" x="3443288" y="4768850"/>
          <p14:tracePt t="113108" x="3443288" y="4760913"/>
          <p14:tracePt t="113124" x="3451225" y="4760913"/>
          <p14:tracePt t="113508" x="3459163" y="4760913"/>
          <p14:tracePt t="113556" x="3459163" y="4768850"/>
          <p14:tracePt t="113572" x="3467100" y="4768850"/>
          <p14:tracePt t="113596" x="3467100" y="4776788"/>
          <p14:tracePt t="114156" x="3476625" y="4776788"/>
          <p14:tracePt t="114204" x="3484563" y="4784725"/>
          <p14:tracePt t="114212" x="3492500" y="4784725"/>
          <p14:tracePt t="114220" x="3492500" y="4792663"/>
          <p14:tracePt t="114228" x="3500438" y="4792663"/>
          <p14:tracePt t="114236" x="3500438" y="4800600"/>
          <p14:tracePt t="114244" x="3508375" y="4808538"/>
          <p14:tracePt t="114252" x="3516313" y="4824413"/>
          <p14:tracePt t="114260" x="3524250" y="4824413"/>
          <p14:tracePt t="114268" x="3532188" y="4824413"/>
          <p14:tracePt t="114276" x="3548063" y="4832350"/>
          <p14:tracePt t="114284" x="3571875" y="4832350"/>
          <p14:tracePt t="114292" x="3579813" y="4816475"/>
          <p14:tracePt t="114300" x="3587750" y="4792663"/>
          <p14:tracePt t="114308" x="3587750" y="4768850"/>
          <p14:tracePt t="114317" x="3587750" y="4737100"/>
          <p14:tracePt t="114324" x="3587750" y="4705350"/>
          <p14:tracePt t="114332" x="3563938" y="4633913"/>
          <p14:tracePt t="114340" x="3563938" y="4624388"/>
          <p14:tracePt t="114604" x="3587750" y="4616450"/>
          <p14:tracePt t="114612" x="3603625" y="4624388"/>
          <p14:tracePt t="114620" x="3643313" y="4624388"/>
          <p14:tracePt t="114628" x="3683000" y="4641850"/>
          <p14:tracePt t="114636" x="3706813" y="4673600"/>
          <p14:tracePt t="114644" x="3722688" y="4721225"/>
          <p14:tracePt t="114652" x="3738563" y="4752975"/>
          <p14:tracePt t="114660" x="3754438" y="4752975"/>
          <p14:tracePt t="114668" x="3778250" y="4752975"/>
          <p14:tracePt t="114676" x="3802063" y="4737100"/>
          <p14:tracePt t="114684" x="3825875" y="4729163"/>
          <p14:tracePt t="114692" x="3843338" y="4721225"/>
          <p14:tracePt t="114700" x="3859213" y="4705350"/>
          <p14:tracePt t="114717" x="3875088" y="4697413"/>
          <p14:tracePt t="114724" x="3883025" y="4689475"/>
          <p14:tracePt t="114732" x="3890963" y="4681538"/>
          <p14:tracePt t="114748" x="3898900" y="4681538"/>
          <p14:tracePt t="114876" x="3898900" y="4673600"/>
          <p14:tracePt t="115028" x="3898900" y="4681538"/>
          <p14:tracePt t="115036" x="3898900" y="4689475"/>
          <p14:tracePt t="115052" x="3898900" y="4697413"/>
          <p14:tracePt t="115060" x="3890963" y="4713288"/>
          <p14:tracePt t="115076" x="3883025" y="4729163"/>
          <p14:tracePt t="115083" x="3883025" y="4745038"/>
          <p14:tracePt t="115092" x="3875088" y="4752975"/>
          <p14:tracePt t="115100" x="3867150" y="4776788"/>
          <p14:tracePt t="115108" x="3859213" y="4792663"/>
          <p14:tracePt t="115117" x="3851275" y="4816475"/>
          <p14:tracePt t="115124" x="3843338" y="4832350"/>
          <p14:tracePt t="115132" x="3833813" y="4856163"/>
          <p14:tracePt t="115140" x="3825875" y="4872038"/>
          <p14:tracePt t="115148" x="3810000" y="4895850"/>
          <p14:tracePt t="115156" x="3802063" y="4927600"/>
          <p14:tracePt t="115164" x="3802063" y="4943475"/>
          <p14:tracePt t="115172" x="3786188" y="4967288"/>
          <p14:tracePt t="115180" x="3778250" y="4984750"/>
          <p14:tracePt t="115188" x="3770313" y="5000625"/>
          <p14:tracePt t="115196" x="3754438" y="5024438"/>
          <p14:tracePt t="115204" x="3754438" y="5040313"/>
          <p14:tracePt t="115212" x="3746500" y="5056188"/>
          <p14:tracePt t="115220" x="3738563" y="5072063"/>
          <p14:tracePt t="115228" x="3730625" y="5087938"/>
          <p14:tracePt t="115236" x="3722688" y="5103813"/>
          <p14:tracePt t="115244" x="3714750" y="5119688"/>
          <p14:tracePt t="115252" x="3706813" y="5127625"/>
          <p14:tracePt t="115260" x="3706813" y="5151438"/>
          <p14:tracePt t="115268" x="3698875" y="5151438"/>
          <p14:tracePt t="115276" x="3698875" y="5167313"/>
          <p14:tracePt t="115284" x="3690938" y="5175250"/>
          <p14:tracePt t="115292" x="3683000" y="5183188"/>
          <p14:tracePt t="115308" x="3675063" y="5191125"/>
          <p14:tracePt t="115332" x="3675063" y="5199063"/>
          <p14:tracePt t="115340" x="3667125" y="5199063"/>
          <p14:tracePt t="115348" x="3667125" y="5207000"/>
          <p14:tracePt t="115356" x="3667125" y="5214938"/>
          <p14:tracePt t="115364" x="3659188" y="5222875"/>
          <p14:tracePt t="115372" x="3651250" y="5230813"/>
          <p14:tracePt t="115380" x="3651250" y="5238750"/>
          <p14:tracePt t="115388" x="3643313" y="5246688"/>
          <p14:tracePt t="115396" x="3635375" y="5262563"/>
          <p14:tracePt t="115404" x="3627438" y="5270500"/>
          <p14:tracePt t="115412" x="3619500" y="5278438"/>
          <p14:tracePt t="115420" x="3611563" y="5286375"/>
          <p14:tracePt t="115428" x="3603625" y="5294313"/>
          <p14:tracePt t="115436" x="3595688" y="5310188"/>
          <p14:tracePt t="115444" x="3595688" y="5319713"/>
          <p14:tracePt t="115452" x="3587750" y="5327650"/>
          <p14:tracePt t="115460" x="3563938" y="5335588"/>
          <p14:tracePt t="115468" x="3563938" y="5351463"/>
          <p14:tracePt t="115476" x="3548063" y="5359400"/>
          <p14:tracePt t="115484" x="3548063" y="5367338"/>
          <p14:tracePt t="115492" x="3532188" y="5383213"/>
          <p14:tracePt t="115500" x="3524250" y="5391150"/>
          <p14:tracePt t="115508" x="3508375" y="5399088"/>
          <p14:tracePt t="115517" x="3508375" y="5407025"/>
          <p14:tracePt t="115524" x="3492500" y="5422900"/>
          <p14:tracePt t="115532" x="3476625" y="5422900"/>
          <p14:tracePt t="115540" x="3476625" y="5430838"/>
          <p14:tracePt t="115548" x="3459163" y="5438775"/>
          <p14:tracePt t="115556" x="3443288" y="5438775"/>
          <p14:tracePt t="115564" x="3435350" y="5454650"/>
          <p14:tracePt t="115572" x="3419475" y="5454650"/>
          <p14:tracePt t="115580" x="3403600" y="5454650"/>
          <p14:tracePt t="115588" x="3387725" y="5462588"/>
          <p14:tracePt t="115596" x="3379788" y="5470525"/>
          <p14:tracePt t="115604" x="3355975" y="5478463"/>
          <p14:tracePt t="115612" x="3340100" y="5478463"/>
          <p14:tracePt t="115620" x="3332163" y="5486400"/>
          <p14:tracePt t="115628" x="3308350" y="5494338"/>
          <p14:tracePt t="115636" x="3292475" y="5494338"/>
          <p14:tracePt t="115644" x="3260725" y="5502275"/>
          <p14:tracePt t="115652" x="3244850" y="5502275"/>
          <p14:tracePt t="115660" x="3221038" y="5510213"/>
          <p14:tracePt t="115668" x="3197225" y="5518150"/>
          <p14:tracePt t="115676" x="3165475" y="5526088"/>
          <p14:tracePt t="115684" x="3133725" y="5526088"/>
          <p14:tracePt t="115692" x="3092450" y="5526088"/>
          <p14:tracePt t="115700" x="3052763" y="5526088"/>
          <p14:tracePt t="115708" x="2997200" y="5526088"/>
          <p14:tracePt t="115717" x="2957513" y="5526088"/>
          <p14:tracePt t="115724" x="2909888" y="5526088"/>
          <p14:tracePt t="115732" x="2862263" y="5526088"/>
          <p14:tracePt t="115740" x="2806700" y="5526088"/>
          <p14:tracePt t="115748" x="2767013" y="5526088"/>
          <p14:tracePt t="115756" x="2709863" y="5526088"/>
          <p14:tracePt t="115764" x="2654300" y="5526088"/>
          <p14:tracePt t="115772" x="2598738" y="5526088"/>
          <p14:tracePt t="115780" x="2559050" y="5518150"/>
          <p14:tracePt t="115788" x="2503488" y="5518150"/>
          <p14:tracePt t="115795" x="2455863" y="5510213"/>
          <p14:tracePt t="115804" x="2400300" y="5502275"/>
          <p14:tracePt t="115812" x="2343150" y="5486400"/>
          <p14:tracePt t="115820" x="2303463" y="5486400"/>
          <p14:tracePt t="115828" x="2255838" y="5478463"/>
          <p14:tracePt t="115836" x="2216150" y="5470525"/>
          <p14:tracePt t="115844" x="2176463" y="5462588"/>
          <p14:tracePt t="115852" x="2136775" y="5454650"/>
          <p14:tracePt t="115860" x="2089150" y="5454650"/>
          <p14:tracePt t="115868" x="2065338" y="5454650"/>
          <p14:tracePt t="115876" x="2033588" y="5446713"/>
          <p14:tracePt t="115884" x="2008188" y="5446713"/>
          <p14:tracePt t="115892" x="1984375" y="5446713"/>
          <p14:tracePt t="115900" x="1968500" y="5446713"/>
          <p14:tracePt t="115908" x="1952625" y="5446713"/>
          <p14:tracePt t="115917" x="1944688" y="5446713"/>
          <p14:tracePt t="115924" x="1928813" y="5446713"/>
          <p14:tracePt t="115932" x="1920875" y="5446713"/>
          <p14:tracePt t="115940" x="1912938" y="5446713"/>
          <p14:tracePt t="115948" x="1905000" y="5446713"/>
          <p14:tracePt t="115956" x="1897063" y="5446713"/>
          <p14:tracePt t="115980" x="1889125" y="5446713"/>
          <p14:tracePt t="115988" x="1881188" y="5446713"/>
          <p14:tracePt t="116020" x="1873250" y="5446713"/>
          <p14:tracePt t="116132" x="1873250" y="5454650"/>
          <p14:tracePt t="116236" x="1865313" y="5454650"/>
          <p14:tracePt t="116260" x="1857375" y="5454650"/>
          <p14:tracePt t="116292" x="1857375" y="5462588"/>
          <p14:tracePt t="116316" x="1857375" y="5470525"/>
          <p14:tracePt t="116340" x="1857375" y="5478463"/>
          <p14:tracePt t="116380" x="1865313" y="5478463"/>
          <p14:tracePt t="116412" x="1873250" y="5478463"/>
          <p14:tracePt t="116476" x="1881188" y="5478463"/>
          <p14:tracePt t="116556" x="1889125" y="5478463"/>
          <p14:tracePt t="116564" x="1897063" y="5478463"/>
          <p14:tracePt t="116580" x="1905000" y="5478463"/>
          <p14:tracePt t="116596" x="1920875" y="5478463"/>
          <p14:tracePt t="116604" x="1928813" y="5486400"/>
          <p14:tracePt t="116612" x="1936750" y="5494338"/>
          <p14:tracePt t="116620" x="1960563" y="5494338"/>
          <p14:tracePt t="116628" x="1976438" y="5502275"/>
          <p14:tracePt t="116636" x="1992313" y="5510213"/>
          <p14:tracePt t="116644" x="2017713" y="5518150"/>
          <p14:tracePt t="116652" x="2033588" y="5518150"/>
          <p14:tracePt t="116660" x="2057400" y="5526088"/>
          <p14:tracePt t="116668" x="2081213" y="5526088"/>
          <p14:tracePt t="116676" x="2112963" y="5534025"/>
          <p14:tracePt t="116684" x="2144713" y="5534025"/>
          <p14:tracePt t="116692" x="2168525" y="5541963"/>
          <p14:tracePt t="116700" x="2200275" y="5541963"/>
          <p14:tracePt t="116708" x="2224088" y="5549900"/>
          <p14:tracePt t="116717" x="2255838" y="5549900"/>
          <p14:tracePt t="116724" x="2271713" y="5549900"/>
          <p14:tracePt t="116732" x="2295525" y="5549900"/>
          <p14:tracePt t="116740" x="2319338" y="5549900"/>
          <p14:tracePt t="116748" x="2343150" y="5549900"/>
          <p14:tracePt t="116756" x="2351088" y="5549900"/>
          <p14:tracePt t="116764" x="2366963" y="5549900"/>
          <p14:tracePt t="116772" x="2392363" y="5549900"/>
          <p14:tracePt t="116780" x="2400300" y="5549900"/>
          <p14:tracePt t="116788" x="2416175" y="5549900"/>
          <p14:tracePt t="116796" x="2424113" y="5549900"/>
          <p14:tracePt t="116804" x="2432050" y="5549900"/>
          <p14:tracePt t="116812" x="2439988" y="5549900"/>
          <p14:tracePt t="116820" x="2447925" y="5541963"/>
          <p14:tracePt t="116828" x="2455863" y="5541963"/>
          <p14:tracePt t="116844" x="2463800" y="5541963"/>
          <p14:tracePt t="116860" x="2471738" y="5541963"/>
          <p14:tracePt t="116868" x="2479675" y="5541963"/>
          <p14:tracePt t="116876" x="2487613" y="5541963"/>
          <p14:tracePt t="116900" x="2503488" y="5541963"/>
          <p14:tracePt t="116917" x="2511425" y="5541963"/>
          <p14:tracePt t="116924" x="2519363" y="5541963"/>
          <p14:tracePt t="116932" x="2527300" y="5541963"/>
          <p14:tracePt t="116940" x="2535238" y="5541963"/>
          <p14:tracePt t="116948" x="2543175" y="5541963"/>
          <p14:tracePt t="116965" x="2559050" y="5541963"/>
          <p14:tracePt t="116980" x="2566988" y="5541963"/>
          <p14:tracePt t="116988" x="2582863" y="5541963"/>
          <p14:tracePt t="117004" x="2590800" y="5541963"/>
          <p14:tracePt t="117012" x="2598738" y="5541963"/>
          <p14:tracePt t="117020" x="2606675" y="5541963"/>
          <p14:tracePt t="117028" x="2622550" y="5541963"/>
          <p14:tracePt t="117036" x="2630488" y="5541963"/>
          <p14:tracePt t="117051" x="2646363" y="5541963"/>
          <p14:tracePt t="117068" x="2654300" y="5541963"/>
          <p14:tracePt t="117076" x="2662238" y="5541963"/>
          <p14:tracePt t="117083" x="2670175" y="5541963"/>
          <p14:tracePt t="117092" x="2686050" y="5541963"/>
          <p14:tracePt t="117108" x="2693988" y="5541963"/>
          <p14:tracePt t="117117" x="2701925" y="5541963"/>
          <p14:tracePt t="117124" x="2709863" y="5541963"/>
          <p14:tracePt t="117132" x="2717800" y="5541963"/>
          <p14:tracePt t="117140" x="2733675" y="5541963"/>
          <p14:tracePt t="117148" x="2741613" y="5541963"/>
          <p14:tracePt t="117156" x="2751138" y="5541963"/>
          <p14:tracePt t="117164" x="2767013" y="5541963"/>
          <p14:tracePt t="117172" x="2774950" y="5534025"/>
          <p14:tracePt t="117188" x="2790825" y="5534025"/>
          <p14:tracePt t="117196" x="2806700" y="5534025"/>
          <p14:tracePt t="117212" x="2814638" y="5534025"/>
          <p14:tracePt t="117220" x="2830513" y="5534025"/>
          <p14:tracePt t="117228" x="2838450" y="5534025"/>
          <p14:tracePt t="117236" x="2846388" y="5534025"/>
          <p14:tracePt t="117244" x="2854325" y="5534025"/>
          <p14:tracePt t="117252" x="2862263" y="5534025"/>
          <p14:tracePt t="117260" x="2870200" y="5534025"/>
          <p14:tracePt t="117267" x="2886075" y="5534025"/>
          <p14:tracePt t="117284" x="2894013" y="5534025"/>
          <p14:tracePt t="117292" x="2901950" y="5534025"/>
          <p14:tracePt t="117300" x="2909888" y="5534025"/>
          <p14:tracePt t="117308" x="2917825" y="5534025"/>
          <p14:tracePt t="117317" x="2925763" y="5534025"/>
          <p14:tracePt t="117324" x="2933700" y="5534025"/>
          <p14:tracePt t="117332" x="2941638" y="5534025"/>
          <p14:tracePt t="117340" x="2949575" y="5534025"/>
          <p14:tracePt t="117348" x="2957513" y="5534025"/>
          <p14:tracePt t="117356" x="2973388" y="5534025"/>
          <p14:tracePt t="117372" x="2981325" y="5534025"/>
          <p14:tracePt t="117380" x="2997200" y="5534025"/>
          <p14:tracePt t="117388" x="3005138" y="5534025"/>
          <p14:tracePt t="117404" x="3021013" y="5534025"/>
          <p14:tracePt t="117412" x="3028950" y="5534025"/>
          <p14:tracePt t="117420" x="3036888" y="5534025"/>
          <p14:tracePt t="117436" x="3044825" y="5534025"/>
          <p14:tracePt t="117444" x="3060700" y="5534025"/>
          <p14:tracePt t="117460" x="3068638" y="5534025"/>
          <p14:tracePt t="117468" x="3084513" y="5534025"/>
          <p14:tracePt t="117476" x="3092450" y="5534025"/>
          <p14:tracePt t="117484" x="3100388" y="5534025"/>
          <p14:tracePt t="117492" x="3109913" y="5534025"/>
          <p14:tracePt t="117499" x="3133725" y="5534025"/>
          <p14:tracePt t="117508" x="3141663" y="5534025"/>
          <p14:tracePt t="117516" x="3157538" y="5534025"/>
          <p14:tracePt t="117524" x="3173413" y="5534025"/>
          <p14:tracePt t="117532" x="3181350" y="5534025"/>
          <p14:tracePt t="117540" x="3205163" y="5534025"/>
          <p14:tracePt t="117548" x="3213100" y="5534025"/>
          <p14:tracePt t="117556" x="3228975" y="5534025"/>
          <p14:tracePt t="117564" x="3244850" y="5534025"/>
          <p14:tracePt t="117572" x="3268663" y="5534025"/>
          <p14:tracePt t="117580" x="3284538" y="5534025"/>
          <p14:tracePt t="117588" x="3300413" y="5534025"/>
          <p14:tracePt t="117596" x="3324225" y="5534025"/>
          <p14:tracePt t="117604" x="3348038" y="5534025"/>
          <p14:tracePt t="117612" x="3371850" y="5534025"/>
          <p14:tracePt t="117620" x="3387725" y="5534025"/>
          <p14:tracePt t="117628" x="3403600" y="5534025"/>
          <p14:tracePt t="117636" x="3419475" y="5534025"/>
          <p14:tracePt t="117644" x="3443288" y="5534025"/>
          <p14:tracePt t="117652" x="3459163" y="5534025"/>
          <p14:tracePt t="117660" x="3476625" y="5534025"/>
          <p14:tracePt t="117668" x="3492500" y="5534025"/>
          <p14:tracePt t="117676" x="3516313" y="5534025"/>
          <p14:tracePt t="117684" x="3532188" y="5534025"/>
          <p14:tracePt t="117692" x="3548063" y="5534025"/>
          <p14:tracePt t="117699" x="3571875" y="5534025"/>
          <p14:tracePt t="117708" x="3587750" y="5534025"/>
          <p14:tracePt t="117717" x="3603625" y="5534025"/>
          <p14:tracePt t="117724" x="3619500" y="5534025"/>
          <p14:tracePt t="117732" x="3635375" y="5534025"/>
          <p14:tracePt t="117740" x="3651250" y="5534025"/>
          <p14:tracePt t="117748" x="3675063" y="5534025"/>
          <p14:tracePt t="117756" x="3690938" y="5534025"/>
          <p14:tracePt t="117764" x="3698875" y="5534025"/>
          <p14:tracePt t="117772" x="3706813" y="5534025"/>
          <p14:tracePt t="117780" x="3722688" y="5534025"/>
          <p14:tracePt t="117788" x="3730625" y="5534025"/>
          <p14:tracePt t="117796" x="3738563" y="5534025"/>
          <p14:tracePt t="117804" x="3746500" y="5534025"/>
          <p14:tracePt t="117820" x="3754438" y="5534025"/>
          <p14:tracePt t="117828" x="3762375" y="5534025"/>
          <p14:tracePt t="117836" x="3770313" y="5534025"/>
          <p14:tracePt t="117844" x="3778250" y="5534025"/>
          <p14:tracePt t="117860" x="3786188" y="5534025"/>
          <p14:tracePt t="117868" x="3794125" y="5534025"/>
          <p14:tracePt t="117876" x="3802063" y="5534025"/>
          <p14:tracePt t="117884" x="3817938" y="5534025"/>
          <p14:tracePt t="117892" x="3825875" y="5534025"/>
          <p14:tracePt t="117901" x="3833813" y="5534025"/>
          <p14:tracePt t="117908" x="3851275" y="5534025"/>
          <p14:tracePt t="117917" x="3867150" y="5534025"/>
          <p14:tracePt t="117924" x="3890963" y="5541963"/>
          <p14:tracePt t="117932" x="3914775" y="5541963"/>
          <p14:tracePt t="117940" x="3946525" y="5541963"/>
          <p14:tracePt t="117948" x="3978275" y="5541963"/>
          <p14:tracePt t="117957" x="4010025" y="5549900"/>
          <p14:tracePt t="117964" x="4041775" y="5549900"/>
          <p14:tracePt t="117972" x="4097338" y="5557838"/>
          <p14:tracePt t="117980" x="4144963" y="5557838"/>
          <p14:tracePt t="117988" x="4184650" y="5557838"/>
          <p14:tracePt t="117996" x="4241800" y="5557838"/>
          <p14:tracePt t="118004" x="4281488" y="5565775"/>
          <p14:tracePt t="118012" x="4337050" y="5573713"/>
          <p14:tracePt t="118020" x="4384675" y="5573713"/>
          <p14:tracePt t="118028" x="4424363" y="5573713"/>
          <p14:tracePt t="118035" x="4479925" y="5573713"/>
          <p14:tracePt t="118044" x="4511675" y="5573713"/>
          <p14:tracePt t="118051" x="4543425" y="5573713"/>
          <p14:tracePt t="118060" x="4576763" y="5573713"/>
          <p14:tracePt t="118068" x="4600575" y="5573713"/>
          <p14:tracePt t="118076" x="4616450" y="5573713"/>
          <p14:tracePt t="118084" x="4640263" y="5573713"/>
          <p14:tracePt t="118100" x="4648200" y="5573713"/>
          <p14:tracePt t="118820" x="4656138" y="5565775"/>
          <p14:tracePt t="118828" x="4656138" y="5557838"/>
          <p14:tracePt t="118844" x="4656138" y="5549900"/>
          <p14:tracePt t="118852" x="4656138" y="5541963"/>
          <p14:tracePt t="118860" x="4664075" y="5541963"/>
          <p14:tracePt t="118868" x="4672013" y="5534025"/>
          <p14:tracePt t="118892" x="4672013" y="5526088"/>
          <p14:tracePt t="119580" x="4679950" y="5526088"/>
          <p14:tracePt t="120220" x="4672013" y="5526088"/>
          <p14:tracePt t="132876" x="4656138" y="5526088"/>
          <p14:tracePt t="132884" x="4616450" y="5526088"/>
          <p14:tracePt t="132892" x="4559300" y="5526088"/>
          <p14:tracePt t="132900" x="4503738" y="5534025"/>
          <p14:tracePt t="132908" x="4448175" y="5541963"/>
          <p14:tracePt t="132916" x="4392613" y="5565775"/>
          <p14:tracePt t="132924" x="4360863" y="5581650"/>
          <p14:tracePt t="132932" x="4337050" y="5597525"/>
          <p14:tracePt t="132940" x="4329113" y="5597525"/>
          <p14:tracePt t="133196" x="4321175" y="5605463"/>
          <p14:tracePt t="133204" x="4313238" y="5605463"/>
          <p14:tracePt t="133212" x="4305300" y="5605463"/>
          <p14:tracePt t="133220" x="4297363" y="5605463"/>
          <p14:tracePt t="133228" x="4289425" y="5605463"/>
          <p14:tracePt t="133236" x="4281488" y="5613400"/>
          <p14:tracePt t="133244" x="4273550" y="5613400"/>
          <p14:tracePt t="133251" x="4265613" y="5613400"/>
          <p14:tracePt t="133260" x="4241800" y="5621338"/>
          <p14:tracePt t="133267" x="4225925" y="5621338"/>
          <p14:tracePt t="133276" x="4210050" y="5621338"/>
          <p14:tracePt t="133283" x="4184650" y="5621338"/>
          <p14:tracePt t="133292" x="4160838" y="5621338"/>
          <p14:tracePt t="133300" x="4137025" y="5621338"/>
          <p14:tracePt t="133308" x="4113213" y="5621338"/>
          <p14:tracePt t="133316" x="4081463" y="5621338"/>
          <p14:tracePt t="133324" x="4057650" y="5621338"/>
          <p14:tracePt t="133332" x="4025900" y="5621338"/>
          <p14:tracePt t="133340" x="3986213" y="5621338"/>
          <p14:tracePt t="133348" x="3954463" y="5621338"/>
          <p14:tracePt t="133356" x="3906838" y="5621338"/>
          <p14:tracePt t="133364" x="3875088" y="5621338"/>
          <p14:tracePt t="133372" x="3843338" y="5621338"/>
          <p14:tracePt t="133380" x="3802063" y="5621338"/>
          <p14:tracePt t="133388" x="3762375" y="5621338"/>
          <p14:tracePt t="133396" x="3722688" y="5621338"/>
          <p14:tracePt t="133404" x="3698875" y="5621338"/>
          <p14:tracePt t="133412" x="3659188" y="5621338"/>
          <p14:tracePt t="133420" x="3635375" y="5621338"/>
          <p14:tracePt t="133428" x="3603625" y="5621338"/>
          <p14:tracePt t="133436" x="3563938" y="5613400"/>
          <p14:tracePt t="133444" x="3540125" y="5605463"/>
          <p14:tracePt t="133452" x="3516313" y="5605463"/>
          <p14:tracePt t="133460" x="3500438" y="5605463"/>
          <p14:tracePt t="133468" x="3484563" y="5597525"/>
          <p14:tracePt t="133476" x="3467100" y="5597525"/>
          <p14:tracePt t="133484" x="3451225" y="5597525"/>
          <p14:tracePt t="133492" x="3435350" y="5581650"/>
          <p14:tracePt t="133500" x="3427413" y="5581650"/>
          <p14:tracePt t="133508" x="3419475" y="5581650"/>
          <p14:tracePt t="133516" x="3403600" y="5573713"/>
          <p14:tracePt t="133524" x="3403600" y="5565775"/>
          <p14:tracePt t="133533" x="3395663" y="5565775"/>
          <p14:tracePt t="133540" x="3387725" y="5565775"/>
          <p14:tracePt t="134668" x="3387725" y="5557838"/>
          <p14:tracePt t="134700" x="3387725" y="5549900"/>
          <p14:tracePt t="134732" x="3395663" y="5549900"/>
          <p14:tracePt t="134780" x="3403600" y="5549900"/>
          <p14:tracePt t="134876" x="3411538" y="5549900"/>
          <p14:tracePt t="134932" x="3419475" y="5549900"/>
          <p14:tracePt t="134956" x="3427413" y="5549900"/>
          <p14:tracePt t="134980" x="3435350" y="5549900"/>
          <p14:tracePt t="134996" x="3435350" y="5541963"/>
          <p14:tracePt t="135012" x="3443288" y="5541963"/>
          <p14:tracePt t="135028" x="3451225" y="5534025"/>
          <p14:tracePt t="135044" x="3459163" y="5534025"/>
          <p14:tracePt t="135052" x="3467100" y="5534025"/>
          <p14:tracePt t="135060" x="3467100" y="5526088"/>
          <p14:tracePt t="135067" x="3476625" y="5526088"/>
          <p14:tracePt t="135076" x="3484563" y="5526088"/>
          <p14:tracePt t="135084" x="3492500" y="5526088"/>
          <p14:tracePt t="135092" x="3500438" y="5518150"/>
          <p14:tracePt t="135101" x="3508375" y="5518150"/>
          <p14:tracePt t="135108" x="3516313" y="5510213"/>
          <p14:tracePt t="135124" x="3524250" y="5510213"/>
          <p14:tracePt t="135140" x="3532188" y="5502275"/>
          <p14:tracePt t="135156" x="3540125" y="5502275"/>
          <p14:tracePt t="135172" x="3548063" y="5502275"/>
          <p14:tracePt t="135180" x="3556000" y="5502275"/>
          <p14:tracePt t="135252" x="3556000" y="5494338"/>
          <p14:tracePt t="135268" x="3563938" y="5494338"/>
          <p14:tracePt t="135301" x="3571875" y="5486400"/>
          <p14:tracePt t="135332" x="3579813" y="5486400"/>
          <p14:tracePt t="135349" x="3587750" y="5486400"/>
          <p14:tracePt t="135380" x="3595688" y="5486400"/>
          <p14:tracePt t="135404" x="3603625" y="5486400"/>
          <p14:tracePt t="135428" x="3611563" y="5486400"/>
          <p14:tracePt t="135436" x="3619500" y="5486400"/>
          <p14:tracePt t="135460" x="3627438" y="5486400"/>
          <p14:tracePt t="135476" x="3643313" y="5486400"/>
          <p14:tracePt t="135492" x="3643313" y="5478463"/>
          <p14:tracePt t="135500" x="3651250" y="5478463"/>
          <p14:tracePt t="135516" x="3659188" y="5478463"/>
          <p14:tracePt t="135524" x="3667125" y="5478463"/>
          <p14:tracePt t="135556" x="3675063" y="5478463"/>
          <p14:tracePt t="135564" x="3675063" y="5470525"/>
          <p14:tracePt t="135612" x="3683000" y="5470525"/>
          <p14:tracePt t="137228" x="3667125" y="5470525"/>
          <p14:tracePt t="137244" x="3659188" y="5470525"/>
          <p14:tracePt t="137260" x="3651250" y="5470525"/>
          <p14:tracePt t="137268" x="3643313" y="5478463"/>
          <p14:tracePt t="137276" x="3627438" y="5478463"/>
          <p14:tracePt t="137284" x="3619500" y="5486400"/>
          <p14:tracePt t="137292" x="3611563" y="5494338"/>
          <p14:tracePt t="137299" x="3595688" y="5502275"/>
          <p14:tracePt t="137308" x="3579813" y="5510213"/>
          <p14:tracePt t="137316" x="3563938" y="5526088"/>
          <p14:tracePt t="137324" x="3532188" y="5541963"/>
          <p14:tracePt t="137333" x="3508375" y="5557838"/>
          <p14:tracePt t="137340" x="3484563" y="5589588"/>
          <p14:tracePt t="137348" x="3451225" y="5605463"/>
          <p14:tracePt t="137356" x="3411538" y="5629275"/>
          <p14:tracePt t="137364" x="3371850" y="5670550"/>
          <p14:tracePt t="137372" x="3332163" y="5694363"/>
          <p14:tracePt t="137380" x="3284538" y="5726113"/>
          <p14:tracePt t="137388" x="3236913" y="5757863"/>
          <p14:tracePt t="137397" x="3189288" y="5781675"/>
          <p14:tracePt t="137404" x="3141663" y="5813425"/>
          <p14:tracePt t="137412" x="3100388" y="5829300"/>
          <p14:tracePt t="137420" x="3060700" y="5853113"/>
          <p14:tracePt t="137428" x="3028950" y="5861050"/>
          <p14:tracePt t="137436" x="2989263" y="5884863"/>
          <p14:tracePt t="137444" x="2957513" y="5900738"/>
          <p14:tracePt t="137452" x="2917825" y="5924550"/>
          <p14:tracePt t="137459" x="2862263" y="5940425"/>
          <p14:tracePt t="137468" x="2838450" y="5956300"/>
          <p14:tracePt t="137476" x="2798763" y="5964238"/>
          <p14:tracePt t="137484" x="2767013" y="5988050"/>
          <p14:tracePt t="137492" x="2717800" y="5995988"/>
          <p14:tracePt t="137500" x="2678113" y="6013450"/>
          <p14:tracePt t="137508" x="2646363" y="6029325"/>
          <p14:tracePt t="137515" x="2598738" y="6037263"/>
          <p14:tracePt t="137524" x="2574925" y="6045200"/>
          <p14:tracePt t="137533" x="2543175" y="6053138"/>
          <p14:tracePt t="137540" x="2519363" y="6061075"/>
          <p14:tracePt t="137548" x="2479675" y="6069013"/>
          <p14:tracePt t="137556" x="2447925" y="6076950"/>
          <p14:tracePt t="137564" x="2408238" y="6084888"/>
          <p14:tracePt t="137572" x="2384425" y="6092825"/>
          <p14:tracePt t="137580" x="2351088" y="6108700"/>
          <p14:tracePt t="137588" x="2335213" y="6116638"/>
          <p14:tracePt t="137596" x="2295525" y="6124575"/>
          <p14:tracePt t="137604" x="2279650" y="6124575"/>
          <p14:tracePt t="137612" x="2263775" y="6132513"/>
          <p14:tracePt t="137620" x="2247900" y="6140450"/>
          <p14:tracePt t="137628" x="2239963" y="6140450"/>
          <p14:tracePt t="137636" x="2224088" y="6148388"/>
          <p14:tracePt t="137644" x="2216150" y="6148388"/>
          <p14:tracePt t="137652" x="2208213" y="6156325"/>
          <p14:tracePt t="137660" x="2192338" y="6156325"/>
          <p14:tracePt t="137668" x="2184400" y="6156325"/>
          <p14:tracePt t="137676" x="2176463" y="6164263"/>
          <p14:tracePt t="137684" x="2168525" y="6164263"/>
          <p14:tracePt t="137692" x="2160588" y="6164263"/>
          <p14:tracePt t="137708" x="2152650" y="6164263"/>
          <p14:tracePt t="137716" x="2144713" y="6164263"/>
          <p14:tracePt t="137724" x="2136775" y="6164263"/>
          <p14:tracePt t="137732" x="2128838" y="6164263"/>
          <p14:tracePt t="137740" x="2120900" y="6164263"/>
          <p14:tracePt t="137748" x="2112963" y="6164263"/>
          <p14:tracePt t="137756" x="2105025" y="6164263"/>
          <p14:tracePt t="137772" x="2097088" y="6164263"/>
          <p14:tracePt t="137788" x="2089150" y="6164263"/>
          <p14:tracePt t="137796" x="2081213" y="6164263"/>
          <p14:tracePt t="137812" x="2073275" y="6164263"/>
          <p14:tracePt t="137820" x="2065338" y="6164263"/>
          <p14:tracePt t="137844" x="2057400" y="6164263"/>
          <p14:tracePt t="137852" x="2049463" y="6156325"/>
          <p14:tracePt t="137860" x="2041525" y="6156325"/>
          <p14:tracePt t="137868" x="2025650" y="6140450"/>
          <p14:tracePt t="137876" x="2017713" y="6140450"/>
          <p14:tracePt t="137884" x="2000250" y="6132513"/>
          <p14:tracePt t="137892" x="1992313" y="6124575"/>
          <p14:tracePt t="137900" x="1984375" y="6116638"/>
          <p14:tracePt t="137924" x="1976438" y="6116638"/>
          <p14:tracePt t="137940" x="1976438" y="6108700"/>
          <p14:tracePt t="137956" x="1976438" y="6100763"/>
          <p14:tracePt t="137988" x="1976438" y="6092825"/>
          <p14:tracePt t="138604" x="1984375" y="6092825"/>
          <p14:tracePt t="138612" x="1992313" y="6092825"/>
          <p14:tracePt t="138620" x="2008188" y="6092825"/>
          <p14:tracePt t="138628" x="2025650" y="6092825"/>
          <p14:tracePt t="138636" x="2041525" y="6092825"/>
          <p14:tracePt t="138644" x="2049463" y="6092825"/>
          <p14:tracePt t="138652" x="2057400" y="6092825"/>
          <p14:tracePt t="138660" x="2081213" y="6092825"/>
          <p14:tracePt t="138668" x="2097088" y="6092825"/>
          <p14:tracePt t="138676" x="2136775" y="6092825"/>
          <p14:tracePt t="138684" x="2152650" y="6092825"/>
          <p14:tracePt t="138692" x="2184400" y="6084888"/>
          <p14:tracePt t="138700" x="2208213" y="6084888"/>
          <p14:tracePt t="138708" x="2224088" y="6076950"/>
          <p14:tracePt t="138716" x="2247900" y="6076950"/>
          <p14:tracePt t="138724" x="2271713" y="6076950"/>
          <p14:tracePt t="138732" x="2295525" y="6076950"/>
          <p14:tracePt t="138740" x="2311400" y="6076950"/>
          <p14:tracePt t="138748" x="2327275" y="6069013"/>
          <p14:tracePt t="138756" x="2351088" y="6069013"/>
          <p14:tracePt t="138764" x="2366963" y="6069013"/>
          <p14:tracePt t="138772" x="2374900" y="6069013"/>
          <p14:tracePt t="138788" x="2384425" y="6061075"/>
          <p14:tracePt t="138804" x="2392363" y="6061075"/>
          <p14:tracePt t="139244" x="2400300" y="6061075"/>
          <p14:tracePt t="139252" x="2408238" y="6061075"/>
          <p14:tracePt t="139260" x="2416175" y="6061075"/>
          <p14:tracePt t="139268" x="2439988" y="6061075"/>
          <p14:tracePt t="139276" x="2447925" y="6061075"/>
          <p14:tracePt t="139284" x="2471738" y="6061075"/>
          <p14:tracePt t="139292" x="2495550" y="6069013"/>
          <p14:tracePt t="139300" x="2519363" y="6069013"/>
          <p14:tracePt t="139308" x="2559050" y="6076950"/>
          <p14:tracePt t="139316" x="2590800" y="6084888"/>
          <p14:tracePt t="139324" x="2638425" y="6092825"/>
          <p14:tracePt t="139333" x="2686050" y="6092825"/>
          <p14:tracePt t="139340" x="2725738" y="6100763"/>
          <p14:tracePt t="139348" x="2774950" y="6100763"/>
          <p14:tracePt t="139356" x="2822575" y="6100763"/>
          <p14:tracePt t="139364" x="2870200" y="6100763"/>
          <p14:tracePt t="139372" x="2909888" y="6100763"/>
          <p14:tracePt t="139380" x="2941638" y="6100763"/>
          <p14:tracePt t="139388" x="2973388" y="6100763"/>
          <p14:tracePt t="139396" x="3005138" y="6100763"/>
          <p14:tracePt t="139404" x="3028950" y="6100763"/>
          <p14:tracePt t="139412" x="3044825" y="6100763"/>
          <p14:tracePt t="139420" x="3052763" y="6100763"/>
          <p14:tracePt t="139428" x="3060700" y="6100763"/>
          <p14:tracePt t="140212" x="3068638" y="6100763"/>
          <p14:tracePt t="140220" x="3076575" y="6100763"/>
          <p14:tracePt t="140228" x="3084513" y="6100763"/>
          <p14:tracePt t="140244" x="3092450" y="6100763"/>
          <p14:tracePt t="140252" x="3117850" y="6100763"/>
          <p14:tracePt t="140260" x="3133725" y="6100763"/>
          <p14:tracePt t="140268" x="3165475" y="6108700"/>
          <p14:tracePt t="140275" x="3197225" y="6108700"/>
          <p14:tracePt t="140284" x="3236913" y="6108700"/>
          <p14:tracePt t="140291" x="3284538" y="6108700"/>
          <p14:tracePt t="140299" x="3324225" y="6108700"/>
          <p14:tracePt t="140307" x="3379788" y="6108700"/>
          <p14:tracePt t="140315" x="3419475" y="6108700"/>
          <p14:tracePt t="140324" x="3476625" y="6116638"/>
          <p14:tracePt t="140332" x="3556000" y="6116638"/>
          <p14:tracePt t="140340" x="3619500" y="6116638"/>
          <p14:tracePt t="140347" x="3683000" y="6116638"/>
          <p14:tracePt t="140356" x="3762375" y="6116638"/>
          <p14:tracePt t="140364" x="3825875" y="6116638"/>
          <p14:tracePt t="140372" x="3906838" y="6132513"/>
          <p14:tracePt t="140380" x="3978275" y="6132513"/>
          <p14:tracePt t="140388" x="4041775" y="6132513"/>
          <p14:tracePt t="140396" x="4113213" y="6132513"/>
          <p14:tracePt t="140404" x="4200525" y="6132513"/>
          <p14:tracePt t="140412" x="4257675" y="6132513"/>
          <p14:tracePt t="140420" x="4329113" y="6132513"/>
          <p14:tracePt t="140429" x="4392613" y="6132513"/>
          <p14:tracePt t="140435" x="4456113" y="6132513"/>
          <p14:tracePt t="140444" x="4511675" y="6132513"/>
          <p14:tracePt t="140451" x="4559300" y="6132513"/>
          <p14:tracePt t="140460" x="4632325" y="6132513"/>
          <p14:tracePt t="140468" x="4695825" y="6132513"/>
          <p14:tracePt t="140476" x="4743450" y="6132513"/>
          <p14:tracePt t="140484" x="4806950" y="6132513"/>
          <p14:tracePt t="140492" x="4862513" y="6132513"/>
          <p14:tracePt t="140500" x="4918075" y="6132513"/>
          <p14:tracePt t="140508" x="4983163" y="6132513"/>
          <p14:tracePt t="140515" x="5030788" y="6132513"/>
          <p14:tracePt t="140524" x="5078413" y="6132513"/>
          <p14:tracePt t="140532" x="5133975" y="6132513"/>
          <p14:tracePt t="140540" x="5173663" y="6132513"/>
          <p14:tracePt t="140548" x="5221288" y="6132513"/>
          <p14:tracePt t="140556" x="5260975" y="6140450"/>
          <p14:tracePt t="140564" x="5310188" y="6140450"/>
          <p14:tracePt t="140572" x="5349875" y="6140450"/>
          <p14:tracePt t="140580" x="5381625" y="6140450"/>
          <p14:tracePt t="140588" x="5413375" y="6140450"/>
          <p14:tracePt t="140596" x="5453063" y="6140450"/>
          <p14:tracePt t="140604" x="5476875" y="6148388"/>
          <p14:tracePt t="140612" x="5500688" y="6148388"/>
          <p14:tracePt t="140620" x="5516563" y="6148388"/>
          <p14:tracePt t="140628" x="5532438" y="6148388"/>
          <p14:tracePt t="140636" x="5540375" y="6148388"/>
          <p14:tracePt t="140644" x="5548313" y="6148388"/>
          <p14:tracePt t="140988" x="5548313" y="6156325"/>
          <p14:tracePt t="142596" x="5540375" y="6156325"/>
          <p14:tracePt t="142700" x="5548313" y="6156325"/>
          <p14:tracePt t="142708" x="5548313" y="6148388"/>
          <p14:tracePt t="142724" x="5548313" y="6140450"/>
          <p14:tracePt t="142996" x="5540375" y="6140450"/>
          <p14:tracePt t="143004" x="5524500" y="6140450"/>
          <p14:tracePt t="143012" x="5516563" y="6140450"/>
          <p14:tracePt t="143020" x="5508625" y="6140450"/>
          <p14:tracePt t="143028" x="5484813" y="6132513"/>
          <p14:tracePt t="143036" x="5468938" y="6124575"/>
          <p14:tracePt t="143044" x="5461000" y="6116638"/>
          <p14:tracePt t="143052" x="5453063" y="6108700"/>
          <p14:tracePt t="143068" x="5445125" y="6108700"/>
          <p14:tracePt t="143075" x="5445125" y="6092825"/>
          <p14:tracePt t="143092" x="5453063" y="6076950"/>
          <p14:tracePt t="143099" x="5461000" y="6061075"/>
          <p14:tracePt t="143108" x="5476875" y="6069013"/>
          <p14:tracePt t="143340" x="5484813" y="6069013"/>
          <p14:tracePt t="143348" x="5508625" y="6076950"/>
          <p14:tracePt t="143356" x="5572125" y="6092825"/>
          <p14:tracePt t="143364" x="5619750" y="6108700"/>
          <p14:tracePt t="143372" x="5651500" y="6124575"/>
          <p14:tracePt t="143380" x="5692775" y="6132513"/>
          <p14:tracePt t="143388" x="5716588" y="6140450"/>
          <p14:tracePt t="143396" x="5756275" y="6148388"/>
          <p14:tracePt t="143404" x="5780088" y="6148388"/>
          <p14:tracePt t="143412" x="5811838" y="6148388"/>
          <p14:tracePt t="143420" x="5835650" y="6148388"/>
          <p14:tracePt t="143428" x="5859463" y="6148388"/>
          <p14:tracePt t="143436" x="5883275" y="6148388"/>
          <p14:tracePt t="143444" x="5899150" y="6148388"/>
          <p14:tracePt t="143451" x="5930900" y="6140450"/>
          <p14:tracePt t="143460" x="5954713" y="6140450"/>
          <p14:tracePt t="143468" x="5978525" y="6132513"/>
          <p14:tracePt t="143476" x="5994400" y="6132513"/>
          <p14:tracePt t="143484" x="6018213" y="6132513"/>
          <p14:tracePt t="143492" x="6043613" y="6132513"/>
          <p14:tracePt t="143499" x="6075363" y="6124575"/>
          <p14:tracePt t="143508" x="6115050" y="6100763"/>
          <p14:tracePt t="143516" x="6162675" y="6084888"/>
          <p14:tracePt t="143524" x="6210300" y="6061075"/>
          <p14:tracePt t="143532" x="6265863" y="6037263"/>
          <p14:tracePt t="143540" x="6313488" y="6021388"/>
          <p14:tracePt t="143548" x="6345238" y="5995988"/>
          <p14:tracePt t="143556" x="6392863" y="5972175"/>
          <p14:tracePt t="143564" x="6434138" y="5956300"/>
          <p14:tracePt t="143572" x="6481763" y="5932488"/>
          <p14:tracePt t="143580" x="6537325" y="5908675"/>
          <p14:tracePt t="143588" x="6577013" y="5884863"/>
          <p14:tracePt t="143596" x="6632575" y="5868988"/>
          <p14:tracePt t="143604" x="6688138" y="5853113"/>
          <p14:tracePt t="143612" x="6727825" y="5829300"/>
          <p14:tracePt t="143620" x="6777038" y="5805488"/>
          <p14:tracePt t="143628" x="6840538" y="5781675"/>
          <p14:tracePt t="143636" x="6880225" y="5757863"/>
          <p14:tracePt t="143644" x="6943725" y="5734050"/>
          <p14:tracePt t="143652" x="6983413" y="5710238"/>
          <p14:tracePt t="143660" x="7046913" y="5686425"/>
          <p14:tracePt t="143668" x="7102475" y="5662613"/>
          <p14:tracePt t="143676" x="7167563" y="5637213"/>
          <p14:tracePt t="143684" x="7239000" y="5605463"/>
          <p14:tracePt t="143692" x="7302500" y="5573713"/>
          <p14:tracePt t="143700" x="7381875" y="5549900"/>
          <p14:tracePt t="143708" x="7445375" y="5526088"/>
          <p14:tracePt t="143716" x="7526338" y="5478463"/>
          <p14:tracePt t="143724" x="7605713" y="5454650"/>
          <p14:tracePt t="143732" x="7677150" y="5422900"/>
          <p14:tracePt t="143740" x="7756525" y="5383213"/>
          <p14:tracePt t="143748" x="7851775" y="5351463"/>
          <p14:tracePt t="143756" x="7940675" y="5319713"/>
          <p14:tracePt t="143764" x="8027988" y="5286375"/>
          <p14:tracePt t="143772" x="8131175" y="5254625"/>
          <p14:tracePt t="143780" x="8243888" y="5214938"/>
          <p14:tracePt t="143788" x="8370888" y="5183188"/>
          <p14:tracePt t="143796" x="8482013" y="5135563"/>
          <p14:tracePt t="143804" x="8618538" y="5095875"/>
          <p14:tracePt t="143812" x="8753475" y="5056188"/>
          <p14:tracePt t="143820" x="8880475" y="5016500"/>
          <p14:tracePt t="143828" x="8993188" y="4976813"/>
          <p14:tracePt t="143836" x="9112250" y="49276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8B610-9054-4166-B1F2-9339B977A0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1053083"/>
            <a:ext cx="4177159" cy="5037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명세서의 작성 대상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95F13993-DB5C-4046-9AC5-C7F6CD16C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6AC15F-D322-48C1-A837-2E62331F473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5365" name="그림 1">
            <a:extLst>
              <a:ext uri="{FF2B5EF4-FFF2-40B4-BE49-F238E27FC236}">
                <a16:creationId xmlns:a16="http://schemas.microsoft.com/office/drawing/2014/main" id="{F527CCFD-A4BE-4BA5-BE84-53D9517B7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269" y="1484784"/>
            <a:ext cx="4592414" cy="525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A229033-4856-44CA-9B07-EFF800153372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명세서의 특성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239EEE-F0E2-4506-8BD7-97B70DE6CFFB}"/>
              </a:ext>
            </a:extLst>
          </p:cNvPr>
          <p:cNvSpPr/>
          <p:nvPr/>
        </p:nvSpPr>
        <p:spPr>
          <a:xfrm>
            <a:off x="4978648" y="3429000"/>
            <a:ext cx="720080" cy="7200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31"/>
    </mc:Choice>
    <mc:Fallback xmlns="">
      <p:transition spd="slow" advTm="62131"/>
    </mc:Fallback>
  </mc:AlternateContent>
  <p:extLst>
    <p:ext uri="{3A86A75C-4F4B-4683-9AE1-C65F6400EC91}">
      <p14:laserTraceLst xmlns:p14="http://schemas.microsoft.com/office/powerpoint/2010/main">
        <p14:tracePtLst>
          <p14:tracePt t="505" x="8299450" y="3516313"/>
          <p14:tracePt t="514" x="7780338" y="3516313"/>
          <p14:tracePt t="522" x="7151688" y="3508375"/>
          <p14:tracePt t="529" x="6465888" y="3508375"/>
          <p14:tracePt t="538" x="5756275" y="3468688"/>
          <p14:tracePt t="546" x="4991100" y="3405188"/>
          <p14:tracePt t="554" x="4273550" y="3317875"/>
          <p14:tracePt t="562" x="3611563" y="3173413"/>
          <p14:tracePt t="570" x="2989263" y="3038475"/>
          <p14:tracePt t="578" x="2432050" y="2886075"/>
          <p14:tracePt t="586" x="1936750" y="2751138"/>
          <p14:tracePt t="594" x="1506538" y="2640013"/>
          <p14:tracePt t="602" x="1163638" y="2551113"/>
          <p14:tracePt t="610" x="1123950" y="2543175"/>
          <p14:tracePt t="962" x="1147763" y="2543175"/>
          <p14:tracePt t="970" x="1171575" y="2566988"/>
          <p14:tracePt t="978" x="1211263" y="2584450"/>
          <p14:tracePt t="986" x="1266825" y="2616200"/>
          <p14:tracePt t="994" x="1331913" y="2655888"/>
          <p14:tracePt t="1002" x="1435100" y="2679700"/>
          <p14:tracePt t="1010" x="1530350" y="2647950"/>
          <p14:tracePt t="1018" x="1658938" y="2592388"/>
          <p14:tracePt t="1026" x="1762125" y="2551113"/>
          <p14:tracePt t="1034" x="1841500" y="2503488"/>
          <p14:tracePt t="1042" x="1905000" y="2471738"/>
          <p14:tracePt t="1054" x="1944688" y="2432050"/>
          <p14:tracePt t="1058" x="1992313" y="2392363"/>
          <p14:tracePt t="1066" x="2049463" y="2360613"/>
          <p14:tracePt t="1074" x="2105025" y="2320925"/>
          <p14:tracePt t="1082" x="2168525" y="2281238"/>
          <p14:tracePt t="1090" x="2216150" y="2265363"/>
          <p14:tracePt t="1097" x="2271713" y="2224088"/>
          <p14:tracePt t="1106" x="2303463" y="2208213"/>
          <p14:tracePt t="1114" x="2335213" y="2184400"/>
          <p14:tracePt t="1121" x="2359025" y="2176463"/>
          <p14:tracePt t="1129" x="2384425" y="2152650"/>
          <p14:tracePt t="1137" x="2392363" y="2136775"/>
          <p14:tracePt t="1146" x="2416175" y="2112963"/>
          <p14:tracePt t="1154" x="2416175" y="2097088"/>
          <p14:tracePt t="1161" x="2424113" y="2089150"/>
          <p14:tracePt t="1170" x="2424113" y="2073275"/>
          <p14:tracePt t="1178" x="2432050" y="2057400"/>
          <p14:tracePt t="1187" x="2432050" y="2041525"/>
          <p14:tracePt t="1194" x="2432050" y="2025650"/>
          <p14:tracePt t="1202" x="2432050" y="2017713"/>
          <p14:tracePt t="1210" x="2432050" y="2001838"/>
          <p14:tracePt t="1218" x="2424113" y="1985963"/>
          <p14:tracePt t="1226" x="2416175" y="1970088"/>
          <p14:tracePt t="1234" x="2408238" y="1954213"/>
          <p14:tracePt t="1242" x="2400300" y="1938338"/>
          <p14:tracePt t="1250" x="2384425" y="1914525"/>
          <p14:tracePt t="1258" x="2374900" y="1906588"/>
          <p14:tracePt t="1266" x="2359025" y="1890713"/>
          <p14:tracePt t="1274" x="2343150" y="1873250"/>
          <p14:tracePt t="1282" x="2327275" y="1857375"/>
          <p14:tracePt t="1290" x="2295525" y="1841500"/>
          <p14:tracePt t="1297" x="2271713" y="1833563"/>
          <p14:tracePt t="1305" x="2255838" y="1817688"/>
          <p14:tracePt t="1314" x="2232025" y="1801813"/>
          <p14:tracePt t="1321" x="2208213" y="1785938"/>
          <p14:tracePt t="1330" x="2176463" y="1770063"/>
          <p14:tracePt t="1338" x="2152650" y="1746250"/>
          <p14:tracePt t="1346" x="2112963" y="1730375"/>
          <p14:tracePt t="1354" x="2089150" y="1714500"/>
          <p14:tracePt t="1362" x="2049463" y="1698625"/>
          <p14:tracePt t="1370" x="2025650" y="1682750"/>
          <p14:tracePt t="1377" x="2000250" y="1666875"/>
          <p14:tracePt t="1386" x="1960563" y="1666875"/>
          <p14:tracePt t="1394" x="1928813" y="1651000"/>
          <p14:tracePt t="1402" x="1897063" y="1635125"/>
          <p14:tracePt t="1410" x="1865313" y="1627188"/>
          <p14:tracePt t="1418" x="1841500" y="1619250"/>
          <p14:tracePt t="1425" x="1809750" y="1619250"/>
          <p14:tracePt t="1434" x="1770063" y="1611313"/>
          <p14:tracePt t="1442" x="1754188" y="1595438"/>
          <p14:tracePt t="1450" x="1730375" y="1587500"/>
          <p14:tracePt t="1458" x="1706563" y="1587500"/>
          <p14:tracePt t="1466" x="1682750" y="1579563"/>
          <p14:tracePt t="1474" x="1666875" y="1579563"/>
          <p14:tracePt t="1482" x="1641475" y="1571625"/>
          <p14:tracePt t="1489" x="1633538" y="1571625"/>
          <p14:tracePt t="1498" x="1625600" y="1571625"/>
          <p14:tracePt t="1506" x="1617663" y="1571625"/>
          <p14:tracePt t="1530" x="1609725" y="1571625"/>
          <p14:tracePt t="1722" x="1617663" y="1571625"/>
          <p14:tracePt t="1762" x="1625600" y="1571625"/>
          <p14:tracePt t="1769" x="1633538" y="1563688"/>
          <p14:tracePt t="1794" x="1641475" y="1563688"/>
          <p14:tracePt t="1810" x="1658938" y="1555750"/>
          <p14:tracePt t="1826" x="1666875" y="1555750"/>
          <p14:tracePt t="1834" x="1674813" y="1555750"/>
          <p14:tracePt t="1850" x="1682750" y="1547813"/>
          <p14:tracePt t="1858" x="1690688" y="1547813"/>
          <p14:tracePt t="1874" x="1706563" y="1547813"/>
          <p14:tracePt t="1890" x="1714500" y="1547813"/>
          <p14:tracePt t="1906" x="1730375" y="1547813"/>
          <p14:tracePt t="1922" x="1738313" y="1538288"/>
          <p14:tracePt t="1930" x="1754188" y="1538288"/>
          <p14:tracePt t="1946" x="1762125" y="1538288"/>
          <p14:tracePt t="1953" x="1778000" y="1538288"/>
          <p14:tracePt t="1961" x="1785938" y="1538288"/>
          <p14:tracePt t="1970" x="1793875" y="1538288"/>
          <p14:tracePt t="1977" x="1801813" y="1538288"/>
          <p14:tracePt t="1986" x="1817688" y="1538288"/>
          <p14:tracePt t="1994" x="1825625" y="1538288"/>
          <p14:tracePt t="2002" x="1841500" y="1538288"/>
          <p14:tracePt t="2010" x="1849438" y="1538288"/>
          <p14:tracePt t="2017" x="1865313" y="1538288"/>
          <p14:tracePt t="2026" x="1881188" y="1538288"/>
          <p14:tracePt t="2034" x="1897063" y="1538288"/>
          <p14:tracePt t="2042" x="1912938" y="1538288"/>
          <p14:tracePt t="2050" x="1920875" y="1538288"/>
          <p14:tracePt t="2057" x="1944688" y="1538288"/>
          <p14:tracePt t="2066" x="1960563" y="1538288"/>
          <p14:tracePt t="2074" x="1976438" y="1538288"/>
          <p14:tracePt t="2082" x="1992313" y="1538288"/>
          <p14:tracePt t="2089" x="2008188" y="1538288"/>
          <p14:tracePt t="2098" x="2025650" y="1538288"/>
          <p14:tracePt t="2106" x="2041525" y="1538288"/>
          <p14:tracePt t="2114" x="2065338" y="1538288"/>
          <p14:tracePt t="2122" x="2081213" y="1538288"/>
          <p14:tracePt t="2130" x="2097088" y="1538288"/>
          <p14:tracePt t="2137" x="2120900" y="1538288"/>
          <p14:tracePt t="2146" x="2136775" y="1538288"/>
          <p14:tracePt t="2154" x="2152650" y="1538288"/>
          <p14:tracePt t="2162" x="2176463" y="1538288"/>
          <p14:tracePt t="2170" x="2184400" y="1538288"/>
          <p14:tracePt t="2178" x="2208213" y="1538288"/>
          <p14:tracePt t="2186" x="2224088" y="1538288"/>
          <p14:tracePt t="2194" x="2247900" y="1538288"/>
          <p14:tracePt t="2202" x="2263775" y="1538288"/>
          <p14:tracePt t="2210" x="2279650" y="1547813"/>
          <p14:tracePt t="2218" x="2295525" y="1547813"/>
          <p14:tracePt t="2226" x="2311400" y="1547813"/>
          <p14:tracePt t="2234" x="2319338" y="1547813"/>
          <p14:tracePt t="2242" x="2343150" y="1547813"/>
          <p14:tracePt t="2250" x="2366963" y="1555750"/>
          <p14:tracePt t="2258" x="2384425" y="1555750"/>
          <p14:tracePt t="2266" x="2408238" y="1555750"/>
          <p14:tracePt t="2274" x="2432050" y="1571625"/>
          <p14:tracePt t="2282" x="2455863" y="1571625"/>
          <p14:tracePt t="2289" x="2471738" y="1571625"/>
          <p14:tracePt t="2298" x="2495550" y="1571625"/>
          <p14:tracePt t="2305" x="2511425" y="1571625"/>
          <p14:tracePt t="2314" x="2535238" y="1571625"/>
          <p14:tracePt t="2321" x="2559050" y="1579563"/>
          <p14:tracePt t="2330" x="2574925" y="1579563"/>
          <p14:tracePt t="2338" x="2590800" y="1579563"/>
          <p14:tracePt t="2346" x="2606675" y="1579563"/>
          <p14:tracePt t="2353" x="2622550" y="1587500"/>
          <p14:tracePt t="2362" x="2638425" y="1587500"/>
          <p14:tracePt t="2370" x="2662238" y="1595438"/>
          <p14:tracePt t="2378" x="2670175" y="1595438"/>
          <p14:tracePt t="2386" x="2678113" y="1595438"/>
          <p14:tracePt t="2394" x="2686050" y="1595438"/>
          <p14:tracePt t="2402" x="2701925" y="1595438"/>
          <p14:tracePt t="2418" x="2709863" y="1603375"/>
          <p14:tracePt t="2426" x="2717800" y="1603375"/>
          <p14:tracePt t="2434" x="2725738" y="1603375"/>
          <p14:tracePt t="2450" x="2733675" y="1603375"/>
          <p14:tracePt t="2457" x="2741613" y="1603375"/>
          <p14:tracePt t="2466" x="2751138" y="1603375"/>
          <p14:tracePt t="2474" x="2759075" y="1603375"/>
          <p14:tracePt t="2483" x="2767013" y="1603375"/>
          <p14:tracePt t="2489" x="2782888" y="1603375"/>
          <p14:tracePt t="2497" x="2798763" y="1603375"/>
          <p14:tracePt t="2506" x="2814638" y="1603375"/>
          <p14:tracePt t="2514" x="2838450" y="1603375"/>
          <p14:tracePt t="2522" x="2870200" y="1603375"/>
          <p14:tracePt t="2530" x="2894013" y="1603375"/>
          <p14:tracePt t="2538" x="2941638" y="1603375"/>
          <p14:tracePt t="2545" x="2981325" y="1595438"/>
          <p14:tracePt t="2554" x="3028950" y="1595438"/>
          <p14:tracePt t="2645" x="3659188" y="1603375"/>
          <p14:tracePt t="2650" x="3690938" y="1603375"/>
          <p14:tracePt t="2658" x="3706813" y="1603375"/>
          <p14:tracePt t="2667" x="3730625" y="1611313"/>
          <p14:tracePt t="2675" x="3746500" y="1611313"/>
          <p14:tracePt t="2793" x="3754438" y="1611313"/>
          <p14:tracePt t="2801" x="3762375" y="1627188"/>
          <p14:tracePt t="2809" x="3770313" y="1627188"/>
          <p14:tracePt t="2817" x="3778250" y="1627188"/>
          <p14:tracePt t="2826" x="3786188" y="1635125"/>
          <p14:tracePt t="2834" x="3786188" y="1643063"/>
          <p14:tracePt t="2841" x="3794125" y="1643063"/>
          <p14:tracePt t="2849" x="3802063" y="1643063"/>
          <p14:tracePt t="2857" x="3810000" y="1643063"/>
          <p14:tracePt t="2865" x="3833813" y="1643063"/>
          <p14:tracePt t="2874" x="3843338" y="1643063"/>
          <p14:tracePt t="2882" x="3859213" y="1643063"/>
          <p14:tracePt t="2889" x="3883025" y="1643063"/>
          <p14:tracePt t="2903" x="3898900" y="1643063"/>
          <p14:tracePt t="2905" x="3922713" y="1643063"/>
          <p14:tracePt t="2914" x="3946525" y="1651000"/>
          <p14:tracePt t="2921" x="3962400" y="1651000"/>
          <p14:tracePt t="2929" x="3978275" y="1651000"/>
          <p14:tracePt t="2937" x="3994150" y="1651000"/>
          <p14:tracePt t="2945" x="4002088" y="1651000"/>
          <p14:tracePt t="2953" x="4010025" y="1651000"/>
          <p14:tracePt t="2961" x="4017963" y="1651000"/>
          <p14:tracePt t="3042" x="4025900" y="1651000"/>
          <p14:tracePt t="3050" x="4025900" y="1658938"/>
          <p14:tracePt t="3066" x="4033838" y="1666875"/>
          <p14:tracePt t="3074" x="4041775" y="1674813"/>
          <p14:tracePt t="3083" x="4041775" y="1698625"/>
          <p14:tracePt t="3090" x="4049713" y="1714500"/>
          <p14:tracePt t="3099" x="4049713" y="1738313"/>
          <p14:tracePt t="3107" x="4049713" y="1746250"/>
          <p14:tracePt t="3113" x="4049713" y="1770063"/>
          <p14:tracePt t="3121" x="4049713" y="1778000"/>
          <p14:tracePt t="3154" x="4049713" y="1770063"/>
          <p14:tracePt t="3162" x="4025900" y="1770063"/>
          <p14:tracePt t="3434" x="4041775" y="1770063"/>
          <p14:tracePt t="3442" x="4041775" y="1785938"/>
          <p14:tracePt t="3450" x="4041775" y="1825625"/>
          <p14:tracePt t="3458" x="4025900" y="1873250"/>
          <p14:tracePt t="3466" x="4017963" y="1930400"/>
          <p14:tracePt t="3474" x="4010025" y="1985963"/>
          <p14:tracePt t="3482" x="4002088" y="2017713"/>
          <p14:tracePt t="3490" x="3986213" y="2049463"/>
          <p14:tracePt t="3498" x="3978275" y="2065338"/>
          <p14:tracePt t="3507" x="3978275" y="2081213"/>
          <p14:tracePt t="3514" x="3970338" y="2097088"/>
          <p14:tracePt t="3522" x="3962400" y="2112963"/>
          <p14:tracePt t="3530" x="3962400" y="2120900"/>
          <p14:tracePt t="3538" x="3962400" y="2128838"/>
          <p14:tracePt t="3554" x="3962400" y="2136775"/>
          <p14:tracePt t="3563" x="3962400" y="2144713"/>
          <p14:tracePt t="3579" x="3962400" y="2152650"/>
          <p14:tracePt t="3587" x="3962400" y="2160588"/>
          <p14:tracePt t="3602" x="3962400" y="2168525"/>
          <p14:tracePt t="3611" x="3962400" y="2184400"/>
          <p14:tracePt t="3618" x="3962400" y="2208213"/>
          <p14:tracePt t="3626" x="3962400" y="2224088"/>
          <p14:tracePt t="3634" x="3970338" y="2241550"/>
          <p14:tracePt t="3642" x="3970338" y="2265363"/>
          <p14:tracePt t="3650" x="3978275" y="2281238"/>
          <p14:tracePt t="3658" x="3978275" y="2297113"/>
          <p14:tracePt t="3666" x="3986213" y="2320925"/>
          <p14:tracePt t="3673" x="3986213" y="2328863"/>
          <p14:tracePt t="3681" x="3986213" y="2344738"/>
          <p14:tracePt t="3689" x="3986213" y="2360613"/>
          <p14:tracePt t="3697" x="3994150" y="2376488"/>
          <p14:tracePt t="3706" x="3994150" y="2400300"/>
          <p14:tracePt t="3713" x="3994150" y="2416175"/>
          <p14:tracePt t="3722" x="3994150" y="2439988"/>
          <p14:tracePt t="3729" x="3994150" y="2455863"/>
          <p14:tracePt t="3737" x="3994150" y="2479675"/>
          <p14:tracePt t="3745" x="3994150" y="2495550"/>
          <p14:tracePt t="3753" x="4002088" y="2519363"/>
          <p14:tracePt t="3761" x="4017963" y="2543175"/>
          <p14:tracePt t="3769" x="4017963" y="2566988"/>
          <p14:tracePt t="3777" x="4025900" y="2592388"/>
          <p14:tracePt t="3786" x="4033838" y="2600325"/>
          <p14:tracePt t="3793" x="4041775" y="2608263"/>
          <p14:tracePt t="3801" x="4041775" y="2616200"/>
          <p14:tracePt t="3809" x="4041775" y="2624138"/>
          <p14:tracePt t="3826" x="4041775" y="2632075"/>
          <p14:tracePt t="3833" x="4041775" y="2640013"/>
          <p14:tracePt t="3850" x="4041775" y="2655888"/>
          <p14:tracePt t="3857" x="4033838" y="2663825"/>
          <p14:tracePt t="3866" x="4033838" y="2671763"/>
          <p14:tracePt t="3874" x="4025900" y="2687638"/>
          <p14:tracePt t="3881" x="4017963" y="2695575"/>
          <p14:tracePt t="3890" x="4010025" y="2711450"/>
          <p14:tracePt t="3897" x="3994150" y="2727325"/>
          <p14:tracePt t="3906" x="3986213" y="2751138"/>
          <p14:tracePt t="3913" x="3970338" y="2759075"/>
          <p14:tracePt t="3921" x="3954463" y="2774950"/>
          <p14:tracePt t="3929" x="3938588" y="2782888"/>
          <p14:tracePt t="3937" x="3914775" y="2798763"/>
          <p14:tracePt t="3945" x="3875088" y="2806700"/>
          <p14:tracePt t="3954" x="3851275" y="2806700"/>
          <p14:tracePt t="3961" x="3810000" y="2806700"/>
          <p14:tracePt t="3970" x="3762375" y="2806700"/>
          <p14:tracePt t="3977" x="3730625" y="2806700"/>
          <p14:tracePt t="3986" x="3667125" y="2798763"/>
          <p14:tracePt t="3994" x="3619500" y="2782888"/>
          <p14:tracePt t="4002" x="3563938" y="2759075"/>
          <p14:tracePt t="4009" x="3508375" y="2743200"/>
          <p14:tracePt t="4017" x="3476625" y="2727325"/>
          <p14:tracePt t="4025" x="3427413" y="2719388"/>
          <p14:tracePt t="4037" x="3371850" y="2679700"/>
          <p14:tracePt t="4041" x="3332163" y="2671763"/>
          <p14:tracePt t="4049" x="3284538" y="2640013"/>
          <p14:tracePt t="4057" x="3260725" y="2616200"/>
          <p14:tracePt t="4066" x="3228975" y="2592388"/>
          <p14:tracePt t="4073" x="3213100" y="2566988"/>
          <p14:tracePt t="4081" x="3205163" y="2543175"/>
          <p14:tracePt t="4089" x="3189288" y="2527300"/>
          <p14:tracePt t="4097" x="3189288" y="2503488"/>
          <p14:tracePt t="4105" x="3181350" y="2479675"/>
          <p14:tracePt t="4113" x="3181350" y="2455863"/>
          <p14:tracePt t="4121" x="3181350" y="2432050"/>
          <p14:tracePt t="4129" x="3181350" y="2408238"/>
          <p14:tracePt t="4137" x="3181350" y="2376488"/>
          <p14:tracePt t="4145" x="3181350" y="2360613"/>
          <p14:tracePt t="4153" x="3181350" y="2344738"/>
          <p14:tracePt t="4162" x="3181350" y="2328863"/>
          <p14:tracePt t="4170" x="3181350" y="2312988"/>
          <p14:tracePt t="4177" x="3181350" y="2297113"/>
          <p14:tracePt t="4186" x="3181350" y="2281238"/>
          <p14:tracePt t="4193" x="3181350" y="2273300"/>
          <p14:tracePt t="4201" x="3189288" y="2257425"/>
          <p14:tracePt t="4209" x="3197225" y="2241550"/>
          <p14:tracePt t="4217" x="3197225" y="2224088"/>
          <p14:tracePt t="4225" x="3197225" y="2200275"/>
          <p14:tracePt t="4234" x="3213100" y="2176463"/>
          <p14:tracePt t="4241" x="3221038" y="2160588"/>
          <p14:tracePt t="4250" x="3221038" y="2136775"/>
          <p14:tracePt t="4257" x="3221038" y="2120900"/>
          <p14:tracePt t="4265" x="3228975" y="2105025"/>
          <p14:tracePt t="4273" x="3244850" y="2081213"/>
          <p14:tracePt t="4281" x="3244850" y="2073275"/>
          <p14:tracePt t="4289" x="3252788" y="2065338"/>
          <p14:tracePt t="4297" x="3260725" y="2049463"/>
          <p14:tracePt t="4305" x="3276600" y="2041525"/>
          <p14:tracePt t="4313" x="3284538" y="2033588"/>
          <p14:tracePt t="4321" x="3300413" y="2025650"/>
          <p14:tracePt t="4337" x="3308350" y="2017713"/>
          <p14:tracePt t="4345" x="3324225" y="2017713"/>
          <p14:tracePt t="4354" x="3332163" y="2017713"/>
          <p14:tracePt t="4361" x="3340100" y="2009775"/>
          <p14:tracePt t="4369" x="3355975" y="2009775"/>
          <p14:tracePt t="4378" x="3363913" y="2009775"/>
          <p14:tracePt t="4386" x="3371850" y="2009775"/>
          <p14:tracePt t="4393" x="3379788" y="2009775"/>
          <p14:tracePt t="4409" x="3387725" y="2009775"/>
          <p14:tracePt t="4417" x="3395663" y="2009775"/>
          <p14:tracePt t="4426" x="3403600" y="2009775"/>
          <p14:tracePt t="4433" x="3411538" y="2017713"/>
          <p14:tracePt t="4441" x="3419475" y="2017713"/>
          <p14:tracePt t="4449" x="3435350" y="2017713"/>
          <p14:tracePt t="4457" x="3443288" y="2033588"/>
          <p14:tracePt t="4465" x="3451225" y="2033588"/>
          <p14:tracePt t="4473" x="3459163" y="2049463"/>
          <p14:tracePt t="4481" x="3467100" y="2057400"/>
          <p14:tracePt t="4489" x="3467100" y="2065338"/>
          <p14:tracePt t="4497" x="3476625" y="2073275"/>
          <p14:tracePt t="4505" x="3484563" y="2081213"/>
          <p14:tracePt t="4513" x="3492500" y="2097088"/>
          <p14:tracePt t="4521" x="3500438" y="2112963"/>
          <p14:tracePt t="4529" x="3500438" y="2120900"/>
          <p14:tracePt t="4537" x="3516313" y="2136775"/>
          <p14:tracePt t="4545" x="3516313" y="2152650"/>
          <p14:tracePt t="4553" x="3524250" y="2160588"/>
          <p14:tracePt t="4562" x="3524250" y="2176463"/>
          <p14:tracePt t="4570" x="3524250" y="2192338"/>
          <p14:tracePt t="4577" x="3532188" y="2200275"/>
          <p14:tracePt t="4586" x="3532188" y="2208213"/>
          <p14:tracePt t="4594" x="3540125" y="2224088"/>
          <p14:tracePt t="4610" x="3540125" y="2233613"/>
          <p14:tracePt t="4617" x="3540125" y="2241550"/>
          <p14:tracePt t="4634" x="3540125" y="2249488"/>
          <p14:tracePt t="4641" x="3540125" y="2257425"/>
          <p14:tracePt t="4658" x="3540125" y="2265363"/>
          <p14:tracePt t="4666" x="3540125" y="2273300"/>
          <p14:tracePt t="4682" x="3540125" y="2281238"/>
          <p14:tracePt t="4770" x="3548063" y="2281238"/>
          <p14:tracePt t="4930" x="3556000" y="2281238"/>
          <p14:tracePt t="4937" x="3563938" y="2281238"/>
          <p14:tracePt t="4946" x="3571875" y="2281238"/>
          <p14:tracePt t="4953" x="3595688" y="2273300"/>
          <p14:tracePt t="4961" x="3611563" y="2265363"/>
          <p14:tracePt t="4970" x="3627438" y="2257425"/>
          <p14:tracePt t="4977" x="3651250" y="2241550"/>
          <p14:tracePt t="4986" x="3683000" y="2233613"/>
          <p14:tracePt t="4993" x="3706813" y="2216150"/>
          <p14:tracePt t="5001" x="3730625" y="2208213"/>
          <p14:tracePt t="5009" x="3778250" y="2192338"/>
          <p14:tracePt t="5017" x="3810000" y="2184400"/>
          <p14:tracePt t="5025" x="3851275" y="2176463"/>
          <p14:tracePt t="5033" x="3883025" y="2168525"/>
          <p14:tracePt t="5041" x="3930650" y="2152650"/>
          <p14:tracePt t="5049" x="3962400" y="2152650"/>
          <p14:tracePt t="5057" x="3994150" y="2152650"/>
          <p14:tracePt t="5066" x="4025900" y="2144713"/>
          <p14:tracePt t="5073" x="4049713" y="2144713"/>
          <p14:tracePt t="5081" x="4081463" y="2144713"/>
          <p14:tracePt t="5090" x="4105275" y="2136775"/>
          <p14:tracePt t="5097" x="4129088" y="2136775"/>
          <p14:tracePt t="5105" x="4152900" y="2136775"/>
          <p14:tracePt t="5113" x="4184650" y="2136775"/>
          <p14:tracePt t="5121" x="4210050" y="2136775"/>
          <p14:tracePt t="5130" x="4233863" y="2136775"/>
          <p14:tracePt t="5137" x="4257675" y="2136775"/>
          <p14:tracePt t="5145" x="4273550" y="2136775"/>
          <p14:tracePt t="5154" x="4289425" y="2136775"/>
          <p14:tracePt t="5161" x="4297363" y="2136775"/>
          <p14:tracePt t="5169" x="4313238" y="2136775"/>
          <p14:tracePt t="5178" x="4329113" y="2136775"/>
          <p14:tracePt t="5186" x="4352925" y="2136775"/>
          <p14:tracePt t="5193" x="4368800" y="2136775"/>
          <p14:tracePt t="5201" x="4384675" y="2136775"/>
          <p14:tracePt t="5209" x="4408488" y="2136775"/>
          <p14:tracePt t="5217" x="4424363" y="2128838"/>
          <p14:tracePt t="5225" x="4448175" y="2128838"/>
          <p14:tracePt t="5233" x="4471988" y="2120900"/>
          <p14:tracePt t="5241" x="4495800" y="2105025"/>
          <p14:tracePt t="5249" x="4527550" y="2097088"/>
          <p14:tracePt t="5257" x="4559300" y="2089150"/>
          <p14:tracePt t="5265" x="4600575" y="2065338"/>
          <p14:tracePt t="5273" x="4624388" y="2057400"/>
          <p14:tracePt t="5281" x="4672013" y="2033588"/>
          <p14:tracePt t="5289" x="4695825" y="2025650"/>
          <p14:tracePt t="5297" x="4735513" y="2009775"/>
          <p14:tracePt t="5305" x="4759325" y="1993900"/>
          <p14:tracePt t="5313" x="4783138" y="1978025"/>
          <p14:tracePt t="5321" x="4799013" y="1978025"/>
          <p14:tracePt t="5329" x="4822825" y="1962150"/>
          <p14:tracePt t="5337" x="4838700" y="1954213"/>
          <p14:tracePt t="5345" x="4846638" y="1954213"/>
          <p14:tracePt t="5353" x="4846638" y="1946275"/>
          <p14:tracePt t="5362" x="4854575" y="1946275"/>
          <p14:tracePt t="5378" x="4862513" y="1938338"/>
          <p14:tracePt t="5393" x="4862513" y="1930400"/>
          <p14:tracePt t="5562" x="4862513" y="1922463"/>
          <p14:tracePt t="5602" x="4862513" y="1914525"/>
          <p14:tracePt t="5642" x="4862513" y="1906588"/>
          <p14:tracePt t="5682" x="4862513" y="1898650"/>
          <p14:tracePt t="6074" x="4862513" y="1890713"/>
          <p14:tracePt t="6114" x="4862513" y="1881188"/>
          <p14:tracePt t="6274" x="4870450" y="1881188"/>
          <p14:tracePt t="6321" x="4878388" y="1881188"/>
          <p14:tracePt t="6338" x="4878388" y="1873250"/>
          <p14:tracePt t="6361" x="4886325" y="1873250"/>
          <p14:tracePt t="6369" x="4886325" y="1865313"/>
          <p14:tracePt t="6386" x="4894263" y="1865313"/>
          <p14:tracePt t="6394" x="4902200" y="1865313"/>
          <p14:tracePt t="6410" x="4910138" y="1865313"/>
          <p14:tracePt t="6426" x="4918075" y="1857375"/>
          <p14:tracePt t="6442" x="4926013" y="1857375"/>
          <p14:tracePt t="6457" x="4933950" y="1857375"/>
          <p14:tracePt t="6490" x="4943475" y="1849438"/>
          <p14:tracePt t="6514" x="4951413" y="1849438"/>
          <p14:tracePt t="6537" x="4959350" y="1849438"/>
          <p14:tracePt t="6569" x="4959350" y="1841500"/>
          <p14:tracePt t="6586" x="4967288" y="1841500"/>
          <p14:tracePt t="6602" x="4975225" y="1841500"/>
          <p14:tracePt t="6625" x="4983163" y="1841500"/>
          <p14:tracePt t="6642" x="4991100" y="1833563"/>
          <p14:tracePt t="6658" x="4999038" y="1833563"/>
          <p14:tracePt t="6666" x="5006975" y="1833563"/>
          <p14:tracePt t="6682" x="5014913" y="1833563"/>
          <p14:tracePt t="6690" x="5030788" y="1833563"/>
          <p14:tracePt t="6698" x="5038725" y="1833563"/>
          <p14:tracePt t="6706" x="5046663" y="1833563"/>
          <p14:tracePt t="6714" x="5062538" y="1833563"/>
          <p14:tracePt t="6722" x="5086350" y="1833563"/>
          <p14:tracePt t="6730" x="5102225" y="1833563"/>
          <p14:tracePt t="6737" x="5118100" y="1833563"/>
          <p14:tracePt t="6746" x="5141913" y="1833563"/>
          <p14:tracePt t="6753" x="5157788" y="1833563"/>
          <p14:tracePt t="6762" x="5181600" y="1833563"/>
          <p14:tracePt t="6769" x="5205413" y="1833563"/>
          <p14:tracePt t="6778" x="5221288" y="1833563"/>
          <p14:tracePt t="6786" x="5237163" y="1833563"/>
          <p14:tracePt t="6794" x="5253038" y="1833563"/>
          <p14:tracePt t="6802" x="5276850" y="1833563"/>
          <p14:tracePt t="6810" x="5292725" y="1833563"/>
          <p14:tracePt t="6818" x="5318125" y="1833563"/>
          <p14:tracePt t="6826" x="5334000" y="1833563"/>
          <p14:tracePt t="6834" x="5341938" y="1833563"/>
          <p14:tracePt t="6842" x="5357813" y="1833563"/>
          <p14:tracePt t="6849" x="5373688" y="1833563"/>
          <p14:tracePt t="6858" x="5389563" y="1833563"/>
          <p14:tracePt t="6865" x="5397500" y="1833563"/>
          <p14:tracePt t="6874" x="5405438" y="1833563"/>
          <p14:tracePt t="6882" x="5413375" y="1833563"/>
          <p14:tracePt t="6890" x="5429250" y="1833563"/>
          <p14:tracePt t="6905" x="5437188" y="1833563"/>
          <p14:tracePt t="6914" x="5445125" y="1833563"/>
          <p14:tracePt t="6922" x="5453063" y="1833563"/>
          <p14:tracePt t="6929" x="5461000" y="1833563"/>
          <p14:tracePt t="6937" x="5468938" y="1833563"/>
          <p14:tracePt t="6953" x="5476875" y="1833563"/>
          <p14:tracePt t="6969" x="5484813" y="1833563"/>
          <p14:tracePt t="6977" x="5492750" y="1833563"/>
          <p14:tracePt t="6986" x="5500688" y="1833563"/>
          <p14:tracePt t="7002" x="5508625" y="1833563"/>
          <p14:tracePt t="7010" x="5516563" y="1833563"/>
          <p14:tracePt t="7018" x="5524500" y="1833563"/>
          <p14:tracePt t="7026" x="5532438" y="1833563"/>
          <p14:tracePt t="7042" x="5540375" y="1833563"/>
          <p14:tracePt t="7053" x="5540375" y="1841500"/>
          <p14:tracePt t="7057" x="5556250" y="1841500"/>
          <p14:tracePt t="7074" x="5564188" y="1841500"/>
          <p14:tracePt t="7089" x="5572125" y="1841500"/>
          <p14:tracePt t="7105" x="5580063" y="1841500"/>
          <p14:tracePt t="7130" x="5588000" y="1841500"/>
          <p14:tracePt t="7154" x="5595938" y="1841500"/>
          <p14:tracePt t="7169" x="5603875" y="1841500"/>
          <p14:tracePt t="7178" x="5611813" y="1841500"/>
          <p14:tracePt t="7202" x="5619750" y="1841500"/>
          <p14:tracePt t="7218" x="5627688" y="1841500"/>
          <p14:tracePt t="7234" x="5635625" y="1841500"/>
          <p14:tracePt t="7242" x="5643563" y="1841500"/>
          <p14:tracePt t="7250" x="5651500" y="1841500"/>
          <p14:tracePt t="7257" x="5659438" y="1841500"/>
          <p14:tracePt t="7266" x="5667375" y="1849438"/>
          <p14:tracePt t="7274" x="5676900" y="1849438"/>
          <p14:tracePt t="7282" x="5684838" y="1857375"/>
          <p14:tracePt t="7290" x="5692775" y="1857375"/>
          <p14:tracePt t="7298" x="5708650" y="1857375"/>
          <p14:tracePt t="7305" x="5716588" y="1857375"/>
          <p14:tracePt t="7314" x="5724525" y="1857375"/>
          <p14:tracePt t="7322" x="5740400" y="1857375"/>
          <p14:tracePt t="7330" x="5748338" y="1865313"/>
          <p14:tracePt t="7337" x="5756275" y="1865313"/>
          <p14:tracePt t="7346" x="5772150" y="1865313"/>
          <p14:tracePt t="7353" x="5780088" y="1865313"/>
          <p14:tracePt t="7362" x="5795963" y="1873250"/>
          <p14:tracePt t="7369" x="5803900" y="1873250"/>
          <p14:tracePt t="7378" x="5819775" y="1873250"/>
          <p14:tracePt t="7386" x="5835650" y="1873250"/>
          <p14:tracePt t="7402" x="5843588" y="1873250"/>
          <p14:tracePt t="7409" x="5859463" y="1873250"/>
          <p14:tracePt t="7418" x="5867400" y="1873250"/>
          <p14:tracePt t="7426" x="5883275" y="1873250"/>
          <p14:tracePt t="7433" x="5891213" y="1873250"/>
          <p14:tracePt t="7441" x="5907088" y="1881188"/>
          <p14:tracePt t="7449" x="5922963" y="1881188"/>
          <p14:tracePt t="7457" x="5930900" y="1881188"/>
          <p14:tracePt t="7466" x="5938838" y="1881188"/>
          <p14:tracePt t="7473" x="5954713" y="1881188"/>
          <p14:tracePt t="7482" x="5962650" y="1881188"/>
          <p14:tracePt t="7490" x="5970588" y="1881188"/>
          <p14:tracePt t="7498" x="5994400" y="1890713"/>
          <p14:tracePt t="7514" x="6010275" y="1890713"/>
          <p14:tracePt t="7521" x="6018213" y="1890713"/>
          <p14:tracePt t="7530" x="6026150" y="1890713"/>
          <p14:tracePt t="7537" x="6034088" y="1898650"/>
          <p14:tracePt t="7545" x="6051550" y="1906588"/>
          <p14:tracePt t="7562" x="6059488" y="1906588"/>
          <p14:tracePt t="7578" x="6067425" y="1906588"/>
          <p14:tracePt t="7970" x="6067425" y="1914525"/>
          <p14:tracePt t="7978" x="6075363" y="1914525"/>
          <p14:tracePt t="8034" x="6075363" y="1922463"/>
          <p14:tracePt t="8082" x="6075363" y="1930400"/>
          <p14:tracePt t="8098" x="6075363" y="1938338"/>
          <p14:tracePt t="8170" x="6075363" y="1946275"/>
          <p14:tracePt t="8178" x="6067425" y="1946275"/>
          <p14:tracePt t="8210" x="6059488" y="1946275"/>
          <p14:tracePt t="8242" x="6051550" y="1946275"/>
          <p14:tracePt t="8258" x="6043613" y="1954213"/>
          <p14:tracePt t="8282" x="6034088" y="1954213"/>
          <p14:tracePt t="8306" x="6026150" y="1954213"/>
          <p14:tracePt t="8314" x="6018213" y="1962150"/>
          <p14:tracePt t="8322" x="6010275" y="1962150"/>
          <p14:tracePt t="8330" x="6002338" y="1962150"/>
          <p14:tracePt t="8337" x="5994400" y="1962150"/>
          <p14:tracePt t="8346" x="5978525" y="1962150"/>
          <p14:tracePt t="8353" x="5970588" y="1970088"/>
          <p14:tracePt t="8370" x="5954713" y="1970088"/>
          <p14:tracePt t="8378" x="5946775" y="1970088"/>
          <p14:tracePt t="8386" x="5938838" y="1970088"/>
          <p14:tracePt t="8394" x="5922963" y="1970088"/>
          <p14:tracePt t="8401" x="5907088" y="1970088"/>
          <p14:tracePt t="8410" x="5883275" y="1970088"/>
          <p14:tracePt t="8417" x="5867400" y="1978025"/>
          <p14:tracePt t="8426" x="5851525" y="1978025"/>
          <p14:tracePt t="8433" x="5827713" y="1978025"/>
          <p14:tracePt t="8442" x="5803900" y="1978025"/>
          <p14:tracePt t="8449" x="5788025" y="1978025"/>
          <p14:tracePt t="8458" x="5756275" y="1985963"/>
          <p14:tracePt t="8466" x="5740400" y="1985963"/>
          <p14:tracePt t="8474" x="5716588" y="1985963"/>
          <p14:tracePt t="8482" x="5692775" y="1985963"/>
          <p14:tracePt t="8489" x="5667375" y="1985963"/>
          <p14:tracePt t="8497" x="5643563" y="1985963"/>
          <p14:tracePt t="8506" x="5619750" y="1985963"/>
          <p14:tracePt t="8513" x="5595938" y="1985963"/>
          <p14:tracePt t="8521" x="5564188" y="1985963"/>
          <p14:tracePt t="8529" x="5524500" y="1985963"/>
          <p14:tracePt t="8537" x="5492750" y="1985963"/>
          <p14:tracePt t="8545" x="5461000" y="1985963"/>
          <p14:tracePt t="8553" x="5421313" y="1985963"/>
          <p14:tracePt t="8561" x="5389563" y="1985963"/>
          <p14:tracePt t="8569" x="5341938" y="1985963"/>
          <p14:tracePt t="8577" x="5310188" y="1985963"/>
          <p14:tracePt t="8586" x="5268913" y="1985963"/>
          <p14:tracePt t="8594" x="5229225" y="1985963"/>
          <p14:tracePt t="8601" x="5197475" y="1985963"/>
          <p14:tracePt t="8610" x="5165725" y="1985963"/>
          <p14:tracePt t="8618" x="5133975" y="1985963"/>
          <p14:tracePt t="8626" x="5110163" y="1985963"/>
          <p14:tracePt t="8634" x="5078413" y="1985963"/>
          <p14:tracePt t="8642" x="5054600" y="1985963"/>
          <p14:tracePt t="8650" x="5030788" y="1985963"/>
          <p14:tracePt t="8657" x="5006975" y="1985963"/>
          <p14:tracePt t="8665" x="4983163" y="1985963"/>
          <p14:tracePt t="8674" x="4967288" y="1978025"/>
          <p14:tracePt t="8682" x="4951413" y="1978025"/>
          <p14:tracePt t="8690" x="4933950" y="1978025"/>
          <p14:tracePt t="8697" x="4910138" y="1970088"/>
          <p14:tracePt t="8705" x="4902200" y="1970088"/>
          <p14:tracePt t="8714" x="4894263" y="1962150"/>
          <p14:tracePt t="8721" x="4878388" y="1962150"/>
          <p14:tracePt t="8753" x="4870450" y="1962150"/>
          <p14:tracePt t="8778" x="4862513" y="1962150"/>
          <p14:tracePt t="8801" x="4846638" y="1954213"/>
          <p14:tracePt t="8810" x="4838700" y="1954213"/>
          <p14:tracePt t="8818" x="4830763" y="1954213"/>
          <p14:tracePt t="8826" x="4814888" y="1954213"/>
          <p14:tracePt t="8833" x="4799013" y="1954213"/>
          <p14:tracePt t="8841" x="4791075" y="1954213"/>
          <p14:tracePt t="8850" x="4767263" y="1946275"/>
          <p14:tracePt t="8858" x="4759325" y="1946275"/>
          <p14:tracePt t="8865" x="4751388" y="1946275"/>
          <p14:tracePt t="8874" x="4735513" y="1946275"/>
          <p14:tracePt t="8882" x="4727575" y="1946275"/>
          <p14:tracePt t="8890" x="4719638" y="1946275"/>
          <p14:tracePt t="8898" x="4711700" y="1946275"/>
          <p14:tracePt t="8994" x="4695825" y="1954213"/>
          <p14:tracePt t="9001" x="4687888" y="1954213"/>
          <p14:tracePt t="9010" x="4672013" y="1970088"/>
          <p14:tracePt t="9018" x="4656138" y="1970088"/>
          <p14:tracePt t="9026" x="4632325" y="1985963"/>
          <p14:tracePt t="9034" x="4600575" y="2001838"/>
          <p14:tracePt t="9042" x="4567238" y="2009775"/>
          <p14:tracePt t="9053" x="4519613" y="2033588"/>
          <p14:tracePt t="9057" x="4471988" y="2065338"/>
          <p14:tracePt t="9065" x="4424363" y="2089150"/>
          <p14:tracePt t="9074" x="4376738" y="2112963"/>
          <p14:tracePt t="9081" x="4321175" y="2136775"/>
          <p14:tracePt t="9090" x="4281488" y="2160588"/>
          <p14:tracePt t="9098" x="4233863" y="2184400"/>
          <p14:tracePt t="9106" x="4200525" y="2200275"/>
          <p14:tracePt t="9114" x="4160838" y="2216150"/>
          <p14:tracePt t="9121" x="4137025" y="2233613"/>
          <p14:tracePt t="9130" x="4113213" y="2241550"/>
          <p14:tracePt t="9137" x="4089400" y="2249488"/>
          <p14:tracePt t="9153" x="4081463" y="2249488"/>
          <p14:tracePt t="9162" x="4073525" y="2257425"/>
          <p14:tracePt t="9266" x="4081463" y="2257425"/>
          <p14:tracePt t="9274" x="4089400" y="2257425"/>
          <p14:tracePt t="9282" x="4097338" y="2257425"/>
          <p14:tracePt t="9289" x="4113213" y="2249488"/>
          <p14:tracePt t="9298" x="4129088" y="2233613"/>
          <p14:tracePt t="9306" x="4152900" y="2224088"/>
          <p14:tracePt t="9314" x="4184650" y="2200275"/>
          <p14:tracePt t="9321" x="4217988" y="2176463"/>
          <p14:tracePt t="9329" x="4257675" y="2160588"/>
          <p14:tracePt t="9337" x="4305300" y="2136775"/>
          <p14:tracePt t="9346" x="4337050" y="2120900"/>
          <p14:tracePt t="9353" x="4384675" y="2097088"/>
          <p14:tracePt t="9361" x="4432300" y="2065338"/>
          <p14:tracePt t="9370" x="4479925" y="2041525"/>
          <p14:tracePt t="9377" x="4535488" y="2017713"/>
          <p14:tracePt t="9386" x="4600575" y="1993900"/>
          <p14:tracePt t="9394" x="4632325" y="1978025"/>
          <p14:tracePt t="9402" x="4687888" y="1962150"/>
          <p14:tracePt t="9410" x="4735513" y="1938338"/>
          <p14:tracePt t="9417" x="4783138" y="1930400"/>
          <p14:tracePt t="9426" x="4806950" y="1922463"/>
          <p14:tracePt t="9434" x="4838700" y="1914525"/>
          <p14:tracePt t="9442" x="4862513" y="1898650"/>
          <p14:tracePt t="9450" x="4894263" y="1890713"/>
          <p14:tracePt t="9458" x="4910138" y="1890713"/>
          <p14:tracePt t="9466" x="4918075" y="1890713"/>
          <p14:tracePt t="9473" x="4926013" y="1890713"/>
          <p14:tracePt t="9482" x="4933950" y="1890713"/>
          <p14:tracePt t="9690" x="4943475" y="1890713"/>
          <p14:tracePt t="9714" x="4951413" y="1890713"/>
          <p14:tracePt t="9722" x="4967288" y="1890713"/>
          <p14:tracePt t="9730" x="4983163" y="1890713"/>
          <p14:tracePt t="9741" x="5006975" y="1906588"/>
          <p14:tracePt t="9745" x="5046663" y="1922463"/>
          <p14:tracePt t="9754" x="5094288" y="1946275"/>
          <p14:tracePt t="9762" x="5149850" y="1970088"/>
          <p14:tracePt t="9769" x="5197475" y="2001838"/>
          <p14:tracePt t="9778" x="5260975" y="2041525"/>
          <p14:tracePt t="9786" x="5334000" y="2073275"/>
          <p14:tracePt t="9793" x="5405438" y="2105025"/>
          <p14:tracePt t="9802" x="5484813" y="2152650"/>
          <p14:tracePt t="9810" x="5556250" y="2184400"/>
          <p14:tracePt t="9818" x="5611813" y="2216150"/>
          <p14:tracePt t="9826" x="5684838" y="2249488"/>
          <p14:tracePt t="9834" x="5740400" y="2273300"/>
          <p14:tracePt t="9841" x="5795963" y="2289175"/>
          <p14:tracePt t="9849" x="5843588" y="2312988"/>
          <p14:tracePt t="9858" x="5867400" y="2328863"/>
          <p14:tracePt t="9865" x="5899150" y="2344738"/>
          <p14:tracePt t="9874" x="5922963" y="2344738"/>
          <p14:tracePt t="9881" x="5930900" y="2352675"/>
          <p14:tracePt t="9890" x="5938838" y="2360613"/>
          <p14:tracePt t="10754" x="5938838" y="2368550"/>
          <p14:tracePt t="10946" x="5930900" y="2384425"/>
          <p14:tracePt t="10962" x="5922963" y="2392363"/>
          <p14:tracePt t="10970" x="5907088" y="2392363"/>
          <p14:tracePt t="10977" x="5899150" y="2392363"/>
          <p14:tracePt t="10986" x="5867400" y="2384425"/>
          <p14:tracePt t="10994" x="5827713" y="2336800"/>
          <p14:tracePt t="11002" x="5788025" y="2297113"/>
          <p14:tracePt t="11009" x="5764213" y="2249488"/>
          <p14:tracePt t="11018" x="5732463" y="2216150"/>
          <p14:tracePt t="11025" x="5708650" y="2184400"/>
          <p14:tracePt t="11034" x="5692775" y="2152650"/>
          <p14:tracePt t="11314" x="5676900" y="2152650"/>
          <p14:tracePt t="11322" x="5651500" y="2152650"/>
          <p14:tracePt t="11329" x="5643563" y="2152650"/>
          <p14:tracePt t="11337" x="5619750" y="2152650"/>
          <p14:tracePt t="11346" x="5595938" y="2152650"/>
          <p14:tracePt t="11353" x="5564188" y="2152650"/>
          <p14:tracePt t="11362" x="5540375" y="2152650"/>
          <p14:tracePt t="11369" x="5524500" y="2160588"/>
          <p14:tracePt t="11378" x="5508625" y="2168525"/>
          <p14:tracePt t="11386" x="5476875" y="2192338"/>
          <p14:tracePt t="11394" x="5476875" y="2224088"/>
          <p14:tracePt t="11401" x="5476875" y="2241550"/>
          <p14:tracePt t="11410" x="5468938" y="2257425"/>
          <p14:tracePt t="11417" x="5461000" y="2273300"/>
          <p14:tracePt t="11426" x="5461000" y="2281238"/>
          <p14:tracePt t="11802" x="5461000" y="2265363"/>
          <p14:tracePt t="11810" x="5453063" y="2241550"/>
          <p14:tracePt t="11818" x="5453063" y="2216150"/>
          <p14:tracePt t="11826" x="5453063" y="2200275"/>
          <p14:tracePt t="11833" x="5453063" y="2184400"/>
          <p14:tracePt t="11850" x="5453063" y="2176463"/>
          <p14:tracePt t="11994" x="5437188" y="2176463"/>
          <p14:tracePt t="12002" x="5429250" y="2200275"/>
          <p14:tracePt t="12010" x="5413375" y="2224088"/>
          <p14:tracePt t="12018" x="5389563" y="2249488"/>
          <p14:tracePt t="12026" x="5349875" y="2281238"/>
          <p14:tracePt t="12033" x="5300663" y="2305050"/>
          <p14:tracePt t="12042" x="5245100" y="2328863"/>
          <p14:tracePt t="12053" x="5189538" y="2352675"/>
          <p14:tracePt t="12057" x="5110163" y="2368550"/>
          <p14:tracePt t="12065" x="5054600" y="2384425"/>
          <p14:tracePt t="12073" x="4983163" y="2400300"/>
          <p14:tracePt t="12081" x="4910138" y="2416175"/>
          <p14:tracePt t="12089" x="4870450" y="2432050"/>
          <p14:tracePt t="12098" x="4822825" y="2447925"/>
          <p14:tracePt t="12105" x="4775200" y="2455863"/>
          <p14:tracePt t="12113" x="4743450" y="2471738"/>
          <p14:tracePt t="12122" x="4687888" y="2479675"/>
          <p14:tracePt t="12130" x="4624388" y="2479675"/>
          <p14:tracePt t="12138" x="4559300" y="2487613"/>
          <p14:tracePt t="12146" x="4479925" y="2487613"/>
          <p14:tracePt t="12153" x="4408488" y="2487613"/>
          <p14:tracePt t="12161" x="4313238" y="2487613"/>
          <p14:tracePt t="12169" x="4241800" y="2487613"/>
          <p14:tracePt t="12177" x="4152900" y="2487613"/>
          <p14:tracePt t="12186" x="4081463" y="2487613"/>
          <p14:tracePt t="12194" x="3994150" y="2487613"/>
          <p14:tracePt t="12201" x="3930650" y="2503488"/>
          <p14:tracePt t="12209" x="3867150" y="2511425"/>
          <p14:tracePt t="12218" x="3794125" y="2527300"/>
          <p14:tracePt t="12225" x="3738563" y="2551113"/>
          <p14:tracePt t="12234" x="3683000" y="2566988"/>
          <p14:tracePt t="12242" x="3651250" y="2584450"/>
          <p14:tracePt t="12250" x="3603625" y="2600325"/>
          <p14:tracePt t="12258" x="3579813" y="2608263"/>
          <p14:tracePt t="12265" x="3556000" y="2616200"/>
          <p14:tracePt t="12273" x="3548063" y="2624138"/>
          <p14:tracePt t="12282" x="3540125" y="2624138"/>
          <p14:tracePt t="12289" x="3532188" y="2624138"/>
          <p14:tracePt t="12322" x="3532188" y="2616200"/>
          <p14:tracePt t="12338" x="3532188" y="2608263"/>
          <p14:tracePt t="12346" x="3540125" y="2600325"/>
          <p14:tracePt t="12353" x="3540125" y="2592388"/>
          <p14:tracePt t="12362" x="3548063" y="2584450"/>
          <p14:tracePt t="12370" x="3548063" y="2566988"/>
          <p14:tracePt t="12377" x="3548063" y="2551113"/>
          <p14:tracePt t="12386" x="3548063" y="2535238"/>
          <p14:tracePt t="12394" x="3548063" y="2511425"/>
          <p14:tracePt t="12402" x="3548063" y="2495550"/>
          <p14:tracePt t="12410" x="3548063" y="2471738"/>
          <p14:tracePt t="12418" x="3548063" y="2455863"/>
          <p14:tracePt t="12426" x="3548063" y="2439988"/>
          <p14:tracePt t="12433" x="3548063" y="2432050"/>
          <p14:tracePt t="12442" x="3548063" y="2416175"/>
          <p14:tracePt t="12449" x="3548063" y="2400300"/>
          <p14:tracePt t="12458" x="3548063" y="2384425"/>
          <p14:tracePt t="12466" x="3548063" y="2376488"/>
          <p14:tracePt t="12474" x="3540125" y="2368550"/>
          <p14:tracePt t="12482" x="3532188" y="2344738"/>
          <p14:tracePt t="12489" x="3524250" y="2336800"/>
          <p14:tracePt t="12498" x="3516313" y="2320925"/>
          <p14:tracePt t="12506" x="3508375" y="2305050"/>
          <p14:tracePt t="12514" x="3500438" y="2297113"/>
          <p14:tracePt t="12521" x="3484563" y="2281238"/>
          <p14:tracePt t="12529" x="3484563" y="2273300"/>
          <p14:tracePt t="12537" x="3467100" y="2265363"/>
          <p14:tracePt t="12545" x="3459163" y="2257425"/>
          <p14:tracePt t="12553" x="3459163" y="2249488"/>
          <p14:tracePt t="12561" x="3443288" y="2241550"/>
          <p14:tracePt t="12569" x="3443288" y="2233613"/>
          <p14:tracePt t="12577" x="3435350" y="2216150"/>
          <p14:tracePt t="12586" x="3427413" y="2208213"/>
          <p14:tracePt t="12593" x="3427413" y="2200275"/>
          <p14:tracePt t="12610" x="3427413" y="2192338"/>
          <p14:tracePt t="12626" x="3419475" y="2176463"/>
          <p14:tracePt t="12642" x="3419475" y="2168525"/>
          <p14:tracePt t="12649" x="3411538" y="2168525"/>
          <p14:tracePt t="12657" x="3403600" y="2160588"/>
          <p14:tracePt t="12673" x="3395663" y="2160588"/>
          <p14:tracePt t="12690" x="3387725" y="2152650"/>
          <p14:tracePt t="12698" x="3379788" y="2152650"/>
          <p14:tracePt t="12714" x="3371850" y="2152650"/>
          <p14:tracePt t="12730" x="3363913" y="2152650"/>
          <p14:tracePt t="12762" x="3348038" y="2152650"/>
          <p14:tracePt t="12778" x="3340100" y="2152650"/>
          <p14:tracePt t="12786" x="3340100" y="2160588"/>
          <p14:tracePt t="12793" x="3324225" y="2176463"/>
          <p14:tracePt t="12802" x="3316288" y="2192338"/>
          <p14:tracePt t="12810" x="3316288" y="2208213"/>
          <p14:tracePt t="12818" x="3300413" y="2224088"/>
          <p14:tracePt t="12826" x="3292475" y="2241550"/>
          <p14:tracePt t="12833" x="3292475" y="2281238"/>
          <p14:tracePt t="12842" x="3284538" y="2305050"/>
          <p14:tracePt t="12849" x="3276600" y="2328863"/>
          <p14:tracePt t="12858" x="3276600" y="2352675"/>
          <p14:tracePt t="12866" x="3276600" y="2384425"/>
          <p14:tracePt t="12873" x="3276600" y="2408238"/>
          <p14:tracePt t="12882" x="3276600" y="2424113"/>
          <p14:tracePt t="12889" x="3276600" y="2447925"/>
          <p14:tracePt t="12898" x="3276600" y="2471738"/>
          <p14:tracePt t="12905" x="3284538" y="2495550"/>
          <p14:tracePt t="12914" x="3284538" y="2511425"/>
          <p14:tracePt t="12921" x="3292475" y="2527300"/>
          <p14:tracePt t="12929" x="3308350" y="2551113"/>
          <p14:tracePt t="12937" x="3308350" y="2566988"/>
          <p14:tracePt t="12945" x="3324225" y="2592388"/>
          <p14:tracePt t="12953" x="3332163" y="2608263"/>
          <p14:tracePt t="12961" x="3340100" y="2624138"/>
          <p14:tracePt t="12969" x="3355975" y="2647950"/>
          <p14:tracePt t="12977" x="3387725" y="2663825"/>
          <p14:tracePt t="12986" x="3403600" y="2687638"/>
          <p14:tracePt t="12993" x="3435350" y="2695575"/>
          <p14:tracePt t="13002" x="3459163" y="2719388"/>
          <p14:tracePt t="13010" x="3484563" y="2735263"/>
          <p14:tracePt t="13018" x="3516313" y="2751138"/>
          <p14:tracePt t="13026" x="3563938" y="2774950"/>
          <p14:tracePt t="13033" x="3587750" y="2806700"/>
          <p14:tracePt t="13053" x="3675063" y="2838450"/>
          <p14:tracePt t="13057" x="3730625" y="2878138"/>
          <p14:tracePt t="13065" x="3786188" y="2901950"/>
          <p14:tracePt t="13073" x="3843338" y="2919413"/>
          <p14:tracePt t="13082" x="3890963" y="2943225"/>
          <p14:tracePt t="13089" x="3946525" y="2951163"/>
          <p14:tracePt t="13097" x="3994150" y="2959100"/>
          <p14:tracePt t="13105" x="4041775" y="2967038"/>
          <p14:tracePt t="13114" x="4097338" y="2967038"/>
          <p14:tracePt t="13121" x="4152900" y="2967038"/>
          <p14:tracePt t="13129" x="4210050" y="2967038"/>
          <p14:tracePt t="13137" x="4241800" y="2967038"/>
          <p14:tracePt t="13146" x="4297363" y="2967038"/>
          <p14:tracePt t="13153" x="4329113" y="2951163"/>
          <p14:tracePt t="13161" x="4368800" y="2943225"/>
          <p14:tracePt t="13169" x="4400550" y="2935288"/>
          <p14:tracePt t="13177" x="4424363" y="2919413"/>
          <p14:tracePt t="13186" x="4440238" y="2909888"/>
          <p14:tracePt t="13193" x="4479925" y="2894013"/>
          <p14:tracePt t="13201" x="4487863" y="2886075"/>
          <p14:tracePt t="13210" x="4503738" y="2870200"/>
          <p14:tracePt t="13217" x="4519613" y="2870200"/>
          <p14:tracePt t="13225" x="4527550" y="2854325"/>
          <p14:tracePt t="13233" x="4535488" y="2846388"/>
          <p14:tracePt t="13242" x="4543425" y="2830513"/>
          <p14:tracePt t="13250" x="4543425" y="2814638"/>
          <p14:tracePt t="13257" x="4543425" y="2790825"/>
          <p14:tracePt t="13265" x="4551363" y="2767013"/>
          <p14:tracePt t="13273" x="4551363" y="2743200"/>
          <p14:tracePt t="13281" x="4551363" y="2719388"/>
          <p14:tracePt t="13289" x="4551363" y="2695575"/>
          <p14:tracePt t="13298" x="4551363" y="2663825"/>
          <p14:tracePt t="13306" x="4551363" y="2640013"/>
          <p14:tracePt t="13314" x="4551363" y="2616200"/>
          <p14:tracePt t="13321" x="4551363" y="2584450"/>
          <p14:tracePt t="13330" x="4543425" y="2559050"/>
          <p14:tracePt t="13337" x="4543425" y="2527300"/>
          <p14:tracePt t="13346" x="4543425" y="2503488"/>
          <p14:tracePt t="13354" x="4543425" y="2479675"/>
          <p14:tracePt t="13362" x="4527550" y="2439988"/>
          <p14:tracePt t="13369" x="4519613" y="2416175"/>
          <p14:tracePt t="13378" x="4511675" y="2392363"/>
          <p14:tracePt t="13386" x="4511675" y="2368550"/>
          <p14:tracePt t="13394" x="4503738" y="2352675"/>
          <p14:tracePt t="13402" x="4495800" y="2328863"/>
          <p14:tracePt t="13410" x="4487863" y="2305050"/>
          <p14:tracePt t="13418" x="4487863" y="2289175"/>
          <p14:tracePt t="13426" x="4479925" y="2265363"/>
          <p14:tracePt t="13434" x="4464050" y="2241550"/>
          <p14:tracePt t="13442" x="4464050" y="2224088"/>
          <p14:tracePt t="13450" x="4456113" y="2200275"/>
          <p14:tracePt t="13458" x="4440238" y="2184400"/>
          <p14:tracePt t="13466" x="4432300" y="2168525"/>
          <p14:tracePt t="13474" x="4416425" y="2144713"/>
          <p14:tracePt t="13482" x="4408488" y="2128838"/>
          <p14:tracePt t="13489" x="4400550" y="2112963"/>
          <p14:tracePt t="13498" x="4392613" y="2097088"/>
          <p14:tracePt t="13505" x="4384675" y="2089150"/>
          <p14:tracePt t="13514" x="4368800" y="2073275"/>
          <p14:tracePt t="13521" x="4352925" y="2057400"/>
          <p14:tracePt t="13529" x="4337050" y="2041525"/>
          <p14:tracePt t="13537" x="4321175" y="2025650"/>
          <p14:tracePt t="13546" x="4305300" y="2017713"/>
          <p14:tracePt t="13553" x="4289425" y="2009775"/>
          <p14:tracePt t="13562" x="4281488" y="2001838"/>
          <p14:tracePt t="13570" x="4249738" y="1985963"/>
          <p14:tracePt t="13578" x="4233863" y="1970088"/>
          <p14:tracePt t="13586" x="4217988" y="1954213"/>
          <p14:tracePt t="13594" x="4200525" y="1946275"/>
          <p14:tracePt t="13602" x="4176713" y="1930400"/>
          <p14:tracePt t="13610" x="4160838" y="1922463"/>
          <p14:tracePt t="13618" x="4144963" y="1906588"/>
          <p14:tracePt t="13626" x="4129088" y="1898650"/>
          <p14:tracePt t="13634" x="4105275" y="1881188"/>
          <p14:tracePt t="13642" x="4089400" y="1873250"/>
          <p14:tracePt t="13650" x="4081463" y="1857375"/>
          <p14:tracePt t="13658" x="4065588" y="1857375"/>
          <p14:tracePt t="13665" x="4033838" y="1841500"/>
          <p14:tracePt t="13674" x="4010025" y="1833563"/>
          <p14:tracePt t="13682" x="3978275" y="1817688"/>
          <p14:tracePt t="13689" x="3946525" y="1801813"/>
          <p14:tracePt t="13697" x="3914775" y="1785938"/>
          <p14:tracePt t="13705" x="3883025" y="1778000"/>
          <p14:tracePt t="13713" x="3843338" y="1762125"/>
          <p14:tracePt t="13722" x="3802063" y="1754188"/>
          <p14:tracePt t="13730" x="3770313" y="1738313"/>
          <p14:tracePt t="13737" x="3722688" y="1722438"/>
          <p14:tracePt t="13745" x="3667125" y="1706563"/>
          <p14:tracePt t="13753" x="3619500" y="1690688"/>
          <p14:tracePt t="13761" x="3563938" y="1682750"/>
          <p14:tracePt t="13769" x="3500438" y="1658938"/>
          <p14:tracePt t="13777" x="3435350" y="1643063"/>
          <p14:tracePt t="13786" x="3371850" y="1619250"/>
          <p14:tracePt t="13794" x="3292475" y="1603375"/>
          <p14:tracePt t="13802" x="3213100" y="1571625"/>
          <p14:tracePt t="13809" x="3149600" y="1555750"/>
          <p14:tracePt t="13818" x="3068638" y="1538288"/>
          <p14:tracePt t="13825" x="2997200" y="1522413"/>
          <p14:tracePt t="13834" x="2917825" y="1506538"/>
          <p14:tracePt t="13842" x="2854325" y="1490663"/>
          <p14:tracePt t="13849" x="2774950" y="1474788"/>
          <p14:tracePt t="13857" x="2709863" y="1458913"/>
          <p14:tracePt t="13865" x="2630488" y="1443038"/>
          <p14:tracePt t="13874" x="2566988" y="1435100"/>
          <p14:tracePt t="13881" x="2527300" y="1427163"/>
          <p14:tracePt t="13890" x="2471738" y="1411288"/>
          <p14:tracePt t="13897" x="2416175" y="1403350"/>
          <p14:tracePt t="13905" x="2359025" y="1387475"/>
          <p14:tracePt t="13914" x="2319338" y="1379538"/>
          <p14:tracePt t="13921" x="2279650" y="1363663"/>
          <p14:tracePt t="13930" x="2239963" y="1355725"/>
          <p14:tracePt t="13953" x="2200275" y="1347788"/>
          <p14:tracePt t="13954" x="2184400" y="1347788"/>
          <p14:tracePt t="13969" x="2168525" y="1347788"/>
          <p14:tracePt t="13978" x="2160588" y="1347788"/>
          <p14:tracePt t="14042" x="2160588" y="1355725"/>
          <p14:tracePt t="14058" x="2160588" y="1363663"/>
          <p14:tracePt t="14066" x="2152650" y="1379538"/>
          <p14:tracePt t="14074" x="2152650" y="1387475"/>
          <p14:tracePt t="14081" x="2144713" y="1403350"/>
          <p14:tracePt t="14090" x="2144713" y="1427163"/>
          <p14:tracePt t="14097" x="2136775" y="1443038"/>
          <p14:tracePt t="14105" x="2136775" y="1466850"/>
          <p14:tracePt t="14113" x="2136775" y="1490663"/>
          <p14:tracePt t="14121" x="2136775" y="1522413"/>
          <p14:tracePt t="14129" x="2128838" y="1563688"/>
          <p14:tracePt t="14137" x="2128838" y="1603375"/>
          <p14:tracePt t="14145" x="2120900" y="1643063"/>
          <p14:tracePt t="14154" x="2120900" y="1690688"/>
          <p14:tracePt t="14161" x="2120900" y="1738313"/>
          <p14:tracePt t="14170" x="2120900" y="1778000"/>
          <p14:tracePt t="14177" x="2120900" y="1825625"/>
          <p14:tracePt t="14186" x="2120900" y="1865313"/>
          <p14:tracePt t="14193" x="2120900" y="1922463"/>
          <p14:tracePt t="14202" x="2120900" y="1962150"/>
          <p14:tracePt t="14210" x="2120900" y="2009775"/>
          <p14:tracePt t="14218" x="2120900" y="2049463"/>
          <p14:tracePt t="14226" x="2120900" y="2097088"/>
          <p14:tracePt t="14234" x="2120900" y="2128838"/>
          <p14:tracePt t="14241" x="2120900" y="2160588"/>
          <p14:tracePt t="14250" x="2120900" y="2208213"/>
          <p14:tracePt t="14258" x="2120900" y="2233613"/>
          <p14:tracePt t="14266" x="2128838" y="2273300"/>
          <p14:tracePt t="14274" x="2128838" y="2305050"/>
          <p14:tracePt t="14281" x="2136775" y="2328863"/>
          <p14:tracePt t="14290" x="2144713" y="2352675"/>
          <p14:tracePt t="14297" x="2152650" y="2384425"/>
          <p14:tracePt t="14305" x="2160588" y="2424113"/>
          <p14:tracePt t="14314" x="2168525" y="2447925"/>
          <p14:tracePt t="14321" x="2168525" y="2463800"/>
          <p14:tracePt t="14330" x="2176463" y="2487613"/>
          <p14:tracePt t="14337" x="2176463" y="2503488"/>
          <p14:tracePt t="14346" x="2176463" y="2527300"/>
          <p14:tracePt t="14353" x="2184400" y="2535238"/>
          <p14:tracePt t="14362" x="2184400" y="2543175"/>
          <p14:tracePt t="14369" x="2184400" y="2559050"/>
          <p14:tracePt t="14378" x="2192338" y="2576513"/>
          <p14:tracePt t="14386" x="2200275" y="2592388"/>
          <p14:tracePt t="14394" x="2200275" y="2600325"/>
          <p14:tracePt t="14402" x="2208213" y="2616200"/>
          <p14:tracePt t="14410" x="2208213" y="2632075"/>
          <p14:tracePt t="14417" x="2208213" y="2647950"/>
          <p14:tracePt t="14426" x="2208213" y="2663825"/>
          <p14:tracePt t="14434" x="2216150" y="2679700"/>
          <p14:tracePt t="14442" x="2216150" y="2695575"/>
          <p14:tracePt t="14450" x="2232025" y="2719388"/>
          <p14:tracePt t="14457" x="2232025" y="2735263"/>
          <p14:tracePt t="14465" x="2247900" y="2751138"/>
          <p14:tracePt t="14474" x="2255838" y="2767013"/>
          <p14:tracePt t="14482" x="2255838" y="2782888"/>
          <p14:tracePt t="14490" x="2271713" y="2806700"/>
          <p14:tracePt t="14497" x="2271713" y="2822575"/>
          <p14:tracePt t="14506" x="2295525" y="2830513"/>
          <p14:tracePt t="14513" x="2295525" y="2854325"/>
          <p14:tracePt t="14522" x="2311400" y="2870200"/>
          <p14:tracePt t="14530" x="2319338" y="2878138"/>
          <p14:tracePt t="14537" x="2327275" y="2894013"/>
          <p14:tracePt t="14546" x="2343150" y="2909888"/>
          <p14:tracePt t="14553" x="2351088" y="2919413"/>
          <p14:tracePt t="14562" x="2359025" y="2927350"/>
          <p14:tracePt t="14569" x="2366963" y="2935288"/>
          <p14:tracePt t="14577" x="2374900" y="2943225"/>
          <p14:tracePt t="14586" x="2392363" y="2951163"/>
          <p14:tracePt t="14594" x="2400300" y="2959100"/>
          <p14:tracePt t="14602" x="2408238" y="2967038"/>
          <p14:tracePt t="14610" x="2416175" y="2974975"/>
          <p14:tracePt t="14618" x="2424113" y="2982913"/>
          <p14:tracePt t="14626" x="2439988" y="2982913"/>
          <p14:tracePt t="14634" x="2447925" y="2998788"/>
          <p14:tracePt t="14641" x="2455863" y="2998788"/>
          <p14:tracePt t="14649" x="2463800" y="3006725"/>
          <p14:tracePt t="14658" x="2471738" y="3006725"/>
          <p14:tracePt t="14665" x="2487613" y="3014663"/>
          <p14:tracePt t="14674" x="2503488" y="3014663"/>
          <p14:tracePt t="14681" x="2511425" y="3014663"/>
          <p14:tracePt t="14690" x="2527300" y="3022600"/>
          <p14:tracePt t="14697" x="2551113" y="3030538"/>
          <p14:tracePt t="14705" x="2559050" y="3030538"/>
          <p14:tracePt t="14713" x="2574925" y="3038475"/>
          <p14:tracePt t="14721" x="2590800" y="3038475"/>
          <p14:tracePt t="14729" x="2606675" y="3038475"/>
          <p14:tracePt t="14741" x="2638425" y="3046413"/>
          <p14:tracePt t="14745" x="2662238" y="3046413"/>
          <p14:tracePt t="14753" x="2693988" y="3046413"/>
          <p14:tracePt t="14762" x="2733675" y="3046413"/>
          <p14:tracePt t="14769" x="2774950" y="3046413"/>
          <p14:tracePt t="14777" x="2806700" y="3046413"/>
          <p14:tracePt t="14786" x="2854325" y="3046413"/>
          <p14:tracePt t="14793" x="2886075" y="3046413"/>
          <p14:tracePt t="14801" x="2925763" y="3046413"/>
          <p14:tracePt t="14809" x="2949575" y="3046413"/>
          <p14:tracePt t="14818" x="2989263" y="3038475"/>
          <p14:tracePt t="14825" x="3028950" y="3038475"/>
          <p14:tracePt t="14833" x="3060700" y="3038475"/>
          <p14:tracePt t="14842" x="3092450" y="3038475"/>
          <p14:tracePt t="14850" x="3125788" y="3038475"/>
          <p14:tracePt t="14858" x="3165475" y="3038475"/>
          <p14:tracePt t="14865" x="3205163" y="3038475"/>
          <p14:tracePt t="14874" x="3228975" y="3046413"/>
          <p14:tracePt t="14881" x="3260725" y="3046413"/>
          <p14:tracePt t="14889" x="3308350" y="3062288"/>
          <p14:tracePt t="14897" x="3340100" y="3070225"/>
          <p14:tracePt t="14905" x="3379788" y="3070225"/>
          <p14:tracePt t="14914" x="3419475" y="3078163"/>
          <p14:tracePt t="14922" x="3459163" y="3086100"/>
          <p14:tracePt t="14929" x="3516313" y="3094038"/>
          <p14:tracePt t="14937" x="3548063" y="3094038"/>
          <p14:tracePt t="14945" x="3595688" y="3094038"/>
          <p14:tracePt t="14953" x="3635375" y="3094038"/>
          <p14:tracePt t="14961" x="3675063" y="3101975"/>
          <p14:tracePt t="14970" x="3714750" y="3101975"/>
          <p14:tracePt t="14977" x="3754438" y="3109913"/>
          <p14:tracePt t="14986" x="3794125" y="3109913"/>
          <p14:tracePt t="14993" x="3825875" y="3109913"/>
          <p14:tracePt t="15003" x="3859213" y="3117850"/>
          <p14:tracePt t="15009" x="3898900" y="3125788"/>
          <p14:tracePt t="15017" x="3930650" y="3125788"/>
          <p14:tracePt t="15026" x="3954463" y="3133725"/>
          <p14:tracePt t="15033" x="3986213" y="3141663"/>
          <p14:tracePt t="15042" x="4017963" y="3141663"/>
          <p14:tracePt t="15054" x="4041775" y="3141663"/>
          <p14:tracePt t="15057" x="4065588" y="3141663"/>
          <p14:tracePt t="15066" x="4089400" y="3141663"/>
          <p14:tracePt t="15073" x="4105275" y="3141663"/>
          <p14:tracePt t="15081" x="4121150" y="3141663"/>
          <p14:tracePt t="15089" x="4129088" y="3141663"/>
          <p14:tracePt t="15098" x="4144963" y="3141663"/>
          <p14:tracePt t="15114" x="4144963" y="3149600"/>
          <p14:tracePt t="15122" x="4152900" y="3149600"/>
          <p14:tracePt t="16234" x="4144963" y="3149600"/>
          <p14:tracePt t="16242" x="4137025" y="3149600"/>
          <p14:tracePt t="16249" x="4129088" y="3149600"/>
          <p14:tracePt t="16257" x="4113213" y="3149600"/>
          <p14:tracePt t="16265" x="4097338" y="3141663"/>
          <p14:tracePt t="16273" x="4089400" y="3141663"/>
          <p14:tracePt t="16281" x="4073525" y="3133725"/>
          <p14:tracePt t="16289" x="4049713" y="3117850"/>
          <p14:tracePt t="16298" x="4033838" y="3117850"/>
          <p14:tracePt t="16305" x="4010025" y="3117850"/>
          <p14:tracePt t="16314" x="3986213" y="3101975"/>
          <p14:tracePt t="16322" x="3962400" y="3094038"/>
          <p14:tracePt t="16329" x="3914775" y="3086100"/>
          <p14:tracePt t="16338" x="3867150" y="3070225"/>
          <p14:tracePt t="16346" x="3817938" y="3062288"/>
          <p14:tracePt t="16353" x="3770313" y="3054350"/>
          <p14:tracePt t="16361" x="3714750" y="3046413"/>
          <p14:tracePt t="16370" x="3667125" y="3038475"/>
          <p14:tracePt t="16377" x="3611563" y="3030538"/>
          <p14:tracePt t="16385" x="3563938" y="3030538"/>
          <p14:tracePt t="16394" x="3516313" y="3022600"/>
          <p14:tracePt t="16402" x="3459163" y="3022600"/>
          <p14:tracePt t="16409" x="3419475" y="3022600"/>
          <p14:tracePt t="16417" x="3379788" y="3022600"/>
          <p14:tracePt t="16426" x="3340100" y="3014663"/>
          <p14:tracePt t="16434" x="3300413" y="3014663"/>
          <p14:tracePt t="16442" x="3276600" y="3014663"/>
          <p14:tracePt t="16449" x="3236913" y="3014663"/>
          <p14:tracePt t="16458" x="3213100" y="3014663"/>
          <p14:tracePt t="16465" x="3173413" y="3014663"/>
          <p14:tracePt t="16474" x="3149600" y="3014663"/>
          <p14:tracePt t="16481" x="3125788" y="3014663"/>
          <p14:tracePt t="16489" x="3092450" y="3014663"/>
          <p14:tracePt t="16498" x="3060700" y="3014663"/>
          <p14:tracePt t="16505" x="3036888" y="3014663"/>
          <p14:tracePt t="16513" x="3013075" y="3014663"/>
          <p14:tracePt t="16521" x="2989263" y="3014663"/>
          <p14:tracePt t="16530" x="2965450" y="3014663"/>
          <p14:tracePt t="16537" x="2941638" y="3014663"/>
          <p14:tracePt t="16545" x="2917825" y="3014663"/>
          <p14:tracePt t="16553" x="2894013" y="3014663"/>
          <p14:tracePt t="16561" x="2886075" y="3014663"/>
          <p14:tracePt t="16569" x="2870200" y="3022600"/>
          <p14:tracePt t="16577" x="2854325" y="3030538"/>
          <p14:tracePt t="16586" x="2838450" y="3030538"/>
          <p14:tracePt t="16594" x="2830513" y="3038475"/>
          <p14:tracePt t="16602" x="2814638" y="3046413"/>
          <p14:tracePt t="16609" x="2798763" y="3046413"/>
          <p14:tracePt t="16618" x="2798763" y="3054350"/>
          <p14:tracePt t="16625" x="2782888" y="3062288"/>
          <p14:tracePt t="16634" x="2774950" y="3070225"/>
          <p14:tracePt t="16642" x="2767013" y="3078163"/>
          <p14:tracePt t="16649" x="2767013" y="3094038"/>
          <p14:tracePt t="16658" x="2759075" y="3101975"/>
          <p14:tracePt t="16665" x="2751138" y="3117850"/>
          <p14:tracePt t="16673" x="2751138" y="3133725"/>
          <p14:tracePt t="16682" x="2741613" y="3141663"/>
          <p14:tracePt t="16689" x="2733675" y="3149600"/>
          <p14:tracePt t="16697" x="2733675" y="3165475"/>
          <p14:tracePt t="16714" x="2733675" y="3173413"/>
          <p14:tracePt t="16721" x="2733675" y="3189288"/>
          <p14:tracePt t="16730" x="2725738" y="3197225"/>
          <p14:tracePt t="16737" x="2725738" y="3205163"/>
          <p14:tracePt t="16745" x="2725738" y="3221038"/>
          <p14:tracePt t="16753" x="2725738" y="3236913"/>
          <p14:tracePt t="16761" x="2725738" y="3244850"/>
          <p14:tracePt t="16770" x="2725738" y="3252788"/>
          <p14:tracePt t="16777" x="2725738" y="3278188"/>
          <p14:tracePt t="16794" x="2733675" y="3286125"/>
          <p14:tracePt t="16803" x="2733675" y="3294063"/>
          <p14:tracePt t="16809" x="2741613" y="3302000"/>
          <p14:tracePt t="16818" x="2751138" y="3317875"/>
          <p14:tracePt t="16826" x="2759075" y="3325813"/>
          <p14:tracePt t="16834" x="2774950" y="3333750"/>
          <p14:tracePt t="16849" x="2790825" y="3341688"/>
          <p14:tracePt t="16857" x="2798763" y="3349625"/>
          <p14:tracePt t="16865" x="2822575" y="3357563"/>
          <p14:tracePt t="16873" x="2838450" y="3365500"/>
          <p14:tracePt t="16886" x="2854325" y="3373438"/>
          <p14:tracePt t="16889" x="2878138" y="3389313"/>
          <p14:tracePt t="16897" x="2894013" y="3397250"/>
          <p14:tracePt t="16906" x="2925763" y="3405188"/>
          <p14:tracePt t="16914" x="2949575" y="3413125"/>
          <p14:tracePt t="16921" x="2973388" y="3421063"/>
          <p14:tracePt t="16930" x="3005138" y="3436938"/>
          <p14:tracePt t="16937" x="3028950" y="3436938"/>
          <p14:tracePt t="16945" x="3068638" y="3444875"/>
          <p14:tracePt t="16953" x="3100388" y="3460750"/>
          <p14:tracePt t="16961" x="3133725" y="3460750"/>
          <p14:tracePt t="16969" x="3165475" y="3468688"/>
          <p14:tracePt t="16977" x="3197225" y="3476625"/>
          <p14:tracePt t="16986" x="3228975" y="3476625"/>
          <p14:tracePt t="16994" x="3268663" y="3484563"/>
          <p14:tracePt t="17002" x="3292475" y="3492500"/>
          <p14:tracePt t="17010" x="3324225" y="3492500"/>
          <p14:tracePt t="17018" x="3355975" y="3500438"/>
          <p14:tracePt t="17026" x="3403600" y="3516313"/>
          <p14:tracePt t="17033" x="3427413" y="3524250"/>
          <p14:tracePt t="17042" x="3451225" y="3524250"/>
          <p14:tracePt t="17050" x="3484563" y="3532188"/>
          <p14:tracePt t="17057" x="3524250" y="3540125"/>
          <p14:tracePt t="17066" x="3548063" y="3556000"/>
          <p14:tracePt t="17074" x="3579813" y="3563938"/>
          <p14:tracePt t="17082" x="3603625" y="3563938"/>
          <p14:tracePt t="17089" x="3635375" y="3571875"/>
          <p14:tracePt t="17098" x="3675063" y="3571875"/>
          <p14:tracePt t="17105" x="3698875" y="3579813"/>
          <p14:tracePt t="17114" x="3722688" y="3579813"/>
          <p14:tracePt t="17122" x="3754438" y="3579813"/>
          <p14:tracePt t="17130" x="3778250" y="3587750"/>
          <p14:tracePt t="17137" x="3802063" y="3587750"/>
          <p14:tracePt t="17146" x="3817938" y="3587750"/>
          <p14:tracePt t="17153" x="3833813" y="3587750"/>
          <p14:tracePt t="17162" x="3843338" y="3587750"/>
          <p14:tracePt t="17169" x="3867150" y="3587750"/>
          <p14:tracePt t="17177" x="3883025" y="3587750"/>
          <p14:tracePt t="17186" x="3906838" y="3595688"/>
          <p14:tracePt t="17194" x="3914775" y="3595688"/>
          <p14:tracePt t="17201" x="3930650" y="3595688"/>
          <p14:tracePt t="17210" x="3938588" y="3595688"/>
          <p14:tracePt t="17217" x="3962400" y="3595688"/>
          <p14:tracePt t="17226" x="3970338" y="3605213"/>
          <p14:tracePt t="17234" x="3986213" y="3605213"/>
          <p14:tracePt t="17242" x="3994150" y="3605213"/>
          <p14:tracePt t="17249" x="4010025" y="3613150"/>
          <p14:tracePt t="17257" x="4025900" y="3613150"/>
          <p14:tracePt t="17265" x="4033838" y="3621088"/>
          <p14:tracePt t="17273" x="4041775" y="3621088"/>
          <p14:tracePt t="17282" x="4057650" y="3621088"/>
          <p14:tracePt t="17289" x="4073525" y="3621088"/>
          <p14:tracePt t="17297" x="4089400" y="3629025"/>
          <p14:tracePt t="17305" x="4097338" y="3636963"/>
          <p14:tracePt t="17313" x="4121150" y="3636963"/>
          <p14:tracePt t="17321" x="4137025" y="3636963"/>
          <p14:tracePt t="17329" x="4152900" y="3636963"/>
          <p14:tracePt t="17338" x="4168775" y="3644900"/>
          <p14:tracePt t="17345" x="4184650" y="3644900"/>
          <p14:tracePt t="17353" x="4200525" y="3652838"/>
          <p14:tracePt t="17362" x="4225925" y="3660775"/>
          <p14:tracePt t="17370" x="4241800" y="3660775"/>
          <p14:tracePt t="17378" x="4257675" y="3668713"/>
          <p14:tracePt t="17386" x="4281488" y="3668713"/>
          <p14:tracePt t="17394" x="4289425" y="3676650"/>
          <p14:tracePt t="17403" x="4305300" y="3676650"/>
          <p14:tracePt t="17410" x="4313238" y="3676650"/>
          <p14:tracePt t="17417" x="4329113" y="3676650"/>
          <p14:tracePt t="17426" x="4337050" y="3676650"/>
          <p14:tracePt t="17433" x="4344988" y="3684588"/>
          <p14:tracePt t="17441" x="4352925" y="3684588"/>
          <p14:tracePt t="17457" x="4360863" y="3692525"/>
          <p14:tracePt t="17465" x="4368800" y="3692525"/>
          <p14:tracePt t="17473" x="4376738" y="3692525"/>
          <p14:tracePt t="17481" x="4384675" y="3700463"/>
          <p14:tracePt t="17490" x="4392613" y="3700463"/>
          <p14:tracePt t="17497" x="4400550" y="3700463"/>
          <p14:tracePt t="17514" x="4408488" y="3708400"/>
          <p14:tracePt t="17546" x="4416425" y="3708400"/>
          <p14:tracePt t="17762" x="4424363" y="3708400"/>
          <p14:tracePt t="17769" x="4432300" y="3708400"/>
          <p14:tracePt t="17777" x="4432300" y="3716338"/>
          <p14:tracePt t="17785" x="4440238" y="3716338"/>
          <p14:tracePt t="17794" x="4448175" y="3716338"/>
          <p14:tracePt t="17802" x="4456113" y="3724275"/>
          <p14:tracePt t="17809" x="4479925" y="3732213"/>
          <p14:tracePt t="17817" x="4495800" y="3732213"/>
          <p14:tracePt t="17826" x="4519613" y="3740150"/>
          <p14:tracePt t="17833" x="4543425" y="3756025"/>
          <p14:tracePt t="17842" x="4576763" y="3763963"/>
          <p14:tracePt t="17849" x="4624388" y="3779838"/>
          <p14:tracePt t="17858" x="4664075" y="3779838"/>
          <p14:tracePt t="17865" x="4703763" y="3795713"/>
          <p14:tracePt t="17873" x="4751388" y="3803650"/>
          <p14:tracePt t="17882" x="4799013" y="3811588"/>
          <p14:tracePt t="17889" x="4838700" y="3827463"/>
          <p14:tracePt t="17897" x="4878388" y="3835400"/>
          <p14:tracePt t="17906" x="4910138" y="3851275"/>
          <p14:tracePt t="17914" x="4926013" y="3851275"/>
          <p14:tracePt t="17921" x="4943475" y="3859213"/>
          <p14:tracePt t="17929" x="4967288" y="3859213"/>
          <p14:tracePt t="17946" x="4975225" y="3859213"/>
          <p14:tracePt t="18178" x="4983163" y="3859213"/>
          <p14:tracePt t="18185" x="4991100" y="3859213"/>
          <p14:tracePt t="18202" x="4999038" y="3859213"/>
          <p14:tracePt t="18217" x="5006975" y="3859213"/>
          <p14:tracePt t="18297" x="5006975" y="3851275"/>
          <p14:tracePt t="18313" x="5006975" y="3843338"/>
          <p14:tracePt t="18322" x="5006975" y="3835400"/>
          <p14:tracePt t="18337" x="5006975" y="3819525"/>
          <p14:tracePt t="18346" x="5006975" y="3811588"/>
          <p14:tracePt t="18353" x="5006975" y="3803650"/>
          <p14:tracePt t="18361" x="5006975" y="3787775"/>
          <p14:tracePt t="18369" x="5006975" y="3771900"/>
          <p14:tracePt t="18377" x="5006975" y="3756025"/>
          <p14:tracePt t="18385" x="5006975" y="3740150"/>
          <p14:tracePt t="18393" x="5006975" y="3732213"/>
          <p14:tracePt t="18402" x="5006975" y="3716338"/>
          <p14:tracePt t="18409" x="5006975" y="3692525"/>
          <p14:tracePt t="18417" x="5006975" y="3684588"/>
          <p14:tracePt t="18425" x="5006975" y="3668713"/>
          <p14:tracePt t="18433" x="5006975" y="3652838"/>
          <p14:tracePt t="18442" x="5006975" y="3644900"/>
          <p14:tracePt t="18449" x="5006975" y="3621088"/>
          <p14:tracePt t="18457" x="5006975" y="3595688"/>
          <p14:tracePt t="18465" x="5006975" y="3587750"/>
          <p14:tracePt t="18474" x="5006975" y="3571875"/>
          <p14:tracePt t="18481" x="5014913" y="3563938"/>
          <p14:tracePt t="18489" x="5014913" y="3540125"/>
          <p14:tracePt t="18498" x="5014913" y="3524250"/>
          <p14:tracePt t="18505" x="5014913" y="3508375"/>
          <p14:tracePt t="18514" x="5030788" y="3492500"/>
          <p14:tracePt t="18521" x="5030788" y="3476625"/>
          <p14:tracePt t="18530" x="5030788" y="3452813"/>
          <p14:tracePt t="18537" x="5038725" y="3436938"/>
          <p14:tracePt t="18546" x="5046663" y="3413125"/>
          <p14:tracePt t="18553" x="5046663" y="3405188"/>
          <p14:tracePt t="18562" x="5054600" y="3381375"/>
          <p14:tracePt t="18570" x="5054600" y="3373438"/>
          <p14:tracePt t="18578" x="5070475" y="3349625"/>
          <p14:tracePt t="18586" x="5070475" y="3333750"/>
          <p14:tracePt t="18594" x="5078413" y="3325813"/>
          <p14:tracePt t="18602" x="5086350" y="3309938"/>
          <p14:tracePt t="18610" x="5094288" y="3294063"/>
          <p14:tracePt t="18618" x="5102225" y="3278188"/>
          <p14:tracePt t="18626" x="5102225" y="3270250"/>
          <p14:tracePt t="18634" x="5118100" y="3244850"/>
          <p14:tracePt t="18642" x="5126038" y="3228975"/>
          <p14:tracePt t="18650" x="5133975" y="3221038"/>
          <p14:tracePt t="18657" x="5141913" y="3205163"/>
          <p14:tracePt t="18665" x="5149850" y="3189288"/>
          <p14:tracePt t="18673" x="5157788" y="3181350"/>
          <p14:tracePt t="18681" x="5165725" y="3165475"/>
          <p14:tracePt t="18689" x="5173663" y="3157538"/>
          <p14:tracePt t="18697" x="5173663" y="3149600"/>
          <p14:tracePt t="18706" x="5181600" y="3133725"/>
          <p14:tracePt t="18713" x="5189538" y="3125788"/>
          <p14:tracePt t="18729" x="5197475" y="3117850"/>
          <p14:tracePt t="18737" x="5197475" y="3109913"/>
          <p14:tracePt t="18753" x="5197475" y="3101975"/>
          <p14:tracePt t="18762" x="5197475" y="3094038"/>
          <p14:tracePt t="18769" x="5205413" y="3094038"/>
          <p14:tracePt t="18786" x="5205413" y="3086100"/>
          <p14:tracePt t="18810" x="5213350" y="3078163"/>
          <p14:tracePt t="18833" x="5213350" y="3070225"/>
          <p14:tracePt t="18850" x="5213350" y="3062288"/>
          <p14:tracePt t="18866" x="5221288" y="3062288"/>
          <p14:tracePt t="18906" x="5221288" y="3054350"/>
          <p14:tracePt t="19097" x="5229225" y="3054350"/>
          <p14:tracePt t="19105" x="5245100" y="3054350"/>
          <p14:tracePt t="19113" x="5260975" y="3054350"/>
          <p14:tracePt t="19121" x="5284788" y="3054350"/>
          <p14:tracePt t="19129" x="5310188" y="3054350"/>
          <p14:tracePt t="19138" x="5357813" y="3054350"/>
          <p14:tracePt t="19145" x="5397500" y="3046413"/>
          <p14:tracePt t="19153" x="5453063" y="3046413"/>
          <p14:tracePt t="19161" x="5508625" y="3038475"/>
          <p14:tracePt t="19170" x="5572125" y="3038475"/>
          <p14:tracePt t="19177" x="5627688" y="3030538"/>
          <p14:tracePt t="19186" x="5700713" y="3022600"/>
          <p14:tracePt t="19193" x="5756275" y="3014663"/>
          <p14:tracePt t="19203" x="5819775" y="3014663"/>
          <p14:tracePt t="19209" x="5891213" y="3014663"/>
          <p14:tracePt t="19217" x="5946775" y="3006725"/>
          <p14:tracePt t="19225" x="6002338" y="3006725"/>
          <p14:tracePt t="19233" x="6051550" y="3006725"/>
          <p14:tracePt t="19242" x="6083300" y="2998788"/>
          <p14:tracePt t="19250" x="6115050" y="2998788"/>
          <p14:tracePt t="19257" x="6138863" y="2998788"/>
          <p14:tracePt t="19265" x="6154738" y="2998788"/>
          <p14:tracePt t="19273" x="6170613" y="2998788"/>
          <p14:tracePt t="19282" x="6186488" y="2998788"/>
          <p14:tracePt t="19297" x="6194425" y="2998788"/>
          <p14:tracePt t="19305" x="6202363" y="2998788"/>
          <p14:tracePt t="19378" x="6210300" y="2998788"/>
          <p14:tracePt t="19385" x="6210300" y="3006725"/>
          <p14:tracePt t="19393" x="6210300" y="3030538"/>
          <p14:tracePt t="19402" x="6218238" y="3046413"/>
          <p14:tracePt t="19409" x="6226175" y="3062288"/>
          <p14:tracePt t="19417" x="6226175" y="3070225"/>
          <p14:tracePt t="19425" x="6234113" y="3109913"/>
          <p14:tracePt t="19433" x="6234113" y="3133725"/>
          <p14:tracePt t="19441" x="6242050" y="3173413"/>
          <p14:tracePt t="19450" x="6242050" y="3197225"/>
          <p14:tracePt t="19457" x="6249988" y="3228975"/>
          <p14:tracePt t="19465" x="6249988" y="3262313"/>
          <p14:tracePt t="19473" x="6257925" y="3309938"/>
          <p14:tracePt t="19481" x="6265863" y="3341688"/>
          <p14:tracePt t="19489" x="6265863" y="3373438"/>
          <p14:tracePt t="19497" x="6265863" y="3421063"/>
          <p14:tracePt t="19505" x="6265863" y="3452813"/>
          <p14:tracePt t="19513" x="6265863" y="3484563"/>
          <p14:tracePt t="19521" x="6265863" y="3508375"/>
          <p14:tracePt t="19529" x="6265863" y="3524250"/>
          <p14:tracePt t="19537" x="6265863" y="3548063"/>
          <p14:tracePt t="19545" x="6265863" y="3563938"/>
          <p14:tracePt t="19553" x="6265863" y="3579813"/>
          <p14:tracePt t="19561" x="6265863" y="3595688"/>
          <p14:tracePt t="19569" x="6265863" y="3613150"/>
          <p14:tracePt t="19577" x="6265863" y="3629025"/>
          <p14:tracePt t="19585" x="6265863" y="3636963"/>
          <p14:tracePt t="19594" x="6265863" y="3644900"/>
          <p14:tracePt t="19602" x="6265863" y="3652838"/>
          <p14:tracePt t="19609" x="6265863" y="3660775"/>
          <p14:tracePt t="19625" x="6265863" y="3668713"/>
          <p14:tracePt t="19641" x="6265863" y="3676650"/>
          <p14:tracePt t="19649" x="6265863" y="3684588"/>
          <p14:tracePt t="19657" x="6265863" y="3692525"/>
          <p14:tracePt t="19665" x="6265863" y="3700463"/>
          <p14:tracePt t="19673" x="6265863" y="3708400"/>
          <p14:tracePt t="19681" x="6265863" y="3716338"/>
          <p14:tracePt t="19689" x="6265863" y="3732213"/>
          <p14:tracePt t="19697" x="6265863" y="3748088"/>
          <p14:tracePt t="19705" x="6273800" y="3756025"/>
          <p14:tracePt t="19713" x="6273800" y="3763963"/>
          <p14:tracePt t="19721" x="6273800" y="3771900"/>
          <p14:tracePt t="19729" x="6273800" y="3779838"/>
          <p14:tracePt t="19740" x="6281738" y="3795713"/>
          <p14:tracePt t="19753" x="6281738" y="3811588"/>
          <p14:tracePt t="19761" x="6289675" y="3819525"/>
          <p14:tracePt t="19777" x="6289675" y="3827463"/>
          <p14:tracePt t="19786" x="6289675" y="3835400"/>
          <p14:tracePt t="19810" x="6289675" y="3843338"/>
          <p14:tracePt t="19889" x="6273800" y="3843338"/>
          <p14:tracePt t="19905" x="6257925" y="3843338"/>
          <p14:tracePt t="19913" x="6242050" y="3835400"/>
          <p14:tracePt t="19921" x="6234113" y="3827463"/>
          <p14:tracePt t="19929" x="6218238" y="3811588"/>
          <p14:tracePt t="19937" x="6194425" y="3787775"/>
          <p14:tracePt t="19945" x="6170613" y="3756025"/>
          <p14:tracePt t="19953" x="6138863" y="3716338"/>
          <p14:tracePt t="19961" x="6099175" y="3676650"/>
          <p14:tracePt t="19969" x="6059488" y="3629025"/>
          <p14:tracePt t="19977" x="5994400" y="3571875"/>
          <p14:tracePt t="19986" x="5938838" y="3516313"/>
          <p14:tracePt t="19993" x="5875338" y="3468688"/>
          <p14:tracePt t="20002" x="5803900" y="3413125"/>
          <p14:tracePt t="20009" x="5748338" y="3365500"/>
          <p14:tracePt t="20017" x="5676900" y="3325813"/>
          <p14:tracePt t="20025" x="5619750" y="3294063"/>
          <p14:tracePt t="20033" x="5564188" y="3252788"/>
          <p14:tracePt t="20042" x="5516563" y="3236913"/>
          <p14:tracePt t="20049" x="5476875" y="3205163"/>
          <p14:tracePt t="20057" x="5437188" y="3173413"/>
          <p14:tracePt t="20065" x="5413375" y="3149600"/>
          <p14:tracePt t="20074" x="5389563" y="3141663"/>
          <p14:tracePt t="20081" x="5357813" y="3125788"/>
          <p14:tracePt t="20089" x="5349875" y="3109913"/>
          <p14:tracePt t="20097" x="5341938" y="3109913"/>
          <p14:tracePt t="20105" x="5326063" y="3094038"/>
          <p14:tracePt t="20121" x="5318125" y="3094038"/>
          <p14:tracePt t="20137" x="5310188" y="3094038"/>
          <p14:tracePt t="20145" x="5310188" y="3086100"/>
          <p14:tracePt t="20169" x="5300663" y="3086100"/>
          <p14:tracePt t="20193" x="5292725" y="3086100"/>
          <p14:tracePt t="20202" x="5284788" y="3094038"/>
          <p14:tracePt t="20209" x="5284788" y="3101975"/>
          <p14:tracePt t="20217" x="5276850" y="3125788"/>
          <p14:tracePt t="20225" x="5276850" y="3149600"/>
          <p14:tracePt t="20233" x="5260975" y="3197225"/>
          <p14:tracePt t="20241" x="5253038" y="3228975"/>
          <p14:tracePt t="20249" x="5253038" y="3270250"/>
          <p14:tracePt t="20257" x="5253038" y="3309938"/>
          <p14:tracePt t="20266" x="5237163" y="3341688"/>
          <p14:tracePt t="20273" x="5237163" y="3389313"/>
          <p14:tracePt t="20281" x="5229225" y="3413125"/>
          <p14:tracePt t="20289" x="5221288" y="3452813"/>
          <p14:tracePt t="20297" x="5213350" y="3492500"/>
          <p14:tracePt t="20305" x="5213350" y="3532188"/>
          <p14:tracePt t="20313" x="5213350" y="3563938"/>
          <p14:tracePt t="20321" x="5213350" y="3613150"/>
          <p14:tracePt t="20330" x="5205413" y="3644900"/>
          <p14:tracePt t="20337" x="5205413" y="3676650"/>
          <p14:tracePt t="20345" x="5205413" y="3700463"/>
          <p14:tracePt t="20353" x="5205413" y="3724275"/>
          <p14:tracePt t="20361" x="5205413" y="3756025"/>
          <p14:tracePt t="20369" x="5205413" y="3771900"/>
          <p14:tracePt t="20377" x="5205413" y="3795713"/>
          <p14:tracePt t="20386" x="5205413" y="3819525"/>
          <p14:tracePt t="20393" x="5205413" y="3827463"/>
          <p14:tracePt t="20402" x="5205413" y="3843338"/>
          <p14:tracePt t="20410" x="5205413" y="3851275"/>
          <p14:tracePt t="20417" x="5205413" y="3867150"/>
          <p14:tracePt t="20425" x="5205413" y="3875088"/>
          <p14:tracePt t="20441" x="5205413" y="3890963"/>
          <p14:tracePt t="20449" x="5205413" y="3898900"/>
          <p14:tracePt t="20465" x="5205413" y="3906838"/>
          <p14:tracePt t="20521" x="5213350" y="3906838"/>
          <p14:tracePt t="20529" x="5221288" y="3906838"/>
          <p14:tracePt t="20537" x="5229225" y="3906838"/>
          <p14:tracePt t="20545" x="5237163" y="3906838"/>
          <p14:tracePt t="20553" x="5245100" y="3906838"/>
          <p14:tracePt t="20561" x="5268913" y="3906838"/>
          <p14:tracePt t="20570" x="5292725" y="3906838"/>
          <p14:tracePt t="20577" x="5326063" y="3906838"/>
          <p14:tracePt t="20586" x="5365750" y="3906838"/>
          <p14:tracePt t="20593" x="5405438" y="3906838"/>
          <p14:tracePt t="20602" x="5437188" y="3906838"/>
          <p14:tracePt t="20609" x="5468938" y="3906838"/>
          <p14:tracePt t="20617" x="5516563" y="3906838"/>
          <p14:tracePt t="20625" x="5556250" y="3906838"/>
          <p14:tracePt t="20633" x="5603875" y="3906838"/>
          <p14:tracePt t="20641" x="5643563" y="3906838"/>
          <p14:tracePt t="20649" x="5676900" y="3906838"/>
          <p14:tracePt t="20657" x="5724525" y="3906838"/>
          <p14:tracePt t="20665" x="5772150" y="3906838"/>
          <p14:tracePt t="20673" x="5819775" y="3906838"/>
          <p14:tracePt t="20681" x="5851525" y="3906838"/>
          <p14:tracePt t="20689" x="5891213" y="3906838"/>
          <p14:tracePt t="20697" x="5915025" y="3906838"/>
          <p14:tracePt t="20705" x="5954713" y="3906838"/>
          <p14:tracePt t="20713" x="5978525" y="3906838"/>
          <p14:tracePt t="20721" x="6010275" y="3914775"/>
          <p14:tracePt t="20729" x="6043613" y="3914775"/>
          <p14:tracePt t="20737" x="6067425" y="3922713"/>
          <p14:tracePt t="20745" x="6099175" y="3922713"/>
          <p14:tracePt t="20753" x="6122988" y="3930650"/>
          <p14:tracePt t="20761" x="6138863" y="3930650"/>
          <p14:tracePt t="20769" x="6154738" y="3938588"/>
          <p14:tracePt t="20777" x="6170613" y="3948113"/>
          <p14:tracePt t="20785" x="6186488" y="3948113"/>
          <p14:tracePt t="20793" x="6194425" y="3956050"/>
          <p14:tracePt t="20802" x="6210300" y="3956050"/>
          <p14:tracePt t="20809" x="6226175" y="3956050"/>
          <p14:tracePt t="20817" x="6234113" y="3956050"/>
          <p14:tracePt t="20825" x="6249988" y="3956050"/>
          <p14:tracePt t="20833" x="6257925" y="3956050"/>
          <p14:tracePt t="20841" x="6265863" y="3956050"/>
          <p14:tracePt t="20849" x="6273800" y="3956050"/>
          <p14:tracePt t="21265" x="6265863" y="3956050"/>
          <p14:tracePt t="21273" x="6249988" y="3956050"/>
          <p14:tracePt t="21282" x="6218238" y="3948113"/>
          <p14:tracePt t="21289" x="6186488" y="3922713"/>
          <p14:tracePt t="21297" x="6154738" y="3890963"/>
          <p14:tracePt t="21305" x="6107113" y="3867150"/>
          <p14:tracePt t="21313" x="6067425" y="3819525"/>
          <p14:tracePt t="21321" x="6026150" y="3787775"/>
          <p14:tracePt t="21329" x="5986463" y="3740150"/>
          <p14:tracePt t="21337" x="5938838" y="3700463"/>
          <p14:tracePt t="21345" x="5891213" y="3660775"/>
          <p14:tracePt t="21353" x="5851525" y="3629025"/>
          <p14:tracePt t="21361" x="5795963" y="3595688"/>
          <p14:tracePt t="21370" x="5756275" y="3563938"/>
          <p14:tracePt t="21377" x="5708650" y="3540125"/>
          <p14:tracePt t="21385" x="5667375" y="3508375"/>
          <p14:tracePt t="21393" x="5619750" y="3484563"/>
          <p14:tracePt t="21402" x="5580063" y="3452813"/>
          <p14:tracePt t="21409" x="5532438" y="3421063"/>
          <p14:tracePt t="21417" x="5500688" y="3389313"/>
          <p14:tracePt t="21425" x="5445125" y="3349625"/>
          <p14:tracePt t="21433" x="5421313" y="3317875"/>
          <p14:tracePt t="21441" x="5373688" y="3286125"/>
          <p14:tracePt t="21449" x="5341938" y="3252788"/>
          <p14:tracePt t="21457" x="5318125" y="3244850"/>
          <p14:tracePt t="21465" x="5292725" y="3213100"/>
          <p14:tracePt t="21473" x="5276850" y="3205163"/>
          <p14:tracePt t="21481" x="5268913" y="3189288"/>
          <p14:tracePt t="21489" x="5268913" y="3165475"/>
          <p14:tracePt t="21497" x="5260975" y="3165475"/>
          <p14:tracePt t="21505" x="5253038" y="3149600"/>
          <p14:tracePt t="21513" x="5253038" y="3141663"/>
          <p14:tracePt t="21521" x="5253038" y="3117850"/>
          <p14:tracePt t="21529" x="5253038" y="3101975"/>
          <p14:tracePt t="21537" x="5245100" y="3086100"/>
          <p14:tracePt t="21545" x="5245100" y="3070225"/>
          <p14:tracePt t="21553" x="5245100" y="3054350"/>
          <p14:tracePt t="21561" x="5245100" y="3038475"/>
          <p14:tracePt t="21569" x="5245100" y="3014663"/>
          <p14:tracePt t="21577" x="5245100" y="2998788"/>
          <p14:tracePt t="21585" x="5245100" y="2982913"/>
          <p14:tracePt t="21593" x="5245100" y="2967038"/>
          <p14:tracePt t="21602" x="5253038" y="2943225"/>
          <p14:tracePt t="21609" x="5253038" y="2919413"/>
          <p14:tracePt t="21617" x="5260975" y="2894013"/>
          <p14:tracePt t="21625" x="5268913" y="2878138"/>
          <p14:tracePt t="21633" x="5268913" y="2854325"/>
          <p14:tracePt t="21642" x="5268913" y="2830513"/>
          <p14:tracePt t="21649" x="5268913" y="2806700"/>
          <p14:tracePt t="21657" x="5276850" y="2782888"/>
          <p14:tracePt t="21665" x="5276850" y="2767013"/>
          <p14:tracePt t="21673" x="5276850" y="2751138"/>
          <p14:tracePt t="21681" x="5276850" y="2727325"/>
          <p14:tracePt t="21689" x="5276850" y="2719388"/>
          <p14:tracePt t="21697" x="5276850" y="2703513"/>
          <p14:tracePt t="21705" x="5276850" y="2687638"/>
          <p14:tracePt t="21713" x="5276850" y="2671763"/>
          <p14:tracePt t="21721" x="5276850" y="2663825"/>
          <p14:tracePt t="21729" x="5276850" y="2655888"/>
          <p14:tracePt t="21738" x="5268913" y="2647950"/>
          <p14:tracePt t="21746" x="5268913" y="2640013"/>
          <p14:tracePt t="21753" x="5260975" y="2640013"/>
          <p14:tracePt t="21761" x="5253038" y="2640013"/>
          <p14:tracePt t="21778" x="5245100" y="2632075"/>
          <p14:tracePt t="21793" x="5237163" y="2632075"/>
          <p14:tracePt t="21817" x="5229225" y="2632075"/>
          <p14:tracePt t="21833" x="5221288" y="2632075"/>
          <p14:tracePt t="21841" x="5221288" y="2624138"/>
          <p14:tracePt t="21858" x="5205413" y="2624138"/>
          <p14:tracePt t="21874" x="5197475" y="2624138"/>
          <p14:tracePt t="21881" x="5197475" y="2616200"/>
          <p14:tracePt t="21897" x="5181600" y="2608263"/>
          <p14:tracePt t="21906" x="5173663" y="2608263"/>
          <p14:tracePt t="21913" x="5157788" y="2600325"/>
          <p14:tracePt t="21921" x="5149850" y="2600325"/>
          <p14:tracePt t="21929" x="5126038" y="2592388"/>
          <p14:tracePt t="21937" x="5110163" y="2592388"/>
          <p14:tracePt t="21945" x="5086350" y="2584450"/>
          <p14:tracePt t="21953" x="5070475" y="2576513"/>
          <p14:tracePt t="21961" x="5046663" y="2566988"/>
          <p14:tracePt t="21969" x="5022850" y="2559050"/>
          <p14:tracePt t="21977" x="4999038" y="2559050"/>
          <p14:tracePt t="21986" x="4983163" y="2543175"/>
          <p14:tracePt t="21993" x="4959350" y="2535238"/>
          <p14:tracePt t="22002" x="4933950" y="2535238"/>
          <p14:tracePt t="22009" x="4918075" y="2527300"/>
          <p14:tracePt t="22018" x="4910138" y="2519363"/>
          <p14:tracePt t="22025" x="4894263" y="2519363"/>
          <p14:tracePt t="22033" x="4894263" y="2511425"/>
          <p14:tracePt t="22052" x="4886325" y="2503488"/>
          <p14:tracePt t="22282" x="4894263" y="2503488"/>
          <p14:tracePt t="22297" x="4902200" y="2503488"/>
          <p14:tracePt t="22306" x="4910138" y="2503488"/>
          <p14:tracePt t="22330" x="4910138" y="2511425"/>
          <p14:tracePt t="22346" x="4918075" y="2511425"/>
          <p14:tracePt t="22353" x="4933950" y="2519363"/>
          <p14:tracePt t="22361" x="4943475" y="2535238"/>
          <p14:tracePt t="22369" x="4959350" y="2543175"/>
          <p14:tracePt t="22377" x="4967288" y="2551113"/>
          <p14:tracePt t="22386" x="4983163" y="2576513"/>
          <p14:tracePt t="22393" x="5006975" y="2592388"/>
          <p14:tracePt t="22402" x="5022850" y="2616200"/>
          <p14:tracePt t="22410" x="5046663" y="2647950"/>
          <p14:tracePt t="22417" x="5078413" y="2671763"/>
          <p14:tracePt t="22426" x="5094288" y="2695575"/>
          <p14:tracePt t="22433" x="5118100" y="2719388"/>
          <p14:tracePt t="22442" x="5141913" y="2759075"/>
          <p14:tracePt t="22449" x="5165725" y="2774950"/>
          <p14:tracePt t="22457" x="5189538" y="2806700"/>
          <p14:tracePt t="22465" x="5213350" y="2822575"/>
          <p14:tracePt t="22473" x="5237163" y="2846388"/>
          <p14:tracePt t="22482" x="5245100" y="2862263"/>
          <p14:tracePt t="22489" x="5268913" y="2878138"/>
          <p14:tracePt t="22497" x="5284788" y="2894013"/>
          <p14:tracePt t="22505" x="5292725" y="2901950"/>
          <p14:tracePt t="22514" x="5300663" y="2919413"/>
          <p14:tracePt t="22521" x="5310188" y="2919413"/>
          <p14:tracePt t="22530" x="5310188" y="2927350"/>
          <p14:tracePt t="22537" x="5318125" y="2927350"/>
          <p14:tracePt t="22682" x="5318125" y="2943225"/>
          <p14:tracePt t="22689" x="5326063" y="2951163"/>
          <p14:tracePt t="22698" x="5334000" y="2959100"/>
          <p14:tracePt t="22705" x="5341938" y="2974975"/>
          <p14:tracePt t="22721" x="5341938" y="2990850"/>
          <p14:tracePt t="22729" x="5349875" y="2990850"/>
          <p14:tracePt t="22737" x="5349875" y="2998788"/>
          <p14:tracePt t="22745" x="5357813" y="2998788"/>
          <p14:tracePt t="22753" x="5357813" y="3014663"/>
          <p14:tracePt t="22762" x="5365750" y="3014663"/>
          <p14:tracePt t="22770" x="5373688" y="3022600"/>
          <p14:tracePt t="22777" x="5381625" y="3022600"/>
          <p14:tracePt t="22786" x="5389563" y="3030538"/>
          <p14:tracePt t="22793" x="5405438" y="3038475"/>
          <p14:tracePt t="22803" x="5421313" y="3038475"/>
          <p14:tracePt t="22809" x="5437188" y="3046413"/>
          <p14:tracePt t="22818" x="5445125" y="3054350"/>
          <p14:tracePt t="22826" x="5461000" y="3054350"/>
          <p14:tracePt t="22833" x="5484813" y="3062288"/>
          <p14:tracePt t="22841" x="5500688" y="3070225"/>
          <p14:tracePt t="22849" x="5508625" y="3070225"/>
          <p14:tracePt t="22858" x="5524500" y="3070225"/>
          <p14:tracePt t="22865" x="5540375" y="3070225"/>
          <p14:tracePt t="22874" x="5556250" y="3070225"/>
          <p14:tracePt t="22881" x="5572125" y="3070225"/>
          <p14:tracePt t="22902" x="5603875" y="3070225"/>
          <p14:tracePt t="22905" x="5627688" y="3070225"/>
          <p14:tracePt t="22913" x="5651500" y="3070225"/>
          <p14:tracePt t="22921" x="5684838" y="3062288"/>
          <p14:tracePt t="22929" x="5716588" y="3062288"/>
          <p14:tracePt t="22937" x="5740400" y="3062288"/>
          <p14:tracePt t="22946" x="5764213" y="3062288"/>
          <p14:tracePt t="22953" x="5788025" y="3054350"/>
          <p14:tracePt t="22961" x="5811838" y="3054350"/>
          <p14:tracePt t="22969" x="5827713" y="3054350"/>
          <p14:tracePt t="22977" x="5835650" y="3054350"/>
          <p14:tracePt t="22986" x="5851525" y="3054350"/>
          <p14:tracePt t="22994" x="5859463" y="3054350"/>
          <p14:tracePt t="23002" x="5867400" y="3046413"/>
          <p14:tracePt t="23082" x="5875338" y="3046413"/>
          <p14:tracePt t="23090" x="5883275" y="3046413"/>
          <p14:tracePt t="23154" x="5891213" y="3046413"/>
          <p14:tracePt t="23169" x="5899150" y="3046413"/>
          <p14:tracePt t="23177" x="5899150" y="3054350"/>
          <p14:tracePt t="23194" x="5907088" y="3054350"/>
          <p14:tracePt t="23202" x="5915025" y="3062288"/>
          <p14:tracePt t="23209" x="5922963" y="3062288"/>
          <p14:tracePt t="23217" x="5938838" y="3062288"/>
          <p14:tracePt t="23225" x="5946775" y="3062288"/>
          <p14:tracePt t="23234" x="5954713" y="3062288"/>
          <p14:tracePt t="23241" x="5978525" y="3062288"/>
          <p14:tracePt t="23249" x="5986463" y="3062288"/>
          <p14:tracePt t="23257" x="6010275" y="3062288"/>
          <p14:tracePt t="23266" x="6034088" y="3062288"/>
          <p14:tracePt t="23273" x="6059488" y="3062288"/>
          <p14:tracePt t="23282" x="6091238" y="3062288"/>
          <p14:tracePt t="23289" x="6115050" y="3062288"/>
          <p14:tracePt t="23297" x="6146800" y="3062288"/>
          <p14:tracePt t="23306" x="6178550" y="3062288"/>
          <p14:tracePt t="23314" x="6194425" y="3062288"/>
          <p14:tracePt t="23321" x="6226175" y="3070225"/>
          <p14:tracePt t="23330" x="6242050" y="3070225"/>
          <p14:tracePt t="23337" x="6257925" y="3070225"/>
          <p14:tracePt t="23345" x="6273800" y="3070225"/>
          <p14:tracePt t="23353" x="6289675" y="3070225"/>
          <p14:tracePt t="23361" x="6297613" y="3070225"/>
          <p14:tracePt t="23370" x="6313488" y="3070225"/>
          <p14:tracePt t="23378" x="6329363" y="3070225"/>
          <p14:tracePt t="23490" x="6337300" y="3070225"/>
          <p14:tracePt t="23497" x="6337300" y="3078163"/>
          <p14:tracePt t="23513" x="6337300" y="3086100"/>
          <p14:tracePt t="23529" x="6337300" y="3101975"/>
          <p14:tracePt t="23545" x="6337300" y="3109913"/>
          <p14:tracePt t="23553" x="6337300" y="3117850"/>
          <p14:tracePt t="23561" x="6337300" y="3125788"/>
          <p14:tracePt t="23577" x="6337300" y="3133725"/>
          <p14:tracePt t="23625" x="6329363" y="3133725"/>
          <p14:tracePt t="23641" x="6321425" y="3133725"/>
          <p14:tracePt t="23658" x="6313488" y="3133725"/>
          <p14:tracePt t="23673" x="6305550" y="3133725"/>
          <p14:tracePt t="23706" x="6297613" y="3125788"/>
          <p14:tracePt t="23722" x="6289675" y="3117850"/>
          <p14:tracePt t="23730" x="6289675" y="3109913"/>
          <p14:tracePt t="23737" x="6289675" y="3101975"/>
          <p14:tracePt t="23745" x="6289675" y="3094038"/>
          <p14:tracePt t="23753" x="6289675" y="3078163"/>
          <p14:tracePt t="23761" x="6289675" y="3062288"/>
          <p14:tracePt t="23769" x="6289675" y="3046413"/>
          <p14:tracePt t="23777" x="6289675" y="3030538"/>
          <p14:tracePt t="23785" x="6289675" y="3014663"/>
          <p14:tracePt t="23793" x="6289675" y="2998788"/>
          <p14:tracePt t="23802" x="6289675" y="2974975"/>
          <p14:tracePt t="23810" x="6289675" y="2967038"/>
          <p14:tracePt t="23817" x="6289675" y="2959100"/>
          <p14:tracePt t="23826" x="6289675" y="2943225"/>
          <p14:tracePt t="23833" x="6297613" y="2927350"/>
          <p14:tracePt t="23849" x="6297613" y="2919413"/>
          <p14:tracePt t="23858" x="6313488" y="2909888"/>
          <p14:tracePt t="23874" x="6313488" y="2901950"/>
          <p14:tracePt t="23882" x="6321425" y="2901950"/>
          <p14:tracePt t="23898" x="6329363" y="2894013"/>
          <p14:tracePt t="23905" x="6337300" y="2894013"/>
          <p14:tracePt t="23922" x="6345238" y="2894013"/>
          <p14:tracePt t="23962" x="6353175" y="2894013"/>
          <p14:tracePt t="23994" x="6369050" y="2919413"/>
          <p14:tracePt t="24002" x="6369050" y="2927350"/>
          <p14:tracePt t="24009" x="6376988" y="2943225"/>
          <p14:tracePt t="24018" x="6376988" y="2959100"/>
          <p14:tracePt t="24025" x="6384925" y="2974975"/>
          <p14:tracePt t="24033" x="6392863" y="2982913"/>
          <p14:tracePt t="24042" x="6392863" y="2998788"/>
          <p14:tracePt t="24052" x="6392863" y="3006725"/>
          <p14:tracePt t="24057" x="6392863" y="3014663"/>
          <p14:tracePt t="24065" x="6402388" y="3014663"/>
          <p14:tracePt t="24073" x="6402388" y="3022600"/>
          <p14:tracePt t="24186" x="6384925" y="3022600"/>
          <p14:tracePt t="24202" x="6369050" y="3022600"/>
          <p14:tracePt t="24210" x="6353175" y="3022600"/>
          <p14:tracePt t="24217" x="6337300" y="3022600"/>
          <p14:tracePt t="24226" x="6321425" y="3022600"/>
          <p14:tracePt t="24233" x="6297613" y="3022600"/>
          <p14:tracePt t="24241" x="6265863" y="3022600"/>
          <p14:tracePt t="24250" x="6234113" y="3022600"/>
          <p14:tracePt t="24266" x="6138863" y="3022600"/>
          <p14:tracePt t="24274" x="6091238" y="3030538"/>
          <p14:tracePt t="24281" x="6051550" y="3030538"/>
          <p14:tracePt t="24289" x="6018213" y="3030538"/>
          <p14:tracePt t="24297" x="5962650" y="3030538"/>
          <p14:tracePt t="24305" x="5907088" y="3038475"/>
          <p14:tracePt t="24314" x="5867400" y="3038475"/>
          <p14:tracePt t="24321" x="5811838" y="3038475"/>
          <p14:tracePt t="24329" x="5756275" y="3038475"/>
          <p14:tracePt t="24337" x="5700713" y="3038475"/>
          <p14:tracePt t="24346" x="5635625" y="3038475"/>
          <p14:tracePt t="24353" x="5588000" y="3038475"/>
          <p14:tracePt t="24361" x="5540375" y="3038475"/>
          <p14:tracePt t="24369" x="5492750" y="3038475"/>
          <p14:tracePt t="24377" x="5437188" y="3038475"/>
          <p14:tracePt t="24385" x="5389563" y="3038475"/>
          <p14:tracePt t="24393" x="5349875" y="3038475"/>
          <p14:tracePt t="24402" x="5300663" y="3030538"/>
          <p14:tracePt t="24409" x="5268913" y="3030538"/>
          <p14:tracePt t="24417" x="5229225" y="3030538"/>
          <p14:tracePt t="24425" x="5205413" y="3030538"/>
          <p14:tracePt t="24433" x="5189538" y="3022600"/>
          <p14:tracePt t="24441" x="5173663" y="3022600"/>
          <p14:tracePt t="24449" x="5173663" y="3014663"/>
          <p14:tracePt t="24457" x="5157788" y="3014663"/>
          <p14:tracePt t="24633" x="5165725" y="3014663"/>
          <p14:tracePt t="24649" x="5173663" y="3006725"/>
          <p14:tracePt t="24665" x="5181600" y="3006725"/>
          <p14:tracePt t="24673" x="5189538" y="3006725"/>
          <p14:tracePt t="24681" x="5197475" y="3006725"/>
          <p14:tracePt t="24689" x="5205413" y="3006725"/>
          <p14:tracePt t="24697" x="5221288" y="3006725"/>
          <p14:tracePt t="24705" x="5229225" y="3006725"/>
          <p14:tracePt t="24713" x="5245100" y="3014663"/>
          <p14:tracePt t="24721" x="5245100" y="3022600"/>
          <p14:tracePt t="24730" x="5260975" y="3030538"/>
          <p14:tracePt t="24740" x="5276850" y="3046413"/>
          <p14:tracePt t="24745" x="5292725" y="3070225"/>
          <p14:tracePt t="24754" x="5310188" y="3086100"/>
          <p14:tracePt t="24761" x="5318125" y="3117850"/>
          <p14:tracePt t="24769" x="5334000" y="3149600"/>
          <p14:tracePt t="24777" x="5349875" y="3173413"/>
          <p14:tracePt t="24786" x="5365750" y="3205163"/>
          <p14:tracePt t="24793" x="5373688" y="3236913"/>
          <p14:tracePt t="24802" x="5389563" y="3262313"/>
          <p14:tracePt t="24809" x="5397500" y="3302000"/>
          <p14:tracePt t="24817" x="5405438" y="3333750"/>
          <p14:tracePt t="24825" x="5405438" y="3349625"/>
          <p14:tracePt t="24833" x="5413375" y="3373438"/>
          <p14:tracePt t="24841" x="5421313" y="3405188"/>
          <p14:tracePt t="24849" x="5421313" y="3421063"/>
          <p14:tracePt t="24858" x="5421313" y="3444875"/>
          <p14:tracePt t="24865" x="5421313" y="3468688"/>
          <p14:tracePt t="24873" x="5421313" y="3484563"/>
          <p14:tracePt t="24881" x="5421313" y="3508375"/>
          <p14:tracePt t="24889" x="5413375" y="3524250"/>
          <p14:tracePt t="24897" x="5413375" y="3548063"/>
          <p14:tracePt t="24905" x="5405438" y="3571875"/>
          <p14:tracePt t="24913" x="5389563" y="3595688"/>
          <p14:tracePt t="24921" x="5389563" y="3621088"/>
          <p14:tracePt t="24929" x="5381625" y="3660775"/>
          <p14:tracePt t="24937" x="5365750" y="3684588"/>
          <p14:tracePt t="24945" x="5349875" y="3724275"/>
          <p14:tracePt t="24953" x="5341938" y="3748088"/>
          <p14:tracePt t="24961" x="5341938" y="3779838"/>
          <p14:tracePt t="24969" x="5326063" y="3795713"/>
          <p14:tracePt t="24977" x="5318125" y="3811588"/>
          <p14:tracePt t="24985" x="5310188" y="3835400"/>
          <p14:tracePt t="24993" x="5300663" y="3843338"/>
          <p14:tracePt t="25002" x="5300663" y="3851275"/>
          <p14:tracePt t="25009" x="5300663" y="3859213"/>
          <p14:tracePt t="25289" x="5310188" y="3859213"/>
          <p14:tracePt t="25297" x="5326063" y="3859213"/>
          <p14:tracePt t="25305" x="5341938" y="3859213"/>
          <p14:tracePt t="25313" x="5349875" y="3851275"/>
          <p14:tracePt t="25321" x="5373688" y="3843338"/>
          <p14:tracePt t="25329" x="5397500" y="3827463"/>
          <p14:tracePt t="25337" x="5413375" y="3819525"/>
          <p14:tracePt t="25345" x="5437188" y="3795713"/>
          <p14:tracePt t="25353" x="5468938" y="3787775"/>
          <p14:tracePt t="25361" x="5492750" y="3763963"/>
          <p14:tracePt t="25369" x="5524500" y="3732213"/>
          <p14:tracePt t="25378" x="5556250" y="3716338"/>
          <p14:tracePt t="25385" x="5595938" y="3684588"/>
          <p14:tracePt t="25393" x="5627688" y="3668713"/>
          <p14:tracePt t="25402" x="5659438" y="3629025"/>
          <p14:tracePt t="25409" x="5692775" y="3605213"/>
          <p14:tracePt t="25418" x="5724525" y="3571875"/>
          <p14:tracePt t="25425" x="5748338" y="3540125"/>
          <p14:tracePt t="25433" x="5788025" y="3532188"/>
          <p14:tracePt t="25441" x="5811838" y="3500438"/>
          <p14:tracePt t="25449" x="5835650" y="3484563"/>
          <p14:tracePt t="25457" x="5851525" y="3468688"/>
          <p14:tracePt t="25465" x="5867400" y="3452813"/>
          <p14:tracePt t="25473" x="5891213" y="3429000"/>
          <p14:tracePt t="25481" x="5907088" y="3413125"/>
          <p14:tracePt t="25489" x="5930900" y="3397250"/>
          <p14:tracePt t="25497" x="5954713" y="3381375"/>
          <p14:tracePt t="25505" x="5962650" y="3373438"/>
          <p14:tracePt t="25513" x="5970588" y="3357563"/>
          <p14:tracePt t="25521" x="5986463" y="3349625"/>
          <p14:tracePt t="25530" x="5994400" y="3333750"/>
          <p14:tracePt t="25537" x="6002338" y="3333750"/>
          <p14:tracePt t="25545" x="6010275" y="3325813"/>
          <p14:tracePt t="25553" x="6018213" y="3317875"/>
          <p14:tracePt t="25562" x="6026150" y="3309938"/>
          <p14:tracePt t="25569" x="6034088" y="3294063"/>
          <p14:tracePt t="25577" x="6043613" y="3286125"/>
          <p14:tracePt t="25585" x="6051550" y="3278188"/>
          <p14:tracePt t="25594" x="6059488" y="3262313"/>
          <p14:tracePt t="25602" x="6067425" y="3252788"/>
          <p14:tracePt t="25610" x="6075363" y="3244850"/>
          <p14:tracePt t="25617" x="6091238" y="3228975"/>
          <p14:tracePt t="25626" x="6099175" y="3221038"/>
          <p14:tracePt t="25634" x="6107113" y="3205163"/>
          <p14:tracePt t="25642" x="6115050" y="3205163"/>
          <p14:tracePt t="25649" x="6115050" y="3197225"/>
          <p14:tracePt t="25658" x="6122988" y="3189288"/>
          <p14:tracePt t="25673" x="6122988" y="3181350"/>
          <p14:tracePt t="25682" x="6130925" y="3181350"/>
          <p14:tracePt t="25690" x="6130925" y="3173413"/>
          <p14:tracePt t="25714" x="6138863" y="3165475"/>
          <p14:tracePt t="25722" x="6138863" y="3157538"/>
          <p14:tracePt t="25746" x="6146800" y="3149600"/>
          <p14:tracePt t="25753" x="6154738" y="3149600"/>
          <p14:tracePt t="25762" x="6154738" y="3141663"/>
          <p14:tracePt t="25793" x="6162675" y="3133725"/>
          <p14:tracePt t="26785" x="6154738" y="3133725"/>
          <p14:tracePt t="26842" x="6146800" y="3133725"/>
          <p14:tracePt t="26857" x="6146800" y="3141663"/>
          <p14:tracePt t="26898" x="6138863" y="3141663"/>
          <p14:tracePt t="26946" x="6130925" y="3141663"/>
          <p14:tracePt t="26953" x="6122988" y="3141663"/>
          <p14:tracePt t="26969" x="6122988" y="3149600"/>
          <p14:tracePt t="26977" x="6107113" y="3149600"/>
          <p14:tracePt t="26985" x="6107113" y="3157538"/>
          <p14:tracePt t="26994" x="6099175" y="3165475"/>
          <p14:tracePt t="27002" x="6083300" y="3173413"/>
          <p14:tracePt t="27009" x="6067425" y="3189288"/>
          <p14:tracePt t="27017" x="6051550" y="3213100"/>
          <p14:tracePt t="27025" x="6026150" y="3228975"/>
          <p14:tracePt t="27034" x="6002338" y="3262313"/>
          <p14:tracePt t="27041" x="5970588" y="3294063"/>
          <p14:tracePt t="27050" x="5938838" y="3325813"/>
          <p14:tracePt t="27068" x="5867400" y="3381375"/>
          <p14:tracePt t="27073" x="5827713" y="3405188"/>
          <p14:tracePt t="27082" x="5788025" y="3436938"/>
          <p14:tracePt t="27089" x="5740400" y="3468688"/>
          <p14:tracePt t="27098" x="5700713" y="3500438"/>
          <p14:tracePt t="27105" x="5676900" y="3524250"/>
          <p14:tracePt t="27113" x="5643563" y="3540125"/>
          <p14:tracePt t="27122" x="5619750" y="3571875"/>
          <p14:tracePt t="27129" x="5588000" y="3595688"/>
          <p14:tracePt t="27137" x="5572125" y="3613150"/>
          <p14:tracePt t="27145" x="5556250" y="3629025"/>
          <p14:tracePt t="27153" x="5540375" y="3644900"/>
          <p14:tracePt t="27161" x="5524500" y="3668713"/>
          <p14:tracePt t="27169" x="5508625" y="3684588"/>
          <p14:tracePt t="27177" x="5492750" y="3700463"/>
          <p14:tracePt t="27185" x="5484813" y="3716338"/>
          <p14:tracePt t="27193" x="5476875" y="3740150"/>
          <p14:tracePt t="27203" x="5468938" y="3763963"/>
          <p14:tracePt t="27209" x="5461000" y="3771900"/>
          <p14:tracePt t="27217" x="5445125" y="3787775"/>
          <p14:tracePt t="27225" x="5437188" y="3811588"/>
          <p14:tracePt t="27233" x="5437188" y="3827463"/>
          <p14:tracePt t="27241" x="5429250" y="3827463"/>
          <p14:tracePt t="27249" x="5429250" y="3843338"/>
          <p14:tracePt t="27257" x="5429250" y="3851275"/>
          <p14:tracePt t="27265" x="5421313" y="3859213"/>
          <p14:tracePt t="27273" x="5421313" y="3867150"/>
          <p14:tracePt t="27281" x="5421313" y="3875088"/>
          <p14:tracePt t="27298" x="5413375" y="3883025"/>
          <p14:tracePt t="27314" x="5413375" y="3890963"/>
          <p14:tracePt t="27330" x="5405438" y="3890963"/>
          <p14:tracePt t="27337" x="5405438" y="3898900"/>
          <p14:tracePt t="27346" x="5397500" y="3906838"/>
          <p14:tracePt t="27353" x="5397500" y="3914775"/>
          <p14:tracePt t="27362" x="5381625" y="3922713"/>
          <p14:tracePt t="27369" x="5357813" y="3930650"/>
          <p14:tracePt t="27378" x="5310188" y="3930650"/>
          <p14:tracePt t="27385" x="5268913" y="3930650"/>
          <p14:tracePt t="27394" x="5229225" y="3906838"/>
          <p14:tracePt t="27402" x="5181600" y="3867150"/>
          <p14:tracePt t="27410" x="5141913" y="3819525"/>
          <p14:tracePt t="27417" x="5118100" y="3779838"/>
          <p14:tracePt t="27426" x="5094288" y="3716338"/>
          <p14:tracePt t="27434" x="5054600" y="3668713"/>
          <p14:tracePt t="27441" x="5046663" y="3668713"/>
          <p14:tracePt t="27450" x="5046663" y="3684588"/>
          <p14:tracePt t="27698" x="5046663" y="3692525"/>
          <p14:tracePt t="27705" x="5054600" y="3708400"/>
          <p14:tracePt t="27713" x="5054600" y="3724275"/>
          <p14:tracePt t="27721" x="5086350" y="3748088"/>
          <p14:tracePt t="27730" x="5094288" y="3771900"/>
          <p14:tracePt t="27737" x="5102225" y="3787775"/>
          <p14:tracePt t="27745" x="5110163" y="3827463"/>
          <p14:tracePt t="27753" x="5126038" y="3851275"/>
          <p14:tracePt t="27761" x="5141913" y="3890963"/>
          <p14:tracePt t="27769" x="5181600" y="3914775"/>
          <p14:tracePt t="27778" x="5205413" y="3922713"/>
          <p14:tracePt t="27786" x="5245100" y="3948113"/>
          <p14:tracePt t="27794" x="5260975" y="3956050"/>
          <p14:tracePt t="27802" x="5276850" y="3963988"/>
          <p14:tracePt t="27809" x="5300663" y="3963988"/>
          <p14:tracePt t="27817" x="5318125" y="3979863"/>
          <p14:tracePt t="27826" x="5341938" y="3987800"/>
          <p14:tracePt t="27834" x="5365750" y="3987800"/>
          <p14:tracePt t="27842" x="5389563" y="3995738"/>
          <p14:tracePt t="27850" x="5405438" y="4003675"/>
          <p14:tracePt t="27857" x="5429250" y="4003675"/>
          <p14:tracePt t="27866" x="5437188" y="4011613"/>
          <p14:tracePt t="27874" x="5461000" y="4019550"/>
          <p14:tracePt t="27882" x="5468938" y="4019550"/>
          <p14:tracePt t="27889" x="5476875" y="4019550"/>
          <p14:tracePt t="27897" x="5484813" y="4027488"/>
          <p14:tracePt t="27905" x="5500688" y="4027488"/>
          <p14:tracePt t="27913" x="5508625" y="4027488"/>
          <p14:tracePt t="27921" x="5524500" y="4027488"/>
          <p14:tracePt t="27929" x="5540375" y="4035425"/>
          <p14:tracePt t="27937" x="5548313" y="4035425"/>
          <p14:tracePt t="27946" x="5556250" y="4035425"/>
          <p14:tracePt t="27953" x="5564188" y="4035425"/>
          <p14:tracePt t="28009" x="5564188" y="4043363"/>
          <p14:tracePt t="28017" x="5572125" y="4043363"/>
          <p14:tracePt t="28025" x="5572125" y="4051300"/>
          <p14:tracePt t="28041" x="5572125" y="4059238"/>
          <p14:tracePt t="28050" x="5572125" y="4075113"/>
          <p14:tracePt t="28065" x="5572125" y="4090988"/>
          <p14:tracePt t="28073" x="5572125" y="4098925"/>
          <p14:tracePt t="28081" x="5572125" y="4106863"/>
          <p14:tracePt t="28102" x="5572125" y="4122738"/>
          <p14:tracePt t="28105" x="5572125" y="4130675"/>
          <p14:tracePt t="28114" x="5572125" y="4138613"/>
          <p14:tracePt t="28130" x="5564188" y="4146550"/>
          <p14:tracePt t="28146" x="5564188" y="4154488"/>
          <p14:tracePt t="28153" x="5556250" y="4162425"/>
          <p14:tracePt t="28161" x="5548313" y="4162425"/>
          <p14:tracePt t="28169" x="5548313" y="4170363"/>
          <p14:tracePt t="28178" x="5540375" y="4170363"/>
          <p14:tracePt t="28185" x="5524500" y="4178300"/>
          <p14:tracePt t="28193" x="5516563" y="4178300"/>
          <p14:tracePt t="28202" x="5500688" y="4178300"/>
          <p14:tracePt t="28209" x="5476875" y="4186238"/>
          <p14:tracePt t="28217" x="5461000" y="4186238"/>
          <p14:tracePt t="28226" x="5445125" y="4186238"/>
          <p14:tracePt t="28234" x="5421313" y="4186238"/>
          <p14:tracePt t="28241" x="5389563" y="4194175"/>
          <p14:tracePt t="28249" x="5365750" y="4194175"/>
          <p14:tracePt t="28257" x="5334000" y="4194175"/>
          <p14:tracePt t="28265" x="5310188" y="4194175"/>
          <p14:tracePt t="28273" x="5276850" y="4194175"/>
          <p14:tracePt t="28281" x="5245100" y="4194175"/>
          <p14:tracePt t="28289" x="5213350" y="4194175"/>
          <p14:tracePt t="28297" x="5173663" y="4186238"/>
          <p14:tracePt t="28305" x="5133975" y="4178300"/>
          <p14:tracePt t="28313" x="5094288" y="4170363"/>
          <p14:tracePt t="28321" x="5070475" y="4170363"/>
          <p14:tracePt t="28330" x="5038725" y="4154488"/>
          <p14:tracePt t="28337" x="5006975" y="4138613"/>
          <p14:tracePt t="28345" x="4983163" y="4130675"/>
          <p14:tracePt t="28353" x="4959350" y="4122738"/>
          <p14:tracePt t="28362" x="4951413" y="4122738"/>
          <p14:tracePt t="28369" x="4933950" y="4114800"/>
          <p14:tracePt t="28378" x="4918075" y="4106863"/>
          <p14:tracePt t="28394" x="4910138" y="4106863"/>
          <p14:tracePt t="28426" x="4910138" y="4098925"/>
          <p14:tracePt t="28458" x="4910138" y="4083050"/>
          <p14:tracePt t="28473" x="4910138" y="4075113"/>
          <p14:tracePt t="28481" x="4910138" y="4067175"/>
          <p14:tracePt t="28490" x="4902200" y="4051300"/>
          <p14:tracePt t="28497" x="4902200" y="4043363"/>
          <p14:tracePt t="28505" x="4902200" y="4035425"/>
          <p14:tracePt t="28513" x="4902200" y="4011613"/>
          <p14:tracePt t="28521" x="4902200" y="4003675"/>
          <p14:tracePt t="28529" x="4902200" y="3987800"/>
          <p14:tracePt t="28537" x="4902200" y="3979863"/>
          <p14:tracePt t="28545" x="4910138" y="3963988"/>
          <p14:tracePt t="28553" x="4910138" y="3948113"/>
          <p14:tracePt t="28561" x="4926013" y="3938588"/>
          <p14:tracePt t="28569" x="4926013" y="3922713"/>
          <p14:tracePt t="28577" x="4943475" y="3898900"/>
          <p14:tracePt t="28585" x="4943475" y="3890963"/>
          <p14:tracePt t="28593" x="4951413" y="3875088"/>
          <p14:tracePt t="28602" x="4967288" y="3851275"/>
          <p14:tracePt t="28609" x="4967288" y="3843338"/>
          <p14:tracePt t="28617" x="4983163" y="3827463"/>
          <p14:tracePt t="28625" x="4991100" y="3811588"/>
          <p14:tracePt t="28634" x="4999038" y="3795713"/>
          <p14:tracePt t="28641" x="5014913" y="3779838"/>
          <p14:tracePt t="28649" x="5030788" y="3763963"/>
          <p14:tracePt t="28658" x="5038725" y="3748088"/>
          <p14:tracePt t="28665" x="5054600" y="3740150"/>
          <p14:tracePt t="28673" x="5070475" y="3724275"/>
          <p14:tracePt t="28681" x="5078413" y="3716338"/>
          <p14:tracePt t="28689" x="5094288" y="3708400"/>
          <p14:tracePt t="28697" x="5102225" y="3700463"/>
          <p14:tracePt t="28706" x="5118100" y="3684588"/>
          <p14:tracePt t="28721" x="5126038" y="3676650"/>
          <p14:tracePt t="28730" x="5141913" y="3668713"/>
          <p14:tracePt t="28737" x="5141913" y="3660775"/>
          <p14:tracePt t="28746" x="5157788" y="3644900"/>
          <p14:tracePt t="28762" x="5165725" y="3629025"/>
          <p14:tracePt t="28769" x="5173663" y="3629025"/>
          <p14:tracePt t="28777" x="5181600" y="3613150"/>
          <p14:tracePt t="28785" x="5189538" y="3613150"/>
          <p14:tracePt t="28794" x="5197475" y="3595688"/>
          <p14:tracePt t="28803" x="5205413" y="3595688"/>
          <p14:tracePt t="28809" x="5213350" y="3587750"/>
          <p14:tracePt t="28826" x="5221288" y="3579813"/>
          <p14:tracePt t="28833" x="5229225" y="3571875"/>
          <p14:tracePt t="28842" x="5237163" y="3571875"/>
          <p14:tracePt t="28850" x="5245100" y="3571875"/>
          <p14:tracePt t="28858" x="5253038" y="3563938"/>
          <p14:tracePt t="28882" x="5260975" y="3563938"/>
          <p14:tracePt t="28905" x="5268913" y="3556000"/>
          <p14:tracePt t="28930" x="5276850" y="3556000"/>
          <p14:tracePt t="28946" x="5284788" y="3556000"/>
          <p14:tracePt t="28994" x="5292725" y="3556000"/>
          <p14:tracePt t="29033" x="5300663" y="3556000"/>
          <p14:tracePt t="29065" x="5310188" y="3556000"/>
          <p14:tracePt t="29074" x="5318125" y="3556000"/>
          <p14:tracePt t="29090" x="5326063" y="3556000"/>
          <p14:tracePt t="29105" x="5334000" y="3556000"/>
          <p14:tracePt t="29113" x="5341938" y="3556000"/>
          <p14:tracePt t="29129" x="5349875" y="3556000"/>
          <p14:tracePt t="29138" x="5349875" y="3563938"/>
          <p14:tracePt t="29146" x="5357813" y="3563938"/>
          <p14:tracePt t="29154" x="5365750" y="3563938"/>
          <p14:tracePt t="29161" x="5373688" y="3571875"/>
          <p14:tracePt t="29170" x="5381625" y="3571875"/>
          <p14:tracePt t="29177" x="5389563" y="3579813"/>
          <p14:tracePt t="29193" x="5397500" y="3579813"/>
          <p14:tracePt t="29202" x="5397500" y="3587750"/>
          <p14:tracePt t="29209" x="5405438" y="3587750"/>
          <p14:tracePt t="29217" x="5413375" y="3595688"/>
          <p14:tracePt t="29226" x="5421313" y="3605213"/>
          <p14:tracePt t="29242" x="5429250" y="3605213"/>
          <p14:tracePt t="29249" x="5429250" y="3613150"/>
          <p14:tracePt t="29257" x="5445125" y="3613150"/>
          <p14:tracePt t="29265" x="5453063" y="3621088"/>
          <p14:tracePt t="29274" x="5461000" y="3629025"/>
          <p14:tracePt t="29281" x="5468938" y="3629025"/>
          <p14:tracePt t="29290" x="5468938" y="3636963"/>
          <p14:tracePt t="29297" x="5484813" y="3636963"/>
          <p14:tracePt t="29305" x="5484813" y="3644900"/>
          <p14:tracePt t="29313" x="5492750" y="3652838"/>
          <p14:tracePt t="29321" x="5500688" y="3652838"/>
          <p14:tracePt t="29329" x="5508625" y="3660775"/>
          <p14:tracePt t="29337" x="5508625" y="3668713"/>
          <p14:tracePt t="29345" x="5516563" y="3676650"/>
          <p14:tracePt t="29353" x="5516563" y="3684588"/>
          <p14:tracePt t="29361" x="5524500" y="3684588"/>
          <p14:tracePt t="29369" x="5532438" y="3684588"/>
          <p14:tracePt t="29377" x="5540375" y="3692525"/>
          <p14:tracePt t="29385" x="5540375" y="3700463"/>
          <p14:tracePt t="29402" x="5548313" y="3700463"/>
          <p14:tracePt t="29409" x="5548313" y="3708400"/>
          <p14:tracePt t="29426" x="5556250" y="3708400"/>
          <p14:tracePt t="29434" x="5564188" y="3716338"/>
          <p14:tracePt t="29450" x="5572125" y="3724275"/>
          <p14:tracePt t="29457" x="5572125" y="3732213"/>
          <p14:tracePt t="29473" x="5580063" y="3740150"/>
          <p14:tracePt t="29490" x="5580063" y="3748088"/>
          <p14:tracePt t="29498" x="5588000" y="3756025"/>
          <p14:tracePt t="29505" x="5595938" y="3763963"/>
          <p14:tracePt t="29513" x="5595938" y="3771900"/>
          <p14:tracePt t="29530" x="5603875" y="3779838"/>
          <p14:tracePt t="29537" x="5603875" y="3787775"/>
          <p14:tracePt t="29545" x="5611813" y="3795713"/>
          <p14:tracePt t="29553" x="5611813" y="3803650"/>
          <p14:tracePt t="29561" x="5619750" y="3811588"/>
          <p14:tracePt t="29577" x="5627688" y="3827463"/>
          <p14:tracePt t="29585" x="5627688" y="3835400"/>
          <p14:tracePt t="29593" x="5627688" y="3843338"/>
          <p14:tracePt t="29602" x="5635625" y="3851275"/>
          <p14:tracePt t="29609" x="5643563" y="3867150"/>
          <p14:tracePt t="29617" x="5643563" y="3875088"/>
          <p14:tracePt t="29625" x="5651500" y="3883025"/>
          <p14:tracePt t="29634" x="5651500" y="3898900"/>
          <p14:tracePt t="29641" x="5651500" y="3906838"/>
          <p14:tracePt t="29649" x="5651500" y="3914775"/>
          <p14:tracePt t="29658" x="5651500" y="3922713"/>
          <p14:tracePt t="29665" x="5659438" y="3930650"/>
          <p14:tracePt t="29674" x="5659438" y="3938588"/>
          <p14:tracePt t="29681" x="5659438" y="3948113"/>
          <p14:tracePt t="29690" x="5659438" y="3956050"/>
          <p14:tracePt t="29697" x="5659438" y="3963988"/>
          <p14:tracePt t="29714" x="5659438" y="3979863"/>
          <p14:tracePt t="29730" x="5659438" y="3987800"/>
          <p14:tracePt t="29738" x="5659438" y="3995738"/>
          <p14:tracePt t="29753" x="5659438" y="4003675"/>
          <p14:tracePt t="29762" x="5659438" y="4011613"/>
          <p14:tracePt t="29777" x="5659438" y="4019550"/>
          <p14:tracePt t="29785" x="5651500" y="4027488"/>
          <p14:tracePt t="29810" x="5643563" y="4035425"/>
          <p14:tracePt t="29818" x="5635625" y="4035425"/>
          <p14:tracePt t="29834" x="5627688" y="4035425"/>
          <p14:tracePt t="29858" x="5619750" y="4035425"/>
          <p14:tracePt t="29874" x="5603875" y="4035425"/>
          <p14:tracePt t="29890" x="5595938" y="4035425"/>
          <p14:tracePt t="29897" x="5588000" y="4035425"/>
          <p14:tracePt t="29905" x="5580063" y="4035425"/>
          <p14:tracePt t="29914" x="5572125" y="4035425"/>
          <p14:tracePt t="29921" x="5564188" y="4035425"/>
          <p14:tracePt t="29929" x="5556250" y="4035425"/>
          <p14:tracePt t="29937" x="5540375" y="4035425"/>
          <p14:tracePt t="29945" x="5524500" y="4035425"/>
          <p14:tracePt t="29953" x="5516563" y="4035425"/>
          <p14:tracePt t="29961" x="5500688" y="4035425"/>
          <p14:tracePt t="29969" x="5484813" y="4035425"/>
          <p14:tracePt t="29977" x="5461000" y="4027488"/>
          <p14:tracePt t="29985" x="5453063" y="4027488"/>
          <p14:tracePt t="29993" x="5437188" y="4019550"/>
          <p14:tracePt t="30002" x="5421313" y="4019550"/>
          <p14:tracePt t="30009" x="5405438" y="4019550"/>
          <p14:tracePt t="30018" x="5381625" y="4011613"/>
          <p14:tracePt t="30025" x="5365750" y="4011613"/>
          <p14:tracePt t="30033" x="5357813" y="4003675"/>
          <p14:tracePt t="30052" x="5326063" y="3995738"/>
          <p14:tracePt t="30057" x="5318125" y="3995738"/>
          <p14:tracePt t="30066" x="5310188" y="3987800"/>
          <p14:tracePt t="30073" x="5300663" y="3987800"/>
          <p14:tracePt t="30083" x="5292725" y="3987800"/>
          <p14:tracePt t="30089" x="5284788" y="3979863"/>
          <p14:tracePt t="30097" x="5276850" y="3979863"/>
          <p14:tracePt t="30105" x="5268913" y="3979863"/>
          <p14:tracePt t="30113" x="5260975" y="3979863"/>
          <p14:tracePt t="30146" x="5245100" y="3971925"/>
          <p14:tracePt t="30178" x="5237163" y="3971925"/>
          <p14:tracePt t="30202" x="5229225" y="3971925"/>
          <p14:tracePt t="30218" x="5229225" y="3963988"/>
          <p14:tracePt t="30241" x="5229225" y="3956050"/>
          <p14:tracePt t="30249" x="5221288" y="3956050"/>
          <p14:tracePt t="30266" x="5213350" y="3956050"/>
          <p14:tracePt t="30290" x="5213350" y="3948113"/>
          <p14:tracePt t="30305" x="5213350" y="3938588"/>
          <p14:tracePt t="30321" x="5205413" y="3930650"/>
          <p14:tracePt t="30329" x="5205413" y="3922713"/>
          <p14:tracePt t="30345" x="5205413" y="3914775"/>
          <p14:tracePt t="30353" x="5205413" y="3906838"/>
          <p14:tracePt t="30361" x="5205413" y="3898900"/>
          <p14:tracePt t="30378" x="5205413" y="3890963"/>
          <p14:tracePt t="30385" x="5205413" y="3883025"/>
          <p14:tracePt t="30394" x="5205413" y="3875088"/>
          <p14:tracePt t="30402" x="5205413" y="3867150"/>
          <p14:tracePt t="30409" x="5205413" y="3851275"/>
          <p14:tracePt t="30425" x="5205413" y="3843338"/>
          <p14:tracePt t="30433" x="5205413" y="3835400"/>
          <p14:tracePt t="30441" x="5205413" y="3827463"/>
          <p14:tracePt t="30449" x="5213350" y="3819525"/>
          <p14:tracePt t="30465" x="5213350" y="3811588"/>
          <p14:tracePt t="30473" x="5221288" y="3811588"/>
          <p14:tracePt t="30481" x="5221288" y="3803650"/>
          <p14:tracePt t="30489" x="5229225" y="3795713"/>
          <p14:tracePt t="30505" x="5237163" y="3787775"/>
          <p14:tracePt t="30521" x="5237163" y="3779838"/>
          <p14:tracePt t="30530" x="5245100" y="3779838"/>
          <p14:tracePt t="30546" x="5245100" y="3771900"/>
          <p14:tracePt t="30562" x="5245100" y="3763963"/>
          <p14:tracePt t="30578" x="5253038" y="3763963"/>
          <p14:tracePt t="30610" x="5260975" y="3763963"/>
          <p14:tracePt t="31530" x="5260975" y="3756025"/>
          <p14:tracePt t="32561" x="5253038" y="3756025"/>
          <p14:tracePt t="32585" x="5245100" y="3756025"/>
          <p14:tracePt t="32609" x="5237163" y="3756025"/>
          <p14:tracePt t="32634" x="5229225" y="3756025"/>
          <p14:tracePt t="32649" x="5205413" y="3756025"/>
          <p14:tracePt t="32657" x="5197475" y="3756025"/>
          <p14:tracePt t="32673" x="5189538" y="3756025"/>
          <p14:tracePt t="32689" x="5173663" y="3756025"/>
          <p14:tracePt t="32705" x="5157788" y="3756025"/>
          <p14:tracePt t="32713" x="5149850" y="3756025"/>
          <p14:tracePt t="32729" x="5133975" y="3756025"/>
          <p14:tracePt t="32745" x="5118100" y="3756025"/>
          <p14:tracePt t="32753" x="5110163" y="3756025"/>
          <p14:tracePt t="32761" x="5086350" y="3756025"/>
          <p14:tracePt t="32777" x="5078413" y="3756025"/>
          <p14:tracePt t="32785" x="5062538" y="3756025"/>
          <p14:tracePt t="32802" x="5054600" y="3756025"/>
          <p14:tracePt t="32809" x="5038725" y="3756025"/>
          <p14:tracePt t="32817" x="5022850" y="3756025"/>
          <p14:tracePt t="32825" x="5014913" y="3756025"/>
          <p14:tracePt t="32833" x="4999038" y="3756025"/>
          <p14:tracePt t="32841" x="4983163" y="3756025"/>
          <p14:tracePt t="32849" x="4959350" y="3756025"/>
          <p14:tracePt t="32857" x="4943475" y="3756025"/>
          <p14:tracePt t="32865" x="4918075" y="3756025"/>
          <p14:tracePt t="32873" x="4902200" y="3756025"/>
          <p14:tracePt t="32881" x="4878388" y="3756025"/>
          <p14:tracePt t="32889" x="4862513" y="3756025"/>
          <p14:tracePt t="32897" x="4838700" y="3756025"/>
          <p14:tracePt t="32905" x="4814888" y="3756025"/>
          <p14:tracePt t="32913" x="4791075" y="3756025"/>
          <p14:tracePt t="32921" x="4767263" y="3756025"/>
          <p14:tracePt t="32929" x="4743450" y="3756025"/>
          <p14:tracePt t="32937" x="4711700" y="3756025"/>
          <p14:tracePt t="32945" x="4679950" y="3756025"/>
          <p14:tracePt t="32953" x="4648200" y="3748088"/>
          <p14:tracePt t="32961" x="4600575" y="3740150"/>
          <p14:tracePt t="32969" x="4551363" y="3740150"/>
          <p14:tracePt t="32977" x="4519613" y="3732213"/>
          <p14:tracePt t="32985" x="4487863" y="3724275"/>
          <p14:tracePt t="32993" x="4456113" y="3724275"/>
          <p14:tracePt t="33002" x="4416425" y="3716338"/>
          <p14:tracePt t="33009" x="4384675" y="3716338"/>
          <p14:tracePt t="33017" x="4360863" y="3716338"/>
          <p14:tracePt t="33025" x="4337050" y="3716338"/>
          <p14:tracePt t="33033" x="4321175" y="3716338"/>
          <p14:tracePt t="33041" x="4297363" y="3716338"/>
          <p14:tracePt t="33050" x="4273550" y="3716338"/>
          <p14:tracePt t="33068" x="4233863" y="3716338"/>
          <p14:tracePt t="33073" x="4210050" y="3716338"/>
          <p14:tracePt t="33082" x="4200525" y="3724275"/>
          <p14:tracePt t="33089" x="4176713" y="3724275"/>
          <p14:tracePt t="33097" x="4152900" y="3724275"/>
          <p14:tracePt t="33105" x="4129088" y="3724275"/>
          <p14:tracePt t="33113" x="4113213" y="3732213"/>
          <p14:tracePt t="33121" x="4097338" y="3740150"/>
          <p14:tracePt t="33129" x="4073525" y="3748088"/>
          <p14:tracePt t="33137" x="4065588" y="3748088"/>
          <p14:tracePt t="33145" x="4033838" y="3763963"/>
          <p14:tracePt t="33153" x="4025900" y="3771900"/>
          <p14:tracePt t="33161" x="4010025" y="3771900"/>
          <p14:tracePt t="33169" x="3994150" y="3787775"/>
          <p14:tracePt t="33177" x="3978275" y="3787775"/>
          <p14:tracePt t="33185" x="3962400" y="3803650"/>
          <p14:tracePt t="33193" x="3946525" y="3811588"/>
          <p14:tracePt t="33202" x="3922713" y="3819525"/>
          <p14:tracePt t="33209" x="3906838" y="3827463"/>
          <p14:tracePt t="33217" x="3890963" y="3835400"/>
          <p14:tracePt t="33225" x="3875088" y="3851275"/>
          <p14:tracePt t="33233" x="3859213" y="3859213"/>
          <p14:tracePt t="33241" x="3843338" y="3867150"/>
          <p14:tracePt t="33249" x="3825875" y="3883025"/>
          <p14:tracePt t="33257" x="3817938" y="3890963"/>
          <p14:tracePt t="33265" x="3786188" y="3898900"/>
          <p14:tracePt t="33273" x="3778250" y="3906838"/>
          <p14:tracePt t="33282" x="3754438" y="3914775"/>
          <p14:tracePt t="33289" x="3738563" y="3922713"/>
          <p14:tracePt t="33297" x="3722688" y="3930650"/>
          <p14:tracePt t="33305" x="3706813" y="3948113"/>
          <p14:tracePt t="33313" x="3690938" y="3948113"/>
          <p14:tracePt t="33321" x="3683000" y="3956050"/>
          <p14:tracePt t="33329" x="3659188" y="3963988"/>
          <p14:tracePt t="33337" x="3651250" y="3963988"/>
          <p14:tracePt t="33345" x="3643313" y="3979863"/>
          <p14:tracePt t="33353" x="3619500" y="3979863"/>
          <p14:tracePt t="33361" x="3611563" y="3987800"/>
          <p14:tracePt t="33369" x="3603625" y="4003675"/>
          <p14:tracePt t="33377" x="3595688" y="4003675"/>
          <p14:tracePt t="33385" x="3579813" y="4011613"/>
          <p14:tracePt t="33393" x="3571875" y="4019550"/>
          <p14:tracePt t="33402" x="3548063" y="4027488"/>
          <p14:tracePt t="33409" x="3540125" y="4043363"/>
          <p14:tracePt t="33417" x="3532188" y="4051300"/>
          <p14:tracePt t="33425" x="3508375" y="4059238"/>
          <p14:tracePt t="33433" x="3500438" y="4059238"/>
          <p14:tracePt t="33442" x="3492500" y="4075113"/>
          <p14:tracePt t="33449" x="3476625" y="4075113"/>
          <p14:tracePt t="33457" x="3476625" y="4083050"/>
          <p14:tracePt t="33465" x="3467100" y="4090988"/>
          <p14:tracePt t="33482" x="3459163" y="4098925"/>
          <p14:tracePt t="33489" x="3451225" y="4098925"/>
          <p14:tracePt t="33514" x="3451225" y="4106863"/>
          <p14:tracePt t="33746" x="3435350" y="4122738"/>
          <p14:tracePt t="33762" x="3435350" y="4130675"/>
          <p14:tracePt t="33769" x="3435350" y="4138613"/>
          <p14:tracePt t="33777" x="3427413" y="4154488"/>
          <p14:tracePt t="33785" x="3419475" y="4170363"/>
          <p14:tracePt t="33793" x="3403600" y="4186238"/>
          <p14:tracePt t="33802" x="3379788" y="4202113"/>
          <p14:tracePt t="33809" x="3363913" y="4210050"/>
          <p14:tracePt t="33819" x="3340100" y="4217988"/>
          <p14:tracePt t="33825" x="3324225" y="4217988"/>
          <p14:tracePt t="33833" x="3316288" y="4202113"/>
          <p14:tracePt t="33842" x="3308350" y="4170363"/>
          <p14:tracePt t="33849" x="3300413" y="4122738"/>
          <p14:tracePt t="33857" x="3300413" y="4083050"/>
          <p14:tracePt t="33865" x="3300413" y="4075113"/>
          <p14:tracePt t="33874" x="3300413" y="4067175"/>
          <p14:tracePt t="33882" x="3308350" y="4059238"/>
          <p14:tracePt t="34138" x="3316288" y="4043363"/>
          <p14:tracePt t="34146" x="3340100" y="4051300"/>
          <p14:tracePt t="34153" x="3355975" y="4075113"/>
          <p14:tracePt t="34161" x="3371850" y="4122738"/>
          <p14:tracePt t="34169" x="3387725" y="4154488"/>
          <p14:tracePt t="34178" x="3387725" y="4186238"/>
          <p14:tracePt t="34186" x="3395663" y="4210050"/>
          <p14:tracePt t="34193" x="3395663" y="4225925"/>
          <p14:tracePt t="34202" x="3395663" y="4241800"/>
          <p14:tracePt t="34218" x="3395663" y="4249738"/>
          <p14:tracePt t="34225" x="3395663" y="4257675"/>
          <p14:tracePt t="34234" x="3387725" y="4257675"/>
          <p14:tracePt t="34241" x="3379788" y="4265613"/>
          <p14:tracePt t="34250" x="3371850" y="4265613"/>
          <p14:tracePt t="34257" x="3363913" y="4265613"/>
          <p14:tracePt t="34273" x="3355975" y="4273550"/>
          <p14:tracePt t="34290" x="3348038" y="4273550"/>
          <p14:tracePt t="34297" x="3340100" y="4281488"/>
          <p14:tracePt t="34305" x="3332163" y="4281488"/>
          <p14:tracePt t="34313" x="3324225" y="4298950"/>
          <p14:tracePt t="34330" x="3308350" y="4314825"/>
          <p14:tracePt t="34337" x="3308350" y="4322763"/>
          <p14:tracePt t="34346" x="3292475" y="4330700"/>
          <p14:tracePt t="34353" x="3284538" y="4338638"/>
          <p14:tracePt t="34361" x="3276600" y="4354513"/>
          <p14:tracePt t="34369" x="3268663" y="4362450"/>
          <p14:tracePt t="34385" x="3260725" y="4378325"/>
          <p14:tracePt t="34393" x="3244850" y="4386263"/>
          <p14:tracePt t="34402" x="3236913" y="4402138"/>
          <p14:tracePt t="34410" x="3221038" y="4410075"/>
          <p14:tracePt t="34418" x="3205163" y="4425950"/>
          <p14:tracePt t="34425" x="3189288" y="4433888"/>
          <p14:tracePt t="34433" x="3165475" y="4449763"/>
          <p14:tracePt t="34441" x="3133725" y="4473575"/>
          <p14:tracePt t="34449" x="3109913" y="4497388"/>
          <p14:tracePt t="34457" x="3076575" y="4513263"/>
          <p14:tracePt t="34465" x="3052763" y="4537075"/>
          <p14:tracePt t="34473" x="3013075" y="4552950"/>
          <p14:tracePt t="34481" x="2997200" y="4568825"/>
          <p14:tracePt t="34489" x="2973388" y="4584700"/>
          <p14:tracePt t="34497" x="2957513" y="4584700"/>
          <p14:tracePt t="34505" x="2941638" y="4592638"/>
          <p14:tracePt t="34513" x="2933700" y="4592638"/>
          <p14:tracePt t="34521" x="2925763" y="4600575"/>
          <p14:tracePt t="34962" x="2925763" y="4608513"/>
          <p14:tracePt t="35049" x="2933700" y="4616450"/>
          <p14:tracePt t="35057" x="2933700" y="4624388"/>
          <p14:tracePt t="35090" x="2933700" y="4633913"/>
          <p14:tracePt t="35178" x="2941638" y="4633913"/>
          <p14:tracePt t="35417" x="2941638" y="4641850"/>
          <p14:tracePt t="35425" x="2941638" y="4649788"/>
          <p14:tracePt t="35434" x="2941638" y="4665663"/>
          <p14:tracePt t="35441" x="2949575" y="4681538"/>
          <p14:tracePt t="35449" x="2949575" y="4705350"/>
          <p14:tracePt t="35457" x="2949575" y="4737100"/>
          <p14:tracePt t="35465" x="2949575" y="4760913"/>
          <p14:tracePt t="35474" x="2957513" y="4784725"/>
          <p14:tracePt t="35481" x="2965450" y="4808538"/>
          <p14:tracePt t="35489" x="2973388" y="4840288"/>
          <p14:tracePt t="35497" x="2981325" y="4864100"/>
          <p14:tracePt t="35505" x="2981325" y="4887913"/>
          <p14:tracePt t="35513" x="2981325" y="4903788"/>
          <p14:tracePt t="35521" x="2989263" y="4927600"/>
          <p14:tracePt t="35529" x="2989263" y="4943475"/>
          <p14:tracePt t="35537" x="2989263" y="4967288"/>
          <p14:tracePt t="35545" x="2997200" y="4984750"/>
          <p14:tracePt t="35553" x="2997200" y="5008563"/>
          <p14:tracePt t="35561" x="2997200" y="5032375"/>
          <p14:tracePt t="35569" x="2997200" y="5056188"/>
          <p14:tracePt t="35577" x="2997200" y="5080000"/>
          <p14:tracePt t="35586" x="2997200" y="5111750"/>
          <p14:tracePt t="35594" x="2997200" y="5135563"/>
          <p14:tracePt t="35601" x="2997200" y="5167313"/>
          <p14:tracePt t="35609" x="2997200" y="5183188"/>
          <p14:tracePt t="35617" x="2997200" y="5207000"/>
          <p14:tracePt t="35625" x="2997200" y="5222875"/>
          <p14:tracePt t="35633" x="2997200" y="5238750"/>
          <p14:tracePt t="35641" x="2997200" y="5254625"/>
          <p14:tracePt t="35649" x="2997200" y="5262563"/>
          <p14:tracePt t="35657" x="2997200" y="5270500"/>
          <p14:tracePt t="35665" x="2997200" y="5278438"/>
          <p14:tracePt t="35681" x="2997200" y="5286375"/>
          <p14:tracePt t="35706" x="2997200" y="5294313"/>
          <p14:tracePt t="35729" x="2997200" y="5302250"/>
          <p14:tracePt t="35809" x="2997200" y="5310188"/>
          <p14:tracePt t="35889" x="3005138" y="5302250"/>
          <p14:tracePt t="35897" x="3013075" y="5294313"/>
          <p14:tracePt t="35906" x="3028950" y="5278438"/>
          <p14:tracePt t="35913" x="3052763" y="5270500"/>
          <p14:tracePt t="35921" x="3076575" y="5246688"/>
          <p14:tracePt t="35929" x="3117850" y="5230813"/>
          <p14:tracePt t="35937" x="3141663" y="5214938"/>
          <p14:tracePt t="35945" x="3173413" y="5199063"/>
          <p14:tracePt t="35953" x="3213100" y="5175250"/>
          <p14:tracePt t="35961" x="3252788" y="5143500"/>
          <p14:tracePt t="35969" x="3300413" y="5127625"/>
          <p14:tracePt t="35977" x="3332163" y="5119688"/>
          <p14:tracePt t="35986" x="3379788" y="5103813"/>
          <p14:tracePt t="35993" x="3411538" y="5087938"/>
          <p14:tracePt t="36002" x="3459163" y="5072063"/>
          <p14:tracePt t="36009" x="3508375" y="5048250"/>
          <p14:tracePt t="36018" x="3556000" y="5032375"/>
          <p14:tracePt t="36025" x="3595688" y="5024438"/>
          <p14:tracePt t="36033" x="3643313" y="5008563"/>
          <p14:tracePt t="36041" x="3690938" y="4992688"/>
          <p14:tracePt t="36052" x="3722688" y="4992688"/>
          <p14:tracePt t="36057" x="3762375" y="4984750"/>
          <p14:tracePt t="36065" x="3802063" y="4976813"/>
          <p14:tracePt t="36073" x="3825875" y="4967288"/>
          <p14:tracePt t="36081" x="3851275" y="4959350"/>
          <p14:tracePt t="36089" x="3883025" y="4951413"/>
          <p14:tracePt t="36097" x="3906838" y="4951413"/>
          <p14:tracePt t="36105" x="3914775" y="4951413"/>
          <p14:tracePt t="36113" x="3922713" y="4951413"/>
          <p14:tracePt t="36121" x="3930650" y="4951413"/>
          <p14:tracePt t="36345" x="3930650" y="4943475"/>
          <p14:tracePt t="36409" x="3922713" y="4943475"/>
          <p14:tracePt t="36418" x="3914775" y="4951413"/>
          <p14:tracePt t="36425" x="3898900" y="4951413"/>
          <p14:tracePt t="36433" x="3883025" y="4967288"/>
          <p14:tracePt t="36441" x="3859213" y="4976813"/>
          <p14:tracePt t="36449" x="3825875" y="5008563"/>
          <p14:tracePt t="36457" x="3786188" y="5032375"/>
          <p14:tracePt t="36465" x="3738563" y="5048250"/>
          <p14:tracePt t="36473" x="3698875" y="5087938"/>
          <p14:tracePt t="36481" x="3659188" y="5111750"/>
          <p14:tracePt t="36489" x="3611563" y="5143500"/>
          <p14:tracePt t="36497" x="3548063" y="5183188"/>
          <p14:tracePt t="36505" x="3516313" y="5199063"/>
          <p14:tracePt t="36513" x="3476625" y="5230813"/>
          <p14:tracePt t="36521" x="3427413" y="5254625"/>
          <p14:tracePt t="36529" x="3387725" y="5278438"/>
          <p14:tracePt t="36537" x="3340100" y="5302250"/>
          <p14:tracePt t="36545" x="3292475" y="5327650"/>
          <p14:tracePt t="36553" x="3260725" y="5335588"/>
          <p14:tracePt t="36561" x="3228975" y="5343525"/>
          <p14:tracePt t="36569" x="3189288" y="5359400"/>
          <p14:tracePt t="36577" x="3157538" y="5367338"/>
          <p14:tracePt t="36586" x="3125788" y="5383213"/>
          <p14:tracePt t="36593" x="3100388" y="5383213"/>
          <p14:tracePt t="36602" x="3076575" y="5391150"/>
          <p14:tracePt t="36609" x="3060700" y="5399088"/>
          <p14:tracePt t="36617" x="3052763" y="5407025"/>
          <p14:tracePt t="36625" x="3028950" y="5414963"/>
          <p14:tracePt t="36641" x="3021013" y="5414963"/>
          <p14:tracePt t="36649" x="3013075" y="5422900"/>
          <p14:tracePt t="36665" x="3005138" y="5422900"/>
          <p14:tracePt t="36673" x="2997200" y="5422900"/>
          <p14:tracePt t="36689" x="2997200" y="5430838"/>
          <p14:tracePt t="36705" x="2989263" y="5430838"/>
          <p14:tracePt t="36737" x="2989263" y="5438775"/>
          <p14:tracePt t="36801" x="2989263" y="5446713"/>
          <p14:tracePt t="36865" x="2981325" y="5446713"/>
          <p14:tracePt t="37034" x="2973388" y="5446713"/>
          <p14:tracePt t="37098" x="2965450" y="5446713"/>
          <p14:tracePt t="37202" x="2965450" y="5454650"/>
          <p14:tracePt t="37209" x="2973388" y="5454650"/>
          <p14:tracePt t="37218" x="2989263" y="5454650"/>
          <p14:tracePt t="37225" x="2997200" y="5462588"/>
          <p14:tracePt t="37233" x="3005138" y="5470525"/>
          <p14:tracePt t="37241" x="3028950" y="5478463"/>
          <p14:tracePt t="37249" x="3044825" y="5478463"/>
          <p14:tracePt t="37257" x="3060700" y="5486400"/>
          <p14:tracePt t="37265" x="3084513" y="5494338"/>
          <p14:tracePt t="37273" x="3125788" y="5510213"/>
          <p14:tracePt t="37281" x="3149600" y="5510213"/>
          <p14:tracePt t="37289" x="3189288" y="5518150"/>
          <p14:tracePt t="37297" x="3221038" y="5534025"/>
          <p14:tracePt t="37305" x="3260725" y="5541963"/>
          <p14:tracePt t="37314" x="3308350" y="5549900"/>
          <p14:tracePt t="37321" x="3340100" y="5565775"/>
          <p14:tracePt t="37330" x="3387725" y="5581650"/>
          <p14:tracePt t="37337" x="3427413" y="5589588"/>
          <p14:tracePt t="37345" x="3467100" y="5605463"/>
          <p14:tracePt t="37353" x="3508375" y="5613400"/>
          <p14:tracePt t="37361" x="3548063" y="5629275"/>
          <p14:tracePt t="37369" x="3595688" y="5645150"/>
          <p14:tracePt t="37377" x="3627438" y="5662613"/>
          <p14:tracePt t="37385" x="3659188" y="5670550"/>
          <p14:tracePt t="37393" x="3683000" y="5678488"/>
          <p14:tracePt t="37402" x="3706813" y="5686425"/>
          <p14:tracePt t="37409" x="3722688" y="5694363"/>
          <p14:tracePt t="37418" x="3746500" y="5694363"/>
          <p14:tracePt t="37425" x="3754438" y="5702300"/>
          <p14:tracePt t="37433" x="3762375" y="5710238"/>
          <p14:tracePt t="37442" x="3770313" y="5710238"/>
          <p14:tracePt t="38897" x="3778250" y="5710238"/>
          <p14:tracePt t="38906" x="3786188" y="5710238"/>
          <p14:tracePt t="38913" x="3794125" y="5702300"/>
          <p14:tracePt t="38922" x="3817938" y="5694363"/>
          <p14:tracePt t="38929" x="3833813" y="5686425"/>
          <p14:tracePt t="38938" x="3867150" y="5678488"/>
          <p14:tracePt t="38945" x="3906838" y="5662613"/>
          <p14:tracePt t="38954" x="3946525" y="5653088"/>
          <p14:tracePt t="38961" x="3994150" y="5645150"/>
          <p14:tracePt t="38969" x="4033838" y="5629275"/>
          <p14:tracePt t="38977" x="4081463" y="5621338"/>
          <p14:tracePt t="38986" x="4137025" y="5613400"/>
          <p14:tracePt t="38993" x="4184650" y="5597525"/>
          <p14:tracePt t="39002" x="4241800" y="5581650"/>
          <p14:tracePt t="39009" x="4297363" y="5565775"/>
          <p14:tracePt t="39018" x="4329113" y="5565775"/>
          <p14:tracePt t="39025" x="4384675" y="5557838"/>
          <p14:tracePt t="39035" x="4440238" y="5541963"/>
          <p14:tracePt t="39042" x="4479925" y="5534025"/>
          <p14:tracePt t="39049" x="4527550" y="5518150"/>
          <p14:tracePt t="39057" x="4576763" y="5502275"/>
          <p14:tracePt t="39065" x="4624388" y="5486400"/>
          <p14:tracePt t="39073" x="4656138" y="5478463"/>
          <p14:tracePt t="39082" x="4695825" y="5470525"/>
          <p14:tracePt t="39089" x="4719638" y="5454650"/>
          <p14:tracePt t="39097" x="4767263" y="5438775"/>
          <p14:tracePt t="39105" x="4783138" y="5422900"/>
          <p14:tracePt t="39113" x="4806950" y="5414963"/>
          <p14:tracePt t="39121" x="4822825" y="5407025"/>
          <p14:tracePt t="39129" x="4838700" y="5399088"/>
          <p14:tracePt t="39137" x="4846638" y="5399088"/>
          <p14:tracePt t="39145" x="4854575" y="5391150"/>
          <p14:tracePt t="39153" x="4862513" y="5391150"/>
          <p14:tracePt t="39161" x="4870450" y="5391150"/>
          <p14:tracePt t="39193" x="4878388" y="5391150"/>
          <p14:tracePt t="39209" x="4886325" y="5391150"/>
          <p14:tracePt t="39233" x="4894263" y="5391150"/>
          <p14:tracePt t="39242" x="4894263" y="5383213"/>
          <p14:tracePt t="39258" x="4902200" y="5383213"/>
          <p14:tracePt t="39274" x="4910138" y="5375275"/>
          <p14:tracePt t="39289" x="4918075" y="5375275"/>
          <p14:tracePt t="39305" x="4926013" y="5375275"/>
          <p14:tracePt t="39314" x="4933950" y="5375275"/>
          <p14:tracePt t="39330" x="4943475" y="5375275"/>
          <p14:tracePt t="39337" x="4959350" y="5375275"/>
          <p14:tracePt t="39346" x="4967288" y="5375275"/>
          <p14:tracePt t="39353" x="4975225" y="5375275"/>
          <p14:tracePt t="39361" x="4983163" y="5375275"/>
          <p14:tracePt t="39369" x="4991100" y="5367338"/>
          <p14:tracePt t="39377" x="4999038" y="5367338"/>
          <p14:tracePt t="39385" x="5014913" y="5367338"/>
          <p14:tracePt t="39401" x="5022850" y="5367338"/>
          <p14:tracePt t="39409" x="5030788" y="5359400"/>
          <p14:tracePt t="39425" x="5038725" y="5359400"/>
          <p14:tracePt t="39433" x="5046663" y="5351463"/>
          <p14:tracePt t="39450" x="5054600" y="5351463"/>
          <p14:tracePt t="39466" x="5062538" y="5351463"/>
          <p14:tracePt t="39482" x="5070475" y="5351463"/>
          <p14:tracePt t="39489" x="5070475" y="5343525"/>
          <p14:tracePt t="39514" x="5078413" y="5343525"/>
          <p14:tracePt t="39537" x="5086350" y="5343525"/>
          <p14:tracePt t="39545" x="5086350" y="5335588"/>
          <p14:tracePt t="39569" x="5086350" y="5327650"/>
          <p14:tracePt t="39577" x="5086350" y="5319713"/>
          <p14:tracePt t="39601" x="5086350" y="5310188"/>
          <p14:tracePt t="39609" x="5094288" y="5310188"/>
          <p14:tracePt t="39625" x="5094288" y="5302250"/>
          <p14:tracePt t="39802" x="5094288" y="5310188"/>
          <p14:tracePt t="39818" x="5094288" y="5319713"/>
          <p14:tracePt t="39825" x="5094288" y="5327650"/>
          <p14:tracePt t="39842" x="5094288" y="5335588"/>
          <p14:tracePt t="39857" x="5102225" y="5351463"/>
          <p14:tracePt t="39881" x="5102225" y="5359400"/>
          <p14:tracePt t="39905" x="5110163" y="5359400"/>
          <p14:tracePt t="39938" x="5118100" y="5359400"/>
          <p14:tracePt t="39945" x="5118100" y="5367338"/>
          <p14:tracePt t="39953" x="5126038" y="5367338"/>
          <p14:tracePt t="39969" x="5133975" y="5367338"/>
          <p14:tracePt t="39977" x="5141913" y="5367338"/>
          <p14:tracePt t="39993" x="5149850" y="5367338"/>
          <p14:tracePt t="40002" x="5157788" y="5367338"/>
          <p14:tracePt t="40019" x="5165725" y="5367338"/>
          <p14:tracePt t="40025" x="5173663" y="5367338"/>
          <p14:tracePt t="40041" x="5181600" y="5367338"/>
          <p14:tracePt t="40050" x="5189538" y="5367338"/>
          <p14:tracePt t="40057" x="5197475" y="5367338"/>
          <p14:tracePt t="40065" x="5205413" y="5367338"/>
          <p14:tracePt t="40073" x="5213350" y="5367338"/>
          <p14:tracePt t="40081" x="5221288" y="5367338"/>
          <p14:tracePt t="40101" x="5245100" y="5367338"/>
          <p14:tracePt t="40105" x="5253038" y="5367338"/>
          <p14:tracePt t="40114" x="5260975" y="5367338"/>
          <p14:tracePt t="40121" x="5268913" y="5367338"/>
          <p14:tracePt t="40129" x="5276850" y="5367338"/>
          <p14:tracePt t="40137" x="5284788" y="5367338"/>
          <p14:tracePt t="40145" x="5300663" y="5367338"/>
          <p14:tracePt t="40153" x="5310188" y="5375275"/>
          <p14:tracePt t="40161" x="5326063" y="5383213"/>
          <p14:tracePt t="40169" x="5341938" y="5383213"/>
          <p14:tracePt t="40177" x="5349875" y="5383213"/>
          <p14:tracePt t="40185" x="5365750" y="5391150"/>
          <p14:tracePt t="40193" x="5381625" y="5399088"/>
          <p14:tracePt t="40201" x="5397500" y="5399088"/>
          <p14:tracePt t="40209" x="5421313" y="5399088"/>
          <p14:tracePt t="40219" x="5437188" y="5399088"/>
          <p14:tracePt t="40225" x="5445125" y="5399088"/>
          <p14:tracePt t="40233" x="5461000" y="5399088"/>
          <p14:tracePt t="40241" x="5468938" y="5399088"/>
          <p14:tracePt t="40249" x="5484813" y="5399088"/>
          <p14:tracePt t="40257" x="5492750" y="5399088"/>
          <p14:tracePt t="40265" x="5500688" y="5399088"/>
          <p14:tracePt t="40274" x="5508625" y="5399088"/>
          <p14:tracePt t="40289" x="5524500" y="5399088"/>
          <p14:tracePt t="40850" x="5532438" y="5399088"/>
          <p14:tracePt t="40914" x="5540375" y="5399088"/>
          <p14:tracePt t="43090" x="5524500" y="5399088"/>
          <p14:tracePt t="43097" x="5508625" y="5399088"/>
          <p14:tracePt t="43105" x="5476875" y="5399088"/>
          <p14:tracePt t="43113" x="5437188" y="5383213"/>
          <p14:tracePt t="43121" x="5389563" y="5375275"/>
          <p14:tracePt t="43129" x="5349875" y="5359400"/>
          <p14:tracePt t="43137" x="5300663" y="5335588"/>
          <p14:tracePt t="43145" x="5253038" y="5310188"/>
          <p14:tracePt t="43153" x="5197475" y="5294313"/>
          <p14:tracePt t="43161" x="5141913" y="5278438"/>
          <p14:tracePt t="43169" x="5094288" y="5262563"/>
          <p14:tracePt t="43177" x="5046663" y="5246688"/>
          <p14:tracePt t="43185" x="5006975" y="5246688"/>
          <p14:tracePt t="43193" x="4951413" y="5246688"/>
          <p14:tracePt t="43201" x="4918075" y="5246688"/>
          <p14:tracePt t="43209" x="4886325" y="5246688"/>
          <p14:tracePt t="43218" x="4854575" y="5246688"/>
          <p14:tracePt t="43225" x="4822825" y="5246688"/>
          <p14:tracePt t="43233" x="4791075" y="5238750"/>
          <p14:tracePt t="43242" x="4759325" y="5238750"/>
          <p14:tracePt t="43249" x="4727575" y="5222875"/>
          <p14:tracePt t="43257" x="4687888" y="5214938"/>
          <p14:tracePt t="43265" x="4656138" y="5199063"/>
          <p14:tracePt t="43273" x="4632325" y="5191125"/>
          <p14:tracePt t="43281" x="4608513" y="5175250"/>
          <p14:tracePt t="43289" x="4592638" y="5167313"/>
          <p14:tracePt t="43297" x="4584700" y="5151438"/>
          <p14:tracePt t="43305" x="4567238" y="5143500"/>
          <p14:tracePt t="43313" x="4551363" y="5135563"/>
          <p14:tracePt t="43321" x="4543425" y="5127625"/>
          <p14:tracePt t="43329" x="4535488" y="5111750"/>
          <p14:tracePt t="43337" x="4527550" y="5103813"/>
          <p14:tracePt t="43345" x="4511675" y="5087938"/>
          <p14:tracePt t="43353" x="4503738" y="5080000"/>
          <p14:tracePt t="43361" x="4487863" y="5072063"/>
          <p14:tracePt t="43369" x="4471988" y="5056188"/>
          <p14:tracePt t="43377" x="4456113" y="5048250"/>
          <p14:tracePt t="43385" x="4424363" y="5024438"/>
          <p14:tracePt t="43393" x="4384675" y="5008563"/>
          <p14:tracePt t="43401" x="4337050" y="4984750"/>
          <p14:tracePt t="43409" x="4289425" y="4959350"/>
          <p14:tracePt t="43418" x="4249738" y="4951413"/>
          <p14:tracePt t="43425" x="4200525" y="4927600"/>
          <p14:tracePt t="43433" x="4168775" y="4911725"/>
          <p14:tracePt t="43442" x="4129088" y="4895850"/>
          <p14:tracePt t="43449" x="4097338" y="4887913"/>
          <p14:tracePt t="43457" x="4073525" y="4872038"/>
          <p14:tracePt t="43465" x="4049713" y="4864100"/>
          <p14:tracePt t="43473" x="4017963" y="4856163"/>
          <p14:tracePt t="43481" x="4010025" y="4856163"/>
          <p14:tracePt t="43489" x="4002088" y="4856163"/>
          <p14:tracePt t="43497" x="3994150" y="4856163"/>
          <p14:tracePt t="43505" x="3986213" y="4856163"/>
          <p14:tracePt t="43521" x="3978275" y="4856163"/>
          <p14:tracePt t="43801" x="3978275" y="4864100"/>
          <p14:tracePt t="43842" x="3978275" y="4872038"/>
          <p14:tracePt t="43850" x="3970338" y="4872038"/>
          <p14:tracePt t="43857" x="3962400" y="4879975"/>
          <p14:tracePt t="43865" x="3954463" y="4879975"/>
          <p14:tracePt t="43873" x="3938588" y="4879975"/>
          <p14:tracePt t="43881" x="3914775" y="4879975"/>
          <p14:tracePt t="43890" x="3890963" y="4879975"/>
          <p14:tracePt t="43897" x="3867150" y="4879975"/>
          <p14:tracePt t="43905" x="3833813" y="4879975"/>
          <p14:tracePt t="43913" x="3794125" y="4879975"/>
          <p14:tracePt t="43921" x="3762375" y="4879975"/>
          <p14:tracePt t="43929" x="3738563" y="4879975"/>
          <p14:tracePt t="43937" x="3698875" y="4879975"/>
          <p14:tracePt t="43945" x="3667125" y="4879975"/>
          <p14:tracePt t="43953" x="3635375" y="4879975"/>
          <p14:tracePt t="43961" x="3595688" y="4879975"/>
          <p14:tracePt t="43969" x="3563938" y="4879975"/>
          <p14:tracePt t="43977" x="3532188" y="4879975"/>
          <p14:tracePt t="43985" x="3500438" y="4879975"/>
          <p14:tracePt t="43993" x="3467100" y="4879975"/>
          <p14:tracePt t="44002" x="3435350" y="4879975"/>
          <p14:tracePt t="44009" x="3395663" y="4879975"/>
          <p14:tracePt t="44018" x="3371850" y="4879975"/>
          <p14:tracePt t="44025" x="3348038" y="4872038"/>
          <p14:tracePt t="44033" x="3324225" y="4864100"/>
          <p14:tracePt t="44041" x="3308350" y="4864100"/>
          <p14:tracePt t="44049" x="3292475" y="4856163"/>
          <p14:tracePt t="44057" x="3284538" y="4856163"/>
          <p14:tracePt t="44065" x="3268663" y="4856163"/>
          <p14:tracePt t="44073" x="3260725" y="4856163"/>
          <p14:tracePt t="44081" x="3252788" y="4856163"/>
          <p14:tracePt t="44089" x="3244850" y="4856163"/>
          <p14:tracePt t="44097" x="3228975" y="4856163"/>
          <p14:tracePt t="44105" x="3221038" y="4848225"/>
          <p14:tracePt t="44113" x="3213100" y="4848225"/>
          <p14:tracePt t="44121" x="3197225" y="4848225"/>
          <p14:tracePt t="44129" x="3189288" y="4840288"/>
          <p14:tracePt t="44137" x="3173413" y="4840288"/>
          <p14:tracePt t="44145" x="3149600" y="4832350"/>
          <p14:tracePt t="44154" x="3133725" y="4824413"/>
          <p14:tracePt t="44161" x="3100388" y="4808538"/>
          <p14:tracePt t="44170" x="3084513" y="4808538"/>
          <p14:tracePt t="44177" x="3076575" y="4808538"/>
          <p14:tracePt t="44186" x="3060700" y="4792663"/>
          <p14:tracePt t="44202" x="3021013" y="4784725"/>
          <p14:tracePt t="44209" x="3013075" y="4768850"/>
          <p14:tracePt t="44219" x="2997200" y="4768850"/>
          <p14:tracePt t="44225" x="2981325" y="4760913"/>
          <p14:tracePt t="44233" x="2981325" y="4752975"/>
          <p14:tracePt t="44241" x="2973388" y="4752975"/>
          <p14:tracePt t="44249" x="2973388" y="4745038"/>
          <p14:tracePt t="44610" x="2973388" y="4760913"/>
          <p14:tracePt t="44617" x="2981325" y="4768850"/>
          <p14:tracePt t="44626" x="2997200" y="4776788"/>
          <p14:tracePt t="44633" x="3005138" y="4784725"/>
          <p14:tracePt t="44642" x="3013075" y="4792663"/>
          <p14:tracePt t="44649" x="3036888" y="4800600"/>
          <p14:tracePt t="44657" x="3060700" y="4816475"/>
          <p14:tracePt t="44665" x="3100388" y="4832350"/>
          <p14:tracePt t="44673" x="3141663" y="4848225"/>
          <p14:tracePt t="44681" x="3205163" y="4864100"/>
          <p14:tracePt t="44689" x="3252788" y="4879975"/>
          <p14:tracePt t="44697" x="3316288" y="4887913"/>
          <p14:tracePt t="44705" x="3371850" y="4903788"/>
          <p14:tracePt t="44713" x="3435350" y="4911725"/>
          <p14:tracePt t="44721" x="3508375" y="4919663"/>
          <p14:tracePt t="44729" x="3571875" y="4927600"/>
          <p14:tracePt t="44740" x="3635375" y="4935538"/>
          <p14:tracePt t="44745" x="3690938" y="4943475"/>
          <p14:tracePt t="44753" x="3746500" y="4951413"/>
          <p14:tracePt t="44762" x="3810000" y="4959350"/>
          <p14:tracePt t="44769" x="3867150" y="4967288"/>
          <p14:tracePt t="44777" x="3922713" y="4976813"/>
          <p14:tracePt t="44785" x="3970338" y="4976813"/>
          <p14:tracePt t="44794" x="4017963" y="4976813"/>
          <p14:tracePt t="44801" x="4065588" y="4976813"/>
          <p14:tracePt t="44809" x="4105275" y="4976813"/>
          <p14:tracePt t="44818" x="4137025" y="4976813"/>
          <p14:tracePt t="44825" x="4160838" y="4976813"/>
          <p14:tracePt t="44833" x="4184650" y="4976813"/>
          <p14:tracePt t="44841" x="4192588" y="4976813"/>
          <p14:tracePt t="44849" x="4200525" y="4976813"/>
          <p14:tracePt t="44890" x="4192588" y="4976813"/>
          <p14:tracePt t="44905" x="4184650" y="4976813"/>
          <p14:tracePt t="44913" x="4176713" y="4984750"/>
          <p14:tracePt t="44921" x="4168775" y="4984750"/>
          <p14:tracePt t="44937" x="4160838" y="4984750"/>
          <p14:tracePt t="44977" x="4160838" y="4992688"/>
          <p14:tracePt t="45018" x="4144963" y="4992688"/>
          <p14:tracePt t="45034" x="4144963" y="4984750"/>
          <p14:tracePt t="45057" x="4144963" y="4976813"/>
          <p14:tracePt t="45114" x="4137025" y="4976813"/>
          <p14:tracePt t="45121" x="4129088" y="4976813"/>
          <p14:tracePt t="45129" x="4121150" y="4984750"/>
          <p14:tracePt t="45137" x="4113213" y="5008563"/>
          <p14:tracePt t="45145" x="4097338" y="5024438"/>
          <p14:tracePt t="45153" x="4081463" y="5064125"/>
          <p14:tracePt t="45161" x="4057650" y="5111750"/>
          <p14:tracePt t="45169" x="4033838" y="5159375"/>
          <p14:tracePt t="45177" x="4010025" y="5222875"/>
          <p14:tracePt t="45185" x="3986213" y="5294313"/>
          <p14:tracePt t="45193" x="3946525" y="5383213"/>
          <p14:tracePt t="45201" x="3922713" y="5454650"/>
          <p14:tracePt t="45209" x="3898900" y="5510213"/>
          <p14:tracePt t="45218" x="3875088" y="5565775"/>
          <p14:tracePt t="45225" x="3859213" y="5637213"/>
          <p14:tracePt t="45233" x="3833813" y="5702300"/>
          <p14:tracePt t="45241" x="3825875" y="5749925"/>
          <p14:tracePt t="45249" x="3802063" y="5781675"/>
          <p14:tracePt t="45257" x="3786188" y="5813425"/>
          <p14:tracePt t="45265" x="3778250" y="5845175"/>
          <p14:tracePt t="45273" x="3778250" y="5861050"/>
          <p14:tracePt t="45281" x="3778250" y="5876925"/>
          <p14:tracePt t="45289" x="3778250" y="5892800"/>
          <p14:tracePt t="45297" x="3770313" y="5892800"/>
          <p14:tracePt t="45305" x="3770313" y="5900738"/>
          <p14:tracePt t="45353" x="3778250" y="5900738"/>
          <p14:tracePt t="45401" x="3786188" y="5900738"/>
          <p14:tracePt t="45714" x="3786188" y="5908675"/>
          <p14:tracePt t="45810" x="3778250" y="5908675"/>
          <p14:tracePt t="45866" x="3786188" y="5908675"/>
          <p14:tracePt t="45873" x="3794125" y="5908675"/>
          <p14:tracePt t="45881" x="3802063" y="5908675"/>
          <p14:tracePt t="45901" x="3810000" y="5908675"/>
          <p14:tracePt t="45905" x="3810000" y="5900738"/>
          <p14:tracePt t="45913" x="3817938" y="5900738"/>
          <p14:tracePt t="45921" x="3825875" y="5900738"/>
          <p14:tracePt t="45929" x="3843338" y="5892800"/>
          <p14:tracePt t="45937" x="3851275" y="5884863"/>
          <p14:tracePt t="45945" x="3859213" y="5884863"/>
          <p14:tracePt t="45953" x="3875088" y="5884863"/>
          <p14:tracePt t="45961" x="3890963" y="5861050"/>
          <p14:tracePt t="45969" x="3906838" y="5853113"/>
          <p14:tracePt t="45977" x="3938588" y="5821363"/>
          <p14:tracePt t="45985" x="3954463" y="5789613"/>
          <p14:tracePt t="45993" x="3994150" y="5734050"/>
          <p14:tracePt t="46001" x="4017963" y="5702300"/>
          <p14:tracePt t="46009" x="4049713" y="5653088"/>
          <p14:tracePt t="46018" x="4073525" y="5597525"/>
          <p14:tracePt t="46025" x="4089400" y="5549900"/>
          <p14:tracePt t="46033" x="4105275" y="5486400"/>
          <p14:tracePt t="46041" x="4129088" y="5454650"/>
          <p14:tracePt t="46314" x="4152900" y="5454650"/>
          <p14:tracePt t="46321" x="4152900" y="5462588"/>
          <p14:tracePt t="46330" x="4152900" y="5470525"/>
          <p14:tracePt t="46337" x="4152900" y="5486400"/>
          <p14:tracePt t="46353" x="4152900" y="5502275"/>
          <p14:tracePt t="46385" x="4160838" y="5502275"/>
          <p14:tracePt t="46401" x="4144963" y="5502275"/>
          <p14:tracePt t="46417" x="4168775" y="5510213"/>
          <p14:tracePt t="46425" x="4168775" y="5518150"/>
          <p14:tracePt t="46714" x="4168775" y="5526088"/>
          <p14:tracePt t="46729" x="4168775" y="5534025"/>
          <p14:tracePt t="46745" x="4168775" y="5541963"/>
          <p14:tracePt t="46753" x="4160838" y="5541963"/>
          <p14:tracePt t="46769" x="4160838" y="5549900"/>
          <p14:tracePt t="46801" x="4160838" y="5557838"/>
          <p14:tracePt t="46809" x="4152900" y="5557838"/>
          <p14:tracePt t="46817" x="4152900" y="5565775"/>
          <p14:tracePt t="46825" x="4152900" y="5573713"/>
          <p14:tracePt t="46833" x="4152900" y="5581650"/>
          <p14:tracePt t="46841" x="4152900" y="5589588"/>
          <p14:tracePt t="46849" x="4152900" y="5597525"/>
          <p14:tracePt t="46857" x="4160838" y="5621338"/>
          <p14:tracePt t="46865" x="4168775" y="5637213"/>
          <p14:tracePt t="46873" x="4176713" y="5653088"/>
          <p14:tracePt t="46881" x="4192588" y="5678488"/>
          <p14:tracePt t="46889" x="4200525" y="5702300"/>
          <p14:tracePt t="46897" x="4225925" y="5734050"/>
          <p14:tracePt t="46905" x="4257675" y="5773738"/>
          <p14:tracePt t="46913" x="4281488" y="5821363"/>
          <p14:tracePt t="46921" x="4305300" y="5853113"/>
          <p14:tracePt t="46929" x="4321175" y="5884863"/>
          <p14:tracePt t="46937" x="4344988" y="5916613"/>
          <p14:tracePt t="46945" x="4360863" y="5948363"/>
          <p14:tracePt t="46953" x="4376738" y="5972175"/>
          <p14:tracePt t="46961" x="4392613" y="5988050"/>
          <p14:tracePt t="46969" x="4408488" y="6021388"/>
          <p14:tracePt t="46977" x="4416425" y="6037263"/>
          <p14:tracePt t="46985" x="4432300" y="6053138"/>
          <p14:tracePt t="46993" x="4440238" y="6069013"/>
          <p14:tracePt t="47001" x="4456113" y="6084888"/>
          <p14:tracePt t="47009" x="4471988" y="6100763"/>
          <p14:tracePt t="47018" x="4479925" y="6116638"/>
          <p14:tracePt t="47025" x="4487863" y="6132513"/>
          <p14:tracePt t="47033" x="4495800" y="6148388"/>
          <p14:tracePt t="47041" x="4503738" y="6156325"/>
          <p14:tracePt t="47052" x="4511675" y="6172200"/>
          <p14:tracePt t="47057" x="4527550" y="6180138"/>
          <p14:tracePt t="47065" x="4527550" y="6196013"/>
          <p14:tracePt t="47073" x="4535488" y="6211888"/>
          <p14:tracePt t="47081" x="4543425" y="6227763"/>
          <p14:tracePt t="47089" x="4551363" y="6235700"/>
          <p14:tracePt t="47097" x="4551363" y="6259513"/>
          <p14:tracePt t="47105" x="4559300" y="6267450"/>
          <p14:tracePt t="47113" x="4567238" y="6283325"/>
          <p14:tracePt t="47121" x="4576763" y="6299200"/>
          <p14:tracePt t="47129" x="4576763" y="6315075"/>
          <p14:tracePt t="47137" x="4584700" y="6323013"/>
          <p14:tracePt t="47145" x="4592638" y="6330950"/>
          <p14:tracePt t="47153" x="4600575" y="6348413"/>
          <p14:tracePt t="47162" x="4608513" y="6348413"/>
          <p14:tracePt t="47170" x="4608513" y="6364288"/>
          <p14:tracePt t="47177" x="4616450" y="6364288"/>
          <p14:tracePt t="47201" x="4624388" y="6364288"/>
          <p14:tracePt t="47210" x="4624388" y="6372225"/>
          <p14:tracePt t="47225" x="4632325" y="6372225"/>
          <p14:tracePt t="47234" x="4632325" y="6380163"/>
          <p14:tracePt t="47250" x="4640263" y="6380163"/>
          <p14:tracePt t="47265" x="4648200" y="6396038"/>
          <p14:tracePt t="47386" x="4656138" y="6396038"/>
          <p14:tracePt t="47401" x="4664075" y="6396038"/>
          <p14:tracePt t="47417" x="4672013" y="6396038"/>
          <p14:tracePt t="47441" x="4679950" y="6396038"/>
          <p14:tracePt t="47449" x="4687888" y="6388100"/>
          <p14:tracePt t="47465" x="4695825" y="6388100"/>
          <p14:tracePt t="47473" x="4695825" y="6380163"/>
          <p14:tracePt t="47481" x="4703763" y="6380163"/>
          <p14:tracePt t="47497" x="4711700" y="6380163"/>
          <p14:tracePt t="47522" x="4719638" y="6380163"/>
          <p14:tracePt t="47529" x="4719638" y="6372225"/>
          <p14:tracePt t="47545" x="4727575" y="6372225"/>
          <p14:tracePt t="47562" x="4727575" y="6356350"/>
          <p14:tracePt t="47569" x="4735513" y="6356350"/>
          <p14:tracePt t="47585" x="4743450" y="6356350"/>
          <p14:tracePt t="47593" x="4743450" y="6348413"/>
          <p14:tracePt t="47617" x="4751388" y="6338888"/>
          <p14:tracePt t="47650" x="4751388" y="6330950"/>
          <p14:tracePt t="47658" x="4751388" y="6323013"/>
          <p14:tracePt t="47682" x="4759325" y="6315075"/>
          <p14:tracePt t="47706" x="4759325" y="6307138"/>
          <p14:tracePt t="48737" x="4759325" y="6315075"/>
          <p14:tracePt t="48745" x="4759325" y="6330950"/>
          <p14:tracePt t="48753" x="4751388" y="6356350"/>
          <p14:tracePt t="48761" x="4743450" y="6380163"/>
          <p14:tracePt t="48769" x="4727575" y="6403975"/>
          <p14:tracePt t="48777" x="4719638" y="6419850"/>
          <p14:tracePt t="48785" x="4703763" y="6443663"/>
          <p14:tracePt t="48793" x="4695825" y="6467475"/>
          <p14:tracePt t="48802" x="4679950" y="6483350"/>
          <p14:tracePt t="48809" x="4672013" y="6491288"/>
          <p14:tracePt t="48818" x="4648200" y="6515100"/>
          <p14:tracePt t="48825" x="4632325" y="6523038"/>
          <p14:tracePt t="48833" x="4624388" y="6530975"/>
          <p14:tracePt t="48841" x="4608513" y="6538913"/>
          <p14:tracePt t="48849" x="4600575" y="6546850"/>
          <p14:tracePt t="48857" x="4584700" y="6554788"/>
          <p14:tracePt t="48865" x="4567238" y="6554788"/>
          <p14:tracePt t="48874" x="4543425" y="6554788"/>
          <p14:tracePt t="48881" x="4527550" y="6562725"/>
          <p14:tracePt t="48889" x="4503738" y="6562725"/>
          <p14:tracePt t="48897" x="4479925" y="6562725"/>
          <p14:tracePt t="48905" x="4456113" y="6562725"/>
          <p14:tracePt t="48913" x="4432300" y="6562725"/>
          <p14:tracePt t="48922" x="4400550" y="6562725"/>
          <p14:tracePt t="48929" x="4384675" y="6562725"/>
          <p14:tracePt t="48937" x="4360863" y="6562725"/>
          <p14:tracePt t="48945" x="4337050" y="6562725"/>
          <p14:tracePt t="48953" x="4305300" y="6562725"/>
          <p14:tracePt t="48961" x="4289425" y="6554788"/>
          <p14:tracePt t="48969" x="4265613" y="6554788"/>
          <p14:tracePt t="48977" x="4249738" y="6554788"/>
          <p14:tracePt t="48985" x="4233863" y="6554788"/>
          <p14:tracePt t="48993" x="4225925" y="6554788"/>
          <p14:tracePt t="49001" x="4217988" y="6554788"/>
          <p14:tracePt t="49009" x="4210050" y="6554788"/>
          <p14:tracePt t="49018" x="4200525" y="6554788"/>
          <p14:tracePt t="49025" x="4192588" y="6554788"/>
          <p14:tracePt t="49041" x="4184650" y="6554788"/>
          <p14:tracePt t="49050" x="4184650" y="6562725"/>
          <p14:tracePt t="49073" x="4176713" y="6562725"/>
          <p14:tracePt t="49081" x="4176713" y="6570663"/>
          <p14:tracePt t="49105" x="4168775" y="6578600"/>
          <p14:tracePt t="49113" x="4160838" y="6578600"/>
          <p14:tracePt t="49121" x="4160838" y="6586538"/>
          <p14:tracePt t="49129" x="4160838" y="6594475"/>
          <p14:tracePt t="49137" x="4152900" y="6594475"/>
          <p14:tracePt t="49145" x="4152900" y="6602413"/>
          <p14:tracePt t="49153" x="4144963" y="6610350"/>
          <p14:tracePt t="49161" x="4137025" y="6618288"/>
          <p14:tracePt t="49177" x="4129088" y="6626225"/>
          <p14:tracePt t="49185" x="4129088" y="6634163"/>
          <p14:tracePt t="49193" x="4113213" y="6642100"/>
          <p14:tracePt t="49210" x="4105275" y="6650038"/>
          <p14:tracePt t="49290" x="4097338" y="6657975"/>
          <p14:tracePt t="49297" x="4089400" y="6657975"/>
          <p14:tracePt t="49314" x="4089400" y="6665913"/>
          <p14:tracePt t="49321" x="4089400" y="6673850"/>
          <p14:tracePt t="49330" x="4089400" y="6681788"/>
          <p14:tracePt t="49345" x="4081463" y="6681788"/>
          <p14:tracePt t="49353" x="4081463" y="6699250"/>
          <p14:tracePt t="49369" x="4073525" y="6699250"/>
          <p14:tracePt t="49394" x="4073525" y="6707188"/>
          <p14:tracePt t="50145" x="4073525" y="6715125"/>
          <p14:tracePt t="50194" x="4081463" y="6723063"/>
          <p14:tracePt t="50210" x="4089400" y="6731000"/>
          <p14:tracePt t="50217" x="4097338" y="6731000"/>
          <p14:tracePt t="50233" x="4105275" y="6731000"/>
          <p14:tracePt t="50241" x="4113213" y="6731000"/>
          <p14:tracePt t="50249" x="4121150" y="6731000"/>
          <p14:tracePt t="50257" x="4129088" y="6731000"/>
          <p14:tracePt t="50265" x="4137025" y="6731000"/>
          <p14:tracePt t="50273" x="4144963" y="6731000"/>
          <p14:tracePt t="50281" x="4152900" y="6731000"/>
          <p14:tracePt t="50289" x="4168775" y="6731000"/>
          <p14:tracePt t="50297" x="4176713" y="6723063"/>
          <p14:tracePt t="50305" x="4184650" y="6723063"/>
          <p14:tracePt t="50313" x="4200525" y="6723063"/>
          <p14:tracePt t="50321" x="4210050" y="6723063"/>
          <p14:tracePt t="50329" x="4217988" y="6723063"/>
          <p14:tracePt t="50337" x="4233863" y="6723063"/>
          <p14:tracePt t="50353" x="4241800" y="6723063"/>
          <p14:tracePt t="50361" x="4249738" y="6723063"/>
          <p14:tracePt t="50369" x="4265613" y="6731000"/>
          <p14:tracePt t="50385" x="4281488" y="6731000"/>
          <p14:tracePt t="50393" x="4289425" y="6731000"/>
          <p14:tracePt t="50409" x="4305300" y="6731000"/>
          <p14:tracePt t="50425" x="4313238" y="6731000"/>
          <p14:tracePt t="50433" x="4321175" y="6731000"/>
          <p14:tracePt t="50441" x="4329113" y="6731000"/>
          <p14:tracePt t="50449" x="4337050" y="6731000"/>
          <p14:tracePt t="50457" x="4344988" y="6738938"/>
          <p14:tracePt t="50465" x="4352925" y="6738938"/>
          <p14:tracePt t="50481" x="4360863" y="6738938"/>
          <p14:tracePt t="50489" x="4368800" y="6738938"/>
          <p14:tracePt t="50497" x="4376738" y="6738938"/>
          <p14:tracePt t="50514" x="4384675" y="6738938"/>
          <p14:tracePt t="50530" x="4400550" y="6738938"/>
          <p14:tracePt t="50545" x="4408488" y="6738938"/>
          <p14:tracePt t="50553" x="4416425" y="6738938"/>
          <p14:tracePt t="50569" x="4424363" y="6738938"/>
          <p14:tracePt t="50577" x="4432300" y="6738938"/>
          <p14:tracePt t="50594" x="4440238" y="6738938"/>
          <p14:tracePt t="50793" x="4448175" y="6738938"/>
          <p14:tracePt t="50873" x="4464050" y="6738938"/>
          <p14:tracePt t="50889" x="4471988" y="6738938"/>
          <p14:tracePt t="50897" x="4487863" y="6746875"/>
          <p14:tracePt t="50905" x="4495800" y="6746875"/>
          <p14:tracePt t="50913" x="4503738" y="6746875"/>
          <p14:tracePt t="50921" x="4511675" y="6746875"/>
          <p14:tracePt t="50929" x="4527550" y="6746875"/>
          <p14:tracePt t="50945" x="4535488" y="6746875"/>
          <p14:tracePt t="50953" x="4543425" y="6746875"/>
          <p14:tracePt t="50961" x="4543425" y="6738938"/>
          <p14:tracePt t="50969" x="4551363" y="6738938"/>
          <p14:tracePt t="51129" x="4559300" y="6738938"/>
          <p14:tracePt t="51137" x="4567238" y="6738938"/>
          <p14:tracePt t="51153" x="4576763" y="6738938"/>
          <p14:tracePt t="51161" x="4584700" y="6738938"/>
          <p14:tracePt t="51169" x="4592638" y="6738938"/>
          <p14:tracePt t="51177" x="4600575" y="6738938"/>
          <p14:tracePt t="51185" x="4616450" y="6738938"/>
          <p14:tracePt t="51193" x="4632325" y="6738938"/>
          <p14:tracePt t="51202" x="4640263" y="6738938"/>
          <p14:tracePt t="51209" x="4664075" y="6738938"/>
          <p14:tracePt t="51218" x="4679950" y="6731000"/>
          <p14:tracePt t="51225" x="4695825" y="6731000"/>
          <p14:tracePt t="51233" x="4711700" y="6723063"/>
          <p14:tracePt t="51241" x="4719638" y="6723063"/>
          <p14:tracePt t="51249" x="4735513" y="6707188"/>
          <p14:tracePt t="51257" x="4743450" y="6707188"/>
          <p14:tracePt t="51265" x="4743450" y="6699250"/>
          <p14:tracePt t="51273" x="4759325" y="6699250"/>
          <p14:tracePt t="51289" x="4767263" y="6691313"/>
          <p14:tracePt t="51498" x="4775200" y="6691313"/>
          <p14:tracePt t="51538" x="4783138" y="6691313"/>
          <p14:tracePt t="51553" x="4783138" y="6681788"/>
          <p14:tracePt t="52561" x="4783138" y="6673850"/>
          <p14:tracePt t="52578" x="4775200" y="6673850"/>
          <p14:tracePt t="52594" x="4767263" y="6657975"/>
          <p14:tracePt t="52617" x="4759325" y="6650038"/>
          <p14:tracePt t="52634" x="4751388" y="6650038"/>
          <p14:tracePt t="52641" x="4743450" y="6650038"/>
          <p14:tracePt t="52649" x="4743450" y="6642100"/>
          <p14:tracePt t="54161" x="4735513" y="6642100"/>
          <p14:tracePt t="56818" x="4751388" y="6642100"/>
          <p14:tracePt t="56825" x="4806950" y="6657975"/>
          <p14:tracePt t="56833" x="4854575" y="6665913"/>
          <p14:tracePt t="56841" x="4910138" y="6691313"/>
          <p14:tracePt t="56849" x="4959350" y="6707188"/>
          <p14:tracePt t="56857" x="4983163" y="6715125"/>
          <p14:tracePt t="56865" x="4999038" y="6715125"/>
          <p14:tracePt t="56873" x="4999038" y="6723063"/>
          <p14:tracePt t="57057" x="4991100" y="6723063"/>
          <p14:tracePt t="57065" x="4967288" y="6723063"/>
          <p14:tracePt t="57073" x="4951413" y="6723063"/>
          <p14:tracePt t="57081" x="4933950" y="6723063"/>
          <p14:tracePt t="57089" x="4926013" y="6723063"/>
          <p14:tracePt t="57097" x="4918075" y="6723063"/>
          <p14:tracePt t="57105" x="4910138" y="6723063"/>
          <p14:tracePt t="57113" x="4902200" y="6715125"/>
          <p14:tracePt t="57121" x="4886325" y="6699250"/>
          <p14:tracePt t="57129" x="4862513" y="6681788"/>
          <p14:tracePt t="57137" x="4854575" y="6665913"/>
          <p14:tracePt t="57145" x="4838700" y="6626225"/>
          <p14:tracePt t="57153" x="4830763" y="6562725"/>
          <p14:tracePt t="57161" x="4830763" y="6499225"/>
          <p14:tracePt t="57169" x="4830763" y="6411913"/>
          <p14:tracePt t="57177" x="4830763" y="6291263"/>
          <p14:tracePt t="57186" x="4830763" y="6180138"/>
          <p14:tracePt t="57193" x="4854575" y="6053138"/>
          <p14:tracePt t="57202" x="4870450" y="5948363"/>
          <p14:tracePt t="57209" x="4886325" y="5861050"/>
          <p14:tracePt t="57218" x="4918075" y="5765800"/>
          <p14:tracePt t="57225" x="4959350" y="5765800"/>
          <p14:tracePt t="57506" x="4943475" y="5757863"/>
          <p14:tracePt t="57513" x="4926013" y="5718175"/>
          <p14:tracePt t="57521" x="4902200" y="5678488"/>
          <p14:tracePt t="57529" x="4886325" y="5653088"/>
          <p14:tracePt t="57537" x="4878388" y="5629275"/>
          <p14:tracePt t="57545" x="4870450" y="5589588"/>
          <p14:tracePt t="57553" x="4870450" y="5573713"/>
          <p14:tracePt t="57561" x="4870450" y="5557838"/>
          <p14:tracePt t="57569" x="4870450" y="5534025"/>
          <p14:tracePt t="57577" x="4870450" y="5510213"/>
          <p14:tracePt t="57585" x="4886325" y="5478463"/>
          <p14:tracePt t="57593" x="4918075" y="5446713"/>
          <p14:tracePt t="57601" x="4933950" y="5414963"/>
          <p14:tracePt t="57609" x="4959350" y="5367338"/>
          <p14:tracePt t="57617" x="4975225" y="5335588"/>
          <p14:tracePt t="57625" x="4983163" y="5310188"/>
          <p14:tracePt t="57634" x="4983163" y="5294313"/>
          <p14:tracePt t="57641" x="4983163" y="5246688"/>
          <p14:tracePt t="57649" x="4983163" y="5207000"/>
          <p14:tracePt t="57657" x="4967288" y="5159375"/>
          <p14:tracePt t="57665" x="4951413" y="5127625"/>
          <p14:tracePt t="57674" x="4933950" y="5087938"/>
          <p14:tracePt t="57681" x="4910138" y="5072063"/>
          <p14:tracePt t="57689" x="4902200" y="5048250"/>
          <p14:tracePt t="57697" x="4894263" y="5024438"/>
          <p14:tracePt t="57713" x="4886325" y="5008563"/>
          <p14:tracePt t="57721" x="4886325" y="5000625"/>
          <p14:tracePt t="57729" x="4886325" y="4992688"/>
          <p14:tracePt t="57737" x="4878388" y="4984750"/>
          <p14:tracePt t="57745" x="4870450" y="4984750"/>
          <p14:tracePt t="57753" x="4870450" y="4976813"/>
          <p14:tracePt t="57761" x="4870450" y="4967288"/>
          <p14:tracePt t="58121" x="4894263" y="4976813"/>
          <p14:tracePt t="58130" x="4933950" y="5000625"/>
          <p14:tracePt t="58137" x="4959350" y="5008563"/>
          <p14:tracePt t="58145" x="4967288" y="5008563"/>
          <p14:tracePt t="58417" x="4967288" y="4976813"/>
          <p14:tracePt t="58425" x="4967288" y="4943475"/>
          <p14:tracePt t="58433" x="4967288" y="4927600"/>
          <p14:tracePt t="58441" x="4959350" y="4919663"/>
          <p14:tracePt t="58449" x="4951413" y="4911725"/>
          <p14:tracePt t="58578" x="4951413" y="4903788"/>
          <p14:tracePt t="58610" x="4959350" y="4903788"/>
          <p14:tracePt t="58626" x="4959350" y="4895850"/>
          <p14:tracePt t="58649" x="4967288" y="4895850"/>
          <p14:tracePt t="58714" x="4967288" y="4887913"/>
          <p14:tracePt t="58721" x="4975225" y="4887913"/>
          <p14:tracePt t="58737" x="4983163" y="4887913"/>
          <p14:tracePt t="58753" x="4999038" y="4879975"/>
          <p14:tracePt t="58769" x="5014913" y="4872038"/>
          <p14:tracePt t="58777" x="5022850" y="4864100"/>
          <p14:tracePt t="58785" x="5038725" y="4856163"/>
          <p14:tracePt t="58793" x="5054600" y="4840288"/>
          <p14:tracePt t="58801" x="5086350" y="4832350"/>
          <p14:tracePt t="58809" x="5110163" y="4816475"/>
          <p14:tracePt t="58817" x="5157788" y="4792663"/>
          <p14:tracePt t="58825" x="5189538" y="4776788"/>
          <p14:tracePt t="58834" x="5253038" y="4752975"/>
          <p14:tracePt t="58842" x="5310188" y="4729163"/>
          <p14:tracePt t="58849" x="5365750" y="4705350"/>
          <p14:tracePt t="58857" x="5429250" y="4681538"/>
          <p14:tracePt t="58865" x="5500688" y="4641850"/>
          <p14:tracePt t="58873" x="5564188" y="4616450"/>
          <p14:tracePt t="58881" x="5635625" y="4592638"/>
          <p14:tracePt t="58889" x="5708650" y="4568825"/>
          <p14:tracePt t="58897" x="5788025" y="4537075"/>
          <p14:tracePt t="58905" x="5867400" y="4513263"/>
          <p14:tracePt t="58913" x="5938838" y="4489450"/>
          <p14:tracePt t="58921" x="6010275" y="4465638"/>
          <p14:tracePt t="58929" x="6091238" y="4449763"/>
          <p14:tracePt t="58937" x="6162675" y="4433888"/>
          <p14:tracePt t="58945" x="6234113" y="4410075"/>
          <p14:tracePt t="58953" x="6321425" y="4386263"/>
          <p14:tracePt t="58961" x="6410325" y="4370388"/>
          <p14:tracePt t="58969" x="6489700" y="4362450"/>
          <p14:tracePt t="58977" x="6561138" y="4346575"/>
          <p14:tracePt t="58985" x="6624638" y="4330700"/>
          <p14:tracePt t="58993" x="6680200" y="4314825"/>
          <p14:tracePt t="59001" x="6759575" y="4306888"/>
          <p14:tracePt t="59009" x="6816725" y="4306888"/>
          <p14:tracePt t="59017" x="6864350" y="4298950"/>
          <p14:tracePt t="59025" x="6919913" y="4298950"/>
          <p14:tracePt t="59034" x="6967538" y="4298950"/>
          <p14:tracePt t="59041" x="7007225" y="4298950"/>
          <p14:tracePt t="59049" x="7038975" y="4298950"/>
          <p14:tracePt t="59068" x="7086600" y="4298950"/>
          <p14:tracePt t="59073" x="7110413" y="4298950"/>
          <p14:tracePt t="59089" x="7118350" y="4298950"/>
          <p14:tracePt t="60217" x="7118350" y="4306888"/>
          <p14:tracePt t="60249" x="7126288" y="4306888"/>
          <p14:tracePt t="60265" x="7135813" y="4306888"/>
          <p14:tracePt t="60273" x="7143750" y="4306888"/>
          <p14:tracePt t="60281" x="7159625" y="4306888"/>
          <p14:tracePt t="60289" x="7167563" y="4306888"/>
          <p14:tracePt t="60297" x="7183438" y="4306888"/>
          <p14:tracePt t="60305" x="7199313" y="4298950"/>
          <p14:tracePt t="60313" x="7215188" y="4298950"/>
          <p14:tracePt t="60321" x="7239000" y="4298950"/>
          <p14:tracePt t="60329" x="7270750" y="4291013"/>
          <p14:tracePt t="60337" x="7294563" y="4291013"/>
          <p14:tracePt t="60345" x="7326313" y="4281488"/>
          <p14:tracePt t="60353" x="7358063" y="4281488"/>
          <p14:tracePt t="60361" x="7397750" y="4281488"/>
          <p14:tracePt t="60369" x="7445375" y="4273550"/>
          <p14:tracePt t="60377" x="7485063" y="4273550"/>
          <p14:tracePt t="60385" x="7534275" y="4273550"/>
          <p14:tracePt t="60394" x="7573963" y="4265613"/>
          <p14:tracePt t="60401" x="7621588" y="4257675"/>
          <p14:tracePt t="60409" x="7661275" y="4257675"/>
          <p14:tracePt t="60417" x="7716838" y="4257675"/>
          <p14:tracePt t="60425" x="7764463" y="4249738"/>
          <p14:tracePt t="60434" x="7804150" y="4249738"/>
          <p14:tracePt t="60441" x="7851775" y="4241800"/>
          <p14:tracePt t="60449" x="7900988" y="4241800"/>
          <p14:tracePt t="60457" x="7932738" y="4241800"/>
          <p14:tracePt t="60465" x="7980363" y="4241800"/>
          <p14:tracePt t="60473" x="8012113" y="4241800"/>
          <p14:tracePt t="60481" x="8051800" y="4241800"/>
          <p14:tracePt t="60489" x="8091488" y="4241800"/>
          <p14:tracePt t="60497" x="8123238" y="4233863"/>
          <p14:tracePt t="60505" x="8147050" y="4233863"/>
          <p14:tracePt t="60513" x="8178800" y="4233863"/>
          <p14:tracePt t="60521" x="8202613" y="4233863"/>
          <p14:tracePt t="60529" x="8235950" y="4233863"/>
          <p14:tracePt t="60537" x="8267700" y="4225925"/>
          <p14:tracePt t="60545" x="8307388" y="4225925"/>
          <p14:tracePt t="60553" x="8339138" y="4217988"/>
          <p14:tracePt t="60561" x="8386763" y="4210050"/>
          <p14:tracePt t="60569" x="8426450" y="4202113"/>
          <p14:tracePt t="60577" x="8474075" y="4194175"/>
          <p14:tracePt t="60585" x="8497888" y="4186238"/>
          <p14:tracePt t="60593" x="8553450" y="4170363"/>
          <p14:tracePt t="60601" x="8593138" y="4162425"/>
          <p14:tracePt t="60609" x="8634413" y="4154488"/>
          <p14:tracePt t="60617" x="8689975" y="4146550"/>
          <p14:tracePt t="60625" x="8737600" y="4130675"/>
          <p14:tracePt t="60634" x="8793163" y="4114800"/>
          <p14:tracePt t="60641" x="8848725" y="4106863"/>
          <p14:tracePt t="60650" x="8888413" y="4090988"/>
          <p14:tracePt t="60657" x="8943975" y="4083050"/>
          <p14:tracePt t="60665" x="9001125" y="4075113"/>
          <p14:tracePt t="60673" x="9064625" y="4059238"/>
          <p14:tracePt t="60681" x="9120188" y="40433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7F953-B456-4FF8-84F7-0C41497BC0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1070000"/>
            <a:ext cx="4177854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언어의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0B7B96F3-525A-40F2-A284-4498A49C8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EE5DA-14DA-4039-B28D-62323C1178C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7413" name="그림 1">
            <a:extLst>
              <a:ext uri="{FF2B5EF4-FFF2-40B4-BE49-F238E27FC236}">
                <a16:creationId xmlns:a16="http://schemas.microsoft.com/office/drawing/2014/main" id="{FA49FAD9-A5AA-4E73-9607-077DE7AA5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6" y="1567457"/>
            <a:ext cx="7561263" cy="495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214AC9F-904E-4E18-AD29-8843B78EC2F8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93"/>
    </mc:Choice>
    <mc:Fallback xmlns="">
      <p:transition spd="slow" advTm="101493"/>
    </mc:Fallback>
  </mc:AlternateContent>
  <p:extLst>
    <p:ext uri="{3A86A75C-4F4B-4683-9AE1-C65F6400EC91}">
      <p14:laserTraceLst xmlns:p14="http://schemas.microsoft.com/office/powerpoint/2010/main">
        <p14:tracePtLst>
          <p14:tracePt t="705" x="8769350" y="3652838"/>
          <p14:tracePt t="713" x="8410575" y="3708400"/>
          <p14:tracePt t="721" x="8020050" y="3803650"/>
          <p14:tracePt t="729" x="7621588" y="3875088"/>
          <p14:tracePt t="737" x="7254875" y="3956050"/>
          <p14:tracePt t="744" x="6816725" y="4019550"/>
          <p14:tracePt t="753" x="6392863" y="4067175"/>
          <p14:tracePt t="761" x="5978525" y="4106863"/>
          <p14:tracePt t="769" x="5548313" y="4186238"/>
          <p14:tracePt t="777" x="5213350" y="4249738"/>
          <p14:tracePt t="785" x="4933950" y="4314825"/>
          <p14:tracePt t="793" x="4719638" y="4370388"/>
          <p14:tracePt t="801" x="4527550" y="4418013"/>
          <p14:tracePt t="809" x="4400550" y="4441825"/>
          <p14:tracePt t="817" x="4313238" y="4489450"/>
          <p14:tracePt t="825" x="4241800" y="4489450"/>
          <p14:tracePt t="1129" x="4225925" y="4497388"/>
          <p14:tracePt t="1137" x="4200525" y="4505325"/>
          <p14:tracePt t="1145" x="4168775" y="4505325"/>
          <p14:tracePt t="1153" x="4144963" y="4521200"/>
          <p14:tracePt t="1161" x="4113213" y="4521200"/>
          <p14:tracePt t="1169" x="4097338" y="4521200"/>
          <p14:tracePt t="1177" x="4065588" y="4521200"/>
          <p14:tracePt t="1185" x="4041775" y="4521200"/>
          <p14:tracePt t="1193" x="4025900" y="4521200"/>
          <p14:tracePt t="1201" x="4002088" y="4513263"/>
          <p14:tracePt t="1209" x="3986213" y="4513263"/>
          <p14:tracePt t="1216" x="3970338" y="4505325"/>
          <p14:tracePt t="1225" x="3946525" y="4497388"/>
          <p14:tracePt t="1233" x="3930650" y="4489450"/>
          <p14:tracePt t="1241" x="3914775" y="4473575"/>
          <p14:tracePt t="1249" x="3890963" y="4465638"/>
          <p14:tracePt t="1257" x="3875088" y="4465638"/>
          <p14:tracePt t="1265" x="3875088" y="4433888"/>
          <p14:tracePt t="1273" x="3867150" y="4410075"/>
          <p14:tracePt t="1281" x="3859213" y="4394200"/>
          <p14:tracePt t="1289" x="3851275" y="4370388"/>
          <p14:tracePt t="1297" x="3825875" y="4346575"/>
          <p14:tracePt t="1305" x="3802063" y="4322763"/>
          <p14:tracePt t="1313" x="3762375" y="4291013"/>
          <p14:tracePt t="1321" x="3730625" y="4257675"/>
          <p14:tracePt t="1329" x="3706813" y="4241800"/>
          <p14:tracePt t="1337" x="3683000" y="4225925"/>
          <p14:tracePt t="1345" x="3651250" y="4202113"/>
          <p14:tracePt t="1353" x="3611563" y="4178300"/>
          <p14:tracePt t="1361" x="3563938" y="4162425"/>
          <p14:tracePt t="1369" x="3508375" y="4146550"/>
          <p14:tracePt t="1377" x="3451225" y="4122738"/>
          <p14:tracePt t="1385" x="3387725" y="4106863"/>
          <p14:tracePt t="1393" x="3340100" y="4083050"/>
          <p14:tracePt t="1401" x="3300413" y="4067175"/>
          <p14:tracePt t="1408" x="3260725" y="4051300"/>
          <p14:tracePt t="1417" x="3228975" y="4043363"/>
          <p14:tracePt t="1425" x="3189288" y="4035425"/>
          <p14:tracePt t="1433" x="3165475" y="4027488"/>
          <p14:tracePt t="1441" x="3125788" y="4011613"/>
          <p14:tracePt t="1449" x="3100388" y="4011613"/>
          <p14:tracePt t="1457" x="3084513" y="4003675"/>
          <p14:tracePt t="1465" x="3068638" y="4003675"/>
          <p14:tracePt t="1473" x="3052763" y="4003675"/>
          <p14:tracePt t="1481" x="3044825" y="3995738"/>
          <p14:tracePt t="1489" x="3036888" y="3995738"/>
          <p14:tracePt t="1505" x="3028950" y="3995738"/>
          <p14:tracePt t="1521" x="3028950" y="3987800"/>
          <p14:tracePt t="1649" x="3013075" y="3971925"/>
          <p14:tracePt t="1657" x="3005138" y="3963988"/>
          <p14:tracePt t="1665" x="3005138" y="3956050"/>
          <p14:tracePt t="1673" x="2997200" y="3956050"/>
          <p14:tracePt t="1713" x="2997200" y="3948113"/>
          <p14:tracePt t="1737" x="2989263" y="3948113"/>
          <p14:tracePt t="1817" x="2989263" y="3938588"/>
          <p14:tracePt t="1825" x="2989263" y="3930650"/>
          <p14:tracePt t="1832" x="2989263" y="3914775"/>
          <p14:tracePt t="1841" x="2989263" y="3898900"/>
          <p14:tracePt t="1849" x="2989263" y="3883025"/>
          <p14:tracePt t="1857" x="2989263" y="3851275"/>
          <p14:tracePt t="1864" x="2989263" y="3811588"/>
          <p14:tracePt t="1873" x="2997200" y="3779838"/>
          <p14:tracePt t="1882" x="3013075" y="3732213"/>
          <p14:tracePt t="1889" x="3021013" y="3684588"/>
          <p14:tracePt t="1898" x="3028950" y="3621088"/>
          <p14:tracePt t="1905" x="3028950" y="3563938"/>
          <p14:tracePt t="1913" x="3028950" y="3500438"/>
          <p14:tracePt t="1921" x="3028950" y="3436938"/>
          <p14:tracePt t="1929" x="3028950" y="3373438"/>
          <p14:tracePt t="1937" x="3028950" y="3302000"/>
          <p14:tracePt t="1948" x="3028950" y="3228975"/>
          <p14:tracePt t="1953" x="3021013" y="3149600"/>
          <p14:tracePt t="1961" x="3013075" y="3078163"/>
          <p14:tracePt t="1969" x="2997200" y="2998788"/>
          <p14:tracePt t="1977" x="2973388" y="2919413"/>
          <p14:tracePt t="1985" x="2941638" y="2846388"/>
          <p14:tracePt t="1993" x="2933700" y="2767013"/>
          <p14:tracePt t="2001" x="2925763" y="2695575"/>
          <p14:tracePt t="2009" x="2909888" y="2632075"/>
          <p14:tracePt t="2016" x="2886075" y="2566988"/>
          <p14:tracePt t="2025" x="2870200" y="2503488"/>
          <p14:tracePt t="2033" x="2846388" y="2447925"/>
          <p14:tracePt t="2041" x="2830513" y="2400300"/>
          <p14:tracePt t="2050" x="2798763" y="2352675"/>
          <p14:tracePt t="2057" x="2782888" y="2297113"/>
          <p14:tracePt t="2064" x="2759075" y="2265363"/>
          <p14:tracePt t="2073" x="2725738" y="2216150"/>
          <p14:tracePt t="2082" x="2701925" y="2168525"/>
          <p14:tracePt t="2089" x="2678113" y="2136775"/>
          <p14:tracePt t="2097" x="2654300" y="2112963"/>
          <p14:tracePt t="2105" x="2630488" y="2073275"/>
          <p14:tracePt t="2113" x="2614613" y="2057400"/>
          <p14:tracePt t="2121" x="2590800" y="2025650"/>
          <p14:tracePt t="2129" x="2590800" y="2009775"/>
          <p14:tracePt t="2137" x="2574925" y="1993900"/>
          <p14:tracePt t="2145" x="2566988" y="1970088"/>
          <p14:tracePt t="2153" x="2566988" y="1954213"/>
          <p14:tracePt t="2161" x="2559050" y="1938338"/>
          <p14:tracePt t="2169" x="2551113" y="1930400"/>
          <p14:tracePt t="2177" x="2551113" y="1914525"/>
          <p14:tracePt t="2184" x="2551113" y="1898650"/>
          <p14:tracePt t="2193" x="2543175" y="1890713"/>
          <p14:tracePt t="2201" x="2543175" y="1873250"/>
          <p14:tracePt t="2209" x="2535238" y="1857375"/>
          <p14:tracePt t="2217" x="2535238" y="1841500"/>
          <p14:tracePt t="2225" x="2535238" y="1833563"/>
          <p14:tracePt t="2232" x="2535238" y="1825625"/>
          <p14:tracePt t="2241" x="2527300" y="1809750"/>
          <p14:tracePt t="2249" x="2527300" y="1801813"/>
          <p14:tracePt t="2257" x="2519363" y="1793875"/>
          <p14:tracePt t="2265" x="2519363" y="1778000"/>
          <p14:tracePt t="2273" x="2519363" y="1770063"/>
          <p14:tracePt t="2281" x="2519363" y="1762125"/>
          <p14:tracePt t="2297" x="2519363" y="1754188"/>
          <p14:tracePt t="2305" x="2519363" y="1746250"/>
          <p14:tracePt t="2313" x="2519363" y="1738313"/>
          <p14:tracePt t="2321" x="2519363" y="1730375"/>
          <p14:tracePt t="2337" x="2519363" y="1722438"/>
          <p14:tracePt t="2345" x="2519363" y="1714500"/>
          <p14:tracePt t="2353" x="2519363" y="1706563"/>
          <p14:tracePt t="2361" x="2527300" y="1706563"/>
          <p14:tracePt t="2369" x="2527300" y="1690688"/>
          <p14:tracePt t="2377" x="2535238" y="1682750"/>
          <p14:tracePt t="2384" x="2535238" y="1666875"/>
          <p14:tracePt t="2393" x="2535238" y="1651000"/>
          <p14:tracePt t="2401" x="2535238" y="1627188"/>
          <p14:tracePt t="2409" x="2535238" y="1603375"/>
          <p14:tracePt t="2417" x="2535238" y="1579563"/>
          <p14:tracePt t="2425" x="2527300" y="1547813"/>
          <p14:tracePt t="2433" x="2511425" y="1498600"/>
          <p14:tracePt t="2441" x="2495550" y="1443038"/>
          <p14:tracePt t="2449" x="2479675" y="1387475"/>
          <p14:tracePt t="2457" x="2455863" y="1323975"/>
          <p14:tracePt t="2465" x="2432050" y="1268413"/>
          <p14:tracePt t="2473" x="2400300" y="1204913"/>
          <p14:tracePt t="2481" x="2366963" y="1139825"/>
          <p14:tracePt t="2489" x="2335213" y="1068388"/>
          <p14:tracePt t="2497" x="2303463" y="1012825"/>
          <p14:tracePt t="2505" x="2247900" y="957263"/>
          <p14:tracePt t="2513" x="2200275" y="885825"/>
          <p14:tracePt t="2521" x="2160588" y="812800"/>
          <p14:tracePt t="2529" x="2128838" y="757238"/>
          <p14:tracePt t="2537" x="2073275" y="709613"/>
          <p14:tracePt t="2545" x="2033588" y="661988"/>
          <p14:tracePt t="2553" x="1992313" y="614363"/>
          <p14:tracePt t="2561" x="1944688" y="582613"/>
          <p14:tracePt t="2569" x="1905000" y="542925"/>
          <p14:tracePt t="2577" x="1865313" y="509588"/>
          <p14:tracePt t="2586" x="1841500" y="485775"/>
          <p14:tracePt t="2592" x="1817688" y="477838"/>
          <p14:tracePt t="2601" x="1778000" y="461963"/>
          <p14:tracePt t="2609" x="1770063" y="454025"/>
          <p14:tracePt t="2617" x="1754188" y="454025"/>
          <p14:tracePt t="2633" x="1754188" y="446088"/>
          <p14:tracePt t="3009" x="1762125" y="446088"/>
          <p14:tracePt t="3394" x="1770063" y="446088"/>
          <p14:tracePt t="4137" x="1778000" y="454025"/>
          <p14:tracePt t="4321" x="1785938" y="454025"/>
          <p14:tracePt t="4337" x="1793875" y="454025"/>
          <p14:tracePt t="4345" x="1801813" y="461963"/>
          <p14:tracePt t="4361" x="1817688" y="469900"/>
          <p14:tracePt t="4368" x="1825625" y="477838"/>
          <p14:tracePt t="4441" x="2120900" y="749300"/>
          <p14:tracePt t="4448" x="2176463" y="788988"/>
          <p14:tracePt t="4457" x="2224088" y="828675"/>
          <p14:tracePt t="4464" x="2303463" y="869950"/>
          <p14:tracePt t="4529" x="2709863" y="1044575"/>
          <p14:tracePt t="4537" x="2741613" y="1052513"/>
          <p14:tracePt t="4545" x="2782888" y="1060450"/>
          <p14:tracePt t="4552" x="2806700" y="1076325"/>
          <p14:tracePt t="4560" x="2822575" y="1084263"/>
          <p14:tracePt t="4569" x="2838450" y="1084263"/>
          <p14:tracePt t="4576" x="2846388" y="1092200"/>
          <p14:tracePt t="4584" x="2854325" y="1092200"/>
          <p14:tracePt t="4713" x="2854325" y="1100138"/>
          <p14:tracePt t="4721" x="2854325" y="1108075"/>
          <p14:tracePt t="4729" x="2854325" y="1116013"/>
          <p14:tracePt t="4737" x="2854325" y="1131888"/>
          <p14:tracePt t="4744" x="2854325" y="1139825"/>
          <p14:tracePt t="4753" x="2854325" y="1155700"/>
          <p14:tracePt t="4760" x="2862263" y="1163638"/>
          <p14:tracePt t="4769" x="2870200" y="1187450"/>
          <p14:tracePt t="4776" x="2870200" y="1212850"/>
          <p14:tracePt t="4784" x="2878138" y="1228725"/>
          <p14:tracePt t="4793" x="2894013" y="1244600"/>
          <p14:tracePt t="4801" x="2901950" y="1268413"/>
          <p14:tracePt t="4809" x="2917825" y="1300163"/>
          <p14:tracePt t="4816" x="2925763" y="1316038"/>
          <p14:tracePt t="4824" x="2949575" y="1331913"/>
          <p14:tracePt t="4833" x="2957513" y="1347788"/>
          <p14:tracePt t="4841" x="2981325" y="1379538"/>
          <p14:tracePt t="4848" x="2997200" y="1395413"/>
          <p14:tracePt t="4857" x="3021013" y="1411288"/>
          <p14:tracePt t="4865" x="3036888" y="1419225"/>
          <p14:tracePt t="4872" x="3060700" y="1435100"/>
          <p14:tracePt t="4881" x="3084513" y="1443038"/>
          <p14:tracePt t="4889" x="3100388" y="1450975"/>
          <p14:tracePt t="4897" x="3125788" y="1458913"/>
          <p14:tracePt t="4915" x="3157538" y="1466850"/>
          <p14:tracePt t="4921" x="3165475" y="1474788"/>
          <p14:tracePt t="4930" x="3173413" y="1474788"/>
          <p14:tracePt t="4937" x="3181350" y="1474788"/>
          <p14:tracePt t="5049" x="3181350" y="1482725"/>
          <p14:tracePt t="5056" x="3197225" y="1490663"/>
          <p14:tracePt t="5065" x="3205163" y="1498600"/>
          <p14:tracePt t="5073" x="3213100" y="1514475"/>
          <p14:tracePt t="5081" x="3221038" y="1530350"/>
          <p14:tracePt t="5089" x="3244850" y="1538288"/>
          <p14:tracePt t="5097" x="3252788" y="1555750"/>
          <p14:tracePt t="5104" x="3268663" y="1571625"/>
          <p14:tracePt t="5112" x="3284538" y="1587500"/>
          <p14:tracePt t="5121" x="3300413" y="1603375"/>
          <p14:tracePt t="5129" x="3316288" y="1611313"/>
          <p14:tracePt t="5136" x="3324225" y="1627188"/>
          <p14:tracePt t="5144" x="3332163" y="1635125"/>
          <p14:tracePt t="5153" x="3348038" y="1643063"/>
          <p14:tracePt t="5169" x="3348038" y="1651000"/>
          <p14:tracePt t="5176" x="3355975" y="1651000"/>
          <p14:tracePt t="5321" x="3363913" y="1658938"/>
          <p14:tracePt t="5328" x="3363913" y="1666875"/>
          <p14:tracePt t="5337" x="3371850" y="1674813"/>
          <p14:tracePt t="5353" x="3371850" y="1690688"/>
          <p14:tracePt t="5360" x="3379788" y="1690688"/>
          <p14:tracePt t="5369" x="3387725" y="1706563"/>
          <p14:tracePt t="5376" x="3395663" y="1714500"/>
          <p14:tracePt t="5384" x="3403600" y="1722438"/>
          <p14:tracePt t="5393" x="3411538" y="1730375"/>
          <p14:tracePt t="5409" x="3419475" y="1730375"/>
          <p14:tracePt t="5416" x="3427413" y="1738313"/>
          <p14:tracePt t="5889" x="3427413" y="1746250"/>
          <p14:tracePt t="6465" x="3419475" y="1746250"/>
          <p14:tracePt t="6473" x="3403600" y="1746250"/>
          <p14:tracePt t="6481" x="3371850" y="1754188"/>
          <p14:tracePt t="6489" x="3348038" y="1754188"/>
          <p14:tracePt t="6498" x="3332163" y="1762125"/>
          <p14:tracePt t="6505" x="3316288" y="1762125"/>
          <p14:tracePt t="6513" x="3300413" y="1770063"/>
          <p14:tracePt t="6521" x="3276600" y="1778000"/>
          <p14:tracePt t="6529" x="3260725" y="1785938"/>
          <p14:tracePt t="6536" x="3252788" y="1785938"/>
          <p14:tracePt t="6545" x="3228975" y="1793875"/>
          <p14:tracePt t="6553" x="3197225" y="1817688"/>
          <p14:tracePt t="6561" x="3181350" y="1817688"/>
          <p14:tracePt t="6568" x="3149600" y="1841500"/>
          <p14:tracePt t="6577" x="3133725" y="1857375"/>
          <p14:tracePt t="6585" x="3109913" y="1873250"/>
          <p14:tracePt t="6593" x="3076575" y="1890713"/>
          <p14:tracePt t="6600" x="3036888" y="1906588"/>
          <p14:tracePt t="6609" x="2989263" y="1930400"/>
          <p14:tracePt t="6617" x="2941638" y="1954213"/>
          <p14:tracePt t="6625" x="2909888" y="1970088"/>
          <p14:tracePt t="6633" x="2854325" y="1993900"/>
          <p14:tracePt t="6641" x="2806700" y="2009775"/>
          <p14:tracePt t="6649" x="2751138" y="2033588"/>
          <p14:tracePt t="6657" x="2693988" y="2049463"/>
          <p14:tracePt t="6665" x="2646363" y="2073275"/>
          <p14:tracePt t="6673" x="2574925" y="2089150"/>
          <p14:tracePt t="6681" x="2535238" y="2105025"/>
          <p14:tracePt t="6689" x="2471738" y="2136775"/>
          <p14:tracePt t="6697" x="2416175" y="2152650"/>
          <p14:tracePt t="6705" x="2384425" y="2184400"/>
          <p14:tracePt t="6713" x="2335213" y="2200275"/>
          <p14:tracePt t="6721" x="2295525" y="2224088"/>
          <p14:tracePt t="6729" x="2271713" y="2249488"/>
          <p14:tracePt t="6737" x="2232025" y="2257425"/>
          <p14:tracePt t="6745" x="2216150" y="2273300"/>
          <p14:tracePt t="6753" x="2192338" y="2281238"/>
          <p14:tracePt t="6761" x="2176463" y="2289175"/>
          <p14:tracePt t="6769" x="2160588" y="2297113"/>
          <p14:tracePt t="6785" x="2152650" y="2305050"/>
          <p14:tracePt t="6833" x="2144713" y="2305050"/>
          <p14:tracePt t="6848" x="2136775" y="2305050"/>
          <p14:tracePt t="6873" x="2128838" y="2305050"/>
          <p14:tracePt t="7633" x="2136775" y="2305050"/>
          <p14:tracePt t="7641" x="2136775" y="2312988"/>
          <p14:tracePt t="7648" x="2144713" y="2312988"/>
          <p14:tracePt t="7681" x="2152650" y="2320925"/>
          <p14:tracePt t="7705" x="2160588" y="2328863"/>
          <p14:tracePt t="7713" x="2168525" y="2328863"/>
          <p14:tracePt t="7721" x="2168525" y="2336800"/>
          <p14:tracePt t="7729" x="2168525" y="2344738"/>
          <p14:tracePt t="7737" x="2176463" y="2352675"/>
          <p14:tracePt t="7745" x="2184400" y="2376488"/>
          <p14:tracePt t="7753" x="2200275" y="2392363"/>
          <p14:tracePt t="7761" x="2216150" y="2424113"/>
          <p14:tracePt t="7769" x="2232025" y="2455863"/>
          <p14:tracePt t="7777" x="2255838" y="2479675"/>
          <p14:tracePt t="7785" x="2271713" y="2503488"/>
          <p14:tracePt t="7793" x="2295525" y="2543175"/>
          <p14:tracePt t="7801" x="2311400" y="2566988"/>
          <p14:tracePt t="7809" x="2327275" y="2600325"/>
          <p14:tracePt t="7817" x="2343150" y="2616200"/>
          <p14:tracePt t="7825" x="2343150" y="2632075"/>
          <p14:tracePt t="7833" x="2366963" y="2655888"/>
          <p14:tracePt t="7841" x="2374900" y="2671763"/>
          <p14:tracePt t="7849" x="2384425" y="2695575"/>
          <p14:tracePt t="7857" x="2392363" y="2711450"/>
          <p14:tracePt t="7864" x="2400300" y="2727325"/>
          <p14:tracePt t="7873" x="2408238" y="2743200"/>
          <p14:tracePt t="7881" x="2416175" y="2759075"/>
          <p14:tracePt t="7897" x="2432050" y="2782888"/>
          <p14:tracePt t="7913" x="2439988" y="2798763"/>
          <p14:tracePt t="7929" x="2447925" y="2806700"/>
          <p14:tracePt t="8233" x="2455863" y="2806700"/>
          <p14:tracePt t="8241" x="2463800" y="2806700"/>
          <p14:tracePt t="8273" x="2471738" y="2806700"/>
          <p14:tracePt t="8280" x="2479675" y="2798763"/>
          <p14:tracePt t="8297" x="2487613" y="2790825"/>
          <p14:tracePt t="8305" x="2495550" y="2782888"/>
          <p14:tracePt t="8313" x="2503488" y="2767013"/>
          <p14:tracePt t="8321" x="2511425" y="2759075"/>
          <p14:tracePt t="8329" x="2511425" y="2751138"/>
          <p14:tracePt t="8337" x="2519363" y="2743200"/>
          <p14:tracePt t="8345" x="2527300" y="2735263"/>
          <p14:tracePt t="8353" x="2527300" y="2727325"/>
          <p14:tracePt t="8361" x="2535238" y="2727325"/>
          <p14:tracePt t="8369" x="2535238" y="2719388"/>
          <p14:tracePt t="8393" x="2543175" y="2711450"/>
          <p14:tracePt t="8409" x="2543175" y="2703513"/>
          <p14:tracePt t="12073" x="2543175" y="2695575"/>
          <p14:tracePt t="12137" x="2535238" y="2695575"/>
          <p14:tracePt t="12169" x="2527300" y="2695575"/>
          <p14:tracePt t="12209" x="2519363" y="2695575"/>
          <p14:tracePt t="12306" x="2511425" y="2695575"/>
          <p14:tracePt t="12393" x="2503488" y="2695575"/>
          <p14:tracePt t="12577" x="2503488" y="2703513"/>
          <p14:tracePt t="12585" x="2487613" y="2711450"/>
          <p14:tracePt t="12600" x="2487613" y="2719388"/>
          <p14:tracePt t="12609" x="2479675" y="2727325"/>
          <p14:tracePt t="12616" x="2471738" y="2735263"/>
          <p14:tracePt t="12625" x="2471738" y="2743200"/>
          <p14:tracePt t="12633" x="2471738" y="2751138"/>
          <p14:tracePt t="12641" x="2463800" y="2759075"/>
          <p14:tracePt t="12649" x="2463800" y="2767013"/>
          <p14:tracePt t="12657" x="2463800" y="2774950"/>
          <p14:tracePt t="12665" x="2455863" y="2774950"/>
          <p14:tracePt t="12673" x="2455863" y="2782888"/>
          <p14:tracePt t="12681" x="2447925" y="2798763"/>
          <p14:tracePt t="12697" x="2447925" y="2806700"/>
          <p14:tracePt t="12705" x="2447925" y="2814638"/>
          <p14:tracePt t="12721" x="2439988" y="2822575"/>
          <p14:tracePt t="13537" x="2424113" y="2822575"/>
          <p14:tracePt t="13544" x="2424113" y="2830513"/>
          <p14:tracePt t="13553" x="2416175" y="2830513"/>
          <p14:tracePt t="13561" x="2416175" y="2838450"/>
          <p14:tracePt t="13569" x="2408238" y="2846388"/>
          <p14:tracePt t="13577" x="2400300" y="2846388"/>
          <p14:tracePt t="13585" x="2392363" y="2846388"/>
          <p14:tracePt t="13593" x="2384425" y="2854325"/>
          <p14:tracePt t="13600" x="2374900" y="2862263"/>
          <p14:tracePt t="13617" x="2359025" y="2870200"/>
          <p14:tracePt t="13625" x="2351088" y="2878138"/>
          <p14:tracePt t="13633" x="2343150" y="2886075"/>
          <p14:tracePt t="13641" x="2327275" y="2901950"/>
          <p14:tracePt t="13648" x="2319338" y="2901950"/>
          <p14:tracePt t="13656" x="2303463" y="2909888"/>
          <p14:tracePt t="13665" x="2287588" y="2927350"/>
          <p14:tracePt t="13673" x="2279650" y="2943225"/>
          <p14:tracePt t="13680" x="2255838" y="2951163"/>
          <p14:tracePt t="13689" x="2239963" y="2967038"/>
          <p14:tracePt t="13697" x="2232025" y="2982913"/>
          <p14:tracePt t="13705" x="2216150" y="2990850"/>
          <p14:tracePt t="13713" x="2200275" y="3014663"/>
          <p14:tracePt t="13721" x="2184400" y="3022600"/>
          <p14:tracePt t="13729" x="2168525" y="3038475"/>
          <p14:tracePt t="13737" x="2160588" y="3054350"/>
          <p14:tracePt t="13745" x="2144713" y="3062288"/>
          <p14:tracePt t="13753" x="2128838" y="3078163"/>
          <p14:tracePt t="13761" x="2120900" y="3078163"/>
          <p14:tracePt t="13769" x="2112963" y="3086100"/>
          <p14:tracePt t="13777" x="2105025" y="3086100"/>
          <p14:tracePt t="13785" x="2105025" y="3094038"/>
          <p14:tracePt t="15825" x="2097088" y="3094038"/>
          <p14:tracePt t="15833" x="2097088" y="3101975"/>
          <p14:tracePt t="17129" x="2105025" y="3101975"/>
          <p14:tracePt t="17136" x="2112963" y="3094038"/>
          <p14:tracePt t="17145" x="2120900" y="3094038"/>
          <p14:tracePt t="17153" x="2128838" y="3078163"/>
          <p14:tracePt t="17161" x="2144713" y="3070225"/>
          <p14:tracePt t="17169" x="2160588" y="3046413"/>
          <p14:tracePt t="17176" x="2184400" y="3030538"/>
          <p14:tracePt t="17184" x="2216150" y="2998788"/>
          <p14:tracePt t="17192" x="2255838" y="2967038"/>
          <p14:tracePt t="17201" x="2287588" y="2927350"/>
          <p14:tracePt t="17208" x="2327275" y="2894013"/>
          <p14:tracePt t="17216" x="2374900" y="2862263"/>
          <p14:tracePt t="17225" x="2424113" y="2822575"/>
          <p14:tracePt t="17233" x="2479675" y="2782888"/>
          <p14:tracePt t="17241" x="2535238" y="2735263"/>
          <p14:tracePt t="17248" x="2598738" y="2695575"/>
          <p14:tracePt t="17257" x="2662238" y="2655888"/>
          <p14:tracePt t="17265" x="2717800" y="2624138"/>
          <p14:tracePt t="17273" x="2790825" y="2576513"/>
          <p14:tracePt t="17281" x="2854325" y="2535238"/>
          <p14:tracePt t="17289" x="2925763" y="2503488"/>
          <p14:tracePt t="17297" x="2989263" y="2463800"/>
          <p14:tracePt t="17305" x="3060700" y="2432050"/>
          <p14:tracePt t="17313" x="3141663" y="2400300"/>
          <p14:tracePt t="17321" x="3197225" y="2376488"/>
          <p14:tracePt t="17329" x="3268663" y="2336800"/>
          <p14:tracePt t="17337" x="3316288" y="2312988"/>
          <p14:tracePt t="17345" x="3387725" y="2281238"/>
          <p14:tracePt t="17353" x="3451225" y="2257425"/>
          <p14:tracePt t="17361" x="3524250" y="2233613"/>
          <p14:tracePt t="17369" x="3579813" y="2216150"/>
          <p14:tracePt t="17377" x="3651250" y="2192338"/>
          <p14:tracePt t="17385" x="3722688" y="2176463"/>
          <p14:tracePt t="17393" x="3786188" y="2160588"/>
          <p14:tracePt t="17401" x="3851275" y="2152650"/>
          <p14:tracePt t="17409" x="3914775" y="2144713"/>
          <p14:tracePt t="17417" x="3978275" y="2136775"/>
          <p14:tracePt t="17425" x="4041775" y="2136775"/>
          <p14:tracePt t="17432" x="4105275" y="2136775"/>
          <p14:tracePt t="17441" x="4160838" y="2136775"/>
          <p14:tracePt t="17449" x="4200525" y="2136775"/>
          <p14:tracePt t="17457" x="4257675" y="2136775"/>
          <p14:tracePt t="17465" x="4297363" y="2144713"/>
          <p14:tracePt t="17473" x="4337050" y="2152650"/>
          <p14:tracePt t="17481" x="4376738" y="2160588"/>
          <p14:tracePt t="17488" x="4408488" y="2168525"/>
          <p14:tracePt t="17497" x="4456113" y="2184400"/>
          <p14:tracePt t="17505" x="4487863" y="2192338"/>
          <p14:tracePt t="17513" x="4527550" y="2208213"/>
          <p14:tracePt t="17521" x="4559300" y="2216150"/>
          <p14:tracePt t="17529" x="4608513" y="2233613"/>
          <p14:tracePt t="17537" x="4664075" y="2241550"/>
          <p14:tracePt t="17545" x="4711700" y="2265363"/>
          <p14:tracePt t="17553" x="4767263" y="2281238"/>
          <p14:tracePt t="17561" x="4830763" y="2305050"/>
          <p14:tracePt t="17568" x="4910138" y="2312988"/>
          <p14:tracePt t="17577" x="4975225" y="2328863"/>
          <p14:tracePt t="17586" x="5030788" y="2360613"/>
          <p14:tracePt t="17593" x="5094288" y="2376488"/>
          <p14:tracePt t="17601" x="5157788" y="2384425"/>
          <p14:tracePt t="17609" x="5237163" y="2400300"/>
          <p14:tracePt t="17617" x="5292725" y="2408238"/>
          <p14:tracePt t="17625" x="5357813" y="2432050"/>
          <p14:tracePt t="17632" x="5437188" y="2447925"/>
          <p14:tracePt t="17641" x="5508625" y="2455863"/>
          <p14:tracePt t="17649" x="5580063" y="2471738"/>
          <p14:tracePt t="17657" x="5643563" y="2487613"/>
          <p14:tracePt t="17664" x="5716588" y="2487613"/>
          <p14:tracePt t="17673" x="5780088" y="2495550"/>
          <p14:tracePt t="17681" x="5851525" y="2511425"/>
          <p14:tracePt t="17688" x="5922963" y="2519363"/>
          <p14:tracePt t="17698" x="6002338" y="2527300"/>
          <p14:tracePt t="17705" x="6067425" y="2527300"/>
          <p14:tracePt t="17712" x="6138863" y="2535238"/>
          <p14:tracePt t="17721" x="6202363" y="2543175"/>
          <p14:tracePt t="17729" x="6281738" y="2559050"/>
          <p14:tracePt t="17737" x="6329363" y="2566988"/>
          <p14:tracePt t="17745" x="6410325" y="2566988"/>
          <p14:tracePt t="17753" x="6473825" y="2576513"/>
          <p14:tracePt t="17761" x="6529388" y="2576513"/>
          <p14:tracePt t="17769" x="6592888" y="2576513"/>
          <p14:tracePt t="17777" x="6648450" y="2584450"/>
          <p14:tracePt t="17785" x="6711950" y="2584450"/>
          <p14:tracePt t="17793" x="6751638" y="2584450"/>
          <p14:tracePt t="17801" x="6800850" y="2584450"/>
          <p14:tracePt t="17809" x="6848475" y="2584450"/>
          <p14:tracePt t="17817" x="6896100" y="2584450"/>
          <p14:tracePt t="17825" x="6935788" y="2584450"/>
          <p14:tracePt t="17833" x="6983413" y="2584450"/>
          <p14:tracePt t="17841" x="7015163" y="2592388"/>
          <p14:tracePt t="17848" x="7054850" y="2592388"/>
          <p14:tracePt t="17857" x="7094538" y="2592388"/>
          <p14:tracePt t="17865" x="7126288" y="2592388"/>
          <p14:tracePt t="17873" x="7151688" y="2592388"/>
          <p14:tracePt t="17880" x="7175500" y="2592388"/>
          <p14:tracePt t="17889" x="7207250" y="2592388"/>
          <p14:tracePt t="17897" x="7239000" y="2592388"/>
          <p14:tracePt t="17905" x="7262813" y="2592388"/>
          <p14:tracePt t="17913" x="7294563" y="2592388"/>
          <p14:tracePt t="17921" x="7318375" y="2592388"/>
          <p14:tracePt t="17931" x="7350125" y="2592388"/>
          <p14:tracePt t="17936" x="7373938" y="2592388"/>
          <p14:tracePt t="17945" x="7405688" y="2584450"/>
          <p14:tracePt t="17953" x="7445375" y="2576513"/>
          <p14:tracePt t="17961" x="7477125" y="2566988"/>
          <p14:tracePt t="17969" x="7510463" y="2559050"/>
          <p14:tracePt t="17977" x="7550150" y="2551113"/>
          <p14:tracePt t="17984" x="7589838" y="2551113"/>
          <p14:tracePt t="17992" x="7629525" y="2543175"/>
          <p14:tracePt t="18001" x="7661275" y="2535238"/>
          <p14:tracePt t="18008" x="7700963" y="2535238"/>
          <p14:tracePt t="18016" x="7740650" y="2527300"/>
          <p14:tracePt t="18025" x="7764463" y="2527300"/>
          <p14:tracePt t="18033" x="7796213" y="2511425"/>
          <p14:tracePt t="18041" x="7820025" y="2511425"/>
          <p14:tracePt t="18048" x="7835900" y="2511425"/>
          <p14:tracePt t="18056" x="7859713" y="2503488"/>
          <p14:tracePt t="18064" x="7877175" y="2503488"/>
          <p14:tracePt t="18072" x="7900988" y="2503488"/>
          <p14:tracePt t="18080" x="7916863" y="2495550"/>
          <p14:tracePt t="18089" x="7940675" y="2495550"/>
          <p14:tracePt t="18098" x="7956550" y="2495550"/>
          <p14:tracePt t="18114" x="7980363" y="2487613"/>
          <p14:tracePt t="18121" x="7996238" y="2487613"/>
          <p14:tracePt t="18129" x="7996238" y="2479675"/>
          <p14:tracePt t="18136" x="8004175" y="2479675"/>
          <p14:tracePt t="18144" x="8012113" y="2471738"/>
          <p14:tracePt t="18152" x="8020050" y="2471738"/>
          <p14:tracePt t="18160" x="8027988" y="2471738"/>
          <p14:tracePt t="18177" x="8035925" y="2463800"/>
          <p14:tracePt t="18185" x="8043863" y="2463800"/>
          <p14:tracePt t="18200" x="8051800" y="2463800"/>
          <p14:tracePt t="18209" x="8051800" y="2455863"/>
          <p14:tracePt t="18216" x="8059738" y="2455863"/>
          <p14:tracePt t="18224" x="8059738" y="2447925"/>
          <p14:tracePt t="18241" x="8067675" y="2447925"/>
          <p14:tracePt t="18248" x="8067675" y="2439988"/>
          <p14:tracePt t="18264" x="8075613" y="2439988"/>
          <p14:tracePt t="18480" x="8075613" y="2432050"/>
          <p14:tracePt t="18601" x="8083550" y="2432050"/>
          <p14:tracePt t="18616" x="8083550" y="2424113"/>
          <p14:tracePt t="19969" x="8067675" y="2424113"/>
          <p14:tracePt t="19977" x="8059738" y="2424113"/>
          <p14:tracePt t="19984" x="8051800" y="2424113"/>
          <p14:tracePt t="19993" x="8043863" y="2424113"/>
          <p14:tracePt t="20001" x="8027988" y="2424113"/>
          <p14:tracePt t="20009" x="8020050" y="2432050"/>
          <p14:tracePt t="20017" x="8004175" y="2439988"/>
          <p14:tracePt t="20025" x="7988300" y="2447925"/>
          <p14:tracePt t="20033" x="7972425" y="2463800"/>
          <p14:tracePt t="20041" x="7940675" y="2479675"/>
          <p14:tracePt t="20049" x="7900988" y="2487613"/>
          <p14:tracePt t="20056" x="7885113" y="2503488"/>
          <p14:tracePt t="20064" x="7843838" y="2519363"/>
          <p14:tracePt t="20072" x="7812088" y="2535238"/>
          <p14:tracePt t="20081" x="7780338" y="2543175"/>
          <p14:tracePt t="20089" x="7748588" y="2559050"/>
          <p14:tracePt t="20097" x="7708900" y="2576513"/>
          <p14:tracePt t="20105" x="7669213" y="2592388"/>
          <p14:tracePt t="20113" x="7637463" y="2608263"/>
          <p14:tracePt t="20121" x="7605713" y="2616200"/>
          <p14:tracePt t="20129" x="7558088" y="2632075"/>
          <p14:tracePt t="20137" x="7518400" y="2640013"/>
          <p14:tracePt t="20145" x="7485063" y="2647950"/>
          <p14:tracePt t="20153" x="7453313" y="2655888"/>
          <p14:tracePt t="20161" x="7429500" y="2655888"/>
          <p14:tracePt t="20169" x="7389813" y="2663825"/>
          <p14:tracePt t="20176" x="7366000" y="2663825"/>
          <p14:tracePt t="20185" x="7334250" y="2663825"/>
          <p14:tracePt t="20193" x="7302500" y="2663825"/>
          <p14:tracePt t="20201" x="7278688" y="2663825"/>
          <p14:tracePt t="20209" x="7246938" y="2663825"/>
          <p14:tracePt t="20217" x="7207250" y="2663825"/>
          <p14:tracePt t="20225" x="7175500" y="2663825"/>
          <p14:tracePt t="20233" x="7135813" y="2655888"/>
          <p14:tracePt t="20241" x="7094538" y="2640013"/>
          <p14:tracePt t="20248" x="7062788" y="2632075"/>
          <p14:tracePt t="20257" x="7023100" y="2608263"/>
          <p14:tracePt t="20264" x="6991350" y="2592388"/>
          <p14:tracePt t="20273" x="6967538" y="2584450"/>
          <p14:tracePt t="20280" x="6943725" y="2576513"/>
          <p14:tracePt t="20289" x="6911975" y="2559050"/>
          <p14:tracePt t="20297" x="6896100" y="2551113"/>
          <p14:tracePt t="20305" x="6872288" y="2535238"/>
          <p14:tracePt t="20313" x="6856413" y="2527300"/>
          <p14:tracePt t="20321" x="6840538" y="2519363"/>
          <p14:tracePt t="20337" x="6824663" y="2511425"/>
          <p14:tracePt t="20353" x="6824663" y="2503488"/>
          <p14:tracePt t="21321" x="6824663" y="2511425"/>
          <p14:tracePt t="21329" x="6824663" y="2519363"/>
          <p14:tracePt t="21337" x="6832600" y="2535238"/>
          <p14:tracePt t="21345" x="6832600" y="2543175"/>
          <p14:tracePt t="21353" x="6848475" y="2559050"/>
          <p14:tracePt t="21361" x="6848475" y="2566988"/>
          <p14:tracePt t="21369" x="6848475" y="2584450"/>
          <p14:tracePt t="21377" x="6864350" y="2592388"/>
          <p14:tracePt t="21385" x="6872288" y="2608263"/>
          <p14:tracePt t="21393" x="6872288" y="2616200"/>
          <p14:tracePt t="21400" x="6888163" y="2632075"/>
          <p14:tracePt t="21409" x="6888163" y="2640013"/>
          <p14:tracePt t="21416" x="6888163" y="2647950"/>
          <p14:tracePt t="21425" x="6896100" y="2655888"/>
          <p14:tracePt t="21432" x="6896100" y="2663825"/>
          <p14:tracePt t="21441" x="6896100" y="2671763"/>
          <p14:tracePt t="21457" x="6904038" y="2671763"/>
          <p14:tracePt t="21825" x="6911975" y="2671763"/>
          <p14:tracePt t="21961" x="6911975" y="2679700"/>
          <p14:tracePt t="21969" x="6911975" y="2695575"/>
          <p14:tracePt t="21976" x="6911975" y="2703513"/>
          <p14:tracePt t="21985" x="6911975" y="2711450"/>
          <p14:tracePt t="21993" x="6911975" y="2727325"/>
          <p14:tracePt t="22001" x="6911975" y="2735263"/>
          <p14:tracePt t="22008" x="6911975" y="2759075"/>
          <p14:tracePt t="22016" x="6911975" y="2767013"/>
          <p14:tracePt t="22025" x="6911975" y="2790825"/>
          <p14:tracePt t="22033" x="6911975" y="2806700"/>
          <p14:tracePt t="22041" x="6919913" y="2822575"/>
          <p14:tracePt t="22049" x="6919913" y="2838450"/>
          <p14:tracePt t="22056" x="6919913" y="2862263"/>
          <p14:tracePt t="22064" x="6919913" y="2886075"/>
          <p14:tracePt t="22072" x="6919913" y="2901950"/>
          <p14:tracePt t="22080" x="6919913" y="2927350"/>
          <p14:tracePt t="22088" x="6919913" y="2943225"/>
          <p14:tracePt t="22097" x="6919913" y="2967038"/>
          <p14:tracePt t="22105" x="6919913" y="2990850"/>
          <p14:tracePt t="22113" x="6919913" y="3006725"/>
          <p14:tracePt t="22121" x="6919913" y="3030538"/>
          <p14:tracePt t="22129" x="6919913" y="3046413"/>
          <p14:tracePt t="22137" x="6919913" y="3054350"/>
          <p14:tracePt t="22145" x="6919913" y="3062288"/>
          <p14:tracePt t="22153" x="6919913" y="3070225"/>
          <p14:tracePt t="22345" x="6919913" y="3078163"/>
          <p14:tracePt t="22353" x="6919913" y="3086100"/>
          <p14:tracePt t="22361" x="6919913" y="3101975"/>
          <p14:tracePt t="22369" x="6927850" y="3101975"/>
          <p14:tracePt t="22377" x="6927850" y="3109913"/>
          <p14:tracePt t="22393" x="6927850" y="3117850"/>
          <p14:tracePt t="22608" x="6927850" y="3125788"/>
          <p14:tracePt t="22616" x="6927850" y="3133725"/>
          <p14:tracePt t="22625" x="6927850" y="3149600"/>
          <p14:tracePt t="22640" x="6935788" y="3157538"/>
          <p14:tracePt t="22648" x="6935788" y="3165475"/>
          <p14:tracePt t="22737" x="6935788" y="3157538"/>
          <p14:tracePt t="22745" x="6935788" y="3149600"/>
          <p14:tracePt t="22753" x="6935788" y="3141663"/>
          <p14:tracePt t="22761" x="6943725" y="3141663"/>
          <p14:tracePt t="22769" x="6943725" y="3133725"/>
          <p14:tracePt t="22881" x="6951663" y="3133725"/>
          <p14:tracePt t="22897" x="6951663" y="3141663"/>
          <p14:tracePt t="24281" x="6951663" y="3149600"/>
          <p14:tracePt t="24297" x="6943725" y="3149600"/>
          <p14:tracePt t="24329" x="6935788" y="3149600"/>
          <p14:tracePt t="24345" x="6927850" y="3149600"/>
          <p14:tracePt t="24353" x="6919913" y="3149600"/>
          <p14:tracePt t="24361" x="6911975" y="3149600"/>
          <p14:tracePt t="24369" x="6904038" y="3149600"/>
          <p14:tracePt t="24377" x="6896100" y="3149600"/>
          <p14:tracePt t="24385" x="6888163" y="3149600"/>
          <p14:tracePt t="24401" x="6880225" y="3149600"/>
          <p14:tracePt t="24409" x="6872288" y="3141663"/>
          <p14:tracePt t="24425" x="6864350" y="3133725"/>
          <p14:tracePt t="24433" x="6864350" y="3117850"/>
          <p14:tracePt t="24441" x="6856413" y="3109913"/>
          <p14:tracePt t="24448" x="6848475" y="3094038"/>
          <p14:tracePt t="24457" x="6848475" y="3078163"/>
          <p14:tracePt t="24464" x="6840538" y="3070225"/>
          <p14:tracePt t="24473" x="6840538" y="3062288"/>
          <p14:tracePt t="24481" x="6840538" y="3046413"/>
          <p14:tracePt t="24489" x="6840538" y="3038475"/>
          <p14:tracePt t="24497" x="6832600" y="3030538"/>
          <p14:tracePt t="24505" x="6824663" y="3014663"/>
          <p14:tracePt t="24513" x="6824663" y="3006725"/>
          <p14:tracePt t="24521" x="6824663" y="2998788"/>
          <p14:tracePt t="24529" x="6824663" y="2982913"/>
          <p14:tracePt t="24537" x="6824663" y="2974975"/>
          <p14:tracePt t="24544" x="6816725" y="2959100"/>
          <p14:tracePt t="24553" x="6816725" y="2951163"/>
          <p14:tracePt t="24561" x="6816725" y="2943225"/>
          <p14:tracePt t="24569" x="6816725" y="2935288"/>
          <p14:tracePt t="24576" x="6816725" y="2927350"/>
          <p14:tracePt t="24584" x="6816725" y="2919413"/>
          <p14:tracePt t="24601" x="6816725" y="2901950"/>
          <p14:tracePt t="24609" x="6816725" y="2894013"/>
          <p14:tracePt t="24616" x="6816725" y="2878138"/>
          <p14:tracePt t="24630" x="6816725" y="2870200"/>
          <p14:tracePt t="24632" x="6816725" y="2846388"/>
          <p14:tracePt t="24641" x="6816725" y="2830513"/>
          <p14:tracePt t="24648" x="6816725" y="2814638"/>
          <p14:tracePt t="24657" x="6816725" y="2798763"/>
          <p14:tracePt t="24664" x="6816725" y="2774950"/>
          <p14:tracePt t="24672" x="6816725" y="2759075"/>
          <p14:tracePt t="24680" x="6816725" y="2743200"/>
          <p14:tracePt t="24689" x="6816725" y="2719388"/>
          <p14:tracePt t="24697" x="6808788" y="2703513"/>
          <p14:tracePt t="24704" x="6808788" y="2695575"/>
          <p14:tracePt t="24713" x="6792913" y="2679700"/>
          <p14:tracePt t="24721" x="6784975" y="2655888"/>
          <p14:tracePt t="24729" x="6759575" y="2647950"/>
          <p14:tracePt t="24737" x="6743700" y="2632075"/>
          <p14:tracePt t="24744" x="6727825" y="2624138"/>
          <p14:tracePt t="24753" x="6704013" y="2608263"/>
          <p14:tracePt t="24761" x="6680200" y="2600325"/>
          <p14:tracePt t="24769" x="6664325" y="2600325"/>
          <p14:tracePt t="24777" x="6648450" y="2592388"/>
          <p14:tracePt t="24785" x="6640513" y="2592388"/>
          <p14:tracePt t="24792" x="6632575" y="2592388"/>
          <p14:tracePt t="24801" x="6616700" y="2592388"/>
          <p14:tracePt t="24816" x="6608763" y="2592388"/>
          <p14:tracePt t="24825" x="6600825" y="2592388"/>
          <p14:tracePt t="24833" x="6592888" y="2592388"/>
          <p14:tracePt t="24841" x="6584950" y="2600325"/>
          <p14:tracePt t="24848" x="6577013" y="2608263"/>
          <p14:tracePt t="24856" x="6561138" y="2616200"/>
          <p14:tracePt t="24864" x="6553200" y="2624138"/>
          <p14:tracePt t="24872" x="6537325" y="2624138"/>
          <p14:tracePt t="24881" x="6521450" y="2640013"/>
          <p14:tracePt t="24898" x="6497638" y="2655888"/>
          <p14:tracePt t="24904" x="6473825" y="2671763"/>
          <p14:tracePt t="24913" x="6457950" y="2671763"/>
          <p14:tracePt t="24921" x="6450013" y="2687638"/>
          <p14:tracePt t="24929" x="6426200" y="2695575"/>
          <p14:tracePt t="24937" x="6410325" y="2711450"/>
          <p14:tracePt t="24944" x="6384925" y="2719388"/>
          <p14:tracePt t="24953" x="6369050" y="2727325"/>
          <p14:tracePt t="24961" x="6345238" y="2743200"/>
          <p14:tracePt t="24969" x="6313488" y="2751138"/>
          <p14:tracePt t="24977" x="6289675" y="2767013"/>
          <p14:tracePt t="24985" x="6249988" y="2782888"/>
          <p14:tracePt t="24993" x="6226175" y="2790825"/>
          <p14:tracePt t="25000" x="6194425" y="2806700"/>
          <p14:tracePt t="25008" x="6154738" y="2822575"/>
          <p14:tracePt t="25016" x="6107113" y="2838450"/>
          <p14:tracePt t="25024" x="6075363" y="2854325"/>
          <p14:tracePt t="25033" x="6018213" y="2878138"/>
          <p14:tracePt t="25041" x="5962650" y="2894013"/>
          <p14:tracePt t="25049" x="5915025" y="2919413"/>
          <p14:tracePt t="25057" x="5859463" y="2943225"/>
          <p14:tracePt t="25064" x="5788025" y="2959100"/>
          <p14:tracePt t="25073" x="5732463" y="2982913"/>
          <p14:tracePt t="25081" x="5676900" y="3006725"/>
          <p14:tracePt t="25089" x="5619750" y="3022600"/>
          <p14:tracePt t="25097" x="5556250" y="3038475"/>
          <p14:tracePt t="25104" x="5484813" y="3070225"/>
          <p14:tracePt t="25113" x="5429250" y="3086100"/>
          <p14:tracePt t="25121" x="5365750" y="3101975"/>
          <p14:tracePt t="25129" x="5310188" y="3117850"/>
          <p14:tracePt t="25137" x="5253038" y="3125788"/>
          <p14:tracePt t="25144" x="5213350" y="3141663"/>
          <p14:tracePt t="25153" x="5181600" y="3149600"/>
          <p14:tracePt t="25161" x="5149850" y="3157538"/>
          <p14:tracePt t="25169" x="5126038" y="3173413"/>
          <p14:tracePt t="25177" x="5102225" y="3173413"/>
          <p14:tracePt t="25185" x="5094288" y="3173413"/>
          <p14:tracePt t="25193" x="5086350" y="3173413"/>
          <p14:tracePt t="25200" x="5078413" y="3173413"/>
          <p14:tracePt t="25353" x="5070475" y="3173413"/>
          <p14:tracePt t="25369" x="5054600" y="3173413"/>
          <p14:tracePt t="25377" x="5038725" y="3173413"/>
          <p14:tracePt t="25385" x="5014913" y="3173413"/>
          <p14:tracePt t="25393" x="4983163" y="3173413"/>
          <p14:tracePt t="25401" x="4926013" y="3173413"/>
          <p14:tracePt t="25409" x="4862513" y="3173413"/>
          <p14:tracePt t="25416" x="4791075" y="3165475"/>
          <p14:tracePt t="25425" x="4703763" y="3157538"/>
          <p14:tracePt t="25433" x="4600575" y="3133725"/>
          <p14:tracePt t="25441" x="4479925" y="3125788"/>
          <p14:tracePt t="25448" x="4376738" y="3101975"/>
          <p14:tracePt t="25457" x="4257675" y="3086100"/>
          <p14:tracePt t="25464" x="4105275" y="3054350"/>
          <p14:tracePt t="25472" x="3962400" y="3030538"/>
          <p14:tracePt t="25481" x="3833813" y="2990850"/>
          <p14:tracePt t="25489" x="3698875" y="2951163"/>
          <p14:tracePt t="25497" x="3556000" y="2935288"/>
          <p14:tracePt t="25505" x="3419475" y="2894013"/>
          <p14:tracePt t="25513" x="3316288" y="2862263"/>
          <p14:tracePt t="25520" x="3221038" y="2838450"/>
          <p14:tracePt t="25529" x="3133725" y="2798763"/>
          <p14:tracePt t="25537" x="3052763" y="2782888"/>
          <p14:tracePt t="25544" x="2997200" y="2759075"/>
          <p14:tracePt t="25552" x="2941638" y="2743200"/>
          <p14:tracePt t="25561" x="2901950" y="2719388"/>
          <p14:tracePt t="25568" x="2870200" y="2703513"/>
          <p14:tracePt t="25577" x="2838450" y="2695575"/>
          <p14:tracePt t="25584" x="2830513" y="2679700"/>
          <p14:tracePt t="25592" x="2822575" y="2671763"/>
          <p14:tracePt t="25601" x="2822575" y="2663825"/>
          <p14:tracePt t="25608" x="2814638" y="2663825"/>
          <p14:tracePt t="25616" x="2814638" y="2655888"/>
          <p14:tracePt t="25624" x="2814638" y="2647950"/>
          <p14:tracePt t="25648" x="2814638" y="2640013"/>
          <p14:tracePt t="25673" x="2814638" y="2632075"/>
          <p14:tracePt t="25793" x="2814638" y="2640013"/>
          <p14:tracePt t="25801" x="2806700" y="2647950"/>
          <p14:tracePt t="25817" x="2798763" y="2663825"/>
          <p14:tracePt t="25825" x="2798763" y="2679700"/>
          <p14:tracePt t="25833" x="2798763" y="2687638"/>
          <p14:tracePt t="25841" x="2798763" y="2703513"/>
          <p14:tracePt t="25849" x="2798763" y="2727325"/>
          <p14:tracePt t="25857" x="2798763" y="2743200"/>
          <p14:tracePt t="25864" x="2798763" y="2767013"/>
          <p14:tracePt t="25873" x="2798763" y="2798763"/>
          <p14:tracePt t="25880" x="2814638" y="2814638"/>
          <p14:tracePt t="25888" x="2830513" y="2838450"/>
          <p14:tracePt t="25897" x="2862263" y="2870200"/>
          <p14:tracePt t="25904" x="2886075" y="2886075"/>
          <p14:tracePt t="25912" x="2917825" y="2909888"/>
          <p14:tracePt t="25921" x="2941638" y="2943225"/>
          <p14:tracePt t="25928" x="2981325" y="2959100"/>
          <p14:tracePt t="25937" x="3005138" y="2982913"/>
          <p14:tracePt t="25945" x="3044825" y="3006725"/>
          <p14:tracePt t="25953" x="3092450" y="3030538"/>
          <p14:tracePt t="25961" x="3133725" y="3054350"/>
          <p14:tracePt t="25969" x="3165475" y="3070225"/>
          <p14:tracePt t="25981" x="3205163" y="3094038"/>
          <p14:tracePt t="25984" x="3228975" y="3109913"/>
          <p14:tracePt t="25993" x="3268663" y="3125788"/>
          <p14:tracePt t="26001" x="3284538" y="3141663"/>
          <p14:tracePt t="26009" x="3308350" y="3157538"/>
          <p14:tracePt t="26017" x="3348038" y="3157538"/>
          <p14:tracePt t="26024" x="3363913" y="3173413"/>
          <p14:tracePt t="26032" x="3379788" y="3189288"/>
          <p14:tracePt t="26041" x="3403600" y="3197225"/>
          <p14:tracePt t="26049" x="3419475" y="3213100"/>
          <p14:tracePt t="26057" x="3427413" y="3221038"/>
          <p14:tracePt t="26065" x="3443288" y="3228975"/>
          <p14:tracePt t="26072" x="3451225" y="3244850"/>
          <p14:tracePt t="26080" x="3459163" y="3252788"/>
          <p14:tracePt t="26089" x="3476625" y="3270250"/>
          <p14:tracePt t="26105" x="3484563" y="3278188"/>
          <p14:tracePt t="26121" x="3492500" y="3286125"/>
          <p14:tracePt t="26137" x="3500438" y="3286125"/>
          <p14:tracePt t="26161" x="3508375" y="3286125"/>
          <p14:tracePt t="26169" x="3508375" y="3294063"/>
          <p14:tracePt t="26177" x="3516313" y="3294063"/>
          <p14:tracePt t="26192" x="3524250" y="3302000"/>
          <p14:tracePt t="26209" x="3532188" y="3302000"/>
          <p14:tracePt t="26225" x="3540125" y="3302000"/>
          <p14:tracePt t="26233" x="3548063" y="3309938"/>
          <p14:tracePt t="26241" x="3556000" y="3309938"/>
          <p14:tracePt t="26249" x="3571875" y="3317875"/>
          <p14:tracePt t="26257" x="3587750" y="3325813"/>
          <p14:tracePt t="26265" x="3603625" y="3333750"/>
          <p14:tracePt t="26273" x="3627438" y="3333750"/>
          <p14:tracePt t="26281" x="3651250" y="3333750"/>
          <p14:tracePt t="26288" x="3683000" y="3341688"/>
          <p14:tracePt t="26297" x="3706813" y="3341688"/>
          <p14:tracePt t="26304" x="3738563" y="3341688"/>
          <p14:tracePt t="26313" x="3770313" y="3341688"/>
          <p14:tracePt t="26320" x="3817938" y="3341688"/>
          <p14:tracePt t="26329" x="3851275" y="3341688"/>
          <p14:tracePt t="26337" x="3898900" y="3341688"/>
          <p14:tracePt t="26345" x="3930650" y="3333750"/>
          <p14:tracePt t="26353" x="3962400" y="3333750"/>
          <p14:tracePt t="26361" x="4010025" y="3325813"/>
          <p14:tracePt t="26369" x="4033838" y="3325813"/>
          <p14:tracePt t="26377" x="4065588" y="3325813"/>
          <p14:tracePt t="26385" x="4089400" y="3325813"/>
          <p14:tracePt t="26392" x="4113213" y="3325813"/>
          <p14:tracePt t="26401" x="4137025" y="3317875"/>
          <p14:tracePt t="26409" x="4160838" y="3317875"/>
          <p14:tracePt t="26416" x="4176713" y="3317875"/>
          <p14:tracePt t="26425" x="4184650" y="3317875"/>
          <p14:tracePt t="26432" x="4200525" y="3317875"/>
          <p14:tracePt t="26441" x="4217988" y="3317875"/>
          <p14:tracePt t="26457" x="4225925" y="3317875"/>
          <p14:tracePt t="26472" x="4241800" y="3317875"/>
          <p14:tracePt t="26488" x="4249738" y="3317875"/>
          <p14:tracePt t="26497" x="4257675" y="3317875"/>
          <p14:tracePt t="26513" x="4265613" y="3325813"/>
          <p14:tracePt t="26520" x="4273550" y="3325813"/>
          <p14:tracePt t="26529" x="4281488" y="3325813"/>
          <p14:tracePt t="26537" x="4289425" y="3333750"/>
          <p14:tracePt t="26544" x="4289425" y="3341688"/>
          <p14:tracePt t="26553" x="4305300" y="3341688"/>
          <p14:tracePt t="26561" x="4313238" y="3349625"/>
          <p14:tracePt t="26569" x="4321175" y="3349625"/>
          <p14:tracePt t="26577" x="4337050" y="3357563"/>
          <p14:tracePt t="26584" x="4360863" y="3365500"/>
          <p14:tracePt t="26593" x="4368800" y="3381375"/>
          <p14:tracePt t="26600" x="4384675" y="3381375"/>
          <p14:tracePt t="26609" x="4400550" y="3389313"/>
          <p14:tracePt t="26616" x="4424363" y="3397250"/>
          <p14:tracePt t="26624" x="4456113" y="3413125"/>
          <p14:tracePt t="26632" x="4479925" y="3421063"/>
          <p14:tracePt t="26641" x="4503738" y="3429000"/>
          <p14:tracePt t="26648" x="4535488" y="3452813"/>
          <p14:tracePt t="26657" x="4567238" y="3452813"/>
          <p14:tracePt t="26664" x="4584700" y="3468688"/>
          <p14:tracePt t="26673" x="4608513" y="3476625"/>
          <p14:tracePt t="26681" x="4624388" y="3484563"/>
          <p14:tracePt t="26689" x="4640263" y="3500438"/>
          <p14:tracePt t="26697" x="4656138" y="3508375"/>
          <p14:tracePt t="26705" x="4672013" y="3516313"/>
          <p14:tracePt t="26713" x="4695825" y="3532188"/>
          <p14:tracePt t="26721" x="4711700" y="3540125"/>
          <p14:tracePt t="26729" x="4727575" y="3548063"/>
          <p14:tracePt t="26737" x="4743450" y="3571875"/>
          <p14:tracePt t="26745" x="4751388" y="3587750"/>
          <p14:tracePt t="26753" x="4767263" y="3605213"/>
          <p14:tracePt t="26761" x="4775200" y="3621088"/>
          <p14:tracePt t="26769" x="4783138" y="3636963"/>
          <p14:tracePt t="26776" x="4791075" y="3652838"/>
          <p14:tracePt t="26785" x="4791075" y="3660775"/>
          <p14:tracePt t="26793" x="4799013" y="3676650"/>
          <p14:tracePt t="26801" x="4806950" y="3692525"/>
          <p14:tracePt t="26808" x="4806950" y="3700463"/>
          <p14:tracePt t="26817" x="4814888" y="3716338"/>
          <p14:tracePt t="26825" x="4814888" y="3740150"/>
          <p14:tracePt t="26833" x="4814888" y="3756025"/>
          <p14:tracePt t="26840" x="4814888" y="3771900"/>
          <p14:tracePt t="26848" x="4814888" y="3787775"/>
          <p14:tracePt t="26856" x="4814888" y="3811588"/>
          <p14:tracePt t="26864" x="4814888" y="3827463"/>
          <p14:tracePt t="26873" x="4814888" y="3843338"/>
          <p14:tracePt t="26881" x="4814888" y="3851275"/>
          <p14:tracePt t="26897" x="4814888" y="3883025"/>
          <p14:tracePt t="26905" x="4814888" y="3890963"/>
          <p14:tracePt t="26913" x="4814888" y="3898900"/>
          <p14:tracePt t="26931" x="4814888" y="3906838"/>
          <p14:tracePt t="27049" x="4822825" y="3906838"/>
          <p14:tracePt t="27057" x="4822825" y="3914775"/>
          <p14:tracePt t="27065" x="4822825" y="3922713"/>
          <p14:tracePt t="27080" x="4830763" y="3938588"/>
          <p14:tracePt t="27089" x="4830763" y="3948113"/>
          <p14:tracePt t="27097" x="4838700" y="3956050"/>
          <p14:tracePt t="27105" x="4838700" y="3963988"/>
          <p14:tracePt t="27121" x="4830763" y="3963988"/>
          <p14:tracePt t="27129" x="4822825" y="3963988"/>
          <p14:tracePt t="27137" x="4814888" y="3963988"/>
          <p14:tracePt t="27144" x="4799013" y="3956050"/>
          <p14:tracePt t="27177" x="4799013" y="3948113"/>
          <p14:tracePt t="27185" x="4775200" y="3956050"/>
          <p14:tracePt t="27449" x="4767263" y="3956050"/>
          <p14:tracePt t="27457" x="4767263" y="3948113"/>
          <p14:tracePt t="27473" x="4767263" y="3956050"/>
          <p14:tracePt t="27481" x="4767263" y="3971925"/>
          <p14:tracePt t="27497" x="4783138" y="3971925"/>
          <p14:tracePt t="27513" x="4783138" y="3979863"/>
          <p14:tracePt t="27537" x="4783138" y="3956050"/>
          <p14:tracePt t="27547" x="4791075" y="3930650"/>
          <p14:tracePt t="27553" x="4791075" y="3922713"/>
          <p14:tracePt t="27560" x="4791075" y="3906838"/>
          <p14:tracePt t="27569" x="4791075" y="3898900"/>
          <p14:tracePt t="27777" x="4791075" y="3890963"/>
          <p14:tracePt t="27889" x="4783138" y="3890963"/>
          <p14:tracePt t="27897" x="4783138" y="3883025"/>
          <p14:tracePt t="27904" x="4775200" y="3883025"/>
          <p14:tracePt t="27921" x="4767263" y="3883025"/>
          <p14:tracePt t="27929" x="4759325" y="3875088"/>
          <p14:tracePt t="27937" x="4751388" y="3867150"/>
          <p14:tracePt t="27945" x="4743450" y="3867150"/>
          <p14:tracePt t="27952" x="4735513" y="3859213"/>
          <p14:tracePt t="27969" x="4727575" y="3859213"/>
          <p14:tracePt t="28105" x="4727575" y="3851275"/>
          <p14:tracePt t="28137" x="4719638" y="3843338"/>
          <p14:tracePt t="28144" x="4719638" y="3835400"/>
          <p14:tracePt t="28169" x="4711700" y="3827463"/>
          <p14:tracePt t="28176" x="4711700" y="3819525"/>
          <p14:tracePt t="28185" x="4703763" y="3819525"/>
          <p14:tracePt t="28193" x="4695825" y="3819525"/>
          <p14:tracePt t="28200" x="4679950" y="3811588"/>
          <p14:tracePt t="28208" x="4672013" y="3811588"/>
          <p14:tracePt t="28216" x="4664075" y="3811588"/>
          <p14:tracePt t="31217" x="4664075" y="3827463"/>
          <p14:tracePt t="31224" x="4664075" y="3843338"/>
          <p14:tracePt t="31233" x="4656138" y="3867150"/>
          <p14:tracePt t="31240" x="4656138" y="3898900"/>
          <p14:tracePt t="31248" x="4640263" y="3930650"/>
          <p14:tracePt t="31256" x="4640263" y="3963988"/>
          <p14:tracePt t="31265" x="4632325" y="3995738"/>
          <p14:tracePt t="31273" x="4624388" y="4035425"/>
          <p14:tracePt t="31280" x="4616450" y="4075113"/>
          <p14:tracePt t="31288" x="4600575" y="4114800"/>
          <p14:tracePt t="31297" x="4592638" y="4154488"/>
          <p14:tracePt t="31304" x="4576763" y="4194175"/>
          <p14:tracePt t="31313" x="4567238" y="4233863"/>
          <p14:tracePt t="31320" x="4567238" y="4291013"/>
          <p14:tracePt t="31328" x="4559300" y="4338638"/>
          <p14:tracePt t="31336" x="4559300" y="4394200"/>
          <p14:tracePt t="31345" x="4551363" y="4441825"/>
          <p14:tracePt t="31352" x="4551363" y="4505325"/>
          <p14:tracePt t="31361" x="4543425" y="4552950"/>
          <p14:tracePt t="31369" x="4535488" y="4600575"/>
          <p14:tracePt t="31376" x="4527550" y="4657725"/>
          <p14:tracePt t="31384" x="4527550" y="4689475"/>
          <p14:tracePt t="31393" x="4519613" y="4745038"/>
          <p14:tracePt t="31401" x="4503738" y="4784725"/>
          <p14:tracePt t="31409" x="4487863" y="4824413"/>
          <p14:tracePt t="31417" x="4479925" y="4872038"/>
          <p14:tracePt t="31424" x="4471988" y="4895850"/>
          <p14:tracePt t="31432" x="4456113" y="4919663"/>
          <p14:tracePt t="31441" x="4448175" y="4943475"/>
          <p14:tracePt t="31449" x="4440238" y="4967288"/>
          <p14:tracePt t="31456" x="4432300" y="4984750"/>
          <p14:tracePt t="31465" x="4432300" y="5000625"/>
          <p14:tracePt t="31472" x="4424363" y="5008563"/>
          <p14:tracePt t="31480" x="4416425" y="5008563"/>
          <p14:tracePt t="31489" x="4416425" y="5016500"/>
          <p14:tracePt t="31497" x="4416425" y="5024438"/>
          <p14:tracePt t="31521" x="4408488" y="5032375"/>
          <p14:tracePt t="31528" x="4408488" y="5040313"/>
          <p14:tracePt t="31553" x="4408488" y="5048250"/>
          <p14:tracePt t="32633" x="4408488" y="5056188"/>
          <p14:tracePt t="32657" x="4416425" y="5056188"/>
          <p14:tracePt t="32696" x="4424363" y="5056188"/>
          <p14:tracePt t="32753" x="4432300" y="5056188"/>
          <p14:tracePt t="32769" x="4440238" y="5056188"/>
          <p14:tracePt t="32776" x="4440238" y="5064125"/>
          <p14:tracePt t="32785" x="4448175" y="5064125"/>
          <p14:tracePt t="32801" x="4456113" y="5064125"/>
          <p14:tracePt t="32817" x="4464050" y="5064125"/>
          <p14:tracePt t="32825" x="4471988" y="5072063"/>
          <p14:tracePt t="32832" x="4479925" y="5072063"/>
          <p14:tracePt t="32840" x="4487863" y="5072063"/>
          <p14:tracePt t="32848" x="4495800" y="5072063"/>
          <p14:tracePt t="32856" x="4503738" y="5080000"/>
          <p14:tracePt t="32864" x="4511675" y="5080000"/>
          <p14:tracePt t="32880" x="4519613" y="5080000"/>
          <p14:tracePt t="32896" x="4527550" y="5080000"/>
          <p14:tracePt t="33337" x="4535488" y="5080000"/>
          <p14:tracePt t="33344" x="4543425" y="5080000"/>
          <p14:tracePt t="33361" x="4559300" y="5080000"/>
          <p14:tracePt t="33377" x="4567238" y="5080000"/>
          <p14:tracePt t="33384" x="4592638" y="5080000"/>
          <p14:tracePt t="33392" x="4608513" y="5080000"/>
          <p14:tracePt t="33400" x="4624388" y="5080000"/>
          <p14:tracePt t="33408" x="4656138" y="5080000"/>
          <p14:tracePt t="33416" x="4679950" y="5080000"/>
          <p14:tracePt t="33424" x="4703763" y="5080000"/>
          <p14:tracePt t="33432" x="4727575" y="5072063"/>
          <p14:tracePt t="33440" x="4751388" y="5072063"/>
          <p14:tracePt t="33449" x="4775200" y="5072063"/>
          <p14:tracePt t="33456" x="4799013" y="5072063"/>
          <p14:tracePt t="33464" x="4822825" y="5064125"/>
          <p14:tracePt t="33472" x="4846638" y="5064125"/>
          <p14:tracePt t="33480" x="4862513" y="5056188"/>
          <p14:tracePt t="33488" x="4886325" y="5048250"/>
          <p14:tracePt t="33496" x="4910138" y="5040313"/>
          <p14:tracePt t="33504" x="4926013" y="5040313"/>
          <p14:tracePt t="33513" x="4943475" y="5040313"/>
          <p14:tracePt t="33520" x="4959350" y="5032375"/>
          <p14:tracePt t="33528" x="4975225" y="5032375"/>
          <p14:tracePt t="33536" x="4991100" y="5032375"/>
          <p14:tracePt t="33544" x="5006975" y="5024438"/>
          <p14:tracePt t="33553" x="5014913" y="5024438"/>
          <p14:tracePt t="33560" x="5022850" y="5024438"/>
          <p14:tracePt t="33568" x="5038725" y="5024438"/>
          <p14:tracePt t="33576" x="5046663" y="5024438"/>
          <p14:tracePt t="33584" x="5054600" y="5024438"/>
          <p14:tracePt t="33592" x="5062538" y="5024438"/>
          <p14:tracePt t="33600" x="5078413" y="5024438"/>
          <p14:tracePt t="33608" x="5086350" y="5024438"/>
          <p14:tracePt t="33616" x="5094288" y="5024438"/>
          <p14:tracePt t="33624" x="5110163" y="5024438"/>
          <p14:tracePt t="33632" x="5133975" y="5024438"/>
          <p14:tracePt t="33640" x="5149850" y="5024438"/>
          <p14:tracePt t="33648" x="5173663" y="5032375"/>
          <p14:tracePt t="33656" x="5197475" y="5032375"/>
          <p14:tracePt t="33664" x="5221288" y="5032375"/>
          <p14:tracePt t="33672" x="5253038" y="5032375"/>
          <p14:tracePt t="33680" x="5284788" y="5032375"/>
          <p14:tracePt t="33688" x="5334000" y="5040313"/>
          <p14:tracePt t="33696" x="5365750" y="5048250"/>
          <p14:tracePt t="33704" x="5397500" y="5056188"/>
          <p14:tracePt t="33713" x="5445125" y="5056188"/>
          <p14:tracePt t="33720" x="5484813" y="5064125"/>
          <p14:tracePt t="33728" x="5532438" y="5064125"/>
          <p14:tracePt t="33736" x="5572125" y="5064125"/>
          <p14:tracePt t="33744" x="5611813" y="5072063"/>
          <p14:tracePt t="33752" x="5651500" y="5080000"/>
          <p14:tracePt t="33760" x="5700713" y="5080000"/>
          <p14:tracePt t="33768" x="5748338" y="5080000"/>
          <p14:tracePt t="33776" x="5780088" y="5080000"/>
          <p14:tracePt t="33784" x="5827713" y="5080000"/>
          <p14:tracePt t="33792" x="5859463" y="5080000"/>
          <p14:tracePt t="33800" x="5899150" y="5080000"/>
          <p14:tracePt t="33808" x="5930900" y="5080000"/>
          <p14:tracePt t="33816" x="5978525" y="5080000"/>
          <p14:tracePt t="33824" x="6010275" y="5080000"/>
          <p14:tracePt t="33832" x="6043613" y="5080000"/>
          <p14:tracePt t="33841" x="6075363" y="5080000"/>
          <p14:tracePt t="33848" x="6115050" y="5087938"/>
          <p14:tracePt t="33856" x="6138863" y="5087938"/>
          <p14:tracePt t="33864" x="6162675" y="5087938"/>
          <p14:tracePt t="33873" x="6186488" y="5087938"/>
          <p14:tracePt t="33881" x="6202363" y="5087938"/>
          <p14:tracePt t="33888" x="6210300" y="5087938"/>
          <p14:tracePt t="33897" x="6226175" y="5087938"/>
          <p14:tracePt t="33914" x="6249988" y="5087938"/>
          <p14:tracePt t="33930" x="6265863" y="5087938"/>
          <p14:tracePt t="34777" x="6273800" y="5087938"/>
          <p14:tracePt t="34785" x="6289675" y="5087938"/>
          <p14:tracePt t="34792" x="6297613" y="5087938"/>
          <p14:tracePt t="34801" x="6313488" y="5087938"/>
          <p14:tracePt t="34808" x="6329363" y="5087938"/>
          <p14:tracePt t="34816" x="6353175" y="5087938"/>
          <p14:tracePt t="34825" x="6376988" y="5087938"/>
          <p14:tracePt t="34832" x="6410325" y="5087938"/>
          <p14:tracePt t="34841" x="6442075" y="5087938"/>
          <p14:tracePt t="34848" x="6481763" y="5087938"/>
          <p14:tracePt t="34856" x="6513513" y="5087938"/>
          <p14:tracePt t="34864" x="6545263" y="5095875"/>
          <p14:tracePt t="34873" x="6577013" y="5095875"/>
          <p14:tracePt t="34880" x="6600825" y="5103813"/>
          <p14:tracePt t="34888" x="6624638" y="5103813"/>
          <p14:tracePt t="34896" x="6648450" y="5103813"/>
          <p14:tracePt t="34914" x="6688138" y="5111750"/>
          <p14:tracePt t="34921" x="6696075" y="5111750"/>
          <p14:tracePt t="34928" x="6696075" y="5119688"/>
          <p14:tracePt t="34937" x="6704013" y="5119688"/>
          <p14:tracePt t="35081" x="6711950" y="5119688"/>
          <p14:tracePt t="35120" x="6719888" y="5119688"/>
          <p14:tracePt t="35137" x="6735763" y="5119688"/>
          <p14:tracePt t="35144" x="6759575" y="5119688"/>
          <p14:tracePt t="35153" x="6769100" y="5119688"/>
          <p14:tracePt t="35160" x="6792913" y="5119688"/>
          <p14:tracePt t="35169" x="6816725" y="5119688"/>
          <p14:tracePt t="35176" x="6840538" y="5119688"/>
          <p14:tracePt t="35185" x="6864350" y="5119688"/>
          <p14:tracePt t="35192" x="6888163" y="5119688"/>
          <p14:tracePt t="35200" x="6911975" y="5119688"/>
          <p14:tracePt t="35208" x="6919913" y="5119688"/>
          <p14:tracePt t="35216" x="6935788" y="5119688"/>
          <p14:tracePt t="35225" x="6951663" y="5119688"/>
          <p14:tracePt t="35232" x="6959600" y="5111750"/>
          <p14:tracePt t="35241" x="6967538" y="5103813"/>
          <p14:tracePt t="35449" x="6975475" y="5103813"/>
          <p14:tracePt t="35704" x="6983413" y="5103813"/>
          <p14:tracePt t="35833" x="6983413" y="5111750"/>
          <p14:tracePt t="35848" x="6975475" y="5111750"/>
          <p14:tracePt t="35857" x="6967538" y="5111750"/>
          <p14:tracePt t="35865" x="6959600" y="5111750"/>
          <p14:tracePt t="35872" x="6951663" y="5111750"/>
          <p14:tracePt t="35880" x="6943725" y="5119688"/>
          <p14:tracePt t="35889" x="6935788" y="5119688"/>
          <p14:tracePt t="35896" x="6919913" y="5119688"/>
          <p14:tracePt t="35904" x="6904038" y="5127625"/>
          <p14:tracePt t="35913" x="6880225" y="5135563"/>
          <p14:tracePt t="35921" x="6856413" y="5143500"/>
          <p14:tracePt t="35930" x="6832600" y="5143500"/>
          <p14:tracePt t="35937" x="6800850" y="5151438"/>
          <p14:tracePt t="35944" x="6769100" y="5151438"/>
          <p14:tracePt t="35953" x="6727825" y="5151438"/>
          <p14:tracePt t="35960" x="6688138" y="5151438"/>
          <p14:tracePt t="35969" x="6640513" y="5151438"/>
          <p14:tracePt t="35976" x="6608763" y="5159375"/>
          <p14:tracePt t="35984" x="6569075" y="5159375"/>
          <p14:tracePt t="35993" x="6513513" y="5159375"/>
          <p14:tracePt t="36000" x="6457950" y="5167313"/>
          <p14:tracePt t="36009" x="6392863" y="5167313"/>
          <p14:tracePt t="36016" x="6337300" y="5167313"/>
          <p14:tracePt t="36024" x="6281738" y="5175250"/>
          <p14:tracePt t="36033" x="6218238" y="5175250"/>
          <p14:tracePt t="36041" x="6146800" y="5175250"/>
          <p14:tracePt t="36049" x="6083300" y="5175250"/>
          <p14:tracePt t="36057" x="6026150" y="5175250"/>
          <p14:tracePt t="36064" x="5978525" y="5175250"/>
          <p14:tracePt t="36072" x="5922963" y="5175250"/>
          <p14:tracePt t="36080" x="5867400" y="5175250"/>
          <p14:tracePt t="36088" x="5811838" y="5175250"/>
          <p14:tracePt t="36105" x="5708650" y="5175250"/>
          <p14:tracePt t="36113" x="5676900" y="5175250"/>
          <p14:tracePt t="36120" x="5643563" y="5175250"/>
          <p14:tracePt t="36129" x="5619750" y="5175250"/>
          <p14:tracePt t="36136" x="5603875" y="5175250"/>
          <p14:tracePt t="36144" x="5588000" y="5175250"/>
          <p14:tracePt t="36160" x="5572125" y="5175250"/>
          <p14:tracePt t="36241" x="5564188" y="5175250"/>
          <p14:tracePt t="36257" x="5548313" y="5175250"/>
          <p14:tracePt t="36264" x="5532438" y="5175250"/>
          <p14:tracePt t="36273" x="5516563" y="5167313"/>
          <p14:tracePt t="36280" x="5500688" y="5167313"/>
          <p14:tracePt t="36289" x="5476875" y="5167313"/>
          <p14:tracePt t="36296" x="5468938" y="5167313"/>
          <p14:tracePt t="36305" x="5453063" y="5167313"/>
          <p14:tracePt t="36313" x="5445125" y="5167313"/>
          <p14:tracePt t="36329" x="5437188" y="5159375"/>
          <p14:tracePt t="36385" x="5429250" y="5159375"/>
          <p14:tracePt t="36409" x="5429250" y="5151438"/>
          <p14:tracePt t="36424" x="5421313" y="5143500"/>
          <p14:tracePt t="36441" x="5421313" y="5135563"/>
          <p14:tracePt t="36448" x="5413375" y="5127625"/>
          <p14:tracePt t="36464" x="5413375" y="5119688"/>
          <p14:tracePt t="36480" x="5413375" y="5111750"/>
          <p14:tracePt t="36625" x="5413375" y="5103813"/>
          <p14:tracePt t="36641" x="5421313" y="5095875"/>
          <p14:tracePt t="36648" x="5429250" y="5095875"/>
          <p14:tracePt t="36656" x="5437188" y="5095875"/>
          <p14:tracePt t="36673" x="5437188" y="5087938"/>
          <p14:tracePt t="36680" x="5445125" y="5087938"/>
          <p14:tracePt t="36745" x="5453063" y="5087938"/>
          <p14:tracePt t="36777" x="5461000" y="5087938"/>
          <p14:tracePt t="36801" x="5468938" y="5087938"/>
          <p14:tracePt t="36809" x="5468938" y="5080000"/>
          <p14:tracePt t="36824" x="5468938" y="5072063"/>
          <p14:tracePt t="36832" x="5476875" y="5072063"/>
          <p14:tracePt t="36848" x="5484813" y="5072063"/>
          <p14:tracePt t="36856" x="5492750" y="5072063"/>
          <p14:tracePt t="36864" x="5508625" y="5064125"/>
          <p14:tracePt t="36872" x="5524500" y="5064125"/>
          <p14:tracePt t="36880" x="5532438" y="5064125"/>
          <p14:tracePt t="36897" x="5556250" y="5064125"/>
          <p14:tracePt t="36904" x="5556250" y="5056188"/>
          <p14:tracePt t="36913" x="5564188" y="5056188"/>
          <p14:tracePt t="36921" x="5572125" y="5056188"/>
          <p14:tracePt t="36937" x="5580063" y="5056188"/>
          <p14:tracePt t="36961" x="5588000" y="5056188"/>
          <p14:tracePt t="36985" x="5595938" y="5056188"/>
          <p14:tracePt t="37001" x="5603875" y="5056188"/>
          <p14:tracePt t="37177" x="5603875" y="5064125"/>
          <p14:tracePt t="37184" x="5595938" y="5064125"/>
          <p14:tracePt t="37209" x="5595938" y="5072063"/>
          <p14:tracePt t="37305" x="5580063" y="5072063"/>
          <p14:tracePt t="37313" x="5564188" y="5087938"/>
          <p14:tracePt t="37321" x="5556250" y="5095875"/>
          <p14:tracePt t="37329" x="5548313" y="5095875"/>
          <p14:tracePt t="37337" x="5532438" y="5095875"/>
          <p14:tracePt t="37345" x="5532438" y="5103813"/>
          <p14:tracePt t="37353" x="5516563" y="5103813"/>
          <p14:tracePt t="37360" x="5508625" y="5103813"/>
          <p14:tracePt t="37369" x="5500688" y="5103813"/>
          <p14:tracePt t="37376" x="5492750" y="5111750"/>
          <p14:tracePt t="37384" x="5484813" y="5111750"/>
          <p14:tracePt t="37393" x="5476875" y="5111750"/>
          <p14:tracePt t="37401" x="5461000" y="5111750"/>
          <p14:tracePt t="37408" x="5461000" y="5119688"/>
          <p14:tracePt t="37416" x="5453063" y="5119688"/>
          <p14:tracePt t="37424" x="5445125" y="5119688"/>
          <p14:tracePt t="37441" x="5437188" y="5119688"/>
          <p14:tracePt t="37448" x="5429250" y="5119688"/>
          <p14:tracePt t="37577" x="5421313" y="5119688"/>
          <p14:tracePt t="37977" x="5429250" y="5119688"/>
          <p14:tracePt t="62049" x="5421313" y="5119688"/>
          <p14:tracePt t="62056" x="5389563" y="5135563"/>
          <p14:tracePt t="62064" x="5349875" y="5143500"/>
          <p14:tracePt t="62073" x="5318125" y="5159375"/>
          <p14:tracePt t="62081" x="5284788" y="5175250"/>
          <p14:tracePt t="62088" x="5260975" y="5183188"/>
          <p14:tracePt t="62097" x="5245100" y="5183188"/>
          <p14:tracePt t="62104" x="5237163" y="5191125"/>
          <p14:tracePt t="62112" x="5237163" y="5199063"/>
          <p14:tracePt t="62297" x="5205413" y="5191125"/>
          <p14:tracePt t="62304" x="5173663" y="5175250"/>
          <p14:tracePt t="62312" x="5141913" y="5167313"/>
          <p14:tracePt t="62320" x="5118100" y="5151438"/>
          <p14:tracePt t="62329" x="5102225" y="5135563"/>
          <p14:tracePt t="62336" x="5086350" y="5119688"/>
          <p14:tracePt t="62345" x="5070475" y="5119688"/>
          <p14:tracePt t="62352" x="5038725" y="5119688"/>
          <p14:tracePt t="62360" x="5006975" y="5127625"/>
          <p14:tracePt t="62368" x="4951413" y="5143500"/>
          <p14:tracePt t="62376" x="4894263" y="5159375"/>
          <p14:tracePt t="62384" x="4830763" y="5183188"/>
          <p14:tracePt t="62392" x="4791075" y="5207000"/>
          <p14:tracePt t="62400" x="4767263" y="5214938"/>
          <p14:tracePt t="62416" x="4767263" y="5207000"/>
          <p14:tracePt t="62432" x="4767263" y="5214938"/>
          <p14:tracePt t="62440" x="4791075" y="5214938"/>
          <p14:tracePt t="62448" x="4806950" y="5214938"/>
          <p14:tracePt t="62737" x="4799013" y="5214938"/>
          <p14:tracePt t="62745" x="4791075" y="5238750"/>
          <p14:tracePt t="62752" x="4759325" y="5238750"/>
          <p14:tracePt t="62760" x="4751388" y="5238750"/>
          <p14:tracePt t="62768" x="4735513" y="5254625"/>
          <p14:tracePt t="62776" x="4727575" y="5278438"/>
          <p14:tracePt t="62784" x="4727575" y="5302250"/>
          <p14:tracePt t="62792" x="4727575" y="5310188"/>
          <p14:tracePt t="62800" x="4727575" y="5319713"/>
          <p14:tracePt t="62824" x="4711700" y="5327650"/>
          <p14:tracePt t="62832" x="4703763" y="5327650"/>
          <p14:tracePt t="62840" x="4695825" y="5327650"/>
          <p14:tracePt t="62848" x="4679950" y="5327650"/>
          <p14:tracePt t="62856" x="4664075" y="5327650"/>
          <p14:tracePt t="62864" x="4640263" y="5335588"/>
          <p14:tracePt t="62872" x="4624388" y="5343525"/>
          <p14:tracePt t="62880" x="4600575" y="5351463"/>
          <p14:tracePt t="62896" x="4559300" y="5359400"/>
          <p14:tracePt t="62904" x="4535488" y="5375275"/>
          <p14:tracePt t="62920" x="4527550" y="5383213"/>
          <p14:tracePt t="62928" x="4511675" y="5383213"/>
          <p14:tracePt t="62936" x="4503738" y="5391150"/>
          <p14:tracePt t="62945" x="4495800" y="5399088"/>
          <p14:tracePt t="62952" x="4487863" y="5399088"/>
          <p14:tracePt t="62960" x="4479925" y="5399088"/>
          <p14:tracePt t="62968" x="4479925" y="5407025"/>
          <p14:tracePt t="62976" x="4471988" y="5414963"/>
          <p14:tracePt t="62992" x="4464050" y="5414963"/>
          <p14:tracePt t="63008" x="4456113" y="5414963"/>
          <p14:tracePt t="63016" x="4448175" y="5422900"/>
          <p14:tracePt t="63024" x="4440238" y="5422900"/>
          <p14:tracePt t="63032" x="4424363" y="5422900"/>
          <p14:tracePt t="63040" x="4416425" y="5430838"/>
          <p14:tracePt t="63048" x="4392613" y="5438775"/>
          <p14:tracePt t="63056" x="4368800" y="5446713"/>
          <p14:tracePt t="63064" x="4344988" y="5454650"/>
          <p14:tracePt t="63072" x="4321175" y="5462588"/>
          <p14:tracePt t="63080" x="4289425" y="5462588"/>
          <p14:tracePt t="63088" x="4257675" y="5470525"/>
          <p14:tracePt t="63096" x="4210050" y="5470525"/>
          <p14:tracePt t="63104" x="4176713" y="5478463"/>
          <p14:tracePt t="63112" x="4129088" y="5478463"/>
          <p14:tracePt t="63120" x="4089400" y="5486400"/>
          <p14:tracePt t="63128" x="4033838" y="5486400"/>
          <p14:tracePt t="63136" x="4002088" y="5486400"/>
          <p14:tracePt t="63145" x="3954463" y="5494338"/>
          <p14:tracePt t="63152" x="3914775" y="5494338"/>
          <p14:tracePt t="63161" x="3867150" y="5494338"/>
          <p14:tracePt t="63169" x="3833813" y="5494338"/>
          <p14:tracePt t="63177" x="3794125" y="5494338"/>
          <p14:tracePt t="63184" x="3762375" y="5494338"/>
          <p14:tracePt t="63192" x="3730625" y="5494338"/>
          <p14:tracePt t="63200" x="3706813" y="5494338"/>
          <p14:tracePt t="63208" x="3683000" y="5494338"/>
          <p14:tracePt t="63216" x="3659188" y="5494338"/>
          <p14:tracePt t="63224" x="3643313" y="5494338"/>
          <p14:tracePt t="63232" x="3627438" y="5494338"/>
          <p14:tracePt t="63240" x="3619500" y="5494338"/>
          <p14:tracePt t="63296" x="3611563" y="5486400"/>
          <p14:tracePt t="63496" x="3603625" y="5486400"/>
          <p14:tracePt t="63512" x="3595688" y="5486400"/>
          <p14:tracePt t="63528" x="3595688" y="5494338"/>
          <p14:tracePt t="63536" x="3587750" y="5494338"/>
          <p14:tracePt t="63545" x="3579813" y="5494338"/>
          <p14:tracePt t="63592" x="3579813" y="5502275"/>
          <p14:tracePt t="63617" x="3595688" y="5510213"/>
          <p14:tracePt t="63624" x="3603625" y="5510213"/>
          <p14:tracePt t="63632" x="3611563" y="5518150"/>
          <p14:tracePt t="63640" x="3627438" y="5518150"/>
          <p14:tracePt t="63648" x="3651250" y="5518150"/>
          <p14:tracePt t="63656" x="3675063" y="5526088"/>
          <p14:tracePt t="63664" x="3690938" y="5526088"/>
          <p14:tracePt t="63672" x="3714750" y="5526088"/>
          <p14:tracePt t="63680" x="3738563" y="5526088"/>
          <p14:tracePt t="63688" x="3762375" y="5526088"/>
          <p14:tracePt t="63696" x="3786188" y="5526088"/>
          <p14:tracePt t="63705" x="3810000" y="5526088"/>
          <p14:tracePt t="63712" x="3833813" y="5526088"/>
          <p14:tracePt t="63721" x="3867150" y="5526088"/>
          <p14:tracePt t="63728" x="3890963" y="5534025"/>
          <p14:tracePt t="63736" x="3914775" y="5534025"/>
          <p14:tracePt t="63745" x="3938588" y="5541963"/>
          <p14:tracePt t="63752" x="3962400" y="5541963"/>
          <p14:tracePt t="63760" x="3994150" y="5549900"/>
          <p14:tracePt t="63768" x="4010025" y="5549900"/>
          <p14:tracePt t="63776" x="4033838" y="5549900"/>
          <p14:tracePt t="63784" x="4057650" y="5557838"/>
          <p14:tracePt t="63792" x="4081463" y="5557838"/>
          <p14:tracePt t="63801" x="4105275" y="5565775"/>
          <p14:tracePt t="63808" x="4121150" y="5573713"/>
          <p14:tracePt t="63816" x="4144963" y="5573713"/>
          <p14:tracePt t="63824" x="4160838" y="5573713"/>
          <p14:tracePt t="63832" x="4168775" y="5581650"/>
          <p14:tracePt t="63840" x="4176713" y="5581650"/>
          <p14:tracePt t="63848" x="4184650" y="5589588"/>
          <p14:tracePt t="63864" x="4192588" y="5589588"/>
          <p14:tracePt t="63944" x="4200525" y="5597525"/>
          <p14:tracePt t="64297" x="4210050" y="5597525"/>
          <p14:tracePt t="64305" x="4217988" y="5597525"/>
          <p14:tracePt t="64328" x="4225925" y="5589588"/>
          <p14:tracePt t="66761" x="4233863" y="5589588"/>
          <p14:tracePt t="66768" x="4241800" y="5589588"/>
          <p14:tracePt t="66776" x="4249738" y="5589588"/>
          <p14:tracePt t="66784" x="4257675" y="5589588"/>
          <p14:tracePt t="66801" x="4265613" y="5581650"/>
          <p14:tracePt t="66808" x="4273550" y="5581650"/>
          <p14:tracePt t="66832" x="4281488" y="5581650"/>
          <p14:tracePt t="66864" x="4289425" y="5581650"/>
          <p14:tracePt t="66912" x="4297363" y="5581650"/>
          <p14:tracePt t="66920" x="4297363" y="5573713"/>
          <p14:tracePt t="66928" x="4305300" y="5573713"/>
          <p14:tracePt t="66936" x="4313238" y="5573713"/>
          <p14:tracePt t="66952" x="4321175" y="5573713"/>
          <p14:tracePt t="66960" x="4329113" y="5565775"/>
          <p14:tracePt t="66968" x="4337050" y="5565775"/>
          <p14:tracePt t="66984" x="4344988" y="5565775"/>
          <p14:tracePt t="66993" x="4352925" y="5557838"/>
          <p14:tracePt t="67009" x="4360863" y="5557838"/>
          <p14:tracePt t="67024" x="4360863" y="5549900"/>
          <p14:tracePt t="67032" x="4368800" y="5549900"/>
          <p14:tracePt t="67112" x="4376738" y="5549900"/>
          <p14:tracePt t="67120" x="4384675" y="5549900"/>
          <p14:tracePt t="67144" x="4392613" y="5549900"/>
          <p14:tracePt t="67169" x="4400550" y="5549900"/>
          <p14:tracePt t="67176" x="4408488" y="5549900"/>
          <p14:tracePt t="67184" x="4416425" y="5549900"/>
          <p14:tracePt t="67192" x="4424363" y="5549900"/>
          <p14:tracePt t="67208" x="4432300" y="5549900"/>
          <p14:tracePt t="67224" x="4440238" y="5549900"/>
          <p14:tracePt t="67232" x="4448175" y="5549900"/>
          <p14:tracePt t="67248" x="4456113" y="5549900"/>
          <p14:tracePt t="67424" x="4464050" y="5549900"/>
          <p14:tracePt t="67440" x="4471988" y="5549900"/>
          <p14:tracePt t="67448" x="4479925" y="5549900"/>
          <p14:tracePt t="67456" x="4487863" y="5549900"/>
          <p14:tracePt t="67464" x="4503738" y="5549900"/>
          <p14:tracePt t="67472" x="4511675" y="5549900"/>
          <p14:tracePt t="67480" x="4527550" y="5549900"/>
          <p14:tracePt t="67488" x="4551363" y="5557838"/>
          <p14:tracePt t="67496" x="4567238" y="5565775"/>
          <p14:tracePt t="67504" x="4576763" y="5565775"/>
          <p14:tracePt t="67512" x="4584700" y="5565775"/>
          <p14:tracePt t="67520" x="4600575" y="5565775"/>
          <p14:tracePt t="67528" x="4608513" y="5565775"/>
          <p14:tracePt t="67536" x="4616450" y="5565775"/>
          <p14:tracePt t="67552" x="4616450" y="5573713"/>
          <p14:tracePt t="67560" x="4624388" y="5573713"/>
          <p14:tracePt t="71608" x="4624388" y="5589588"/>
          <p14:tracePt t="71616" x="4640263" y="5613400"/>
          <p14:tracePt t="71625" x="4648200" y="5629275"/>
          <p14:tracePt t="71633" x="4656138" y="5645150"/>
          <p14:tracePt t="71715" x="4672013" y="5686425"/>
          <p14:tracePt t="72321" x="4679950" y="5686425"/>
          <p14:tracePt t="72328" x="4687888" y="5686425"/>
          <p14:tracePt t="72337" x="4695825" y="5686425"/>
          <p14:tracePt t="72345" x="4711700" y="5686425"/>
          <p14:tracePt t="72352" x="4727575" y="5686425"/>
          <p14:tracePt t="72361" x="4743450" y="5694363"/>
          <p14:tracePt t="72368" x="4767263" y="5694363"/>
          <p14:tracePt t="72376" x="4799013" y="5694363"/>
          <p14:tracePt t="72384" x="4830763" y="5702300"/>
          <p14:tracePt t="72393" x="4862513" y="5702300"/>
          <p14:tracePt t="72400" x="4902200" y="5702300"/>
          <p14:tracePt t="72409" x="4943475" y="5702300"/>
          <p14:tracePt t="72416" x="4975225" y="5702300"/>
          <p14:tracePt t="72424" x="5022850" y="5702300"/>
          <p14:tracePt t="72432" x="5070475" y="5710238"/>
          <p14:tracePt t="72440" x="5126038" y="5710238"/>
          <p14:tracePt t="72448" x="5173663" y="5710238"/>
          <p14:tracePt t="72456" x="5221288" y="5718175"/>
          <p14:tracePt t="72465" x="5276850" y="5718175"/>
          <p14:tracePt t="72472" x="5334000" y="5726113"/>
          <p14:tracePt t="72481" x="5389563" y="5726113"/>
          <p14:tracePt t="72489" x="5429250" y="5734050"/>
          <p14:tracePt t="72497" x="5484813" y="5741988"/>
          <p14:tracePt t="72505" x="5532438" y="5749925"/>
          <p14:tracePt t="72513" x="5572125" y="5749925"/>
          <p14:tracePt t="72520" x="5619750" y="5765800"/>
          <p14:tracePt t="72528" x="5667375" y="5773738"/>
          <p14:tracePt t="72537" x="5700713" y="5773738"/>
          <p14:tracePt t="72546" x="5748338" y="5789613"/>
          <p14:tracePt t="72553" x="5780088" y="5797550"/>
          <p14:tracePt t="72561" x="5811838" y="5797550"/>
          <p14:tracePt t="72569" x="5851525" y="5805488"/>
          <p14:tracePt t="72577" x="5891213" y="5813425"/>
          <p14:tracePt t="72586" x="5946775" y="5821363"/>
          <p14:tracePt t="72593" x="5978525" y="5821363"/>
          <p14:tracePt t="72601" x="6026150" y="5829300"/>
          <p14:tracePt t="72609" x="6083300" y="5829300"/>
          <p14:tracePt t="72618" x="6122988" y="5829300"/>
          <p14:tracePt t="72625" x="6178550" y="5837238"/>
          <p14:tracePt t="72632" x="6218238" y="5837238"/>
          <p14:tracePt t="72640" x="6265863" y="5837238"/>
          <p14:tracePt t="72649" x="6297613" y="5837238"/>
          <p14:tracePt t="72657" x="6337300" y="5837238"/>
          <p14:tracePt t="72665" x="6384925" y="5837238"/>
          <p14:tracePt t="72672" x="6410325" y="5829300"/>
          <p14:tracePt t="72681" x="6442075" y="5829300"/>
          <p14:tracePt t="72688" x="6481763" y="5821363"/>
          <p14:tracePt t="72696" x="6497638" y="5813425"/>
          <p14:tracePt t="72704" x="6521450" y="5797550"/>
          <p14:tracePt t="72712" x="6537325" y="5797550"/>
          <p14:tracePt t="72720" x="6553200" y="5781675"/>
          <p14:tracePt t="72728" x="6569075" y="5773738"/>
          <p14:tracePt t="72736" x="6584950" y="5765800"/>
          <p14:tracePt t="72745" x="6592888" y="5757863"/>
          <p14:tracePt t="72752" x="6600825" y="5749925"/>
          <p14:tracePt t="72760" x="6608763" y="5741988"/>
          <p14:tracePt t="72768" x="6616700" y="5741988"/>
          <p14:tracePt t="72776" x="6624638" y="5726113"/>
          <p14:tracePt t="72784" x="6632575" y="5726113"/>
          <p14:tracePt t="72792" x="6632575" y="5718175"/>
          <p14:tracePt t="72800" x="6640513" y="5718175"/>
          <p14:tracePt t="72816" x="6648450" y="5718175"/>
          <p14:tracePt t="72824" x="6648450" y="5710238"/>
          <p14:tracePt t="72840" x="6656388" y="5702300"/>
          <p14:tracePt t="72856" x="6664325" y="5694363"/>
          <p14:tracePt t="72872" x="6672263" y="5694363"/>
          <p14:tracePt t="72880" x="6680200" y="5694363"/>
          <p14:tracePt t="72888" x="6680200" y="5686425"/>
          <p14:tracePt t="72896" x="6688138" y="5686425"/>
          <p14:tracePt t="72912" x="6704013" y="5670550"/>
          <p14:tracePt t="72928" x="6711950" y="5670550"/>
          <p14:tracePt t="72936" x="6719888" y="5670550"/>
          <p14:tracePt t="72945" x="6727825" y="5662613"/>
          <p14:tracePt t="72952" x="6735763" y="5662613"/>
          <p14:tracePt t="72960" x="6751638" y="5653088"/>
          <p14:tracePt t="72968" x="6759575" y="5653088"/>
          <p14:tracePt t="72976" x="6777038" y="5645150"/>
          <p14:tracePt t="72984" x="6784975" y="5637213"/>
          <p14:tracePt t="72992" x="6808788" y="5629275"/>
          <p14:tracePt t="73000" x="6824663" y="5629275"/>
          <p14:tracePt t="73008" x="6848475" y="5629275"/>
          <p14:tracePt t="73016" x="6872288" y="5621338"/>
          <p14:tracePt t="73024" x="6896100" y="5621338"/>
          <p14:tracePt t="73032" x="6911975" y="5613400"/>
          <p14:tracePt t="73040" x="6943725" y="5613400"/>
          <p14:tracePt t="73048" x="6975475" y="5613400"/>
          <p14:tracePt t="73056" x="6999288" y="5613400"/>
          <p14:tracePt t="73064" x="7023100" y="5613400"/>
          <p14:tracePt t="73072" x="7046913" y="5613400"/>
          <p14:tracePt t="73080" x="7070725" y="5613400"/>
          <p14:tracePt t="73088" x="7086600" y="5613400"/>
          <p14:tracePt t="73096" x="7102475" y="5613400"/>
          <p14:tracePt t="73104" x="7118350" y="5613400"/>
          <p14:tracePt t="73120" x="7126288" y="5613400"/>
          <p14:tracePt t="73385" x="7126288" y="5621338"/>
          <p14:tracePt t="73392" x="7126288" y="5629275"/>
          <p14:tracePt t="73408" x="7126288" y="5637213"/>
          <p14:tracePt t="73760" x="7126288" y="5645150"/>
          <p14:tracePt t="73792" x="7126288" y="5653088"/>
          <p14:tracePt t="73801" x="7126288" y="5662613"/>
          <p14:tracePt t="73808" x="7118350" y="5662613"/>
          <p14:tracePt t="73832" x="7118350" y="5670550"/>
          <p14:tracePt t="73856" x="7110413" y="5670550"/>
          <p14:tracePt t="74032" x="7118350" y="5670550"/>
          <p14:tracePt t="74048" x="7126288" y="5670550"/>
          <p14:tracePt t="74056" x="7135813" y="5670550"/>
          <p14:tracePt t="74064" x="7143750" y="5670550"/>
          <p14:tracePt t="74080" x="7151688" y="5670550"/>
          <p14:tracePt t="74096" x="7159625" y="5670550"/>
          <p14:tracePt t="74112" x="7159625" y="5662613"/>
          <p14:tracePt t="74320" x="7159625" y="5670550"/>
          <p14:tracePt t="74328" x="7151688" y="5670550"/>
          <p14:tracePt t="74336" x="7151688" y="5686425"/>
          <p14:tracePt t="74344" x="7135813" y="5686425"/>
          <p14:tracePt t="74352" x="7126288" y="5702300"/>
          <p14:tracePt t="74360" x="7110413" y="5710238"/>
          <p14:tracePt t="74368" x="7110413" y="5718175"/>
          <p14:tracePt t="74376" x="7094538" y="5734050"/>
          <p14:tracePt t="74384" x="7086600" y="5741988"/>
          <p14:tracePt t="74392" x="7070725" y="5741988"/>
          <p14:tracePt t="74400" x="7070725" y="5757863"/>
          <p14:tracePt t="74408" x="7062788" y="5757863"/>
          <p14:tracePt t="74432" x="7046913" y="5757863"/>
          <p14:tracePt t="76649" x="7046913" y="5765800"/>
          <p14:tracePt t="76656" x="7046913" y="5781675"/>
          <p14:tracePt t="76664" x="7046913" y="5789613"/>
          <p14:tracePt t="76768" x="7038975" y="5789613"/>
          <p14:tracePt t="76776" x="7031038" y="5765800"/>
          <p14:tracePt t="76784" x="7031038" y="5749925"/>
          <p14:tracePt t="76792" x="7023100" y="5741988"/>
          <p14:tracePt t="76800" x="7015163" y="5734050"/>
          <p14:tracePt t="76832" x="7015163" y="5726113"/>
          <p14:tracePt t="76936" x="7015163" y="5734050"/>
          <p14:tracePt t="76944" x="7015163" y="5741988"/>
          <p14:tracePt t="77081" x="7015163" y="5734050"/>
          <p14:tracePt t="77088" x="7015163" y="5726113"/>
          <p14:tracePt t="77096" x="7015163" y="5718175"/>
          <p14:tracePt t="77104" x="7015163" y="5702300"/>
          <p14:tracePt t="77841" x="6991350" y="5702300"/>
          <p14:tracePt t="77848" x="6975475" y="5702300"/>
          <p14:tracePt t="77856" x="6951663" y="5694363"/>
          <p14:tracePt t="77864" x="6935788" y="5678488"/>
          <p14:tracePt t="77872" x="6927850" y="5678488"/>
          <p14:tracePt t="77880" x="6911975" y="5678488"/>
          <p14:tracePt t="77888" x="6888163" y="5670550"/>
          <p14:tracePt t="77896" x="6888163" y="5662613"/>
          <p14:tracePt t="77904" x="6880225" y="5653088"/>
          <p14:tracePt t="77912" x="6856413" y="5645150"/>
          <p14:tracePt t="77920" x="6848475" y="5645150"/>
          <p14:tracePt t="77928" x="6840538" y="5637213"/>
          <p14:tracePt t="77936" x="6832600" y="5637213"/>
          <p14:tracePt t="77945" x="6832600" y="5629275"/>
          <p14:tracePt t="77952" x="6816725" y="5629275"/>
          <p14:tracePt t="77968" x="6800850" y="5629275"/>
          <p14:tracePt t="77976" x="6792913" y="5629275"/>
          <p14:tracePt t="77984" x="6769100" y="5621338"/>
          <p14:tracePt t="77992" x="6751638" y="5621338"/>
          <p14:tracePt t="78000" x="6735763" y="5621338"/>
          <p14:tracePt t="78008" x="6727825" y="5621338"/>
          <p14:tracePt t="78016" x="6711950" y="5621338"/>
          <p14:tracePt t="78024" x="6696075" y="5621338"/>
          <p14:tracePt t="78032" x="6680200" y="5621338"/>
          <p14:tracePt t="78040" x="6664325" y="5621338"/>
          <p14:tracePt t="78048" x="6656388" y="5621338"/>
          <p14:tracePt t="78056" x="6640513" y="5621338"/>
          <p14:tracePt t="78064" x="6632575" y="5621338"/>
          <p14:tracePt t="78072" x="6624638" y="5621338"/>
          <p14:tracePt t="78080" x="6608763" y="5629275"/>
          <p14:tracePt t="78088" x="6600825" y="5629275"/>
          <p14:tracePt t="78096" x="6600825" y="5637213"/>
          <p14:tracePt t="78104" x="6577013" y="5637213"/>
          <p14:tracePt t="78112" x="6569075" y="5637213"/>
          <p14:tracePt t="78120" x="6553200" y="5637213"/>
          <p14:tracePt t="78128" x="6529388" y="5637213"/>
          <p14:tracePt t="78136" x="6505575" y="5637213"/>
          <p14:tracePt t="78145" x="6481763" y="5637213"/>
          <p14:tracePt t="78152" x="6465888" y="5637213"/>
          <p14:tracePt t="78160" x="6450013" y="5637213"/>
          <p14:tracePt t="78168" x="6426200" y="5629275"/>
          <p14:tracePt t="78176" x="6402388" y="5621338"/>
          <p14:tracePt t="78184" x="6376988" y="5621338"/>
          <p14:tracePt t="78192" x="6361113" y="5621338"/>
          <p14:tracePt t="78200" x="6337300" y="5613400"/>
          <p14:tracePt t="78208" x="6313488" y="5613400"/>
          <p14:tracePt t="78216" x="6297613" y="5613400"/>
          <p14:tracePt t="78224" x="6281738" y="5613400"/>
          <p14:tracePt t="78232" x="6265863" y="5605463"/>
          <p14:tracePt t="78240" x="6257925" y="5605463"/>
          <p14:tracePt t="78248" x="6249988" y="5605463"/>
          <p14:tracePt t="78264" x="6242050" y="5605463"/>
          <p14:tracePt t="78272" x="6234113" y="5605463"/>
          <p14:tracePt t="78432" x="6226175" y="5597525"/>
          <p14:tracePt t="78440" x="6218238" y="5597525"/>
          <p14:tracePt t="78457" x="6210300" y="5597525"/>
          <p14:tracePt t="78464" x="6202363" y="5597525"/>
          <p14:tracePt t="78489" x="6194425" y="5597525"/>
          <p14:tracePt t="78496" x="6186488" y="5597525"/>
          <p14:tracePt t="78512" x="6178550" y="5597525"/>
          <p14:tracePt t="78521" x="6178550" y="5605463"/>
          <p14:tracePt t="78528" x="6170613" y="5605463"/>
          <p14:tracePt t="78544" x="6170613" y="5613400"/>
          <p14:tracePt t="78584" x="6162675" y="5613400"/>
          <p14:tracePt t="78984" x="6146800" y="5613400"/>
          <p14:tracePt t="78992" x="6138863" y="5613400"/>
          <p14:tracePt t="79000" x="6130925" y="5605463"/>
          <p14:tracePt t="79008" x="6122988" y="5605463"/>
          <p14:tracePt t="79016" x="6107113" y="5605463"/>
          <p14:tracePt t="79024" x="6091238" y="5605463"/>
          <p14:tracePt t="79032" x="6067425" y="5605463"/>
          <p14:tracePt t="79040" x="6043613" y="5597525"/>
          <p14:tracePt t="79048" x="5994400" y="5597525"/>
          <p14:tracePt t="79056" x="5962650" y="5597525"/>
          <p14:tracePt t="79064" x="5930900" y="5581650"/>
          <p14:tracePt t="79072" x="5883275" y="5581650"/>
          <p14:tracePt t="79080" x="5835650" y="5565775"/>
          <p14:tracePt t="79088" x="5788025" y="5565775"/>
          <p14:tracePt t="79096" x="5732463" y="5557838"/>
          <p14:tracePt t="79104" x="5676900" y="5549900"/>
          <p14:tracePt t="79112" x="5611813" y="5541963"/>
          <p14:tracePt t="79120" x="5556250" y="5534025"/>
          <p14:tracePt t="79128" x="5500688" y="5526088"/>
          <p14:tracePt t="79136" x="5445125" y="5526088"/>
          <p14:tracePt t="79145" x="5389563" y="5518150"/>
          <p14:tracePt t="79152" x="5349875" y="5518150"/>
          <p14:tracePt t="79161" x="5300663" y="5518150"/>
          <p14:tracePt t="79168" x="5268913" y="5518150"/>
          <p14:tracePt t="79176" x="5245100" y="5518150"/>
          <p14:tracePt t="79184" x="5221288" y="5518150"/>
          <p14:tracePt t="79192" x="5205413" y="5518150"/>
          <p14:tracePt t="79200" x="5189538" y="5518150"/>
          <p14:tracePt t="79216" x="5181600" y="5518150"/>
          <p14:tracePt t="79296" x="5173663" y="5518150"/>
          <p14:tracePt t="79377" x="5165725" y="5518150"/>
          <p14:tracePt t="79409" x="5157788" y="5526088"/>
          <p14:tracePt t="79416" x="5149850" y="5526088"/>
          <p14:tracePt t="79441" x="5141913" y="5526088"/>
          <p14:tracePt t="79464" x="5133975" y="5526088"/>
          <p14:tracePt t="79480" x="5126038" y="5534025"/>
          <p14:tracePt t="79488" x="5118100" y="5534025"/>
          <p14:tracePt t="79504" x="5110163" y="5534025"/>
          <p14:tracePt t="79520" x="5102225" y="5534025"/>
          <p14:tracePt t="79528" x="5094288" y="5541963"/>
          <p14:tracePt t="79536" x="5086350" y="5549900"/>
          <p14:tracePt t="79544" x="5078413" y="5549900"/>
          <p14:tracePt t="79552" x="5070475" y="5549900"/>
          <p14:tracePt t="79561" x="5062538" y="5549900"/>
          <p14:tracePt t="79568" x="5046663" y="5549900"/>
          <p14:tracePt t="79576" x="5038725" y="5549900"/>
          <p14:tracePt t="79584" x="5022850" y="5549900"/>
          <p14:tracePt t="79592" x="5006975" y="5549900"/>
          <p14:tracePt t="79600" x="4983163" y="5549900"/>
          <p14:tracePt t="79608" x="4959350" y="5549900"/>
          <p14:tracePt t="79616" x="4943475" y="5549900"/>
          <p14:tracePt t="79624" x="4933950" y="5549900"/>
          <p14:tracePt t="79632" x="4918075" y="5549900"/>
          <p14:tracePt t="79640" x="4910138" y="5549900"/>
          <p14:tracePt t="79648" x="4902200" y="5549900"/>
          <p14:tracePt t="79664" x="4894263" y="5549900"/>
          <p14:tracePt t="79880" x="4902200" y="5549900"/>
          <p14:tracePt t="79928" x="4910138" y="5549900"/>
          <p14:tracePt t="79960" x="4918075" y="5549900"/>
          <p14:tracePt t="79968" x="4926013" y="5549900"/>
          <p14:tracePt t="79984" x="4933950" y="5549900"/>
          <p14:tracePt t="79992" x="4951413" y="5549900"/>
          <p14:tracePt t="80000" x="4959350" y="5549900"/>
          <p14:tracePt t="80008" x="4967288" y="5549900"/>
          <p14:tracePt t="80016" x="4975225" y="5549900"/>
          <p14:tracePt t="80024" x="4991100" y="5549900"/>
          <p14:tracePt t="80040" x="4999038" y="5549900"/>
          <p14:tracePt t="80048" x="5006975" y="5549900"/>
          <p14:tracePt t="80056" x="5014913" y="5549900"/>
          <p14:tracePt t="80080" x="5022850" y="5549900"/>
          <p14:tracePt t="81128" x="5030788" y="5549900"/>
          <p14:tracePt t="81136" x="5038725" y="5549900"/>
          <p14:tracePt t="81144" x="5062538" y="5557838"/>
          <p14:tracePt t="81152" x="5078413" y="5565775"/>
          <p14:tracePt t="81161" x="5102225" y="5565775"/>
          <p14:tracePt t="81168" x="5118100" y="5565775"/>
          <p14:tracePt t="81176" x="5149850" y="5573713"/>
          <p14:tracePt t="81184" x="5181600" y="5573713"/>
          <p14:tracePt t="81192" x="5237163" y="5573713"/>
          <p14:tracePt t="81200" x="5276850" y="5573713"/>
          <p14:tracePt t="81208" x="5341938" y="5573713"/>
          <p14:tracePt t="81216" x="5405438" y="5573713"/>
          <p14:tracePt t="81224" x="5461000" y="5573713"/>
          <p14:tracePt t="81232" x="5524500" y="5565775"/>
          <p14:tracePt t="81240" x="5580063" y="5565775"/>
          <p14:tracePt t="81248" x="5643563" y="5565775"/>
          <p14:tracePt t="81256" x="5708650" y="5557838"/>
          <p14:tracePt t="81264" x="5764213" y="5557838"/>
          <p14:tracePt t="81272" x="5803900" y="5557838"/>
          <p14:tracePt t="81280" x="5843588" y="5557838"/>
          <p14:tracePt t="81288" x="5867400" y="5557838"/>
          <p14:tracePt t="81296" x="5883275" y="5557838"/>
          <p14:tracePt t="81304" x="5899150" y="5557838"/>
          <p14:tracePt t="81312" x="5907088" y="5557838"/>
          <p14:tracePt t="81400" x="5915025" y="5557838"/>
          <p14:tracePt t="81408" x="5915025" y="5565775"/>
          <p14:tracePt t="81416" x="5915025" y="5573713"/>
          <p14:tracePt t="81432" x="5915025" y="5581650"/>
          <p14:tracePt t="81457" x="5915025" y="5589588"/>
          <p14:tracePt t="81464" x="5930900" y="5597525"/>
          <p14:tracePt t="81472" x="5930900" y="5605463"/>
          <p14:tracePt t="81488" x="5938838" y="5613400"/>
          <p14:tracePt t="81496" x="5938838" y="5621338"/>
          <p14:tracePt t="81536" x="5938838" y="5629275"/>
          <p14:tracePt t="81552" x="5946775" y="5629275"/>
          <p14:tracePt t="81576" x="5946775" y="5637213"/>
          <p14:tracePt t="81592" x="5954713" y="5637213"/>
          <p14:tracePt t="81608" x="5962650" y="5637213"/>
          <p14:tracePt t="81616" x="5970588" y="5653088"/>
          <p14:tracePt t="81632" x="5978525" y="5653088"/>
          <p14:tracePt t="81640" x="5986463" y="5662613"/>
          <p14:tracePt t="81656" x="5994400" y="5662613"/>
          <p14:tracePt t="81664" x="6002338" y="5670550"/>
          <p14:tracePt t="81680" x="6002338" y="5678488"/>
          <p14:tracePt t="81712" x="6002338" y="5686425"/>
          <p14:tracePt t="81744" x="6002338" y="5694363"/>
          <p14:tracePt t="81760" x="6002338" y="5702300"/>
          <p14:tracePt t="81768" x="6002338" y="5710238"/>
          <p14:tracePt t="81776" x="5994400" y="5718175"/>
          <p14:tracePt t="81784" x="5986463" y="5726113"/>
          <p14:tracePt t="81792" x="5970588" y="5734050"/>
          <p14:tracePt t="81800" x="5962650" y="5741988"/>
          <p14:tracePt t="81808" x="5946775" y="5749925"/>
          <p14:tracePt t="81816" x="5930900" y="5765800"/>
          <p14:tracePt t="81824" x="5915025" y="5773738"/>
          <p14:tracePt t="81832" x="5899150" y="5789613"/>
          <p14:tracePt t="81840" x="5883275" y="5797550"/>
          <p14:tracePt t="81848" x="5867400" y="5813425"/>
          <p14:tracePt t="81856" x="5843588" y="5821363"/>
          <p14:tracePt t="81864" x="5827713" y="5837238"/>
          <p14:tracePt t="81872" x="5795963" y="5845175"/>
          <p14:tracePt t="81880" x="5780088" y="5868988"/>
          <p14:tracePt t="81895" x="5748338" y="5876925"/>
          <p14:tracePt t="81896" x="5708650" y="5884863"/>
          <p14:tracePt t="81904" x="5684838" y="5900738"/>
          <p14:tracePt t="81912" x="5659438" y="5916613"/>
          <p14:tracePt t="81920" x="5611813" y="5932488"/>
          <p14:tracePt t="81928" x="5564188" y="5940425"/>
          <p14:tracePt t="81936" x="5516563" y="5956300"/>
          <p14:tracePt t="81945" x="5484813" y="5964238"/>
          <p14:tracePt t="81952" x="5453063" y="5972175"/>
          <p14:tracePt t="81962" x="5413375" y="5980113"/>
          <p14:tracePt t="81968" x="5381625" y="5980113"/>
          <p14:tracePt t="81976" x="5357813" y="5988050"/>
          <p14:tracePt t="81984" x="5334000" y="5988050"/>
          <p14:tracePt t="81992" x="5318125" y="5988050"/>
          <p14:tracePt t="82000" x="5310188" y="5988050"/>
          <p14:tracePt t="82008" x="5292725" y="5988050"/>
          <p14:tracePt t="82016" x="5276850" y="5988050"/>
          <p14:tracePt t="82032" x="5268913" y="5988050"/>
          <p14:tracePt t="82048" x="5260975" y="5988050"/>
          <p14:tracePt t="82225" x="5260975" y="5995988"/>
          <p14:tracePt t="82576" x="5260975" y="6005513"/>
          <p14:tracePt t="83312" x="5268913" y="6005513"/>
          <p14:tracePt t="97360" x="5260975" y="6005513"/>
          <p14:tracePt t="97376" x="5253038" y="5995988"/>
          <p14:tracePt t="97392" x="5245100" y="5995988"/>
          <p14:tracePt t="97400" x="5237163" y="5995988"/>
          <p14:tracePt t="97408" x="5221288" y="5988050"/>
          <p14:tracePt t="97416" x="5213350" y="5988050"/>
          <p14:tracePt t="97424" x="5205413" y="5980113"/>
          <p14:tracePt t="97432" x="5189538" y="5980113"/>
          <p14:tracePt t="97440" x="5189538" y="5972175"/>
          <p14:tracePt t="97448" x="5181600" y="5972175"/>
          <p14:tracePt t="97456" x="5181600" y="5964238"/>
          <p14:tracePt t="97472" x="5173663" y="5964238"/>
          <p14:tracePt t="97528" x="5173663" y="5956300"/>
          <p14:tracePt t="97544" x="5173663" y="5948363"/>
          <p14:tracePt t="97560" x="5173663" y="5940425"/>
          <p14:tracePt t="97568" x="5181600" y="5940425"/>
          <p14:tracePt t="97584" x="5189538" y="5932488"/>
          <p14:tracePt t="97600" x="5197475" y="5932488"/>
          <p14:tracePt t="97608" x="5205413" y="5924550"/>
          <p14:tracePt t="97624" x="5213350" y="5916613"/>
          <p14:tracePt t="97664" x="5221288" y="5908675"/>
          <p14:tracePt t="98104" x="5237163" y="5900738"/>
          <p14:tracePt t="98112" x="5237163" y="5884863"/>
          <p14:tracePt t="98120" x="5237163" y="5868988"/>
          <p14:tracePt t="98128" x="5245100" y="5845175"/>
          <p14:tracePt t="98136" x="5253038" y="5821363"/>
          <p14:tracePt t="98144" x="5253038" y="5797550"/>
          <p14:tracePt t="98152" x="5260975" y="5781675"/>
          <p14:tracePt t="98161" x="5260975" y="5749925"/>
          <p14:tracePt t="98440" x="5284788" y="5749925"/>
          <p14:tracePt t="98448" x="5300663" y="5749925"/>
          <p14:tracePt t="98464" x="5300663" y="5734050"/>
          <p14:tracePt t="98472" x="5300663" y="5726113"/>
          <p14:tracePt t="98480" x="5300663" y="5718175"/>
          <p14:tracePt t="98488" x="5300663" y="5710238"/>
          <p14:tracePt t="98496" x="5300663" y="5702300"/>
          <p14:tracePt t="98504" x="5300663" y="5686425"/>
          <p14:tracePt t="98512" x="5300663" y="5670550"/>
          <p14:tracePt t="98520" x="5292725" y="5662613"/>
          <p14:tracePt t="98528" x="5292725" y="5637213"/>
          <p14:tracePt t="98536" x="5284788" y="5629275"/>
          <p14:tracePt t="98544" x="5284788" y="5605463"/>
          <p14:tracePt t="98552" x="5276850" y="5589588"/>
          <p14:tracePt t="98560" x="5276850" y="5581650"/>
          <p14:tracePt t="98568" x="5276850" y="5573713"/>
          <p14:tracePt t="98577" x="5268913" y="5557838"/>
          <p14:tracePt t="98584" x="5268913" y="5549900"/>
          <p14:tracePt t="98608" x="5268913" y="5541963"/>
          <p14:tracePt t="98624" x="5260975" y="5541963"/>
          <p14:tracePt t="98672" x="5268913" y="5541963"/>
          <p14:tracePt t="98688" x="5276850" y="5541963"/>
          <p14:tracePt t="98712" x="5284788" y="5541963"/>
          <p14:tracePt t="98720" x="5284788" y="5534025"/>
          <p14:tracePt t="98736" x="5292725" y="5526088"/>
          <p14:tracePt t="98896" x="5213350" y="5518150"/>
          <p14:tracePt t="98904" x="5173663" y="5518150"/>
          <p14:tracePt t="98936" x="5181600" y="5518150"/>
          <p14:tracePt t="98944" x="5189538" y="5526088"/>
          <p14:tracePt t="98952" x="5197475" y="5526088"/>
          <p14:tracePt t="98959" x="5205413" y="5534025"/>
          <p14:tracePt t="98968" x="5213350" y="5534025"/>
          <p14:tracePt t="99208" x="5213350" y="5541963"/>
          <p14:tracePt t="99232" x="5205413" y="5541963"/>
          <p14:tracePt t="99248" x="5197475" y="5541963"/>
          <p14:tracePt t="99264" x="5189538" y="5541963"/>
          <p14:tracePt t="99280" x="5181600" y="5541963"/>
          <p14:tracePt t="99304" x="5173663" y="5541963"/>
          <p14:tracePt t="99328" x="5157788" y="5541963"/>
          <p14:tracePt t="99792" x="5165725" y="5541963"/>
          <p14:tracePt t="99800" x="5189538" y="5557838"/>
          <p14:tracePt t="99808" x="5205413" y="5557838"/>
          <p14:tracePt t="99816" x="5237163" y="5557838"/>
          <p14:tracePt t="99824" x="5253038" y="5565775"/>
          <p14:tracePt t="99832" x="5268913" y="5565775"/>
          <p14:tracePt t="99840" x="5284788" y="5573713"/>
          <p14:tracePt t="99848" x="5310188" y="5573713"/>
          <p14:tracePt t="99856" x="5334000" y="5573713"/>
          <p14:tracePt t="99864" x="5349875" y="5581650"/>
          <p14:tracePt t="99872" x="5365750" y="5581650"/>
          <p14:tracePt t="99880" x="5389563" y="5581650"/>
          <p14:tracePt t="99894" x="5413375" y="5581650"/>
          <p14:tracePt t="99895" x="5437188" y="5581650"/>
          <p14:tracePt t="99904" x="5445125" y="5581650"/>
          <p14:tracePt t="99912" x="5461000" y="5573713"/>
          <p14:tracePt t="99920" x="5484813" y="5565775"/>
          <p14:tracePt t="99928" x="5500688" y="5565775"/>
          <p14:tracePt t="99936" x="5524500" y="5557838"/>
          <p14:tracePt t="99944" x="5532438" y="5557838"/>
          <p14:tracePt t="99952" x="5548313" y="5549900"/>
          <p14:tracePt t="99961" x="5556250" y="5541963"/>
          <p14:tracePt t="99968" x="5572125" y="5541963"/>
          <p14:tracePt t="99977" x="5580063" y="5534025"/>
          <p14:tracePt t="99984" x="5595938" y="5526088"/>
          <p14:tracePt t="99992" x="5603875" y="5518150"/>
          <p14:tracePt t="100000" x="5619750" y="5502275"/>
          <p14:tracePt t="100008" x="5627688" y="5502275"/>
          <p14:tracePt t="100016" x="5651500" y="5486400"/>
          <p14:tracePt t="100024" x="5659438" y="5478463"/>
          <p14:tracePt t="100032" x="5676900" y="5462588"/>
          <p14:tracePt t="100040" x="5700713" y="5454650"/>
          <p14:tracePt t="100048" x="5716588" y="5438775"/>
          <p14:tracePt t="100056" x="5732463" y="5438775"/>
          <p14:tracePt t="100064" x="5748338" y="5422900"/>
          <p14:tracePt t="100072" x="5764213" y="5414963"/>
          <p14:tracePt t="100080" x="5780088" y="5399088"/>
          <p14:tracePt t="100088" x="5795963" y="5391150"/>
          <p14:tracePt t="100096" x="5811838" y="5375275"/>
          <p14:tracePt t="100104" x="5843588" y="5367338"/>
          <p14:tracePt t="100112" x="5875338" y="5351463"/>
          <p14:tracePt t="100120" x="5922963" y="5335588"/>
          <p14:tracePt t="100128" x="5978525" y="5327650"/>
          <p14:tracePt t="100136" x="6034088" y="5310188"/>
          <p14:tracePt t="100144" x="6115050" y="5286375"/>
          <p14:tracePt t="100152" x="6186488" y="5262563"/>
          <p14:tracePt t="100160" x="6273800" y="5246688"/>
          <p14:tracePt t="100168" x="6369050" y="5222875"/>
          <p14:tracePt t="100177" x="6481763" y="5207000"/>
          <p14:tracePt t="100184" x="6600825" y="5175250"/>
          <p14:tracePt t="100192" x="6719888" y="5159375"/>
          <p14:tracePt t="100200" x="6864350" y="5135563"/>
          <p14:tracePt t="100208" x="7015163" y="5103813"/>
          <p14:tracePt t="100216" x="7199313" y="5080000"/>
          <p14:tracePt t="100224" x="7366000" y="5040313"/>
          <p14:tracePt t="100232" x="7558088" y="5000625"/>
          <p14:tracePt t="100240" x="7748588" y="4967288"/>
          <p14:tracePt t="100248" x="7956550" y="4927600"/>
          <p14:tracePt t="100256" x="8170863" y="4879975"/>
          <p14:tracePt t="100264" x="8362950" y="4832350"/>
          <p14:tracePt t="100272" x="8569325" y="4792663"/>
          <p14:tracePt t="100280" x="8769350" y="4745038"/>
          <p14:tracePt t="100289" x="8985250" y="46815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7434F-A5A5-46E5-8741-7A3F81C90E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1057275"/>
            <a:ext cx="7274198" cy="4317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분석에 따른 자료흐름도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F95E3346-068A-440F-BE79-B365280C6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C1FA8-8AF7-4970-8B8E-CA4A0BFEB7C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9461" name="그림 1">
            <a:extLst>
              <a:ext uri="{FF2B5EF4-FFF2-40B4-BE49-F238E27FC236}">
                <a16:creationId xmlns:a16="http://schemas.microsoft.com/office/drawing/2014/main" id="{B67723AD-45B6-463C-8EE5-9B40774AB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32" y="1562099"/>
            <a:ext cx="6568901" cy="51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073A246-E93A-4888-9C86-44965DED4AF6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71"/>
    </mc:Choice>
    <mc:Fallback xmlns="">
      <p:transition spd="slow" advTm="58171"/>
    </mc:Fallback>
  </mc:AlternateContent>
  <p:extLst>
    <p:ext uri="{3A86A75C-4F4B-4683-9AE1-C65F6400EC91}">
      <p14:laserTraceLst xmlns:p14="http://schemas.microsoft.com/office/powerpoint/2010/main">
        <p14:tracePtLst>
          <p14:tracePt t="890" x="8785225" y="3595688"/>
          <p14:tracePt t="897" x="8545513" y="3595688"/>
          <p14:tracePt t="916" x="8027988" y="3556000"/>
          <p14:tracePt t="921" x="7764463" y="3524250"/>
          <p14:tracePt t="929" x="7510463" y="3468688"/>
          <p14:tracePt t="937" x="7207250" y="3397250"/>
          <p14:tracePt t="945" x="6951663" y="3333750"/>
          <p14:tracePt t="953" x="6727825" y="3270250"/>
          <p14:tracePt t="961" x="6473825" y="3197225"/>
          <p14:tracePt t="969" x="6210300" y="3101975"/>
          <p14:tracePt t="977" x="5970588" y="3054350"/>
          <p14:tracePt t="985" x="5795963" y="2990850"/>
          <p14:tracePt t="994" x="5611813" y="2959100"/>
          <p14:tracePt t="1001" x="5556250" y="2951163"/>
          <p14:tracePt t="1338" x="5556250" y="2974975"/>
          <p14:tracePt t="1345" x="5556250" y="3006725"/>
          <p14:tracePt t="1353" x="5540375" y="3046413"/>
          <p14:tracePt t="1361" x="5524500" y="3070225"/>
          <p14:tracePt t="1369" x="5500688" y="3109913"/>
          <p14:tracePt t="1377" x="5484813" y="3141663"/>
          <p14:tracePt t="1385" x="5445125" y="3165475"/>
          <p14:tracePt t="1393" x="5397500" y="3189288"/>
          <p14:tracePt t="1401" x="5373688" y="3213100"/>
          <p14:tracePt t="1409" x="5357813" y="3244850"/>
          <p14:tracePt t="1417" x="5334000" y="3252788"/>
          <p14:tracePt t="1425" x="5326063" y="3252788"/>
          <p14:tracePt t="1433" x="5300663" y="3252788"/>
          <p14:tracePt t="1441" x="5268913" y="3236913"/>
          <p14:tracePt t="1450" x="5213350" y="3228975"/>
          <p14:tracePt t="1457" x="5181600" y="3213100"/>
          <p14:tracePt t="1466" x="5133975" y="3213100"/>
          <p14:tracePt t="1473" x="5110163" y="3205163"/>
          <p14:tracePt t="1481" x="5086350" y="3197225"/>
          <p14:tracePt t="1489" x="5070475" y="3197225"/>
          <p14:tracePt t="1497" x="5054600" y="3197225"/>
          <p14:tracePt t="1505" x="5046663" y="3197225"/>
          <p14:tracePt t="1513" x="5038725" y="3189288"/>
          <p14:tracePt t="1521" x="5022850" y="3189288"/>
          <p14:tracePt t="1529" x="5014913" y="3189288"/>
          <p14:tracePt t="1537" x="5006975" y="3189288"/>
          <p14:tracePt t="1545" x="4999038" y="3189288"/>
          <p14:tracePt t="1601" x="4991100" y="3189288"/>
          <p14:tracePt t="1617" x="4983163" y="3189288"/>
          <p14:tracePt t="1625" x="4975225" y="3181350"/>
          <p14:tracePt t="1641" x="4951413" y="3173413"/>
          <p14:tracePt t="1649" x="4943475" y="3173413"/>
          <p14:tracePt t="1657" x="4933950" y="3165475"/>
          <p14:tracePt t="1666" x="4918075" y="3157538"/>
          <p14:tracePt t="1673" x="4894263" y="3157538"/>
          <p14:tracePt t="1682" x="4854575" y="3149600"/>
          <p14:tracePt t="1689" x="4814888" y="3133725"/>
          <p14:tracePt t="1697" x="4767263" y="3117850"/>
          <p14:tracePt t="1705" x="4695825" y="3094038"/>
          <p14:tracePt t="1713" x="4624388" y="3070225"/>
          <p14:tracePt t="1721" x="4535488" y="3038475"/>
          <p14:tracePt t="1729" x="4440238" y="3022600"/>
          <p14:tracePt t="1737" x="4352925" y="2998788"/>
          <p14:tracePt t="1745" x="4257675" y="2982913"/>
          <p14:tracePt t="1753" x="4152900" y="2959100"/>
          <p14:tracePt t="1761" x="4089400" y="2935288"/>
          <p14:tracePt t="1769" x="4049713" y="2909888"/>
          <p14:tracePt t="1785" x="4041775" y="2909888"/>
          <p14:tracePt t="1793" x="4025900" y="2901950"/>
          <p14:tracePt t="1801" x="3994150" y="2886075"/>
          <p14:tracePt t="1809" x="3954463" y="2862263"/>
          <p14:tracePt t="1817" x="3906838" y="2830513"/>
          <p14:tracePt t="1825" x="3851275" y="2798763"/>
          <p14:tracePt t="1834" x="3802063" y="2774950"/>
          <p14:tracePt t="1841" x="3738563" y="2743200"/>
          <p14:tracePt t="1849" x="3667125" y="2703513"/>
          <p14:tracePt t="1857" x="3603625" y="2671763"/>
          <p14:tracePt t="1866" x="3524250" y="2640013"/>
          <p14:tracePt t="1873" x="3451225" y="2600325"/>
          <p14:tracePt t="1883" x="3387725" y="2576513"/>
          <p14:tracePt t="1889" x="3292475" y="2551113"/>
          <p14:tracePt t="1897" x="3221038" y="2527300"/>
          <p14:tracePt t="1905" x="3133725" y="2487613"/>
          <p14:tracePt t="1913" x="3060700" y="2463800"/>
          <p14:tracePt t="1921" x="2989263" y="2439988"/>
          <p14:tracePt t="1929" x="2917825" y="2408238"/>
          <p14:tracePt t="1937" x="2838450" y="2376488"/>
          <p14:tracePt t="1945" x="2759075" y="2344738"/>
          <p14:tracePt t="1953" x="2670175" y="2320925"/>
          <p14:tracePt t="1961" x="2598738" y="2312988"/>
          <p14:tracePt t="1969" x="2527300" y="2289175"/>
          <p14:tracePt t="1977" x="2439988" y="2249488"/>
          <p14:tracePt t="1985" x="2351088" y="2224088"/>
          <p14:tracePt t="1993" x="2263775" y="2200275"/>
          <p14:tracePt t="2001" x="2192338" y="2160588"/>
          <p14:tracePt t="2009" x="2120900" y="2128838"/>
          <p14:tracePt t="2017" x="2041525" y="2097088"/>
          <p14:tracePt t="2025" x="1976438" y="2081213"/>
          <p14:tracePt t="2033" x="1897063" y="2041525"/>
          <p14:tracePt t="2041" x="1825625" y="2017713"/>
          <p14:tracePt t="2049" x="1754188" y="1993900"/>
          <p14:tracePt t="2057" x="1690688" y="1970088"/>
          <p14:tracePt t="2066" x="1633538" y="1954213"/>
          <p14:tracePt t="2073" x="1577975" y="1938338"/>
          <p14:tracePt t="2081" x="1530350" y="1922463"/>
          <p14:tracePt t="2089" x="1498600" y="1914525"/>
          <p14:tracePt t="2097" x="1474788" y="1906588"/>
          <p14:tracePt t="2105" x="1466850" y="1906588"/>
          <p14:tracePt t="2185" x="1466850" y="1898650"/>
          <p14:tracePt t="2193" x="1458913" y="1898650"/>
          <p14:tracePt t="2201" x="1450975" y="1898650"/>
          <p14:tracePt t="2209" x="1443038" y="1890713"/>
          <p14:tracePt t="2217" x="1435100" y="1890713"/>
          <p14:tracePt t="2225" x="1427163" y="1881188"/>
          <p14:tracePt t="2233" x="1411288" y="1881188"/>
          <p14:tracePt t="2241" x="1403350" y="1865313"/>
          <p14:tracePt t="2249" x="1395413" y="1857375"/>
          <p14:tracePt t="2257" x="1395413" y="1849438"/>
          <p14:tracePt t="2266" x="1387475" y="1841500"/>
          <p14:tracePt t="2273" x="1387475" y="1833563"/>
          <p14:tracePt t="2281" x="1387475" y="1809750"/>
          <p14:tracePt t="2289" x="1387475" y="1801813"/>
          <p14:tracePt t="2297" x="1387475" y="1778000"/>
          <p14:tracePt t="2305" x="1387475" y="1762125"/>
          <p14:tracePt t="2313" x="1395413" y="1738313"/>
          <p14:tracePt t="2321" x="1403350" y="1706563"/>
          <p14:tracePt t="2329" x="1419225" y="1651000"/>
          <p14:tracePt t="2337" x="1443038" y="1579563"/>
          <p14:tracePt t="2345" x="1458913" y="1514475"/>
          <p14:tracePt t="2353" x="1474788" y="1450975"/>
          <p14:tracePt t="2361" x="1498600" y="1387475"/>
          <p14:tracePt t="2369" x="1514475" y="1316038"/>
          <p14:tracePt t="2377" x="1546225" y="1236663"/>
          <p14:tracePt t="2385" x="1577975" y="1155700"/>
          <p14:tracePt t="2393" x="1601788" y="1092200"/>
          <p14:tracePt t="2401" x="1625600" y="1028700"/>
          <p14:tracePt t="2409" x="1651000" y="957263"/>
          <p14:tracePt t="2417" x="1674813" y="885825"/>
          <p14:tracePt t="2425" x="1690688" y="812800"/>
          <p14:tracePt t="2433" x="1714500" y="741363"/>
          <p14:tracePt t="2441" x="1730375" y="661988"/>
          <p14:tracePt t="2449" x="1746250" y="598488"/>
          <p14:tracePt t="2457" x="1754188" y="542925"/>
          <p14:tracePt t="2466" x="1762125" y="485775"/>
          <p14:tracePt t="2473" x="1770063" y="430213"/>
          <p14:tracePt t="2481" x="1770063" y="398463"/>
          <p14:tracePt t="2489" x="1778000" y="366713"/>
          <p14:tracePt t="2497" x="1778000" y="350838"/>
          <p14:tracePt t="2505" x="1785938" y="327025"/>
          <p14:tracePt t="2521" x="1785938" y="319088"/>
          <p14:tracePt t="2554" x="1793875" y="319088"/>
          <p14:tracePt t="2585" x="1801813" y="319088"/>
          <p14:tracePt t="2601" x="1809750" y="319088"/>
          <p14:tracePt t="2609" x="1817688" y="319088"/>
          <p14:tracePt t="2617" x="1825625" y="319088"/>
          <p14:tracePt t="2633" x="1833563" y="319088"/>
          <p14:tracePt t="2658" x="1849438" y="319088"/>
          <p14:tracePt t="2673" x="1857375" y="319088"/>
          <p14:tracePt t="2689" x="1865313" y="319088"/>
          <p14:tracePt t="2698" x="1873250" y="319088"/>
          <p14:tracePt t="2705" x="1881188" y="319088"/>
          <p14:tracePt t="2721" x="1889125" y="319088"/>
          <p14:tracePt t="2729" x="1905000" y="319088"/>
          <p14:tracePt t="2737" x="1920875" y="327025"/>
          <p14:tracePt t="2746" x="1928813" y="327025"/>
          <p14:tracePt t="2753" x="1944688" y="327025"/>
          <p14:tracePt t="2761" x="1952625" y="334963"/>
          <p14:tracePt t="2769" x="1960563" y="334963"/>
          <p14:tracePt t="2777" x="1976438" y="342900"/>
          <p14:tracePt t="2785" x="1984375" y="350838"/>
          <p14:tracePt t="2793" x="2000250" y="366713"/>
          <p14:tracePt t="2801" x="2025650" y="374650"/>
          <p14:tracePt t="2809" x="2033588" y="382588"/>
          <p14:tracePt t="2817" x="2041525" y="390525"/>
          <p14:tracePt t="2825" x="2057400" y="390525"/>
          <p14:tracePt t="2833" x="2065338" y="406400"/>
          <p14:tracePt t="2841" x="2073275" y="406400"/>
          <p14:tracePt t="2849" x="2089150" y="406400"/>
          <p14:tracePt t="2866" x="2097088" y="414338"/>
          <p14:tracePt t="2873" x="2105025" y="414338"/>
          <p14:tracePt t="2882" x="2112963" y="414338"/>
          <p14:tracePt t="2897" x="2120900" y="414338"/>
          <p14:tracePt t="2905" x="2128838" y="414338"/>
          <p14:tracePt t="2913" x="2136775" y="414338"/>
          <p14:tracePt t="3073" x="2136775" y="422275"/>
          <p14:tracePt t="3081" x="2144713" y="438150"/>
          <p14:tracePt t="3090" x="2160588" y="454025"/>
          <p14:tracePt t="3097" x="2176463" y="485775"/>
          <p14:tracePt t="3106" x="2200275" y="519113"/>
          <p14:tracePt t="3113" x="2232025" y="566738"/>
          <p14:tracePt t="3121" x="2279650" y="606425"/>
          <p14:tracePt t="3129" x="2327275" y="669925"/>
          <p14:tracePt t="3137" x="2384425" y="725488"/>
          <p14:tracePt t="3145" x="2447925" y="781050"/>
          <p14:tracePt t="3153" x="2511425" y="828675"/>
          <p14:tracePt t="3161" x="2574925" y="862013"/>
          <p14:tracePt t="3169" x="2630488" y="893763"/>
          <p14:tracePt t="3177" x="2693988" y="925513"/>
          <p14:tracePt t="3185" x="2751138" y="941388"/>
          <p14:tracePt t="3193" x="2806700" y="949325"/>
          <p14:tracePt t="3201" x="2846388" y="949325"/>
          <p14:tracePt t="3209" x="2886075" y="949325"/>
          <p14:tracePt t="3217" x="2909888" y="949325"/>
          <p14:tracePt t="3225" x="2933700" y="933450"/>
          <p14:tracePt t="3233" x="2949575" y="925513"/>
          <p14:tracePt t="3241" x="2965450" y="917575"/>
          <p14:tracePt t="3249" x="2965450" y="909638"/>
          <p14:tracePt t="3266" x="2973388" y="901700"/>
          <p14:tracePt t="3298" x="2973388" y="893763"/>
          <p14:tracePt t="3305" x="2965450" y="893763"/>
          <p14:tracePt t="3313" x="2957513" y="893763"/>
          <p14:tracePt t="3337" x="2949575" y="893763"/>
          <p14:tracePt t="3353" x="2941638" y="893763"/>
          <p14:tracePt t="3377" x="2933700" y="893763"/>
          <p14:tracePt t="3393" x="2925763" y="901700"/>
          <p14:tracePt t="3401" x="2917825" y="901700"/>
          <p14:tracePt t="3417" x="2909888" y="901700"/>
          <p14:tracePt t="3425" x="2901950" y="909638"/>
          <p14:tracePt t="3441" x="2894013" y="917575"/>
          <p14:tracePt t="3449" x="2878138" y="917575"/>
          <p14:tracePt t="3457" x="2870200" y="933450"/>
          <p14:tracePt t="3466" x="2854325" y="941388"/>
          <p14:tracePt t="3473" x="2838450" y="949325"/>
          <p14:tracePt t="3481" x="2822575" y="957263"/>
          <p14:tracePt t="3489" x="2806700" y="973138"/>
          <p14:tracePt t="3497" x="2782888" y="981075"/>
          <p14:tracePt t="3505" x="2767013" y="996950"/>
          <p14:tracePt t="3513" x="2751138" y="1004888"/>
          <p14:tracePt t="3521" x="2741613" y="1020763"/>
          <p14:tracePt t="3529" x="2717800" y="1020763"/>
          <p14:tracePt t="3537" x="2709863" y="1028700"/>
          <p14:tracePt t="3545" x="2701925" y="1036638"/>
          <p14:tracePt t="3561" x="2693988" y="1044575"/>
          <p14:tracePt t="3594" x="2678113" y="1044575"/>
          <p14:tracePt t="3610" x="2678113" y="1052513"/>
          <p14:tracePt t="3625" x="2670175" y="1060450"/>
          <p14:tracePt t="3649" x="2654300" y="1068388"/>
          <p14:tracePt t="3657" x="2646363" y="1076325"/>
          <p14:tracePt t="3666" x="2638425" y="1084263"/>
          <p14:tracePt t="3673" x="2614613" y="1092200"/>
          <p14:tracePt t="3681" x="2606675" y="1092200"/>
          <p14:tracePt t="3689" x="2590800" y="1100138"/>
          <p14:tracePt t="3697" x="2574925" y="1116013"/>
          <p14:tracePt t="3705" x="2551113" y="1116013"/>
          <p14:tracePt t="3713" x="2535238" y="1131888"/>
          <p14:tracePt t="3721" x="2511425" y="1139825"/>
          <p14:tracePt t="3729" x="2487613" y="1147763"/>
          <p14:tracePt t="3737" x="2447925" y="1155700"/>
          <p14:tracePt t="3745" x="2408238" y="1163638"/>
          <p14:tracePt t="3753" x="2359025" y="1171575"/>
          <p14:tracePt t="3761" x="2303463" y="1179513"/>
          <p14:tracePt t="3769" x="2247900" y="1195388"/>
          <p14:tracePt t="3777" x="2176463" y="1204913"/>
          <p14:tracePt t="3785" x="2065338" y="1220788"/>
          <p14:tracePt t="3793" x="1984375" y="1228725"/>
          <p14:tracePt t="3801" x="1920875" y="1228725"/>
          <p14:tracePt t="3809" x="1881188" y="1236663"/>
          <p14:tracePt t="3817" x="1873250" y="1244600"/>
          <p14:tracePt t="3833" x="1865313" y="1252538"/>
          <p14:tracePt t="3841" x="1849438" y="1260475"/>
          <p14:tracePt t="3849" x="1841500" y="1268413"/>
          <p14:tracePt t="3857" x="1825625" y="1276350"/>
          <p14:tracePt t="3866" x="1809750" y="1284288"/>
          <p14:tracePt t="3873" x="1793875" y="1300163"/>
          <p14:tracePt t="3883" x="1778000" y="1308100"/>
          <p14:tracePt t="3889" x="1762125" y="1316038"/>
          <p14:tracePt t="3897" x="1738313" y="1331913"/>
          <p14:tracePt t="3905" x="1722438" y="1331913"/>
          <p14:tracePt t="3913" x="1706563" y="1347788"/>
          <p14:tracePt t="3921" x="1674813" y="1355725"/>
          <p14:tracePt t="3929" x="1641475" y="1379538"/>
          <p14:tracePt t="3937" x="1625600" y="1395413"/>
          <p14:tracePt t="3945" x="1601788" y="1403350"/>
          <p14:tracePt t="3953" x="1570038" y="1419225"/>
          <p14:tracePt t="3961" x="1538288" y="1435100"/>
          <p14:tracePt t="3969" x="1514475" y="1443038"/>
          <p14:tracePt t="3977" x="1466850" y="1450975"/>
          <p14:tracePt t="3985" x="1427163" y="1450975"/>
          <p14:tracePt t="3993" x="1355725" y="1458913"/>
          <p14:tracePt t="4001" x="1316038" y="1458913"/>
          <p14:tracePt t="4009" x="1274763" y="1458913"/>
          <p14:tracePt t="4017" x="1235075" y="1458913"/>
          <p14:tracePt t="4025" x="1203325" y="1458913"/>
          <p14:tracePt t="4033" x="1171575" y="1458913"/>
          <p14:tracePt t="4041" x="1139825" y="1458913"/>
          <p14:tracePt t="4049" x="1131888" y="1458913"/>
          <p14:tracePt t="4057" x="1116013" y="1474788"/>
          <p14:tracePt t="4066" x="1108075" y="1482725"/>
          <p14:tracePt t="4073" x="1092200" y="1498600"/>
          <p14:tracePt t="4081" x="1068388" y="1514475"/>
          <p14:tracePt t="4089" x="1052513" y="1530350"/>
          <p14:tracePt t="4097" x="1044575" y="1547813"/>
          <p14:tracePt t="4106" x="1020763" y="1555750"/>
          <p14:tracePt t="4113" x="1004888" y="1571625"/>
          <p14:tracePt t="4121" x="989013" y="1579563"/>
          <p14:tracePt t="4129" x="981075" y="1595438"/>
          <p14:tracePt t="4137" x="965200" y="1603375"/>
          <p14:tracePt t="4145" x="957263" y="1603375"/>
          <p14:tracePt t="4457" x="965200" y="1603375"/>
          <p14:tracePt t="4473" x="973138" y="1603375"/>
          <p14:tracePt t="4482" x="989013" y="1603375"/>
          <p14:tracePt t="4497" x="996950" y="1603375"/>
          <p14:tracePt t="4505" x="1012825" y="1603375"/>
          <p14:tracePt t="4513" x="1028700" y="1595438"/>
          <p14:tracePt t="4521" x="1044575" y="1587500"/>
          <p14:tracePt t="4529" x="1052513" y="1587500"/>
          <p14:tracePt t="4537" x="1076325" y="1587500"/>
          <p14:tracePt t="4545" x="1100138" y="1571625"/>
          <p14:tracePt t="4553" x="1116013" y="1563688"/>
          <p14:tracePt t="4561" x="1139825" y="1563688"/>
          <p14:tracePt t="4569" x="1163638" y="1555750"/>
          <p14:tracePt t="4577" x="1187450" y="1555750"/>
          <p14:tracePt t="4585" x="1219200" y="1555750"/>
          <p14:tracePt t="4593" x="1243013" y="1547813"/>
          <p14:tracePt t="4601" x="1274763" y="1547813"/>
          <p14:tracePt t="4609" x="1316038" y="1538288"/>
          <p14:tracePt t="4618" x="1339850" y="1538288"/>
          <p14:tracePt t="4625" x="1371600" y="1538288"/>
          <p14:tracePt t="4633" x="1411288" y="1530350"/>
          <p14:tracePt t="4641" x="1435100" y="1530350"/>
          <p14:tracePt t="4649" x="1466850" y="1530350"/>
          <p14:tracePt t="4657" x="1490663" y="1530350"/>
          <p14:tracePt t="4666" x="1514475" y="1530350"/>
          <p14:tracePt t="4673" x="1538288" y="1530350"/>
          <p14:tracePt t="4681" x="1562100" y="1530350"/>
          <p14:tracePt t="4689" x="1585913" y="1522413"/>
          <p14:tracePt t="4697" x="1609725" y="1522413"/>
          <p14:tracePt t="4705" x="1617663" y="1522413"/>
          <p14:tracePt t="4714" x="1641475" y="1522413"/>
          <p14:tracePt t="4721" x="1651000" y="1522413"/>
          <p14:tracePt t="4730" x="1666875" y="1522413"/>
          <p14:tracePt t="4737" x="1682750" y="1522413"/>
          <p14:tracePt t="4746" x="1706563" y="1522413"/>
          <p14:tracePt t="4753" x="1722438" y="1522413"/>
          <p14:tracePt t="4762" x="1738313" y="1522413"/>
          <p14:tracePt t="4769" x="1746250" y="1522413"/>
          <p14:tracePt t="4777" x="1762125" y="1522413"/>
          <p14:tracePt t="4785" x="1770063" y="1522413"/>
          <p14:tracePt t="4793" x="1793875" y="1522413"/>
          <p14:tracePt t="4801" x="1809750" y="1522413"/>
          <p14:tracePt t="4809" x="1817688" y="1522413"/>
          <p14:tracePt t="4817" x="1833563" y="1522413"/>
          <p14:tracePt t="4825" x="1849438" y="1522413"/>
          <p14:tracePt t="4833" x="1865313" y="1522413"/>
          <p14:tracePt t="4841" x="1889125" y="1522413"/>
          <p14:tracePt t="4849" x="1905000" y="1522413"/>
          <p14:tracePt t="4857" x="1920875" y="1522413"/>
          <p14:tracePt t="4866" x="1936750" y="1522413"/>
          <p14:tracePt t="4883" x="1968500" y="1514475"/>
          <p14:tracePt t="4889" x="1984375" y="1514475"/>
          <p14:tracePt t="4897" x="2000250" y="1514475"/>
          <p14:tracePt t="4905" x="2008188" y="1514475"/>
          <p14:tracePt t="4913" x="2025650" y="1514475"/>
          <p14:tracePt t="4921" x="2041525" y="1514475"/>
          <p14:tracePt t="4929" x="2057400" y="1514475"/>
          <p14:tracePt t="4937" x="2073275" y="1514475"/>
          <p14:tracePt t="4945" x="2081213" y="1514475"/>
          <p14:tracePt t="4953" x="2089150" y="1514475"/>
          <p14:tracePt t="4961" x="2105025" y="1514475"/>
          <p14:tracePt t="4969" x="2128838" y="1514475"/>
          <p14:tracePt t="4977" x="2136775" y="1514475"/>
          <p14:tracePt t="4985" x="2144713" y="1514475"/>
          <p14:tracePt t="4993" x="2152650" y="1514475"/>
          <p14:tracePt t="5001" x="2176463" y="1514475"/>
          <p14:tracePt t="5009" x="2192338" y="1514475"/>
          <p14:tracePt t="5017" x="2200275" y="1514475"/>
          <p14:tracePt t="5025" x="2216150" y="1514475"/>
          <p14:tracePt t="5033" x="2232025" y="1514475"/>
          <p14:tracePt t="5041" x="2247900" y="1514475"/>
          <p14:tracePt t="5049" x="2271713" y="1514475"/>
          <p14:tracePt t="5057" x="2287588" y="1514475"/>
          <p14:tracePt t="5066" x="2303463" y="1514475"/>
          <p14:tracePt t="5073" x="2319338" y="1514475"/>
          <p14:tracePt t="5081" x="2343150" y="1514475"/>
          <p14:tracePt t="5089" x="2351088" y="1514475"/>
          <p14:tracePt t="5097" x="2366963" y="1514475"/>
          <p14:tracePt t="5105" x="2384425" y="1514475"/>
          <p14:tracePt t="5121" x="2392363" y="1514475"/>
          <p14:tracePt t="5129" x="2392363" y="1522413"/>
          <p14:tracePt t="5249" x="2400300" y="1522413"/>
          <p14:tracePt t="5273" x="2408238" y="1522413"/>
          <p14:tracePt t="5305" x="2416175" y="1522413"/>
          <p14:tracePt t="5329" x="2424113" y="1522413"/>
          <p14:tracePt t="5345" x="2432050" y="1522413"/>
          <p14:tracePt t="5353" x="2439988" y="1522413"/>
          <p14:tracePt t="5361" x="2447925" y="1522413"/>
          <p14:tracePt t="5377" x="2463800" y="1522413"/>
          <p14:tracePt t="5385" x="2471738" y="1522413"/>
          <p14:tracePt t="5393" x="2479675" y="1530350"/>
          <p14:tracePt t="5401" x="2495550" y="1530350"/>
          <p14:tracePt t="5409" x="2511425" y="1530350"/>
          <p14:tracePt t="5417" x="2527300" y="1530350"/>
          <p14:tracePt t="5425" x="2535238" y="1530350"/>
          <p14:tracePt t="5433" x="2551113" y="1530350"/>
          <p14:tracePt t="5441" x="2566988" y="1530350"/>
          <p14:tracePt t="5450" x="2582863" y="1530350"/>
          <p14:tracePt t="5457" x="2590800" y="1530350"/>
          <p14:tracePt t="5466" x="2598738" y="1538288"/>
          <p14:tracePt t="5473" x="2614613" y="1538288"/>
          <p14:tracePt t="5481" x="2638425" y="1538288"/>
          <p14:tracePt t="5489" x="2646363" y="1538288"/>
          <p14:tracePt t="5497" x="2670175" y="1538288"/>
          <p14:tracePt t="5505" x="2686050" y="1547813"/>
          <p14:tracePt t="5513" x="2701925" y="1547813"/>
          <p14:tracePt t="5521" x="2717800" y="1547813"/>
          <p14:tracePt t="5529" x="2733675" y="1547813"/>
          <p14:tracePt t="5537" x="2759075" y="1547813"/>
          <p14:tracePt t="5545" x="2774950" y="1547813"/>
          <p14:tracePt t="5553" x="2798763" y="1547813"/>
          <p14:tracePt t="5561" x="2814638" y="1547813"/>
          <p14:tracePt t="5569" x="2830513" y="1547813"/>
          <p14:tracePt t="5577" x="2854325" y="1547813"/>
          <p14:tracePt t="5585" x="2870200" y="1547813"/>
          <p14:tracePt t="5593" x="2886075" y="1547813"/>
          <p14:tracePt t="5601" x="2901950" y="1547813"/>
          <p14:tracePt t="5609" x="2925763" y="1547813"/>
          <p14:tracePt t="5617" x="2949575" y="1547813"/>
          <p14:tracePt t="5625" x="2965450" y="1547813"/>
          <p14:tracePt t="5633" x="2981325" y="1547813"/>
          <p14:tracePt t="5641" x="2997200" y="1547813"/>
          <p14:tracePt t="5649" x="3013075" y="1547813"/>
          <p14:tracePt t="5657" x="3021013" y="1547813"/>
          <p14:tracePt t="5666" x="3044825" y="1547813"/>
          <p14:tracePt t="5673" x="3060700" y="1547813"/>
          <p14:tracePt t="5681" x="3068638" y="1547813"/>
          <p14:tracePt t="5689" x="3092450" y="1547813"/>
          <p14:tracePt t="5697" x="3109913" y="1547813"/>
          <p14:tracePt t="5705" x="3125788" y="1555750"/>
          <p14:tracePt t="5713" x="3141663" y="1555750"/>
          <p14:tracePt t="5721" x="3165475" y="1555750"/>
          <p14:tracePt t="5729" x="3189288" y="1555750"/>
          <p14:tracePt t="5737" x="3205163" y="1563688"/>
          <p14:tracePt t="5745" x="3228975" y="1563688"/>
          <p14:tracePt t="5753" x="3252788" y="1571625"/>
          <p14:tracePt t="5762" x="3268663" y="1571625"/>
          <p14:tracePt t="5769" x="3292475" y="1571625"/>
          <p14:tracePt t="5777" x="3316288" y="1571625"/>
          <p14:tracePt t="5785" x="3332163" y="1571625"/>
          <p14:tracePt t="5793" x="3355975" y="1571625"/>
          <p14:tracePt t="5801" x="3379788" y="1579563"/>
          <p14:tracePt t="5810" x="3395663" y="1579563"/>
          <p14:tracePt t="5817" x="3411538" y="1587500"/>
          <p14:tracePt t="5825" x="3435350" y="1587500"/>
          <p14:tracePt t="5833" x="3459163" y="1587500"/>
          <p14:tracePt t="5841" x="3484563" y="1595438"/>
          <p14:tracePt t="5849" x="3500438" y="1595438"/>
          <p14:tracePt t="5857" x="3524250" y="1595438"/>
          <p14:tracePt t="5866" x="3548063" y="1595438"/>
          <p14:tracePt t="5873" x="3563938" y="1595438"/>
          <p14:tracePt t="5881" x="3587750" y="1595438"/>
          <p14:tracePt t="5889" x="3595688" y="1595438"/>
          <p14:tracePt t="5897" x="3619500" y="1603375"/>
          <p14:tracePt t="5905" x="3635375" y="1603375"/>
          <p14:tracePt t="5913" x="3651250" y="1603375"/>
          <p14:tracePt t="5921" x="3667125" y="1603375"/>
          <p14:tracePt t="5937" x="3683000" y="1603375"/>
          <p14:tracePt t="5945" x="3698875" y="1603375"/>
          <p14:tracePt t="5961" x="3706813" y="1611313"/>
          <p14:tracePt t="6129" x="3714750" y="1611313"/>
          <p14:tracePt t="6209" x="3722688" y="1611313"/>
          <p14:tracePt t="6225" x="3730625" y="1611313"/>
          <p14:tracePt t="6249" x="3738563" y="1611313"/>
          <p14:tracePt t="6265" x="3746500" y="1611313"/>
          <p14:tracePt t="6281" x="3762375" y="1611313"/>
          <p14:tracePt t="6289" x="3770313" y="1611313"/>
          <p14:tracePt t="6298" x="3786188" y="1611313"/>
          <p14:tracePt t="6305" x="3810000" y="1611313"/>
          <p14:tracePt t="6313" x="3833813" y="1611313"/>
          <p14:tracePt t="6322" x="3867150" y="1611313"/>
          <p14:tracePt t="6329" x="3906838" y="1611313"/>
          <p14:tracePt t="6338" x="3954463" y="1611313"/>
          <p14:tracePt t="6345" x="4010025" y="1611313"/>
          <p14:tracePt t="6354" x="4065588" y="1611313"/>
          <p14:tracePt t="6361" x="4113213" y="1611313"/>
          <p14:tracePt t="6369" x="4176713" y="1611313"/>
          <p14:tracePt t="6377" x="4233863" y="1611313"/>
          <p14:tracePt t="6385" x="4289425" y="1611313"/>
          <p14:tracePt t="6393" x="4337050" y="1611313"/>
          <p14:tracePt t="6401" x="4384675" y="1611313"/>
          <p14:tracePt t="6409" x="4416425" y="1611313"/>
          <p14:tracePt t="6417" x="4448175" y="1611313"/>
          <p14:tracePt t="6425" x="4464050" y="1611313"/>
          <p14:tracePt t="6433" x="4471988" y="1611313"/>
          <p14:tracePt t="6441" x="4479925" y="1611313"/>
          <p14:tracePt t="7129" x="4487863" y="1611313"/>
          <p14:tracePt t="7546" x="4495800" y="1619250"/>
          <p14:tracePt t="7553" x="4503738" y="1619250"/>
          <p14:tracePt t="7561" x="4511675" y="1619250"/>
          <p14:tracePt t="7569" x="4527550" y="1619250"/>
          <p14:tracePt t="7585" x="4543425" y="1619250"/>
          <p14:tracePt t="7593" x="4551363" y="1619250"/>
          <p14:tracePt t="7601" x="4559300" y="1619250"/>
          <p14:tracePt t="7609" x="4567238" y="1619250"/>
          <p14:tracePt t="7617" x="4584700" y="1619250"/>
          <p14:tracePt t="7625" x="4592638" y="1619250"/>
          <p14:tracePt t="7633" x="4600575" y="1619250"/>
          <p14:tracePt t="7641" x="4608513" y="1619250"/>
          <p14:tracePt t="7649" x="4624388" y="1619250"/>
          <p14:tracePt t="7658" x="4632325" y="1627188"/>
          <p14:tracePt t="7667" x="4640263" y="1627188"/>
          <p14:tracePt t="7673" x="4656138" y="1627188"/>
          <p14:tracePt t="7682" x="4664075" y="1627188"/>
          <p14:tracePt t="7689" x="4672013" y="1627188"/>
          <p14:tracePt t="7697" x="4687888" y="1627188"/>
          <p14:tracePt t="7705" x="4703763" y="1627188"/>
          <p14:tracePt t="7721" x="4711700" y="1627188"/>
          <p14:tracePt t="7729" x="4727575" y="1627188"/>
          <p14:tracePt t="7737" x="4743450" y="1627188"/>
          <p14:tracePt t="7745" x="4751388" y="1627188"/>
          <p14:tracePt t="7753" x="4767263" y="1627188"/>
          <p14:tracePt t="7761" x="4775200" y="1627188"/>
          <p14:tracePt t="7769" x="4783138" y="1627188"/>
          <p14:tracePt t="7777" x="4791075" y="1627188"/>
          <p14:tracePt t="7785" x="4799013" y="1627188"/>
          <p14:tracePt t="7793" x="4806950" y="1619250"/>
          <p14:tracePt t="7801" x="4814888" y="1619250"/>
          <p14:tracePt t="7809" x="4830763" y="1611313"/>
          <p14:tracePt t="7825" x="4846638" y="1611313"/>
          <p14:tracePt t="7833" x="4854575" y="1611313"/>
          <p14:tracePt t="7841" x="4862513" y="1611313"/>
          <p14:tracePt t="7849" x="4878388" y="1611313"/>
          <p14:tracePt t="7857" x="4886325" y="1611313"/>
          <p14:tracePt t="7873" x="4902200" y="1611313"/>
          <p14:tracePt t="7882" x="4910138" y="1611313"/>
          <p14:tracePt t="7899" x="4926013" y="1611313"/>
          <p14:tracePt t="7905" x="4933950" y="1611313"/>
          <p14:tracePt t="7913" x="4933950" y="1603375"/>
          <p14:tracePt t="7921" x="4943475" y="1603375"/>
          <p14:tracePt t="7929" x="4951413" y="1603375"/>
          <p14:tracePt t="7985" x="4959350" y="1603375"/>
          <p14:tracePt t="8058" x="4975225" y="1595438"/>
          <p14:tracePt t="8073" x="4983163" y="1595438"/>
          <p14:tracePt t="8081" x="5006975" y="1595438"/>
          <p14:tracePt t="8089" x="5022850" y="1595438"/>
          <p14:tracePt t="8097" x="5038725" y="1595438"/>
          <p14:tracePt t="8105" x="5054600" y="1587500"/>
          <p14:tracePt t="8113" x="5070475" y="1587500"/>
          <p14:tracePt t="8121" x="5094288" y="1587500"/>
          <p14:tracePt t="8129" x="5118100" y="1587500"/>
          <p14:tracePt t="8137" x="5141913" y="1579563"/>
          <p14:tracePt t="8145" x="5157788" y="1579563"/>
          <p14:tracePt t="8153" x="5181600" y="1579563"/>
          <p14:tracePt t="8161" x="5197475" y="1579563"/>
          <p14:tracePt t="8169" x="5205413" y="1579563"/>
          <p14:tracePt t="8177" x="5213350" y="1579563"/>
          <p14:tracePt t="8185" x="5221288" y="1579563"/>
          <p14:tracePt t="8753" x="5229225" y="1579563"/>
          <p14:tracePt t="8762" x="5245100" y="1579563"/>
          <p14:tracePt t="8769" x="5260975" y="1579563"/>
          <p14:tracePt t="8777" x="5284788" y="1579563"/>
          <p14:tracePt t="8785" x="5310188" y="1579563"/>
          <p14:tracePt t="8793" x="5334000" y="1579563"/>
          <p14:tracePt t="8801" x="5357813" y="1579563"/>
          <p14:tracePt t="8809" x="5389563" y="1579563"/>
          <p14:tracePt t="8817" x="5429250" y="1579563"/>
          <p14:tracePt t="8825" x="5461000" y="1579563"/>
          <p14:tracePt t="8833" x="5492750" y="1579563"/>
          <p14:tracePt t="8841" x="5524500" y="1579563"/>
          <p14:tracePt t="8849" x="5556250" y="1579563"/>
          <p14:tracePt t="8857" x="5588000" y="1579563"/>
          <p14:tracePt t="8866" x="5611813" y="1579563"/>
          <p14:tracePt t="8873" x="5643563" y="1579563"/>
          <p14:tracePt t="8881" x="5667375" y="1579563"/>
          <p14:tracePt t="8890" x="5700713" y="1579563"/>
          <p14:tracePt t="8897" x="5716588" y="1579563"/>
          <p14:tracePt t="8905" x="5740400" y="1579563"/>
          <p14:tracePt t="8913" x="5772150" y="1579563"/>
          <p14:tracePt t="8921" x="5788025" y="1579563"/>
          <p14:tracePt t="8929" x="5803900" y="1579563"/>
          <p14:tracePt t="8937" x="5819775" y="1579563"/>
          <p14:tracePt t="8945" x="5843588" y="1579563"/>
          <p14:tracePt t="8953" x="5851525" y="1579563"/>
          <p14:tracePt t="8961" x="5867400" y="1579563"/>
          <p14:tracePt t="8969" x="5891213" y="1579563"/>
          <p14:tracePt t="8977" x="5907088" y="1571625"/>
          <p14:tracePt t="8985" x="5922963" y="1571625"/>
          <p14:tracePt t="8993" x="5938838" y="1571625"/>
          <p14:tracePt t="9001" x="5954713" y="1571625"/>
          <p14:tracePt t="9009" x="5978525" y="1563688"/>
          <p14:tracePt t="9017" x="5994400" y="1563688"/>
          <p14:tracePt t="9025" x="6018213" y="1563688"/>
          <p14:tracePt t="9033" x="6034088" y="1563688"/>
          <p14:tracePt t="9041" x="6059488" y="1563688"/>
          <p14:tracePt t="9049" x="6067425" y="1563688"/>
          <p14:tracePt t="9066" x="6099175" y="1555750"/>
          <p14:tracePt t="9073" x="6115050" y="1555750"/>
          <p14:tracePt t="9081" x="6138863" y="1555750"/>
          <p14:tracePt t="9089" x="6154738" y="1555750"/>
          <p14:tracePt t="9097" x="6162675" y="1555750"/>
          <p14:tracePt t="9105" x="6178550" y="1555750"/>
          <p14:tracePt t="9113" x="6194425" y="1555750"/>
          <p14:tracePt t="9121" x="6210300" y="1555750"/>
          <p14:tracePt t="9129" x="6226175" y="1555750"/>
          <p14:tracePt t="9137" x="6249988" y="1555750"/>
          <p14:tracePt t="9145" x="6265863" y="1555750"/>
          <p14:tracePt t="9153" x="6281738" y="1555750"/>
          <p14:tracePt t="9161" x="6297613" y="1555750"/>
          <p14:tracePt t="9169" x="6305550" y="1555750"/>
          <p14:tracePt t="9177" x="6321425" y="1555750"/>
          <p14:tracePt t="9185" x="6337300" y="1555750"/>
          <p14:tracePt t="9193" x="6345238" y="1555750"/>
          <p14:tracePt t="9201" x="6353175" y="1555750"/>
          <p14:tracePt t="9209" x="6369050" y="1555750"/>
          <p14:tracePt t="9217" x="6376988" y="1555750"/>
          <p14:tracePt t="9225" x="6392863" y="1555750"/>
          <p14:tracePt t="9233" x="6402388" y="1555750"/>
          <p14:tracePt t="9241" x="6418263" y="1555750"/>
          <p14:tracePt t="9250" x="6442075" y="1555750"/>
          <p14:tracePt t="9258" x="6457950" y="1555750"/>
          <p14:tracePt t="9266" x="6473825" y="1555750"/>
          <p14:tracePt t="9273" x="6489700" y="1555750"/>
          <p14:tracePt t="9281" x="6513513" y="1555750"/>
          <p14:tracePt t="9290" x="6537325" y="1555750"/>
          <p14:tracePt t="9297" x="6569075" y="1563688"/>
          <p14:tracePt t="9305" x="6592888" y="1563688"/>
          <p14:tracePt t="9313" x="6624638" y="1563688"/>
          <p14:tracePt t="9321" x="6656388" y="1571625"/>
          <p14:tracePt t="9329" x="6680200" y="1571625"/>
          <p14:tracePt t="9337" x="6711950" y="1571625"/>
          <p14:tracePt t="9345" x="6743700" y="1571625"/>
          <p14:tracePt t="9353" x="6784975" y="1571625"/>
          <p14:tracePt t="9361" x="6816725" y="1571625"/>
          <p14:tracePt t="9369" x="6856413" y="1579563"/>
          <p14:tracePt t="9377" x="6888163" y="1579563"/>
          <p14:tracePt t="9385" x="6935788" y="1579563"/>
          <p14:tracePt t="9393" x="6975475" y="1579563"/>
          <p14:tracePt t="9401" x="7023100" y="1579563"/>
          <p14:tracePt t="9409" x="7062788" y="1579563"/>
          <p14:tracePt t="9417" x="7110413" y="1579563"/>
          <p14:tracePt t="9425" x="7159625" y="1579563"/>
          <p14:tracePt t="9433" x="7207250" y="1579563"/>
          <p14:tracePt t="9441" x="7262813" y="1571625"/>
          <p14:tracePt t="9449" x="7318375" y="1571625"/>
          <p14:tracePt t="9457" x="7350125" y="1571625"/>
          <p14:tracePt t="9465" x="7397750" y="1571625"/>
          <p14:tracePt t="9473" x="7445375" y="1563688"/>
          <p14:tracePt t="9481" x="7477125" y="1563688"/>
          <p14:tracePt t="9489" x="7502525" y="1563688"/>
          <p14:tracePt t="9497" x="7526338" y="1563688"/>
          <p14:tracePt t="9505" x="7542213" y="1563688"/>
          <p14:tracePt t="9513" x="7550150" y="1563688"/>
          <p14:tracePt t="9521" x="7558088" y="1563688"/>
          <p14:tracePt t="11025" x="7550150" y="1563688"/>
          <p14:tracePt t="11041" x="7534275" y="1563688"/>
          <p14:tracePt t="11057" x="7526338" y="1563688"/>
          <p14:tracePt t="11065" x="7518400" y="1563688"/>
          <p14:tracePt t="11083" x="7510463" y="1571625"/>
          <p14:tracePt t="11105" x="7502525" y="1571625"/>
          <p14:tracePt t="11122" x="7493000" y="1579563"/>
          <p14:tracePt t="11129" x="7493000" y="1587500"/>
          <p14:tracePt t="11145" x="7485063" y="1595438"/>
          <p14:tracePt t="11161" x="7485063" y="1603375"/>
          <p14:tracePt t="11169" x="7485063" y="1611313"/>
          <p14:tracePt t="11458" x="7477125" y="1611313"/>
          <p14:tracePt t="11473" x="7461250" y="1619250"/>
          <p14:tracePt t="11489" x="7453313" y="1627188"/>
          <p14:tracePt t="11497" x="7437438" y="1635125"/>
          <p14:tracePt t="19666" x="7413625" y="1635125"/>
          <p14:tracePt t="19673" x="7366000" y="1635125"/>
          <p14:tracePt t="19682" x="7302500" y="1643063"/>
          <p14:tracePt t="19689" x="7223125" y="1682750"/>
          <p14:tracePt t="19697" x="7118350" y="1762125"/>
          <p14:tracePt t="19705" x="6975475" y="1890713"/>
          <p14:tracePt t="19714" x="6777038" y="2065338"/>
          <p14:tracePt t="19721" x="6569075" y="2257425"/>
          <p14:tracePt t="19729" x="6369050" y="2408238"/>
          <p14:tracePt t="19737" x="6130925" y="2592388"/>
          <p14:tracePt t="19745" x="5907088" y="2759075"/>
          <p14:tracePt t="19753" x="5724525" y="2909888"/>
          <p14:tracePt t="19761" x="5564188" y="3046413"/>
          <p14:tracePt t="19769" x="5429250" y="3149600"/>
          <p14:tracePt t="19777" x="5341938" y="3181350"/>
          <p14:tracePt t="19785" x="5268913" y="3189288"/>
          <p14:tracePt t="19793" x="5205413" y="3189288"/>
          <p14:tracePt t="19801" x="5126038" y="3173413"/>
          <p14:tracePt t="19809" x="5038725" y="3141663"/>
          <p14:tracePt t="19817" x="4951413" y="3094038"/>
          <p14:tracePt t="19825" x="4854575" y="3046413"/>
          <p14:tracePt t="19833" x="4759325" y="2990850"/>
          <p14:tracePt t="19841" x="4672013" y="2951163"/>
          <p14:tracePt t="19849" x="4584700" y="2919413"/>
          <p14:tracePt t="19857" x="4511675" y="2901950"/>
          <p14:tracePt t="19865" x="4432300" y="2862263"/>
          <p14:tracePt t="19873" x="4352925" y="2838450"/>
          <p14:tracePt t="19881" x="4321175" y="2838450"/>
          <p14:tracePt t="20049" x="4281488" y="2838450"/>
          <p14:tracePt t="20057" x="4249738" y="2846388"/>
          <p14:tracePt t="20065" x="4217988" y="2870200"/>
          <p14:tracePt t="20073" x="4176713" y="2886075"/>
          <p14:tracePt t="20081" x="4152900" y="2909888"/>
          <p14:tracePt t="20089" x="4113213" y="2943225"/>
          <p14:tracePt t="20097" x="4097338" y="2959100"/>
          <p14:tracePt t="20105" x="4089400" y="2967038"/>
          <p14:tracePt t="20113" x="4073525" y="2982913"/>
          <p14:tracePt t="20129" x="4065588" y="2990850"/>
          <p14:tracePt t="20137" x="4049713" y="2998788"/>
          <p14:tracePt t="20145" x="4041775" y="2998788"/>
          <p14:tracePt t="20153" x="4025900" y="3006725"/>
          <p14:tracePt t="20161" x="4002088" y="3014663"/>
          <p14:tracePt t="20169" x="3978275" y="3022600"/>
          <p14:tracePt t="20177" x="3954463" y="3022600"/>
          <p14:tracePt t="20185" x="3938588" y="3030538"/>
          <p14:tracePt t="20193" x="3906838" y="3046413"/>
          <p14:tracePt t="20201" x="3890963" y="3046413"/>
          <p14:tracePt t="20209" x="3883025" y="3046413"/>
          <p14:tracePt t="20217" x="3867150" y="3054350"/>
          <p14:tracePt t="20225" x="3851275" y="3054350"/>
          <p14:tracePt t="20233" x="3843338" y="3062288"/>
          <p14:tracePt t="20241" x="3825875" y="3062288"/>
          <p14:tracePt t="20249" x="3817938" y="3070225"/>
          <p14:tracePt t="20257" x="3810000" y="3070225"/>
          <p14:tracePt t="20265" x="3802063" y="3070225"/>
          <p14:tracePt t="20273" x="3794125" y="3078163"/>
          <p14:tracePt t="20282" x="3786188" y="3086100"/>
          <p14:tracePt t="20538" x="3770313" y="3094038"/>
          <p14:tracePt t="20554" x="3754438" y="3094038"/>
          <p14:tracePt t="20609" x="3746500" y="3101975"/>
          <p14:tracePt t="20618" x="3738563" y="3109913"/>
          <p14:tracePt t="20625" x="3722688" y="3109913"/>
          <p14:tracePt t="20633" x="3706813" y="3117850"/>
          <p14:tracePt t="20641" x="3698875" y="3125788"/>
          <p14:tracePt t="20649" x="3690938" y="3125788"/>
          <p14:tracePt t="20722" x="3690938" y="3133725"/>
          <p14:tracePt t="20729" x="3690938" y="3141663"/>
          <p14:tracePt t="20737" x="3683000" y="3157538"/>
          <p14:tracePt t="20745" x="3683000" y="3165475"/>
          <p14:tracePt t="20753" x="3683000" y="3173413"/>
          <p14:tracePt t="20777" x="3683000" y="3181350"/>
          <p14:tracePt t="20801" x="3675063" y="3189288"/>
          <p14:tracePt t="20809" x="3675063" y="3197225"/>
          <p14:tracePt t="20826" x="3667125" y="3205163"/>
          <p14:tracePt t="20833" x="3667125" y="3213100"/>
          <p14:tracePt t="20841" x="3651250" y="3221038"/>
          <p14:tracePt t="20849" x="3651250" y="3228975"/>
          <p14:tracePt t="20857" x="3651250" y="3236913"/>
          <p14:tracePt t="20865" x="3643313" y="3236913"/>
          <p14:tracePt t="20873" x="3635375" y="3252788"/>
          <p14:tracePt t="20882" x="3627438" y="3262313"/>
          <p14:tracePt t="20889" x="3611563" y="3270250"/>
          <p14:tracePt t="20898" x="3603625" y="3278188"/>
          <p14:tracePt t="20905" x="3595688" y="3286125"/>
          <p14:tracePt t="20914" x="3587750" y="3294063"/>
          <p14:tracePt t="20921" x="3579813" y="3302000"/>
          <p14:tracePt t="20930" x="3563938" y="3302000"/>
          <p14:tracePt t="20948" x="3548063" y="3325813"/>
          <p14:tracePt t="20953" x="3540125" y="3325813"/>
          <p14:tracePt t="20961" x="3524250" y="3333750"/>
          <p14:tracePt t="20969" x="3516313" y="3341688"/>
          <p14:tracePt t="20977" x="3500438" y="3341688"/>
          <p14:tracePt t="20985" x="3492500" y="3357563"/>
          <p14:tracePt t="20993" x="3476625" y="3357563"/>
          <p14:tracePt t="21001" x="3459163" y="3357563"/>
          <p14:tracePt t="21009" x="3443288" y="3365500"/>
          <p14:tracePt t="21017" x="3419475" y="3365500"/>
          <p14:tracePt t="21025" x="3395663" y="3365500"/>
          <p14:tracePt t="21033" x="3371850" y="3365500"/>
          <p14:tracePt t="21041" x="3348038" y="3365500"/>
          <p14:tracePt t="21049" x="3324225" y="3373438"/>
          <p14:tracePt t="21057" x="3292475" y="3373438"/>
          <p14:tracePt t="21065" x="3276600" y="3373438"/>
          <p14:tracePt t="21073" x="3244850" y="3373438"/>
          <p14:tracePt t="21082" x="3221038" y="3373438"/>
          <p14:tracePt t="21090" x="3189288" y="3373438"/>
          <p14:tracePt t="21097" x="3157538" y="3373438"/>
          <p14:tracePt t="21105" x="3125788" y="3373438"/>
          <p14:tracePt t="21113" x="3076575" y="3373438"/>
          <p14:tracePt t="21121" x="3036888" y="3373438"/>
          <p14:tracePt t="21129" x="2997200" y="3365500"/>
          <p14:tracePt t="21137" x="2957513" y="3365500"/>
          <p14:tracePt t="21145" x="2917825" y="3349625"/>
          <p14:tracePt t="21153" x="2886075" y="3341688"/>
          <p14:tracePt t="21161" x="2838450" y="3333750"/>
          <p14:tracePt t="21169" x="2798763" y="3325813"/>
          <p14:tracePt t="21177" x="2759075" y="3317875"/>
          <p14:tracePt t="21185" x="2717800" y="3309938"/>
          <p14:tracePt t="21193" x="2678113" y="3294063"/>
          <p14:tracePt t="21201" x="2646363" y="3286125"/>
          <p14:tracePt t="21210" x="2622550" y="3278188"/>
          <p14:tracePt t="21217" x="2582863" y="3270250"/>
          <p14:tracePt t="21226" x="2559050" y="3270250"/>
          <p14:tracePt t="21233" x="2527300" y="3270250"/>
          <p14:tracePt t="21242" x="2503488" y="3262313"/>
          <p14:tracePt t="21249" x="2479675" y="3252788"/>
          <p14:tracePt t="21257" x="2447925" y="3244850"/>
          <p14:tracePt t="21265" x="2408238" y="3228975"/>
          <p14:tracePt t="21274" x="2392363" y="3228975"/>
          <p14:tracePt t="21282" x="2366963" y="3221038"/>
          <p14:tracePt t="21289" x="2351088" y="3205163"/>
          <p14:tracePt t="21297" x="2327275" y="3205163"/>
          <p14:tracePt t="21305" x="2295525" y="3189288"/>
          <p14:tracePt t="21313" x="2271713" y="3181350"/>
          <p14:tracePt t="21321" x="2247900" y="3173413"/>
          <p14:tracePt t="21329" x="2208213" y="3157538"/>
          <p14:tracePt t="21337" x="2184400" y="3141663"/>
          <p14:tracePt t="21345" x="2144713" y="3117850"/>
          <p14:tracePt t="21353" x="2120900" y="3109913"/>
          <p14:tracePt t="21361" x="2097088" y="3086100"/>
          <p14:tracePt t="21369" x="2081213" y="3078163"/>
          <p14:tracePt t="21377" x="2049463" y="3062288"/>
          <p14:tracePt t="21385" x="2025650" y="3046413"/>
          <p14:tracePt t="21393" x="2008188" y="3038475"/>
          <p14:tracePt t="21401" x="1984375" y="3014663"/>
          <p14:tracePt t="21409" x="1960563" y="3006725"/>
          <p14:tracePt t="21417" x="1944688" y="2990850"/>
          <p14:tracePt t="21425" x="1920875" y="2967038"/>
          <p14:tracePt t="21433" x="1905000" y="2951163"/>
          <p14:tracePt t="21441" x="1889125" y="2935288"/>
          <p14:tracePt t="21449" x="1865313" y="2909888"/>
          <p14:tracePt t="21457" x="1849438" y="2894013"/>
          <p14:tracePt t="21465" x="1841500" y="2878138"/>
          <p14:tracePt t="21473" x="1825625" y="2854325"/>
          <p14:tracePt t="21482" x="1817688" y="2846388"/>
          <p14:tracePt t="21489" x="1809750" y="2830513"/>
          <p14:tracePt t="21497" x="1801813" y="2814638"/>
          <p14:tracePt t="21505" x="1801813" y="2798763"/>
          <p14:tracePt t="21513" x="1785938" y="2782888"/>
          <p14:tracePt t="21521" x="1778000" y="2767013"/>
          <p14:tracePt t="21529" x="1778000" y="2751138"/>
          <p14:tracePt t="21537" x="1778000" y="2727325"/>
          <p14:tracePt t="21545" x="1770063" y="2711450"/>
          <p14:tracePt t="21553" x="1762125" y="2695575"/>
          <p14:tracePt t="21561" x="1754188" y="2679700"/>
          <p14:tracePt t="21569" x="1754188" y="2655888"/>
          <p14:tracePt t="21577" x="1746250" y="2640013"/>
          <p14:tracePt t="21585" x="1746250" y="2616200"/>
          <p14:tracePt t="21593" x="1746250" y="2592388"/>
          <p14:tracePt t="21601" x="1738313" y="2566988"/>
          <p14:tracePt t="21609" x="1730375" y="2551113"/>
          <p14:tracePt t="21617" x="1730375" y="2527300"/>
          <p14:tracePt t="21625" x="1730375" y="2511425"/>
          <p14:tracePt t="21633" x="1722438" y="2487613"/>
          <p14:tracePt t="21641" x="1722438" y="2471738"/>
          <p14:tracePt t="21649" x="1714500" y="2439988"/>
          <p14:tracePt t="21657" x="1706563" y="2424113"/>
          <p14:tracePt t="21665" x="1698625" y="2384425"/>
          <p14:tracePt t="21673" x="1690688" y="2360613"/>
          <p14:tracePt t="21682" x="1690688" y="2336800"/>
          <p14:tracePt t="21689" x="1674813" y="2305050"/>
          <p14:tracePt t="21697" x="1666875" y="2281238"/>
          <p14:tracePt t="21705" x="1666875" y="2257425"/>
          <p14:tracePt t="21713" x="1658938" y="2233613"/>
          <p14:tracePt t="21721" x="1651000" y="2208213"/>
          <p14:tracePt t="21729" x="1641475" y="2192338"/>
          <p14:tracePt t="21737" x="1641475" y="2168525"/>
          <p14:tracePt t="21745" x="1641475" y="2144713"/>
          <p14:tracePt t="21753" x="1633538" y="2128838"/>
          <p14:tracePt t="21761" x="1633538" y="2120900"/>
          <p14:tracePt t="21769" x="1625600" y="2105025"/>
          <p14:tracePt t="21777" x="1625600" y="2097088"/>
          <p14:tracePt t="21785" x="1625600" y="2089150"/>
          <p14:tracePt t="21793" x="1625600" y="2081213"/>
          <p14:tracePt t="21801" x="1617663" y="2073275"/>
          <p14:tracePt t="21809" x="1617663" y="2065338"/>
          <p14:tracePt t="21833" x="1617663" y="2057400"/>
          <p14:tracePt t="21849" x="1617663" y="2049463"/>
          <p14:tracePt t="21857" x="1617663" y="2041525"/>
          <p14:tracePt t="21865" x="1617663" y="2033588"/>
          <p14:tracePt t="21873" x="1625600" y="2033588"/>
          <p14:tracePt t="21882" x="1625600" y="2025650"/>
          <p14:tracePt t="21889" x="1633538" y="2017713"/>
          <p14:tracePt t="21897" x="1633538" y="2009775"/>
          <p14:tracePt t="21905" x="1641475" y="2001838"/>
          <p14:tracePt t="21913" x="1651000" y="2001838"/>
          <p14:tracePt t="21921" x="1651000" y="1993900"/>
          <p14:tracePt t="21929" x="1658938" y="1985963"/>
          <p14:tracePt t="21945" x="1666875" y="1978025"/>
          <p14:tracePt t="21953" x="1674813" y="1970088"/>
          <p14:tracePt t="21961" x="1682750" y="1962150"/>
          <p14:tracePt t="21969" x="1698625" y="1954213"/>
          <p14:tracePt t="21977" x="1706563" y="1954213"/>
          <p14:tracePt t="21985" x="1714500" y="1946275"/>
          <p14:tracePt t="21993" x="1730375" y="1938338"/>
          <p14:tracePt t="22001" x="1738313" y="1930400"/>
          <p14:tracePt t="22009" x="1754188" y="1930400"/>
          <p14:tracePt t="22017" x="1762125" y="1922463"/>
          <p14:tracePt t="22025" x="1770063" y="1922463"/>
          <p14:tracePt t="22033" x="1778000" y="1914525"/>
          <p14:tracePt t="22041" x="1793875" y="1906588"/>
          <p14:tracePt t="22049" x="1809750" y="1906588"/>
          <p14:tracePt t="22057" x="1817688" y="1898650"/>
          <p14:tracePt t="22065" x="1833563" y="1890713"/>
          <p14:tracePt t="22073" x="1849438" y="1881188"/>
          <p14:tracePt t="22082" x="1865313" y="1873250"/>
          <p14:tracePt t="22089" x="1889125" y="1865313"/>
          <p14:tracePt t="22097" x="1912938" y="1865313"/>
          <p14:tracePt t="22105" x="1936750" y="1849438"/>
          <p14:tracePt t="22113" x="1952625" y="1849438"/>
          <p14:tracePt t="22121" x="1984375" y="1833563"/>
          <p14:tracePt t="22129" x="2008188" y="1833563"/>
          <p14:tracePt t="22137" x="2033588" y="1833563"/>
          <p14:tracePt t="22145" x="2065338" y="1825625"/>
          <p14:tracePt t="22153" x="2097088" y="1825625"/>
          <p14:tracePt t="22161" x="2120900" y="1825625"/>
          <p14:tracePt t="22169" x="2144713" y="1825625"/>
          <p14:tracePt t="22177" x="2176463" y="1825625"/>
          <p14:tracePt t="22185" x="2200275" y="1825625"/>
          <p14:tracePt t="22193" x="2232025" y="1825625"/>
          <p14:tracePt t="22201" x="2255838" y="1825625"/>
          <p14:tracePt t="22209" x="2295525" y="1817688"/>
          <p14:tracePt t="22217" x="2327275" y="1817688"/>
          <p14:tracePt t="22225" x="2366963" y="1817688"/>
          <p14:tracePt t="22233" x="2408238" y="1817688"/>
          <p14:tracePt t="22241" x="2447925" y="1817688"/>
          <p14:tracePt t="22249" x="2495550" y="1817688"/>
          <p14:tracePt t="22257" x="2527300" y="1817688"/>
          <p14:tracePt t="22265" x="2566988" y="1817688"/>
          <p14:tracePt t="22273" x="2606675" y="1817688"/>
          <p14:tracePt t="22281" x="2638425" y="1817688"/>
          <p14:tracePt t="22289" x="2678113" y="1817688"/>
          <p14:tracePt t="22297" x="2709863" y="1817688"/>
          <p14:tracePt t="22305" x="2741613" y="1817688"/>
          <p14:tracePt t="22313" x="2774950" y="1817688"/>
          <p14:tracePt t="22321" x="2814638" y="1817688"/>
          <p14:tracePt t="22329" x="2854325" y="1817688"/>
          <p14:tracePt t="22337" x="2878138" y="1817688"/>
          <p14:tracePt t="22345" x="2901950" y="1817688"/>
          <p14:tracePt t="22353" x="2933700" y="1817688"/>
          <p14:tracePt t="22361" x="2957513" y="1825625"/>
          <p14:tracePt t="22369" x="2997200" y="1833563"/>
          <p14:tracePt t="22377" x="3028950" y="1833563"/>
          <p14:tracePt t="22385" x="3052763" y="1833563"/>
          <p14:tracePt t="22393" x="3076575" y="1841500"/>
          <p14:tracePt t="22401" x="3092450" y="1849438"/>
          <p14:tracePt t="22409" x="3117850" y="1849438"/>
          <p14:tracePt t="22417" x="3141663" y="1849438"/>
          <p14:tracePt t="22425" x="3157538" y="1849438"/>
          <p14:tracePt t="22433" x="3181350" y="1857375"/>
          <p14:tracePt t="22441" x="3205163" y="1857375"/>
          <p14:tracePt t="22449" x="3228975" y="1865313"/>
          <p14:tracePt t="22457" x="3252788" y="1865313"/>
          <p14:tracePt t="22465" x="3268663" y="1865313"/>
          <p14:tracePt t="22473" x="3284538" y="1865313"/>
          <p14:tracePt t="22481" x="3300413" y="1865313"/>
          <p14:tracePt t="22489" x="3316288" y="1865313"/>
          <p14:tracePt t="22497" x="3332163" y="1873250"/>
          <p14:tracePt t="22505" x="3348038" y="1873250"/>
          <p14:tracePt t="22513" x="3371850" y="1873250"/>
          <p14:tracePt t="22521" x="3387725" y="1873250"/>
          <p14:tracePt t="22529" x="3403600" y="1873250"/>
          <p14:tracePt t="22537" x="3419475" y="1873250"/>
          <p14:tracePt t="22545" x="3427413" y="1873250"/>
          <p14:tracePt t="22553" x="3443288" y="1873250"/>
          <p14:tracePt t="22561" x="3459163" y="1873250"/>
          <p14:tracePt t="22569" x="3476625" y="1873250"/>
          <p14:tracePt t="22577" x="3484563" y="1873250"/>
          <p14:tracePt t="22585" x="3500438" y="1873250"/>
          <p14:tracePt t="22593" x="3508375" y="1881188"/>
          <p14:tracePt t="22609" x="3524250" y="1881188"/>
          <p14:tracePt t="22617" x="3532188" y="1881188"/>
          <p14:tracePt t="22625" x="3540125" y="1890713"/>
          <p14:tracePt t="22633" x="3563938" y="1890713"/>
          <p14:tracePt t="22641" x="3571875" y="1890713"/>
          <p14:tracePt t="22649" x="3587750" y="1898650"/>
          <p14:tracePt t="22657" x="3603625" y="1906588"/>
          <p14:tracePt t="22665" x="3627438" y="1914525"/>
          <p14:tracePt t="22673" x="3651250" y="1922463"/>
          <p14:tracePt t="22682" x="3659188" y="1922463"/>
          <p14:tracePt t="22689" x="3675063" y="1938338"/>
          <p14:tracePt t="22697" x="3690938" y="1938338"/>
          <p14:tracePt t="22705" x="3706813" y="1938338"/>
          <p14:tracePt t="22713" x="3722688" y="1954213"/>
          <p14:tracePt t="22721" x="3730625" y="1954213"/>
          <p14:tracePt t="22729" x="3738563" y="1962150"/>
          <p14:tracePt t="22737" x="3746500" y="1962150"/>
          <p14:tracePt t="22745" x="3754438" y="1970088"/>
          <p14:tracePt t="22753" x="3762375" y="1970088"/>
          <p14:tracePt t="22761" x="3770313" y="1970088"/>
          <p14:tracePt t="22769" x="3778250" y="1978025"/>
          <p14:tracePt t="22777" x="3786188" y="1985963"/>
          <p14:tracePt t="22785" x="3794125" y="1993900"/>
          <p14:tracePt t="22793" x="3794125" y="2001838"/>
          <p14:tracePt t="22801" x="3794125" y="2009775"/>
          <p14:tracePt t="22809" x="3802063" y="2009775"/>
          <p14:tracePt t="22817" x="3810000" y="2025650"/>
          <p14:tracePt t="22825" x="3817938" y="2041525"/>
          <p14:tracePt t="22833" x="3817938" y="2049463"/>
          <p14:tracePt t="22841" x="3817938" y="2057400"/>
          <p14:tracePt t="22849" x="3825875" y="2073275"/>
          <p14:tracePt t="22857" x="3825875" y="2089150"/>
          <p14:tracePt t="22865" x="3825875" y="2097088"/>
          <p14:tracePt t="22873" x="3825875" y="2112963"/>
          <p14:tracePt t="22882" x="3833813" y="2128838"/>
          <p14:tracePt t="22889" x="3833813" y="2152650"/>
          <p14:tracePt t="22898" x="3843338" y="2160588"/>
          <p14:tracePt t="22905" x="3843338" y="2184400"/>
          <p14:tracePt t="22913" x="3843338" y="2200275"/>
          <p14:tracePt t="22921" x="3843338" y="2216150"/>
          <p14:tracePt t="22929" x="3843338" y="2241550"/>
          <p14:tracePt t="22937" x="3843338" y="2257425"/>
          <p14:tracePt t="22945" x="3851275" y="2281238"/>
          <p14:tracePt t="22953" x="3851275" y="2305050"/>
          <p14:tracePt t="22961" x="3851275" y="2328863"/>
          <p14:tracePt t="22969" x="3851275" y="2352675"/>
          <p14:tracePt t="22977" x="3851275" y="2376488"/>
          <p14:tracePt t="22985" x="3851275" y="2400300"/>
          <p14:tracePt t="22993" x="3851275" y="2432050"/>
          <p14:tracePt t="23001" x="3851275" y="2471738"/>
          <p14:tracePt t="23009" x="3851275" y="2503488"/>
          <p14:tracePt t="23017" x="3859213" y="2535238"/>
          <p14:tracePt t="23025" x="3859213" y="2566988"/>
          <p14:tracePt t="23033" x="3867150" y="2600325"/>
          <p14:tracePt t="23041" x="3867150" y="2624138"/>
          <p14:tracePt t="23049" x="3867150" y="2647950"/>
          <p14:tracePt t="23057" x="3875088" y="2687638"/>
          <p14:tracePt t="23065" x="3875088" y="2703513"/>
          <p14:tracePt t="23073" x="3875088" y="2727325"/>
          <p14:tracePt t="23081" x="3875088" y="2743200"/>
          <p14:tracePt t="23089" x="3875088" y="2759075"/>
          <p14:tracePt t="23097" x="3875088" y="2774950"/>
          <p14:tracePt t="23105" x="3875088" y="2790825"/>
          <p14:tracePt t="23113" x="3875088" y="2806700"/>
          <p14:tracePt t="23121" x="3875088" y="2822575"/>
          <p14:tracePt t="23129" x="3875088" y="2830513"/>
          <p14:tracePt t="23137" x="3875088" y="2846388"/>
          <p14:tracePt t="23145" x="3875088" y="2854325"/>
          <p14:tracePt t="23153" x="3875088" y="2870200"/>
          <p14:tracePt t="23161" x="3875088" y="2886075"/>
          <p14:tracePt t="23169" x="3875088" y="2909888"/>
          <p14:tracePt t="23177" x="3875088" y="2927350"/>
          <p14:tracePt t="23185" x="3883025" y="2943225"/>
          <p14:tracePt t="23193" x="3890963" y="2959100"/>
          <p14:tracePt t="23201" x="3898900" y="2982913"/>
          <p14:tracePt t="23209" x="3898900" y="2990850"/>
          <p14:tracePt t="23217" x="3914775" y="3014663"/>
          <p14:tracePt t="23225" x="3922713" y="3030538"/>
          <p14:tracePt t="23233" x="3922713" y="3046413"/>
          <p14:tracePt t="23241" x="3930650" y="3062288"/>
          <p14:tracePt t="23249" x="3938588" y="3070225"/>
          <p14:tracePt t="23257" x="3938588" y="3086100"/>
          <p14:tracePt t="23265" x="3946525" y="3094038"/>
          <p14:tracePt t="23273" x="3954463" y="3101975"/>
          <p14:tracePt t="23281" x="3954463" y="3109913"/>
          <p14:tracePt t="23297" x="3962400" y="3117850"/>
          <p14:tracePt t="23313" x="3962400" y="3125788"/>
          <p14:tracePt t="23337" x="3962400" y="3133725"/>
          <p14:tracePt t="23353" x="3970338" y="3133725"/>
          <p14:tracePt t="23393" x="3978275" y="3149600"/>
          <p14:tracePt t="23425" x="3978275" y="3157538"/>
          <p14:tracePt t="23441" x="3978275" y="3165475"/>
          <p14:tracePt t="23449" x="3986213" y="3165475"/>
          <p14:tracePt t="23457" x="3986213" y="3173413"/>
          <p14:tracePt t="23465" x="3986213" y="3181350"/>
          <p14:tracePt t="23473" x="3986213" y="3189288"/>
          <p14:tracePt t="23489" x="3994150" y="3205163"/>
          <p14:tracePt t="23505" x="4002088" y="3213100"/>
          <p14:tracePt t="23521" x="4002088" y="3221038"/>
          <p14:tracePt t="23529" x="4002088" y="3228975"/>
          <p14:tracePt t="23545" x="4010025" y="3228975"/>
          <p14:tracePt t="23553" x="4010025" y="3236913"/>
          <p14:tracePt t="23561" x="4010025" y="3244850"/>
          <p14:tracePt t="23665" x="4010025" y="3252788"/>
          <p14:tracePt t="23897" x="4017963" y="3252788"/>
          <p14:tracePt t="24273" x="4025900" y="3252788"/>
          <p14:tracePt t="24281" x="4033838" y="3252788"/>
          <p14:tracePt t="24297" x="4041775" y="3244850"/>
          <p14:tracePt t="24306" x="4049713" y="3244850"/>
          <p14:tracePt t="24313" x="4057650" y="3244850"/>
          <p14:tracePt t="24321" x="4073525" y="3244850"/>
          <p14:tracePt t="24329" x="4089400" y="3244850"/>
          <p14:tracePt t="24338" x="4113213" y="3244850"/>
          <p14:tracePt t="24345" x="4137025" y="3244850"/>
          <p14:tracePt t="24353" x="4168775" y="3244850"/>
          <p14:tracePt t="24361" x="4210050" y="3244850"/>
          <p14:tracePt t="24370" x="4265613" y="3244850"/>
          <p14:tracePt t="24377" x="4321175" y="3244850"/>
          <p14:tracePt t="24385" x="4384675" y="3244850"/>
          <p14:tracePt t="24393" x="4456113" y="3244850"/>
          <p14:tracePt t="24401" x="4527550" y="3244850"/>
          <p14:tracePt t="24409" x="4616450" y="3244850"/>
          <p14:tracePt t="24417" x="4687888" y="3244850"/>
          <p14:tracePt t="24425" x="4775200" y="3244850"/>
          <p14:tracePt t="24433" x="4854575" y="3244850"/>
          <p14:tracePt t="24441" x="4943475" y="3244850"/>
          <p14:tracePt t="24449" x="5022850" y="3252788"/>
          <p14:tracePt t="24457" x="5102225" y="3252788"/>
          <p14:tracePt t="24465" x="5181600" y="3252788"/>
          <p14:tracePt t="24473" x="5253038" y="3262313"/>
          <p14:tracePt t="24482" x="5318125" y="3262313"/>
          <p14:tracePt t="24489" x="5381625" y="3270250"/>
          <p14:tracePt t="24497" x="5445125" y="3270250"/>
          <p14:tracePt t="24505" x="5508625" y="3270250"/>
          <p14:tracePt t="24513" x="5564188" y="3270250"/>
          <p14:tracePt t="24521" x="5619750" y="3270250"/>
          <p14:tracePt t="24529" x="5651500" y="3270250"/>
          <p14:tracePt t="24537" x="5684838" y="3270250"/>
          <p14:tracePt t="24545" x="5708650" y="3270250"/>
          <p14:tracePt t="24553" x="5724525" y="3270250"/>
          <p14:tracePt t="24561" x="5740400" y="3270250"/>
          <p14:tracePt t="24569" x="5748338" y="3270250"/>
          <p14:tracePt t="24577" x="5756275" y="3270250"/>
          <p14:tracePt t="24825" x="5756275" y="3278188"/>
          <p14:tracePt t="24833" x="5756275" y="3286125"/>
          <p14:tracePt t="24857" x="5756275" y="3294063"/>
          <p14:tracePt t="24897" x="5748338" y="3302000"/>
          <p14:tracePt t="24930" x="5748338" y="3309938"/>
          <p14:tracePt t="24945" x="5748338" y="3317875"/>
          <p14:tracePt t="24969" x="5748338" y="3325813"/>
          <p14:tracePt t="24993" x="5740400" y="3325813"/>
          <p14:tracePt t="26026" x="5740400" y="3341688"/>
          <p14:tracePt t="26073" x="5740400" y="3349625"/>
          <p14:tracePt t="26417" x="5740400" y="3341688"/>
          <p14:tracePt t="26425" x="5740400" y="3333750"/>
          <p14:tracePt t="26433" x="5732463" y="3325813"/>
          <p14:tracePt t="26441" x="5716588" y="3302000"/>
          <p14:tracePt t="26449" x="5708650" y="3278188"/>
          <p14:tracePt t="26457" x="5692775" y="3252788"/>
          <p14:tracePt t="26465" x="5676900" y="3221038"/>
          <p14:tracePt t="26473" x="5635625" y="3165475"/>
          <p14:tracePt t="26481" x="5595938" y="3117850"/>
          <p14:tracePt t="26489" x="5564188" y="3054350"/>
          <p14:tracePt t="26498" x="5508625" y="2982913"/>
          <p14:tracePt t="26505" x="5476875" y="2927350"/>
          <p14:tracePt t="26513" x="5445125" y="2870200"/>
          <p14:tracePt t="26521" x="5413375" y="2806700"/>
          <p14:tracePt t="26529" x="5381625" y="2774950"/>
          <p14:tracePt t="26537" x="5357813" y="2727325"/>
          <p14:tracePt t="26545" x="5334000" y="2695575"/>
          <p14:tracePt t="26553" x="5310188" y="2671763"/>
          <p14:tracePt t="26561" x="5276850" y="2640013"/>
          <p14:tracePt t="26569" x="5253038" y="2608263"/>
          <p14:tracePt t="26577" x="5229225" y="2592388"/>
          <p14:tracePt t="26585" x="5213350" y="2566988"/>
          <p14:tracePt t="26593" x="5189538" y="2535238"/>
          <p14:tracePt t="26601" x="5173663" y="2519363"/>
          <p14:tracePt t="26609" x="5157788" y="2503488"/>
          <p14:tracePt t="26617" x="5141913" y="2479675"/>
          <p14:tracePt t="26625" x="5133975" y="2463800"/>
          <p14:tracePt t="26633" x="5133975" y="2455863"/>
          <p14:tracePt t="26641" x="5133975" y="2447925"/>
          <p14:tracePt t="26713" x="5133975" y="2439988"/>
          <p14:tracePt t="26753" x="5141913" y="2439988"/>
          <p14:tracePt t="26761" x="5149850" y="2439988"/>
          <p14:tracePt t="26777" x="5149850" y="2432050"/>
          <p14:tracePt t="26785" x="5157788" y="2432050"/>
          <p14:tracePt t="26793" x="5173663" y="2432050"/>
          <p14:tracePt t="26801" x="5197475" y="2432050"/>
          <p14:tracePt t="26809" x="5229225" y="2432050"/>
          <p14:tracePt t="26817" x="5260975" y="2432050"/>
          <p14:tracePt t="26825" x="5292725" y="2432050"/>
          <p14:tracePt t="26833" x="5349875" y="2432050"/>
          <p14:tracePt t="26841" x="5389563" y="2432050"/>
          <p14:tracePt t="26849" x="5445125" y="2432050"/>
          <p14:tracePt t="26857" x="5500688" y="2432050"/>
          <p14:tracePt t="26865" x="5572125" y="2439988"/>
          <p14:tracePt t="26873" x="5627688" y="2439988"/>
          <p14:tracePt t="26881" x="5692775" y="2447925"/>
          <p14:tracePt t="26889" x="5748338" y="2447925"/>
          <p14:tracePt t="26897" x="5803900" y="2455863"/>
          <p14:tracePt t="26905" x="5843588" y="2463800"/>
          <p14:tracePt t="26913" x="5875338" y="2463800"/>
          <p14:tracePt t="26921" x="5915025" y="2471738"/>
          <p14:tracePt t="26929" x="5930900" y="2479675"/>
          <p14:tracePt t="26937" x="5946775" y="2479675"/>
          <p14:tracePt t="26945" x="5954713" y="2487613"/>
          <p14:tracePt t="26961" x="5954713" y="2495550"/>
          <p14:tracePt t="26978" x="5954713" y="2511425"/>
          <p14:tracePt t="26985" x="5954713" y="2527300"/>
          <p14:tracePt t="26993" x="5954713" y="2551113"/>
          <p14:tracePt t="27002" x="5946775" y="2566988"/>
          <p14:tracePt t="27009" x="5938838" y="2592388"/>
          <p14:tracePt t="27017" x="5938838" y="2616200"/>
          <p14:tracePt t="27025" x="5922963" y="2647950"/>
          <p14:tracePt t="27033" x="5907088" y="2671763"/>
          <p14:tracePt t="27041" x="5907088" y="2711450"/>
          <p14:tracePt t="27065" x="5899150" y="2806700"/>
          <p14:tracePt t="27073" x="5899150" y="2846388"/>
          <p14:tracePt t="27081" x="5899150" y="2870200"/>
          <p14:tracePt t="27089" x="5899150" y="2901950"/>
          <p14:tracePt t="27097" x="5899150" y="2927350"/>
          <p14:tracePt t="27105" x="5899150" y="2943225"/>
          <p14:tracePt t="27113" x="5907088" y="2951163"/>
          <p14:tracePt t="27121" x="5915025" y="2967038"/>
          <p14:tracePt t="27129" x="5922963" y="2974975"/>
          <p14:tracePt t="27137" x="5922963" y="2982913"/>
          <p14:tracePt t="27153" x="5930900" y="2982913"/>
          <p14:tracePt t="27721" x="5938838" y="2982913"/>
          <p14:tracePt t="28249" x="5938838" y="2990850"/>
          <p14:tracePt t="28529" x="5938838" y="2998788"/>
          <p14:tracePt t="28545" x="5930900" y="3006725"/>
          <p14:tracePt t="28561" x="5930900" y="3014663"/>
          <p14:tracePt t="29026" x="5922963" y="3014663"/>
          <p14:tracePt t="29033" x="5922963" y="3022600"/>
          <p14:tracePt t="29049" x="5915025" y="3030538"/>
          <p14:tracePt t="29057" x="5907088" y="3030538"/>
          <p14:tracePt t="29065" x="5907088" y="3038475"/>
          <p14:tracePt t="29074" x="5899150" y="3038475"/>
          <p14:tracePt t="29081" x="5899150" y="3046413"/>
          <p14:tracePt t="29089" x="5891213" y="3046413"/>
          <p14:tracePt t="29505" x="5891213" y="3038475"/>
          <p14:tracePt t="29513" x="5899150" y="3014663"/>
          <p14:tracePt t="29521" x="5915025" y="2974975"/>
          <p14:tracePt t="29529" x="5938838" y="2927350"/>
          <p14:tracePt t="29537" x="5962650" y="2870200"/>
          <p14:tracePt t="29545" x="6002338" y="2798763"/>
          <p14:tracePt t="29553" x="6034088" y="2735263"/>
          <p14:tracePt t="29561" x="6075363" y="2663825"/>
          <p14:tracePt t="29569" x="6115050" y="2592388"/>
          <p14:tracePt t="29577" x="6146800" y="2511425"/>
          <p14:tracePt t="29585" x="6178550" y="2424113"/>
          <p14:tracePt t="29593" x="6218238" y="2344738"/>
          <p14:tracePt t="29601" x="6242050" y="2289175"/>
          <p14:tracePt t="29609" x="6257925" y="2224088"/>
          <p14:tracePt t="29617" x="6289675" y="2184400"/>
          <p14:tracePt t="29625" x="6313488" y="2136775"/>
          <p14:tracePt t="29633" x="6329363" y="2105025"/>
          <p14:tracePt t="29641" x="6345238" y="2081213"/>
          <p14:tracePt t="29649" x="6361113" y="2049463"/>
          <p14:tracePt t="29657" x="6369050" y="2025650"/>
          <p14:tracePt t="29665" x="6376988" y="2001838"/>
          <p14:tracePt t="29673" x="6384925" y="1985963"/>
          <p14:tracePt t="29681" x="6384925" y="1978025"/>
          <p14:tracePt t="29689" x="6392863" y="1962150"/>
          <p14:tracePt t="29697" x="6392863" y="1946275"/>
          <p14:tracePt t="29705" x="6402388" y="1938338"/>
          <p14:tracePt t="29713" x="6402388" y="1930400"/>
          <p14:tracePt t="29721" x="6402388" y="1906588"/>
          <p14:tracePt t="29729" x="6402388" y="1881188"/>
          <p14:tracePt t="29737" x="6402388" y="1857375"/>
          <p14:tracePt t="29745" x="6402388" y="1833563"/>
          <p14:tracePt t="29753" x="6402388" y="1801813"/>
          <p14:tracePt t="29761" x="6402388" y="1778000"/>
          <p14:tracePt t="29769" x="6402388" y="1754188"/>
          <p14:tracePt t="29777" x="6402388" y="1746250"/>
          <p14:tracePt t="29785" x="6402388" y="1738313"/>
          <p14:tracePt t="29801" x="6410325" y="1730375"/>
          <p14:tracePt t="29825" x="6418263" y="1730375"/>
          <p14:tracePt t="29865" x="6426200" y="1730375"/>
          <p14:tracePt t="29873" x="6434138" y="1722438"/>
          <p14:tracePt t="29881" x="6434138" y="1714500"/>
          <p14:tracePt t="29889" x="6442075" y="1706563"/>
          <p14:tracePt t="29898" x="6450013" y="1706563"/>
          <p14:tracePt t="29905" x="6457950" y="1690688"/>
          <p14:tracePt t="29913" x="6465888" y="1682750"/>
          <p14:tracePt t="29921" x="6473825" y="1674813"/>
          <p14:tracePt t="29929" x="6481763" y="1658938"/>
          <p14:tracePt t="29937" x="6489700" y="1651000"/>
          <p14:tracePt t="29945" x="6497638" y="1651000"/>
          <p14:tracePt t="29953" x="6497638" y="1643063"/>
          <p14:tracePt t="29961" x="6505575" y="1643063"/>
          <p14:tracePt t="30281" x="6505575" y="1651000"/>
          <p14:tracePt t="30289" x="6497638" y="1674813"/>
          <p14:tracePt t="30297" x="6497638" y="1706563"/>
          <p14:tracePt t="30305" x="6489700" y="1746250"/>
          <p14:tracePt t="30313" x="6465888" y="1809750"/>
          <p14:tracePt t="30321" x="6457950" y="1898650"/>
          <p14:tracePt t="30329" x="6434138" y="1978025"/>
          <p14:tracePt t="30337" x="6418263" y="2073275"/>
          <p14:tracePt t="30345" x="6376988" y="2184400"/>
          <p14:tracePt t="30353" x="6353175" y="2289175"/>
          <p14:tracePt t="30361" x="6313488" y="2400300"/>
          <p14:tracePt t="30369" x="6281738" y="2511425"/>
          <p14:tracePt t="30377" x="6218238" y="2632075"/>
          <p14:tracePt t="30385" x="6162675" y="2735263"/>
          <p14:tracePt t="30393" x="6091238" y="2846388"/>
          <p14:tracePt t="30401" x="6051550" y="2935288"/>
          <p14:tracePt t="30409" x="6002338" y="3022600"/>
          <p14:tracePt t="30417" x="5962650" y="3101975"/>
          <p14:tracePt t="30425" x="5922963" y="3181350"/>
          <p14:tracePt t="30433" x="5883275" y="3244850"/>
          <p14:tracePt t="30441" x="5859463" y="3317875"/>
          <p14:tracePt t="30449" x="5827713" y="3373438"/>
          <p14:tracePt t="30457" x="5780088" y="3429000"/>
          <p14:tracePt t="30465" x="5740400" y="3492500"/>
          <p14:tracePt t="30473" x="5700713" y="3548063"/>
          <p14:tracePt t="30481" x="5651500" y="3613150"/>
          <p14:tracePt t="30489" x="5595938" y="3668713"/>
          <p14:tracePt t="30498" x="5548313" y="3724275"/>
          <p14:tracePt t="30505" x="5492750" y="3787775"/>
          <p14:tracePt t="30513" x="5445125" y="3835400"/>
          <p14:tracePt t="30521" x="5397500" y="3890963"/>
          <p14:tracePt t="30531" x="5341938" y="3938588"/>
          <p14:tracePt t="30537" x="5284788" y="3995738"/>
          <p14:tracePt t="30545" x="5245100" y="4043363"/>
          <p14:tracePt t="30553" x="5197475" y="4075113"/>
          <p14:tracePt t="30561" x="5149850" y="4106863"/>
          <p14:tracePt t="30569" x="5102225" y="4146550"/>
          <p14:tracePt t="30577" x="5062538" y="4170363"/>
          <p14:tracePt t="30585" x="5030788" y="4194175"/>
          <p14:tracePt t="30593" x="4991100" y="4210050"/>
          <p14:tracePt t="30601" x="4967288" y="4225925"/>
          <p14:tracePt t="30609" x="4933950" y="4249738"/>
          <p14:tracePt t="30617" x="4902200" y="4265613"/>
          <p14:tracePt t="30625" x="4862513" y="4298950"/>
          <p14:tracePt t="30633" x="4830763" y="4306888"/>
          <p14:tracePt t="30641" x="4806950" y="4330700"/>
          <p14:tracePt t="30649" x="4783138" y="4354513"/>
          <p14:tracePt t="30657" x="4759325" y="4354513"/>
          <p14:tracePt t="30665" x="4743450" y="4370388"/>
          <p14:tracePt t="30673" x="4727575" y="4378325"/>
          <p14:tracePt t="30682" x="4711700" y="4378325"/>
          <p14:tracePt t="30689" x="4695825" y="4386263"/>
          <p14:tracePt t="30697" x="4679950" y="4394200"/>
          <p14:tracePt t="30705" x="4672013" y="4402138"/>
          <p14:tracePt t="30713" x="4656138" y="4410075"/>
          <p14:tracePt t="30721" x="4648200" y="4410075"/>
          <p14:tracePt t="30729" x="4632325" y="4418013"/>
          <p14:tracePt t="30737" x="4616450" y="4433888"/>
          <p14:tracePt t="30753" x="4608513" y="4441825"/>
          <p14:tracePt t="30769" x="4600575" y="4449763"/>
          <p14:tracePt t="30777" x="4592638" y="4457700"/>
          <p14:tracePt t="30801" x="4592638" y="4465638"/>
          <p14:tracePt t="30817" x="4584700" y="4473575"/>
          <p14:tracePt t="30825" x="4576763" y="4481513"/>
          <p14:tracePt t="30833" x="4567238" y="4481513"/>
          <p14:tracePt t="30841" x="4567238" y="4489450"/>
          <p14:tracePt t="30849" x="4559300" y="4513263"/>
          <p14:tracePt t="30857" x="4551363" y="4513263"/>
          <p14:tracePt t="30865" x="4543425" y="4521200"/>
          <p14:tracePt t="30883" x="4527550" y="4552950"/>
          <p14:tracePt t="30889" x="4519613" y="4560888"/>
          <p14:tracePt t="30897" x="4503738" y="4568825"/>
          <p14:tracePt t="30905" x="4495800" y="4584700"/>
          <p14:tracePt t="30913" x="4479925" y="4584700"/>
          <p14:tracePt t="30921" x="4456113" y="4608513"/>
          <p14:tracePt t="30929" x="4432300" y="4616450"/>
          <p14:tracePt t="30937" x="4408488" y="4633913"/>
          <p14:tracePt t="30945" x="4376738" y="4649788"/>
          <p14:tracePt t="30953" x="4352925" y="4657725"/>
          <p14:tracePt t="30961" x="4313238" y="4673600"/>
          <p14:tracePt t="30969" x="4289425" y="4689475"/>
          <p14:tracePt t="30977" x="4257675" y="4705350"/>
          <p14:tracePt t="30985" x="4225925" y="4713288"/>
          <p14:tracePt t="30993" x="4200525" y="4721225"/>
          <p14:tracePt t="31001" x="4176713" y="4737100"/>
          <p14:tracePt t="31009" x="4160838" y="4737100"/>
          <p14:tracePt t="31017" x="4144963" y="4745038"/>
          <p14:tracePt t="31025" x="4113213" y="4752975"/>
          <p14:tracePt t="31042" x="4105275" y="4752975"/>
          <p14:tracePt t="31049" x="4089400" y="4752975"/>
          <p14:tracePt t="31281" x="4089400" y="4760913"/>
          <p14:tracePt t="31289" x="4089400" y="4768850"/>
          <p14:tracePt t="31297" x="4089400" y="4784725"/>
          <p14:tracePt t="31306" x="4089400" y="4800600"/>
          <p14:tracePt t="31329" x="4089400" y="4752975"/>
          <p14:tracePt t="31337" x="4089400" y="4689475"/>
          <p14:tracePt t="31345" x="4081463" y="4616450"/>
          <p14:tracePt t="31353" x="4081463" y="4529138"/>
          <p14:tracePt t="31361" x="4081463" y="4425950"/>
          <p14:tracePt t="31369" x="4089400" y="4418013"/>
          <p14:tracePt t="31697" x="4089400" y="4410075"/>
          <p14:tracePt t="31705" x="4073525" y="4410075"/>
          <p14:tracePt t="31713" x="4057650" y="4433888"/>
          <p14:tracePt t="31721" x="4057650" y="4457700"/>
          <p14:tracePt t="31729" x="4041775" y="4489450"/>
          <p14:tracePt t="31737" x="4033838" y="4505325"/>
          <p14:tracePt t="31745" x="4025900" y="4537075"/>
          <p14:tracePt t="31753" x="4010025" y="4552950"/>
          <p14:tracePt t="31761" x="4002088" y="4560888"/>
          <p14:tracePt t="31769" x="3986213" y="4568825"/>
          <p14:tracePt t="31777" x="3978275" y="4568825"/>
          <p14:tracePt t="31785" x="3970338" y="4576763"/>
          <p14:tracePt t="31793" x="3962400" y="4576763"/>
          <p14:tracePt t="31801" x="3954463" y="4576763"/>
          <p14:tracePt t="31817" x="3946525" y="4568825"/>
          <p14:tracePt t="31833" x="3930650" y="4568825"/>
          <p14:tracePt t="31841" x="3922713" y="4560888"/>
          <p14:tracePt t="31849" x="3906838" y="4552950"/>
          <p14:tracePt t="31857" x="3890963" y="4545013"/>
          <p14:tracePt t="31865" x="3883025" y="4545013"/>
          <p14:tracePt t="31873" x="3875088" y="4545013"/>
          <p14:tracePt t="31961" x="3875088" y="4537075"/>
          <p14:tracePt t="32121" x="3875088" y="4545013"/>
          <p14:tracePt t="32145" x="3867150" y="4552950"/>
          <p14:tracePt t="32169" x="3867150" y="4560888"/>
          <p14:tracePt t="32946" x="3859213" y="4568825"/>
          <p14:tracePt t="32985" x="3859213" y="4576763"/>
          <p14:tracePt t="33145" x="3859213" y="4584700"/>
          <p14:tracePt t="33161" x="3859213" y="4592638"/>
          <p14:tracePt t="33177" x="3859213" y="4600575"/>
          <p14:tracePt t="33185" x="3859213" y="4608513"/>
          <p14:tracePt t="33201" x="3859213" y="4616450"/>
          <p14:tracePt t="33217" x="3859213" y="4624388"/>
          <p14:tracePt t="33522" x="3859213" y="4633913"/>
          <p14:tracePt t="33986" x="3867150" y="4633913"/>
          <p14:tracePt t="34017" x="3875088" y="4633913"/>
          <p14:tracePt t="34033" x="3883025" y="4633913"/>
          <p14:tracePt t="35625" x="3890963" y="4641850"/>
          <p14:tracePt t="36337" x="3898900" y="4641850"/>
          <p14:tracePt t="36345" x="3898900" y="4649788"/>
          <p14:tracePt t="36353" x="3906838" y="4657725"/>
          <p14:tracePt t="36361" x="3914775" y="4665663"/>
          <p14:tracePt t="36377" x="3914775" y="4673600"/>
          <p14:tracePt t="36385" x="3922713" y="4673600"/>
          <p14:tracePt t="36393" x="3922713" y="4681538"/>
          <p14:tracePt t="36401" x="3938588" y="4681538"/>
          <p14:tracePt t="36409" x="3938588" y="4689475"/>
          <p14:tracePt t="36417" x="3946525" y="4689475"/>
          <p14:tracePt t="36489" x="3946525" y="4697413"/>
          <p14:tracePt t="36961" x="3954463" y="4705350"/>
          <p14:tracePt t="36969" x="3962400" y="4721225"/>
          <p14:tracePt t="36977" x="3962400" y="4729163"/>
          <p14:tracePt t="36985" x="3962400" y="4745038"/>
          <p14:tracePt t="37009" x="3970338" y="4745038"/>
          <p14:tracePt t="38214" x="3978275" y="4760913"/>
          <p14:tracePt t="38216" x="3978275" y="4768850"/>
          <p14:tracePt t="38401" x="3978275" y="4776788"/>
          <p14:tracePt t="38417" x="3978275" y="4784725"/>
          <p14:tracePt t="38985" x="3978275" y="4792663"/>
          <p14:tracePt t="38993" x="3986213" y="4800600"/>
          <p14:tracePt t="39129" x="3994150" y="4800600"/>
          <p14:tracePt t="39137" x="3994150" y="4808538"/>
          <p14:tracePt t="42721" x="3986213" y="4808538"/>
          <p14:tracePt t="42729" x="3978275" y="4808538"/>
          <p14:tracePt t="42737" x="3962400" y="4808538"/>
          <p14:tracePt t="42745" x="3938588" y="4808538"/>
          <p14:tracePt t="42753" x="3906838" y="4808538"/>
          <p14:tracePt t="42761" x="3883025" y="4808538"/>
          <p14:tracePt t="42769" x="3843338" y="4808538"/>
          <p14:tracePt t="42777" x="3810000" y="4808538"/>
          <p14:tracePt t="42785" x="3754438" y="4808538"/>
          <p14:tracePt t="42793" x="3698875" y="4816475"/>
          <p14:tracePt t="42801" x="3635375" y="4816475"/>
          <p14:tracePt t="42810" x="3571875" y="4816475"/>
          <p14:tracePt t="42817" x="3500438" y="4816475"/>
          <p14:tracePt t="42825" x="3419475" y="4816475"/>
          <p14:tracePt t="42833" x="3348038" y="4816475"/>
          <p14:tracePt t="42841" x="3260725" y="4816475"/>
          <p14:tracePt t="42849" x="3189288" y="4816475"/>
          <p14:tracePt t="42857" x="3117850" y="4816475"/>
          <p14:tracePt t="42865" x="3052763" y="4824413"/>
          <p14:tracePt t="42873" x="2989263" y="4824413"/>
          <p14:tracePt t="42881" x="2933700" y="4824413"/>
          <p14:tracePt t="42889" x="2878138" y="4824413"/>
          <p14:tracePt t="42898" x="2822575" y="4824413"/>
          <p14:tracePt t="42905" x="2782888" y="4824413"/>
          <p14:tracePt t="42913" x="2733675" y="4824413"/>
          <p14:tracePt t="42921" x="2693988" y="4824413"/>
          <p14:tracePt t="42929" x="2662238" y="4824413"/>
          <p14:tracePt t="42937" x="2638425" y="4824413"/>
          <p14:tracePt t="42945" x="2614613" y="4816475"/>
          <p14:tracePt t="42953" x="2606675" y="4816475"/>
          <p14:tracePt t="42961" x="2590800" y="4808538"/>
          <p14:tracePt t="42977" x="2574925" y="4800600"/>
          <p14:tracePt t="42993" x="2574925" y="4784725"/>
          <p14:tracePt t="43001" x="2574925" y="4776788"/>
          <p14:tracePt t="43009" x="2566988" y="4768850"/>
          <p14:tracePt t="43017" x="2566988" y="4760913"/>
          <p14:tracePt t="43025" x="2559050" y="4737100"/>
          <p14:tracePt t="43033" x="2559050" y="4729163"/>
          <p14:tracePt t="43041" x="2559050" y="4713288"/>
          <p14:tracePt t="43049" x="2559050" y="4697413"/>
          <p14:tracePt t="43057" x="2551113" y="4681538"/>
          <p14:tracePt t="43065" x="2535238" y="4649788"/>
          <p14:tracePt t="43073" x="2527300" y="4633913"/>
          <p14:tracePt t="43080" x="2511425" y="4616450"/>
          <p14:tracePt t="43089" x="2495550" y="4600575"/>
          <p14:tracePt t="43097" x="2487613" y="4584700"/>
          <p14:tracePt t="43105" x="2471738" y="4568825"/>
          <p14:tracePt t="43113" x="2463800" y="4552950"/>
          <p14:tracePt t="43121" x="2455863" y="4545013"/>
          <p14:tracePt t="43129" x="2447925" y="4537075"/>
          <p14:tracePt t="43137" x="2439988" y="4537075"/>
          <p14:tracePt t="43153" x="2432050" y="4529138"/>
          <p14:tracePt t="43241" x="2432050" y="4521200"/>
          <p14:tracePt t="43249" x="2424113" y="4513263"/>
          <p14:tracePt t="43257" x="2424113" y="4505325"/>
          <p14:tracePt t="43265" x="2424113" y="4489450"/>
          <p14:tracePt t="43273" x="2424113" y="4481513"/>
          <p14:tracePt t="43289" x="2424113" y="4465638"/>
          <p14:tracePt t="43297" x="2424113" y="4457700"/>
          <p14:tracePt t="43305" x="2424113" y="4449763"/>
          <p14:tracePt t="43313" x="2424113" y="4433888"/>
          <p14:tracePt t="43321" x="2416175" y="4433888"/>
          <p14:tracePt t="43337" x="2416175" y="4425950"/>
          <p14:tracePt t="43361" x="2416175" y="4418013"/>
          <p14:tracePt t="43457" x="2416175" y="4410075"/>
          <p14:tracePt t="43473" x="2416175" y="4402138"/>
          <p14:tracePt t="43497" x="2416175" y="4394200"/>
          <p14:tracePt t="43569" x="2416175" y="4402138"/>
          <p14:tracePt t="43577" x="2416175" y="4418013"/>
          <p14:tracePt t="43585" x="2416175" y="4441825"/>
          <p14:tracePt t="43593" x="2416175" y="4465638"/>
          <p14:tracePt t="43601" x="2416175" y="4489450"/>
          <p14:tracePt t="43609" x="2424113" y="4513263"/>
          <p14:tracePt t="43617" x="2432050" y="4552950"/>
          <p14:tracePt t="43625" x="2439988" y="4600575"/>
          <p14:tracePt t="43633" x="2455863" y="4624388"/>
          <p14:tracePt t="43641" x="2463800" y="4665663"/>
          <p14:tracePt t="43649" x="2479675" y="4697413"/>
          <p14:tracePt t="43657" x="2495550" y="4729163"/>
          <p14:tracePt t="43665" x="2511425" y="4752975"/>
          <p14:tracePt t="43673" x="2519363" y="4776788"/>
          <p14:tracePt t="43681" x="2535238" y="4792663"/>
          <p14:tracePt t="43689" x="2543175" y="4808538"/>
          <p14:tracePt t="43697" x="2559050" y="4824413"/>
          <p14:tracePt t="43705" x="2559050" y="4832350"/>
          <p14:tracePt t="43721" x="2566988" y="4840288"/>
          <p14:tracePt t="43753" x="2574925" y="4840288"/>
          <p14:tracePt t="43761" x="2582863" y="4840288"/>
          <p14:tracePt t="43777" x="2582863" y="4824413"/>
          <p14:tracePt t="43793" x="2582863" y="4816475"/>
          <p14:tracePt t="43809" x="2582863" y="4808538"/>
          <p14:tracePt t="43929" x="2590800" y="4800600"/>
          <p14:tracePt t="43953" x="2598738" y="4800600"/>
          <p14:tracePt t="43977" x="2598738" y="4792663"/>
          <p14:tracePt t="44017" x="2598738" y="4800600"/>
          <p14:tracePt t="44033" x="2582863" y="4816475"/>
          <p14:tracePt t="44041" x="2574925" y="4824413"/>
          <p14:tracePt t="44049" x="2559050" y="4832350"/>
          <p14:tracePt t="44057" x="2535238" y="4856163"/>
          <p14:tracePt t="44065" x="2527300" y="4872038"/>
          <p14:tracePt t="44073" x="2503488" y="4887913"/>
          <p14:tracePt t="44081" x="2495550" y="4903788"/>
          <p14:tracePt t="44088" x="2479675" y="4919663"/>
          <p14:tracePt t="44097" x="2455863" y="4935538"/>
          <p14:tracePt t="44105" x="2447925" y="4951413"/>
          <p14:tracePt t="44113" x="2424113" y="4967288"/>
          <p14:tracePt t="44121" x="2408238" y="4976813"/>
          <p14:tracePt t="44129" x="2384425" y="4992688"/>
          <p14:tracePt t="44137" x="2366963" y="5000625"/>
          <p14:tracePt t="44145" x="2343150" y="5016500"/>
          <p14:tracePt t="44153" x="2327275" y="5016500"/>
          <p14:tracePt t="44161" x="2311400" y="5032375"/>
          <p14:tracePt t="44169" x="2295525" y="5032375"/>
          <p14:tracePt t="44177" x="2279650" y="5040313"/>
          <p14:tracePt t="44185" x="2255838" y="5040313"/>
          <p14:tracePt t="44193" x="2247900" y="5048250"/>
          <p14:tracePt t="44201" x="2232025" y="5056188"/>
          <p14:tracePt t="44209" x="2216150" y="5056188"/>
          <p14:tracePt t="44217" x="2200275" y="5056188"/>
          <p14:tracePt t="44225" x="2184400" y="5056188"/>
          <p14:tracePt t="44234" x="2168525" y="5056188"/>
          <p14:tracePt t="44249" x="2160588" y="5056188"/>
          <p14:tracePt t="44265" x="2152650" y="5056188"/>
          <p14:tracePt t="44281" x="2152650" y="5064125"/>
          <p14:tracePt t="44337" x="2144713" y="5064125"/>
          <p14:tracePt t="44561" x="2144713" y="5072063"/>
          <p14:tracePt t="44569" x="2144713" y="5080000"/>
          <p14:tracePt t="44601" x="2152650" y="5080000"/>
          <p14:tracePt t="44609" x="2160588" y="5080000"/>
          <p14:tracePt t="44617" x="2176463" y="5080000"/>
          <p14:tracePt t="44625" x="2192338" y="5080000"/>
          <p14:tracePt t="44633" x="2216150" y="5080000"/>
          <p14:tracePt t="44641" x="2239963" y="5080000"/>
          <p14:tracePt t="44649" x="2263775" y="5080000"/>
          <p14:tracePt t="44657" x="2287588" y="5080000"/>
          <p14:tracePt t="44665" x="2327275" y="5080000"/>
          <p14:tracePt t="44673" x="2359025" y="5080000"/>
          <p14:tracePt t="44681" x="2392363" y="5080000"/>
          <p14:tracePt t="44689" x="2439988" y="5080000"/>
          <p14:tracePt t="44697" x="2471738" y="5080000"/>
          <p14:tracePt t="44705" x="2511425" y="5072063"/>
          <p14:tracePt t="44713" x="2551113" y="5064125"/>
          <p14:tracePt t="44721" x="2574925" y="5064125"/>
          <p14:tracePt t="44729" x="2614613" y="5064125"/>
          <p14:tracePt t="44737" x="2646363" y="5064125"/>
          <p14:tracePt t="44745" x="2678113" y="5056188"/>
          <p14:tracePt t="44753" x="2701925" y="5048250"/>
          <p14:tracePt t="44761" x="2741613" y="5048250"/>
          <p14:tracePt t="44769" x="2767013" y="5040313"/>
          <p14:tracePt t="44778" x="2782888" y="5032375"/>
          <p14:tracePt t="44785" x="2798763" y="5032375"/>
          <p14:tracePt t="44793" x="2814638" y="5032375"/>
          <p14:tracePt t="44801" x="2830513" y="5024438"/>
          <p14:tracePt t="44817" x="2830513" y="5016500"/>
          <p14:tracePt t="44825" x="2838450" y="5016500"/>
          <p14:tracePt t="45209" x="2838450" y="5024438"/>
          <p14:tracePt t="45217" x="2846388" y="5032375"/>
          <p14:tracePt t="45225" x="2854325" y="5048250"/>
          <p14:tracePt t="45233" x="2854325" y="5064125"/>
          <p14:tracePt t="45242" x="2854325" y="5080000"/>
          <p14:tracePt t="45249" x="2862263" y="5103813"/>
          <p14:tracePt t="45257" x="2870200" y="5127625"/>
          <p14:tracePt t="45265" x="2878138" y="5151438"/>
          <p14:tracePt t="45273" x="2878138" y="5167313"/>
          <p14:tracePt t="45280" x="2878138" y="5191125"/>
          <p14:tracePt t="45289" x="2878138" y="5214938"/>
          <p14:tracePt t="45297" x="2878138" y="5230813"/>
          <p14:tracePt t="45305" x="2870200" y="5246688"/>
          <p14:tracePt t="45313" x="2870200" y="5270500"/>
          <p14:tracePt t="45321" x="2854325" y="5286375"/>
          <p14:tracePt t="45329" x="2838450" y="5302250"/>
          <p14:tracePt t="45337" x="2838450" y="5319713"/>
          <p14:tracePt t="45345" x="2822575" y="5335588"/>
          <p14:tracePt t="45353" x="2822575" y="5343525"/>
          <p14:tracePt t="45361" x="2814638" y="5359400"/>
          <p14:tracePt t="45369" x="2798763" y="5367338"/>
          <p14:tracePt t="45377" x="2790825" y="5375275"/>
          <p14:tracePt t="45385" x="2782888" y="5391150"/>
          <p14:tracePt t="45393" x="2782888" y="5399088"/>
          <p14:tracePt t="45401" x="2767013" y="5414963"/>
          <p14:tracePt t="45409" x="2759075" y="5422900"/>
          <p14:tracePt t="45417" x="2741613" y="5430838"/>
          <p14:tracePt t="45425" x="2733675" y="5446713"/>
          <p14:tracePt t="45433" x="2717800" y="5454650"/>
          <p14:tracePt t="45441" x="2701925" y="5454650"/>
          <p14:tracePt t="45449" x="2693988" y="5462588"/>
          <p14:tracePt t="45457" x="2686050" y="5470525"/>
          <p14:tracePt t="45464" x="2678113" y="5470525"/>
          <p14:tracePt t="45473" x="2670175" y="5470525"/>
          <p14:tracePt t="45481" x="2670175" y="5478463"/>
          <p14:tracePt t="45505" x="2662238" y="5478463"/>
          <p14:tracePt t="45577" x="2654300" y="5478463"/>
          <p14:tracePt t="45641" x="2646363" y="5478463"/>
          <p14:tracePt t="46201" x="2654300" y="5478463"/>
          <p14:tracePt t="46641" x="2662238" y="5478463"/>
          <p14:tracePt t="46713" x="2678113" y="5478463"/>
          <p14:tracePt t="46721" x="2678113" y="5470525"/>
          <p14:tracePt t="46737" x="2678113" y="5462588"/>
          <p14:tracePt t="46745" x="2686050" y="5462588"/>
          <p14:tracePt t="46753" x="2686050" y="5454650"/>
          <p14:tracePt t="47017" x="2686050" y="5446713"/>
          <p14:tracePt t="47058" x="2693988" y="5446713"/>
          <p14:tracePt t="48113" x="2693988" y="5438775"/>
          <p14:tracePt t="48121" x="2693988" y="5430838"/>
          <p14:tracePt t="48137" x="2701925" y="5430838"/>
          <p14:tracePt t="48233" x="2709863" y="5430838"/>
          <p14:tracePt t="48249" x="2709863" y="5438775"/>
          <p14:tracePt t="48257" x="2717800" y="5438775"/>
          <p14:tracePt t="48273" x="2717800" y="5446713"/>
          <p14:tracePt t="49121" x="2725738" y="5446713"/>
          <p14:tracePt t="49161" x="2725738" y="5438775"/>
          <p14:tracePt t="49185" x="2733675" y="5438775"/>
          <p14:tracePt t="49209" x="2741613" y="5438775"/>
          <p14:tracePt t="49225" x="2741613" y="5430838"/>
          <p14:tracePt t="49233" x="2751138" y="5430838"/>
          <p14:tracePt t="49249" x="2759075" y="5430838"/>
          <p14:tracePt t="49273" x="2774950" y="5430838"/>
          <p14:tracePt t="49297" x="2782888" y="5430838"/>
          <p14:tracePt t="49313" x="2790825" y="5430838"/>
          <p14:tracePt t="49321" x="2798763" y="5430838"/>
          <p14:tracePt t="49329" x="2806700" y="5430838"/>
          <p14:tracePt t="49353" x="2814638" y="5430838"/>
          <p14:tracePt t="49361" x="2822575" y="5430838"/>
          <p14:tracePt t="49369" x="2830513" y="5430838"/>
          <p14:tracePt t="49377" x="2846388" y="5430838"/>
          <p14:tracePt t="49385" x="2854325" y="5430838"/>
          <p14:tracePt t="49393" x="2862263" y="5438775"/>
          <p14:tracePt t="49401" x="2870200" y="5438775"/>
          <p14:tracePt t="49417" x="2878138" y="5446713"/>
          <p14:tracePt t="49425" x="2886075" y="5446713"/>
          <p14:tracePt t="49433" x="2894013" y="5446713"/>
          <p14:tracePt t="49441" x="2894013" y="5454650"/>
          <p14:tracePt t="49449" x="2901950" y="5454650"/>
          <p14:tracePt t="49457" x="2901950" y="5462588"/>
          <p14:tracePt t="49465" x="2909888" y="5462588"/>
          <p14:tracePt t="49505" x="2917825" y="5462588"/>
          <p14:tracePt t="49617" x="2925763" y="5462588"/>
          <p14:tracePt t="49633" x="2933700" y="5462588"/>
          <p14:tracePt t="49641" x="2941638" y="5462588"/>
          <p14:tracePt t="49665" x="2949575" y="5462588"/>
          <p14:tracePt t="49697" x="2949575" y="5454650"/>
          <p14:tracePt t="50161" x="2957513" y="5454650"/>
          <p14:tracePt t="50321" x="2965450" y="5454650"/>
          <p14:tracePt t="50337" x="2973388" y="5462588"/>
          <p14:tracePt t="50697" x="2981325" y="5462588"/>
          <p14:tracePt t="50721" x="2981325" y="5454650"/>
          <p14:tracePt t="50737" x="2981325" y="5446713"/>
          <p14:tracePt t="50761" x="2989263" y="5438775"/>
          <p14:tracePt t="50785" x="2997200" y="5430838"/>
          <p14:tracePt t="50793" x="2997200" y="5422900"/>
          <p14:tracePt t="50809" x="3005138" y="5422900"/>
          <p14:tracePt t="50833" x="3005138" y="5414963"/>
          <p14:tracePt t="50841" x="3013075" y="5414963"/>
          <p14:tracePt t="50945" x="3021013" y="5414963"/>
          <p14:tracePt t="50977" x="3028950" y="5407025"/>
          <p14:tracePt t="51001" x="3036888" y="5407025"/>
          <p14:tracePt t="51129" x="3036888" y="5414963"/>
          <p14:tracePt t="51137" x="3044825" y="5414963"/>
          <p14:tracePt t="51290" x="3044825" y="5422900"/>
          <p14:tracePt t="52049" x="3052763" y="5422900"/>
          <p14:tracePt t="52057" x="3052763" y="5430838"/>
          <p14:tracePt t="52065" x="3068638" y="5430838"/>
          <p14:tracePt t="52073" x="3076575" y="5430838"/>
          <p14:tracePt t="52081" x="3084513" y="5430838"/>
          <p14:tracePt t="52089" x="3100388" y="5438775"/>
          <p14:tracePt t="52097" x="3125788" y="5438775"/>
          <p14:tracePt t="52105" x="3133725" y="5446713"/>
          <p14:tracePt t="52114" x="3149600" y="5446713"/>
          <p14:tracePt t="52121" x="3165475" y="5446713"/>
          <p14:tracePt t="52128" x="3181350" y="5446713"/>
          <p14:tracePt t="52137" x="3205163" y="5446713"/>
          <p14:tracePt t="52145" x="3228975" y="5446713"/>
          <p14:tracePt t="52153" x="3252788" y="5446713"/>
          <p14:tracePt t="52161" x="3276600" y="5446713"/>
          <p14:tracePt t="52169" x="3308350" y="5446713"/>
          <p14:tracePt t="52177" x="3332163" y="5446713"/>
          <p14:tracePt t="52185" x="3371850" y="5446713"/>
          <p14:tracePt t="52193" x="3419475" y="5446713"/>
          <p14:tracePt t="52201" x="3459163" y="5446713"/>
          <p14:tracePt t="52209" x="3524250" y="5446713"/>
          <p14:tracePt t="52217" x="3587750" y="5446713"/>
          <p14:tracePt t="52225" x="3651250" y="5446713"/>
          <p14:tracePt t="52233" x="3714750" y="5446713"/>
          <p14:tracePt t="52241" x="3778250" y="5446713"/>
          <p14:tracePt t="52249" x="3843338" y="5446713"/>
          <p14:tracePt t="52257" x="3898900" y="5446713"/>
          <p14:tracePt t="52265" x="3962400" y="5446713"/>
          <p14:tracePt t="52273" x="4017963" y="5446713"/>
          <p14:tracePt t="52281" x="4073525" y="5438775"/>
          <p14:tracePt t="52289" x="4121150" y="5430838"/>
          <p14:tracePt t="52297" x="4144963" y="5422900"/>
          <p14:tracePt t="52305" x="4184650" y="5414963"/>
          <p14:tracePt t="52314" x="4210050" y="5407025"/>
          <p14:tracePt t="52321" x="4233863" y="5407025"/>
          <p14:tracePt t="52329" x="4249738" y="5399088"/>
          <p14:tracePt t="52337" x="4265613" y="5399088"/>
          <p14:tracePt t="52345" x="4281488" y="5391150"/>
          <p14:tracePt t="52353" x="4289425" y="5391150"/>
          <p14:tracePt t="52361" x="4305300" y="5391150"/>
          <p14:tracePt t="52377" x="4313238" y="5391150"/>
          <p14:tracePt t="52417" x="4313238" y="5383213"/>
          <p14:tracePt t="52425" x="4321175" y="5383213"/>
          <p14:tracePt t="52601" x="4329113" y="5383213"/>
          <p14:tracePt t="52617" x="4337050" y="5383213"/>
          <p14:tracePt t="52641" x="4344988" y="5383213"/>
          <p14:tracePt t="52865" x="4344988" y="5391150"/>
          <p14:tracePt t="52873" x="4352925" y="5399088"/>
          <p14:tracePt t="52881" x="4360863" y="5407025"/>
          <p14:tracePt t="52889" x="4368800" y="5422900"/>
          <p14:tracePt t="52897" x="4376738" y="5422900"/>
          <p14:tracePt t="52905" x="4376738" y="5438775"/>
          <p14:tracePt t="52921" x="4384675" y="5438775"/>
          <p14:tracePt t="52929" x="4384675" y="5446713"/>
          <p14:tracePt t="52993" x="4384675" y="5430838"/>
          <p14:tracePt t="53001" x="4384675" y="5422900"/>
          <p14:tracePt t="53009" x="4384675" y="5414963"/>
          <p14:tracePt t="53017" x="4384675" y="5407025"/>
          <p14:tracePt t="53129" x="4392613" y="5422900"/>
          <p14:tracePt t="53137" x="4400550" y="5430838"/>
          <p14:tracePt t="53145" x="4408488" y="5446713"/>
          <p14:tracePt t="53153" x="4408488" y="5454650"/>
          <p14:tracePt t="53161" x="4416425" y="5470525"/>
          <p14:tracePt t="53169" x="4424363" y="5470525"/>
          <p14:tracePt t="53249" x="4424363" y="5454650"/>
          <p14:tracePt t="53265" x="4424363" y="5446713"/>
          <p14:tracePt t="53393" x="4424363" y="5454650"/>
          <p14:tracePt t="54041" x="4432300" y="5446713"/>
          <p14:tracePt t="54049" x="4432300" y="5438775"/>
          <p14:tracePt t="54057" x="4432300" y="5430838"/>
          <p14:tracePt t="54073" x="4440238" y="5414963"/>
          <p14:tracePt t="54081" x="4448175" y="5414963"/>
          <p14:tracePt t="54089" x="4448175" y="5407025"/>
          <p14:tracePt t="54096" x="4448175" y="5399088"/>
          <p14:tracePt t="54105" x="4456113" y="5399088"/>
          <p14:tracePt t="54114" x="4456113" y="5391150"/>
          <p14:tracePt t="54122" x="4456113" y="5383213"/>
          <p14:tracePt t="54129" x="4464050" y="5383213"/>
          <p14:tracePt t="54145" x="4471988" y="5383213"/>
          <p14:tracePt t="54185" x="4479925" y="5383213"/>
          <p14:tracePt t="54193" x="4479925" y="5375275"/>
          <p14:tracePt t="54225" x="4487863" y="5375275"/>
          <p14:tracePt t="54754" x="4495800" y="5375275"/>
          <p14:tracePt t="54769" x="4503738" y="5375275"/>
          <p14:tracePt t="54785" x="4503738" y="5367338"/>
          <p14:tracePt t="54801" x="4511675" y="5367338"/>
          <p14:tracePt t="54809" x="4511675" y="5359400"/>
          <p14:tracePt t="54825" x="4519613" y="5359400"/>
          <p14:tracePt t="54857" x="4527550" y="5359400"/>
          <p14:tracePt t="55873" x="4527550" y="5351463"/>
          <p14:tracePt t="55881" x="4527550" y="5343525"/>
          <p14:tracePt t="55897" x="4527550" y="5335588"/>
          <p14:tracePt t="55905" x="4527550" y="5327650"/>
          <p14:tracePt t="55921" x="4535488" y="5319713"/>
          <p14:tracePt t="55929" x="4535488" y="5310188"/>
          <p14:tracePt t="55945" x="4543425" y="5310188"/>
          <p14:tracePt t="55953" x="4543425" y="5302250"/>
          <p14:tracePt t="55961" x="4551363" y="5302250"/>
          <p14:tracePt t="55969" x="4576763" y="5294313"/>
          <p14:tracePt t="55977" x="4592638" y="5286375"/>
          <p14:tracePt t="55985" x="4624388" y="5278438"/>
          <p14:tracePt t="55993" x="4679950" y="5278438"/>
          <p14:tracePt t="56001" x="4727575" y="5270500"/>
          <p14:tracePt t="56009" x="4806950" y="5262563"/>
          <p14:tracePt t="56017" x="4894263" y="5262563"/>
          <p14:tracePt t="56025" x="4983163" y="5262563"/>
          <p14:tracePt t="56033" x="5102225" y="5262563"/>
          <p14:tracePt t="56041" x="5237163" y="5254625"/>
          <p14:tracePt t="56049" x="5437188" y="5246688"/>
          <p14:tracePt t="56064" x="5659438" y="5222875"/>
          <p14:tracePt t="56065" x="5891213" y="5167313"/>
          <p14:tracePt t="56073" x="6091238" y="5103813"/>
          <p14:tracePt t="56081" x="6265863" y="5048250"/>
          <p14:tracePt t="56092" x="6418263" y="4967288"/>
          <p14:tracePt t="56097" x="6505575" y="4911725"/>
          <p14:tracePt t="56105" x="6584950" y="4832350"/>
          <p14:tracePt t="56498" x="6592888" y="4832350"/>
          <p14:tracePt t="56505" x="6608763" y="4824413"/>
          <p14:tracePt t="56513" x="6624638" y="4824413"/>
          <p14:tracePt t="56521" x="6640513" y="4808538"/>
          <p14:tracePt t="56530" x="6664325" y="4800600"/>
          <p14:tracePt t="56537" x="6711950" y="4792663"/>
          <p14:tracePt t="56545" x="6759575" y="4792663"/>
          <p14:tracePt t="56553" x="6800850" y="4768850"/>
          <p14:tracePt t="56561" x="6880225" y="4768850"/>
          <p14:tracePt t="56569" x="6943725" y="4760913"/>
          <p14:tracePt t="56577" x="7015163" y="4752975"/>
          <p14:tracePt t="56585" x="7062788" y="4752975"/>
          <p14:tracePt t="56593" x="7118350" y="4752975"/>
          <p14:tracePt t="56601" x="7183438" y="4729163"/>
          <p14:tracePt t="56609" x="7239000" y="4713288"/>
          <p14:tracePt t="56617" x="7326313" y="4689475"/>
          <p14:tracePt t="56625" x="7413625" y="4665663"/>
          <p14:tracePt t="56633" x="7526338" y="4624388"/>
          <p14:tracePt t="56641" x="7621588" y="4600575"/>
          <p14:tracePt t="56649" x="7716838" y="4576763"/>
          <p14:tracePt t="56657" x="7812088" y="4552950"/>
          <p14:tracePt t="56665" x="7900988" y="4537075"/>
          <p14:tracePt t="56673" x="7996238" y="4529138"/>
          <p14:tracePt t="56681" x="8091488" y="4521200"/>
          <p14:tracePt t="56689" x="8178800" y="4521200"/>
          <p14:tracePt t="56697" x="8275638" y="4521200"/>
          <p14:tracePt t="56705" x="8355013" y="4521200"/>
          <p14:tracePt t="56714" x="8450263" y="4513263"/>
          <p14:tracePt t="56721" x="8537575" y="4513263"/>
          <p14:tracePt t="56729" x="8602663" y="4513263"/>
          <p14:tracePt t="56737" x="8666163" y="4513263"/>
          <p14:tracePt t="56745" x="8729663" y="4513263"/>
          <p14:tracePt t="56753" x="8801100" y="4505325"/>
          <p14:tracePt t="56761" x="8848725" y="4489450"/>
          <p14:tracePt t="56769" x="8904288" y="4473575"/>
          <p14:tracePt t="56777" x="8959850" y="4465638"/>
          <p14:tracePt t="56785" x="9009063" y="4449763"/>
          <p14:tracePt t="56793" x="9040813" y="4433888"/>
          <p14:tracePt t="56801" x="9080500" y="4425950"/>
          <p14:tracePt t="56809" x="9112250" y="44180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E714A-A974-4E7F-90AF-D8FDE0764901}"/>
              </a:ext>
            </a:extLst>
          </p:cNvPr>
          <p:cNvSpPr/>
          <p:nvPr/>
        </p:nvSpPr>
        <p:spPr>
          <a:xfrm>
            <a:off x="468313" y="5176838"/>
            <a:ext cx="8207375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2C55D4-FB16-4D12-8EC3-5C504F1D1C6B}"/>
              </a:ext>
            </a:extLst>
          </p:cNvPr>
          <p:cNvSpPr/>
          <p:nvPr/>
        </p:nvSpPr>
        <p:spPr>
          <a:xfrm>
            <a:off x="468313" y="2852738"/>
            <a:ext cx="8207375" cy="143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984F6-A9DA-4223-BA63-E1EE298AFC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5316" y="971550"/>
            <a:ext cx="7345511" cy="10080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언어의 구조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순서문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문장들을 단순히 순서대로 작성한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10" name="슬라이드 번호 개체 틀 3">
            <a:extLst>
              <a:ext uri="{FF2B5EF4-FFF2-40B4-BE49-F238E27FC236}">
                <a16:creationId xmlns:a16="http://schemas.microsoft.com/office/drawing/2014/main" id="{36569853-F7CF-44B7-8E5F-C69D24850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38D40-A8DD-4CE4-B38A-0456954A860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122BB33-E6CA-4B5A-868E-9A7A3FCD5A5D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E8205532-48B0-46D0-B444-74AA1A37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17" y="2128391"/>
            <a:ext cx="1263486" cy="335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기술 방법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 eaLnBrk="1" hangingPunct="1">
              <a:lnSpc>
                <a:spcPct val="150000"/>
              </a:lnSpc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algn="ctr" eaLnBrk="1" hangingPunct="1">
              <a:lnSpc>
                <a:spcPct val="15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</a:p>
          <a:p>
            <a:pPr algn="ctr" eaLnBrk="1" hangingPunct="1">
              <a:lnSpc>
                <a:spcPct val="15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..... </a:t>
            </a:r>
          </a:p>
          <a:p>
            <a:pPr algn="ctr" eaLnBrk="1" hangingPunct="1">
              <a:lnSpc>
                <a:spcPct val="15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760D40B-CDA9-42D8-808A-E065B6C1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092388"/>
            <a:ext cx="6436469" cy="446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예시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=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(V) +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(O) </a:t>
            </a:r>
          </a:p>
          <a:p>
            <a:pPr eaLnBrk="1" hangingPunct="1">
              <a:lnSpc>
                <a:spcPct val="150000"/>
              </a:lnSpc>
            </a:pP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급여자료를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(O)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읽는다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(V),</a:t>
            </a:r>
            <a:r>
              <a:rPr lang="en-US" altLang="ko-KR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Read(V) Payroll Data(O)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합계액을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(O)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(V),</a:t>
            </a:r>
            <a:r>
              <a:rPr lang="en-US" altLang="ko-KR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Compute(V) Pay Sum(O)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합계액을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(O)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(V),</a:t>
            </a:r>
            <a:r>
              <a:rPr lang="en-US" altLang="ko-KR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Print(V) Pay Sum(O) </a:t>
            </a:r>
          </a:p>
          <a:p>
            <a:pPr eaLnBrk="1" hangingPunct="1">
              <a:lnSpc>
                <a:spcPct val="150000"/>
              </a:lnSpc>
            </a:pP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산술식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=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자료명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산술기호 </a:t>
            </a:r>
            <a:b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봉급액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근무시간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시간당임금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수령액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지급액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공제액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74"/>
    </mc:Choice>
    <mc:Fallback xmlns="">
      <p:transition spd="slow" advTm="124574"/>
    </mc:Fallback>
  </mc:AlternateContent>
  <p:extLst>
    <p:ext uri="{3A86A75C-4F4B-4683-9AE1-C65F6400EC91}">
      <p14:laserTraceLst xmlns:p14="http://schemas.microsoft.com/office/powerpoint/2010/main">
        <p14:tracePtLst>
          <p14:tracePt t="825" x="8713788" y="3349625"/>
          <p14:tracePt t="833" x="8339138" y="3325813"/>
          <p14:tracePt t="842" x="7988300" y="3294063"/>
          <p14:tracePt t="849" x="7613650" y="3228975"/>
          <p14:tracePt t="857" x="7167563" y="3189288"/>
          <p14:tracePt t="865" x="6769100" y="3094038"/>
          <p14:tracePt t="874" x="6361113" y="2998788"/>
          <p14:tracePt t="890" x="5619750" y="2751138"/>
          <p14:tracePt t="898" x="5268913" y="2616200"/>
          <p14:tracePt t="906" x="4918075" y="2495550"/>
          <p14:tracePt t="914" x="4608513" y="2360613"/>
          <p14:tracePt t="921" x="4305300" y="2257425"/>
          <p14:tracePt t="930" x="4073525" y="2168525"/>
          <p14:tracePt t="937" x="3875088" y="2073275"/>
          <p14:tracePt t="945" x="3730625" y="2009775"/>
          <p14:tracePt t="1322" x="3730625" y="2049463"/>
          <p14:tracePt t="1330" x="3730625" y="2057400"/>
          <p14:tracePt t="1338" x="3730625" y="2073275"/>
          <p14:tracePt t="1346" x="3722688" y="2081213"/>
          <p14:tracePt t="1354" x="3722688" y="2097088"/>
          <p14:tracePt t="1370" x="3698875" y="2112963"/>
          <p14:tracePt t="1385" x="3675063" y="2120900"/>
          <p14:tracePt t="1394" x="3667125" y="2120900"/>
          <p14:tracePt t="1402" x="3651250" y="2136775"/>
          <p14:tracePt t="1410" x="3627438" y="2136775"/>
          <p14:tracePt t="1418" x="3611563" y="2152650"/>
          <p14:tracePt t="1425" x="3603625" y="2168525"/>
          <p14:tracePt t="1434" x="3595688" y="2184400"/>
          <p14:tracePt t="1457" x="3595688" y="2192338"/>
          <p14:tracePt t="1466" x="3603625" y="2192338"/>
          <p14:tracePt t="1498" x="3603625" y="2200275"/>
          <p14:tracePt t="1570" x="3603625" y="2208213"/>
          <p14:tracePt t="1618" x="3603625" y="2216150"/>
          <p14:tracePt t="1634" x="3603625" y="2233613"/>
          <p14:tracePt t="1650" x="3603625" y="2241550"/>
          <p14:tracePt t="1658" x="3603625" y="2249488"/>
          <p14:tracePt t="1666" x="3603625" y="2257425"/>
          <p14:tracePt t="1682" x="3603625" y="2265363"/>
          <p14:tracePt t="1698" x="3603625" y="2273300"/>
          <p14:tracePt t="1722" x="3603625" y="2281238"/>
          <p14:tracePt t="1874" x="3603625" y="2289175"/>
          <p14:tracePt t="1906" x="3611563" y="2289175"/>
          <p14:tracePt t="1914" x="3619500" y="2289175"/>
          <p14:tracePt t="1930" x="3627438" y="2289175"/>
          <p14:tracePt t="1946" x="3635375" y="2289175"/>
          <p14:tracePt t="1970" x="3643313" y="2289175"/>
          <p14:tracePt t="1986" x="3651250" y="2289175"/>
          <p14:tracePt t="1994" x="3651250" y="2297113"/>
          <p14:tracePt t="2074" x="3659188" y="2297113"/>
          <p14:tracePt t="2202" x="3659188" y="2305050"/>
          <p14:tracePt t="2209" x="3659188" y="2312988"/>
          <p14:tracePt t="2218" x="3659188" y="2320925"/>
          <p14:tracePt t="2362" x="3667125" y="2320925"/>
          <p14:tracePt t="2674" x="3659188" y="2320925"/>
          <p14:tracePt t="2682" x="3643313" y="2320925"/>
          <p14:tracePt t="2690" x="3611563" y="2312988"/>
          <p14:tracePt t="2698" x="3587750" y="2297113"/>
          <p14:tracePt t="2706" x="3556000" y="2289175"/>
          <p14:tracePt t="2713" x="3508375" y="2273300"/>
          <p14:tracePt t="2722" x="3476625" y="2265363"/>
          <p14:tracePt t="2730" x="3435350" y="2241550"/>
          <p14:tracePt t="2738" x="3411538" y="2233613"/>
          <p14:tracePt t="2746" x="3395663" y="2224088"/>
          <p14:tracePt t="2754" x="3371850" y="2208213"/>
          <p14:tracePt t="2761" x="3355975" y="2200275"/>
          <p14:tracePt t="2770" x="3348038" y="2184400"/>
          <p14:tracePt t="2778" x="3340100" y="2184400"/>
          <p14:tracePt t="2786" x="3332163" y="2176463"/>
          <p14:tracePt t="2794" x="3324225" y="2168525"/>
          <p14:tracePt t="2802" x="3316288" y="2160588"/>
          <p14:tracePt t="2809" x="3316288" y="2152650"/>
          <p14:tracePt t="2818" x="3308350" y="2152650"/>
          <p14:tracePt t="2826" x="3308350" y="2144713"/>
          <p14:tracePt t="2834" x="3308350" y="2136775"/>
          <p14:tracePt t="2842" x="3300413" y="2128838"/>
          <p14:tracePt t="2858" x="3292475" y="2120900"/>
          <p14:tracePt t="2866" x="3292475" y="2112963"/>
          <p14:tracePt t="2874" x="3284538" y="2105025"/>
          <p14:tracePt t="2882" x="3276600" y="2089150"/>
          <p14:tracePt t="2889" x="3276600" y="2073275"/>
          <p14:tracePt t="2898" x="3260725" y="2065338"/>
          <p14:tracePt t="2906" x="3260725" y="2049463"/>
          <p14:tracePt t="2914" x="3252788" y="2033588"/>
          <p14:tracePt t="2922" x="3244850" y="2025650"/>
          <p14:tracePt t="2930" x="3236913" y="2009775"/>
          <p14:tracePt t="2938" x="3221038" y="2001838"/>
          <p14:tracePt t="2946" x="3213100" y="1985963"/>
          <p14:tracePt t="2954" x="3213100" y="1962150"/>
          <p14:tracePt t="2962" x="3205163" y="1954213"/>
          <p14:tracePt t="2970" x="3197225" y="1938338"/>
          <p14:tracePt t="2977" x="3189288" y="1930400"/>
          <p14:tracePt t="2985" x="3189288" y="1922463"/>
          <p14:tracePt t="2994" x="3189288" y="1914525"/>
          <p14:tracePt t="3001" x="3189288" y="1898650"/>
          <p14:tracePt t="3009" x="3181350" y="1898650"/>
          <p14:tracePt t="3017" x="3181350" y="1890713"/>
          <p14:tracePt t="3025" x="3173413" y="1881188"/>
          <p14:tracePt t="3034" x="3173413" y="1873250"/>
          <p14:tracePt t="3042" x="3173413" y="1865313"/>
          <p14:tracePt t="3050" x="3173413" y="1857375"/>
          <p14:tracePt t="3073" x="3173413" y="1849438"/>
          <p14:tracePt t="3089" x="3173413" y="1841500"/>
          <p14:tracePt t="3106" x="3173413" y="1833563"/>
          <p14:tracePt t="3130" x="3173413" y="1817688"/>
          <p14:tracePt t="3138" x="3165475" y="1817688"/>
          <p14:tracePt t="3146" x="3165475" y="1809750"/>
          <p14:tracePt t="3162" x="3165475" y="1801813"/>
          <p14:tracePt t="3170" x="3165475" y="1793875"/>
          <p14:tracePt t="3186" x="3165475" y="1785938"/>
          <p14:tracePt t="3194" x="3157538" y="1778000"/>
          <p14:tracePt t="3210" x="3157538" y="1770063"/>
          <p14:tracePt t="3218" x="3157538" y="1762125"/>
          <p14:tracePt t="3234" x="3157538" y="1754188"/>
          <p14:tracePt t="3242" x="3149600" y="1754188"/>
          <p14:tracePt t="3257" x="3141663" y="1746250"/>
          <p14:tracePt t="4898" x="3141663" y="1754188"/>
          <p14:tracePt t="4914" x="3141663" y="1762125"/>
          <p14:tracePt t="4930" x="3141663" y="1770063"/>
          <p14:tracePt t="4938" x="3141663" y="1778000"/>
          <p14:tracePt t="4962" x="3141663" y="1793875"/>
          <p14:tracePt t="4978" x="3141663" y="1801813"/>
          <p14:tracePt t="4985" x="3149600" y="1809750"/>
          <p14:tracePt t="4993" x="3149600" y="1817688"/>
          <p14:tracePt t="5002" x="3149600" y="1825625"/>
          <p14:tracePt t="5018" x="3157538" y="1841500"/>
          <p14:tracePt t="5034" x="3157538" y="1849438"/>
          <p14:tracePt t="5042" x="3165475" y="1857375"/>
          <p14:tracePt t="5050" x="3173413" y="1857375"/>
          <p14:tracePt t="5227" x="3173413" y="1865313"/>
          <p14:tracePt t="5234" x="3173413" y="1881188"/>
          <p14:tracePt t="5242" x="3173413" y="1898650"/>
          <p14:tracePt t="5250" x="3173413" y="1906588"/>
          <p14:tracePt t="5257" x="3173413" y="1922463"/>
          <p14:tracePt t="5266" x="3173413" y="1938338"/>
          <p14:tracePt t="5273" x="3173413" y="1946275"/>
          <p14:tracePt t="5282" x="3173413" y="1954213"/>
          <p14:tracePt t="5426" x="3165475" y="1954213"/>
          <p14:tracePt t="5434" x="3157538" y="1954213"/>
          <p14:tracePt t="5442" x="3149600" y="1954213"/>
          <p14:tracePt t="5450" x="3133725" y="1954213"/>
          <p14:tracePt t="5458" x="3117850" y="1962150"/>
          <p14:tracePt t="5466" x="3109913" y="1970088"/>
          <p14:tracePt t="5473" x="3092450" y="1978025"/>
          <p14:tracePt t="5482" x="3076575" y="1985963"/>
          <p14:tracePt t="5490" x="3060700" y="1993900"/>
          <p14:tracePt t="5498" x="3052763" y="1993900"/>
          <p14:tracePt t="5506" x="3036888" y="2001838"/>
          <p14:tracePt t="5513" x="3021013" y="2001838"/>
          <p14:tracePt t="5523" x="3021013" y="2009775"/>
          <p14:tracePt t="5530" x="3013075" y="2009775"/>
          <p14:tracePt t="5538" x="3005138" y="2009775"/>
          <p14:tracePt t="5546" x="2997200" y="2009775"/>
          <p14:tracePt t="5561" x="2989263" y="2009775"/>
          <p14:tracePt t="5578" x="2981325" y="2009775"/>
          <p14:tracePt t="5585" x="2973388" y="2009775"/>
          <p14:tracePt t="5594" x="2965450" y="2009775"/>
          <p14:tracePt t="5609" x="2949575" y="2009775"/>
          <p14:tracePt t="5625" x="2941638" y="2009775"/>
          <p14:tracePt t="5634" x="2925763" y="2009775"/>
          <p14:tracePt t="5642" x="2917825" y="2009775"/>
          <p14:tracePt t="5658" x="2909888" y="2009775"/>
          <p14:tracePt t="5665" x="2894013" y="2017713"/>
          <p14:tracePt t="5673" x="2886075" y="2025650"/>
          <p14:tracePt t="5682" x="2886075" y="2033588"/>
          <p14:tracePt t="5689" x="2870200" y="2041525"/>
          <p14:tracePt t="5697" x="2862263" y="2049463"/>
          <p14:tracePt t="5706" x="2862263" y="2057400"/>
          <p14:tracePt t="5713" x="2854325" y="2065338"/>
          <p14:tracePt t="5722" x="2846388" y="2081213"/>
          <p14:tracePt t="5738" x="2838450" y="2089150"/>
          <p14:tracePt t="5745" x="2838450" y="2097088"/>
          <p14:tracePt t="5753" x="2830513" y="2105025"/>
          <p14:tracePt t="5762" x="2822575" y="2105025"/>
          <p14:tracePt t="5770" x="2822575" y="2112963"/>
          <p14:tracePt t="6666" x="2830513" y="2128838"/>
          <p14:tracePt t="6674" x="2838450" y="2128838"/>
          <p14:tracePt t="6682" x="2862263" y="2144713"/>
          <p14:tracePt t="6689" x="2886075" y="2144713"/>
          <p14:tracePt t="6697" x="2909888" y="2152650"/>
          <p14:tracePt t="6706" x="2941638" y="2168525"/>
          <p14:tracePt t="6714" x="2965450" y="2184400"/>
          <p14:tracePt t="6723" x="3005138" y="2200275"/>
          <p14:tracePt t="6729" x="3036888" y="2208213"/>
          <p14:tracePt t="6738" x="3084513" y="2224088"/>
          <p14:tracePt t="6746" x="3141663" y="2241550"/>
          <p14:tracePt t="6754" x="3189288" y="2257425"/>
          <p14:tracePt t="6762" x="3244850" y="2273300"/>
          <p14:tracePt t="6770" x="3300413" y="2281238"/>
          <p14:tracePt t="6778" x="3363913" y="2281238"/>
          <p14:tracePt t="6786" x="3411538" y="2289175"/>
          <p14:tracePt t="6793" x="3484563" y="2289175"/>
          <p14:tracePt t="6802" x="3548063" y="2289175"/>
          <p14:tracePt t="6809" x="3611563" y="2289175"/>
          <p14:tracePt t="6818" x="3675063" y="2289175"/>
          <p14:tracePt t="6825" x="3714750" y="2289175"/>
          <p14:tracePt t="6833" x="3770313" y="2289175"/>
          <p14:tracePt t="6841" x="3802063" y="2289175"/>
          <p14:tracePt t="6850" x="3833813" y="2297113"/>
          <p14:tracePt t="6857" x="3883025" y="2297113"/>
          <p14:tracePt t="6866" x="3906838" y="2305050"/>
          <p14:tracePt t="6873" x="3938588" y="2305050"/>
          <p14:tracePt t="6882" x="3962400" y="2305050"/>
          <p14:tracePt t="6889" x="3978275" y="2312988"/>
          <p14:tracePt t="6898" x="4002088" y="2312988"/>
          <p14:tracePt t="6906" x="4017963" y="2312988"/>
          <p14:tracePt t="6913" x="4041775" y="2312988"/>
          <p14:tracePt t="6922" x="4057650" y="2320925"/>
          <p14:tracePt t="6929" x="4081463" y="2320925"/>
          <p14:tracePt t="6937" x="4097338" y="2320925"/>
          <p14:tracePt t="6945" x="4113213" y="2320925"/>
          <p14:tracePt t="6954" x="4129088" y="2320925"/>
          <p14:tracePt t="6962" x="4137025" y="2320925"/>
          <p14:tracePt t="6970" x="4144963" y="2320925"/>
          <p14:tracePt t="6978" x="4160838" y="2320925"/>
          <p14:tracePt t="6986" x="4176713" y="2320925"/>
          <p14:tracePt t="6994" x="4192588" y="2320925"/>
          <p14:tracePt t="7002" x="4217988" y="2320925"/>
          <p14:tracePt t="7010" x="4241800" y="2320925"/>
          <p14:tracePt t="7018" x="4273550" y="2328863"/>
          <p14:tracePt t="7026" x="4305300" y="2328863"/>
          <p14:tracePt t="7034" x="4352925" y="2328863"/>
          <p14:tracePt t="7042" x="4384675" y="2328863"/>
          <p14:tracePt t="7050" x="4424363" y="2328863"/>
          <p14:tracePt t="7058" x="4471988" y="2328863"/>
          <p14:tracePt t="7066" x="4511675" y="2328863"/>
          <p14:tracePt t="7074" x="4543425" y="2328863"/>
          <p14:tracePt t="7082" x="4576763" y="2328863"/>
          <p14:tracePt t="7089" x="4608513" y="2320925"/>
          <p14:tracePt t="7098" x="4640263" y="2312988"/>
          <p14:tracePt t="7106" x="4656138" y="2312988"/>
          <p14:tracePt t="7114" x="4664075" y="2312988"/>
          <p14:tracePt t="7123" x="4679950" y="2312988"/>
          <p14:tracePt t="7130" x="4687888" y="2305050"/>
          <p14:tracePt t="7186" x="4695825" y="2305050"/>
          <p14:tracePt t="7226" x="4703763" y="2305050"/>
          <p14:tracePt t="7234" x="4711700" y="2305050"/>
          <p14:tracePt t="7241" x="4719638" y="2305050"/>
          <p14:tracePt t="7250" x="4727575" y="2305050"/>
          <p14:tracePt t="7257" x="4735513" y="2305050"/>
          <p14:tracePt t="7266" x="4751388" y="2312988"/>
          <p14:tracePt t="7273" x="4759325" y="2312988"/>
          <p14:tracePt t="7282" x="4775200" y="2312988"/>
          <p14:tracePt t="7289" x="4799013" y="2312988"/>
          <p14:tracePt t="7298" x="4822825" y="2320925"/>
          <p14:tracePt t="7306" x="4846638" y="2320925"/>
          <p14:tracePt t="7314" x="4886325" y="2328863"/>
          <p14:tracePt t="7323" x="4926013" y="2328863"/>
          <p14:tracePt t="7329" x="4975225" y="2328863"/>
          <p14:tracePt t="7337" x="5014913" y="2336800"/>
          <p14:tracePt t="7346" x="5046663" y="2336800"/>
          <p14:tracePt t="7353" x="5094288" y="2336800"/>
          <p14:tracePt t="7362" x="5126038" y="2336800"/>
          <p14:tracePt t="7370" x="5157788" y="2336800"/>
          <p14:tracePt t="7378" x="5189538" y="2336800"/>
          <p14:tracePt t="7385" x="5229225" y="2336800"/>
          <p14:tracePt t="7394" x="5253038" y="2336800"/>
          <p14:tracePt t="7402" x="5268913" y="2336800"/>
          <p14:tracePt t="7409" x="5284788" y="2336800"/>
          <p14:tracePt t="7418" x="5292725" y="2328863"/>
          <p14:tracePt t="7426" x="5300663" y="2328863"/>
          <p14:tracePt t="7482" x="5310188" y="2328863"/>
          <p14:tracePt t="8234" x="5318125" y="2328863"/>
          <p14:tracePt t="8394" x="5318125" y="2336800"/>
          <p14:tracePt t="8434" x="5318125" y="2344738"/>
          <p14:tracePt t="11146" x="5318125" y="2328863"/>
          <p14:tracePt t="11153" x="5310188" y="2328863"/>
          <p14:tracePt t="11162" x="5310188" y="2320925"/>
          <p14:tracePt t="11169" x="5310188" y="2312988"/>
          <p14:tracePt t="11186" x="5310188" y="2305050"/>
          <p14:tracePt t="11194" x="5292725" y="2305050"/>
          <p14:tracePt t="11209" x="5292725" y="2297113"/>
          <p14:tracePt t="11225" x="5292725" y="2289175"/>
          <p14:tracePt t="14683" x="5292725" y="2297113"/>
          <p14:tracePt t="14706" x="5292725" y="2305050"/>
          <p14:tracePt t="14737" x="5284788" y="2305050"/>
          <p14:tracePt t="15497" x="5284788" y="2312988"/>
          <p14:tracePt t="15762" x="5284788" y="2336800"/>
          <p14:tracePt t="15769" x="5284788" y="2344738"/>
          <p14:tracePt t="15777" x="5284788" y="2352675"/>
          <p14:tracePt t="15785" x="5284788" y="2360613"/>
          <p14:tracePt t="15793" x="5284788" y="2368550"/>
          <p14:tracePt t="15809" x="5284788" y="2376488"/>
          <p14:tracePt t="17138" x="5284788" y="2384425"/>
          <p14:tracePt t="17205" x="5284788" y="2392363"/>
          <p14:tracePt t="17457" x="5284788" y="2400300"/>
          <p14:tracePt t="17466" x="5284788" y="2416175"/>
          <p14:tracePt t="17489" x="5284788" y="2424113"/>
          <p14:tracePt t="17497" x="5284788" y="2432050"/>
          <p14:tracePt t="17866" x="5284788" y="2439988"/>
          <p14:tracePt t="17875" x="5284788" y="2447925"/>
          <p14:tracePt t="17885" x="5284788" y="2455863"/>
          <p14:tracePt t="18073" x="5276850" y="2471738"/>
          <p14:tracePt t="18081" x="5276850" y="2495550"/>
          <p14:tracePt t="18089" x="5276850" y="2503488"/>
          <p14:tracePt t="18098" x="5276850" y="2511425"/>
          <p14:tracePt t="18105" x="5276850" y="2519363"/>
          <p14:tracePt t="18114" x="5276850" y="2527300"/>
          <p14:tracePt t="18465" x="5276850" y="2535238"/>
          <p14:tracePt t="18834" x="5268913" y="2527300"/>
          <p14:tracePt t="18841" x="5260975" y="2519363"/>
          <p14:tracePt t="18849" x="5245100" y="2503488"/>
          <p14:tracePt t="18857" x="5237163" y="2471738"/>
          <p14:tracePt t="18865" x="5205413" y="2416175"/>
          <p14:tracePt t="18873" x="5173663" y="2328863"/>
          <p14:tracePt t="18882" x="5141913" y="2257425"/>
          <p14:tracePt t="18889" x="5110163" y="2200275"/>
          <p14:tracePt t="18897" x="5078413" y="2200275"/>
          <p14:tracePt t="19194" x="5078413" y="2192338"/>
          <p14:tracePt t="19201" x="5086350" y="2184400"/>
          <p14:tracePt t="19209" x="5086350" y="2176463"/>
          <p14:tracePt t="19217" x="5094288" y="2144713"/>
          <p14:tracePt t="19233" x="5094288" y="2128838"/>
          <p14:tracePt t="19241" x="5070475" y="2128838"/>
          <p14:tracePt t="19250" x="5062538" y="2120900"/>
          <p14:tracePt t="19257" x="5030788" y="2105025"/>
          <p14:tracePt t="19265" x="4999038" y="2081213"/>
          <p14:tracePt t="19273" x="4951413" y="2057400"/>
          <p14:tracePt t="19281" x="4902200" y="2041525"/>
          <p14:tracePt t="19290" x="4846638" y="2025650"/>
          <p14:tracePt t="19297" x="4767263" y="2009775"/>
          <p14:tracePt t="19305" x="4703763" y="2001838"/>
          <p14:tracePt t="19313" x="4632325" y="2001838"/>
          <p14:tracePt t="19322" x="4543425" y="2001838"/>
          <p14:tracePt t="19329" x="4464050" y="2001838"/>
          <p14:tracePt t="19337" x="4384675" y="2009775"/>
          <p14:tracePt t="19345" x="4297363" y="2033588"/>
          <p14:tracePt t="19353" x="4217988" y="2057400"/>
          <p14:tracePt t="19361" x="4168775" y="2065338"/>
          <p14:tracePt t="19369" x="4129088" y="2065338"/>
          <p14:tracePt t="19377" x="4105275" y="2065338"/>
          <p14:tracePt t="19385" x="4089400" y="2065338"/>
          <p14:tracePt t="19393" x="4065588" y="2065338"/>
          <p14:tracePt t="19401" x="4049713" y="2065338"/>
          <p14:tracePt t="19409" x="4025900" y="2065338"/>
          <p14:tracePt t="19417" x="4010025" y="2065338"/>
          <p14:tracePt t="19425" x="4002088" y="2065338"/>
          <p14:tracePt t="19433" x="3978275" y="2065338"/>
          <p14:tracePt t="19441" x="3970338" y="2073275"/>
          <p14:tracePt t="19449" x="3962400" y="2081213"/>
          <p14:tracePt t="19457" x="3938588" y="2097088"/>
          <p14:tracePt t="19465" x="3930650" y="2112963"/>
          <p14:tracePt t="19473" x="3914775" y="2128838"/>
          <p14:tracePt t="19481" x="3890963" y="2168525"/>
          <p14:tracePt t="19489" x="3851275" y="2200275"/>
          <p14:tracePt t="19497" x="3825875" y="2249488"/>
          <p14:tracePt t="19505" x="3786188" y="2297113"/>
          <p14:tracePt t="19513" x="3738563" y="2344738"/>
          <p14:tracePt t="19522" x="3698875" y="2408238"/>
          <p14:tracePt t="19529" x="3651250" y="2471738"/>
          <p14:tracePt t="19537" x="3603625" y="2535238"/>
          <p14:tracePt t="19545" x="3563938" y="2592388"/>
          <p14:tracePt t="19553" x="3516313" y="2640013"/>
          <p14:tracePt t="19561" x="3467100" y="2687638"/>
          <p14:tracePt t="19569" x="3419475" y="2751138"/>
          <p14:tracePt t="19577" x="3363913" y="2790825"/>
          <p14:tracePt t="19585" x="3292475" y="2838450"/>
          <p14:tracePt t="19593" x="3221038" y="2886075"/>
          <p14:tracePt t="19602" x="3141663" y="2919413"/>
          <p14:tracePt t="19609" x="3068638" y="2967038"/>
          <p14:tracePt t="19617" x="2989263" y="2998788"/>
          <p14:tracePt t="19625" x="2901950" y="3030538"/>
          <p14:tracePt t="19633" x="2830513" y="3054350"/>
          <p14:tracePt t="19641" x="2759075" y="3086100"/>
          <p14:tracePt t="19649" x="2678113" y="3101975"/>
          <p14:tracePt t="19657" x="2606675" y="3117850"/>
          <p14:tracePt t="19665" x="2527300" y="3133725"/>
          <p14:tracePt t="19673" x="2463800" y="3141663"/>
          <p14:tracePt t="19681" x="2384425" y="3157538"/>
          <p14:tracePt t="19689" x="2319338" y="3165475"/>
          <p14:tracePt t="19697" x="2263775" y="3173413"/>
          <p14:tracePt t="19706" x="2216150" y="3173413"/>
          <p14:tracePt t="19713" x="2152650" y="3173413"/>
          <p14:tracePt t="19722" x="2105025" y="3173413"/>
          <p14:tracePt t="19729" x="2049463" y="3181350"/>
          <p14:tracePt t="19737" x="2008188" y="3181350"/>
          <p14:tracePt t="19745" x="1976438" y="3181350"/>
          <p14:tracePt t="19753" x="1944688" y="3181350"/>
          <p14:tracePt t="19762" x="1920875" y="3181350"/>
          <p14:tracePt t="19770" x="1897063" y="3181350"/>
          <p14:tracePt t="19777" x="1873250" y="3181350"/>
          <p14:tracePt t="19785" x="1849438" y="3181350"/>
          <p14:tracePt t="19793" x="1833563" y="3181350"/>
          <p14:tracePt t="19802" x="1825625" y="3181350"/>
          <p14:tracePt t="19809" x="1809750" y="3181350"/>
          <p14:tracePt t="19817" x="1801813" y="3181350"/>
          <p14:tracePt t="19825" x="1793875" y="3181350"/>
          <p14:tracePt t="19841" x="1785938" y="3181350"/>
          <p14:tracePt t="19857" x="1778000" y="3181350"/>
          <p14:tracePt t="19873" x="1770063" y="3173413"/>
          <p14:tracePt t="19889" x="1762125" y="3157538"/>
          <p14:tracePt t="19897" x="1754188" y="3149600"/>
          <p14:tracePt t="19905" x="1754188" y="3133725"/>
          <p14:tracePt t="19913" x="1746250" y="3117850"/>
          <p14:tracePt t="19922" x="1738313" y="3101975"/>
          <p14:tracePt t="19929" x="1730375" y="3078163"/>
          <p14:tracePt t="19937" x="1722438" y="3054350"/>
          <p14:tracePt t="19945" x="1706563" y="3030538"/>
          <p14:tracePt t="19953" x="1698625" y="3006725"/>
          <p14:tracePt t="19961" x="1674813" y="2967038"/>
          <p14:tracePt t="19969" x="1666875" y="2927350"/>
          <p14:tracePt t="19977" x="1641475" y="2886075"/>
          <p14:tracePt t="19985" x="1625600" y="2838450"/>
          <p14:tracePt t="19993" x="1601788" y="2790825"/>
          <p14:tracePt t="20001" x="1585913" y="2751138"/>
          <p14:tracePt t="20009" x="1570038" y="2711450"/>
          <p14:tracePt t="20017" x="1546225" y="2671763"/>
          <p14:tracePt t="20025" x="1530350" y="2647950"/>
          <p14:tracePt t="20033" x="1514475" y="2608263"/>
          <p14:tracePt t="20041" x="1514475" y="2592388"/>
          <p14:tracePt t="20049" x="1498600" y="2566988"/>
          <p14:tracePt t="20057" x="1498600" y="2559050"/>
          <p14:tracePt t="20065" x="1490663" y="2543175"/>
          <p14:tracePt t="20104" x="1490663" y="2535238"/>
          <p14:tracePt t="20266" x="1498600" y="2535238"/>
          <p14:tracePt t="20273" x="1506538" y="2527300"/>
          <p14:tracePt t="20282" x="1514475" y="2527300"/>
          <p14:tracePt t="20298" x="1522413" y="2519363"/>
          <p14:tracePt t="20305" x="1530350" y="2519363"/>
          <p14:tracePt t="20313" x="1554163" y="2519363"/>
          <p14:tracePt t="20322" x="1570038" y="2519363"/>
          <p14:tracePt t="20330" x="1585913" y="2511425"/>
          <p14:tracePt t="20337" x="1601788" y="2511425"/>
          <p14:tracePt t="20345" x="1625600" y="2503488"/>
          <p14:tracePt t="20354" x="1651000" y="2503488"/>
          <p14:tracePt t="20362" x="1666875" y="2503488"/>
          <p14:tracePt t="20369" x="1690688" y="2495550"/>
          <p14:tracePt t="20377" x="1714500" y="2487613"/>
          <p14:tracePt t="20385" x="1746250" y="2479675"/>
          <p14:tracePt t="20393" x="1770063" y="2471738"/>
          <p14:tracePt t="20401" x="1801813" y="2471738"/>
          <p14:tracePt t="20410" x="1825625" y="2471738"/>
          <p14:tracePt t="20417" x="1849438" y="2471738"/>
          <p14:tracePt t="20425" x="1873250" y="2463800"/>
          <p14:tracePt t="20433" x="1897063" y="2463800"/>
          <p14:tracePt t="20441" x="1912938" y="2463800"/>
          <p14:tracePt t="20449" x="1936750" y="2463800"/>
          <p14:tracePt t="20458" x="1944688" y="2463800"/>
          <p14:tracePt t="20465" x="1960563" y="2463800"/>
          <p14:tracePt t="20473" x="1968500" y="2463800"/>
          <p14:tracePt t="20481" x="1976438" y="2463800"/>
          <p14:tracePt t="20489" x="1976438" y="2471738"/>
          <p14:tracePt t="20498" x="1984375" y="2471738"/>
          <p14:tracePt t="20505" x="1992313" y="2471738"/>
          <p14:tracePt t="20513" x="1992313" y="2487613"/>
          <p14:tracePt t="20530" x="1992313" y="2495550"/>
          <p14:tracePt t="20538" x="1992313" y="2511425"/>
          <p14:tracePt t="20545" x="1992313" y="2535238"/>
          <p14:tracePt t="20553" x="1992313" y="2551113"/>
          <p14:tracePt t="20561" x="1976438" y="2566988"/>
          <p14:tracePt t="20569" x="1960563" y="2592388"/>
          <p14:tracePt t="20577" x="1944688" y="2624138"/>
          <p14:tracePt t="20585" x="1936750" y="2647950"/>
          <p14:tracePt t="20593" x="1912938" y="2663825"/>
          <p14:tracePt t="20601" x="1905000" y="2695575"/>
          <p14:tracePt t="20609" x="1889125" y="2711450"/>
          <p14:tracePt t="20617" x="1881188" y="2727325"/>
          <p14:tracePt t="20625" x="1865313" y="2735263"/>
          <p14:tracePt t="20634" x="1849438" y="2751138"/>
          <p14:tracePt t="20641" x="1833563" y="2759075"/>
          <p14:tracePt t="20650" x="1809750" y="2774950"/>
          <p14:tracePt t="20657" x="1785938" y="2782888"/>
          <p14:tracePt t="20665" x="1770063" y="2790825"/>
          <p14:tracePt t="20673" x="1746250" y="2798763"/>
          <p14:tracePt t="20682" x="1714500" y="2806700"/>
          <p14:tracePt t="20689" x="1682750" y="2806700"/>
          <p14:tracePt t="20697" x="1641475" y="2814638"/>
          <p14:tracePt t="20706" x="1609725" y="2814638"/>
          <p14:tracePt t="20713" x="1577975" y="2814638"/>
          <p14:tracePt t="20723" x="1554163" y="2814638"/>
          <p14:tracePt t="20729" x="1530350" y="2814638"/>
          <p14:tracePt t="20738" x="1498600" y="2806700"/>
          <p14:tracePt t="20746" x="1466850" y="2798763"/>
          <p14:tracePt t="20754" x="1450975" y="2798763"/>
          <p14:tracePt t="20761" x="1435100" y="2790825"/>
          <p14:tracePt t="20769" x="1411288" y="2774950"/>
          <p14:tracePt t="20778" x="1403350" y="2774950"/>
          <p14:tracePt t="20785" x="1387475" y="2767013"/>
          <p14:tracePt t="20794" x="1379538" y="2751138"/>
          <p14:tracePt t="20802" x="1371600" y="2751138"/>
          <p14:tracePt t="20809" x="1363663" y="2735263"/>
          <p14:tracePt t="20818" x="1363663" y="2727325"/>
          <p14:tracePt t="20825" x="1355725" y="2719388"/>
          <p14:tracePt t="20834" x="1355725" y="2703513"/>
          <p14:tracePt t="20841" x="1355725" y="2695575"/>
          <p14:tracePt t="20850" x="1355725" y="2671763"/>
          <p14:tracePt t="20857" x="1355725" y="2663825"/>
          <p14:tracePt t="20865" x="1355725" y="2647950"/>
          <p14:tracePt t="20873" x="1355725" y="2632075"/>
          <p14:tracePt t="20889" x="1355725" y="2608263"/>
          <p14:tracePt t="20897" x="1355725" y="2600325"/>
          <p14:tracePt t="20913" x="1363663" y="2592388"/>
          <p14:tracePt t="20922" x="1371600" y="2592388"/>
          <p14:tracePt t="20945" x="1379538" y="2592388"/>
          <p14:tracePt t="20986" x="1387475" y="2592388"/>
          <p14:tracePt t="21042" x="1395413" y="2584450"/>
          <p14:tracePt t="21050" x="1403350" y="2584450"/>
          <p14:tracePt t="21057" x="1419225" y="2584450"/>
          <p14:tracePt t="21065" x="1435100" y="2584450"/>
          <p14:tracePt t="21073" x="1458913" y="2584450"/>
          <p14:tracePt t="21081" x="1482725" y="2584450"/>
          <p14:tracePt t="21098" x="1490663" y="2584450"/>
          <p14:tracePt t="21114" x="1498600" y="2584450"/>
          <p14:tracePt t="21122" x="1506538" y="2592388"/>
          <p14:tracePt t="21129" x="1514475" y="2592388"/>
          <p14:tracePt t="21146" x="1530350" y="2592388"/>
          <p14:tracePt t="21154" x="1538288" y="2592388"/>
          <p14:tracePt t="21162" x="1546225" y="2592388"/>
          <p14:tracePt t="21169" x="1554163" y="2592388"/>
          <p14:tracePt t="21178" x="1562100" y="2592388"/>
          <p14:tracePt t="21185" x="1562100" y="2600325"/>
          <p14:tracePt t="21201" x="1570038" y="2608263"/>
          <p14:tracePt t="21210" x="1570038" y="2624138"/>
          <p14:tracePt t="21217" x="1570038" y="2647950"/>
          <p14:tracePt t="21225" x="1570038" y="2679700"/>
          <p14:tracePt t="21234" x="1570038" y="2719388"/>
          <p14:tracePt t="21242" x="1570038" y="2751138"/>
          <p14:tracePt t="21250" x="1570038" y="2774950"/>
          <p14:tracePt t="21257" x="1562100" y="2806700"/>
          <p14:tracePt t="21266" x="1538288" y="2854325"/>
          <p14:tracePt t="21274" x="1506538" y="2919413"/>
          <p14:tracePt t="21282" x="1450975" y="3022600"/>
          <p14:tracePt t="21289" x="1403350" y="3117850"/>
          <p14:tracePt t="21297" x="1331913" y="3236913"/>
          <p14:tracePt t="21306" x="1243013" y="3389313"/>
          <p14:tracePt t="21313" x="1155700" y="3556000"/>
          <p14:tracePt t="21322" x="1084263" y="3700463"/>
          <p14:tracePt t="21329" x="1020763" y="3819525"/>
          <p14:tracePt t="21338" x="989013" y="3898900"/>
          <p14:tracePt t="21345" x="949325" y="3956050"/>
          <p14:tracePt t="21354" x="933450" y="3995738"/>
          <p14:tracePt t="21362" x="917575" y="4019550"/>
          <p14:tracePt t="21369" x="900113" y="4035425"/>
          <p14:tracePt t="21377" x="892175" y="4051300"/>
          <p14:tracePt t="21385" x="876300" y="4067175"/>
          <p14:tracePt t="21394" x="860425" y="4083050"/>
          <p14:tracePt t="21401" x="852488" y="4090988"/>
          <p14:tracePt t="21409" x="836613" y="4106863"/>
          <p14:tracePt t="21417" x="828675" y="4114800"/>
          <p14:tracePt t="21425" x="820738" y="4122738"/>
          <p14:tracePt t="21433" x="812800" y="4122738"/>
          <p14:tracePt t="21458" x="812800" y="4130675"/>
          <p14:tracePt t="21603" x="820738" y="4130675"/>
          <p14:tracePt t="21609" x="828675" y="4130675"/>
          <p14:tracePt t="21618" x="836613" y="4130675"/>
          <p14:tracePt t="21635" x="844550" y="4114800"/>
          <p14:tracePt t="21641" x="852488" y="4106863"/>
          <p14:tracePt t="21649" x="868363" y="4098925"/>
          <p14:tracePt t="21657" x="884238" y="4075113"/>
          <p14:tracePt t="21665" x="892175" y="4067175"/>
          <p14:tracePt t="21673" x="917575" y="4059238"/>
          <p14:tracePt t="21681" x="941388" y="4051300"/>
          <p14:tracePt t="21689" x="957263" y="4035425"/>
          <p14:tracePt t="21697" x="973138" y="4027488"/>
          <p14:tracePt t="21706" x="996950" y="4003675"/>
          <p14:tracePt t="21713" x="1028700" y="3995738"/>
          <p14:tracePt t="21722" x="1052513" y="3987800"/>
          <p14:tracePt t="21729" x="1076325" y="3979863"/>
          <p14:tracePt t="21737" x="1092200" y="3963988"/>
          <p14:tracePt t="21745" x="1108075" y="3963988"/>
          <p14:tracePt t="21753" x="1131888" y="3948113"/>
          <p14:tracePt t="21761" x="1147763" y="3938588"/>
          <p14:tracePt t="21769" x="1163638" y="3938588"/>
          <p14:tracePt t="21778" x="1179513" y="3930650"/>
          <p14:tracePt t="21786" x="1195388" y="3922713"/>
          <p14:tracePt t="21794" x="1219200" y="3922713"/>
          <p14:tracePt t="21801" x="1227138" y="3922713"/>
          <p14:tracePt t="21809" x="1243013" y="3914775"/>
          <p14:tracePt t="21818" x="1258888" y="3906838"/>
          <p14:tracePt t="21825" x="1274763" y="3898900"/>
          <p14:tracePt t="21834" x="1292225" y="3898900"/>
          <p14:tracePt t="21841" x="1308100" y="3890963"/>
          <p14:tracePt t="21850" x="1323975" y="3890963"/>
          <p14:tracePt t="21857" x="1331913" y="3890963"/>
          <p14:tracePt t="21866" x="1339850" y="3883025"/>
          <p14:tracePt t="21873" x="1347788" y="3883025"/>
          <p14:tracePt t="21889" x="1355725" y="3883025"/>
          <p14:tracePt t="21946" x="1363663" y="3883025"/>
          <p14:tracePt t="21954" x="1363663" y="3890963"/>
          <p14:tracePt t="21962" x="1371600" y="3898900"/>
          <p14:tracePt t="21969" x="1379538" y="3914775"/>
          <p14:tracePt t="21977" x="1379538" y="3930650"/>
          <p14:tracePt t="21986" x="1395413" y="3956050"/>
          <p14:tracePt t="21994" x="1395413" y="3971925"/>
          <p14:tracePt t="22001" x="1403350" y="3987800"/>
          <p14:tracePt t="22010" x="1403350" y="4003675"/>
          <p14:tracePt t="22017" x="1411288" y="4019550"/>
          <p14:tracePt t="22025" x="1419225" y="4035425"/>
          <p14:tracePt t="22034" x="1419225" y="4051300"/>
          <p14:tracePt t="22050" x="1419225" y="4067175"/>
          <p14:tracePt t="22057" x="1419225" y="4075113"/>
          <p14:tracePt t="22065" x="1419225" y="4083050"/>
          <p14:tracePt t="22073" x="1419225" y="4090988"/>
          <p14:tracePt t="22081" x="1419225" y="4106863"/>
          <p14:tracePt t="22098" x="1411288" y="4106863"/>
          <p14:tracePt t="22106" x="1403350" y="4122738"/>
          <p14:tracePt t="22113" x="1395413" y="4122738"/>
          <p14:tracePt t="22122" x="1387475" y="4130675"/>
          <p14:tracePt t="22129" x="1379538" y="4138613"/>
          <p14:tracePt t="22137" x="1371600" y="4138613"/>
          <p14:tracePt t="22145" x="1355725" y="4138613"/>
          <p14:tracePt t="22153" x="1347788" y="4146550"/>
          <p14:tracePt t="22162" x="1331913" y="4154488"/>
          <p14:tracePt t="22178" x="1323975" y="4154488"/>
          <p14:tracePt t="22185" x="1316038" y="4154488"/>
          <p14:tracePt t="22201" x="1316038" y="4162425"/>
          <p14:tracePt t="22274" x="1316038" y="4170363"/>
          <p14:tracePt t="22306" x="1323975" y="4178300"/>
          <p14:tracePt t="22314" x="1331913" y="4178300"/>
          <p14:tracePt t="22322" x="1339850" y="4186238"/>
          <p14:tracePt t="22330" x="1347788" y="4186238"/>
          <p14:tracePt t="22338" x="1363663" y="4186238"/>
          <p14:tracePt t="22346" x="1371600" y="4186238"/>
          <p14:tracePt t="22353" x="1379538" y="4186238"/>
          <p14:tracePt t="22362" x="1387475" y="4202113"/>
          <p14:tracePt t="22369" x="1395413" y="4202113"/>
          <p14:tracePt t="22378" x="1403350" y="4210050"/>
          <p14:tracePt t="22385" x="1403350" y="4217988"/>
          <p14:tracePt t="22394" x="1411288" y="4217988"/>
          <p14:tracePt t="22401" x="1411288" y="4225925"/>
          <p14:tracePt t="22410" x="1419225" y="4233863"/>
          <p14:tracePt t="22418" x="1427163" y="4241800"/>
          <p14:tracePt t="22426" x="1427163" y="4249738"/>
          <p14:tracePt t="22434" x="1427163" y="4257675"/>
          <p14:tracePt t="22441" x="1435100" y="4273550"/>
          <p14:tracePt t="22458" x="1443038" y="4281488"/>
          <p14:tracePt t="22465" x="1443038" y="4298950"/>
          <p14:tracePt t="22473" x="1443038" y="4306888"/>
          <p14:tracePt t="22481" x="1443038" y="4314825"/>
          <p14:tracePt t="22489" x="1443038" y="4330700"/>
          <p14:tracePt t="22497" x="1443038" y="4346575"/>
          <p14:tracePt t="22505" x="1443038" y="4362450"/>
          <p14:tracePt t="22513" x="1435100" y="4386263"/>
          <p14:tracePt t="22522" x="1427163" y="4402138"/>
          <p14:tracePt t="22529" x="1427163" y="4418013"/>
          <p14:tracePt t="22538" x="1419225" y="4441825"/>
          <p14:tracePt t="22545" x="1411288" y="4465638"/>
          <p14:tracePt t="22553" x="1395413" y="4489450"/>
          <p14:tracePt t="22562" x="1395413" y="4513263"/>
          <p14:tracePt t="22569" x="1379538" y="4529138"/>
          <p14:tracePt t="22577" x="1371600" y="4545013"/>
          <p14:tracePt t="22585" x="1363663" y="4560888"/>
          <p14:tracePt t="22593" x="1355725" y="4576763"/>
          <p14:tracePt t="22602" x="1347788" y="4584700"/>
          <p14:tracePt t="22609" x="1339850" y="4600575"/>
          <p14:tracePt t="22618" x="1339850" y="4608513"/>
          <p14:tracePt t="22794" x="1339850" y="4616450"/>
          <p14:tracePt t="22810" x="1339850" y="4624388"/>
          <p14:tracePt t="22834" x="1339850" y="4633913"/>
          <p14:tracePt t="22850" x="1347788" y="4641850"/>
          <p14:tracePt t="22865" x="1347788" y="4649788"/>
          <p14:tracePt t="22874" x="1347788" y="4657725"/>
          <p14:tracePt t="22894" x="1347788" y="4665663"/>
          <p14:tracePt t="22897" x="1355725" y="4673600"/>
          <p14:tracePt t="22905" x="1355725" y="4681538"/>
          <p14:tracePt t="22914" x="1355725" y="4689475"/>
          <p14:tracePt t="22922" x="1363663" y="4689475"/>
          <p14:tracePt t="22930" x="1363663" y="4697413"/>
          <p14:tracePt t="22938" x="1363663" y="4705350"/>
          <p14:tracePt t="22945" x="1363663" y="4713288"/>
          <p14:tracePt t="22953" x="1363663" y="4721225"/>
          <p14:tracePt t="22962" x="1363663" y="4729163"/>
          <p14:tracePt t="22969" x="1363663" y="4737100"/>
          <p14:tracePt t="22986" x="1371600" y="4752975"/>
          <p14:tracePt t="23002" x="1371600" y="4760913"/>
          <p14:tracePt t="23018" x="1371600" y="4776788"/>
          <p14:tracePt t="23025" x="1371600" y="4784725"/>
          <p14:tracePt t="23034" x="1371600" y="4792663"/>
          <p14:tracePt t="23041" x="1371600" y="4800600"/>
          <p14:tracePt t="23049" x="1379538" y="4808538"/>
          <p14:tracePt t="23057" x="1387475" y="4816475"/>
          <p14:tracePt t="23073" x="1387475" y="4824413"/>
          <p14:tracePt t="23081" x="1395413" y="4824413"/>
          <p14:tracePt t="23153" x="1403350" y="4808538"/>
          <p14:tracePt t="23162" x="1403350" y="4784725"/>
          <p14:tracePt t="23169" x="1403350" y="4760913"/>
          <p14:tracePt t="23178" x="1403350" y="4729163"/>
          <p14:tracePt t="23185" x="1403350" y="4697413"/>
          <p14:tracePt t="23194" x="1403350" y="4657725"/>
          <p14:tracePt t="23201" x="1403350" y="4616450"/>
          <p14:tracePt t="23210" x="1411288" y="4568825"/>
          <p14:tracePt t="23217" x="1419225" y="4529138"/>
          <p14:tracePt t="23225" x="1435100" y="4497388"/>
          <p14:tracePt t="23233" x="1443038" y="4449763"/>
          <p14:tracePt t="23241" x="1450975" y="4425950"/>
          <p14:tracePt t="23250" x="1450975" y="4410075"/>
          <p14:tracePt t="23257" x="1458913" y="4394200"/>
          <p14:tracePt t="23266" x="1466850" y="4370388"/>
          <p14:tracePt t="23273" x="1466850" y="4362450"/>
          <p14:tracePt t="23282" x="1466850" y="4346575"/>
          <p14:tracePt t="23289" x="1474788" y="4330700"/>
          <p14:tracePt t="23297" x="1474788" y="4306888"/>
          <p14:tracePt t="23305" x="1474788" y="4281488"/>
          <p14:tracePt t="23313" x="1474788" y="4257675"/>
          <p14:tracePt t="23322" x="1474788" y="4225925"/>
          <p14:tracePt t="23329" x="1474788" y="4202113"/>
          <p14:tracePt t="23338" x="1474788" y="4170363"/>
          <p14:tracePt t="23346" x="1466850" y="4146550"/>
          <p14:tracePt t="23353" x="1458913" y="4106863"/>
          <p14:tracePt t="23361" x="1458913" y="4090988"/>
          <p14:tracePt t="23369" x="1458913" y="4075113"/>
          <p14:tracePt t="23377" x="1458913" y="4059238"/>
          <p14:tracePt t="23385" x="1458913" y="4043363"/>
          <p14:tracePt t="23393" x="1458913" y="4027488"/>
          <p14:tracePt t="23401" x="1458913" y="4019550"/>
          <p14:tracePt t="23409" x="1458913" y="4011613"/>
          <p14:tracePt t="23418" x="1458913" y="4003675"/>
          <p14:tracePt t="23425" x="1458913" y="3995738"/>
          <p14:tracePt t="23433" x="1458913" y="3987800"/>
          <p14:tracePt t="23521" x="1458913" y="4003675"/>
          <p14:tracePt t="23529" x="1458913" y="4035425"/>
          <p14:tracePt t="23538" x="1458913" y="4067175"/>
          <p14:tracePt t="23545" x="1458913" y="4106863"/>
          <p14:tracePt t="23554" x="1458913" y="4154488"/>
          <p14:tracePt t="23561" x="1458913" y="4202113"/>
          <p14:tracePt t="23569" x="1458913" y="4249738"/>
          <p14:tracePt t="23577" x="1458913" y="4306888"/>
          <p14:tracePt t="23585" x="1458913" y="4370388"/>
          <p14:tracePt t="23593" x="1458913" y="4425950"/>
          <p14:tracePt t="23601" x="1466850" y="4465638"/>
          <p14:tracePt t="23609" x="1466850" y="4513263"/>
          <p14:tracePt t="23617" x="1474788" y="4568825"/>
          <p14:tracePt t="23625" x="1482725" y="4608513"/>
          <p14:tracePt t="23633" x="1482725" y="4657725"/>
          <p14:tracePt t="23642" x="1482725" y="4697413"/>
          <p14:tracePt t="23649" x="1482725" y="4729163"/>
          <p14:tracePt t="23657" x="1482725" y="4776788"/>
          <p14:tracePt t="23665" x="1482725" y="4808538"/>
          <p14:tracePt t="23674" x="1482725" y="4840288"/>
          <p14:tracePt t="23681" x="1482725" y="4872038"/>
          <p14:tracePt t="23689" x="1482725" y="4895850"/>
          <p14:tracePt t="23698" x="1482725" y="4927600"/>
          <p14:tracePt t="23706" x="1482725" y="4959350"/>
          <p14:tracePt t="23713" x="1482725" y="4992688"/>
          <p14:tracePt t="23722" x="1482725" y="5032375"/>
          <p14:tracePt t="23730" x="1482725" y="5064125"/>
          <p14:tracePt t="23738" x="1482725" y="5087938"/>
          <p14:tracePt t="23746" x="1482725" y="5127625"/>
          <p14:tracePt t="23755" x="1482725" y="5159375"/>
          <p14:tracePt t="23761" x="1490663" y="5199063"/>
          <p14:tracePt t="23770" x="1498600" y="5238750"/>
          <p14:tracePt t="23778" x="1498600" y="5262563"/>
          <p14:tracePt t="23786" x="1498600" y="5294313"/>
          <p14:tracePt t="23793" x="1498600" y="5327650"/>
          <p14:tracePt t="23801" x="1498600" y="5351463"/>
          <p14:tracePt t="23809" x="1506538" y="5383213"/>
          <p14:tracePt t="23818" x="1506538" y="5407025"/>
          <p14:tracePt t="23825" x="1506538" y="5438775"/>
          <p14:tracePt t="23834" x="1506538" y="5462588"/>
          <p14:tracePt t="23841" x="1506538" y="5486400"/>
          <p14:tracePt t="23850" x="1514475" y="5510213"/>
          <p14:tracePt t="23857" x="1514475" y="5534025"/>
          <p14:tracePt t="23865" x="1514475" y="5549900"/>
          <p14:tracePt t="23873" x="1514475" y="5573713"/>
          <p14:tracePt t="23882" x="1514475" y="5589588"/>
          <p14:tracePt t="23889" x="1514475" y="5605463"/>
          <p14:tracePt t="23898" x="1514475" y="5613400"/>
          <p14:tracePt t="23906" x="1514475" y="5621338"/>
          <p14:tracePt t="23913" x="1514475" y="5637213"/>
          <p14:tracePt t="23922" x="1514475" y="5645150"/>
          <p14:tracePt t="23929" x="1514475" y="5653088"/>
          <p14:tracePt t="23938" x="1514475" y="5670550"/>
          <p14:tracePt t="23954" x="1514475" y="5678488"/>
          <p14:tracePt t="23962" x="1514475" y="5686425"/>
          <p14:tracePt t="23969" x="1514475" y="5694363"/>
          <p14:tracePt t="23977" x="1514475" y="5702300"/>
          <p14:tracePt t="23994" x="1514475" y="5710238"/>
          <p14:tracePt t="24010" x="1514475" y="5718175"/>
          <p14:tracePt t="24018" x="1514475" y="5726113"/>
          <p14:tracePt t="24418" x="1514475" y="5718175"/>
          <p14:tracePt t="24498" x="1522413" y="5726113"/>
          <p14:tracePt t="24514" x="1530350" y="5741988"/>
          <p14:tracePt t="24521" x="1530350" y="5749925"/>
          <p14:tracePt t="24530" x="1530350" y="5757863"/>
          <p14:tracePt t="24538" x="1538288" y="5765800"/>
          <p14:tracePt t="24554" x="1546225" y="5765800"/>
          <p14:tracePt t="24978" x="1546225" y="5749925"/>
          <p14:tracePt t="24985" x="1554163" y="5749925"/>
          <p14:tracePt t="24994" x="1554163" y="5741988"/>
          <p14:tracePt t="25002" x="1562100" y="5718175"/>
          <p14:tracePt t="25010" x="1570038" y="5702300"/>
          <p14:tracePt t="25017" x="1577975" y="5694363"/>
          <p14:tracePt t="25025" x="1585913" y="5670550"/>
          <p14:tracePt t="25033" x="1601788" y="5645150"/>
          <p14:tracePt t="25041" x="1617663" y="5621338"/>
          <p14:tracePt t="25050" x="1641475" y="5581650"/>
          <p14:tracePt t="25057" x="1674813" y="5549900"/>
          <p14:tracePt t="25065" x="1698625" y="5502275"/>
          <p14:tracePt t="25073" x="1730375" y="5430838"/>
          <p14:tracePt t="25082" x="1754188" y="5367338"/>
          <p14:tracePt t="25089" x="1785938" y="5294313"/>
          <p14:tracePt t="25097" x="1825625" y="5222875"/>
          <p14:tracePt t="25106" x="1865313" y="5127625"/>
          <p14:tracePt t="25113" x="1905000" y="5040313"/>
          <p14:tracePt t="25122" x="1952625" y="4959350"/>
          <p14:tracePt t="25129" x="2000250" y="4887913"/>
          <p14:tracePt t="25137" x="2049463" y="4792663"/>
          <p14:tracePt t="25145" x="2112963" y="4729163"/>
          <p14:tracePt t="25153" x="2168525" y="4657725"/>
          <p14:tracePt t="25162" x="2224088" y="4584700"/>
          <p14:tracePt t="25170" x="2263775" y="4529138"/>
          <p14:tracePt t="25178" x="2311400" y="4473575"/>
          <p14:tracePt t="25185" x="2351088" y="4410075"/>
          <p14:tracePt t="25193" x="2384425" y="4362450"/>
          <p14:tracePt t="25201" x="2416175" y="4314825"/>
          <p14:tracePt t="25209" x="2439988" y="4281488"/>
          <p14:tracePt t="25218" x="2463800" y="4241800"/>
          <p14:tracePt t="25225" x="2471738" y="4217988"/>
          <p14:tracePt t="25233" x="2487613" y="4178300"/>
          <p14:tracePt t="25241" x="2495550" y="4162425"/>
          <p14:tracePt t="25250" x="2503488" y="4138613"/>
          <p14:tracePt t="25257" x="2511425" y="4114800"/>
          <p14:tracePt t="25265" x="2527300" y="4075113"/>
          <p14:tracePt t="25273" x="2527300" y="4051300"/>
          <p14:tracePt t="25281" x="2535238" y="4035425"/>
          <p14:tracePt t="25290" x="2535238" y="4011613"/>
          <p14:tracePt t="25297" x="2535238" y="3979863"/>
          <p14:tracePt t="25306" x="2543175" y="3956050"/>
          <p14:tracePt t="25313" x="2551113" y="3938588"/>
          <p14:tracePt t="25322" x="2551113" y="3930650"/>
          <p14:tracePt t="25329" x="2551113" y="3914775"/>
          <p14:tracePt t="25338" x="2551113" y="3906838"/>
          <p14:tracePt t="25345" x="2551113" y="3890963"/>
          <p14:tracePt t="25362" x="2551113" y="3883025"/>
          <p14:tracePt t="25377" x="2551113" y="3875088"/>
          <p14:tracePt t="25553" x="2551113" y="3883025"/>
          <p14:tracePt t="25834" x="2559050" y="3883025"/>
          <p14:tracePt t="25841" x="2566988" y="3890963"/>
          <p14:tracePt t="25850" x="2582863" y="3898900"/>
          <p14:tracePt t="25866" x="2598738" y="3898900"/>
          <p14:tracePt t="25873" x="2606675" y="3906838"/>
          <p14:tracePt t="25882" x="2614613" y="3906838"/>
          <p14:tracePt t="25889" x="2630488" y="3906838"/>
          <p14:tracePt t="25897" x="2654300" y="3914775"/>
          <p14:tracePt t="25905" x="2686050" y="3922713"/>
          <p14:tracePt t="25913" x="2717800" y="3922713"/>
          <p14:tracePt t="25922" x="2767013" y="3922713"/>
          <p14:tracePt t="25929" x="2814638" y="3930650"/>
          <p14:tracePt t="25938" x="2894013" y="3938588"/>
          <p14:tracePt t="25945" x="2973388" y="3938588"/>
          <p14:tracePt t="25953" x="3060700" y="3948113"/>
          <p14:tracePt t="25961" x="3157538" y="3948113"/>
          <p14:tracePt t="25969" x="3244850" y="3948113"/>
          <p14:tracePt t="25977" x="3340100" y="3956050"/>
          <p14:tracePt t="25986" x="3419475" y="3956050"/>
          <p14:tracePt t="25993" x="3508375" y="3963988"/>
          <p14:tracePt t="26001" x="3579813" y="3963988"/>
          <p14:tracePt t="26009" x="3651250" y="3963988"/>
          <p14:tracePt t="26017" x="3690938" y="3963988"/>
          <p14:tracePt t="26025" x="3730625" y="3963988"/>
          <p14:tracePt t="26033" x="3754438" y="3963988"/>
          <p14:tracePt t="26041" x="3770313" y="3963988"/>
          <p14:tracePt t="26049" x="3778250" y="3963988"/>
          <p14:tracePt t="26177" x="3778250" y="3971925"/>
          <p14:tracePt t="26201" x="3770313" y="3979863"/>
          <p14:tracePt t="26249" x="3762375" y="3979863"/>
          <p14:tracePt t="26265" x="3746500" y="3979863"/>
          <p14:tracePt t="26273" x="3738563" y="3979863"/>
          <p14:tracePt t="26281" x="3730625" y="3971925"/>
          <p14:tracePt t="26289" x="3706813" y="3956050"/>
          <p14:tracePt t="26297" x="3690938" y="3930650"/>
          <p14:tracePt t="26305" x="3675063" y="3914775"/>
          <p14:tracePt t="26313" x="3659188" y="3890963"/>
          <p14:tracePt t="26322" x="3627438" y="3851275"/>
          <p14:tracePt t="26330" x="3603625" y="3827463"/>
          <p14:tracePt t="26339" x="3579813" y="3795713"/>
          <p14:tracePt t="26345" x="3548063" y="3763963"/>
          <p14:tracePt t="26353" x="3524250" y="3740150"/>
          <p14:tracePt t="26361" x="3492500" y="3716338"/>
          <p14:tracePt t="26369" x="3467100" y="3692525"/>
          <p14:tracePt t="26378" x="3435350" y="3676650"/>
          <p14:tracePt t="26385" x="3419475" y="3668713"/>
          <p14:tracePt t="26394" x="3387725" y="3652838"/>
          <p14:tracePt t="26401" x="3355975" y="3636963"/>
          <p14:tracePt t="26409" x="3332163" y="3629025"/>
          <p14:tracePt t="26417" x="3308350" y="3629025"/>
          <p14:tracePt t="26425" x="3292475" y="3621088"/>
          <p14:tracePt t="26434" x="3268663" y="3613150"/>
          <p14:tracePt t="26441" x="3244850" y="3605213"/>
          <p14:tracePt t="26450" x="3228975" y="3595688"/>
          <p14:tracePt t="26457" x="3213100" y="3595688"/>
          <p14:tracePt t="26465" x="3189288" y="3579813"/>
          <p14:tracePt t="26473" x="3173413" y="3571875"/>
          <p14:tracePt t="26481" x="3157538" y="3571875"/>
          <p14:tracePt t="26489" x="3149600" y="3563938"/>
          <p14:tracePt t="26497" x="3125788" y="3548063"/>
          <p14:tracePt t="26505" x="3117850" y="3548063"/>
          <p14:tracePt t="26513" x="3109913" y="3540125"/>
          <p14:tracePt t="26521" x="3084513" y="3532188"/>
          <p14:tracePt t="26538" x="3068638" y="3524250"/>
          <p14:tracePt t="26545" x="3052763" y="3516313"/>
          <p14:tracePt t="26553" x="3021013" y="3508375"/>
          <p14:tracePt t="26561" x="3005138" y="3492500"/>
          <p14:tracePt t="26569" x="2989263" y="3492500"/>
          <p14:tracePt t="26578" x="2973388" y="3476625"/>
          <p14:tracePt t="26585" x="2949575" y="3460750"/>
          <p14:tracePt t="26593" x="2917825" y="3452813"/>
          <p14:tracePt t="26601" x="2901950" y="3436938"/>
          <p14:tracePt t="26609" x="2886075" y="3436938"/>
          <p14:tracePt t="26617" x="2862263" y="3421063"/>
          <p14:tracePt t="26625" x="2838450" y="3413125"/>
          <p14:tracePt t="26633" x="2822575" y="3405188"/>
          <p14:tracePt t="26641" x="2798763" y="3397250"/>
          <p14:tracePt t="26649" x="2782888" y="3389313"/>
          <p14:tracePt t="26657" x="2767013" y="3381375"/>
          <p14:tracePt t="26665" x="2751138" y="3373438"/>
          <p14:tracePt t="26673" x="2733675" y="3365500"/>
          <p14:tracePt t="26681" x="2717800" y="3357563"/>
          <p14:tracePt t="26689" x="2701925" y="3349625"/>
          <p14:tracePt t="26698" x="2678113" y="3341688"/>
          <p14:tracePt t="26706" x="2662238" y="3341688"/>
          <p14:tracePt t="26713" x="2646363" y="3333750"/>
          <p14:tracePt t="26722" x="2638425" y="3325813"/>
          <p14:tracePt t="26729" x="2622550" y="3317875"/>
          <p14:tracePt t="26739" x="2606675" y="3317875"/>
          <p14:tracePt t="26745" x="2598738" y="3309938"/>
          <p14:tracePt t="26753" x="2590800" y="3309938"/>
          <p14:tracePt t="26762" x="2582863" y="3309938"/>
          <p14:tracePt t="27049" x="2590800" y="3309938"/>
          <p14:tracePt t="27057" x="2606675" y="3309938"/>
          <p14:tracePt t="27073" x="2622550" y="3309938"/>
          <p14:tracePt t="27081" x="2630488" y="3309938"/>
          <p14:tracePt t="27089" x="2638425" y="3309938"/>
          <p14:tracePt t="27098" x="2646363" y="3317875"/>
          <p14:tracePt t="27105" x="2654300" y="3317875"/>
          <p14:tracePt t="27113" x="2662238" y="3317875"/>
          <p14:tracePt t="27121" x="2670175" y="3317875"/>
          <p14:tracePt t="27138" x="2678113" y="3317875"/>
          <p14:tracePt t="27145" x="2686050" y="3317875"/>
          <p14:tracePt t="27153" x="2693988" y="3317875"/>
          <p14:tracePt t="27161" x="2709863" y="3317875"/>
          <p14:tracePt t="27169" x="2725738" y="3317875"/>
          <p14:tracePt t="27177" x="2741613" y="3317875"/>
          <p14:tracePt t="27185" x="2767013" y="3317875"/>
          <p14:tracePt t="27193" x="2782888" y="3317875"/>
          <p14:tracePt t="27201" x="2806700" y="3317875"/>
          <p14:tracePt t="27209" x="2822575" y="3317875"/>
          <p14:tracePt t="27217" x="2846388" y="3317875"/>
          <p14:tracePt t="27225" x="2870200" y="3317875"/>
          <p14:tracePt t="27233" x="2894013" y="3317875"/>
          <p14:tracePt t="27241" x="2917825" y="3317875"/>
          <p14:tracePt t="27249" x="2925763" y="3317875"/>
          <p14:tracePt t="27257" x="2941638" y="3317875"/>
          <p14:tracePt t="27266" x="2949575" y="3317875"/>
          <p14:tracePt t="27273" x="2965450" y="3317875"/>
          <p14:tracePt t="27281" x="2973388" y="3317875"/>
          <p14:tracePt t="27289" x="2981325" y="3309938"/>
          <p14:tracePt t="27297" x="2989263" y="3309938"/>
          <p14:tracePt t="27313" x="2997200" y="3309938"/>
          <p14:tracePt t="27329" x="3013075" y="3309938"/>
          <p14:tracePt t="27345" x="3021013" y="3309938"/>
          <p14:tracePt t="27361" x="3028950" y="3309938"/>
          <p14:tracePt t="27393" x="3036888" y="3309938"/>
          <p14:tracePt t="27401" x="3044825" y="3309938"/>
          <p14:tracePt t="27417" x="3044825" y="3302000"/>
          <p14:tracePt t="27425" x="3052763" y="3302000"/>
          <p14:tracePt t="27441" x="3060700" y="3302000"/>
          <p14:tracePt t="27449" x="3068638" y="3302000"/>
          <p14:tracePt t="27457" x="3076575" y="3302000"/>
          <p14:tracePt t="27465" x="3092450" y="3302000"/>
          <p14:tracePt t="27473" x="3100388" y="3302000"/>
          <p14:tracePt t="27481" x="3117850" y="3302000"/>
          <p14:tracePt t="27489" x="3133725" y="3302000"/>
          <p14:tracePt t="27497" x="3149600" y="3302000"/>
          <p14:tracePt t="27505" x="3165475" y="3302000"/>
          <p14:tracePt t="27513" x="3189288" y="3302000"/>
          <p14:tracePt t="27521" x="3205163" y="3302000"/>
          <p14:tracePt t="27529" x="3221038" y="3302000"/>
          <p14:tracePt t="27538" x="3236913" y="3302000"/>
          <p14:tracePt t="27545" x="3252788" y="3302000"/>
          <p14:tracePt t="27553" x="3268663" y="3302000"/>
          <p14:tracePt t="27561" x="3284538" y="3302000"/>
          <p14:tracePt t="27570" x="3300413" y="3302000"/>
          <p14:tracePt t="27577" x="3308350" y="3302000"/>
          <p14:tracePt t="27585" x="3316288" y="3302000"/>
          <p14:tracePt t="27593" x="3324225" y="3302000"/>
          <p14:tracePt t="28033" x="3324225" y="3309938"/>
          <p14:tracePt t="28041" x="3324225" y="3317875"/>
          <p14:tracePt t="28066" x="3324225" y="3325813"/>
          <p14:tracePt t="28121" x="3332163" y="3325813"/>
          <p14:tracePt t="28538" x="3340100" y="3325813"/>
          <p14:tracePt t="28545" x="3348038" y="3325813"/>
          <p14:tracePt t="28553" x="3355975" y="3325813"/>
          <p14:tracePt t="28562" x="3371850" y="3317875"/>
          <p14:tracePt t="28578" x="3379788" y="3317875"/>
          <p14:tracePt t="28585" x="3387725" y="3317875"/>
          <p14:tracePt t="28594" x="3403600" y="3309938"/>
          <p14:tracePt t="28601" x="3411538" y="3309938"/>
          <p14:tracePt t="28609" x="3419475" y="3302000"/>
          <p14:tracePt t="28617" x="3443288" y="3302000"/>
          <p14:tracePt t="28625" x="3459163" y="3302000"/>
          <p14:tracePt t="28633" x="3467100" y="3294063"/>
          <p14:tracePt t="28641" x="3484563" y="3294063"/>
          <p14:tracePt t="28649" x="3500438" y="3286125"/>
          <p14:tracePt t="28657" x="3516313" y="3278188"/>
          <p14:tracePt t="28665" x="3532188" y="3262313"/>
          <p14:tracePt t="28673" x="3548063" y="3262313"/>
          <p14:tracePt t="28681" x="3579813" y="3252788"/>
          <p14:tracePt t="28689" x="3603625" y="3236913"/>
          <p14:tracePt t="28697" x="3627438" y="3236913"/>
          <p14:tracePt t="28705" x="3643313" y="3228975"/>
          <p14:tracePt t="28713" x="3659188" y="3221038"/>
          <p14:tracePt t="28722" x="3683000" y="3205163"/>
          <p14:tracePt t="28729" x="3706813" y="3205163"/>
          <p14:tracePt t="28739" x="3714750" y="3197225"/>
          <p14:tracePt t="28745" x="3730625" y="3189288"/>
          <p14:tracePt t="28753" x="3738563" y="3189288"/>
          <p14:tracePt t="28761" x="3754438" y="3189288"/>
          <p14:tracePt t="28777" x="3770313" y="3189288"/>
          <p14:tracePt t="28786" x="3770313" y="3181350"/>
          <p14:tracePt t="28794" x="3778250" y="3181350"/>
          <p14:tracePt t="28802" x="3786188" y="3181350"/>
          <p14:tracePt t="28809" x="3794125" y="3181350"/>
          <p14:tracePt t="28818" x="3802063" y="3181350"/>
          <p14:tracePt t="28825" x="3817938" y="3173413"/>
          <p14:tracePt t="28842" x="3825875" y="3173413"/>
          <p14:tracePt t="28849" x="3843338" y="3165475"/>
          <p14:tracePt t="28865" x="3859213" y="3165475"/>
          <p14:tracePt t="28873" x="3867150" y="3165475"/>
          <p14:tracePt t="28889" x="3883025" y="3165475"/>
          <p14:tracePt t="28905" x="3890963" y="3165475"/>
          <p14:tracePt t="28913" x="3898900" y="3165475"/>
          <p14:tracePt t="28921" x="3906838" y="3165475"/>
          <p14:tracePt t="28929" x="3922713" y="3173413"/>
          <p14:tracePt t="28938" x="3930650" y="3173413"/>
          <p14:tracePt t="28945" x="3938588" y="3181350"/>
          <p14:tracePt t="28953" x="3954463" y="3189288"/>
          <p14:tracePt t="28962" x="3962400" y="3189288"/>
          <p14:tracePt t="28969" x="3970338" y="3197225"/>
          <p14:tracePt t="28977" x="3978275" y="3197225"/>
          <p14:tracePt t="28985" x="3978275" y="3205163"/>
          <p14:tracePt t="28994" x="3986213" y="3213100"/>
          <p14:tracePt t="29010" x="3994150" y="3213100"/>
          <p14:tracePt t="29074" x="3994150" y="3221038"/>
          <p14:tracePt t="29090" x="4002088" y="3221038"/>
          <p14:tracePt t="29097" x="4010025" y="3228975"/>
          <p14:tracePt t="29105" x="4017963" y="3236913"/>
          <p14:tracePt t="29113" x="4033838" y="3244850"/>
          <p14:tracePt t="29122" x="4057650" y="3244850"/>
          <p14:tracePt t="29129" x="4073525" y="3262313"/>
          <p14:tracePt t="29138" x="4105275" y="3262313"/>
          <p14:tracePt t="29146" x="4129088" y="3278188"/>
          <p14:tracePt t="29153" x="4168775" y="3286125"/>
          <p14:tracePt t="29161" x="4210050" y="3302000"/>
          <p14:tracePt t="29170" x="4265613" y="3302000"/>
          <p14:tracePt t="29178" x="4321175" y="3302000"/>
          <p14:tracePt t="29185" x="4384675" y="3309938"/>
          <p14:tracePt t="29194" x="4448175" y="3309938"/>
          <p14:tracePt t="29201" x="4519613" y="3309938"/>
          <p14:tracePt t="29209" x="4584700" y="3309938"/>
          <p14:tracePt t="29217" x="4648200" y="3309938"/>
          <p14:tracePt t="29225" x="4711700" y="3309938"/>
          <p14:tracePt t="29233" x="4783138" y="3309938"/>
          <p14:tracePt t="29241" x="4846638" y="3309938"/>
          <p14:tracePt t="29249" x="4894263" y="3309938"/>
          <p14:tracePt t="29257" x="4951413" y="3302000"/>
          <p14:tracePt t="29265" x="5006975" y="3302000"/>
          <p14:tracePt t="29273" x="5046663" y="3302000"/>
          <p14:tracePt t="29281" x="5094288" y="3286125"/>
          <p14:tracePt t="29289" x="5149850" y="3286125"/>
          <p14:tracePt t="29297" x="5189538" y="3278188"/>
          <p14:tracePt t="29305" x="5237163" y="3270250"/>
          <p14:tracePt t="29313" x="5268913" y="3270250"/>
          <p14:tracePt t="29321" x="5300663" y="3270250"/>
          <p14:tracePt t="29329" x="5326063" y="3270250"/>
          <p14:tracePt t="29338" x="5349875" y="3270250"/>
          <p14:tracePt t="29346" x="5365750" y="3270250"/>
          <p14:tracePt t="29353" x="5373688" y="3270250"/>
          <p14:tracePt t="29362" x="5381625" y="3270250"/>
          <p14:tracePt t="29378" x="5381625" y="3262313"/>
          <p14:tracePt t="31074" x="5381625" y="3270250"/>
          <p14:tracePt t="31082" x="5381625" y="3278188"/>
          <p14:tracePt t="40489" x="5365750" y="3278188"/>
          <p14:tracePt t="40497" x="5318125" y="3278188"/>
          <p14:tracePt t="40505" x="5245100" y="3278188"/>
          <p14:tracePt t="40513" x="5133975" y="3278188"/>
          <p14:tracePt t="40521" x="5006975" y="3286125"/>
          <p14:tracePt t="40529" x="4870450" y="3286125"/>
          <p14:tracePt t="40538" x="4695825" y="3294063"/>
          <p14:tracePt t="40545" x="4543425" y="3294063"/>
          <p14:tracePt t="40553" x="4432300" y="3302000"/>
          <p14:tracePt t="40561" x="4337050" y="3302000"/>
          <p14:tracePt t="40569" x="4273550" y="3302000"/>
          <p14:tracePt t="40577" x="4210050" y="3309938"/>
          <p14:tracePt t="40585" x="4168775" y="3317875"/>
          <p14:tracePt t="40593" x="4129088" y="3333750"/>
          <p14:tracePt t="40601" x="4097338" y="3349625"/>
          <p14:tracePt t="40609" x="4057650" y="3365500"/>
          <p14:tracePt t="40617" x="4033838" y="3365500"/>
          <p14:tracePt t="40626" x="4017963" y="3381375"/>
          <p14:tracePt t="40633" x="3978275" y="3397250"/>
          <p14:tracePt t="40641" x="3962400" y="3397250"/>
          <p14:tracePt t="40649" x="3922713" y="3397250"/>
          <p14:tracePt t="40657" x="3898900" y="3397250"/>
          <p14:tracePt t="40665" x="3867150" y="3397250"/>
          <p14:tracePt t="40673" x="3843338" y="3397250"/>
          <p14:tracePt t="40681" x="3825875" y="3397250"/>
          <p14:tracePt t="40689" x="3817938" y="3397250"/>
          <p14:tracePt t="40697" x="3802063" y="3397250"/>
          <p14:tracePt t="40706" x="3794125" y="3397250"/>
          <p14:tracePt t="40721" x="3786188" y="3397250"/>
          <p14:tracePt t="40729" x="3778250" y="3397250"/>
          <p14:tracePt t="40746" x="3762375" y="3389313"/>
          <p14:tracePt t="40754" x="3746500" y="3381375"/>
          <p14:tracePt t="40762" x="3722688" y="3373438"/>
          <p14:tracePt t="40769" x="3683000" y="3349625"/>
          <p14:tracePt t="40778" x="3643313" y="3325813"/>
          <p14:tracePt t="40785" x="3603625" y="3309938"/>
          <p14:tracePt t="40793" x="3556000" y="3294063"/>
          <p14:tracePt t="40801" x="3508375" y="3286125"/>
          <p14:tracePt t="40809" x="3476625" y="3270250"/>
          <p14:tracePt t="40817" x="3435350" y="3262313"/>
          <p14:tracePt t="40825" x="3411538" y="3252788"/>
          <p14:tracePt t="40833" x="3387725" y="3244850"/>
          <p14:tracePt t="40841" x="3371850" y="3244850"/>
          <p14:tracePt t="40849" x="3363913" y="3244850"/>
          <p14:tracePt t="40937" x="3363913" y="3236913"/>
          <p14:tracePt t="40945" x="3371850" y="3236913"/>
          <p14:tracePt t="40962" x="3379788" y="3236913"/>
          <p14:tracePt t="40978" x="3387725" y="3236913"/>
          <p14:tracePt t="40985" x="3387725" y="3228975"/>
          <p14:tracePt t="40993" x="3395663" y="3228975"/>
          <p14:tracePt t="41018" x="3395663" y="3221038"/>
          <p14:tracePt t="41073" x="3403600" y="3221038"/>
          <p14:tracePt t="41146" x="3403600" y="3228975"/>
          <p14:tracePt t="41154" x="3411538" y="3228975"/>
          <p14:tracePt t="41297" x="3411538" y="3236913"/>
          <p14:tracePt t="41330" x="3411538" y="3244850"/>
          <p14:tracePt t="41378" x="3411538" y="3252788"/>
          <p14:tracePt t="42914" x="3411538" y="3262313"/>
          <p14:tracePt t="42921" x="3419475" y="3286125"/>
          <p14:tracePt t="42929" x="3435350" y="3333750"/>
          <p14:tracePt t="42937" x="3451225" y="3381375"/>
          <p14:tracePt t="42945" x="3467100" y="3413125"/>
          <p14:tracePt t="42955" x="3492500" y="3460750"/>
          <p14:tracePt t="42961" x="3492500" y="3500438"/>
          <p14:tracePt t="42969" x="3500438" y="3540125"/>
          <p14:tracePt t="42977" x="3500438" y="3571875"/>
          <p14:tracePt t="42985" x="3500438" y="3605213"/>
          <p14:tracePt t="42993" x="3500438" y="3644900"/>
          <p14:tracePt t="43001" x="3500438" y="3676650"/>
          <p14:tracePt t="43009" x="3500438" y="3716338"/>
          <p14:tracePt t="43017" x="3500438" y="3748088"/>
          <p14:tracePt t="43025" x="3500438" y="3771900"/>
          <p14:tracePt t="43033" x="3500438" y="3819525"/>
          <p14:tracePt t="43041" x="3484563" y="3843338"/>
          <p14:tracePt t="43049" x="3476625" y="3883025"/>
          <p14:tracePt t="43057" x="3467100" y="3898900"/>
          <p14:tracePt t="43065" x="3467100" y="3914775"/>
          <p14:tracePt t="43073" x="3451225" y="3922713"/>
          <p14:tracePt t="43082" x="3451225" y="3948113"/>
          <p14:tracePt t="43089" x="3443288" y="3948113"/>
          <p14:tracePt t="43098" x="3435350" y="3956050"/>
          <p14:tracePt t="43105" x="3435350" y="3971925"/>
          <p14:tracePt t="43113" x="3427413" y="3971925"/>
          <p14:tracePt t="43129" x="3419475" y="3979863"/>
          <p14:tracePt t="43138" x="3411538" y="3979863"/>
          <p14:tracePt t="43145" x="3411538" y="3987800"/>
          <p14:tracePt t="43154" x="3403600" y="3987800"/>
          <p14:tracePt t="43169" x="3403600" y="3995738"/>
          <p14:tracePt t="43188" x="3395663" y="3995738"/>
          <p14:tracePt t="43209" x="3387725" y="4003675"/>
          <p14:tracePt t="43217" x="3379788" y="4003675"/>
          <p14:tracePt t="43234" x="3371850" y="4011613"/>
          <p14:tracePt t="43257" x="3363913" y="4011613"/>
          <p14:tracePt t="43282" x="3355975" y="4011613"/>
          <p14:tracePt t="43298" x="3355975" y="4019550"/>
          <p14:tracePt t="43330" x="3348038" y="4019550"/>
          <p14:tracePt t="43393" x="3332163" y="4019550"/>
          <p14:tracePt t="43554" x="3316288" y="4019550"/>
          <p14:tracePt t="44234" x="3324225" y="4019550"/>
          <p14:tracePt t="44241" x="3332163" y="4019550"/>
          <p14:tracePt t="44265" x="3340100" y="4019550"/>
          <p14:tracePt t="44282" x="3348038" y="4019550"/>
          <p14:tracePt t="44297" x="3355975" y="4019550"/>
          <p14:tracePt t="44305" x="3363913" y="4019550"/>
          <p14:tracePt t="44321" x="3371850" y="4019550"/>
          <p14:tracePt t="44329" x="3379788" y="4019550"/>
          <p14:tracePt t="44345" x="3395663" y="4019550"/>
          <p14:tracePt t="44354" x="3403600" y="4019550"/>
          <p14:tracePt t="44361" x="3411538" y="4019550"/>
          <p14:tracePt t="44377" x="3419475" y="4019550"/>
          <p14:tracePt t="44393" x="3427413" y="4019550"/>
          <p14:tracePt t="44530" x="3435350" y="4019550"/>
          <p14:tracePt t="44545" x="3443288" y="4019550"/>
          <p14:tracePt t="44562" x="3451225" y="4019550"/>
          <p14:tracePt t="44569" x="3459163" y="4019550"/>
          <p14:tracePt t="44577" x="3467100" y="4027488"/>
          <p14:tracePt t="44585" x="3484563" y="4027488"/>
          <p14:tracePt t="44594" x="3492500" y="4035425"/>
          <p14:tracePt t="44601" x="3508375" y="4035425"/>
          <p14:tracePt t="44609" x="3524250" y="4035425"/>
          <p14:tracePt t="44617" x="3548063" y="4043363"/>
          <p14:tracePt t="44625" x="3571875" y="4043363"/>
          <p14:tracePt t="44633" x="3587750" y="4043363"/>
          <p14:tracePt t="44641" x="3603625" y="4043363"/>
          <p14:tracePt t="44649" x="3619500" y="4043363"/>
          <p14:tracePt t="44657" x="3627438" y="4043363"/>
          <p14:tracePt t="44665" x="3643313" y="4043363"/>
          <p14:tracePt t="44673" x="3659188" y="4043363"/>
          <p14:tracePt t="44681" x="3667125" y="4043363"/>
          <p14:tracePt t="44689" x="3675063" y="4043363"/>
          <p14:tracePt t="44697" x="3683000" y="4043363"/>
          <p14:tracePt t="44705" x="3690938" y="4043363"/>
          <p14:tracePt t="44713" x="3698875" y="4043363"/>
          <p14:tracePt t="44729" x="3706813" y="4043363"/>
          <p14:tracePt t="44745" x="3714750" y="4043363"/>
          <p14:tracePt t="44754" x="3722688" y="4043363"/>
          <p14:tracePt t="44761" x="3730625" y="4043363"/>
          <p14:tracePt t="44769" x="3738563" y="4043363"/>
          <p14:tracePt t="44777" x="3746500" y="4043363"/>
          <p14:tracePt t="44785" x="3754438" y="4035425"/>
          <p14:tracePt t="44793" x="3770313" y="4035425"/>
          <p14:tracePt t="44801" x="3778250" y="4035425"/>
          <p14:tracePt t="44809" x="3794125" y="4035425"/>
          <p14:tracePt t="44817" x="3810000" y="4035425"/>
          <p14:tracePt t="44825" x="3833813" y="4035425"/>
          <p14:tracePt t="44833" x="3843338" y="4035425"/>
          <p14:tracePt t="44841" x="3875088" y="4035425"/>
          <p14:tracePt t="44849" x="3890963" y="4035425"/>
          <p14:tracePt t="44857" x="3914775" y="4035425"/>
          <p14:tracePt t="44865" x="3930650" y="4035425"/>
          <p14:tracePt t="44873" x="3962400" y="4035425"/>
          <p14:tracePt t="44881" x="3978275" y="4035425"/>
          <p14:tracePt t="44889" x="4002088" y="4035425"/>
          <p14:tracePt t="44897" x="4025900" y="4035425"/>
          <p14:tracePt t="44905" x="4041775" y="4035425"/>
          <p14:tracePt t="44913" x="4065588" y="4035425"/>
          <p14:tracePt t="44921" x="4081463" y="4035425"/>
          <p14:tracePt t="44929" x="4105275" y="4035425"/>
          <p14:tracePt t="44937" x="4121150" y="4035425"/>
          <p14:tracePt t="44945" x="4137025" y="4035425"/>
          <p14:tracePt t="44954" x="4152900" y="4035425"/>
          <p14:tracePt t="44961" x="4176713" y="4035425"/>
          <p14:tracePt t="44969" x="4184650" y="4035425"/>
          <p14:tracePt t="44977" x="4200525" y="4035425"/>
          <p14:tracePt t="44985" x="4225925" y="4035425"/>
          <p14:tracePt t="44994" x="4233863" y="4035425"/>
          <p14:tracePt t="45001" x="4241800" y="4035425"/>
          <p14:tracePt t="45009" x="4249738" y="4035425"/>
          <p14:tracePt t="45025" x="4257675" y="4035425"/>
          <p14:tracePt t="45033" x="4265613" y="4035425"/>
          <p14:tracePt t="45041" x="4273550" y="4035425"/>
          <p14:tracePt t="45049" x="4281488" y="4035425"/>
          <p14:tracePt t="45057" x="4289425" y="4035425"/>
          <p14:tracePt t="45065" x="4297363" y="4035425"/>
          <p14:tracePt t="45073" x="4313238" y="4035425"/>
          <p14:tracePt t="45081" x="4329113" y="4035425"/>
          <p14:tracePt t="45089" x="4344988" y="4035425"/>
          <p14:tracePt t="45097" x="4360863" y="4035425"/>
          <p14:tracePt t="45105" x="4384675" y="4035425"/>
          <p14:tracePt t="45113" x="4408488" y="4035425"/>
          <p14:tracePt t="45121" x="4432300" y="4035425"/>
          <p14:tracePt t="45129" x="4448175" y="4035425"/>
          <p14:tracePt t="45137" x="4471988" y="4035425"/>
          <p14:tracePt t="45145" x="4487863" y="4035425"/>
          <p14:tracePt t="45154" x="4511675" y="4035425"/>
          <p14:tracePt t="45161" x="4527550" y="4035425"/>
          <p14:tracePt t="45169" x="4543425" y="4035425"/>
          <p14:tracePt t="45188" x="4567238" y="4035425"/>
          <p14:tracePt t="45193" x="4576763" y="4035425"/>
          <p14:tracePt t="45209" x="4584700" y="4035425"/>
          <p14:tracePt t="45218" x="4592638" y="4035425"/>
          <p14:tracePt t="45402" x="4600575" y="4035425"/>
          <p14:tracePt t="45426" x="4608513" y="4035425"/>
          <p14:tracePt t="45450" x="4616450" y="4035425"/>
          <p14:tracePt t="45466" x="4624388" y="4035425"/>
          <p14:tracePt t="45489" x="4632325" y="4035425"/>
          <p14:tracePt t="45537" x="4640263" y="4035425"/>
          <p14:tracePt t="48754" x="4632325" y="4035425"/>
          <p14:tracePt t="48761" x="4624388" y="4035425"/>
          <p14:tracePt t="48777" x="4616450" y="4035425"/>
          <p14:tracePt t="48785" x="4608513" y="4035425"/>
          <p14:tracePt t="48801" x="4600575" y="4035425"/>
          <p14:tracePt t="48818" x="4600575" y="4043363"/>
          <p14:tracePt t="48850" x="4600575" y="4051300"/>
          <p14:tracePt t="48865" x="4592638" y="4051300"/>
          <p14:tracePt t="48882" x="4592638" y="4059238"/>
          <p14:tracePt t="48898" x="4592638" y="4067175"/>
          <p14:tracePt t="48913" x="4584700" y="4067175"/>
          <p14:tracePt t="48921" x="4584700" y="4075113"/>
          <p14:tracePt t="48937" x="4584700" y="4083050"/>
          <p14:tracePt t="48946" x="4576763" y="4083050"/>
          <p14:tracePt t="48954" x="4567238" y="4083050"/>
          <p14:tracePt t="48961" x="4567238" y="4090988"/>
          <p14:tracePt t="48978" x="4551363" y="4090988"/>
          <p14:tracePt t="48993" x="4543425" y="4098925"/>
          <p14:tracePt t="49001" x="4535488" y="4106863"/>
          <p14:tracePt t="49017" x="4519613" y="4114800"/>
          <p14:tracePt t="49025" x="4511675" y="4114800"/>
          <p14:tracePt t="49033" x="4503738" y="4122738"/>
          <p14:tracePt t="49041" x="4495800" y="4130675"/>
          <p14:tracePt t="49049" x="4487863" y="4138613"/>
          <p14:tracePt t="49057" x="4471988" y="4138613"/>
          <p14:tracePt t="49065" x="4464050" y="4146550"/>
          <p14:tracePt t="49073" x="4456113" y="4146550"/>
          <p14:tracePt t="49081" x="4440238" y="4154488"/>
          <p14:tracePt t="49089" x="4440238" y="4162425"/>
          <p14:tracePt t="49097" x="4424363" y="4162425"/>
          <p14:tracePt t="49105" x="4416425" y="4170363"/>
          <p14:tracePt t="49113" x="4408488" y="4170363"/>
          <p14:tracePt t="49121" x="4392613" y="4178300"/>
          <p14:tracePt t="49129" x="4384675" y="4178300"/>
          <p14:tracePt t="49137" x="4376738" y="4186238"/>
          <p14:tracePt t="49145" x="4360863" y="4202113"/>
          <p14:tracePt t="49154" x="4344988" y="4202113"/>
          <p14:tracePt t="49161" x="4329113" y="4210050"/>
          <p14:tracePt t="49169" x="4313238" y="4217988"/>
          <p14:tracePt t="49177" x="4305300" y="4225925"/>
          <p14:tracePt t="49185" x="4289425" y="4233863"/>
          <p14:tracePt t="49193" x="4273550" y="4241800"/>
          <p14:tracePt t="49201" x="4265613" y="4249738"/>
          <p14:tracePt t="49210" x="4241800" y="4257675"/>
          <p14:tracePt t="49217" x="4233863" y="4265613"/>
          <p14:tracePt t="49225" x="4210050" y="4273550"/>
          <p14:tracePt t="49233" x="4192588" y="4273550"/>
          <p14:tracePt t="49241" x="4176713" y="4273550"/>
          <p14:tracePt t="49249" x="4144963" y="4281488"/>
          <p14:tracePt t="49257" x="4129088" y="4291013"/>
          <p14:tracePt t="49265" x="4097338" y="4291013"/>
          <p14:tracePt t="49273" x="4073525" y="4306888"/>
          <p14:tracePt t="49281" x="4025900" y="4306888"/>
          <p14:tracePt t="49289" x="3986213" y="4314825"/>
          <p14:tracePt t="49297" x="3954463" y="4314825"/>
          <p14:tracePt t="49305" x="3898900" y="4314825"/>
          <p14:tracePt t="49313" x="3851275" y="4314825"/>
          <p14:tracePt t="49321" x="3786188" y="4314825"/>
          <p14:tracePt t="49329" x="3738563" y="4314825"/>
          <p14:tracePt t="49337" x="3683000" y="4314825"/>
          <p14:tracePt t="49346" x="3627438" y="4314825"/>
          <p14:tracePt t="49353" x="3579813" y="4314825"/>
          <p14:tracePt t="49361" x="3524250" y="4314825"/>
          <p14:tracePt t="49369" x="3467100" y="4306888"/>
          <p14:tracePt t="49377" x="3419475" y="4306888"/>
          <p14:tracePt t="49385" x="3379788" y="4306888"/>
          <p14:tracePt t="49393" x="3324225" y="4298950"/>
          <p14:tracePt t="49401" x="3284538" y="4298950"/>
          <p14:tracePt t="49409" x="3244850" y="4291013"/>
          <p14:tracePt t="49417" x="3205163" y="4281488"/>
          <p14:tracePt t="49425" x="3181350" y="4281488"/>
          <p14:tracePt t="49433" x="3149600" y="4273550"/>
          <p14:tracePt t="49441" x="3125788" y="4273550"/>
          <p14:tracePt t="49449" x="3109913" y="4273550"/>
          <p14:tracePt t="49457" x="3100388" y="4273550"/>
          <p14:tracePt t="49465" x="3092450" y="4273550"/>
          <p14:tracePt t="49473" x="3084513" y="4273550"/>
          <p14:tracePt t="49705" x="3092450" y="4273550"/>
          <p14:tracePt t="49713" x="3100388" y="4273550"/>
          <p14:tracePt t="49729" x="3109913" y="4273550"/>
          <p14:tracePt t="49737" x="3117850" y="4273550"/>
          <p14:tracePt t="49745" x="3117850" y="4281488"/>
          <p14:tracePt t="49754" x="3125788" y="4281488"/>
          <p14:tracePt t="49761" x="3133725" y="4281488"/>
          <p14:tracePt t="49769" x="3149600" y="4281488"/>
          <p14:tracePt t="49777" x="3157538" y="4291013"/>
          <p14:tracePt t="49786" x="3165475" y="4291013"/>
          <p14:tracePt t="49793" x="3189288" y="4291013"/>
          <p14:tracePt t="49801" x="3213100" y="4291013"/>
          <p14:tracePt t="49809" x="3228975" y="4291013"/>
          <p14:tracePt t="49817" x="3268663" y="4298950"/>
          <p14:tracePt t="49825" x="3300413" y="4298950"/>
          <p14:tracePt t="49833" x="3332163" y="4298950"/>
          <p14:tracePt t="49841" x="3355975" y="4298950"/>
          <p14:tracePt t="49849" x="3387725" y="4306888"/>
          <p14:tracePt t="49857" x="3427413" y="4306888"/>
          <p14:tracePt t="49865" x="3459163" y="4306888"/>
          <p14:tracePt t="49873" x="3500438" y="4306888"/>
          <p14:tracePt t="49881" x="3524250" y="4314825"/>
          <p14:tracePt t="49889" x="3548063" y="4314825"/>
          <p14:tracePt t="49897" x="3571875" y="4314825"/>
          <p14:tracePt t="49905" x="3587750" y="4314825"/>
          <p14:tracePt t="49913" x="3603625" y="4314825"/>
          <p14:tracePt t="49921" x="3611563" y="4322763"/>
          <p14:tracePt t="49929" x="3627438" y="4322763"/>
          <p14:tracePt t="49945" x="3627438" y="4330700"/>
          <p14:tracePt t="50146" x="3635375" y="4330700"/>
          <p14:tracePt t="50153" x="3643313" y="4330700"/>
          <p14:tracePt t="50161" x="3651250" y="4330700"/>
          <p14:tracePt t="50169" x="3675063" y="4338638"/>
          <p14:tracePt t="50177" x="3690938" y="4338638"/>
          <p14:tracePt t="50187" x="3714750" y="4338638"/>
          <p14:tracePt t="50193" x="3746500" y="4338638"/>
          <p14:tracePt t="50201" x="3786188" y="4338638"/>
          <p14:tracePt t="50209" x="3825875" y="4338638"/>
          <p14:tracePt t="50217" x="3875088" y="4346575"/>
          <p14:tracePt t="50225" x="3914775" y="4346575"/>
          <p14:tracePt t="50233" x="3970338" y="4346575"/>
          <p14:tracePt t="50241" x="4025900" y="4346575"/>
          <p14:tracePt t="50249" x="4057650" y="4346575"/>
          <p14:tracePt t="50257" x="4097338" y="4346575"/>
          <p14:tracePt t="50265" x="4129088" y="4346575"/>
          <p14:tracePt t="50273" x="4160838" y="4346575"/>
          <p14:tracePt t="50281" x="4192588" y="4346575"/>
          <p14:tracePt t="50289" x="4225925" y="4346575"/>
          <p14:tracePt t="50297" x="4241800" y="4346575"/>
          <p14:tracePt t="50305" x="4257675" y="4338638"/>
          <p14:tracePt t="50313" x="4273550" y="4338638"/>
          <p14:tracePt t="50321" x="4281488" y="4338638"/>
          <p14:tracePt t="50329" x="4289425" y="4330700"/>
          <p14:tracePt t="50345" x="4297363" y="4330700"/>
          <p14:tracePt t="50354" x="4305300" y="4330700"/>
          <p14:tracePt t="50386" x="4305300" y="4322763"/>
          <p14:tracePt t="50393" x="4313238" y="4322763"/>
          <p14:tracePt t="50401" x="4321175" y="4322763"/>
          <p14:tracePt t="50409" x="4321175" y="4314825"/>
          <p14:tracePt t="50425" x="4329113" y="4314825"/>
          <p14:tracePt t="50433" x="4337050" y="4314825"/>
          <p14:tracePt t="50450" x="4344988" y="4314825"/>
          <p14:tracePt t="50466" x="4352925" y="4314825"/>
          <p14:tracePt t="50473" x="4360863" y="4306888"/>
          <p14:tracePt t="50481" x="4368800" y="4306888"/>
          <p14:tracePt t="50498" x="4376738" y="4306888"/>
          <p14:tracePt t="50530" x="4384675" y="4306888"/>
          <p14:tracePt t="50657" x="4392613" y="4306888"/>
          <p14:tracePt t="50762" x="4400550" y="4306888"/>
          <p14:tracePt t="50769" x="4408488" y="4306888"/>
          <p14:tracePt t="50786" x="4416425" y="4306888"/>
          <p14:tracePt t="50810" x="4424363" y="4306888"/>
          <p14:tracePt t="50825" x="4432300" y="4306888"/>
          <p14:tracePt t="51090" x="4440238" y="4322763"/>
          <p14:tracePt t="51097" x="4448175" y="4322763"/>
          <p14:tracePt t="51105" x="4456113" y="4330700"/>
          <p14:tracePt t="51114" x="4471988" y="4330700"/>
          <p14:tracePt t="51121" x="4487863" y="4338638"/>
          <p14:tracePt t="51130" x="4503738" y="4346575"/>
          <p14:tracePt t="51137" x="4519613" y="4346575"/>
          <p14:tracePt t="51145" x="4551363" y="4346575"/>
          <p14:tracePt t="51154" x="4576763" y="4354513"/>
          <p14:tracePt t="51161" x="4600575" y="4354513"/>
          <p14:tracePt t="51169" x="4624388" y="4354513"/>
          <p14:tracePt t="51177" x="4664075" y="4354513"/>
          <p14:tracePt t="51185" x="4695825" y="4354513"/>
          <p14:tracePt t="51193" x="4735513" y="4362450"/>
          <p14:tracePt t="51202" x="4759325" y="4362450"/>
          <p14:tracePt t="51209" x="4791075" y="4370388"/>
          <p14:tracePt t="51217" x="4806950" y="4370388"/>
          <p14:tracePt t="51225" x="4830763" y="4378325"/>
          <p14:tracePt t="51233" x="4838700" y="4394200"/>
          <p14:tracePt t="51241" x="4854575" y="4394200"/>
          <p14:tracePt t="51249" x="4870450" y="4418013"/>
          <p14:tracePt t="51257" x="4878388" y="4425950"/>
          <p14:tracePt t="51265" x="4894263" y="4449763"/>
          <p14:tracePt t="51273" x="4894263" y="4465638"/>
          <p14:tracePt t="51281" x="4894263" y="4481513"/>
          <p14:tracePt t="51289" x="4902200" y="4505325"/>
          <p14:tracePt t="51297" x="4910138" y="4529138"/>
          <p14:tracePt t="51305" x="4910138" y="4545013"/>
          <p14:tracePt t="51313" x="4910138" y="4560888"/>
          <p14:tracePt t="51321" x="4910138" y="4576763"/>
          <p14:tracePt t="51329" x="4910138" y="4592638"/>
          <p14:tracePt t="51337" x="4910138" y="4608513"/>
          <p14:tracePt t="51345" x="4902200" y="4624388"/>
          <p14:tracePt t="51354" x="4902200" y="4641850"/>
          <p14:tracePt t="51361" x="4894263" y="4657725"/>
          <p14:tracePt t="51369" x="4886325" y="4665663"/>
          <p14:tracePt t="51377" x="4870450" y="4673600"/>
          <p14:tracePt t="51385" x="4862513" y="4689475"/>
          <p14:tracePt t="51393" x="4838700" y="4697413"/>
          <p14:tracePt t="51401" x="4822825" y="4697413"/>
          <p14:tracePt t="51409" x="4806950" y="4705350"/>
          <p14:tracePt t="51417" x="4791075" y="4721225"/>
          <p14:tracePt t="51425" x="4775200" y="4721225"/>
          <p14:tracePt t="51433" x="4751388" y="4721225"/>
          <p14:tracePt t="51441" x="4735513" y="4721225"/>
          <p14:tracePt t="51449" x="4711700" y="4721225"/>
          <p14:tracePt t="51457" x="4687888" y="4721225"/>
          <p14:tracePt t="51465" x="4664075" y="4721225"/>
          <p14:tracePt t="51474" x="4648200" y="4729163"/>
          <p14:tracePt t="51481" x="4632325" y="4737100"/>
          <p14:tracePt t="51489" x="4616450" y="4737100"/>
          <p14:tracePt t="51497" x="4592638" y="4737100"/>
          <p14:tracePt t="51505" x="4576763" y="4737100"/>
          <p14:tracePt t="51513" x="4551363" y="4745038"/>
          <p14:tracePt t="51521" x="4527550" y="4745038"/>
          <p14:tracePt t="51530" x="4503738" y="4745038"/>
          <p14:tracePt t="51537" x="4479925" y="4745038"/>
          <p14:tracePt t="51545" x="4456113" y="4745038"/>
          <p14:tracePt t="51553" x="4440238" y="4745038"/>
          <p14:tracePt t="51561" x="4408488" y="4745038"/>
          <p14:tracePt t="51569" x="4384675" y="4745038"/>
          <p14:tracePt t="51577" x="4360863" y="4745038"/>
          <p14:tracePt t="51585" x="4329113" y="4745038"/>
          <p14:tracePt t="51593" x="4297363" y="4745038"/>
          <p14:tracePt t="51601" x="4273550" y="4745038"/>
          <p14:tracePt t="51609" x="4249738" y="4737100"/>
          <p14:tracePt t="51617" x="4233863" y="4729163"/>
          <p14:tracePt t="51625" x="4217988" y="4721225"/>
          <p14:tracePt t="51633" x="4192588" y="4713288"/>
          <p14:tracePt t="51641" x="4176713" y="4705350"/>
          <p14:tracePt t="51650" x="4160838" y="4697413"/>
          <p14:tracePt t="51657" x="4144963" y="4697413"/>
          <p14:tracePt t="51665" x="4129088" y="4681538"/>
          <p14:tracePt t="51673" x="4105275" y="4681538"/>
          <p14:tracePt t="51681" x="4097338" y="4665663"/>
          <p14:tracePt t="51689" x="4089400" y="4657725"/>
          <p14:tracePt t="51697" x="4057650" y="4641850"/>
          <p14:tracePt t="51705" x="4049713" y="4633913"/>
          <p14:tracePt t="51713" x="4041775" y="4616450"/>
          <p14:tracePt t="51721" x="4017963" y="4608513"/>
          <p14:tracePt t="51729" x="4010025" y="4600575"/>
          <p14:tracePt t="51737" x="3994150" y="4584700"/>
          <p14:tracePt t="51745" x="3978275" y="4568825"/>
          <p14:tracePt t="51755" x="3978275" y="4560888"/>
          <p14:tracePt t="51761" x="3962400" y="4552950"/>
          <p14:tracePt t="51769" x="3954463" y="4537075"/>
          <p14:tracePt t="51777" x="3954463" y="4521200"/>
          <p14:tracePt t="51785" x="3938588" y="4513263"/>
          <p14:tracePt t="51793" x="3938588" y="4489450"/>
          <p14:tracePt t="51801" x="3938588" y="4481513"/>
          <p14:tracePt t="51809" x="3930650" y="4465638"/>
          <p14:tracePt t="51817" x="3922713" y="4457700"/>
          <p14:tracePt t="51825" x="3914775" y="4433888"/>
          <p14:tracePt t="51833" x="3914775" y="4418013"/>
          <p14:tracePt t="51841" x="3914775" y="4410075"/>
          <p14:tracePt t="51849" x="3906838" y="4394200"/>
          <p14:tracePt t="51857" x="3898900" y="4370388"/>
          <p14:tracePt t="51865" x="3898900" y="4362450"/>
          <p14:tracePt t="51873" x="3898900" y="4346575"/>
          <p14:tracePt t="51881" x="3898900" y="4338638"/>
          <p14:tracePt t="51889" x="3898900" y="4322763"/>
          <p14:tracePt t="51897" x="3898900" y="4306888"/>
          <p14:tracePt t="51905" x="3898900" y="4291013"/>
          <p14:tracePt t="51913" x="3898900" y="4281488"/>
          <p14:tracePt t="51921" x="3898900" y="4265613"/>
          <p14:tracePt t="51929" x="3898900" y="4249738"/>
          <p14:tracePt t="51937" x="3898900" y="4233863"/>
          <p14:tracePt t="51945" x="3898900" y="4217988"/>
          <p14:tracePt t="51954" x="3898900" y="4210050"/>
          <p14:tracePt t="51961" x="3898900" y="4194175"/>
          <p14:tracePt t="51969" x="3898900" y="4178300"/>
          <p14:tracePt t="51977" x="3898900" y="4154488"/>
          <p14:tracePt t="51985" x="3898900" y="4146550"/>
          <p14:tracePt t="51993" x="3906838" y="4130675"/>
          <p14:tracePt t="52001" x="3906838" y="4114800"/>
          <p14:tracePt t="52009" x="3906838" y="4098925"/>
          <p14:tracePt t="52017" x="3922713" y="4090988"/>
          <p14:tracePt t="52025" x="3922713" y="4075113"/>
          <p14:tracePt t="52033" x="3930650" y="4059238"/>
          <p14:tracePt t="52041" x="3938588" y="4051300"/>
          <p14:tracePt t="52049" x="3946525" y="4035425"/>
          <p14:tracePt t="52057" x="3954463" y="4019550"/>
          <p14:tracePt t="52065" x="3962400" y="4011613"/>
          <p14:tracePt t="52073" x="3970338" y="3995738"/>
          <p14:tracePt t="52082" x="3978275" y="3979863"/>
          <p14:tracePt t="52089" x="3986213" y="3971925"/>
          <p14:tracePt t="52098" x="4002088" y="3956050"/>
          <p14:tracePt t="52105" x="4010025" y="3930650"/>
          <p14:tracePt t="52114" x="4025900" y="3930650"/>
          <p14:tracePt t="52121" x="4033838" y="3914775"/>
          <p14:tracePt t="52130" x="4041775" y="3914775"/>
          <p14:tracePt t="52137" x="4049713" y="3906838"/>
          <p14:tracePt t="52145" x="4065588" y="3898900"/>
          <p14:tracePt t="52154" x="4065588" y="3890963"/>
          <p14:tracePt t="52161" x="4073525" y="3890963"/>
          <p14:tracePt t="52169" x="4081463" y="3883025"/>
          <p14:tracePt t="52188" x="4089400" y="3883025"/>
          <p14:tracePt t="52193" x="4097338" y="3875088"/>
          <p14:tracePt t="52209" x="4105275" y="3875088"/>
          <p14:tracePt t="52217" x="4113213" y="3875088"/>
          <p14:tracePt t="52233" x="4121150" y="3867150"/>
          <p14:tracePt t="52250" x="4129088" y="3867150"/>
          <p14:tracePt t="52266" x="4137025" y="3867150"/>
          <p14:tracePt t="52282" x="4144963" y="3867150"/>
          <p14:tracePt t="52297" x="4152900" y="3867150"/>
          <p14:tracePt t="52313" x="4160838" y="3867150"/>
          <p14:tracePt t="52330" x="4168775" y="3867150"/>
          <p14:tracePt t="52337" x="4168775" y="3859213"/>
          <p14:tracePt t="52346" x="4176713" y="3859213"/>
          <p14:tracePt t="52441" x="4176713" y="3867150"/>
          <p14:tracePt t="52457" x="4168775" y="3867150"/>
          <p14:tracePt t="52466" x="4168775" y="3875088"/>
          <p14:tracePt t="52473" x="4160838" y="3875088"/>
          <p14:tracePt t="52481" x="4144963" y="3875088"/>
          <p14:tracePt t="52489" x="4137025" y="3883025"/>
          <p14:tracePt t="52497" x="4129088" y="3890963"/>
          <p14:tracePt t="52505" x="4121150" y="3890963"/>
          <p14:tracePt t="52513" x="4105275" y="3898900"/>
          <p14:tracePt t="52530" x="4089400" y="3898900"/>
          <p14:tracePt t="52537" x="4073525" y="3898900"/>
          <p14:tracePt t="52545" x="4065588" y="3898900"/>
          <p14:tracePt t="52554" x="4049713" y="3898900"/>
          <p14:tracePt t="52561" x="4041775" y="3898900"/>
          <p14:tracePt t="52569" x="4017963" y="3898900"/>
          <p14:tracePt t="52577" x="4010025" y="3898900"/>
          <p14:tracePt t="52585" x="4002088" y="3898900"/>
          <p14:tracePt t="52593" x="3986213" y="3898900"/>
          <p14:tracePt t="52601" x="3978275" y="3898900"/>
          <p14:tracePt t="52609" x="3970338" y="3898900"/>
          <p14:tracePt t="52617" x="3962400" y="3898900"/>
          <p14:tracePt t="52625" x="3946525" y="3898900"/>
          <p14:tracePt t="52633" x="3938588" y="3898900"/>
          <p14:tracePt t="52641" x="3930650" y="3898900"/>
          <p14:tracePt t="52649" x="3922713" y="3898900"/>
          <p14:tracePt t="52657" x="3914775" y="3898900"/>
          <p14:tracePt t="52665" x="3906838" y="3898900"/>
          <p14:tracePt t="52673" x="3890963" y="3906838"/>
          <p14:tracePt t="52681" x="3883025" y="3906838"/>
          <p14:tracePt t="52689" x="3867150" y="3914775"/>
          <p14:tracePt t="52697" x="3851275" y="3922713"/>
          <p14:tracePt t="52705" x="3833813" y="3930650"/>
          <p14:tracePt t="52713" x="3817938" y="3938588"/>
          <p14:tracePt t="52721" x="3794125" y="3956050"/>
          <p14:tracePt t="52729" x="3778250" y="3956050"/>
          <p14:tracePt t="52738" x="3746500" y="3971925"/>
          <p14:tracePt t="52745" x="3722688" y="3971925"/>
          <p14:tracePt t="52754" x="3698875" y="3979863"/>
          <p14:tracePt t="52761" x="3667125" y="3979863"/>
          <p14:tracePt t="52769" x="3651250" y="3987800"/>
          <p14:tracePt t="52777" x="3627438" y="3995738"/>
          <p14:tracePt t="52786" x="3603625" y="4003675"/>
          <p14:tracePt t="52793" x="3563938" y="4011613"/>
          <p14:tracePt t="52802" x="3540125" y="4011613"/>
          <p14:tracePt t="52809" x="3516313" y="4011613"/>
          <p14:tracePt t="52818" x="3492500" y="4011613"/>
          <p14:tracePt t="52825" x="3467100" y="4011613"/>
          <p14:tracePt t="52834" x="3459163" y="4019550"/>
          <p14:tracePt t="52841" x="3435350" y="4019550"/>
          <p14:tracePt t="52849" x="3419475" y="4019550"/>
          <p14:tracePt t="52857" x="3403600" y="4019550"/>
          <p14:tracePt t="52865" x="3387725" y="4019550"/>
          <p14:tracePt t="52873" x="3379788" y="4019550"/>
          <p14:tracePt t="52887" x="3363913" y="4019550"/>
          <p14:tracePt t="52889" x="3355975" y="4019550"/>
          <p14:tracePt t="52897" x="3340100" y="4019550"/>
          <p14:tracePt t="52905" x="3324225" y="4019550"/>
          <p14:tracePt t="52913" x="3316288" y="4019550"/>
          <p14:tracePt t="52921" x="3300413" y="4019550"/>
          <p14:tracePt t="52929" x="3292475" y="4019550"/>
          <p14:tracePt t="52937" x="3276600" y="4019550"/>
          <p14:tracePt t="52945" x="3268663" y="4019550"/>
          <p14:tracePt t="52954" x="3260725" y="4019550"/>
          <p14:tracePt t="52961" x="3236913" y="4011613"/>
          <p14:tracePt t="52969" x="3228975" y="4011613"/>
          <p14:tracePt t="52977" x="3221038" y="4003675"/>
          <p14:tracePt t="52985" x="3197225" y="4003675"/>
          <p14:tracePt t="52993" x="3181350" y="4003675"/>
          <p14:tracePt t="53001" x="3157538" y="3995738"/>
          <p14:tracePt t="53009" x="3141663" y="3987800"/>
          <p14:tracePt t="53017" x="3133725" y="3979863"/>
          <p14:tracePt t="53025" x="3117850" y="3979863"/>
          <p14:tracePt t="53033" x="3100388" y="3971925"/>
          <p14:tracePt t="53041" x="3084513" y="3971925"/>
          <p14:tracePt t="53049" x="3076575" y="3963988"/>
          <p14:tracePt t="53057" x="3060700" y="3963988"/>
          <p14:tracePt t="53065" x="3036888" y="3948113"/>
          <p14:tracePt t="53073" x="3028950" y="3938588"/>
          <p14:tracePt t="53081" x="3013075" y="3938588"/>
          <p14:tracePt t="53089" x="2997200" y="3938588"/>
          <p14:tracePt t="53105" x="2989263" y="3930650"/>
          <p14:tracePt t="53121" x="2981325" y="3930650"/>
          <p14:tracePt t="53129" x="2973388" y="3930650"/>
          <p14:tracePt t="53145" x="2973388" y="3922713"/>
          <p14:tracePt t="53177" x="2973388" y="3914775"/>
          <p14:tracePt t="53185" x="2965450" y="3914775"/>
          <p14:tracePt t="53194" x="2965450" y="3906838"/>
          <p14:tracePt t="53202" x="2965450" y="3898900"/>
          <p14:tracePt t="53209" x="2965450" y="3890963"/>
          <p14:tracePt t="53217" x="2965450" y="3883025"/>
          <p14:tracePt t="53225" x="2965450" y="3867150"/>
          <p14:tracePt t="53233" x="2965450" y="3859213"/>
          <p14:tracePt t="53241" x="2965450" y="3851275"/>
          <p14:tracePt t="53249" x="2965450" y="3843338"/>
          <p14:tracePt t="53257" x="2965450" y="3835400"/>
          <p14:tracePt t="53265" x="2965450" y="3827463"/>
          <p14:tracePt t="53273" x="2965450" y="3819525"/>
          <p14:tracePt t="53281" x="2965450" y="3811588"/>
          <p14:tracePt t="53289" x="2965450" y="3803650"/>
          <p14:tracePt t="53305" x="2965450" y="3795713"/>
          <p14:tracePt t="53313" x="2973388" y="3787775"/>
          <p14:tracePt t="53321" x="2981325" y="3779838"/>
          <p14:tracePt t="53337" x="2997200" y="3763963"/>
          <p14:tracePt t="53345" x="3005138" y="3763963"/>
          <p14:tracePt t="53354" x="3013075" y="3763963"/>
          <p14:tracePt t="53361" x="3028950" y="3756025"/>
          <p14:tracePt t="53369" x="3044825" y="3756025"/>
          <p14:tracePt t="53377" x="3052763" y="3748088"/>
          <p14:tracePt t="53385" x="3068638" y="3748088"/>
          <p14:tracePt t="53393" x="3084513" y="3740150"/>
          <p14:tracePt t="53401" x="3109913" y="3740150"/>
          <p14:tracePt t="53409" x="3125788" y="3740150"/>
          <p14:tracePt t="53417" x="3141663" y="3740150"/>
          <p14:tracePt t="53425" x="3165475" y="3740150"/>
          <p14:tracePt t="53433" x="3189288" y="3740150"/>
          <p14:tracePt t="53442" x="3205163" y="3740150"/>
          <p14:tracePt t="53449" x="3228975" y="3740150"/>
          <p14:tracePt t="53457" x="3260725" y="3748088"/>
          <p14:tracePt t="53465" x="3284538" y="3748088"/>
          <p14:tracePt t="53473" x="3316288" y="3756025"/>
          <p14:tracePt t="53481" x="3332163" y="3763963"/>
          <p14:tracePt t="53489" x="3371850" y="3771900"/>
          <p14:tracePt t="53497" x="3395663" y="3779838"/>
          <p14:tracePt t="53505" x="3419475" y="3779838"/>
          <p14:tracePt t="53513" x="3451225" y="3787775"/>
          <p14:tracePt t="53521" x="3476625" y="3795713"/>
          <p14:tracePt t="53529" x="3500438" y="3795713"/>
          <p14:tracePt t="53537" x="3524250" y="3803650"/>
          <p14:tracePt t="53545" x="3548063" y="3811588"/>
          <p14:tracePt t="53554" x="3579813" y="3811588"/>
          <p14:tracePt t="53561" x="3603625" y="3811588"/>
          <p14:tracePt t="53570" x="3619500" y="3819525"/>
          <p14:tracePt t="53577" x="3643313" y="3819525"/>
          <p14:tracePt t="53585" x="3659188" y="3827463"/>
          <p14:tracePt t="53593" x="3675063" y="3827463"/>
          <p14:tracePt t="53601" x="3690938" y="3835400"/>
          <p14:tracePt t="53609" x="3714750" y="3835400"/>
          <p14:tracePt t="53625" x="3722688" y="3843338"/>
          <p14:tracePt t="53634" x="3738563" y="3851275"/>
          <p14:tracePt t="53649" x="3746500" y="3851275"/>
          <p14:tracePt t="53666" x="3762375" y="3859213"/>
          <p14:tracePt t="53681" x="3770313" y="3859213"/>
          <p14:tracePt t="53689" x="3778250" y="3867150"/>
          <p14:tracePt t="53705" x="3786188" y="3867150"/>
          <p14:tracePt t="53713" x="3786188" y="3875088"/>
          <p14:tracePt t="53721" x="3786188" y="3883025"/>
          <p14:tracePt t="53737" x="3794125" y="3890963"/>
          <p14:tracePt t="53754" x="3794125" y="3898900"/>
          <p14:tracePt t="53761" x="3794125" y="3906838"/>
          <p14:tracePt t="53769" x="3802063" y="3906838"/>
          <p14:tracePt t="53777" x="3802063" y="3914775"/>
          <p14:tracePt t="53793" x="3810000" y="3922713"/>
          <p14:tracePt t="53801" x="3810000" y="3930650"/>
          <p14:tracePt t="53817" x="3810000" y="3938588"/>
          <p14:tracePt t="53841" x="3810000" y="3948113"/>
          <p14:tracePt t="55385" x="3817938" y="3948113"/>
          <p14:tracePt t="55393" x="3825875" y="3948113"/>
          <p14:tracePt t="55401" x="3833813" y="3948113"/>
          <p14:tracePt t="55409" x="3851275" y="3948113"/>
          <p14:tracePt t="55417" x="3859213" y="3948113"/>
          <p14:tracePt t="55425" x="3883025" y="3948113"/>
          <p14:tracePt t="55433" x="3898900" y="3948113"/>
          <p14:tracePt t="55441" x="3922713" y="3948113"/>
          <p14:tracePt t="55449" x="3954463" y="3938588"/>
          <p14:tracePt t="55457" x="3970338" y="3938588"/>
          <p14:tracePt t="55465" x="3994150" y="3930650"/>
          <p14:tracePt t="55473" x="4017963" y="3922713"/>
          <p14:tracePt t="55481" x="4033838" y="3922713"/>
          <p14:tracePt t="55489" x="4049713" y="3914775"/>
          <p14:tracePt t="55497" x="4065588" y="3906838"/>
          <p14:tracePt t="55505" x="4081463" y="3898900"/>
          <p14:tracePt t="55513" x="4105275" y="3890963"/>
          <p14:tracePt t="55521" x="4121150" y="3883025"/>
          <p14:tracePt t="55529" x="4137025" y="3875088"/>
          <p14:tracePt t="55537" x="4160838" y="3875088"/>
          <p14:tracePt t="55545" x="4176713" y="3867150"/>
          <p14:tracePt t="55554" x="4200525" y="3859213"/>
          <p14:tracePt t="55561" x="4210050" y="3859213"/>
          <p14:tracePt t="55569" x="4241800" y="3859213"/>
          <p14:tracePt t="55577" x="4265613" y="3851275"/>
          <p14:tracePt t="55585" x="4289425" y="3851275"/>
          <p14:tracePt t="55593" x="4305300" y="3851275"/>
          <p14:tracePt t="55602" x="4329113" y="3851275"/>
          <p14:tracePt t="55609" x="4344988" y="3851275"/>
          <p14:tracePt t="55617" x="4360863" y="3851275"/>
          <p14:tracePt t="55625" x="4376738" y="3851275"/>
          <p14:tracePt t="55634" x="4384675" y="3851275"/>
          <p14:tracePt t="55641" x="4392613" y="3851275"/>
          <p14:tracePt t="55650" x="4400550" y="3851275"/>
          <p14:tracePt t="55657" x="4408488" y="3851275"/>
          <p14:tracePt t="55665" x="4416425" y="3851275"/>
          <p14:tracePt t="55673" x="4424363" y="3851275"/>
          <p14:tracePt t="55681" x="4432300" y="3851275"/>
          <p14:tracePt t="55689" x="4448175" y="3851275"/>
          <p14:tracePt t="55697" x="4464050" y="3851275"/>
          <p14:tracePt t="55705" x="4487863" y="3851275"/>
          <p14:tracePt t="55713" x="4519613" y="3859213"/>
          <p14:tracePt t="55721" x="4559300" y="3875088"/>
          <p14:tracePt t="55729" x="4592638" y="3883025"/>
          <p14:tracePt t="55738" x="4624388" y="3883025"/>
          <p14:tracePt t="55745" x="4672013" y="3890963"/>
          <p14:tracePt t="55754" x="4703763" y="3890963"/>
          <p14:tracePt t="55761" x="4735513" y="3890963"/>
          <p14:tracePt t="55770" x="4783138" y="3890963"/>
          <p14:tracePt t="55777" x="4814888" y="3890963"/>
          <p14:tracePt t="55785" x="4838700" y="3898900"/>
          <p14:tracePt t="55793" x="4862513" y="3898900"/>
          <p14:tracePt t="55801" x="4886325" y="3898900"/>
          <p14:tracePt t="55809" x="4902200" y="3906838"/>
          <p14:tracePt t="55817" x="4918075" y="3906838"/>
          <p14:tracePt t="55825" x="4933950" y="3906838"/>
          <p14:tracePt t="56146" x="4943475" y="3906838"/>
          <p14:tracePt t="56418" x="4951413" y="3914775"/>
          <p14:tracePt t="56425" x="4951413" y="3922713"/>
          <p14:tracePt t="56514" x="4951413" y="3914775"/>
          <p14:tracePt t="56521" x="4951413" y="3906838"/>
          <p14:tracePt t="56529" x="4951413" y="3898900"/>
          <p14:tracePt t="56537" x="4951413" y="3883025"/>
          <p14:tracePt t="56545" x="4951413" y="3867150"/>
          <p14:tracePt t="56554" x="4951413" y="3851275"/>
          <p14:tracePt t="56561" x="4933950" y="3835400"/>
          <p14:tracePt t="56570" x="4933950" y="3827463"/>
          <p14:tracePt t="56577" x="4933950" y="3819525"/>
          <p14:tracePt t="56593" x="4933950" y="3811588"/>
          <p14:tracePt t="56737" x="4933950" y="3819525"/>
          <p14:tracePt t="56745" x="4933950" y="3835400"/>
          <p14:tracePt t="56753" x="4943475" y="3851275"/>
          <p14:tracePt t="56761" x="4951413" y="3867150"/>
          <p14:tracePt t="56770" x="4967288" y="3890963"/>
          <p14:tracePt t="56777" x="4967288" y="3906838"/>
          <p14:tracePt t="56785" x="4975225" y="3914775"/>
          <p14:tracePt t="56793" x="4991100" y="3922713"/>
          <p14:tracePt t="56801" x="4999038" y="3922713"/>
          <p14:tracePt t="56809" x="4999038" y="3930650"/>
          <p14:tracePt t="56817" x="5014913" y="3930650"/>
          <p14:tracePt t="56825" x="5022850" y="3938588"/>
          <p14:tracePt t="56833" x="5030788" y="3938588"/>
          <p14:tracePt t="56850" x="5038725" y="3938588"/>
          <p14:tracePt t="56882" x="5046663" y="3938588"/>
          <p14:tracePt t="56889" x="5046663" y="3930650"/>
          <p14:tracePt t="56905" x="5054600" y="3922713"/>
          <p14:tracePt t="56913" x="5062538" y="3922713"/>
          <p14:tracePt t="56938" x="5070475" y="3898900"/>
          <p14:tracePt t="56945" x="5070475" y="3890963"/>
          <p14:tracePt t="56962" x="5070475" y="3883025"/>
          <p14:tracePt t="56985" x="5078413" y="3883025"/>
          <p14:tracePt t="57009" x="5078413" y="3875088"/>
          <p14:tracePt t="57137" x="5070475" y="3875088"/>
          <p14:tracePt t="57145" x="5062538" y="3875088"/>
          <p14:tracePt t="57169" x="5054600" y="3875088"/>
          <p14:tracePt t="57185" x="5046663" y="3875088"/>
          <p14:tracePt t="57193" x="5030788" y="3875088"/>
          <p14:tracePt t="57201" x="5022850" y="3890963"/>
          <p14:tracePt t="57209" x="5006975" y="3898900"/>
          <p14:tracePt t="57217" x="4999038" y="3922713"/>
          <p14:tracePt t="57225" x="4991100" y="3948113"/>
          <p14:tracePt t="57233" x="4975225" y="3979863"/>
          <p14:tracePt t="57241" x="4959350" y="4011613"/>
          <p14:tracePt t="57249" x="4951413" y="4035425"/>
          <p14:tracePt t="57257" x="4943475" y="4059238"/>
          <p14:tracePt t="57265" x="4933950" y="4098925"/>
          <p14:tracePt t="57273" x="4926013" y="4122738"/>
          <p14:tracePt t="57281" x="4926013" y="4146550"/>
          <p14:tracePt t="57289" x="4918075" y="4162425"/>
          <p14:tracePt t="57297" x="4918075" y="4178300"/>
          <p14:tracePt t="57305" x="4910138" y="4194175"/>
          <p14:tracePt t="57313" x="4910138" y="4202113"/>
          <p14:tracePt t="57321" x="4910138" y="4210050"/>
          <p14:tracePt t="57329" x="4910138" y="4217988"/>
          <p14:tracePt t="57490" x="4902200" y="4202113"/>
          <p14:tracePt t="57498" x="4878388" y="4178300"/>
          <p14:tracePt t="57505" x="4870450" y="4146550"/>
          <p14:tracePt t="57513" x="4846638" y="4122738"/>
          <p14:tracePt t="57521" x="4822825" y="4098925"/>
          <p14:tracePt t="57529" x="4783138" y="4059238"/>
          <p14:tracePt t="57537" x="4743450" y="4043363"/>
          <p14:tracePt t="57545" x="4695825" y="3995738"/>
          <p14:tracePt t="57554" x="4648200" y="3987800"/>
          <p14:tracePt t="57561" x="4600575" y="3963988"/>
          <p14:tracePt t="57570" x="4543425" y="3948113"/>
          <p14:tracePt t="57577" x="4495800" y="3922713"/>
          <p14:tracePt t="57588" x="4456113" y="3914775"/>
          <p14:tracePt t="57593" x="4408488" y="3906838"/>
          <p14:tracePt t="57601" x="4376738" y="3906838"/>
          <p14:tracePt t="57609" x="4352925" y="3906838"/>
          <p14:tracePt t="57617" x="4329113" y="3906838"/>
          <p14:tracePt t="57625" x="4313238" y="3898900"/>
          <p14:tracePt t="57633" x="4289425" y="3898900"/>
          <p14:tracePt t="57641" x="4273550" y="3898900"/>
          <p14:tracePt t="57649" x="4257675" y="3890963"/>
          <p14:tracePt t="57657" x="4241800" y="3890963"/>
          <p14:tracePt t="57665" x="4233863" y="3890963"/>
          <p14:tracePt t="57673" x="4225925" y="3890963"/>
          <p14:tracePt t="57681" x="4210050" y="3890963"/>
          <p14:tracePt t="57689" x="4200525" y="3883025"/>
          <p14:tracePt t="57697" x="4192588" y="3883025"/>
          <p14:tracePt t="57705" x="4184650" y="3875088"/>
          <p14:tracePt t="57713" x="4176713" y="3875088"/>
          <p14:tracePt t="57721" x="4168775" y="3875088"/>
          <p14:tracePt t="57729" x="4160838" y="3867150"/>
          <p14:tracePt t="57737" x="4152900" y="3867150"/>
          <p14:tracePt t="57745" x="4144963" y="3859213"/>
          <p14:tracePt t="57753" x="4137025" y="3859213"/>
          <p14:tracePt t="57761" x="4129088" y="3851275"/>
          <p14:tracePt t="57777" x="4113213" y="3843338"/>
          <p14:tracePt t="57785" x="4105275" y="3843338"/>
          <p14:tracePt t="57809" x="4105275" y="3835400"/>
          <p14:tracePt t="57962" x="4105275" y="3843338"/>
          <p14:tracePt t="57970" x="4097338" y="3859213"/>
          <p14:tracePt t="57977" x="4097338" y="3867150"/>
          <p14:tracePt t="57985" x="4097338" y="3875088"/>
          <p14:tracePt t="57993" x="4089400" y="3890963"/>
          <p14:tracePt t="58001" x="4089400" y="3898900"/>
          <p14:tracePt t="58009" x="4081463" y="3906838"/>
          <p14:tracePt t="58017" x="4081463" y="3922713"/>
          <p14:tracePt t="58025" x="4073525" y="3930650"/>
          <p14:tracePt t="58033" x="4065588" y="3930650"/>
          <p14:tracePt t="58041" x="4065588" y="3938588"/>
          <p14:tracePt t="58049" x="4057650" y="3938588"/>
          <p14:tracePt t="58057" x="4041775" y="3948113"/>
          <p14:tracePt t="58065" x="4033838" y="3948113"/>
          <p14:tracePt t="58073" x="4025900" y="3948113"/>
          <p14:tracePt t="58081" x="4010025" y="3948113"/>
          <p14:tracePt t="58089" x="3994150" y="3948113"/>
          <p14:tracePt t="58097" x="3978275" y="3948113"/>
          <p14:tracePt t="58105" x="3962400" y="3948113"/>
          <p14:tracePt t="58113" x="3946525" y="3948113"/>
          <p14:tracePt t="58121" x="3930650" y="3948113"/>
          <p14:tracePt t="58129" x="3914775" y="3948113"/>
          <p14:tracePt t="58137" x="3890963" y="3948113"/>
          <p14:tracePt t="58145" x="3883025" y="3938588"/>
          <p14:tracePt t="58153" x="3867150" y="3930650"/>
          <p14:tracePt t="58161" x="3859213" y="3930650"/>
          <p14:tracePt t="58170" x="3851275" y="3922713"/>
          <p14:tracePt t="58177" x="3843338" y="3914775"/>
          <p14:tracePt t="58193" x="3843338" y="3906838"/>
          <p14:tracePt t="58201" x="3843338" y="3890963"/>
          <p14:tracePt t="58209" x="3843338" y="3883025"/>
          <p14:tracePt t="58217" x="3843338" y="3875088"/>
          <p14:tracePt t="58225" x="3843338" y="3859213"/>
          <p14:tracePt t="58233" x="3843338" y="3851275"/>
          <p14:tracePt t="58241" x="3843338" y="3843338"/>
          <p14:tracePt t="58257" x="3843338" y="3835400"/>
          <p14:tracePt t="58321" x="3851275" y="3827463"/>
          <p14:tracePt t="58329" x="3859213" y="3827463"/>
          <p14:tracePt t="58345" x="3867150" y="3827463"/>
          <p14:tracePt t="58370" x="3875088" y="3827463"/>
          <p14:tracePt t="58394" x="3883025" y="3819525"/>
          <p14:tracePt t="58410" x="3890963" y="3819525"/>
          <p14:tracePt t="58441" x="3898900" y="3819525"/>
          <p14:tracePt t="58473" x="3914775" y="3819525"/>
          <p14:tracePt t="58489" x="3922713" y="3819525"/>
          <p14:tracePt t="58505" x="3930650" y="3827463"/>
          <p14:tracePt t="58513" x="3938588" y="3835400"/>
          <p14:tracePt t="58521" x="3938588" y="3843338"/>
          <p14:tracePt t="58529" x="3946525" y="3843338"/>
          <p14:tracePt t="58545" x="3946525" y="3851275"/>
          <p14:tracePt t="58561" x="3946525" y="3859213"/>
          <p14:tracePt t="58570" x="3954463" y="3859213"/>
          <p14:tracePt t="58585" x="3954463" y="3875088"/>
          <p14:tracePt t="58601" x="3962400" y="3883025"/>
          <p14:tracePt t="58609" x="3970338" y="3890963"/>
          <p14:tracePt t="58625" x="3970338" y="3898900"/>
          <p14:tracePt t="58641" x="3970338" y="3906838"/>
          <p14:tracePt t="58657" x="3970338" y="3914775"/>
          <p14:tracePt t="58705" x="3970338" y="3922713"/>
          <p14:tracePt t="58762" x="3970338" y="3930650"/>
          <p14:tracePt t="58786" x="3962400" y="3930650"/>
          <p14:tracePt t="58809" x="3954463" y="3930650"/>
          <p14:tracePt t="58834" x="3946525" y="3930650"/>
          <p14:tracePt t="58849" x="3938588" y="3922713"/>
          <p14:tracePt t="58857" x="3930650" y="3922713"/>
          <p14:tracePt t="58865" x="3922713" y="3914775"/>
          <p14:tracePt t="58873" x="3922713" y="3906838"/>
          <p14:tracePt t="58881" x="3922713" y="3898900"/>
          <p14:tracePt t="58897" x="3922713" y="3883025"/>
          <p14:tracePt t="58913" x="3922713" y="3875088"/>
          <p14:tracePt t="58921" x="3922713" y="3867150"/>
          <p14:tracePt t="58945" x="3922713" y="3859213"/>
          <p14:tracePt t="58969" x="3922713" y="3851275"/>
          <p14:tracePt t="59210" x="3922713" y="3859213"/>
          <p14:tracePt t="59217" x="3922713" y="3867150"/>
          <p14:tracePt t="59225" x="3922713" y="3890963"/>
          <p14:tracePt t="59233" x="3922713" y="3898900"/>
          <p14:tracePt t="59241" x="3930650" y="3922713"/>
          <p14:tracePt t="59249" x="3938588" y="3938588"/>
          <p14:tracePt t="59257" x="3946525" y="3963988"/>
          <p14:tracePt t="59265" x="3954463" y="3979863"/>
          <p14:tracePt t="59273" x="3970338" y="4003675"/>
          <p14:tracePt t="59281" x="3978275" y="4011613"/>
          <p14:tracePt t="59289" x="3994150" y="4011613"/>
          <p14:tracePt t="59297" x="4002088" y="4027488"/>
          <p14:tracePt t="59305" x="4025900" y="4035425"/>
          <p14:tracePt t="59313" x="4049713" y="4035425"/>
          <p14:tracePt t="59321" x="4081463" y="4043363"/>
          <p14:tracePt t="59329" x="4097338" y="4043363"/>
          <p14:tracePt t="59337" x="4121150" y="4043363"/>
          <p14:tracePt t="59345" x="4152900" y="4043363"/>
          <p14:tracePt t="59353" x="4184650" y="4043363"/>
          <p14:tracePt t="59361" x="4217988" y="4043363"/>
          <p14:tracePt t="59370" x="4249738" y="4043363"/>
          <p14:tracePt t="59377" x="4273550" y="4043363"/>
          <p14:tracePt t="59385" x="4305300" y="4043363"/>
          <p14:tracePt t="59393" x="4337050" y="4043363"/>
          <p14:tracePt t="59401" x="4368800" y="4043363"/>
          <p14:tracePt t="59409" x="4392613" y="4043363"/>
          <p14:tracePt t="59418" x="4416425" y="4043363"/>
          <p14:tracePt t="59425" x="4448175" y="4027488"/>
          <p14:tracePt t="59433" x="4479925" y="4019550"/>
          <p14:tracePt t="59441" x="4495800" y="4011613"/>
          <p14:tracePt t="59449" x="4519613" y="4003675"/>
          <p14:tracePt t="59457" x="4543425" y="3987800"/>
          <p14:tracePt t="59465" x="4551363" y="3979863"/>
          <p14:tracePt t="59473" x="4567238" y="3971925"/>
          <p14:tracePt t="59481" x="4576763" y="3963988"/>
          <p14:tracePt t="59489" x="4592638" y="3948113"/>
          <p14:tracePt t="59497" x="4600575" y="3948113"/>
          <p14:tracePt t="59505" x="4600575" y="3930650"/>
          <p14:tracePt t="59514" x="4616450" y="3930650"/>
          <p14:tracePt t="59521" x="4624388" y="3922713"/>
          <p14:tracePt t="59529" x="4632325" y="3914775"/>
          <p14:tracePt t="59537" x="4640263" y="3914775"/>
          <p14:tracePt t="59545" x="4648200" y="3906838"/>
          <p14:tracePt t="59554" x="4656138" y="3906838"/>
          <p14:tracePt t="59561" x="4664075" y="3890963"/>
          <p14:tracePt t="59577" x="4672013" y="3883025"/>
          <p14:tracePt t="59585" x="4672013" y="3875088"/>
          <p14:tracePt t="59601" x="4679950" y="3867150"/>
          <p14:tracePt t="59609" x="4679950" y="3859213"/>
          <p14:tracePt t="59617" x="4695825" y="3851275"/>
          <p14:tracePt t="59625" x="4703763" y="3835400"/>
          <p14:tracePt t="59633" x="4703763" y="3827463"/>
          <p14:tracePt t="59641" x="4711700" y="3819525"/>
          <p14:tracePt t="59649" x="4711700" y="3811588"/>
          <p14:tracePt t="59657" x="4727575" y="3803650"/>
          <p14:tracePt t="59665" x="4727575" y="3795713"/>
          <p14:tracePt t="59673" x="4735513" y="3787775"/>
          <p14:tracePt t="59681" x="4743450" y="3779838"/>
          <p14:tracePt t="59697" x="4751388" y="3771900"/>
          <p14:tracePt t="59705" x="4759325" y="3771900"/>
          <p14:tracePt t="59786" x="4767263" y="3771900"/>
          <p14:tracePt t="59793" x="4767263" y="3787775"/>
          <p14:tracePt t="59802" x="4783138" y="3811588"/>
          <p14:tracePt t="59809" x="4791075" y="3827463"/>
          <p14:tracePt t="59817" x="4806950" y="3835400"/>
          <p14:tracePt t="59825" x="4822825" y="3867150"/>
          <p14:tracePt t="59833" x="4822825" y="3875088"/>
          <p14:tracePt t="59841" x="4838700" y="3898900"/>
          <p14:tracePt t="59849" x="4846638" y="3914775"/>
          <p14:tracePt t="59857" x="4854575" y="3922713"/>
          <p14:tracePt t="59865" x="4862513" y="3930650"/>
          <p14:tracePt t="59873" x="4870450" y="3948113"/>
          <p14:tracePt t="59887" x="4878388" y="3956050"/>
          <p14:tracePt t="59889" x="4878388" y="3963988"/>
          <p14:tracePt t="59897" x="4886325" y="3971925"/>
          <p14:tracePt t="59921" x="4894263" y="3971925"/>
          <p14:tracePt t="59961" x="4902200" y="3971925"/>
          <p14:tracePt t="59993" x="4910138" y="3971925"/>
          <p14:tracePt t="60009" x="4918075" y="3971925"/>
          <p14:tracePt t="60017" x="4918075" y="3963988"/>
          <p14:tracePt t="60025" x="4926013" y="3956050"/>
          <p14:tracePt t="60033" x="4933950" y="3938588"/>
          <p14:tracePt t="60041" x="4943475" y="3922713"/>
          <p14:tracePt t="60049" x="4951413" y="3898900"/>
          <p14:tracePt t="60057" x="4959350" y="3890963"/>
          <p14:tracePt t="60065" x="4967288" y="3875088"/>
          <p14:tracePt t="60073" x="4975225" y="3851275"/>
          <p14:tracePt t="60081" x="4983163" y="3843338"/>
          <p14:tracePt t="60089" x="4991100" y="3835400"/>
          <p14:tracePt t="60097" x="4999038" y="3819525"/>
          <p14:tracePt t="60105" x="5006975" y="3811588"/>
          <p14:tracePt t="60113" x="5006975" y="3803650"/>
          <p14:tracePt t="60226" x="5014913" y="3803650"/>
          <p14:tracePt t="60481" x="5014913" y="3819525"/>
          <p14:tracePt t="60489" x="5014913" y="3835400"/>
          <p14:tracePt t="60497" x="5014913" y="3859213"/>
          <p14:tracePt t="60505" x="5022850" y="3890963"/>
          <p14:tracePt t="60513" x="5022850" y="3914775"/>
          <p14:tracePt t="60521" x="5038725" y="3963988"/>
          <p14:tracePt t="60529" x="5062538" y="3979863"/>
          <p14:tracePt t="60537" x="5078413" y="4019550"/>
          <p14:tracePt t="60545" x="5110163" y="4043363"/>
          <p14:tracePt t="60554" x="5133975" y="4059238"/>
          <p14:tracePt t="60561" x="5165725" y="4083050"/>
          <p14:tracePt t="60570" x="5189538" y="4090988"/>
          <p14:tracePt t="60577" x="5205413" y="4098925"/>
          <p14:tracePt t="60585" x="5221288" y="4106863"/>
          <p14:tracePt t="60593" x="5245100" y="4114800"/>
          <p14:tracePt t="60601" x="5268913" y="4114800"/>
          <p14:tracePt t="60609" x="5284788" y="4114800"/>
          <p14:tracePt t="60617" x="5300663" y="4122738"/>
          <p14:tracePt t="60625" x="5318125" y="4122738"/>
          <p14:tracePt t="60633" x="5334000" y="4122738"/>
          <p14:tracePt t="60641" x="5349875" y="4122738"/>
          <p14:tracePt t="60649" x="5365750" y="4122738"/>
          <p14:tracePt t="60657" x="5381625" y="4122738"/>
          <p14:tracePt t="60665" x="5389563" y="4122738"/>
          <p14:tracePt t="60673" x="5397500" y="4122738"/>
          <p14:tracePt t="60681" x="5413375" y="4122738"/>
          <p14:tracePt t="60697" x="5421313" y="4122738"/>
          <p14:tracePt t="60705" x="5429250" y="4122738"/>
          <p14:tracePt t="60713" x="5437188" y="4122738"/>
          <p14:tracePt t="60730" x="5445125" y="4114800"/>
          <p14:tracePt t="60737" x="5453063" y="4114800"/>
          <p14:tracePt t="60745" x="5461000" y="4114800"/>
          <p14:tracePt t="60761" x="5468938" y="4114800"/>
          <p14:tracePt t="60777" x="5468938" y="4106863"/>
          <p14:tracePt t="60834" x="5476875" y="4106863"/>
          <p14:tracePt t="61042" x="5476875" y="4114800"/>
          <p14:tracePt t="61057" x="5476875" y="4130675"/>
          <p14:tracePt t="61065" x="5476875" y="4146550"/>
          <p14:tracePt t="61073" x="5476875" y="4162425"/>
          <p14:tracePt t="61081" x="5468938" y="4178300"/>
          <p14:tracePt t="61089" x="5461000" y="4186238"/>
          <p14:tracePt t="61097" x="5461000" y="4210050"/>
          <p14:tracePt t="61105" x="5453063" y="4225925"/>
          <p14:tracePt t="61113" x="5453063" y="4233863"/>
          <p14:tracePt t="61121" x="5437188" y="4241800"/>
          <p14:tracePt t="61130" x="5437188" y="4257675"/>
          <p14:tracePt t="61137" x="5429250" y="4265613"/>
          <p14:tracePt t="61145" x="5429250" y="4273550"/>
          <p14:tracePt t="61153" x="5429250" y="4291013"/>
          <p14:tracePt t="61161" x="5413375" y="4298950"/>
          <p14:tracePt t="61170" x="5413375" y="4306888"/>
          <p14:tracePt t="61186" x="5413375" y="4330700"/>
          <p14:tracePt t="61194" x="5413375" y="4338638"/>
          <p14:tracePt t="61201" x="5413375" y="4362450"/>
          <p14:tracePt t="61209" x="5413375" y="4378325"/>
          <p14:tracePt t="61217" x="5413375" y="4402138"/>
          <p14:tracePt t="61225" x="5413375" y="4425950"/>
          <p14:tracePt t="61233" x="5413375" y="4449763"/>
          <p14:tracePt t="61241" x="5445125" y="4489450"/>
          <p14:tracePt t="61249" x="5484813" y="4513263"/>
          <p14:tracePt t="61257" x="5524500" y="4545013"/>
          <p14:tracePt t="61265" x="5580063" y="4592638"/>
          <p14:tracePt t="61273" x="5643563" y="4616450"/>
          <p14:tracePt t="61281" x="5716588" y="4649788"/>
          <p14:tracePt t="61289" x="5788025" y="4657725"/>
          <p14:tracePt t="61297" x="5867400" y="4657725"/>
          <p14:tracePt t="61305" x="5930900" y="4624388"/>
          <p14:tracePt t="61313" x="5970588" y="4576763"/>
          <p14:tracePt t="61321" x="6002338" y="4513263"/>
          <p14:tracePt t="61329" x="6018213" y="4457700"/>
          <p14:tracePt t="61337" x="6026150" y="4386263"/>
          <p14:tracePt t="61345" x="6026150" y="4330700"/>
          <p14:tracePt t="61353" x="6002338" y="4265613"/>
          <p14:tracePt t="61361" x="5978525" y="4186238"/>
          <p14:tracePt t="61370" x="5978525" y="4170363"/>
          <p14:tracePt t="61650" x="5946775" y="4162425"/>
          <p14:tracePt t="61657" x="5883275" y="4162425"/>
          <p14:tracePt t="61665" x="5843588" y="4162425"/>
          <p14:tracePt t="61673" x="5788025" y="4178300"/>
          <p14:tracePt t="61681" x="5756275" y="4217988"/>
          <p14:tracePt t="61689" x="5732463" y="4257675"/>
          <p14:tracePt t="61697" x="5724525" y="4291013"/>
          <p14:tracePt t="61705" x="5716588" y="4306888"/>
          <p14:tracePt t="61713" x="5708650" y="4322763"/>
          <p14:tracePt t="61721" x="5700713" y="4322763"/>
          <p14:tracePt t="61729" x="5684838" y="4330700"/>
          <p14:tracePt t="61738" x="5667375" y="4338638"/>
          <p14:tracePt t="61745" x="5627688" y="4346575"/>
          <p14:tracePt t="61753" x="5595938" y="4354513"/>
          <p14:tracePt t="61761" x="5548313" y="4354513"/>
          <p14:tracePt t="61770" x="5516563" y="4370388"/>
          <p14:tracePt t="61777" x="5468938" y="4370388"/>
          <p14:tracePt t="61785" x="5437188" y="4378325"/>
          <p14:tracePt t="61793" x="5413375" y="4386263"/>
          <p14:tracePt t="61801" x="5389563" y="4394200"/>
          <p14:tracePt t="61809" x="5365750" y="4394200"/>
          <p14:tracePt t="61817" x="5334000" y="4402138"/>
          <p14:tracePt t="61825" x="5310188" y="4402138"/>
          <p14:tracePt t="61833" x="5300663" y="4402138"/>
          <p14:tracePt t="61841" x="5284788" y="4402138"/>
          <p14:tracePt t="61849" x="5276850" y="4402138"/>
          <p14:tracePt t="61857" x="5260975" y="4402138"/>
          <p14:tracePt t="61873" x="5253038" y="4402138"/>
          <p14:tracePt t="61881" x="5245100" y="4402138"/>
          <p14:tracePt t="61946" x="5237163" y="4402138"/>
          <p14:tracePt t="61977" x="5229225" y="4402138"/>
          <p14:tracePt t="62002" x="5221288" y="4394200"/>
          <p14:tracePt t="62025" x="5213350" y="4394200"/>
          <p14:tracePt t="62033" x="5205413" y="4394200"/>
          <p14:tracePt t="62049" x="5197475" y="4394200"/>
          <p14:tracePt t="62057" x="5173663" y="4386263"/>
          <p14:tracePt t="62065" x="5157788" y="4378325"/>
          <p14:tracePt t="62073" x="5141913" y="4378325"/>
          <p14:tracePt t="62081" x="5118100" y="4370388"/>
          <p14:tracePt t="62089" x="5094288" y="4362450"/>
          <p14:tracePt t="62097" x="5070475" y="4346575"/>
          <p14:tracePt t="62105" x="5030788" y="4338638"/>
          <p14:tracePt t="62113" x="4983163" y="4322763"/>
          <p14:tracePt t="62121" x="4951413" y="4306888"/>
          <p14:tracePt t="62129" x="4910138" y="4291013"/>
          <p14:tracePt t="62137" x="4870450" y="4273550"/>
          <p14:tracePt t="62145" x="4830763" y="4249738"/>
          <p14:tracePt t="62153" x="4783138" y="4233863"/>
          <p14:tracePt t="62162" x="4735513" y="4217988"/>
          <p14:tracePt t="62170" x="4687888" y="4194175"/>
          <p14:tracePt t="62178" x="4640263" y="4170363"/>
          <p14:tracePt t="62185" x="4608513" y="4154488"/>
          <p14:tracePt t="62193" x="4567238" y="4130675"/>
          <p14:tracePt t="62201" x="4535488" y="4114800"/>
          <p14:tracePt t="62210" x="4487863" y="4098925"/>
          <p14:tracePt t="62217" x="4448175" y="4083050"/>
          <p14:tracePt t="62225" x="4408488" y="4083050"/>
          <p14:tracePt t="62233" x="4368800" y="4059238"/>
          <p14:tracePt t="62241" x="4329113" y="4051300"/>
          <p14:tracePt t="62249" x="4297363" y="4035425"/>
          <p14:tracePt t="62257" x="4265613" y="4035425"/>
          <p14:tracePt t="62265" x="4241800" y="4019550"/>
          <p14:tracePt t="62273" x="4210050" y="4011613"/>
          <p14:tracePt t="62281" x="4192588" y="4011613"/>
          <p14:tracePt t="62289" x="4176713" y="4003675"/>
          <p14:tracePt t="62297" x="4168775" y="4003675"/>
          <p14:tracePt t="62305" x="4152900" y="3995738"/>
          <p14:tracePt t="62313" x="4137025" y="3995738"/>
          <p14:tracePt t="62329" x="4129088" y="3995738"/>
          <p14:tracePt t="62345" x="4121150" y="3995738"/>
          <p14:tracePt t="62378" x="4113213" y="3995738"/>
          <p14:tracePt t="62417" x="4113213" y="3987800"/>
          <p14:tracePt t="62433" x="4105275" y="3987800"/>
          <p14:tracePt t="62449" x="4097338" y="3987800"/>
          <p14:tracePt t="62473" x="4089400" y="3987800"/>
          <p14:tracePt t="62577" x="4081463" y="3987800"/>
          <p14:tracePt t="62626" x="4081463" y="3971925"/>
          <p14:tracePt t="62649" x="4081463" y="3963988"/>
          <p14:tracePt t="62666" x="4073525" y="3956050"/>
          <p14:tracePt t="62785" x="4073525" y="3948113"/>
          <p14:tracePt t="62793" x="4065588" y="3938588"/>
          <p14:tracePt t="62842" x="4065588" y="3930650"/>
          <p14:tracePt t="62937" x="4057650" y="3930650"/>
          <p14:tracePt t="62953" x="4057650" y="3922713"/>
          <p14:tracePt t="63458" x="4049713" y="3922713"/>
          <p14:tracePt t="63481" x="4049713" y="3906838"/>
          <p14:tracePt t="63489" x="4049713" y="3890963"/>
          <p14:tracePt t="63497" x="4049713" y="3883025"/>
          <p14:tracePt t="63505" x="4049713" y="3859213"/>
          <p14:tracePt t="63513" x="4049713" y="3835400"/>
          <p14:tracePt t="63521" x="4057650" y="3803650"/>
          <p14:tracePt t="63529" x="4065588" y="3763963"/>
          <p14:tracePt t="63537" x="4081463" y="3740150"/>
          <p14:tracePt t="63545" x="4097338" y="3692525"/>
          <p14:tracePt t="63553" x="4113213" y="3636963"/>
          <p14:tracePt t="63561" x="4113213" y="3595688"/>
          <p14:tracePt t="63570" x="4121150" y="3548063"/>
          <p14:tracePt t="63577" x="4129088" y="3500438"/>
          <p14:tracePt t="63585" x="4129088" y="3460750"/>
          <p14:tracePt t="63593" x="4129088" y="3436938"/>
          <p14:tracePt t="63601" x="4129088" y="3413125"/>
          <p14:tracePt t="63609" x="4129088" y="3397250"/>
          <p14:tracePt t="63617" x="4129088" y="3389313"/>
          <p14:tracePt t="63625" x="4121150" y="3381375"/>
          <p14:tracePt t="63633" x="4121150" y="3373438"/>
          <p14:tracePt t="63641" x="4113213" y="3373438"/>
          <p14:tracePt t="63649" x="4105275" y="3365500"/>
          <p14:tracePt t="63705" x="4105275" y="3357563"/>
          <p14:tracePt t="63762" x="4113213" y="3357563"/>
          <p14:tracePt t="63785" x="4121150" y="3349625"/>
          <p14:tracePt t="63793" x="4129088" y="3341688"/>
          <p14:tracePt t="63801" x="4137025" y="3341688"/>
          <p14:tracePt t="63817" x="4152900" y="3333750"/>
          <p14:tracePt t="63825" x="4160838" y="3325813"/>
          <p14:tracePt t="63833" x="4168775" y="3325813"/>
          <p14:tracePt t="63841" x="4176713" y="3309938"/>
          <p14:tracePt t="63857" x="4192588" y="3302000"/>
          <p14:tracePt t="63865" x="4200525" y="3302000"/>
          <p14:tracePt t="63873" x="4210050" y="3294063"/>
          <p14:tracePt t="63881" x="4217988" y="3286125"/>
          <p14:tracePt t="63889" x="4233863" y="3278188"/>
          <p14:tracePt t="63904" x="4241800" y="3270250"/>
          <p14:tracePt t="63905" x="4249738" y="3262313"/>
          <p14:tracePt t="63913" x="4257675" y="3252788"/>
          <p14:tracePt t="63921" x="4273550" y="3244850"/>
          <p14:tracePt t="63929" x="4273550" y="3236913"/>
          <p14:tracePt t="63937" x="4281488" y="3236913"/>
          <p14:tracePt t="63945" x="4281488" y="3228975"/>
          <p14:tracePt t="64073" x="4281488" y="3213100"/>
          <p14:tracePt t="64089" x="4289425" y="3213100"/>
          <p14:tracePt t="64113" x="4297363" y="3205163"/>
          <p14:tracePt t="64161" x="4297363" y="3197225"/>
          <p14:tracePt t="64234" x="4305300" y="3197225"/>
          <p14:tracePt t="64249" x="4313238" y="3197225"/>
          <p14:tracePt t="64257" x="4313238" y="3189288"/>
          <p14:tracePt t="64265" x="4313238" y="3181350"/>
          <p14:tracePt t="64273" x="4313238" y="3173413"/>
          <p14:tracePt t="64281" x="4329113" y="3173413"/>
          <p14:tracePt t="64289" x="4329113" y="3165475"/>
          <p14:tracePt t="64297" x="4329113" y="3157538"/>
          <p14:tracePt t="64305" x="4337050" y="3157538"/>
          <p14:tracePt t="64313" x="4337050" y="3149600"/>
          <p14:tracePt t="64321" x="4337050" y="3141663"/>
          <p14:tracePt t="64329" x="4344988" y="3133725"/>
          <p14:tracePt t="64337" x="4352925" y="3125788"/>
          <p14:tracePt t="64353" x="4352925" y="3117850"/>
          <p14:tracePt t="64370" x="4352925" y="3109913"/>
          <p14:tracePt t="64377" x="4360863" y="3109913"/>
          <p14:tracePt t="64417" x="4360863" y="3101975"/>
          <p14:tracePt t="64465" x="4368800" y="3109913"/>
          <p14:tracePt t="64473" x="4376738" y="3125788"/>
          <p14:tracePt t="64481" x="4376738" y="3133725"/>
          <p14:tracePt t="64489" x="4376738" y="3149600"/>
          <p14:tracePt t="64497" x="4392613" y="3173413"/>
          <p14:tracePt t="64505" x="4400550" y="3181350"/>
          <p14:tracePt t="64513" x="4408488" y="3197225"/>
          <p14:tracePt t="64521" x="4424363" y="3213100"/>
          <p14:tracePt t="64529" x="4424363" y="3236913"/>
          <p14:tracePt t="64537" x="4440238" y="3244850"/>
          <p14:tracePt t="64545" x="4440238" y="3252788"/>
          <p14:tracePt t="64553" x="4448175" y="3270250"/>
          <p14:tracePt t="64561" x="4456113" y="3270250"/>
          <p14:tracePt t="64570" x="4464050" y="3270250"/>
          <p14:tracePt t="64577" x="4471988" y="3278188"/>
          <p14:tracePt t="64609" x="4479925" y="3278188"/>
          <p14:tracePt t="64625" x="4495800" y="3278188"/>
          <p14:tracePt t="64634" x="4503738" y="3278188"/>
          <p14:tracePt t="64641" x="4519613" y="3278188"/>
          <p14:tracePt t="64649" x="4535488" y="3278188"/>
          <p14:tracePt t="64657" x="4551363" y="3278188"/>
          <p14:tracePt t="64665" x="4567238" y="3270250"/>
          <p14:tracePt t="64673" x="4600575" y="3262313"/>
          <p14:tracePt t="64681" x="4624388" y="3252788"/>
          <p14:tracePt t="64689" x="4672013" y="3244850"/>
          <p14:tracePt t="64697" x="4719638" y="3244850"/>
          <p14:tracePt t="64705" x="4783138" y="3236913"/>
          <p14:tracePt t="64713" x="4838700" y="3228975"/>
          <p14:tracePt t="64721" x="4886325" y="3228975"/>
          <p14:tracePt t="64729" x="4951413" y="3221038"/>
          <p14:tracePt t="64737" x="5014913" y="3221038"/>
          <p14:tracePt t="64745" x="5086350" y="3213100"/>
          <p14:tracePt t="64753" x="5149850" y="3213100"/>
          <p14:tracePt t="64761" x="5205413" y="3205163"/>
          <p14:tracePt t="64770" x="5268913" y="3205163"/>
          <p14:tracePt t="64777" x="5334000" y="3197225"/>
          <p14:tracePt t="64785" x="5381625" y="3197225"/>
          <p14:tracePt t="64793" x="5429250" y="3197225"/>
          <p14:tracePt t="64801" x="5468938" y="3197225"/>
          <p14:tracePt t="64809" x="5500688" y="3197225"/>
          <p14:tracePt t="64817" x="5532438" y="3197225"/>
          <p14:tracePt t="64825" x="5548313" y="3189288"/>
          <p14:tracePt t="64833" x="5572125" y="3189288"/>
          <p14:tracePt t="64849" x="5588000" y="3189288"/>
          <p14:tracePt t="64897" x="5595938" y="3189288"/>
          <p14:tracePt t="64913" x="5595938" y="3181350"/>
          <p14:tracePt t="65609" x="5595938" y="3165475"/>
          <p14:tracePt t="65617" x="5603875" y="3157538"/>
          <p14:tracePt t="65625" x="5611813" y="3149600"/>
          <p14:tracePt t="65633" x="5611813" y="3141663"/>
          <p14:tracePt t="65641" x="5611813" y="3133725"/>
          <p14:tracePt t="65649" x="5627688" y="3125788"/>
          <p14:tracePt t="65754" x="5619750" y="3125788"/>
          <p14:tracePt t="65761" x="5619750" y="3133725"/>
          <p14:tracePt t="65770" x="5619750" y="3141663"/>
          <p14:tracePt t="65777" x="5619750" y="3149600"/>
          <p14:tracePt t="65785" x="5619750" y="3157538"/>
          <p14:tracePt t="65793" x="5619750" y="3173413"/>
          <p14:tracePt t="65801" x="5635625" y="3181350"/>
          <p14:tracePt t="65809" x="5643563" y="3189288"/>
          <p14:tracePt t="65817" x="5667375" y="3205163"/>
          <p14:tracePt t="65825" x="5708650" y="3213100"/>
          <p14:tracePt t="65833" x="5732463" y="3221038"/>
          <p14:tracePt t="65841" x="5788025" y="3228975"/>
          <p14:tracePt t="65849" x="5819775" y="3236913"/>
          <p14:tracePt t="65857" x="5859463" y="3236913"/>
          <p14:tracePt t="65865" x="5907088" y="3236913"/>
          <p14:tracePt t="65873" x="5962650" y="3236913"/>
          <p14:tracePt t="65881" x="6010275" y="3236913"/>
          <p14:tracePt t="65889" x="6059488" y="3228975"/>
          <p14:tracePt t="65903" x="6107113" y="3221038"/>
          <p14:tracePt t="65905" x="6138863" y="3205163"/>
          <p14:tracePt t="65913" x="6178550" y="3189288"/>
          <p14:tracePt t="65921" x="6202363" y="3181350"/>
          <p14:tracePt t="65929" x="6226175" y="3173413"/>
          <p14:tracePt t="65937" x="6242050" y="3157538"/>
          <p14:tracePt t="65945" x="6257925" y="3149600"/>
          <p14:tracePt t="65953" x="6257925" y="3133725"/>
          <p14:tracePt t="65961" x="6257925" y="3117850"/>
          <p14:tracePt t="65970" x="6257925" y="3101975"/>
          <p14:tracePt t="65977" x="6257925" y="3094038"/>
          <p14:tracePt t="65985" x="6249988" y="3078163"/>
          <p14:tracePt t="65993" x="6249988" y="3070225"/>
          <p14:tracePt t="66001" x="6226175" y="3062288"/>
          <p14:tracePt t="66009" x="6210300" y="3054350"/>
          <p14:tracePt t="66017" x="6202363" y="3046413"/>
          <p14:tracePt t="66025" x="6186488" y="3038475"/>
          <p14:tracePt t="66033" x="6170613" y="3038475"/>
          <p14:tracePt t="66049" x="6154738" y="3038475"/>
          <p14:tracePt t="66057" x="6146800" y="3038475"/>
          <p14:tracePt t="66065" x="6138863" y="3038475"/>
          <p14:tracePt t="66073" x="6130925" y="3038475"/>
          <p14:tracePt t="66082" x="6115050" y="3038475"/>
          <p14:tracePt t="66089" x="6107113" y="3038475"/>
          <p14:tracePt t="66097" x="6099175" y="3038475"/>
          <p14:tracePt t="66105" x="6091238" y="3038475"/>
          <p14:tracePt t="66114" x="6075363" y="3038475"/>
          <p14:tracePt t="66121" x="6059488" y="3038475"/>
          <p14:tracePt t="66137" x="6043613" y="3038475"/>
          <p14:tracePt t="66145" x="6034088" y="3038475"/>
          <p14:tracePt t="66153" x="6026150" y="3046413"/>
          <p14:tracePt t="66161" x="6018213" y="3046413"/>
          <p14:tracePt t="66170" x="6010275" y="3062288"/>
          <p14:tracePt t="66177" x="6002338" y="3070225"/>
          <p14:tracePt t="66185" x="5994400" y="3078163"/>
          <p14:tracePt t="66193" x="5994400" y="3094038"/>
          <p14:tracePt t="66201" x="5986463" y="3117850"/>
          <p14:tracePt t="66209" x="5978525" y="3125788"/>
          <p14:tracePt t="66217" x="5978525" y="3141663"/>
          <p14:tracePt t="66225" x="5978525" y="3157538"/>
          <p14:tracePt t="66233" x="5978525" y="3173413"/>
          <p14:tracePt t="66241" x="5978525" y="3197225"/>
          <p14:tracePt t="66249" x="5986463" y="3213100"/>
          <p14:tracePt t="66257" x="5994400" y="3228975"/>
          <p14:tracePt t="66265" x="6002338" y="3236913"/>
          <p14:tracePt t="66273" x="6018213" y="3252788"/>
          <p14:tracePt t="66281" x="6034088" y="3262313"/>
          <p14:tracePt t="66289" x="6043613" y="3270250"/>
          <p14:tracePt t="66297" x="6059488" y="3278188"/>
          <p14:tracePt t="66305" x="6075363" y="3278188"/>
          <p14:tracePt t="66313" x="6091238" y="3294063"/>
          <p14:tracePt t="66321" x="6099175" y="3294063"/>
          <p14:tracePt t="66329" x="6107113" y="3302000"/>
          <p14:tracePt t="66337" x="6122988" y="3302000"/>
          <p14:tracePt t="66353" x="6130925" y="3309938"/>
          <p14:tracePt t="66362" x="6138863" y="3309938"/>
          <p14:tracePt t="66562" x="6138863" y="3317875"/>
          <p14:tracePt t="66569" x="6138863" y="3325813"/>
          <p14:tracePt t="66585" x="6130925" y="3325813"/>
          <p14:tracePt t="66593" x="6130925" y="3333750"/>
          <p14:tracePt t="66609" x="6130925" y="3341688"/>
          <p14:tracePt t="66617" x="6130925" y="3349625"/>
          <p14:tracePt t="66625" x="6130925" y="3357563"/>
          <p14:tracePt t="66641" x="6130925" y="3373438"/>
          <p14:tracePt t="66657" x="6130925" y="3381375"/>
          <p14:tracePt t="66665" x="6130925" y="3389313"/>
          <p14:tracePt t="66673" x="6122988" y="3389313"/>
          <p14:tracePt t="66681" x="6122988" y="3397250"/>
          <p14:tracePt t="66713" x="6115050" y="3405188"/>
          <p14:tracePt t="66913" x="6115050" y="3413125"/>
          <p14:tracePt t="66930" x="6115050" y="3421063"/>
          <p14:tracePt t="66937" x="6107113" y="3421063"/>
          <p14:tracePt t="66953" x="6107113" y="3429000"/>
          <p14:tracePt t="66969" x="6107113" y="3436938"/>
          <p14:tracePt t="66993" x="6107113" y="3444875"/>
          <p14:tracePt t="67009" x="6099175" y="3444875"/>
          <p14:tracePt t="67025" x="6099175" y="3452813"/>
          <p14:tracePt t="67041" x="6099175" y="3460750"/>
          <p14:tracePt t="67049" x="6091238" y="3460750"/>
          <p14:tracePt t="67057" x="6091238" y="3468688"/>
          <p14:tracePt t="67065" x="6083300" y="3476625"/>
          <p14:tracePt t="67073" x="6067425" y="3484563"/>
          <p14:tracePt t="67081" x="6059488" y="3492500"/>
          <p14:tracePt t="67089" x="6051550" y="3500438"/>
          <p14:tracePt t="67097" x="6034088" y="3500438"/>
          <p14:tracePt t="67105" x="6026150" y="3508375"/>
          <p14:tracePt t="67113" x="6010275" y="3516313"/>
          <p14:tracePt t="67121" x="5994400" y="3516313"/>
          <p14:tracePt t="67129" x="5986463" y="3516313"/>
          <p14:tracePt t="67137" x="5978525" y="3532188"/>
          <p14:tracePt t="67146" x="5970588" y="3540125"/>
          <p14:tracePt t="67153" x="5962650" y="3548063"/>
          <p14:tracePt t="67161" x="5954713" y="3548063"/>
          <p14:tracePt t="67170" x="5946775" y="3571875"/>
          <p14:tracePt t="67177" x="5922963" y="3579813"/>
          <p14:tracePt t="67185" x="5899150" y="3595688"/>
          <p14:tracePt t="67193" x="5859463" y="3621088"/>
          <p14:tracePt t="67201" x="5819775" y="3644900"/>
          <p14:tracePt t="67209" x="5772150" y="3676650"/>
          <p14:tracePt t="67217" x="5700713" y="3700463"/>
          <p14:tracePt t="67225" x="5635625" y="3732213"/>
          <p14:tracePt t="67233" x="5588000" y="3756025"/>
          <p14:tracePt t="67241" x="5516563" y="3787775"/>
          <p14:tracePt t="67249" x="5461000" y="3811588"/>
          <p14:tracePt t="67257" x="5389563" y="3859213"/>
          <p14:tracePt t="67265" x="5341938" y="3890963"/>
          <p14:tracePt t="67273" x="5310188" y="3890963"/>
          <p14:tracePt t="67281" x="5268913" y="3914775"/>
          <p14:tracePt t="67289" x="5253038" y="3930650"/>
          <p14:tracePt t="67297" x="5221288" y="3938588"/>
          <p14:tracePt t="67305" x="5205413" y="3956050"/>
          <p14:tracePt t="67313" x="5173663" y="3971925"/>
          <p14:tracePt t="67321" x="5149850" y="3971925"/>
          <p14:tracePt t="67329" x="5126038" y="3987800"/>
          <p14:tracePt t="67337" x="5094288" y="3995738"/>
          <p14:tracePt t="67345" x="5062538" y="4003675"/>
          <p14:tracePt t="67353" x="5046663" y="4011613"/>
          <p14:tracePt t="67361" x="5022850" y="4027488"/>
          <p14:tracePt t="67370" x="4999038" y="4035425"/>
          <p14:tracePt t="67377" x="4975225" y="4043363"/>
          <p14:tracePt t="67385" x="4951413" y="4059238"/>
          <p14:tracePt t="67393" x="4926013" y="4059238"/>
          <p14:tracePt t="67401" x="4902200" y="4075113"/>
          <p14:tracePt t="67409" x="4894263" y="4090988"/>
          <p14:tracePt t="67417" x="4862513" y="4090988"/>
          <p14:tracePt t="67425" x="4830763" y="4106863"/>
          <p14:tracePt t="67433" x="4806950" y="4122738"/>
          <p14:tracePt t="67442" x="4775200" y="4130675"/>
          <p14:tracePt t="67449" x="4743450" y="4138613"/>
          <p14:tracePt t="67457" x="4703763" y="4154488"/>
          <p14:tracePt t="67465" x="4664075" y="4162425"/>
          <p14:tracePt t="67473" x="4632325" y="4178300"/>
          <p14:tracePt t="67482" x="4584700" y="4186238"/>
          <p14:tracePt t="67489" x="4551363" y="4202113"/>
          <p14:tracePt t="67497" x="4503738" y="4202113"/>
          <p14:tracePt t="67505" x="4448175" y="4217988"/>
          <p14:tracePt t="67513" x="4392613" y="4225925"/>
          <p14:tracePt t="67521" x="4337050" y="4233863"/>
          <p14:tracePt t="67529" x="4265613" y="4241800"/>
          <p14:tracePt t="67537" x="4200525" y="4241800"/>
          <p14:tracePt t="67545" x="4137025" y="4257675"/>
          <p14:tracePt t="67553" x="4073525" y="4257675"/>
          <p14:tracePt t="67561" x="4002088" y="4257675"/>
          <p14:tracePt t="67570" x="3938588" y="4257675"/>
          <p14:tracePt t="67577" x="3890963" y="4257675"/>
          <p14:tracePt t="67585" x="3825875" y="4257675"/>
          <p14:tracePt t="67593" x="3770313" y="4257675"/>
          <p14:tracePt t="67601" x="3730625" y="4257675"/>
          <p14:tracePt t="67609" x="3683000" y="4257675"/>
          <p14:tracePt t="67617" x="3651250" y="4257675"/>
          <p14:tracePt t="67625" x="3627438" y="4257675"/>
          <p14:tracePt t="67633" x="3603625" y="4257675"/>
          <p14:tracePt t="67641" x="3579813" y="4257675"/>
          <p14:tracePt t="67649" x="3563938" y="4257675"/>
          <p14:tracePt t="67657" x="3548063" y="4257675"/>
          <p14:tracePt t="67665" x="3524250" y="4257675"/>
          <p14:tracePt t="67673" x="3500438" y="4257675"/>
          <p14:tracePt t="67689" x="3484563" y="4257675"/>
          <p14:tracePt t="67697" x="3476625" y="4265613"/>
          <p14:tracePt t="67713" x="3459163" y="4265613"/>
          <p14:tracePt t="67753" x="3451225" y="4265613"/>
          <p14:tracePt t="67769" x="3443288" y="4257675"/>
          <p14:tracePt t="67777" x="3435350" y="4249738"/>
          <p14:tracePt t="67785" x="3427413" y="4241800"/>
          <p14:tracePt t="67793" x="3419475" y="4225925"/>
          <p14:tracePt t="67801" x="3411538" y="4217988"/>
          <p14:tracePt t="67809" x="3403600" y="4210050"/>
          <p14:tracePt t="67817" x="3379788" y="4194175"/>
          <p14:tracePt t="67825" x="3371850" y="4186238"/>
          <p14:tracePt t="67833" x="3355975" y="4162425"/>
          <p14:tracePt t="67841" x="3332163" y="4154488"/>
          <p14:tracePt t="67849" x="3324225" y="4138613"/>
          <p14:tracePt t="67857" x="3308350" y="4114800"/>
          <p14:tracePt t="67865" x="3300413" y="4106863"/>
          <p14:tracePt t="67873" x="3292475" y="4098925"/>
          <p14:tracePt t="67881" x="3284538" y="4075113"/>
          <p14:tracePt t="67903" x="3284538" y="4059238"/>
          <p14:tracePt t="67905" x="3276600" y="4051300"/>
          <p14:tracePt t="67913" x="3276600" y="4035425"/>
          <p14:tracePt t="67921" x="3276600" y="4019550"/>
          <p14:tracePt t="67929" x="3276600" y="4011613"/>
          <p14:tracePt t="67937" x="3276600" y="4003675"/>
          <p14:tracePt t="67945" x="3284538" y="3995738"/>
          <p14:tracePt t="67953" x="3284538" y="3987800"/>
          <p14:tracePt t="67961" x="3292475" y="3979863"/>
          <p14:tracePt t="67970" x="3300413" y="3979863"/>
          <p14:tracePt t="67985" x="3308350" y="3971925"/>
          <p14:tracePt t="67993" x="3316288" y="3971925"/>
          <p14:tracePt t="68001" x="3316288" y="3963988"/>
          <p14:tracePt t="68017" x="3324225" y="3963988"/>
          <p14:tracePt t="68121" x="3332163" y="3963988"/>
          <p14:tracePt t="68369" x="3332163" y="3971925"/>
          <p14:tracePt t="68377" x="3332163" y="3979863"/>
          <p14:tracePt t="68385" x="3332163" y="3987800"/>
          <p14:tracePt t="68393" x="3332163" y="4003675"/>
          <p14:tracePt t="68401" x="3332163" y="4019550"/>
          <p14:tracePt t="68409" x="3332163" y="4035425"/>
          <p14:tracePt t="68417" x="3332163" y="4043363"/>
          <p14:tracePt t="68425" x="3332163" y="4059238"/>
          <p14:tracePt t="68433" x="3340100" y="4067175"/>
          <p14:tracePt t="68441" x="3340100" y="4090988"/>
          <p14:tracePt t="68449" x="3340100" y="4098925"/>
          <p14:tracePt t="68457" x="3340100" y="4106863"/>
          <p14:tracePt t="68465" x="3348038" y="4114800"/>
          <p14:tracePt t="68473" x="3348038" y="4130675"/>
          <p14:tracePt t="68481" x="3355975" y="4138613"/>
          <p14:tracePt t="68489" x="3355975" y="4146550"/>
          <p14:tracePt t="68497" x="3363913" y="4162425"/>
          <p14:tracePt t="68505" x="3363913" y="4170363"/>
          <p14:tracePt t="68513" x="3371850" y="4178300"/>
          <p14:tracePt t="68521" x="3371850" y="4194175"/>
          <p14:tracePt t="68529" x="3379788" y="4202113"/>
          <p14:tracePt t="68537" x="3387725" y="4217988"/>
          <p14:tracePt t="68545" x="3387725" y="4225925"/>
          <p14:tracePt t="68553" x="3395663" y="4233863"/>
          <p14:tracePt t="68561" x="3403600" y="4241800"/>
          <p14:tracePt t="68570" x="3403600" y="4249738"/>
          <p14:tracePt t="68577" x="3403600" y="4257675"/>
          <p14:tracePt t="68585" x="3411538" y="4257675"/>
          <p14:tracePt t="68593" x="3411538" y="4265613"/>
          <p14:tracePt t="68609" x="3419475" y="4273550"/>
          <p14:tracePt t="68617" x="3419475" y="4281488"/>
          <p14:tracePt t="70601" x="3419475" y="4291013"/>
          <p14:tracePt t="70609" x="3427413" y="4314825"/>
          <p14:tracePt t="70617" x="3427413" y="4322763"/>
          <p14:tracePt t="70625" x="3427413" y="4330700"/>
          <p14:tracePt t="70633" x="3435350" y="4346575"/>
          <p14:tracePt t="70641" x="3443288" y="4346575"/>
          <p14:tracePt t="70649" x="3443288" y="4354513"/>
          <p14:tracePt t="70657" x="3451225" y="4370388"/>
          <p14:tracePt t="70665" x="3459163" y="4378325"/>
          <p14:tracePt t="70673" x="3476625" y="4394200"/>
          <p14:tracePt t="70681" x="3492500" y="4394200"/>
          <p14:tracePt t="70689" x="3508375" y="4402138"/>
          <p14:tracePt t="70697" x="3532188" y="4418013"/>
          <p14:tracePt t="70705" x="3563938" y="4425950"/>
          <p14:tracePt t="70713" x="3587750" y="4441825"/>
          <p14:tracePt t="70721" x="3627438" y="4457700"/>
          <p14:tracePt t="70729" x="3651250" y="4465638"/>
          <p14:tracePt t="70737" x="3683000" y="4473575"/>
          <p14:tracePt t="70745" x="3714750" y="4473575"/>
          <p14:tracePt t="70754" x="3746500" y="4473575"/>
          <p14:tracePt t="70761" x="3786188" y="4481513"/>
          <p14:tracePt t="70769" x="3810000" y="4481513"/>
          <p14:tracePt t="70777" x="3843338" y="4481513"/>
          <p14:tracePt t="70786" x="3867150" y="4481513"/>
          <p14:tracePt t="70793" x="3898900" y="4473575"/>
          <p14:tracePt t="70801" x="3922713" y="4465638"/>
          <p14:tracePt t="70809" x="3954463" y="4457700"/>
          <p14:tracePt t="70817" x="3978275" y="4441825"/>
          <p14:tracePt t="70825" x="4002088" y="4433888"/>
          <p14:tracePt t="70833" x="4025900" y="4418013"/>
          <p14:tracePt t="70841" x="4057650" y="4402138"/>
          <p14:tracePt t="70849" x="4073525" y="4386263"/>
          <p14:tracePt t="70857" x="4097338" y="4370388"/>
          <p14:tracePt t="70865" x="4129088" y="4346575"/>
          <p14:tracePt t="70873" x="4152900" y="4330700"/>
          <p14:tracePt t="70881" x="4168775" y="4314825"/>
          <p14:tracePt t="70889" x="4200525" y="4298950"/>
          <p14:tracePt t="70897" x="4225925" y="4281488"/>
          <p14:tracePt t="70905" x="4249738" y="4257675"/>
          <p14:tracePt t="70913" x="4265613" y="4249738"/>
          <p14:tracePt t="70921" x="4289425" y="4233863"/>
          <p14:tracePt t="70929" x="4297363" y="4225925"/>
          <p14:tracePt t="70937" x="4321175" y="4210050"/>
          <p14:tracePt t="70945" x="4329113" y="4202113"/>
          <p14:tracePt t="70953" x="4344988" y="4194175"/>
          <p14:tracePt t="70961" x="4352925" y="4178300"/>
          <p14:tracePt t="70970" x="4360863" y="4170363"/>
          <p14:tracePt t="70977" x="4376738" y="4154488"/>
          <p14:tracePt t="70993" x="4392613" y="4146550"/>
          <p14:tracePt t="71001" x="4400550" y="4138613"/>
          <p14:tracePt t="71009" x="4408488" y="4130675"/>
          <p14:tracePt t="71017" x="4432300" y="4122738"/>
          <p14:tracePt t="71025" x="4440238" y="4106863"/>
          <p14:tracePt t="71033" x="4456113" y="4098925"/>
          <p14:tracePt t="71041" x="4471988" y="4090988"/>
          <p14:tracePt t="71049" x="4479925" y="4083050"/>
          <p14:tracePt t="71057" x="4495800" y="4059238"/>
          <p14:tracePt t="71065" x="4511675" y="4051300"/>
          <p14:tracePt t="71073" x="4527550" y="4035425"/>
          <p14:tracePt t="71081" x="4543425" y="4027488"/>
          <p14:tracePt t="71089" x="4559300" y="4011613"/>
          <p14:tracePt t="71097" x="4567238" y="3995738"/>
          <p14:tracePt t="71105" x="4592638" y="3979863"/>
          <p14:tracePt t="71113" x="4608513" y="3963988"/>
          <p14:tracePt t="71121" x="4616450" y="3948113"/>
          <p14:tracePt t="71129" x="4640263" y="3938588"/>
          <p14:tracePt t="71137" x="4640263" y="3922713"/>
          <p14:tracePt t="71145" x="4656138" y="3922713"/>
          <p14:tracePt t="71153" x="4664075" y="3906838"/>
          <p14:tracePt t="71161" x="4672013" y="3906838"/>
          <p14:tracePt t="71170" x="4672013" y="3898900"/>
          <p14:tracePt t="71187" x="4679950" y="3890963"/>
          <p14:tracePt t="71425" x="4672013" y="3890963"/>
          <p14:tracePt t="71433" x="4664075" y="3898900"/>
          <p14:tracePt t="71441" x="4648200" y="3898900"/>
          <p14:tracePt t="71449" x="4632325" y="3914775"/>
          <p14:tracePt t="71457" x="4616450" y="3922713"/>
          <p14:tracePt t="71465" x="4600575" y="3938588"/>
          <p14:tracePt t="71473" x="4584700" y="3948113"/>
          <p14:tracePt t="71481" x="4559300" y="3963988"/>
          <p14:tracePt t="71489" x="4535488" y="3979863"/>
          <p14:tracePt t="71497" x="4519613" y="3995738"/>
          <p14:tracePt t="71505" x="4503738" y="4011613"/>
          <p14:tracePt t="71513" x="4471988" y="4035425"/>
          <p14:tracePt t="71521" x="4456113" y="4043363"/>
          <p14:tracePt t="71529" x="4432300" y="4059238"/>
          <p14:tracePt t="71537" x="4408488" y="4067175"/>
          <p14:tracePt t="71545" x="4376738" y="4090988"/>
          <p14:tracePt t="71553" x="4344988" y="4106863"/>
          <p14:tracePt t="71561" x="4305300" y="4122738"/>
          <p14:tracePt t="71569" x="4273550" y="4122738"/>
          <p14:tracePt t="71577" x="4233863" y="4138613"/>
          <p14:tracePt t="71585" x="4168775" y="4146550"/>
          <p14:tracePt t="71593" x="4129088" y="4154488"/>
          <p14:tracePt t="71601" x="4073525" y="4154488"/>
          <p14:tracePt t="71609" x="4017963" y="4154488"/>
          <p14:tracePt t="71617" x="3962400" y="4154488"/>
          <p14:tracePt t="71625" x="3914775" y="4154488"/>
          <p14:tracePt t="71633" x="3859213" y="4154488"/>
          <p14:tracePt t="71641" x="3802063" y="4154488"/>
          <p14:tracePt t="71649" x="3770313" y="4146550"/>
          <p14:tracePt t="71657" x="3730625" y="4138613"/>
          <p14:tracePt t="71666" x="3698875" y="4130675"/>
          <p14:tracePt t="71673" x="3659188" y="4114800"/>
          <p14:tracePt t="71681" x="3635375" y="4098925"/>
          <p14:tracePt t="71689" x="3595688" y="4083050"/>
          <p14:tracePt t="71697" x="3571875" y="4075113"/>
          <p14:tracePt t="71705" x="3563938" y="4067175"/>
          <p14:tracePt t="71713" x="3540125" y="4051300"/>
          <p14:tracePt t="71721" x="3524250" y="4043363"/>
          <p14:tracePt t="71729" x="3508375" y="4035425"/>
          <p14:tracePt t="71737" x="3500438" y="4027488"/>
          <p14:tracePt t="71745" x="3484563" y="4011613"/>
          <p14:tracePt t="71761" x="3476625" y="4003675"/>
          <p14:tracePt t="71769" x="3467100" y="3995738"/>
          <p14:tracePt t="71777" x="3467100" y="3987800"/>
          <p14:tracePt t="71785" x="3467100" y="3979863"/>
          <p14:tracePt t="71793" x="3467100" y="3971925"/>
          <p14:tracePt t="71801" x="3467100" y="3963988"/>
          <p14:tracePt t="71825" x="3467100" y="3956050"/>
          <p14:tracePt t="72009" x="3467100" y="3963988"/>
          <p14:tracePt t="72017" x="3467100" y="3979863"/>
          <p14:tracePt t="72025" x="3467100" y="3995738"/>
          <p14:tracePt t="72033" x="3467100" y="4019550"/>
          <p14:tracePt t="72041" x="3467100" y="4043363"/>
          <p14:tracePt t="72049" x="3467100" y="4067175"/>
          <p14:tracePt t="72057" x="3467100" y="4090988"/>
          <p14:tracePt t="72065" x="3467100" y="4114800"/>
          <p14:tracePt t="72073" x="3467100" y="4138613"/>
          <p14:tracePt t="72081" x="3492500" y="4162425"/>
          <p14:tracePt t="72089" x="3508375" y="4202113"/>
          <p14:tracePt t="72097" x="3516313" y="4217988"/>
          <p14:tracePt t="72105" x="3532188" y="4241800"/>
          <p14:tracePt t="72113" x="3563938" y="4249738"/>
          <p14:tracePt t="72121" x="3571875" y="4257675"/>
          <p14:tracePt t="72129" x="3587750" y="4265613"/>
          <p14:tracePt t="72137" x="3611563" y="4281488"/>
          <p14:tracePt t="72145" x="3627438" y="4291013"/>
          <p14:tracePt t="72153" x="3643313" y="4291013"/>
          <p14:tracePt t="72162" x="3659188" y="4298950"/>
          <p14:tracePt t="72169" x="3683000" y="4306888"/>
          <p14:tracePt t="72177" x="3698875" y="4314825"/>
          <p14:tracePt t="72185" x="3722688" y="4314825"/>
          <p14:tracePt t="72193" x="3738563" y="4314825"/>
          <p14:tracePt t="72201" x="3762375" y="4314825"/>
          <p14:tracePt t="72209" x="3778250" y="4322763"/>
          <p14:tracePt t="72217" x="3794125" y="4322763"/>
          <p14:tracePt t="72225" x="3810000" y="4322763"/>
          <p14:tracePt t="72233" x="3833813" y="4322763"/>
          <p14:tracePt t="72241" x="3859213" y="4322763"/>
          <p14:tracePt t="72249" x="3883025" y="4322763"/>
          <p14:tracePt t="72257" x="3906838" y="4330700"/>
          <p14:tracePt t="72265" x="3938588" y="4330700"/>
          <p14:tracePt t="72273" x="3962400" y="4338638"/>
          <p14:tracePt t="72281" x="4002088" y="4338638"/>
          <p14:tracePt t="72289" x="4033838" y="4338638"/>
          <p14:tracePt t="72297" x="4057650" y="4338638"/>
          <p14:tracePt t="72305" x="4089400" y="4338638"/>
          <p14:tracePt t="72313" x="4121150" y="4346575"/>
          <p14:tracePt t="72321" x="4144963" y="4346575"/>
          <p14:tracePt t="72329" x="4168775" y="4354513"/>
          <p14:tracePt t="72337" x="4192588" y="4354513"/>
          <p14:tracePt t="72345" x="4225925" y="4362450"/>
          <p14:tracePt t="72353" x="4249738" y="4362450"/>
          <p14:tracePt t="72361" x="4281488" y="4362450"/>
          <p14:tracePt t="72369" x="4321175" y="4362450"/>
          <p14:tracePt t="72377" x="4344988" y="4362450"/>
          <p14:tracePt t="72385" x="4368800" y="4362450"/>
          <p14:tracePt t="72393" x="4392613" y="4362450"/>
          <p14:tracePt t="72401" x="4416425" y="4362450"/>
          <p14:tracePt t="72409" x="4424363" y="4362450"/>
          <p14:tracePt t="72417" x="4440238" y="4362450"/>
          <p14:tracePt t="72425" x="4456113" y="4354513"/>
          <p14:tracePt t="72433" x="4464050" y="4354513"/>
          <p14:tracePt t="72441" x="4464050" y="4346575"/>
          <p14:tracePt t="72449" x="4471988" y="4346575"/>
          <p14:tracePt t="72457" x="4479925" y="4346575"/>
          <p14:tracePt t="72465" x="4479925" y="4338638"/>
          <p14:tracePt t="72489" x="4479925" y="4330700"/>
          <p14:tracePt t="72761" x="4471988" y="4330700"/>
          <p14:tracePt t="72785" x="4456113" y="4338638"/>
          <p14:tracePt t="72809" x="4448175" y="4338638"/>
          <p14:tracePt t="72817" x="4440238" y="4346575"/>
          <p14:tracePt t="72825" x="4432300" y="4346575"/>
          <p14:tracePt t="72833" x="4424363" y="4354513"/>
          <p14:tracePt t="72841" x="4416425" y="4354513"/>
          <p14:tracePt t="72849" x="4408488" y="4354513"/>
          <p14:tracePt t="72857" x="4392613" y="4362450"/>
          <p14:tracePt t="72865" x="4384675" y="4370388"/>
          <p14:tracePt t="72873" x="4368800" y="4370388"/>
          <p14:tracePt t="72884" x="4352925" y="4378325"/>
          <p14:tracePt t="72889" x="4337050" y="4378325"/>
          <p14:tracePt t="72897" x="4329113" y="4386263"/>
          <p14:tracePt t="72905" x="4313238" y="4394200"/>
          <p14:tracePt t="72913" x="4297363" y="4402138"/>
          <p14:tracePt t="72921" x="4289425" y="4402138"/>
          <p14:tracePt t="72929" x="4265613" y="4402138"/>
          <p14:tracePt t="72937" x="4249738" y="4418013"/>
          <p14:tracePt t="72945" x="4233863" y="4418013"/>
          <p14:tracePt t="72953" x="4217988" y="4425950"/>
          <p14:tracePt t="72961" x="4200525" y="4425950"/>
          <p14:tracePt t="72969" x="4184650" y="4425950"/>
          <p14:tracePt t="72977" x="4160838" y="4433888"/>
          <p14:tracePt t="72985" x="4137025" y="4433888"/>
          <p14:tracePt t="72993" x="4113213" y="4441825"/>
          <p14:tracePt t="73001" x="4081463" y="4441825"/>
          <p14:tracePt t="73009" x="4057650" y="4441825"/>
          <p14:tracePt t="73017" x="4033838" y="4441825"/>
          <p14:tracePt t="73025" x="3994150" y="4441825"/>
          <p14:tracePt t="73033" x="3970338" y="4441825"/>
          <p14:tracePt t="73041" x="3930650" y="4441825"/>
          <p14:tracePt t="73049" x="3898900" y="4441825"/>
          <p14:tracePt t="73057" x="3859213" y="4433888"/>
          <p14:tracePt t="73065" x="3810000" y="4425950"/>
          <p14:tracePt t="73073" x="3762375" y="4418013"/>
          <p14:tracePt t="73081" x="3730625" y="4418013"/>
          <p14:tracePt t="73089" x="3683000" y="4402138"/>
          <p14:tracePt t="73097" x="3643313" y="4402138"/>
          <p14:tracePt t="73105" x="3603625" y="4402138"/>
          <p14:tracePt t="73113" x="3579813" y="4402138"/>
          <p14:tracePt t="73121" x="3556000" y="4402138"/>
          <p14:tracePt t="73129" x="3540125" y="4394200"/>
          <p14:tracePt t="73137" x="3516313" y="4386263"/>
          <p14:tracePt t="73145" x="3508375" y="4386263"/>
          <p14:tracePt t="73153" x="3500438" y="4386263"/>
          <p14:tracePt t="73170" x="3492500" y="4378325"/>
          <p14:tracePt t="73217" x="3492500" y="4370388"/>
          <p14:tracePt t="73537" x="3500438" y="4378325"/>
          <p14:tracePt t="73561" x="3508375" y="4386263"/>
          <p14:tracePt t="73569" x="3516313" y="4386263"/>
          <p14:tracePt t="73577" x="3524250" y="4394200"/>
          <p14:tracePt t="73585" x="3532188" y="4402138"/>
          <p14:tracePt t="73593" x="3548063" y="4402138"/>
          <p14:tracePt t="73609" x="3563938" y="4402138"/>
          <p14:tracePt t="73617" x="3571875" y="4410075"/>
          <p14:tracePt t="73625" x="3587750" y="4410075"/>
          <p14:tracePt t="73633" x="3603625" y="4410075"/>
          <p14:tracePt t="73641" x="3619500" y="4410075"/>
          <p14:tracePt t="73649" x="3635375" y="4410075"/>
          <p14:tracePt t="73657" x="3643313" y="4410075"/>
          <p14:tracePt t="73665" x="3659188" y="4410075"/>
          <p14:tracePt t="73673" x="3667125" y="4418013"/>
          <p14:tracePt t="73681" x="3675063" y="4418013"/>
          <p14:tracePt t="73849" x="3675063" y="4425950"/>
          <p14:tracePt t="73873" x="3675063" y="4433888"/>
          <p14:tracePt t="73906" x="3675063" y="4441825"/>
          <p14:tracePt t="76577" x="3651250" y="4441825"/>
          <p14:tracePt t="76585" x="3627438" y="4433888"/>
          <p14:tracePt t="76593" x="3603625" y="4410075"/>
          <p14:tracePt t="76601" x="3556000" y="4402138"/>
          <p14:tracePt t="76609" x="3508375" y="4362450"/>
          <p14:tracePt t="76617" x="3459163" y="4354513"/>
          <p14:tracePt t="76625" x="3419475" y="4322763"/>
          <p14:tracePt t="76633" x="3371850" y="4291013"/>
          <p14:tracePt t="76641" x="3340100" y="4257675"/>
          <p14:tracePt t="76649" x="3292475" y="4233863"/>
          <p14:tracePt t="76657" x="3244850" y="4202113"/>
          <p14:tracePt t="76665" x="3181350" y="4170363"/>
          <p14:tracePt t="76673" x="3133725" y="4146550"/>
          <p14:tracePt t="76681" x="3100388" y="4122738"/>
          <p14:tracePt t="76689" x="3060700" y="4106863"/>
          <p14:tracePt t="76697" x="3036888" y="4098925"/>
          <p14:tracePt t="76705" x="3013075" y="4083050"/>
          <p14:tracePt t="76713" x="2989263" y="4067175"/>
          <p14:tracePt t="76721" x="2981325" y="4059238"/>
          <p14:tracePt t="76729" x="2973388" y="4051300"/>
          <p14:tracePt t="76737" x="2965450" y="4051300"/>
          <p14:tracePt t="76745" x="2965450" y="4043363"/>
          <p14:tracePt t="76777" x="2965450" y="4035425"/>
          <p14:tracePt t="76786" x="2981325" y="4027488"/>
          <p14:tracePt t="76801" x="2989263" y="4027488"/>
          <p14:tracePt t="76809" x="3005138" y="4027488"/>
          <p14:tracePt t="76817" x="3013075" y="4019550"/>
          <p14:tracePt t="76825" x="3021013" y="4019550"/>
          <p14:tracePt t="76833" x="3021013" y="4011613"/>
          <p14:tracePt t="76841" x="3036888" y="4011613"/>
          <p14:tracePt t="76857" x="3044825" y="4011613"/>
          <p14:tracePt t="76873" x="3052763" y="4011613"/>
          <p14:tracePt t="76889" x="3052763" y="4003675"/>
          <p14:tracePt t="76897" x="3060700" y="4003675"/>
          <p14:tracePt t="76905" x="3068638" y="4003675"/>
          <p14:tracePt t="77306" x="3076575" y="4003675"/>
          <p14:tracePt t="77321" x="3084513" y="4003675"/>
          <p14:tracePt t="77329" x="3092450" y="4003675"/>
          <p14:tracePt t="77337" x="3100388" y="4003675"/>
          <p14:tracePt t="77345" x="3117850" y="4011613"/>
          <p14:tracePt t="77353" x="3125788" y="4011613"/>
          <p14:tracePt t="77361" x="3133725" y="4011613"/>
          <p14:tracePt t="77369" x="3157538" y="4011613"/>
          <p14:tracePt t="77377" x="3173413" y="4019550"/>
          <p14:tracePt t="77386" x="3197225" y="4019550"/>
          <p14:tracePt t="77393" x="3213100" y="4019550"/>
          <p14:tracePt t="77401" x="3244850" y="4019550"/>
          <p14:tracePt t="77409" x="3268663" y="4019550"/>
          <p14:tracePt t="77417" x="3292475" y="4019550"/>
          <p14:tracePt t="77425" x="3308350" y="4019550"/>
          <p14:tracePt t="77433" x="3324225" y="4019550"/>
          <p14:tracePt t="77441" x="3340100" y="4019550"/>
          <p14:tracePt t="77449" x="3348038" y="4019550"/>
          <p14:tracePt t="77457" x="3355975" y="4019550"/>
          <p14:tracePt t="77465" x="3363913" y="4019550"/>
          <p14:tracePt t="77906" x="3379788" y="4019550"/>
          <p14:tracePt t="77913" x="3403600" y="4019550"/>
          <p14:tracePt t="77922" x="3435350" y="4019550"/>
          <p14:tracePt t="77929" x="3484563" y="4003675"/>
          <p14:tracePt t="77937" x="3548063" y="4003675"/>
          <p14:tracePt t="77945" x="3619500" y="3987800"/>
          <p14:tracePt t="77953" x="3706813" y="3979863"/>
          <p14:tracePt t="77961" x="3802063" y="3971925"/>
          <p14:tracePt t="77969" x="3914775" y="3963988"/>
          <p14:tracePt t="77977" x="4017963" y="3938588"/>
          <p14:tracePt t="77986" x="4137025" y="3930650"/>
          <p14:tracePt t="77993" x="4241800" y="3930650"/>
          <p14:tracePt t="78001" x="4344988" y="3930650"/>
          <p14:tracePt t="78009" x="4464050" y="3930650"/>
          <p14:tracePt t="78017" x="4559300" y="3938588"/>
          <p14:tracePt t="78025" x="4656138" y="3948113"/>
          <p14:tracePt t="78033" x="4727575" y="3971925"/>
          <p14:tracePt t="78041" x="4814888" y="3987800"/>
          <p14:tracePt t="78049" x="4870450" y="4003675"/>
          <p14:tracePt t="78057" x="4910138" y="4019550"/>
          <p14:tracePt t="78065" x="4933950" y="4019550"/>
          <p14:tracePt t="78073" x="4943475" y="4019550"/>
          <p14:tracePt t="78137" x="4918075" y="4019550"/>
          <p14:tracePt t="78313" x="4910138" y="4019550"/>
          <p14:tracePt t="78329" x="4902200" y="4019550"/>
          <p14:tracePt t="78337" x="4894263" y="4019550"/>
          <p14:tracePt t="78345" x="4878388" y="4027488"/>
          <p14:tracePt t="78353" x="4862513" y="4035425"/>
          <p14:tracePt t="78361" x="4846638" y="4043363"/>
          <p14:tracePt t="78369" x="4822825" y="4059238"/>
          <p14:tracePt t="78377" x="4791075" y="4075113"/>
          <p14:tracePt t="78386" x="4767263" y="4098925"/>
          <p14:tracePt t="78393" x="4727575" y="4122738"/>
          <p14:tracePt t="78401" x="4687888" y="4146550"/>
          <p14:tracePt t="78410" x="4648200" y="4170363"/>
          <p14:tracePt t="78417" x="4608513" y="4194175"/>
          <p14:tracePt t="78425" x="4567238" y="4210050"/>
          <p14:tracePt t="78433" x="4519613" y="4233863"/>
          <p14:tracePt t="78441" x="4487863" y="4249738"/>
          <p14:tracePt t="78449" x="4440238" y="4265613"/>
          <p14:tracePt t="78457" x="4392613" y="4281488"/>
          <p14:tracePt t="78465" x="4344988" y="4291013"/>
          <p14:tracePt t="78473" x="4305300" y="4306888"/>
          <p14:tracePt t="78481" x="4257675" y="4314825"/>
          <p14:tracePt t="78489" x="4200525" y="4322763"/>
          <p14:tracePt t="78497" x="4137025" y="4322763"/>
          <p14:tracePt t="78505" x="4097338" y="4322763"/>
          <p14:tracePt t="78513" x="4041775" y="4322763"/>
          <p14:tracePt t="78521" x="3986213" y="4322763"/>
          <p14:tracePt t="78529" x="3922713" y="4322763"/>
          <p14:tracePt t="78537" x="3867150" y="4322763"/>
          <p14:tracePt t="78545" x="3817938" y="4322763"/>
          <p14:tracePt t="78553" x="3754438" y="4322763"/>
          <p14:tracePt t="78561" x="3698875" y="4322763"/>
          <p14:tracePt t="78569" x="3643313" y="4322763"/>
          <p14:tracePt t="78577" x="3587750" y="4322763"/>
          <p14:tracePt t="78586" x="3548063" y="4322763"/>
          <p14:tracePt t="78593" x="3516313" y="4322763"/>
          <p14:tracePt t="78601" x="3492500" y="4322763"/>
          <p14:tracePt t="78609" x="3467100" y="4314825"/>
          <p14:tracePt t="78617" x="3459163" y="4306888"/>
          <p14:tracePt t="78625" x="3451225" y="4306888"/>
          <p14:tracePt t="78697" x="3459163" y="4306888"/>
          <p14:tracePt t="78961" x="3467100" y="4306888"/>
          <p14:tracePt t="78969" x="3476625" y="4306888"/>
          <p14:tracePt t="78977" x="3492500" y="4306888"/>
          <p14:tracePt t="78985" x="3508375" y="4306888"/>
          <p14:tracePt t="78993" x="3532188" y="4306888"/>
          <p14:tracePt t="79001" x="3563938" y="4306888"/>
          <p14:tracePt t="79009" x="3595688" y="4306888"/>
          <p14:tracePt t="79017" x="3627438" y="4306888"/>
          <p14:tracePt t="79025" x="3683000" y="4306888"/>
          <p14:tracePt t="79033" x="3746500" y="4306888"/>
          <p14:tracePt t="79041" x="3802063" y="4306888"/>
          <p14:tracePt t="79049" x="3875088" y="4306888"/>
          <p14:tracePt t="79057" x="3946525" y="4314825"/>
          <p14:tracePt t="79065" x="4010025" y="4314825"/>
          <p14:tracePt t="79073" x="4073525" y="4314825"/>
          <p14:tracePt t="79081" x="4144963" y="4322763"/>
          <p14:tracePt t="79089" x="4210050" y="4322763"/>
          <p14:tracePt t="79097" x="4265613" y="4330700"/>
          <p14:tracePt t="79105" x="4321175" y="4330700"/>
          <p14:tracePt t="79113" x="4376738" y="4338638"/>
          <p14:tracePt t="79121" x="4416425" y="4346575"/>
          <p14:tracePt t="79129" x="4464050" y="4346575"/>
          <p14:tracePt t="79137" x="4487863" y="4346575"/>
          <p14:tracePt t="79145" x="4511675" y="4354513"/>
          <p14:tracePt t="79153" x="4535488" y="4354513"/>
          <p14:tracePt t="79161" x="4543425" y="4354513"/>
          <p14:tracePt t="79169" x="4551363" y="4354513"/>
          <p14:tracePt t="79458" x="4543425" y="4354513"/>
          <p14:tracePt t="79465" x="4535488" y="4362450"/>
          <p14:tracePt t="79473" x="4519613" y="4362450"/>
          <p14:tracePt t="79481" x="4511675" y="4370388"/>
          <p14:tracePt t="79489" x="4487863" y="4378325"/>
          <p14:tracePt t="79497" x="4464050" y="4394200"/>
          <p14:tracePt t="79505" x="4432300" y="4402138"/>
          <p14:tracePt t="79513" x="4400550" y="4418013"/>
          <p14:tracePt t="79521" x="4368800" y="4433888"/>
          <p14:tracePt t="79529" x="4337050" y="4449763"/>
          <p14:tracePt t="79537" x="4297363" y="4465638"/>
          <p14:tracePt t="79545" x="4257675" y="4481513"/>
          <p14:tracePt t="79553" x="4217988" y="4513263"/>
          <p14:tracePt t="79561" x="4184650" y="4529138"/>
          <p14:tracePt t="79569" x="4144963" y="4545013"/>
          <p14:tracePt t="79577" x="4105275" y="4552950"/>
          <p14:tracePt t="79586" x="4073525" y="4552950"/>
          <p14:tracePt t="79593" x="4025900" y="4560888"/>
          <p14:tracePt t="79601" x="3994150" y="4576763"/>
          <p14:tracePt t="79609" x="3946525" y="4584700"/>
          <p14:tracePt t="79617" x="3914775" y="4592638"/>
          <p14:tracePt t="79625" x="3867150" y="4600575"/>
          <p14:tracePt t="79633" x="3825875" y="4600575"/>
          <p14:tracePt t="79641" x="3778250" y="4608513"/>
          <p14:tracePt t="79649" x="3722688" y="4624388"/>
          <p14:tracePt t="79657" x="3667125" y="4633913"/>
          <p14:tracePt t="79665" x="3627438" y="4649788"/>
          <p14:tracePt t="79673" x="3579813" y="4665663"/>
          <p14:tracePt t="79681" x="3532188" y="4673600"/>
          <p14:tracePt t="79689" x="3500438" y="4681538"/>
          <p14:tracePt t="79697" x="3484563" y="4689475"/>
          <p14:tracePt t="79705" x="3451225" y="4697413"/>
          <p14:tracePt t="79713" x="3435350" y="4697413"/>
          <p14:tracePt t="79721" x="3427413" y="4697413"/>
          <p14:tracePt t="79729" x="3419475" y="4705350"/>
          <p14:tracePt t="79737" x="3411538" y="4705350"/>
          <p14:tracePt t="79753" x="3403600" y="4705350"/>
          <p14:tracePt t="79769" x="3395663" y="4705350"/>
          <p14:tracePt t="80058" x="3403600" y="4705350"/>
          <p14:tracePt t="80065" x="3419475" y="4705350"/>
          <p14:tracePt t="80073" x="3435350" y="4705350"/>
          <p14:tracePt t="80081" x="3451225" y="4705350"/>
          <p14:tracePt t="80089" x="3476625" y="4705350"/>
          <p14:tracePt t="80097" x="3500438" y="4705350"/>
          <p14:tracePt t="80105" x="3532188" y="4705350"/>
          <p14:tracePt t="80113" x="3571875" y="4705350"/>
          <p14:tracePt t="80121" x="3627438" y="4705350"/>
          <p14:tracePt t="80129" x="3683000" y="4713288"/>
          <p14:tracePt t="80137" x="3746500" y="4713288"/>
          <p14:tracePt t="80145" x="3810000" y="4713288"/>
          <p14:tracePt t="80153" x="3883025" y="4721225"/>
          <p14:tracePt t="80161" x="3954463" y="4729163"/>
          <p14:tracePt t="80170" x="4025900" y="4729163"/>
          <p14:tracePt t="80177" x="4097338" y="4745038"/>
          <p14:tracePt t="80186" x="4168775" y="4752975"/>
          <p14:tracePt t="80193" x="4233863" y="4760913"/>
          <p14:tracePt t="80201" x="4297363" y="4760913"/>
          <p14:tracePt t="80209" x="4360863" y="4760913"/>
          <p14:tracePt t="80217" x="4400550" y="4760913"/>
          <p14:tracePt t="80225" x="4448175" y="4760913"/>
          <p14:tracePt t="80233" x="4479925" y="4760913"/>
          <p14:tracePt t="80241" x="4503738" y="4760913"/>
          <p14:tracePt t="80249" x="4519613" y="4760913"/>
          <p14:tracePt t="80257" x="4527550" y="4760913"/>
          <p14:tracePt t="87841" x="4543425" y="4760913"/>
          <p14:tracePt t="87849" x="4559300" y="4760913"/>
          <p14:tracePt t="87857" x="4592638" y="4760913"/>
          <p14:tracePt t="87865" x="4616450" y="4760913"/>
          <p14:tracePt t="87873" x="4640263" y="4760913"/>
          <p14:tracePt t="87885" x="4672013" y="4760913"/>
          <p14:tracePt t="87889" x="4703763" y="4752975"/>
          <p14:tracePt t="87897" x="4751388" y="4745038"/>
          <p14:tracePt t="87905" x="4799013" y="4729163"/>
          <p14:tracePt t="87913" x="4838700" y="4729163"/>
          <p14:tracePt t="87921" x="4886325" y="4713288"/>
          <p14:tracePt t="87929" x="4933950" y="4697413"/>
          <p14:tracePt t="87937" x="4975225" y="4681538"/>
          <p14:tracePt t="87945" x="5014913" y="4673600"/>
          <p14:tracePt t="87953" x="5046663" y="4657725"/>
          <p14:tracePt t="87961" x="5094288" y="4641850"/>
          <p14:tracePt t="87969" x="5133975" y="4624388"/>
          <p14:tracePt t="87977" x="5165725" y="4616450"/>
          <p14:tracePt t="87985" x="5205413" y="4600575"/>
          <p14:tracePt t="87993" x="5229225" y="4584700"/>
          <p14:tracePt t="88001" x="5276850" y="4560888"/>
          <p14:tracePt t="88009" x="5300663" y="4545013"/>
          <p14:tracePt t="88017" x="5334000" y="4521200"/>
          <p14:tracePt t="88025" x="5357813" y="4497388"/>
          <p14:tracePt t="88033" x="5381625" y="4481513"/>
          <p14:tracePt t="88041" x="5397500" y="4465638"/>
          <p14:tracePt t="88049" x="5405438" y="4441825"/>
          <p14:tracePt t="88057" x="5437188" y="4425950"/>
          <p14:tracePt t="88066" x="5445125" y="4402138"/>
          <p14:tracePt t="88073" x="5461000" y="4378325"/>
          <p14:tracePt t="88081" x="5468938" y="4354513"/>
          <p14:tracePt t="88089" x="5492750" y="4338638"/>
          <p14:tracePt t="88097" x="5492750" y="4322763"/>
          <p14:tracePt t="88105" x="5508625" y="4306888"/>
          <p14:tracePt t="88113" x="5516563" y="4281488"/>
          <p14:tracePt t="88121" x="5540375" y="4265613"/>
          <p14:tracePt t="88129" x="5540375" y="4249738"/>
          <p14:tracePt t="88137" x="5556250" y="4233863"/>
          <p14:tracePt t="88145" x="5564188" y="4217988"/>
          <p14:tracePt t="88153" x="5572125" y="4210050"/>
          <p14:tracePt t="88161" x="5588000" y="4186238"/>
          <p14:tracePt t="88169" x="5588000" y="4178300"/>
          <p14:tracePt t="88177" x="5603875" y="4162425"/>
          <p14:tracePt t="88186" x="5603875" y="4154488"/>
          <p14:tracePt t="88193" x="5611813" y="4130675"/>
          <p14:tracePt t="88201" x="5619750" y="4114800"/>
          <p14:tracePt t="88217" x="5635625" y="4098925"/>
          <p14:tracePt t="88225" x="5635625" y="4083050"/>
          <p14:tracePt t="88233" x="5643563" y="4067175"/>
          <p14:tracePt t="88241" x="5651500" y="4059238"/>
          <p14:tracePt t="88249" x="5651500" y="4043363"/>
          <p14:tracePt t="88257" x="5659438" y="4035425"/>
          <p14:tracePt t="88265" x="5659438" y="4027488"/>
          <p14:tracePt t="88273" x="5659438" y="4011613"/>
          <p14:tracePt t="88289" x="5659438" y="4003675"/>
          <p14:tracePt t="88321" x="5651500" y="4003675"/>
          <p14:tracePt t="88329" x="5651500" y="3995738"/>
          <p14:tracePt t="88353" x="5643563" y="3995738"/>
          <p14:tracePt t="88705" x="5643563" y="4011613"/>
          <p14:tracePt t="88721" x="5643563" y="4019550"/>
          <p14:tracePt t="88729" x="5643563" y="4027488"/>
          <p14:tracePt t="88737" x="5659438" y="4035425"/>
          <p14:tracePt t="88745" x="5676900" y="4051300"/>
          <p14:tracePt t="88753" x="5684838" y="4059238"/>
          <p14:tracePt t="88761" x="5716588" y="4075113"/>
          <p14:tracePt t="88769" x="5740400" y="4083050"/>
          <p14:tracePt t="88777" x="5764213" y="4090988"/>
          <p14:tracePt t="88786" x="5811838" y="4106863"/>
          <p14:tracePt t="88793" x="5843588" y="4114800"/>
          <p14:tracePt t="88802" x="5891213" y="4122738"/>
          <p14:tracePt t="88809" x="5930900" y="4130675"/>
          <p14:tracePt t="88817" x="5978525" y="4138613"/>
          <p14:tracePt t="88825" x="6018213" y="4138613"/>
          <p14:tracePt t="88833" x="6075363" y="4138613"/>
          <p14:tracePt t="88841" x="6115050" y="4138613"/>
          <p14:tracePt t="88849" x="6162675" y="4138613"/>
          <p14:tracePt t="88857" x="6218238" y="4130675"/>
          <p14:tracePt t="88865" x="6273800" y="4122738"/>
          <p14:tracePt t="88873" x="6329363" y="4114800"/>
          <p14:tracePt t="88881" x="6369050" y="4098925"/>
          <p14:tracePt t="88889" x="6418263" y="4075113"/>
          <p14:tracePt t="88897" x="6473825" y="4059238"/>
          <p14:tracePt t="88905" x="6521450" y="4035425"/>
          <p14:tracePt t="88913" x="6569075" y="4027488"/>
          <p14:tracePt t="88921" x="6600825" y="4011613"/>
          <p14:tracePt t="88929" x="6640513" y="3995738"/>
          <p14:tracePt t="88937" x="6672263" y="3987800"/>
          <p14:tracePt t="88945" x="6696075" y="3971925"/>
          <p14:tracePt t="88953" x="6719888" y="3956050"/>
          <p14:tracePt t="88961" x="6735763" y="3956050"/>
          <p14:tracePt t="88969" x="6751638" y="3948113"/>
          <p14:tracePt t="88977" x="6769100" y="3938588"/>
          <p14:tracePt t="88985" x="6784975" y="3938588"/>
          <p14:tracePt t="88993" x="6792913" y="3930650"/>
          <p14:tracePt t="89001" x="6800850" y="3922713"/>
          <p14:tracePt t="89017" x="6808788" y="3922713"/>
          <p14:tracePt t="89041" x="6816725" y="3922713"/>
          <p14:tracePt t="89177" x="6808788" y="3922713"/>
          <p14:tracePt t="89193" x="6808788" y="3930650"/>
          <p14:tracePt t="89393" x="6808788" y="3938588"/>
          <p14:tracePt t="89409" x="6808788" y="3948113"/>
          <p14:tracePt t="89417" x="6800850" y="3963988"/>
          <p14:tracePt t="89425" x="6800850" y="3971925"/>
          <p14:tracePt t="89433" x="6800850" y="3987800"/>
          <p14:tracePt t="89441" x="6784975" y="4003675"/>
          <p14:tracePt t="89449" x="6784975" y="4019550"/>
          <p14:tracePt t="89457" x="6777038" y="4035425"/>
          <p14:tracePt t="89465" x="6759575" y="4051300"/>
          <p14:tracePt t="89473" x="6759575" y="4075113"/>
          <p14:tracePt t="89481" x="6751638" y="4090988"/>
          <p14:tracePt t="89489" x="6743700" y="4122738"/>
          <p14:tracePt t="89497" x="6727825" y="4146550"/>
          <p14:tracePt t="89505" x="6727825" y="4162425"/>
          <p14:tracePt t="89513" x="6704013" y="4178300"/>
          <p14:tracePt t="89521" x="6696075" y="4194175"/>
          <p14:tracePt t="89529" x="6680200" y="4210050"/>
          <p14:tracePt t="89537" x="6664325" y="4225925"/>
          <p14:tracePt t="89545" x="6656388" y="4241800"/>
          <p14:tracePt t="89553" x="6640513" y="4249738"/>
          <p14:tracePt t="89561" x="6608763" y="4265613"/>
          <p14:tracePt t="89569" x="6592888" y="4273550"/>
          <p14:tracePt t="89577" x="6577013" y="4281488"/>
          <p14:tracePt t="89585" x="6561138" y="4291013"/>
          <p14:tracePt t="89593" x="6529388" y="4298950"/>
          <p14:tracePt t="89602" x="6513513" y="4298950"/>
          <p14:tracePt t="89609" x="6489700" y="4314825"/>
          <p14:tracePt t="89617" x="6465888" y="4322763"/>
          <p14:tracePt t="89625" x="6442075" y="4322763"/>
          <p14:tracePt t="89633" x="6418263" y="4330700"/>
          <p14:tracePt t="89641" x="6392863" y="4338638"/>
          <p14:tracePt t="89649" x="6369050" y="4346575"/>
          <p14:tracePt t="89657" x="6345238" y="4346575"/>
          <p14:tracePt t="89665" x="6321425" y="4346575"/>
          <p14:tracePt t="89673" x="6297613" y="4346575"/>
          <p14:tracePt t="89681" x="6265863" y="4346575"/>
          <p14:tracePt t="89689" x="6242050" y="4346575"/>
          <p14:tracePt t="89697" x="6210300" y="4346575"/>
          <p14:tracePt t="89705" x="6186488" y="4346575"/>
          <p14:tracePt t="89713" x="6154738" y="4346575"/>
          <p14:tracePt t="89729" x="6138863" y="4346575"/>
          <p14:tracePt t="89737" x="6107113" y="4346575"/>
          <p14:tracePt t="89745" x="6075363" y="4346575"/>
          <p14:tracePt t="89753" x="6034088" y="4346575"/>
          <p14:tracePt t="89761" x="6010275" y="4346575"/>
          <p14:tracePt t="89769" x="5978525" y="4346575"/>
          <p14:tracePt t="89777" x="5946775" y="4338638"/>
          <p14:tracePt t="89786" x="5922963" y="4330700"/>
          <p14:tracePt t="89793" x="5899150" y="4330700"/>
          <p14:tracePt t="89801" x="5883275" y="4322763"/>
          <p14:tracePt t="89809" x="5851525" y="4322763"/>
          <p14:tracePt t="89817" x="5843588" y="4322763"/>
          <p14:tracePt t="89825" x="5835650" y="4322763"/>
          <p14:tracePt t="89833" x="5827713" y="4314825"/>
          <p14:tracePt t="90505" x="5835650" y="4314825"/>
          <p14:tracePt t="90521" x="5843588" y="4314825"/>
          <p14:tracePt t="90529" x="5851525" y="4322763"/>
          <p14:tracePt t="90537" x="5859463" y="4322763"/>
          <p14:tracePt t="90545" x="5875338" y="4330700"/>
          <p14:tracePt t="90553" x="5891213" y="4330700"/>
          <p14:tracePt t="90561" x="5907088" y="4338638"/>
          <p14:tracePt t="90569" x="5922963" y="4346575"/>
          <p14:tracePt t="90577" x="5946775" y="4354513"/>
          <p14:tracePt t="90586" x="5970588" y="4354513"/>
          <p14:tracePt t="90593" x="6002338" y="4354513"/>
          <p14:tracePt t="90601" x="6026150" y="4362450"/>
          <p14:tracePt t="90609" x="6067425" y="4362450"/>
          <p14:tracePt t="90617" x="6091238" y="4362450"/>
          <p14:tracePt t="90625" x="6122988" y="4370388"/>
          <p14:tracePt t="90634" x="6154738" y="4370388"/>
          <p14:tracePt t="90641" x="6186488" y="4370388"/>
          <p14:tracePt t="90649" x="6218238" y="4370388"/>
          <p14:tracePt t="90657" x="6257925" y="4370388"/>
          <p14:tracePt t="90665" x="6297613" y="4370388"/>
          <p14:tracePt t="90673" x="6337300" y="4370388"/>
          <p14:tracePt t="90681" x="6376988" y="4370388"/>
          <p14:tracePt t="90689" x="6426200" y="4370388"/>
          <p14:tracePt t="90697" x="6465888" y="4370388"/>
          <p14:tracePt t="90705" x="6497638" y="4370388"/>
          <p14:tracePt t="90713" x="6545263" y="4370388"/>
          <p14:tracePt t="90721" x="6577013" y="4370388"/>
          <p14:tracePt t="90729" x="6616700" y="4370388"/>
          <p14:tracePt t="90737" x="6656388" y="4370388"/>
          <p14:tracePt t="90745" x="6688138" y="4370388"/>
          <p14:tracePt t="90753" x="6719888" y="4362450"/>
          <p14:tracePt t="90761" x="6759575" y="4354513"/>
          <p14:tracePt t="90769" x="6792913" y="4354513"/>
          <p14:tracePt t="90777" x="6816725" y="4346575"/>
          <p14:tracePt t="90786" x="6840538" y="4338638"/>
          <p14:tracePt t="90793" x="6880225" y="4322763"/>
          <p14:tracePt t="90801" x="6904038" y="4314825"/>
          <p14:tracePt t="90809" x="6935788" y="4306888"/>
          <p14:tracePt t="90817" x="6959600" y="4298950"/>
          <p14:tracePt t="90825" x="6983413" y="4291013"/>
          <p14:tracePt t="90833" x="7007225" y="4273550"/>
          <p14:tracePt t="90841" x="7031038" y="4273550"/>
          <p14:tracePt t="90849" x="7038975" y="4265613"/>
          <p14:tracePt t="90857" x="7046913" y="4265613"/>
          <p14:tracePt t="90865" x="7062788" y="4265613"/>
          <p14:tracePt t="90873" x="7062788" y="4257675"/>
          <p14:tracePt t="91217" x="7062788" y="4265613"/>
          <p14:tracePt t="91241" x="7062788" y="4273550"/>
          <p14:tracePt t="91266" x="7062788" y="4281488"/>
          <p14:tracePt t="91353" x="7062788" y="4291013"/>
          <p14:tracePt t="91361" x="7062788" y="4298950"/>
          <p14:tracePt t="91377" x="7070725" y="4306888"/>
          <p14:tracePt t="91385" x="7078663" y="4306888"/>
          <p14:tracePt t="91393" x="7086600" y="4306888"/>
          <p14:tracePt t="91401" x="7086600" y="4314825"/>
          <p14:tracePt t="91409" x="7094538" y="4314825"/>
          <p14:tracePt t="91417" x="7094538" y="4322763"/>
          <p14:tracePt t="91425" x="7110413" y="4322763"/>
          <p14:tracePt t="91441" x="7118350" y="4330700"/>
          <p14:tracePt t="91457" x="7135813" y="4338638"/>
          <p14:tracePt t="91473" x="7143750" y="4346575"/>
          <p14:tracePt t="91489" x="7151688" y="4346575"/>
          <p14:tracePt t="91497" x="7159625" y="4346575"/>
          <p14:tracePt t="91505" x="7175500" y="4346575"/>
          <p14:tracePt t="91513" x="7191375" y="4354513"/>
          <p14:tracePt t="91521" x="7199313" y="4362450"/>
          <p14:tracePt t="91529" x="7239000" y="4370388"/>
          <p14:tracePt t="91537" x="7270750" y="4370388"/>
          <p14:tracePt t="91545" x="7294563" y="4370388"/>
          <p14:tracePt t="91553" x="7326313" y="4370388"/>
          <p14:tracePt t="91561" x="7358063" y="4370388"/>
          <p14:tracePt t="91569" x="7389813" y="4370388"/>
          <p14:tracePt t="91577" x="7421563" y="4370388"/>
          <p14:tracePt t="91586" x="7445375" y="4370388"/>
          <p14:tracePt t="91593" x="7477125" y="4370388"/>
          <p14:tracePt t="91601" x="7493000" y="4370388"/>
          <p14:tracePt t="91609" x="7510463" y="4370388"/>
          <p14:tracePt t="91617" x="7534275" y="4370388"/>
          <p14:tracePt t="91625" x="7542213" y="4370388"/>
          <p14:tracePt t="92977" x="7534275" y="4370388"/>
          <p14:tracePt t="93009" x="7526338" y="4370388"/>
          <p14:tracePt t="94506" x="7518400" y="4370388"/>
          <p14:tracePt t="94521" x="7502525" y="4370388"/>
          <p14:tracePt t="94529" x="7493000" y="4370388"/>
          <p14:tracePt t="94537" x="7493000" y="4378325"/>
          <p14:tracePt t="94545" x="7477125" y="4378325"/>
          <p14:tracePt t="94561" x="7469188" y="4378325"/>
          <p14:tracePt t="94569" x="7461250" y="4378325"/>
          <p14:tracePt t="94577" x="7453313" y="4378325"/>
          <p14:tracePt t="94585" x="7445375" y="4378325"/>
          <p14:tracePt t="94602" x="7429500" y="4378325"/>
          <p14:tracePt t="94609" x="7421563" y="4378325"/>
          <p14:tracePt t="94617" x="7405688" y="4378325"/>
          <p14:tracePt t="94625" x="7389813" y="4378325"/>
          <p14:tracePt t="94633" x="7366000" y="4378325"/>
          <p14:tracePt t="94641" x="7350125" y="4378325"/>
          <p14:tracePt t="94649" x="7326313" y="4378325"/>
          <p14:tracePt t="94657" x="7302500" y="4378325"/>
          <p14:tracePt t="94665" x="7278688" y="4378325"/>
          <p14:tracePt t="94673" x="7254875" y="4378325"/>
          <p14:tracePt t="94681" x="7223125" y="4378325"/>
          <p14:tracePt t="94689" x="7183438" y="4370388"/>
          <p14:tracePt t="94697" x="7159625" y="4370388"/>
          <p14:tracePt t="94705" x="7126288" y="4370388"/>
          <p14:tracePt t="94713" x="7086600" y="4362450"/>
          <p14:tracePt t="94721" x="7046913" y="4362450"/>
          <p14:tracePt t="94729" x="7023100" y="4362450"/>
          <p14:tracePt t="94737" x="6983413" y="4362450"/>
          <p14:tracePt t="94745" x="6935788" y="4362450"/>
          <p14:tracePt t="94753" x="6904038" y="4362450"/>
          <p14:tracePt t="94761" x="6848475" y="4354513"/>
          <p14:tracePt t="94769" x="6816725" y="4354513"/>
          <p14:tracePt t="94777" x="6769100" y="4346575"/>
          <p14:tracePt t="94785" x="6727825" y="4346575"/>
          <p14:tracePt t="94793" x="6688138" y="4338638"/>
          <p14:tracePt t="94802" x="6656388" y="4338638"/>
          <p14:tracePt t="94809" x="6624638" y="4338638"/>
          <p14:tracePt t="94817" x="6600825" y="4338638"/>
          <p14:tracePt t="94825" x="6584950" y="4338638"/>
          <p14:tracePt t="94833" x="6569075" y="4338638"/>
          <p14:tracePt t="94841" x="6553200" y="4338638"/>
          <p14:tracePt t="94849" x="6537325" y="4338638"/>
          <p14:tracePt t="94873" x="6529388" y="4338638"/>
          <p14:tracePt t="95050" x="6537325" y="4338638"/>
          <p14:tracePt t="95057" x="6537325" y="4330700"/>
          <p14:tracePt t="95105" x="6545263" y="4330700"/>
          <p14:tracePt t="95833" x="6545263" y="4338638"/>
          <p14:tracePt t="95849" x="6545263" y="4346575"/>
          <p14:tracePt t="95865" x="6545263" y="4354513"/>
          <p14:tracePt t="95881" x="6545263" y="4362450"/>
          <p14:tracePt t="95897" x="6545263" y="4378325"/>
          <p14:tracePt t="95913" x="6545263" y="4386263"/>
          <p14:tracePt t="95921" x="6537325" y="4394200"/>
          <p14:tracePt t="95929" x="6537325" y="4402138"/>
          <p14:tracePt t="95937" x="6537325" y="4418013"/>
          <p14:tracePt t="95945" x="6529388" y="4425950"/>
          <p14:tracePt t="95953" x="6521450" y="4433888"/>
          <p14:tracePt t="95961" x="6521450" y="4441825"/>
          <p14:tracePt t="95969" x="6521450" y="4449763"/>
          <p14:tracePt t="95977" x="6513513" y="4457700"/>
          <p14:tracePt t="96009" x="6513513" y="4441825"/>
          <p14:tracePt t="96017" x="6513513" y="4425950"/>
          <p14:tracePt t="96025" x="6505575" y="4410075"/>
          <p14:tracePt t="96033" x="6489700" y="4394200"/>
          <p14:tracePt t="96041" x="6473825" y="4378325"/>
          <p14:tracePt t="96049" x="6450013" y="4362450"/>
          <p14:tracePt t="96057" x="6402388" y="4346575"/>
          <p14:tracePt t="96065" x="6361113" y="4338638"/>
          <p14:tracePt t="96073" x="6337300" y="4306888"/>
          <p14:tracePt t="96081" x="6289675" y="4281488"/>
          <p14:tracePt t="96089" x="6281738" y="4273550"/>
          <p14:tracePt t="96329" x="6242050" y="4273550"/>
          <p14:tracePt t="96345" x="6218238" y="4273550"/>
          <p14:tracePt t="96353" x="6202363" y="4265613"/>
          <p14:tracePt t="96361" x="6178550" y="4265613"/>
          <p14:tracePt t="96369" x="6162675" y="4265613"/>
          <p14:tracePt t="96377" x="6138863" y="4273550"/>
          <p14:tracePt t="96385" x="6122988" y="4273550"/>
          <p14:tracePt t="96393" x="6115050" y="4291013"/>
          <p14:tracePt t="96402" x="6107113" y="4291013"/>
          <p14:tracePt t="96409" x="6099175" y="4291013"/>
          <p14:tracePt t="96417" x="6083300" y="4298950"/>
          <p14:tracePt t="96425" x="6075363" y="4306888"/>
          <p14:tracePt t="96441" x="6067425" y="4306888"/>
          <p14:tracePt t="96449" x="6059488" y="4306888"/>
          <p14:tracePt t="96457" x="6051550" y="4306888"/>
          <p14:tracePt t="96473" x="6043613" y="4306888"/>
          <p14:tracePt t="96481" x="6034088" y="4314825"/>
          <p14:tracePt t="96521" x="6034088" y="4322763"/>
          <p14:tracePt t="96529" x="6034088" y="4330700"/>
          <p14:tracePt t="96537" x="6034088" y="4338638"/>
          <p14:tracePt t="96545" x="6034088" y="4346575"/>
          <p14:tracePt t="96553" x="6034088" y="4354513"/>
          <p14:tracePt t="96561" x="6034088" y="4370388"/>
          <p14:tracePt t="96569" x="6034088" y="4378325"/>
          <p14:tracePt t="96586" x="6034088" y="4394200"/>
          <p14:tracePt t="96593" x="6026150" y="4402138"/>
          <p14:tracePt t="96602" x="6026150" y="4418013"/>
          <p14:tracePt t="96609" x="6018213" y="4425950"/>
          <p14:tracePt t="96617" x="6010275" y="4441825"/>
          <p14:tracePt t="96625" x="6010275" y="4457700"/>
          <p14:tracePt t="96633" x="6002338" y="4457700"/>
          <p14:tracePt t="96641" x="6002338" y="4473575"/>
          <p14:tracePt t="96649" x="5994400" y="4481513"/>
          <p14:tracePt t="96657" x="5986463" y="4497388"/>
          <p14:tracePt t="96665" x="5978525" y="4497388"/>
          <p14:tracePt t="96673" x="5978525" y="4505325"/>
          <p14:tracePt t="96681" x="5970588" y="4521200"/>
          <p14:tracePt t="96689" x="5962650" y="4529138"/>
          <p14:tracePt t="96697" x="5954713" y="4537075"/>
          <p14:tracePt t="96705" x="5954713" y="4545013"/>
          <p14:tracePt t="96713" x="5946775" y="4552950"/>
          <p14:tracePt t="96721" x="5938838" y="4576763"/>
          <p14:tracePt t="96729" x="5930900" y="4584700"/>
          <p14:tracePt t="96737" x="5922963" y="4592638"/>
          <p14:tracePt t="96745" x="5907088" y="4600575"/>
          <p14:tracePt t="96753" x="5899150" y="4608513"/>
          <p14:tracePt t="96761" x="5883275" y="4624388"/>
          <p14:tracePt t="96769" x="5875338" y="4633913"/>
          <p14:tracePt t="96777" x="5867400" y="4641850"/>
          <p14:tracePt t="96785" x="5859463" y="4649788"/>
          <p14:tracePt t="96793" x="5843588" y="4657725"/>
          <p14:tracePt t="96802" x="5827713" y="4665663"/>
          <p14:tracePt t="96809" x="5819775" y="4665663"/>
          <p14:tracePt t="96817" x="5811838" y="4681538"/>
          <p14:tracePt t="96825" x="5795963" y="4689475"/>
          <p14:tracePt t="96833" x="5772150" y="4697413"/>
          <p14:tracePt t="96841" x="5764213" y="4713288"/>
          <p14:tracePt t="96849" x="5740400" y="4713288"/>
          <p14:tracePt t="96857" x="5732463" y="4729163"/>
          <p14:tracePt t="96865" x="5708650" y="4745038"/>
          <p14:tracePt t="96873" x="5692775" y="4752975"/>
          <p14:tracePt t="96886" x="5676900" y="4768850"/>
          <p14:tracePt t="96889" x="5659438" y="4784725"/>
          <p14:tracePt t="96897" x="5635625" y="4792663"/>
          <p14:tracePt t="96905" x="5619750" y="4808538"/>
          <p14:tracePt t="96913" x="5603875" y="4824413"/>
          <p14:tracePt t="96921" x="5588000" y="4832350"/>
          <p14:tracePt t="96929" x="5556250" y="4856163"/>
          <p14:tracePt t="96937" x="5540375" y="4872038"/>
          <p14:tracePt t="96945" x="5500688" y="4911725"/>
          <p14:tracePt t="96953" x="5476875" y="4943475"/>
          <p14:tracePt t="96961" x="5445125" y="4984750"/>
          <p14:tracePt t="96969" x="5413375" y="5008563"/>
          <p14:tracePt t="96977" x="5373688" y="5048250"/>
          <p14:tracePt t="96986" x="5326063" y="5080000"/>
          <p14:tracePt t="96993" x="5276850" y="5127625"/>
          <p14:tracePt t="97002" x="5213350" y="5175250"/>
          <p14:tracePt t="97009" x="5157788" y="5214938"/>
          <p14:tracePt t="97017" x="5102225" y="5262563"/>
          <p14:tracePt t="97025" x="5054600" y="5302250"/>
          <p14:tracePt t="97033" x="5022850" y="5343525"/>
          <p14:tracePt t="97041" x="4999038" y="5359400"/>
          <p14:tracePt t="97057" x="5014913" y="5351463"/>
          <p14:tracePt t="97065" x="5038725" y="5319713"/>
          <p14:tracePt t="97073" x="5078413" y="5270500"/>
          <p14:tracePt t="97081" x="5102225" y="5199063"/>
          <p14:tracePt t="97089" x="5133975" y="5135563"/>
          <p14:tracePt t="97097" x="5141913" y="5119688"/>
          <p14:tracePt t="97394" x="5126038" y="5119688"/>
          <p14:tracePt t="97401" x="5110163" y="5159375"/>
          <p14:tracePt t="97409" x="5094288" y="5191125"/>
          <p14:tracePt t="97417" x="5086350" y="5238750"/>
          <p14:tracePt t="97425" x="5062538" y="5286375"/>
          <p14:tracePt t="97433" x="5030788" y="5327650"/>
          <p14:tracePt t="97441" x="4983163" y="5359400"/>
          <p14:tracePt t="97449" x="4943475" y="5383213"/>
          <p14:tracePt t="97457" x="4894263" y="5407025"/>
          <p14:tracePt t="97465" x="4838700" y="5430838"/>
          <p14:tracePt t="97473" x="4783138" y="5462588"/>
          <p14:tracePt t="97481" x="4711700" y="5494338"/>
          <p14:tracePt t="97489" x="4648200" y="5526088"/>
          <p14:tracePt t="97497" x="4584700" y="5565775"/>
          <p14:tracePt t="97505" x="4495800" y="5613400"/>
          <p14:tracePt t="97513" x="4432300" y="5645150"/>
          <p14:tracePt t="97521" x="4360863" y="5686425"/>
          <p14:tracePt t="97529" x="4281488" y="5726113"/>
          <p14:tracePt t="97537" x="4192588" y="5757863"/>
          <p14:tracePt t="97545" x="4129088" y="5789613"/>
          <p14:tracePt t="97553" x="4065588" y="5821363"/>
          <p14:tracePt t="97561" x="3994150" y="5837238"/>
          <p14:tracePt t="97569" x="3930650" y="5853113"/>
          <p14:tracePt t="97577" x="3867150" y="5861050"/>
          <p14:tracePt t="97586" x="3810000" y="5876925"/>
          <p14:tracePt t="97593" x="3762375" y="5876925"/>
          <p14:tracePt t="97602" x="3714750" y="5876925"/>
          <p14:tracePt t="97609" x="3667125" y="5876925"/>
          <p14:tracePt t="97618" x="3635375" y="5876925"/>
          <p14:tracePt t="97625" x="3595688" y="5876925"/>
          <p14:tracePt t="97633" x="3556000" y="5884863"/>
          <p14:tracePt t="97641" x="3532188" y="5884863"/>
          <p14:tracePt t="97649" x="3500438" y="5884863"/>
          <p14:tracePt t="97657" x="3476625" y="5884863"/>
          <p14:tracePt t="97665" x="3459163" y="5884863"/>
          <p14:tracePt t="97673" x="3435350" y="5884863"/>
          <p14:tracePt t="97681" x="3411538" y="5884863"/>
          <p14:tracePt t="97689" x="3387725" y="5884863"/>
          <p14:tracePt t="97697" x="3363913" y="5884863"/>
          <p14:tracePt t="97705" x="3340100" y="5884863"/>
          <p14:tracePt t="97713" x="3308350" y="5884863"/>
          <p14:tracePt t="97721" x="3292475" y="5884863"/>
          <p14:tracePt t="97729" x="3260725" y="5884863"/>
          <p14:tracePt t="97737" x="3228975" y="5884863"/>
          <p14:tracePt t="97745" x="3205163" y="5876925"/>
          <p14:tracePt t="97753" x="3173413" y="5876925"/>
          <p14:tracePt t="97761" x="3149600" y="5876925"/>
          <p14:tracePt t="97769" x="3125788" y="5868988"/>
          <p14:tracePt t="97777" x="3084513" y="5868988"/>
          <p14:tracePt t="97785" x="3068638" y="5868988"/>
          <p14:tracePt t="97793" x="3044825" y="5868988"/>
          <p14:tracePt t="97802" x="3021013" y="5868988"/>
          <p14:tracePt t="97809" x="3005138" y="5868988"/>
          <p14:tracePt t="97817" x="2989263" y="5868988"/>
          <p14:tracePt t="97825" x="2965450" y="5868988"/>
          <p14:tracePt t="97833" x="2949575" y="5868988"/>
          <p14:tracePt t="97841" x="2941638" y="5868988"/>
          <p14:tracePt t="97850" x="2917825" y="5868988"/>
          <p14:tracePt t="97857" x="2909888" y="5868988"/>
          <p14:tracePt t="97865" x="2901950" y="5868988"/>
          <p14:tracePt t="97873" x="2894013" y="5868988"/>
          <p14:tracePt t="97881" x="2894013" y="5861050"/>
          <p14:tracePt t="97969" x="2886075" y="5853113"/>
          <p14:tracePt t="97985" x="2886075" y="5845175"/>
          <p14:tracePt t="97993" x="2878138" y="5845175"/>
          <p14:tracePt t="98001" x="2878138" y="5837238"/>
          <p14:tracePt t="98009" x="2878138" y="5821363"/>
          <p14:tracePt t="98017" x="2870200" y="5821363"/>
          <p14:tracePt t="98025" x="2870200" y="5805488"/>
          <p14:tracePt t="98033" x="2862263" y="5805488"/>
          <p14:tracePt t="98041" x="2854325" y="5789613"/>
          <p14:tracePt t="98049" x="2846388" y="5773738"/>
          <p14:tracePt t="98065" x="2830513" y="5765800"/>
          <p14:tracePt t="98073" x="2830513" y="5749925"/>
          <p14:tracePt t="98081" x="2814638" y="5741988"/>
          <p14:tracePt t="98089" x="2806700" y="5726113"/>
          <p14:tracePt t="98097" x="2798763" y="5726113"/>
          <p14:tracePt t="98105" x="2790825" y="5710238"/>
          <p14:tracePt t="98113" x="2782888" y="5702300"/>
          <p14:tracePt t="98121" x="2774950" y="5694363"/>
          <p14:tracePt t="98129" x="2767013" y="5686425"/>
          <p14:tracePt t="98137" x="2759075" y="5678488"/>
          <p14:tracePt t="98153" x="2751138" y="5662613"/>
          <p14:tracePt t="98185" x="2751138" y="5653088"/>
          <p14:tracePt t="98201" x="2741613" y="5645150"/>
          <p14:tracePt t="98225" x="2733675" y="5645150"/>
          <p14:tracePt t="98233" x="2733675" y="5637213"/>
          <p14:tracePt t="98257" x="2733675" y="5629275"/>
          <p14:tracePt t="98337" x="2733675" y="5621338"/>
          <p14:tracePt t="98361" x="2733675" y="5613400"/>
          <p14:tracePt t="98369" x="2741613" y="5613400"/>
          <p14:tracePt t="98393" x="2741613" y="5605463"/>
          <p14:tracePt t="98401" x="2751138" y="5597525"/>
          <p14:tracePt t="98417" x="2759075" y="5589588"/>
          <p14:tracePt t="98425" x="2767013" y="5589588"/>
          <p14:tracePt t="98433" x="2774950" y="5589588"/>
          <p14:tracePt t="98441" x="2774950" y="5581650"/>
          <p14:tracePt t="98449" x="2790825" y="5581650"/>
          <p14:tracePt t="98465" x="2798763" y="5573713"/>
          <p14:tracePt t="98473" x="2806700" y="5565775"/>
          <p14:tracePt t="98489" x="2822575" y="5565775"/>
          <p14:tracePt t="98497" x="2822575" y="5557838"/>
          <p14:tracePt t="98514" x="2830513" y="5557838"/>
          <p14:tracePt t="98521" x="2838450" y="5557838"/>
          <p14:tracePt t="98529" x="2846388" y="5549900"/>
          <p14:tracePt t="98537" x="2846388" y="5541963"/>
          <p14:tracePt t="98545" x="2854325" y="5541963"/>
          <p14:tracePt t="98569" x="2862263" y="5541963"/>
          <p14:tracePt t="98585" x="2870200" y="5541963"/>
          <p14:tracePt t="98602" x="2878138" y="5534025"/>
          <p14:tracePt t="98609" x="2886075" y="5534025"/>
          <p14:tracePt t="98625" x="2894013" y="5534025"/>
          <p14:tracePt t="98633" x="2901950" y="5534025"/>
          <p14:tracePt t="98641" x="2909888" y="5526088"/>
          <p14:tracePt t="98649" x="2917825" y="5518150"/>
          <p14:tracePt t="98657" x="2925763" y="5518150"/>
          <p14:tracePt t="98665" x="2933700" y="5518150"/>
          <p14:tracePt t="98673" x="2941638" y="5518150"/>
          <p14:tracePt t="98681" x="2957513" y="5510213"/>
          <p14:tracePt t="98689" x="2973388" y="5510213"/>
          <p14:tracePt t="98697" x="2981325" y="5502275"/>
          <p14:tracePt t="98705" x="2997200" y="5502275"/>
          <p14:tracePt t="98713" x="3013075" y="5502275"/>
          <p14:tracePt t="98721" x="3028950" y="5502275"/>
          <p14:tracePt t="98729" x="3052763" y="5502275"/>
          <p14:tracePt t="98737" x="3068638" y="5502275"/>
          <p14:tracePt t="98745" x="3076575" y="5502275"/>
          <p14:tracePt t="98753" x="3100388" y="5502275"/>
          <p14:tracePt t="98761" x="3109913" y="5502275"/>
          <p14:tracePt t="98769" x="3133725" y="5502275"/>
          <p14:tracePt t="98777" x="3149600" y="5502275"/>
          <p14:tracePt t="98785" x="3157538" y="5494338"/>
          <p14:tracePt t="98793" x="3173413" y="5494338"/>
          <p14:tracePt t="98802" x="3189288" y="5494338"/>
          <p14:tracePt t="98809" x="3205163" y="5494338"/>
          <p14:tracePt t="98817" x="3228975" y="5494338"/>
          <p14:tracePt t="98825" x="3236913" y="5494338"/>
          <p14:tracePt t="98833" x="3252788" y="5494338"/>
          <p14:tracePt t="98841" x="3260725" y="5494338"/>
          <p14:tracePt t="98849" x="3276600" y="5494338"/>
          <p14:tracePt t="98857" x="3284538" y="5494338"/>
          <p14:tracePt t="98865" x="3292475" y="5494338"/>
          <p14:tracePt t="98873" x="3300413" y="5494338"/>
          <p14:tracePt t="98902" x="3308350" y="5494338"/>
          <p14:tracePt t="99026" x="3316288" y="5494338"/>
          <p14:tracePt t="99049" x="3324225" y="5494338"/>
          <p14:tracePt t="99082" x="3332163" y="5494338"/>
          <p14:tracePt t="99113" x="3340100" y="5494338"/>
          <p14:tracePt t="99489" x="3348038" y="5494338"/>
          <p14:tracePt t="99497" x="3355975" y="5494338"/>
          <p14:tracePt t="99505" x="3363913" y="5494338"/>
          <p14:tracePt t="99513" x="3371850" y="5494338"/>
          <p14:tracePt t="99521" x="3387725" y="5502275"/>
          <p14:tracePt t="99529" x="3403600" y="5510213"/>
          <p14:tracePt t="99537" x="3427413" y="5510213"/>
          <p14:tracePt t="99545" x="3451225" y="5518150"/>
          <p14:tracePt t="99553" x="3476625" y="5518150"/>
          <p14:tracePt t="99561" x="3508375" y="5518150"/>
          <p14:tracePt t="99569" x="3548063" y="5518150"/>
          <p14:tracePt t="99577" x="3595688" y="5526088"/>
          <p14:tracePt t="99585" x="3651250" y="5526088"/>
          <p14:tracePt t="99593" x="3698875" y="5534025"/>
          <p14:tracePt t="99602" x="3746500" y="5534025"/>
          <p14:tracePt t="99609" x="3802063" y="5534025"/>
          <p14:tracePt t="99617" x="3851275" y="5534025"/>
          <p14:tracePt t="99625" x="3906838" y="5534025"/>
          <p14:tracePt t="99633" x="3954463" y="5541963"/>
          <p14:tracePt t="99641" x="3994150" y="5541963"/>
          <p14:tracePt t="99649" x="4033838" y="5541963"/>
          <p14:tracePt t="99657" x="4081463" y="5541963"/>
          <p14:tracePt t="99666" x="4113213" y="5541963"/>
          <p14:tracePt t="99673" x="4144963" y="5541963"/>
          <p14:tracePt t="99682" x="4184650" y="5541963"/>
          <p14:tracePt t="99689" x="4217988" y="5541963"/>
          <p14:tracePt t="99697" x="4241800" y="5541963"/>
          <p14:tracePt t="99705" x="4257675" y="5541963"/>
          <p14:tracePt t="99713" x="4273550" y="5541963"/>
          <p14:tracePt t="99721" x="4281488" y="5541963"/>
          <p14:tracePt t="99729" x="4289425" y="5541963"/>
          <p14:tracePt t="99745" x="4297363" y="5541963"/>
          <p14:tracePt t="99905" x="4305300" y="5541963"/>
          <p14:tracePt t="99945" x="4313238" y="5541963"/>
          <p14:tracePt t="99953" x="4313238" y="5549900"/>
          <p14:tracePt t="100154" x="4321175" y="5549900"/>
          <p14:tracePt t="100161" x="4321175" y="5557838"/>
          <p14:tracePt t="100177" x="4329113" y="5557838"/>
          <p14:tracePt t="100193" x="4337050" y="5557838"/>
          <p14:tracePt t="100201" x="4344988" y="5565775"/>
          <p14:tracePt t="100209" x="4360863" y="5565775"/>
          <p14:tracePt t="100217" x="4368800" y="5565775"/>
          <p14:tracePt t="100225" x="4376738" y="5565775"/>
          <p14:tracePt t="100233" x="4392613" y="5565775"/>
          <p14:tracePt t="100241" x="4408488" y="5565775"/>
          <p14:tracePt t="100249" x="4432300" y="5565775"/>
          <p14:tracePt t="100257" x="4448175" y="5573713"/>
          <p14:tracePt t="100265" x="4471988" y="5573713"/>
          <p14:tracePt t="100273" x="4495800" y="5573713"/>
          <p14:tracePt t="100281" x="4519613" y="5573713"/>
          <p14:tracePt t="100289" x="4559300" y="5573713"/>
          <p14:tracePt t="100297" x="4584700" y="5573713"/>
          <p14:tracePt t="100305" x="4608513" y="5573713"/>
          <p14:tracePt t="100313" x="4640263" y="5573713"/>
          <p14:tracePt t="100321" x="4672013" y="5581650"/>
          <p14:tracePt t="100329" x="4703763" y="5581650"/>
          <p14:tracePt t="100337" x="4727575" y="5581650"/>
          <p14:tracePt t="100345" x="4751388" y="5581650"/>
          <p14:tracePt t="100353" x="4783138" y="5581650"/>
          <p14:tracePt t="100361" x="4806950" y="5581650"/>
          <p14:tracePt t="100369" x="4830763" y="5581650"/>
          <p14:tracePt t="100377" x="4854575" y="5581650"/>
          <p14:tracePt t="100385" x="4878388" y="5581650"/>
          <p14:tracePt t="100393" x="4894263" y="5581650"/>
          <p14:tracePt t="100402" x="4910138" y="5581650"/>
          <p14:tracePt t="100409" x="4933950" y="5581650"/>
          <p14:tracePt t="100417" x="4943475" y="5581650"/>
          <p14:tracePt t="100425" x="4959350" y="5581650"/>
          <p14:tracePt t="100433" x="4967288" y="5581650"/>
          <p14:tracePt t="100441" x="4975225" y="5581650"/>
          <p14:tracePt t="100449" x="4983163" y="5581650"/>
          <p14:tracePt t="100457" x="4991100" y="5581650"/>
          <p14:tracePt t="100473" x="4999038" y="5581650"/>
          <p14:tracePt t="100489" x="5006975" y="5581650"/>
          <p14:tracePt t="100497" x="5014913" y="5581650"/>
          <p14:tracePt t="100513" x="5022850" y="5581650"/>
          <p14:tracePt t="100521" x="5030788" y="5581650"/>
          <p14:tracePt t="100537" x="5038725" y="5581650"/>
          <p14:tracePt t="100545" x="5046663" y="5581650"/>
          <p14:tracePt t="100553" x="5054600" y="5581650"/>
          <p14:tracePt t="100561" x="5070475" y="5581650"/>
          <p14:tracePt t="100577" x="5086350" y="5581650"/>
          <p14:tracePt t="100585" x="5102225" y="5581650"/>
          <p14:tracePt t="100593" x="5110163" y="5581650"/>
          <p14:tracePt t="100601" x="5118100" y="5581650"/>
          <p14:tracePt t="100609" x="5133975" y="5581650"/>
          <p14:tracePt t="100617" x="5149850" y="5581650"/>
          <p14:tracePt t="100625" x="5165725" y="5581650"/>
          <p14:tracePt t="100633" x="5173663" y="5589588"/>
          <p14:tracePt t="100641" x="5189538" y="5589588"/>
          <p14:tracePt t="100649" x="5205413" y="5589588"/>
          <p14:tracePt t="100657" x="5221288" y="5589588"/>
          <p14:tracePt t="100665" x="5237163" y="5589588"/>
          <p14:tracePt t="100673" x="5253038" y="5597525"/>
          <p14:tracePt t="100681" x="5260975" y="5597525"/>
          <p14:tracePt t="100689" x="5276850" y="5597525"/>
          <p14:tracePt t="100697" x="5284788" y="5597525"/>
          <p14:tracePt t="100713" x="5292725" y="5605463"/>
          <p14:tracePt t="100721" x="5300663" y="5605463"/>
          <p14:tracePt t="100737" x="5310188" y="5605463"/>
          <p14:tracePt t="100753" x="5318125" y="5605463"/>
          <p14:tracePt t="100769" x="5334000" y="5605463"/>
          <p14:tracePt t="100777" x="5341938" y="5605463"/>
          <p14:tracePt t="100784" x="5349875" y="5605463"/>
          <p14:tracePt t="100793" x="5357813" y="5613400"/>
          <p14:tracePt t="100809" x="5373688" y="5613400"/>
          <p14:tracePt t="100817" x="5381625" y="5613400"/>
          <p14:tracePt t="100825" x="5389563" y="5613400"/>
          <p14:tracePt t="100833" x="5397500" y="5613400"/>
          <p14:tracePt t="100841" x="5413375" y="5613400"/>
          <p14:tracePt t="100849" x="5429250" y="5613400"/>
          <p14:tracePt t="100857" x="5445125" y="5621338"/>
          <p14:tracePt t="100865" x="5453063" y="5621338"/>
          <p14:tracePt t="100873" x="5461000" y="5621338"/>
          <p14:tracePt t="100881" x="5484813" y="5621338"/>
          <p14:tracePt t="100889" x="5492750" y="5621338"/>
          <p14:tracePt t="100898" x="5500688" y="5621338"/>
          <p14:tracePt t="100905" x="5508625" y="5621338"/>
          <p14:tracePt t="100913" x="5516563" y="5621338"/>
          <p14:tracePt t="100921" x="5524500" y="5621338"/>
          <p14:tracePt t="100945" x="5532438" y="5621338"/>
          <p14:tracePt t="101169" x="5532438" y="5629275"/>
          <p14:tracePt t="101257" x="5540375" y="5629275"/>
          <p14:tracePt t="102241" x="5548313" y="5629275"/>
          <p14:tracePt t="102265" x="5556250" y="5629275"/>
          <p14:tracePt t="102297" x="5548313" y="5629275"/>
          <p14:tracePt t="102305" x="5540375" y="5637213"/>
          <p14:tracePt t="102313" x="5532438" y="5637213"/>
          <p14:tracePt t="102321" x="5524500" y="5645150"/>
          <p14:tracePt t="102329" x="5508625" y="5653088"/>
          <p14:tracePt t="102337" x="5492750" y="5670550"/>
          <p14:tracePt t="102345" x="5476875" y="5686425"/>
          <p14:tracePt t="102353" x="5453063" y="5702300"/>
          <p14:tracePt t="102361" x="5429250" y="5718175"/>
          <p14:tracePt t="102369" x="5397500" y="5749925"/>
          <p14:tracePt t="102377" x="5373688" y="5773738"/>
          <p14:tracePt t="102385" x="5334000" y="5813425"/>
          <p14:tracePt t="102393" x="5292725" y="5837238"/>
          <p14:tracePt t="102402" x="5268913" y="5868988"/>
          <p14:tracePt t="102409" x="5221288" y="5884863"/>
          <p14:tracePt t="102417" x="5181600" y="5924550"/>
          <p14:tracePt t="102425" x="5141913" y="5948363"/>
          <p14:tracePt t="102433" x="5102225" y="5980113"/>
          <p14:tracePt t="102441" x="5046663" y="6005513"/>
          <p14:tracePt t="102449" x="4999038" y="6029325"/>
          <p14:tracePt t="102457" x="4951413" y="6061075"/>
          <p14:tracePt t="102465" x="4894263" y="6076950"/>
          <p14:tracePt t="102473" x="4846638" y="6100763"/>
          <p14:tracePt t="102481" x="4791075" y="6116638"/>
          <p14:tracePt t="102489" x="4735513" y="6132513"/>
          <p14:tracePt t="102497" x="4695825" y="6148388"/>
          <p14:tracePt t="102504" x="4632325" y="6164263"/>
          <p14:tracePt t="102513" x="4584700" y="6172200"/>
          <p14:tracePt t="102521" x="4511675" y="6180138"/>
          <p14:tracePt t="102529" x="4464050" y="6180138"/>
          <p14:tracePt t="102537" x="4400550" y="6180138"/>
          <p14:tracePt t="102545" x="4337050" y="6180138"/>
          <p14:tracePt t="102553" x="4257675" y="6188075"/>
          <p14:tracePt t="102561" x="4200525" y="6188075"/>
          <p14:tracePt t="102569" x="4137025" y="6188075"/>
          <p14:tracePt t="102577" x="4089400" y="6188075"/>
          <p14:tracePt t="102585" x="4033838" y="6188075"/>
          <p14:tracePt t="102593" x="3978275" y="6188075"/>
          <p14:tracePt t="102602" x="3914775" y="6188075"/>
          <p14:tracePt t="102609" x="3867150" y="6188075"/>
          <p14:tracePt t="102617" x="3810000" y="6188075"/>
          <p14:tracePt t="102625" x="3754438" y="6188075"/>
          <p14:tracePt t="102633" x="3698875" y="6188075"/>
          <p14:tracePt t="102641" x="3635375" y="6188075"/>
          <p14:tracePt t="102649" x="3571875" y="6188075"/>
          <p14:tracePt t="102657" x="3500438" y="6188075"/>
          <p14:tracePt t="102665" x="3419475" y="6180138"/>
          <p14:tracePt t="102673" x="3348038" y="6172200"/>
          <p14:tracePt t="102681" x="3268663" y="6164263"/>
          <p14:tracePt t="102689" x="3197225" y="6156325"/>
          <p14:tracePt t="102697" x="3133725" y="6148388"/>
          <p14:tracePt t="102705" x="3068638" y="6140450"/>
          <p14:tracePt t="102713" x="3021013" y="6132513"/>
          <p14:tracePt t="102721" x="2965450" y="6124575"/>
          <p14:tracePt t="102729" x="2925763" y="6116638"/>
          <p14:tracePt t="102737" x="2870200" y="6108700"/>
          <p14:tracePt t="102745" x="2830513" y="6092825"/>
          <p14:tracePt t="102753" x="2798763" y="6084888"/>
          <p14:tracePt t="102761" x="2751138" y="6076950"/>
          <p14:tracePt t="102769" x="2725738" y="6076950"/>
          <p14:tracePt t="102777" x="2701925" y="6069013"/>
          <p14:tracePt t="102785" x="2686050" y="6069013"/>
          <p14:tracePt t="102793" x="2678113" y="6069013"/>
          <p14:tracePt t="102802" x="2662238" y="6061075"/>
          <p14:tracePt t="103345" x="2654300" y="6061075"/>
          <p14:tracePt t="103385" x="2654300" y="6069013"/>
          <p14:tracePt t="103409" x="2654300" y="6076950"/>
          <p14:tracePt t="103425" x="2654300" y="6084888"/>
          <p14:tracePt t="103441" x="2646363" y="6084888"/>
          <p14:tracePt t="103457" x="2646363" y="6092825"/>
          <p14:tracePt t="103489" x="2638425" y="6092825"/>
          <p14:tracePt t="103505" x="2638425" y="6100763"/>
          <p14:tracePt t="103537" x="2630488" y="6108700"/>
          <p14:tracePt t="103545" x="2630488" y="6116638"/>
          <p14:tracePt t="103561" x="2630488" y="6124575"/>
          <p14:tracePt t="103577" x="2630488" y="6132513"/>
          <p14:tracePt t="103585" x="2638425" y="6148388"/>
          <p14:tracePt t="103602" x="2638425" y="6156325"/>
          <p14:tracePt t="104025" x="2638425" y="6148388"/>
          <p14:tracePt t="104089" x="2638425" y="6140450"/>
          <p14:tracePt t="104105" x="2638425" y="6132513"/>
          <p14:tracePt t="104185" x="2638425" y="6124575"/>
          <p14:tracePt t="104201" x="2638425" y="6116638"/>
          <p14:tracePt t="104225" x="2638425" y="6108700"/>
          <p14:tracePt t="104233" x="2638425" y="6100763"/>
          <p14:tracePt t="104513" x="2638425" y="6092825"/>
          <p14:tracePt t="104521" x="2638425" y="6084888"/>
          <p14:tracePt t="104529" x="2638425" y="6076950"/>
          <p14:tracePt t="104537" x="2646363" y="6069013"/>
          <p14:tracePt t="104553" x="2646363" y="6061075"/>
          <p14:tracePt t="104561" x="2654300" y="6061075"/>
          <p14:tracePt t="104601" x="2654300" y="6053138"/>
          <p14:tracePt t="104969" x="2662238" y="6053138"/>
          <p14:tracePt t="104977" x="2670175" y="6053138"/>
          <p14:tracePt t="104985" x="2678113" y="6045200"/>
          <p14:tracePt t="104993" x="2686050" y="6045200"/>
          <p14:tracePt t="105001" x="2693988" y="6029325"/>
          <p14:tracePt t="105009" x="2709863" y="6013450"/>
          <p14:tracePt t="105017" x="2725738" y="5995988"/>
          <p14:tracePt t="105025" x="2733675" y="5972175"/>
          <p14:tracePt t="105033" x="2751138" y="5932488"/>
          <p14:tracePt t="105041" x="2767013" y="5884863"/>
          <p14:tracePt t="105049" x="2782888" y="5829300"/>
          <p14:tracePt t="105057" x="2790825" y="5765800"/>
          <p14:tracePt t="105065" x="2806700" y="5702300"/>
          <p14:tracePt t="105073" x="2830513" y="5645150"/>
          <p14:tracePt t="105081" x="2838450" y="5589588"/>
          <p14:tracePt t="105088" x="2862263" y="5534025"/>
          <p14:tracePt t="105097" x="2878138" y="5486400"/>
          <p14:tracePt t="105105" x="2901950" y="5438775"/>
          <p14:tracePt t="105113" x="2909888" y="5407025"/>
          <p14:tracePt t="105121" x="2925763" y="5375275"/>
          <p14:tracePt t="105129" x="2949575" y="5343525"/>
          <p14:tracePt t="105137" x="2957513" y="5310188"/>
          <p14:tracePt t="105145" x="2957513" y="5286375"/>
          <p14:tracePt t="105153" x="2973388" y="5262563"/>
          <p14:tracePt t="105161" x="2989263" y="5238750"/>
          <p14:tracePt t="105169" x="2997200" y="5199063"/>
          <p14:tracePt t="105177" x="2997200" y="5175250"/>
          <p14:tracePt t="105185" x="3005138" y="5151438"/>
          <p14:tracePt t="105193" x="3021013" y="5119688"/>
          <p14:tracePt t="105202" x="3028950" y="5080000"/>
          <p14:tracePt t="105209" x="3036888" y="5064125"/>
          <p14:tracePt t="105216" x="3052763" y="5040313"/>
          <p14:tracePt t="105225" x="3060700" y="5024438"/>
          <p14:tracePt t="105233" x="3076575" y="5000625"/>
          <p14:tracePt t="105241" x="3084513" y="4992688"/>
          <p14:tracePt t="105257" x="3084513" y="4984750"/>
          <p14:tracePt t="105265" x="3092450" y="4984750"/>
          <p14:tracePt t="105273" x="3092450" y="4976813"/>
          <p14:tracePt t="105289" x="3092450" y="4967288"/>
          <p14:tracePt t="105305" x="3100388" y="4951413"/>
          <p14:tracePt t="105313" x="3109913" y="4935538"/>
          <p14:tracePt t="105321" x="3109913" y="4919663"/>
          <p14:tracePt t="105329" x="3117850" y="4903788"/>
          <p14:tracePt t="105337" x="3125788" y="4887913"/>
          <p14:tracePt t="105345" x="3133725" y="4872038"/>
          <p14:tracePt t="105352" x="3141663" y="4848225"/>
          <p14:tracePt t="105361" x="3157538" y="4840288"/>
          <p14:tracePt t="105369" x="3157538" y="4824413"/>
          <p14:tracePt t="105377" x="3173413" y="4808538"/>
          <p14:tracePt t="105385" x="3181350" y="4792663"/>
          <p14:tracePt t="105393" x="3189288" y="4792663"/>
          <p14:tracePt t="105402" x="3189288" y="4776788"/>
          <p14:tracePt t="105409" x="3197225" y="4768850"/>
          <p14:tracePt t="105417" x="3205163" y="4760913"/>
          <p14:tracePt t="105425" x="3213100" y="4760913"/>
          <p14:tracePt t="105433" x="3221038" y="4752975"/>
          <p14:tracePt t="105441" x="3221038" y="4745038"/>
          <p14:tracePt t="105449" x="3228975" y="4729163"/>
          <p14:tracePt t="105465" x="3236913" y="4721225"/>
          <p14:tracePt t="105682" x="3244850" y="4721225"/>
          <p14:tracePt t="106233" x="3244850" y="4729163"/>
          <p14:tracePt t="106249" x="3244850" y="4737100"/>
          <p14:tracePt t="106258" x="3244850" y="4752975"/>
          <p14:tracePt t="106274" x="3244850" y="4760913"/>
          <p14:tracePt t="106281" x="3244850" y="4768850"/>
          <p14:tracePt t="106289" x="3236913" y="4776788"/>
          <p14:tracePt t="106297" x="3236913" y="4784725"/>
          <p14:tracePt t="106305" x="3236913" y="4792663"/>
          <p14:tracePt t="106313" x="3236913" y="4800600"/>
          <p14:tracePt t="106321" x="3221038" y="4832350"/>
          <p14:tracePt t="106329" x="3221038" y="4848225"/>
          <p14:tracePt t="106336" x="3213100" y="4864100"/>
          <p14:tracePt t="106345" x="3213100" y="4887913"/>
          <p14:tracePt t="106353" x="3205163" y="4911725"/>
          <p14:tracePt t="106361" x="3189288" y="4927600"/>
          <p14:tracePt t="106369" x="3189288" y="4959350"/>
          <p14:tracePt t="106377" x="3181350" y="4984750"/>
          <p14:tracePt t="106385" x="3173413" y="5008563"/>
          <p14:tracePt t="106393" x="3173413" y="5032375"/>
          <p14:tracePt t="106401" x="3165475" y="5056188"/>
          <p14:tracePt t="106409" x="3165475" y="5064125"/>
          <p14:tracePt t="106417" x="3165475" y="5080000"/>
          <p14:tracePt t="106425" x="3165475" y="5095875"/>
          <p14:tracePt t="106433" x="3165475" y="5111750"/>
          <p14:tracePt t="106441" x="3165475" y="5135563"/>
          <p14:tracePt t="106449" x="3165475" y="5151438"/>
          <p14:tracePt t="106457" x="3157538" y="5159375"/>
          <p14:tracePt t="106465" x="3149600" y="5167313"/>
          <p14:tracePt t="106473" x="3149600" y="5183188"/>
          <p14:tracePt t="106489" x="3149600" y="5191125"/>
          <p14:tracePt t="106513" x="3149600" y="5199063"/>
          <p14:tracePt t="106529" x="3149600" y="5207000"/>
          <p14:tracePt t="106537" x="3149600" y="5214938"/>
          <p14:tracePt t="106553" x="3149600" y="5230813"/>
          <p14:tracePt t="106561" x="3149600" y="5238750"/>
          <p14:tracePt t="106568" x="3149600" y="5246688"/>
          <p14:tracePt t="106577" x="3149600" y="5254625"/>
          <p14:tracePt t="106585" x="3149600" y="5262563"/>
          <p14:tracePt t="106593" x="3149600" y="5270500"/>
          <p14:tracePt t="106602" x="3149600" y="5278438"/>
          <p14:tracePt t="106617" x="3149600" y="5286375"/>
          <p14:tracePt t="106633" x="3157538" y="5302250"/>
          <p14:tracePt t="106649" x="3165475" y="5310188"/>
          <p14:tracePt t="106665" x="3173413" y="5327650"/>
          <p14:tracePt t="106681" x="3173413" y="5335588"/>
          <p14:tracePt t="106689" x="3181350" y="5343525"/>
          <p14:tracePt t="106697" x="3189288" y="5343525"/>
          <p14:tracePt t="106705" x="3197225" y="5351463"/>
          <p14:tracePt t="106721" x="3197225" y="5359400"/>
          <p14:tracePt t="106729" x="3205163" y="5367338"/>
          <p14:tracePt t="106745" x="3213100" y="5375275"/>
          <p14:tracePt t="106753" x="3221038" y="5383213"/>
          <p14:tracePt t="106761" x="3228975" y="5391150"/>
          <p14:tracePt t="106777" x="3236913" y="5399088"/>
          <p14:tracePt t="106785" x="3244850" y="5407025"/>
          <p14:tracePt t="106793" x="3252788" y="5407025"/>
          <p14:tracePt t="106809" x="3260725" y="5407025"/>
          <p14:tracePt t="107337" x="3268663" y="5407025"/>
          <p14:tracePt t="107345" x="3268663" y="5414963"/>
          <p14:tracePt t="107361" x="3276600" y="5414963"/>
          <p14:tracePt t="107369" x="3276600" y="5422900"/>
          <p14:tracePt t="107385" x="3284538" y="5422900"/>
          <p14:tracePt t="107393" x="3284538" y="5438775"/>
          <p14:tracePt t="107401" x="3284538" y="5454650"/>
          <p14:tracePt t="107409" x="3292475" y="5462588"/>
          <p14:tracePt t="107417" x="3300413" y="5478463"/>
          <p14:tracePt t="107425" x="3300413" y="5502275"/>
          <p14:tracePt t="107433" x="3300413" y="5526088"/>
          <p14:tracePt t="107442" x="3300413" y="5541963"/>
          <p14:tracePt t="107449" x="3300413" y="5565775"/>
          <p14:tracePt t="107457" x="3300413" y="5589588"/>
          <p14:tracePt t="107465" x="3300413" y="5621338"/>
          <p14:tracePt t="107473" x="3300413" y="5645150"/>
          <p14:tracePt t="107481" x="3300413" y="5678488"/>
          <p14:tracePt t="107489" x="3300413" y="5710238"/>
          <p14:tracePt t="107497" x="3300413" y="5734050"/>
          <p14:tracePt t="107505" x="3300413" y="5765800"/>
          <p14:tracePt t="107513" x="3300413" y="5789613"/>
          <p14:tracePt t="107521" x="3300413" y="5805488"/>
          <p14:tracePt t="107529" x="3300413" y="5829300"/>
          <p14:tracePt t="107537" x="3300413" y="5845175"/>
          <p14:tracePt t="107545" x="3300413" y="5861050"/>
          <p14:tracePt t="107553" x="3300413" y="5868988"/>
          <p14:tracePt t="107561" x="3300413" y="5892800"/>
          <p14:tracePt t="107569" x="3300413" y="5908675"/>
          <p14:tracePt t="107577" x="3300413" y="5916613"/>
          <p14:tracePt t="107585" x="3300413" y="5924550"/>
          <p14:tracePt t="107593" x="3284538" y="5948363"/>
          <p14:tracePt t="107601" x="3284538" y="5956300"/>
          <p14:tracePt t="107609" x="3268663" y="5972175"/>
          <p14:tracePt t="107617" x="3260725" y="5988050"/>
          <p14:tracePt t="107633" x="3252788" y="5995988"/>
          <p14:tracePt t="107641" x="3252788" y="6005513"/>
          <p14:tracePt t="107649" x="3252788" y="6013450"/>
          <p14:tracePt t="107665" x="3236913" y="6021388"/>
          <p14:tracePt t="107681" x="3228975" y="6029325"/>
          <p14:tracePt t="107697" x="3213100" y="6029325"/>
          <p14:tracePt t="107713" x="3205163" y="6037263"/>
          <p14:tracePt t="107721" x="3197225" y="6037263"/>
          <p14:tracePt t="107729" x="3189288" y="6045200"/>
          <p14:tracePt t="107737" x="3181350" y="6053138"/>
          <p14:tracePt t="107745" x="3173413" y="6053138"/>
          <p14:tracePt t="107753" x="3157538" y="6053138"/>
          <p14:tracePt t="107761" x="3149600" y="6069013"/>
          <p14:tracePt t="107769" x="3133725" y="6069013"/>
          <p14:tracePt t="107777" x="3125788" y="6069013"/>
          <p14:tracePt t="107786" x="3125788" y="6076950"/>
          <p14:tracePt t="107793" x="3109913" y="6084888"/>
          <p14:tracePt t="107802" x="3100388" y="6084888"/>
          <p14:tracePt t="107809" x="3092450" y="6084888"/>
          <p14:tracePt t="107825" x="3084513" y="6084888"/>
          <p14:tracePt t="107834" x="3076575" y="6084888"/>
          <p14:tracePt t="107841" x="3068638" y="6084888"/>
          <p14:tracePt t="107850" x="3068638" y="6092825"/>
          <p14:tracePt t="107857" x="3060700" y="6092825"/>
          <p14:tracePt t="107865" x="3052763" y="6092825"/>
          <p14:tracePt t="107886" x="3044825" y="6092825"/>
          <p14:tracePt t="107897" x="3036888" y="6092825"/>
          <p14:tracePt t="107913" x="3036888" y="6100763"/>
          <p14:tracePt t="107921" x="3028950" y="6100763"/>
          <p14:tracePt t="108418" x="3028950" y="6108700"/>
          <p14:tracePt t="108441" x="3028950" y="6116638"/>
          <p14:tracePt t="108457" x="3028950" y="6124575"/>
          <p14:tracePt t="108473" x="3036888" y="6132513"/>
          <p14:tracePt t="108481" x="3044825" y="6132513"/>
          <p14:tracePt t="108497" x="3052763" y="6140450"/>
          <p14:tracePt t="108505" x="3060700" y="6140450"/>
          <p14:tracePt t="108513" x="3076575" y="6148388"/>
          <p14:tracePt t="108521" x="3084513" y="6148388"/>
          <p14:tracePt t="108529" x="3100388" y="6156325"/>
          <p14:tracePt t="108537" x="3117850" y="6164263"/>
          <p14:tracePt t="108545" x="3133725" y="6164263"/>
          <p14:tracePt t="108553" x="3157538" y="6172200"/>
          <p14:tracePt t="108561" x="3173413" y="6172200"/>
          <p14:tracePt t="108569" x="3197225" y="6172200"/>
          <p14:tracePt t="108577" x="3221038" y="6172200"/>
          <p14:tracePt t="108585" x="3244850" y="6172200"/>
          <p14:tracePt t="108593" x="3260725" y="6172200"/>
          <p14:tracePt t="108602" x="3284538" y="6172200"/>
          <p14:tracePt t="108609" x="3308350" y="6172200"/>
          <p14:tracePt t="108617" x="3340100" y="6172200"/>
          <p14:tracePt t="108625" x="3363913" y="6172200"/>
          <p14:tracePt t="108633" x="3387725" y="6172200"/>
          <p14:tracePt t="108641" x="3419475" y="6172200"/>
          <p14:tracePt t="108649" x="3443288" y="6164263"/>
          <p14:tracePt t="108657" x="3476625" y="6164263"/>
          <p14:tracePt t="108665" x="3500438" y="6156325"/>
          <p14:tracePt t="108673" x="3524250" y="6156325"/>
          <p14:tracePt t="108681" x="3548063" y="6156325"/>
          <p14:tracePt t="108689" x="3571875" y="6156325"/>
          <p14:tracePt t="108697" x="3579813" y="6156325"/>
          <p14:tracePt t="108705" x="3603625" y="6156325"/>
          <p14:tracePt t="108713" x="3619500" y="6156325"/>
          <p14:tracePt t="108721" x="3627438" y="6156325"/>
          <p14:tracePt t="108729" x="3635375" y="6156325"/>
          <p14:tracePt t="108737" x="3651250" y="6148388"/>
          <p14:tracePt t="108761" x="3659188" y="6148388"/>
          <p14:tracePt t="108961" x="3667125" y="6148388"/>
          <p14:tracePt t="108969" x="3667125" y="6156325"/>
          <p14:tracePt t="108985" x="3675063" y="6164263"/>
          <p14:tracePt t="108993" x="3683000" y="6164263"/>
          <p14:tracePt t="109001" x="3683000" y="6172200"/>
          <p14:tracePt t="109009" x="3690938" y="6172200"/>
          <p14:tracePt t="109033" x="3706813" y="6172200"/>
          <p14:tracePt t="109041" x="3714750" y="6172200"/>
          <p14:tracePt t="109049" x="3722688" y="6172200"/>
          <p14:tracePt t="109057" x="3738563" y="6172200"/>
          <p14:tracePt t="109065" x="3754438" y="6172200"/>
          <p14:tracePt t="109073" x="3770313" y="6172200"/>
          <p14:tracePt t="109081" x="3794125" y="6172200"/>
          <p14:tracePt t="109089" x="3817938" y="6172200"/>
          <p14:tracePt t="109098" x="3851275" y="6172200"/>
          <p14:tracePt t="109105" x="3875088" y="6172200"/>
          <p14:tracePt t="109113" x="3914775" y="6172200"/>
          <p14:tracePt t="109121" x="3946525" y="6172200"/>
          <p14:tracePt t="109129" x="3994150" y="6164263"/>
          <p14:tracePt t="109137" x="4033838" y="6164263"/>
          <p14:tracePt t="109145" x="4081463" y="6156325"/>
          <p14:tracePt t="109153" x="4121150" y="6156325"/>
          <p14:tracePt t="109161" x="4152900" y="6148388"/>
          <p14:tracePt t="109169" x="4200525" y="6148388"/>
          <p14:tracePt t="109176" x="4241800" y="6140450"/>
          <p14:tracePt t="109185" x="4265613" y="6132513"/>
          <p14:tracePt t="109193" x="4289425" y="6132513"/>
          <p14:tracePt t="109201" x="4297363" y="6124575"/>
          <p14:tracePt t="109209" x="4305300" y="6124575"/>
          <p14:tracePt t="109217" x="4313238" y="6124575"/>
          <p14:tracePt t="109225" x="4313238" y="6116638"/>
          <p14:tracePt t="109353" x="4321175" y="6116638"/>
          <p14:tracePt t="109361" x="4321175" y="6124575"/>
          <p14:tracePt t="109369" x="4329113" y="6124575"/>
          <p14:tracePt t="109393" x="4337050" y="6132513"/>
          <p14:tracePt t="109401" x="4344988" y="6132513"/>
          <p14:tracePt t="109409" x="4352925" y="6132513"/>
          <p14:tracePt t="109418" x="4368800" y="6140450"/>
          <p14:tracePt t="109433" x="4384675" y="6140450"/>
          <p14:tracePt t="109441" x="4392613" y="6140450"/>
          <p14:tracePt t="109449" x="4400550" y="6148388"/>
          <p14:tracePt t="109457" x="4408488" y="6148388"/>
          <p14:tracePt t="109465" x="4424363" y="6148388"/>
          <p14:tracePt t="109473" x="4432300" y="6148388"/>
          <p14:tracePt t="109481" x="4448175" y="6148388"/>
          <p14:tracePt t="109489" x="4464050" y="6148388"/>
          <p14:tracePt t="109497" x="4479925" y="6148388"/>
          <p14:tracePt t="109506" x="4487863" y="6148388"/>
          <p14:tracePt t="109513" x="4503738" y="6148388"/>
          <p14:tracePt t="109521" x="4519613" y="6140450"/>
          <p14:tracePt t="109529" x="4535488" y="6140450"/>
          <p14:tracePt t="109537" x="4551363" y="6140450"/>
          <p14:tracePt t="109545" x="4567238" y="6140450"/>
          <p14:tracePt t="109553" x="4584700" y="6140450"/>
          <p14:tracePt t="109561" x="4600575" y="6140450"/>
          <p14:tracePt t="109569" x="4616450" y="6140450"/>
          <p14:tracePt t="109577" x="4632325" y="6140450"/>
          <p14:tracePt t="109585" x="4648200" y="6140450"/>
          <p14:tracePt t="109593" x="4672013" y="6132513"/>
          <p14:tracePt t="109602" x="4687888" y="6132513"/>
          <p14:tracePt t="109609" x="4695825" y="6132513"/>
          <p14:tracePt t="109617" x="4711700" y="6132513"/>
          <p14:tracePt t="109625" x="4735513" y="6132513"/>
          <p14:tracePt t="109632" x="4751388" y="6132513"/>
          <p14:tracePt t="109641" x="4767263" y="6132513"/>
          <p14:tracePt t="109649" x="4791075" y="6132513"/>
          <p14:tracePt t="109657" x="4806950" y="6132513"/>
          <p14:tracePt t="109665" x="4830763" y="6132513"/>
          <p14:tracePt t="109673" x="4846638" y="6132513"/>
          <p14:tracePt t="109681" x="4870450" y="6132513"/>
          <p14:tracePt t="109689" x="4886325" y="6132513"/>
          <p14:tracePt t="109697" x="4902200" y="6132513"/>
          <p14:tracePt t="109705" x="4910138" y="6132513"/>
          <p14:tracePt t="109713" x="4933950" y="6132513"/>
          <p14:tracePt t="109729" x="4943475" y="6132513"/>
          <p14:tracePt t="110297" x="4951413" y="6132513"/>
          <p14:tracePt t="110313" x="4951413" y="6140450"/>
          <p14:tracePt t="110353" x="4959350" y="6140450"/>
          <p14:tracePt t="110489" x="4951413" y="6140450"/>
          <p14:tracePt t="110497" x="4933950" y="6140450"/>
          <p14:tracePt t="110505" x="4926013" y="6140450"/>
          <p14:tracePt t="110513" x="4910138" y="6140450"/>
          <p14:tracePt t="110521" x="4886325" y="6140450"/>
          <p14:tracePt t="110529" x="4862513" y="6140450"/>
          <p14:tracePt t="110537" x="4830763" y="6140450"/>
          <p14:tracePt t="110545" x="4783138" y="6140450"/>
          <p14:tracePt t="110553" x="4743450" y="6140450"/>
          <p14:tracePt t="110561" x="4687888" y="6140450"/>
          <p14:tracePt t="110569" x="4632325" y="6140450"/>
          <p14:tracePt t="110577" x="4567238" y="6140450"/>
          <p14:tracePt t="110585" x="4495800" y="6140450"/>
          <p14:tracePt t="110593" x="4408488" y="6140450"/>
          <p14:tracePt t="110602" x="4329113" y="6140450"/>
          <p14:tracePt t="110609" x="4241800" y="6140450"/>
          <p14:tracePt t="110618" x="4144963" y="6148388"/>
          <p14:tracePt t="110625" x="4049713" y="6148388"/>
          <p14:tracePt t="110633" x="3946525" y="6148388"/>
          <p14:tracePt t="110641" x="3843338" y="6148388"/>
          <p14:tracePt t="110649" x="3730625" y="6148388"/>
          <p14:tracePt t="110657" x="3627438" y="6148388"/>
          <p14:tracePt t="110665" x="3524250" y="6148388"/>
          <p14:tracePt t="110673" x="3427413" y="6148388"/>
          <p14:tracePt t="110681" x="3324225" y="6148388"/>
          <p14:tracePt t="110689" x="3228975" y="6148388"/>
          <p14:tracePt t="110697" x="3149600" y="6148388"/>
          <p14:tracePt t="110705" x="3076575" y="6148388"/>
          <p14:tracePt t="110713" x="3013075" y="6148388"/>
          <p14:tracePt t="110721" x="2949575" y="6148388"/>
          <p14:tracePt t="110729" x="2894013" y="6148388"/>
          <p14:tracePt t="110737" x="2854325" y="6148388"/>
          <p14:tracePt t="110745" x="2822575" y="6148388"/>
          <p14:tracePt t="110753" x="2782888" y="6156325"/>
          <p14:tracePt t="110761" x="2759075" y="6156325"/>
          <p14:tracePt t="110769" x="2733675" y="6172200"/>
          <p14:tracePt t="110777" x="2717800" y="6180138"/>
          <p14:tracePt t="110785" x="2701925" y="6188075"/>
          <p14:tracePt t="110793" x="2693988" y="6196013"/>
          <p14:tracePt t="110801" x="2678113" y="6203950"/>
          <p14:tracePt t="110809" x="2670175" y="6211888"/>
          <p14:tracePt t="110818" x="2654300" y="6219825"/>
          <p14:tracePt t="110825" x="2638425" y="6219825"/>
          <p14:tracePt t="110833" x="2638425" y="6227763"/>
          <p14:tracePt t="110841" x="2630488" y="6227763"/>
          <p14:tracePt t="110849" x="2614613" y="6235700"/>
          <p14:tracePt t="110857" x="2606675" y="6235700"/>
          <p14:tracePt t="110865" x="2598738" y="6243638"/>
          <p14:tracePt t="110873" x="2590800" y="6251575"/>
          <p14:tracePt t="110881" x="2574925" y="6251575"/>
          <p14:tracePt t="110901" x="2543175" y="6267450"/>
          <p14:tracePt t="110905" x="2527300" y="6275388"/>
          <p14:tracePt t="110913" x="2511425" y="6283325"/>
          <p14:tracePt t="110921" x="2503488" y="6291263"/>
          <p14:tracePt t="110929" x="2487613" y="6299200"/>
          <p14:tracePt t="110937" x="2487613" y="6315075"/>
          <p14:tracePt t="110953" x="2479675" y="6323013"/>
          <p14:tracePt t="110961" x="2479675" y="6330950"/>
          <p14:tracePt t="110977" x="2479675" y="6338888"/>
          <p14:tracePt t="110985" x="2479675" y="6348413"/>
          <p14:tracePt t="111001" x="2479675" y="6356350"/>
          <p14:tracePt t="111009" x="2487613" y="6356350"/>
          <p14:tracePt t="111018" x="2487613" y="6364288"/>
          <p14:tracePt t="111025" x="2495550" y="6372225"/>
          <p14:tracePt t="111033" x="2503488" y="6372225"/>
          <p14:tracePt t="111041" x="2527300" y="6380163"/>
          <p14:tracePt t="111049" x="2543175" y="6388100"/>
          <p14:tracePt t="111057" x="2566988" y="6396038"/>
          <p14:tracePt t="111065" x="2590800" y="6411913"/>
          <p14:tracePt t="111073" x="2638425" y="6427788"/>
          <p14:tracePt t="111081" x="2686050" y="6443663"/>
          <p14:tracePt t="111089" x="2725738" y="6443663"/>
          <p14:tracePt t="111097" x="2774950" y="6451600"/>
          <p14:tracePt t="111105" x="2822575" y="6467475"/>
          <p14:tracePt t="111113" x="2878138" y="6475413"/>
          <p14:tracePt t="111121" x="2909888" y="6475413"/>
          <p14:tracePt t="111129" x="2941638" y="6491288"/>
          <p14:tracePt t="111137" x="2981325" y="6499225"/>
          <p14:tracePt t="111145" x="3005138" y="6499225"/>
          <p14:tracePt t="111153" x="3021013" y="6507163"/>
          <p14:tracePt t="111161" x="3036888" y="6507163"/>
          <p14:tracePt t="111169" x="3044825" y="6507163"/>
          <p14:tracePt t="111177" x="3068638" y="6507163"/>
          <p14:tracePt t="111201" x="3076575" y="6507163"/>
          <p14:tracePt t="111385" x="3076575" y="6515100"/>
          <p14:tracePt t="111473" x="3076575" y="6507163"/>
          <p14:tracePt t="111481" x="3092450" y="6499225"/>
          <p14:tracePt t="111489" x="3092450" y="6491288"/>
          <p14:tracePt t="111497" x="3117850" y="6483350"/>
          <p14:tracePt t="111505" x="3125788" y="6475413"/>
          <p14:tracePt t="111513" x="3133725" y="6467475"/>
          <p14:tracePt t="111521" x="3149600" y="6451600"/>
          <p14:tracePt t="111529" x="3165475" y="6451600"/>
          <p14:tracePt t="111537" x="3181350" y="6435725"/>
          <p14:tracePt t="111545" x="3197225" y="6427788"/>
          <p14:tracePt t="111553" x="3205163" y="6427788"/>
          <p14:tracePt t="111561" x="3213100" y="6427788"/>
          <p14:tracePt t="111569" x="3221038" y="6427788"/>
          <p14:tracePt t="111577" x="3228975" y="6419850"/>
          <p14:tracePt t="111584" x="3236913" y="6419850"/>
          <p14:tracePt t="111593" x="3244850" y="6419850"/>
          <p14:tracePt t="111609" x="3260725" y="6419850"/>
          <p14:tracePt t="111625" x="3260725" y="6427788"/>
          <p14:tracePt t="111633" x="3268663" y="6427788"/>
          <p14:tracePt t="111649" x="3276600" y="6427788"/>
          <p14:tracePt t="111705" x="3276600" y="6435725"/>
          <p14:tracePt t="111713" x="3284538" y="6435725"/>
          <p14:tracePt t="111721" x="3284538" y="6443663"/>
          <p14:tracePt t="111729" x="3292475" y="6443663"/>
          <p14:tracePt t="111753" x="3292475" y="6451600"/>
          <p14:tracePt t="111769" x="3300413" y="6451600"/>
          <p14:tracePt t="111785" x="3300413" y="6459538"/>
          <p14:tracePt t="111793" x="3308350" y="6459538"/>
          <p14:tracePt t="111801" x="3316288" y="6459538"/>
          <p14:tracePt t="111809" x="3316288" y="6467475"/>
          <p14:tracePt t="111818" x="3316288" y="6475413"/>
          <p14:tracePt t="111825" x="3324225" y="6475413"/>
          <p14:tracePt t="111841" x="3332163" y="6483350"/>
          <p14:tracePt t="111857" x="3348038" y="6499225"/>
          <p14:tracePt t="111873" x="3355975" y="6499225"/>
          <p14:tracePt t="111881" x="3363913" y="6507163"/>
          <p14:tracePt t="111889" x="3371850" y="6507163"/>
          <p14:tracePt t="111897" x="3387725" y="6507163"/>
          <p14:tracePt t="111905" x="3395663" y="6507163"/>
          <p14:tracePt t="111921" x="3411538" y="6507163"/>
          <p14:tracePt t="111929" x="3427413" y="6507163"/>
          <p14:tracePt t="111937" x="3435350" y="6507163"/>
          <p14:tracePt t="111945" x="3451225" y="6507163"/>
          <p14:tracePt t="111953" x="3467100" y="6499225"/>
          <p14:tracePt t="111961" x="3484563" y="6499225"/>
          <p14:tracePt t="111969" x="3500438" y="6491288"/>
          <p14:tracePt t="111977" x="3516313" y="6483350"/>
          <p14:tracePt t="111985" x="3540125" y="6475413"/>
          <p14:tracePt t="111993" x="3563938" y="6475413"/>
          <p14:tracePt t="112001" x="3579813" y="6467475"/>
          <p14:tracePt t="112009" x="3595688" y="6459538"/>
          <p14:tracePt t="112018" x="3619500" y="6459538"/>
          <p14:tracePt t="112025" x="3643313" y="6451600"/>
          <p14:tracePt t="112033" x="3667125" y="6451600"/>
          <p14:tracePt t="112041" x="3690938" y="6451600"/>
          <p14:tracePt t="112049" x="3714750" y="6451600"/>
          <p14:tracePt t="112057" x="3730625" y="6451600"/>
          <p14:tracePt t="112065" x="3754438" y="6451600"/>
          <p14:tracePt t="112073" x="3770313" y="6451600"/>
          <p14:tracePt t="112081" x="3794125" y="6451600"/>
          <p14:tracePt t="112089" x="3810000" y="6451600"/>
          <p14:tracePt t="112097" x="3833813" y="6451600"/>
          <p14:tracePt t="112105" x="3843338" y="6451600"/>
          <p14:tracePt t="112113" x="3851275" y="6451600"/>
          <p14:tracePt t="112121" x="3867150" y="6451600"/>
          <p14:tracePt t="112129" x="3875088" y="6459538"/>
          <p14:tracePt t="112137" x="3883025" y="6459538"/>
          <p14:tracePt t="112153" x="3890963" y="6459538"/>
          <p14:tracePt t="112177" x="3890963" y="6467475"/>
          <p14:tracePt t="112209" x="3898900" y="6467475"/>
          <p14:tracePt t="112217" x="3898900" y="6475413"/>
          <p14:tracePt t="112225" x="3898900" y="6483350"/>
          <p14:tracePt t="112249" x="3906838" y="6491288"/>
          <p14:tracePt t="112257" x="3914775" y="6491288"/>
          <p14:tracePt t="112273" x="3922713" y="6499225"/>
          <p14:tracePt t="112288" x="3938588" y="6499225"/>
          <p14:tracePt t="112297" x="3946525" y="6507163"/>
          <p14:tracePt t="112305" x="3962400" y="6507163"/>
          <p14:tracePt t="112313" x="3978275" y="6507163"/>
          <p14:tracePt t="112321" x="4002088" y="6507163"/>
          <p14:tracePt t="112329" x="4033838" y="6507163"/>
          <p14:tracePt t="112337" x="4057650" y="6507163"/>
          <p14:tracePt t="112345" x="4089400" y="6507163"/>
          <p14:tracePt t="112353" x="4121150" y="6507163"/>
          <p14:tracePt t="112361" x="4168775" y="6507163"/>
          <p14:tracePt t="112369" x="4210050" y="6507163"/>
          <p14:tracePt t="112377" x="4241800" y="6507163"/>
          <p14:tracePt t="112385" x="4281488" y="6499225"/>
          <p14:tracePt t="112393" x="4321175" y="6499225"/>
          <p14:tracePt t="112401" x="4344988" y="6499225"/>
          <p14:tracePt t="112410" x="4376738" y="6499225"/>
          <p14:tracePt t="112417" x="4400550" y="6499225"/>
          <p14:tracePt t="112425" x="4424363" y="6499225"/>
          <p14:tracePt t="112433" x="4448175" y="6499225"/>
          <p14:tracePt t="112441" x="4471988" y="6499225"/>
          <p14:tracePt t="112449" x="4495800" y="6499225"/>
          <p14:tracePt t="112457" x="4519613" y="6499225"/>
          <p14:tracePt t="112465" x="4543425" y="6499225"/>
          <p14:tracePt t="112473" x="4559300" y="6499225"/>
          <p14:tracePt t="112481" x="4584700" y="6499225"/>
          <p14:tracePt t="112497" x="4592638" y="6499225"/>
          <p14:tracePt t="112505" x="4592638" y="6507163"/>
          <p14:tracePt t="112577" x="4592638" y="6515100"/>
          <p14:tracePt t="112601" x="4600575" y="6515100"/>
          <p14:tracePt t="112609" x="4600575" y="6523038"/>
          <p14:tracePt t="112673" x="4608513" y="6523038"/>
          <p14:tracePt t="112681" x="4608513" y="6530975"/>
          <p14:tracePt t="112697" x="4616450" y="6530975"/>
          <p14:tracePt t="112921" x="4616450" y="6523038"/>
          <p14:tracePt t="112985" x="4616450" y="6515100"/>
          <p14:tracePt t="113162" x="4624388" y="6515100"/>
          <p14:tracePt t="113193" x="4632325" y="6523038"/>
          <p14:tracePt t="113226" x="4640263" y="6523038"/>
          <p14:tracePt t="113249" x="4648200" y="6523038"/>
          <p14:tracePt t="115450" x="4640263" y="6523038"/>
          <p14:tracePt t="115473" x="4632325" y="6523038"/>
          <p14:tracePt t="115489" x="4624388" y="6523038"/>
          <p14:tracePt t="115497" x="4616450" y="6523038"/>
          <p14:tracePt t="115513" x="4616450" y="6515100"/>
          <p14:tracePt t="115521" x="4608513" y="6515100"/>
          <p14:tracePt t="115529" x="4600575" y="6515100"/>
          <p14:tracePt t="115929" x="4600575" y="6523038"/>
          <p14:tracePt t="115945" x="4600575" y="6530975"/>
          <p14:tracePt t="115961" x="4600575" y="6538913"/>
          <p14:tracePt t="115985" x="4600575" y="6546850"/>
          <p14:tracePt t="116017" x="4600575" y="6554788"/>
          <p14:tracePt t="116810" x="4592638" y="6554788"/>
          <p14:tracePt t="116833" x="4584700" y="6554788"/>
          <p14:tracePt t="117065" x="4584700" y="6546850"/>
          <p14:tracePt t="117369" x="4576763" y="6538913"/>
          <p14:tracePt t="117384" x="4576763" y="6530975"/>
          <p14:tracePt t="117393" x="4567238" y="6530975"/>
          <p14:tracePt t="117400" x="4567238" y="6523038"/>
          <p14:tracePt t="117417" x="4567238" y="6515100"/>
          <p14:tracePt t="117425" x="4559300" y="6507163"/>
          <p14:tracePt t="117433" x="4551363" y="6499225"/>
          <p14:tracePt t="117441" x="4543425" y="6483350"/>
          <p14:tracePt t="117449" x="4535488" y="6467475"/>
          <p14:tracePt t="117457" x="4527550" y="6435725"/>
          <p14:tracePt t="117465" x="4511675" y="6411913"/>
          <p14:tracePt t="117473" x="4503738" y="6364288"/>
          <p14:tracePt t="117480" x="4487863" y="6307138"/>
          <p14:tracePt t="117489" x="4464050" y="6227763"/>
          <p14:tracePt t="117497" x="4440238" y="6132513"/>
          <p14:tracePt t="117505" x="4408488" y="6045200"/>
          <p14:tracePt t="117513" x="4360863" y="5932488"/>
          <p14:tracePt t="117521" x="4329113" y="5853113"/>
          <p14:tracePt t="117529" x="4305300" y="5757863"/>
          <p14:tracePt t="117536" x="4257675" y="5645150"/>
          <p14:tracePt t="117545" x="4210050" y="5541963"/>
          <p14:tracePt t="117553" x="4168775" y="5430838"/>
          <p14:tracePt t="117561" x="4113213" y="5310188"/>
          <p14:tracePt t="117569" x="4065588" y="5191125"/>
          <p14:tracePt t="117577" x="4002088" y="5072063"/>
          <p14:tracePt t="117585" x="3946525" y="4967288"/>
          <p14:tracePt t="117593" x="3875088" y="4856163"/>
          <p14:tracePt t="117600" x="3786188" y="4760913"/>
          <p14:tracePt t="117609" x="3714750" y="4665663"/>
          <p14:tracePt t="117618" x="3643313" y="4584700"/>
          <p14:tracePt t="117625" x="3563938" y="4513263"/>
          <p14:tracePt t="117633" x="3492500" y="4449763"/>
          <p14:tracePt t="117641" x="3427413" y="4386263"/>
          <p14:tracePt t="117649" x="3363913" y="4322763"/>
          <p14:tracePt t="117657" x="3300413" y="4257675"/>
          <p14:tracePt t="117665" x="3244850" y="4202113"/>
          <p14:tracePt t="117673" x="3189288" y="4138613"/>
          <p14:tracePt t="117681" x="3141663" y="4075113"/>
          <p14:tracePt t="117689" x="3092450" y="4019550"/>
          <p14:tracePt t="117697" x="3044825" y="3956050"/>
          <p14:tracePt t="117705" x="3013075" y="3890963"/>
          <p14:tracePt t="117713" x="2949575" y="3819525"/>
          <p14:tracePt t="117721" x="2917825" y="3763963"/>
          <p14:tracePt t="117728" x="2878138" y="3716338"/>
          <p14:tracePt t="117737" x="2830513" y="3652838"/>
          <p14:tracePt t="117745" x="2774950" y="3595688"/>
          <p14:tracePt t="117753" x="2725738" y="3548063"/>
          <p14:tracePt t="117761" x="2670175" y="3492500"/>
          <p14:tracePt t="117769" x="2614613" y="3452813"/>
          <p14:tracePt t="117777" x="2566988" y="3421063"/>
          <p14:tracePt t="117785" x="2519363" y="3389313"/>
          <p14:tracePt t="117792" x="2479675" y="3381375"/>
          <p14:tracePt t="117800" x="2439988" y="3365500"/>
          <p14:tracePt t="117809" x="2416175" y="3365500"/>
          <p14:tracePt t="117818" x="2384425" y="3365500"/>
          <p14:tracePt t="117825" x="2366963" y="3365500"/>
          <p14:tracePt t="117833" x="2351088" y="3365500"/>
          <p14:tracePt t="117841" x="2343150" y="3365500"/>
          <p14:tracePt t="117849" x="2335213" y="3365500"/>
          <p14:tracePt t="117857" x="2327275" y="3365500"/>
          <p14:tracePt t="117865" x="2327275" y="3349625"/>
          <p14:tracePt t="117873" x="2311400" y="3333750"/>
          <p14:tracePt t="117889" x="2311400" y="3317875"/>
          <p14:tracePt t="117896" x="2295525" y="3294063"/>
          <p14:tracePt t="117905" x="2287588" y="3278188"/>
          <p14:tracePt t="117913" x="2279650" y="3252788"/>
          <p14:tracePt t="117921" x="2271713" y="3228975"/>
          <p14:tracePt t="117929" x="2263775" y="3213100"/>
          <p14:tracePt t="117937" x="2255838" y="3189288"/>
          <p14:tracePt t="117945" x="2232025" y="3157538"/>
          <p14:tracePt t="117953" x="2216150" y="3133725"/>
          <p14:tracePt t="117960" x="2208213" y="3109913"/>
          <p14:tracePt t="117969" x="2192338" y="3078163"/>
          <p14:tracePt t="117977" x="2176463" y="3054350"/>
          <p14:tracePt t="117985" x="2176463" y="3030538"/>
          <p14:tracePt t="117993" x="2168525" y="3014663"/>
          <p14:tracePt t="118001" x="2160588" y="2990850"/>
          <p14:tracePt t="118008" x="2152650" y="2974975"/>
          <p14:tracePt t="118017" x="2152650" y="2959100"/>
          <p14:tracePt t="118025" x="2152650" y="2943225"/>
          <p14:tracePt t="118033" x="2152650" y="2935288"/>
          <p14:tracePt t="118041" x="2152650" y="2909888"/>
          <p14:tracePt t="118049" x="2152650" y="2901950"/>
          <p14:tracePt t="118057" x="2152650" y="2894013"/>
          <p14:tracePt t="118064" x="2152650" y="2886075"/>
          <p14:tracePt t="118073" x="2152650" y="2878138"/>
          <p14:tracePt t="118089" x="2152650" y="2862263"/>
          <p14:tracePt t="118113" x="2152650" y="2846388"/>
          <p14:tracePt t="118129" x="2160588" y="2846388"/>
          <p14:tracePt t="118137" x="2160588" y="2838450"/>
          <p14:tracePt t="118144" x="2168525" y="2830513"/>
          <p14:tracePt t="118153" x="2168525" y="2822575"/>
          <p14:tracePt t="118160" x="2176463" y="2814638"/>
          <p14:tracePt t="118169" x="2176463" y="2806700"/>
          <p14:tracePt t="118177" x="2184400" y="2798763"/>
          <p14:tracePt t="118185" x="2184400" y="2782888"/>
          <p14:tracePt t="118193" x="2192338" y="2774950"/>
          <p14:tracePt t="118209" x="2200275" y="2759075"/>
          <p14:tracePt t="118218" x="2208213" y="2751138"/>
          <p14:tracePt t="118225" x="2208213" y="2743200"/>
          <p14:tracePt t="118232" x="2216150" y="2735263"/>
          <p14:tracePt t="118241" x="2224088" y="2727325"/>
          <p14:tracePt t="118248" x="2232025" y="2719388"/>
          <p14:tracePt t="118257" x="2239963" y="2703513"/>
          <p14:tracePt t="118273" x="2247900" y="2695575"/>
          <p14:tracePt t="118289" x="2263775" y="2687638"/>
          <p14:tracePt t="118305" x="2271713" y="2679700"/>
          <p14:tracePt t="118313" x="2279650" y="2671763"/>
          <p14:tracePt t="118321" x="2287588" y="2671763"/>
          <p14:tracePt t="118329" x="2295525" y="2671763"/>
          <p14:tracePt t="118345" x="2303463" y="2663825"/>
          <p14:tracePt t="118352" x="2311400" y="2663825"/>
          <p14:tracePt t="118369" x="2319338" y="2663825"/>
          <p14:tracePt t="118409" x="2327275" y="2655888"/>
          <p14:tracePt t="118433" x="2343150" y="2655888"/>
          <p14:tracePt t="118449" x="2351088" y="2655888"/>
          <p14:tracePt t="118473" x="2359025" y="2655888"/>
          <p14:tracePt t="118489" x="2366963" y="2655888"/>
          <p14:tracePt t="118505" x="2374900" y="2655888"/>
          <p14:tracePt t="118521" x="2384425" y="2655888"/>
          <p14:tracePt t="118569" x="2392363" y="2655888"/>
          <p14:tracePt t="118641" x="2392363" y="2663825"/>
          <p14:tracePt t="118657" x="2392363" y="2671763"/>
          <p14:tracePt t="118665" x="2392363" y="2679700"/>
          <p14:tracePt t="118681" x="2392363" y="2687638"/>
          <p14:tracePt t="118697" x="2392363" y="2695575"/>
          <p14:tracePt t="118737" x="2392363" y="2703513"/>
          <p14:tracePt t="118817" x="2400300" y="2711450"/>
          <p14:tracePt t="118873" x="2408238" y="2711450"/>
          <p14:tracePt t="118881" x="2408238" y="2719388"/>
          <p14:tracePt t="118889" x="2408238" y="2727325"/>
          <p14:tracePt t="118897" x="2416175" y="2743200"/>
          <p14:tracePt t="118905" x="2424113" y="2759075"/>
          <p14:tracePt t="118913" x="2439988" y="2774950"/>
          <p14:tracePt t="118921" x="2455863" y="2798763"/>
          <p14:tracePt t="118930" x="2487613" y="2822575"/>
          <p14:tracePt t="118937" x="2511425" y="2854325"/>
          <p14:tracePt t="118945" x="2551113" y="2886075"/>
          <p14:tracePt t="118953" x="2598738" y="2935288"/>
          <p14:tracePt t="118961" x="2638425" y="2967038"/>
          <p14:tracePt t="118969" x="2686050" y="3006725"/>
          <p14:tracePt t="118977" x="2733675" y="3038475"/>
          <p14:tracePt t="118985" x="2798763" y="3070225"/>
          <p14:tracePt t="118993" x="2838450" y="3094038"/>
          <p14:tracePt t="119000" x="2901950" y="3117850"/>
          <p14:tracePt t="119009" x="2933700" y="3133725"/>
          <p14:tracePt t="119018" x="2981325" y="3149600"/>
          <p14:tracePt t="119025" x="3028950" y="3165475"/>
          <p14:tracePt t="119033" x="3068638" y="3173413"/>
          <p14:tracePt t="119041" x="3117850" y="3173413"/>
          <p14:tracePt t="119049" x="3157538" y="3189288"/>
          <p14:tracePt t="119057" x="3228975" y="3205163"/>
          <p14:tracePt t="119065" x="3268663" y="3213100"/>
          <p14:tracePt t="119072" x="3324225" y="3228975"/>
          <p14:tracePt t="119081" x="3379788" y="3244850"/>
          <p14:tracePt t="119089" x="3451225" y="3286125"/>
          <p14:tracePt t="119097" x="3516313" y="3309938"/>
          <p14:tracePt t="119105" x="3595688" y="3357563"/>
          <p14:tracePt t="119113" x="3683000" y="3397250"/>
          <p14:tracePt t="119121" x="3770313" y="3452813"/>
          <p14:tracePt t="119129" x="3883025" y="3516313"/>
          <p14:tracePt t="119137" x="3954463" y="3571875"/>
          <p14:tracePt t="119145" x="4073525" y="3636963"/>
          <p14:tracePt t="119153" x="4184650" y="3708400"/>
          <p14:tracePt t="119161" x="4305300" y="3771900"/>
          <p14:tracePt t="119169" x="4456113" y="3859213"/>
          <p14:tracePt t="119177" x="4624388" y="3956050"/>
          <p14:tracePt t="119185" x="4791075" y="4043363"/>
          <p14:tracePt t="119193" x="4999038" y="4146550"/>
          <p14:tracePt t="119201" x="5165725" y="4241800"/>
          <p14:tracePt t="119209" x="5373688" y="4330700"/>
          <p14:tracePt t="119217" x="5595938" y="4441825"/>
          <p14:tracePt t="119225" x="5827713" y="4529138"/>
          <p14:tracePt t="119233" x="6067425" y="4624388"/>
          <p14:tracePt t="119241" x="6313488" y="4721225"/>
          <p14:tracePt t="119249" x="6537325" y="4800600"/>
          <p14:tracePt t="119257" x="6751638" y="4864100"/>
          <p14:tracePt t="119265" x="6951663" y="4935538"/>
          <p14:tracePt t="119273" x="7126288" y="4984750"/>
          <p14:tracePt t="119281" x="7246938" y="5000625"/>
          <p14:tracePt t="119289" x="7397750" y="5032375"/>
          <p14:tracePt t="119297" x="7502525" y="5048250"/>
          <p14:tracePt t="119305" x="7597775" y="5056188"/>
          <p14:tracePt t="119313" x="7669213" y="5064125"/>
          <p14:tracePt t="119321" x="7748588" y="5064125"/>
          <p14:tracePt t="119329" x="7804150" y="5064125"/>
          <p14:tracePt t="119337" x="7851775" y="5064125"/>
          <p14:tracePt t="119345" x="7900988" y="5064125"/>
          <p14:tracePt t="119353" x="7940675" y="5064125"/>
          <p14:tracePt t="119361" x="7980363" y="5056188"/>
          <p14:tracePt t="119369" x="8012113" y="5040313"/>
          <p14:tracePt t="119377" x="8059738" y="5024438"/>
          <p14:tracePt t="119385" x="8083550" y="5008563"/>
          <p14:tracePt t="119393" x="8123238" y="5000625"/>
          <p14:tracePt t="119400" x="8154988" y="4984750"/>
          <p14:tracePt t="119409" x="8194675" y="4959350"/>
          <p14:tracePt t="119418" x="8235950" y="4935538"/>
          <p14:tracePt t="119425" x="8259763" y="4919663"/>
          <p14:tracePt t="119433" x="8307388" y="4895850"/>
          <p14:tracePt t="119441" x="8355013" y="4872038"/>
          <p14:tracePt t="119449" x="8402638" y="4856163"/>
          <p14:tracePt t="119457" x="8450263" y="4832350"/>
          <p14:tracePt t="119465" x="8489950" y="4816475"/>
          <p14:tracePt t="119473" x="8561388" y="4792663"/>
          <p14:tracePt t="119481" x="8618538" y="4768850"/>
          <p14:tracePt t="119489" x="8674100" y="4752975"/>
          <p14:tracePt t="119497" x="8737600" y="4729163"/>
          <p14:tracePt t="119505" x="8809038" y="4697413"/>
          <p14:tracePt t="119513" x="8872538" y="4681538"/>
          <p14:tracePt t="119521" x="8951913" y="4649788"/>
          <p14:tracePt t="119529" x="9024938" y="4624388"/>
          <p14:tracePt t="119537" x="9104313" y="4600575"/>
          <p14:tracePt t="119817" x="8928100" y="4291013"/>
          <p14:tracePt t="119825" x="8793163" y="4298950"/>
          <p14:tracePt t="119833" x="8634413" y="4322763"/>
          <p14:tracePt t="119841" x="8450263" y="4346575"/>
          <p14:tracePt t="119849" x="8259763" y="4394200"/>
          <p14:tracePt t="119857" x="8043863" y="4433888"/>
          <p14:tracePt t="119865" x="7851775" y="4489450"/>
          <p14:tracePt t="119873" x="7637463" y="4545013"/>
          <p14:tracePt t="119881" x="7421563" y="4608513"/>
          <p14:tracePt t="119889" x="7223125" y="4673600"/>
          <p14:tracePt t="119897" x="7023100" y="4745038"/>
          <p14:tracePt t="119905" x="6864350" y="4800600"/>
          <p14:tracePt t="119913" x="6688138" y="4856163"/>
          <p14:tracePt t="119921" x="6553200" y="4903788"/>
          <p14:tracePt t="119929" x="6418263" y="4943475"/>
          <p14:tracePt t="119937" x="6329363" y="4984750"/>
          <p14:tracePt t="119945" x="6242050" y="5008563"/>
          <p14:tracePt t="119953" x="6170613" y="5032375"/>
          <p14:tracePt t="119961" x="6122988" y="5048250"/>
          <p14:tracePt t="119969" x="6091238" y="5048250"/>
          <p14:tracePt t="119977" x="6075363" y="5056188"/>
          <p14:tracePt t="119985" x="6067425" y="5056188"/>
          <p14:tracePt t="120065" x="6075363" y="5056188"/>
          <p14:tracePt t="120225" x="6075363" y="5064125"/>
          <p14:tracePt t="120233" x="6083300" y="5087938"/>
          <p14:tracePt t="120241" x="6091238" y="5087938"/>
          <p14:tracePt t="120249" x="6091238" y="5095875"/>
          <p14:tracePt t="120257" x="6091238" y="5111750"/>
          <p14:tracePt t="120265" x="6091238" y="5119688"/>
          <p14:tracePt t="120273" x="6107113" y="5127625"/>
          <p14:tracePt t="120281" x="6107113" y="5151438"/>
          <p14:tracePt t="120297" x="6115050" y="5159375"/>
          <p14:tracePt t="120305" x="6115050" y="5175250"/>
          <p14:tracePt t="120313" x="6122988" y="5191125"/>
          <p14:tracePt t="120329" x="6130925" y="5207000"/>
          <p14:tracePt t="120345" x="6130925" y="5214938"/>
          <p14:tracePt t="120353" x="6138863" y="5214938"/>
          <p14:tracePt t="120361" x="6138863" y="5222875"/>
          <p14:tracePt t="120369" x="6138863" y="5230813"/>
          <p14:tracePt t="120401" x="6146800" y="5230813"/>
          <p14:tracePt t="120433" x="6146800" y="5238750"/>
          <p14:tracePt t="120457" x="6146800" y="5246688"/>
          <p14:tracePt t="120489" x="6146800" y="5254625"/>
          <p14:tracePt t="120505" x="6146800" y="5262563"/>
          <p14:tracePt t="120521" x="6146800" y="5270500"/>
          <p14:tracePt t="120537" x="6146800" y="5278438"/>
          <p14:tracePt t="120545" x="6146800" y="5286375"/>
          <p14:tracePt t="120561" x="6146800" y="5294313"/>
          <p14:tracePt t="120569" x="6146800" y="5302250"/>
          <p14:tracePt t="120584" x="6146800" y="5310188"/>
          <p14:tracePt t="120601" x="6138863" y="5310188"/>
          <p14:tracePt t="120609" x="6138863" y="5319713"/>
          <p14:tracePt t="121121" x="6138863" y="5327650"/>
          <p14:tracePt t="121129" x="6138863" y="5335588"/>
          <p14:tracePt t="121137" x="6138863" y="5343525"/>
          <p14:tracePt t="121145" x="6138863" y="5351463"/>
          <p14:tracePt t="121153" x="6138863" y="5359400"/>
          <p14:tracePt t="121161" x="6138863" y="5367338"/>
          <p14:tracePt t="121169" x="6138863" y="5375275"/>
          <p14:tracePt t="121177" x="6138863" y="5383213"/>
          <p14:tracePt t="121193" x="6138863" y="5391150"/>
          <p14:tracePt t="121377" x="6138863" y="5399088"/>
          <p14:tracePt t="121385" x="6138863" y="5407025"/>
          <p14:tracePt t="121393" x="6146800" y="5407025"/>
          <p14:tracePt t="121401" x="6146800" y="5414963"/>
          <p14:tracePt t="121417" x="6146800" y="5422900"/>
          <p14:tracePt t="121665" x="6146800" y="5430838"/>
          <p14:tracePt t="121898" x="6146800" y="5438775"/>
          <p14:tracePt t="121905" x="6154738" y="5438775"/>
          <p14:tracePt t="121913" x="6154738" y="5446713"/>
          <p14:tracePt t="122257" x="6162675" y="5446713"/>
          <p14:tracePt t="122273" x="6170613" y="5438775"/>
          <p14:tracePt t="122281" x="6178550" y="5438775"/>
          <p14:tracePt t="122289" x="6194425" y="5430838"/>
          <p14:tracePt t="122297" x="6202363" y="5422900"/>
          <p14:tracePt t="122305" x="6218238" y="5414963"/>
          <p14:tracePt t="122312" x="6234113" y="5407025"/>
          <p14:tracePt t="122321" x="6249988" y="5399088"/>
          <p14:tracePt t="122329" x="6265863" y="5383213"/>
          <p14:tracePt t="122336" x="6289675" y="5375275"/>
          <p14:tracePt t="122345" x="6313488" y="5367338"/>
          <p14:tracePt t="122353" x="6329363" y="5351463"/>
          <p14:tracePt t="122361" x="6345238" y="5343525"/>
          <p14:tracePt t="122369" x="6361113" y="5327650"/>
          <p14:tracePt t="122377" x="6384925" y="5319713"/>
          <p14:tracePt t="122385" x="6402388" y="5310188"/>
          <p14:tracePt t="122393" x="6418263" y="5302250"/>
          <p14:tracePt t="122401" x="6450013" y="5286375"/>
          <p14:tracePt t="122409" x="6465888" y="5278438"/>
          <p14:tracePt t="122417" x="6505575" y="5262563"/>
          <p14:tracePt t="122425" x="6529388" y="5238750"/>
          <p14:tracePt t="122433" x="6569075" y="5222875"/>
          <p14:tracePt t="122441" x="6600825" y="5214938"/>
          <p14:tracePt t="122449" x="6640513" y="5191125"/>
          <p14:tracePt t="122457" x="6672263" y="5175250"/>
          <p14:tracePt t="122464" x="6711950" y="5159375"/>
          <p14:tracePt t="122473" x="6759575" y="5135563"/>
          <p14:tracePt t="122480" x="6808788" y="5119688"/>
          <p14:tracePt t="122489" x="6840538" y="5111750"/>
          <p14:tracePt t="122497" x="6896100" y="5095875"/>
          <p14:tracePt t="122505" x="6943725" y="5080000"/>
          <p14:tracePt t="122513" x="6991350" y="5064125"/>
          <p14:tracePt t="122520" x="7031038" y="5048250"/>
          <p14:tracePt t="122528" x="7094538" y="5024438"/>
          <p14:tracePt t="122537" x="7159625" y="5008563"/>
          <p14:tracePt t="122545" x="7215188" y="5000625"/>
          <p14:tracePt t="122552" x="7270750" y="4976813"/>
          <p14:tracePt t="122561" x="7334250" y="4943475"/>
          <p14:tracePt t="122568" x="7405688" y="4927600"/>
          <p14:tracePt t="122577" x="7469188" y="4911725"/>
          <p14:tracePt t="122585" x="7542213" y="4887913"/>
          <p14:tracePt t="122593" x="7621588" y="4864100"/>
          <p14:tracePt t="122601" x="7700963" y="4848225"/>
          <p14:tracePt t="122609" x="7764463" y="4816475"/>
          <p14:tracePt t="122617" x="7843838" y="4784725"/>
          <p14:tracePt t="122625" x="7900988" y="4760913"/>
          <p14:tracePt t="122633" x="7980363" y="4745038"/>
          <p14:tracePt t="122641" x="8035925" y="4721225"/>
          <p14:tracePt t="122649" x="8083550" y="4697413"/>
          <p14:tracePt t="122657" x="8123238" y="4681538"/>
          <p14:tracePt t="122665" x="8170863" y="4665663"/>
          <p14:tracePt t="122673" x="8218488" y="4649788"/>
          <p14:tracePt t="122681" x="8251825" y="4641850"/>
          <p14:tracePt t="122689" x="8291513" y="4633913"/>
          <p14:tracePt t="122697" x="8323263" y="4616450"/>
          <p14:tracePt t="122705" x="8362950" y="4600575"/>
          <p14:tracePt t="122713" x="8386763" y="4584700"/>
          <p14:tracePt t="122721" x="8418513" y="4584700"/>
          <p14:tracePt t="122729" x="8442325" y="4560888"/>
          <p14:tracePt t="122737" x="8489950" y="4545013"/>
          <p14:tracePt t="122745" x="8513763" y="4537075"/>
          <p14:tracePt t="122753" x="8537575" y="4529138"/>
          <p14:tracePt t="122761" x="8561388" y="4513263"/>
          <p14:tracePt t="122769" x="8602663" y="4505325"/>
          <p14:tracePt t="122777" x="8626475" y="4497388"/>
          <p14:tracePt t="122785" x="8658225" y="4489450"/>
          <p14:tracePt t="122793" x="8682038" y="4473575"/>
          <p14:tracePt t="122800" x="8721725" y="4457700"/>
          <p14:tracePt t="122809" x="8745538" y="4449763"/>
          <p14:tracePt t="122817" x="8785225" y="4433888"/>
          <p14:tracePt t="122825" x="8832850" y="4418013"/>
          <p14:tracePt t="122833" x="8864600" y="4394200"/>
          <p14:tracePt t="122841" x="8912225" y="4386263"/>
          <p14:tracePt t="122849" x="8951913" y="4362450"/>
          <p14:tracePt t="122857" x="8993188" y="4354513"/>
          <p14:tracePt t="122865" x="9040813" y="4330700"/>
          <p14:tracePt t="122873" x="9088438" y="4314825"/>
          <p14:tracePt t="122884" x="9136063" y="430688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8B341-6A95-498B-B457-763285FEC3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5316" y="994445"/>
            <a:ext cx="8075116" cy="106640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구조적 언어의 구조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선택문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IF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문 또는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문을 사용함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7" name="슬라이드 번호 개체 틀 3">
            <a:extLst>
              <a:ext uri="{FF2B5EF4-FFF2-40B4-BE49-F238E27FC236}">
                <a16:creationId xmlns:a16="http://schemas.microsoft.com/office/drawing/2014/main" id="{6801D289-33AB-4510-9AAE-38A3EB9A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E6583-381B-41AC-A906-76B99FE6E03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7EDBB4-93A2-44A2-B3AE-6D091993DC30}"/>
              </a:ext>
            </a:extLst>
          </p:cNvPr>
          <p:cNvSpPr txBox="1">
            <a:spLocks/>
          </p:cNvSpPr>
          <p:nvPr/>
        </p:nvSpPr>
        <p:spPr>
          <a:xfrm>
            <a:off x="366538" y="198438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언어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4DE4C272-1D8B-4048-AA95-1B4AF00E8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55813"/>
            <a:ext cx="14636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기술 방법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IF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THEN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END IF </a:t>
            </a:r>
          </a:p>
          <a:p>
            <a:pPr eaLnBrk="1" hangingPunct="1">
              <a:lnSpc>
                <a:spcPct val="12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IF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THEN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5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Times New Roman" panose="02020603050405020304" pitchFamily="18" charset="0"/>
                <a:ea typeface="HY견고딕" panose="02030600000101010101" pitchFamily="18" charset="-127"/>
              </a:rPr>
              <a:t>         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6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ENDIF 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486988C-93B2-4BD9-B37A-13FAD014B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017713"/>
            <a:ext cx="4176712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예시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IF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급여형태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400" dirty="0">
                <a:latin typeface="Times New Roman" panose="02020603050405020304" pitchFamily="18" charset="0"/>
                <a:ea typeface="HY견고딕" panose="02030600000101010101" pitchFamily="18" charset="-127"/>
              </a:rPr>
              <a:t>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기술직</a:t>
            </a:r>
            <a:r>
              <a:rPr lang="ko-KR" altLang="en-US" sz="1400" dirty="0">
                <a:latin typeface="Times New Roman" panose="02020603050405020304" pitchFamily="18" charset="0"/>
                <a:ea typeface="HY견고딕" panose="02030600000101010101" pitchFamily="18" charset="-127"/>
              </a:rPr>
              <a:t>”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THEN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봉급액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봉급액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기술수당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END IF 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IF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급여형태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400" dirty="0">
                <a:latin typeface="Times New Roman" panose="02020603050405020304" pitchFamily="18" charset="0"/>
                <a:ea typeface="HY견고딕" panose="02030600000101010101" pitchFamily="18" charset="-127"/>
              </a:rPr>
              <a:t>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연구직</a:t>
            </a:r>
            <a:r>
              <a:rPr lang="ko-KR" altLang="en-US" sz="1400" dirty="0">
                <a:latin typeface="Times New Roman" panose="02020603050405020304" pitchFamily="18" charset="0"/>
                <a:ea typeface="HY견고딕" panose="02030600000101010101" pitchFamily="18" charset="-127"/>
              </a:rPr>
              <a:t>”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 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THEN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봉급액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근무시간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x 10,000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ELSE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봉급액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근무시간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x 9,000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ENDIF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E794A-70BF-4989-8414-1E95ECD1A58F}"/>
              </a:ext>
            </a:extLst>
          </p:cNvPr>
          <p:cNvSpPr/>
          <p:nvPr/>
        </p:nvSpPr>
        <p:spPr>
          <a:xfrm>
            <a:off x="1116013" y="2055813"/>
            <a:ext cx="6191250" cy="42529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2E17D4-122C-4293-AE3D-EC9D22B39852}"/>
              </a:ext>
            </a:extLst>
          </p:cNvPr>
          <p:cNvCxnSpPr/>
          <p:nvPr/>
        </p:nvCxnSpPr>
        <p:spPr>
          <a:xfrm>
            <a:off x="1116013" y="2420938"/>
            <a:ext cx="6191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B91886-F8CC-467B-B08C-D90A2727AFAA}"/>
              </a:ext>
            </a:extLst>
          </p:cNvPr>
          <p:cNvCxnSpPr/>
          <p:nvPr/>
        </p:nvCxnSpPr>
        <p:spPr>
          <a:xfrm>
            <a:off x="2979738" y="2055813"/>
            <a:ext cx="0" cy="425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38"/>
    </mc:Choice>
    <mc:Fallback xmlns="">
      <p:transition spd="slow" advTm="58838"/>
    </mc:Fallback>
  </mc:AlternateContent>
  <p:extLst>
    <p:ext uri="{3A86A75C-4F4B-4683-9AE1-C65F6400EC91}">
      <p14:laserTraceLst xmlns:p14="http://schemas.microsoft.com/office/powerpoint/2010/main">
        <p14:tracePtLst>
          <p14:tracePt t="808" x="8737600" y="3605213"/>
          <p14:tracePt t="816" x="8497888" y="3605213"/>
          <p14:tracePt t="824" x="8235950" y="3605213"/>
          <p14:tracePt t="832" x="7956550" y="3605213"/>
          <p14:tracePt t="841" x="7669213" y="3579813"/>
          <p14:tracePt t="848" x="7397750" y="3540125"/>
          <p14:tracePt t="857" x="7126288" y="3500438"/>
          <p14:tracePt t="864" x="6864350" y="3436938"/>
          <p14:tracePt t="872" x="6592888" y="3389313"/>
          <p14:tracePt t="880" x="6337300" y="3325813"/>
          <p14:tracePt t="899" x="5772150" y="3173413"/>
          <p14:tracePt t="904" x="5500688" y="3117850"/>
          <p14:tracePt t="912" x="5221288" y="3046413"/>
          <p14:tracePt t="920" x="5133975" y="3022600"/>
          <p14:tracePt t="1184" x="5094288" y="3030538"/>
          <p14:tracePt t="1192" x="5062538" y="3054350"/>
          <p14:tracePt t="1200" x="5014913" y="3070225"/>
          <p14:tracePt t="1208" x="4967288" y="3086100"/>
          <p14:tracePt t="1216" x="4902200" y="3109913"/>
          <p14:tracePt t="1224" x="4830763" y="3125788"/>
          <p14:tracePt t="1232" x="4775200" y="3157538"/>
          <p14:tracePt t="1240" x="4711700" y="3189288"/>
          <p14:tracePt t="1248" x="4640263" y="3205163"/>
          <p14:tracePt t="1256" x="4559300" y="3213100"/>
          <p14:tracePt t="1264" x="4464050" y="3213100"/>
          <p14:tracePt t="1272" x="4368800" y="3189288"/>
          <p14:tracePt t="1280" x="4265613" y="3149600"/>
          <p14:tracePt t="1288" x="4152900" y="3109913"/>
          <p14:tracePt t="1296" x="4057650" y="3070225"/>
          <p14:tracePt t="1304" x="3946525" y="3038475"/>
          <p14:tracePt t="1312" x="3859213" y="3006725"/>
          <p14:tracePt t="1320" x="3770313" y="2974975"/>
          <p14:tracePt t="1328" x="3675063" y="2959100"/>
          <p14:tracePt t="1336" x="3587750" y="2935288"/>
          <p14:tracePt t="1344" x="3524250" y="2927350"/>
          <p14:tracePt t="1352" x="3435350" y="2909888"/>
          <p14:tracePt t="1360" x="3371850" y="2894013"/>
          <p14:tracePt t="1368" x="3316288" y="2870200"/>
          <p14:tracePt t="1376" x="3268663" y="2838450"/>
          <p14:tracePt t="1384" x="3221038" y="2806700"/>
          <p14:tracePt t="1392" x="3173413" y="2774950"/>
          <p14:tracePt t="1400" x="3125788" y="2751138"/>
          <p14:tracePt t="1408" x="3068638" y="2703513"/>
          <p14:tracePt t="1416" x="3021013" y="2679700"/>
          <p14:tracePt t="1424" x="2981325" y="2647950"/>
          <p14:tracePt t="1432" x="2933700" y="2616200"/>
          <p14:tracePt t="1440" x="2894013" y="2584450"/>
          <p14:tracePt t="1449" x="2854325" y="2551113"/>
          <p14:tracePt t="1456" x="2806700" y="2527300"/>
          <p14:tracePt t="1464" x="2782888" y="2495550"/>
          <p14:tracePt t="1472" x="2751138" y="2479675"/>
          <p14:tracePt t="1480" x="2733675" y="2455863"/>
          <p14:tracePt t="1488" x="2717800" y="2447925"/>
          <p14:tracePt t="1496" x="2701925" y="2432050"/>
          <p14:tracePt t="1504" x="2686050" y="2416175"/>
          <p14:tracePt t="1512" x="2678113" y="2408238"/>
          <p14:tracePt t="1520" x="2678113" y="2392363"/>
          <p14:tracePt t="1528" x="2662238" y="2384425"/>
          <p14:tracePt t="1536" x="2662238" y="2376488"/>
          <p14:tracePt t="1544" x="2646363" y="2368550"/>
          <p14:tracePt t="1552" x="2638425" y="2360613"/>
          <p14:tracePt t="1560" x="2638425" y="2352675"/>
          <p14:tracePt t="1568" x="2630488" y="2344738"/>
          <p14:tracePt t="1576" x="2622550" y="2344738"/>
          <p14:tracePt t="1584" x="2622550" y="2336800"/>
          <p14:tracePt t="1600" x="2622550" y="2328863"/>
          <p14:tracePt t="1624" x="2614613" y="2320925"/>
          <p14:tracePt t="1632" x="2606675" y="2312988"/>
          <p14:tracePt t="1649" x="2606675" y="2305050"/>
          <p14:tracePt t="1672" x="2598738" y="2297113"/>
          <p14:tracePt t="1688" x="2598738" y="2289175"/>
          <p14:tracePt t="1696" x="2598738" y="2281238"/>
          <p14:tracePt t="1704" x="2590800" y="2281238"/>
          <p14:tracePt t="1712" x="2590800" y="2273300"/>
          <p14:tracePt t="1720" x="2582863" y="2265363"/>
          <p14:tracePt t="1728" x="2582863" y="2257425"/>
          <p14:tracePt t="1735" x="2582863" y="2241550"/>
          <p14:tracePt t="1744" x="2574925" y="2233613"/>
          <p14:tracePt t="1752" x="2566988" y="2224088"/>
          <p14:tracePt t="1760" x="2566988" y="2208213"/>
          <p14:tracePt t="1768" x="2559050" y="2192338"/>
          <p14:tracePt t="1776" x="2559050" y="2184400"/>
          <p14:tracePt t="1784" x="2551113" y="2176463"/>
          <p14:tracePt t="1792" x="2551113" y="2160588"/>
          <p14:tracePt t="1800" x="2543175" y="2152650"/>
          <p14:tracePt t="1808" x="2543175" y="2144713"/>
          <p14:tracePt t="1816" x="2527300" y="2128838"/>
          <p14:tracePt t="1832" x="2527300" y="2112963"/>
          <p14:tracePt t="1840" x="2511425" y="2112963"/>
          <p14:tracePt t="1848" x="2511425" y="2105025"/>
          <p14:tracePt t="1856" x="2511425" y="2097088"/>
          <p14:tracePt t="1864" x="2503488" y="2097088"/>
          <p14:tracePt t="1872" x="2495550" y="2089150"/>
          <p14:tracePt t="1880" x="2495550" y="2081213"/>
          <p14:tracePt t="1896" x="2487613" y="2081213"/>
          <p14:tracePt t="1912" x="2479675" y="2073275"/>
          <p14:tracePt t="1937" x="2479675" y="2065338"/>
          <p14:tracePt t="5616" x="2463800" y="2065338"/>
          <p14:tracePt t="5632" x="2455863" y="2065338"/>
          <p14:tracePt t="5664" x="2455863" y="2073275"/>
          <p14:tracePt t="5696" x="2439988" y="2073275"/>
          <p14:tracePt t="5744" x="2439988" y="2081213"/>
          <p14:tracePt t="5760" x="2432050" y="2081213"/>
          <p14:tracePt t="5784" x="2424113" y="2081213"/>
          <p14:tracePt t="5792" x="2424113" y="2089150"/>
          <p14:tracePt t="5816" x="2416175" y="2089150"/>
          <p14:tracePt t="5880" x="2416175" y="2097088"/>
          <p14:tracePt t="6049" x="2424113" y="2105025"/>
          <p14:tracePt t="6065" x="2432050" y="2105025"/>
          <p14:tracePt t="6072" x="2447925" y="2105025"/>
          <p14:tracePt t="6088" x="2463800" y="2105025"/>
          <p14:tracePt t="6096" x="2479675" y="2105025"/>
          <p14:tracePt t="6104" x="2495550" y="2105025"/>
          <p14:tracePt t="6112" x="2511425" y="2105025"/>
          <p14:tracePt t="6120" x="2519363" y="2105025"/>
          <p14:tracePt t="6128" x="2543175" y="2105025"/>
          <p14:tracePt t="6136" x="2559050" y="2105025"/>
          <p14:tracePt t="6144" x="2566988" y="2105025"/>
          <p14:tracePt t="6152" x="2590800" y="2105025"/>
          <p14:tracePt t="6160" x="2614613" y="2105025"/>
          <p14:tracePt t="6168" x="2630488" y="2097088"/>
          <p14:tracePt t="6176" x="2646363" y="2097088"/>
          <p14:tracePt t="6184" x="2670175" y="2089150"/>
          <p14:tracePt t="6192" x="2693988" y="2089150"/>
          <p14:tracePt t="6200" x="2717800" y="2089150"/>
          <p14:tracePt t="6208" x="2751138" y="2081213"/>
          <p14:tracePt t="6216" x="2782888" y="2081213"/>
          <p14:tracePt t="6224" x="2814638" y="2065338"/>
          <p14:tracePt t="6232" x="2854325" y="2057400"/>
          <p14:tracePt t="6240" x="2894013" y="2049463"/>
          <p14:tracePt t="6249" x="2925763" y="2041525"/>
          <p14:tracePt t="6256" x="2973388" y="2025650"/>
          <p14:tracePt t="6264" x="3005138" y="2025650"/>
          <p14:tracePt t="6272" x="3028950" y="2017713"/>
          <p14:tracePt t="6280" x="3076575" y="2009775"/>
          <p14:tracePt t="6288" x="3109913" y="1993900"/>
          <p14:tracePt t="6296" x="3141663" y="1993900"/>
          <p14:tracePt t="6304" x="3181350" y="1985963"/>
          <p14:tracePt t="6312" x="3213100" y="1970088"/>
          <p14:tracePt t="6320" x="3236913" y="1970088"/>
          <p14:tracePt t="6328" x="3268663" y="1962150"/>
          <p14:tracePt t="6336" x="3292475" y="1962150"/>
          <p14:tracePt t="6344" x="3316288" y="1954213"/>
          <p14:tracePt t="6352" x="3340100" y="1946275"/>
          <p14:tracePt t="6360" x="3363913" y="1946275"/>
          <p14:tracePt t="6368" x="3387725" y="1946275"/>
          <p14:tracePt t="6376" x="3411538" y="1938338"/>
          <p14:tracePt t="6384" x="3435350" y="1938338"/>
          <p14:tracePt t="6392" x="3451225" y="1938338"/>
          <p14:tracePt t="6400" x="3467100" y="1938338"/>
          <p14:tracePt t="6408" x="3492500" y="1930400"/>
          <p14:tracePt t="6416" x="3508375" y="1930400"/>
          <p14:tracePt t="6424" x="3524250" y="1930400"/>
          <p14:tracePt t="6432" x="3548063" y="1930400"/>
          <p14:tracePt t="6440" x="3571875" y="1930400"/>
          <p14:tracePt t="6449" x="3587750" y="1930400"/>
          <p14:tracePt t="6456" x="3611563" y="1930400"/>
          <p14:tracePt t="6464" x="3619500" y="1930400"/>
          <p14:tracePt t="6472" x="3635375" y="1930400"/>
          <p14:tracePt t="6480" x="3643313" y="1930400"/>
          <p14:tracePt t="6488" x="3659188" y="1930400"/>
          <p14:tracePt t="6496" x="3675063" y="1930400"/>
          <p14:tracePt t="6504" x="3683000" y="1930400"/>
          <p14:tracePt t="6512" x="3690938" y="1930400"/>
          <p14:tracePt t="6520" x="3706813" y="1930400"/>
          <p14:tracePt t="6528" x="3722688" y="1930400"/>
          <p14:tracePt t="6536" x="3730625" y="1930400"/>
          <p14:tracePt t="6544" x="3746500" y="1930400"/>
          <p14:tracePt t="6552" x="3762375" y="1930400"/>
          <p14:tracePt t="6560" x="3778250" y="1930400"/>
          <p14:tracePt t="6568" x="3794125" y="1930400"/>
          <p14:tracePt t="6576" x="3810000" y="1938338"/>
          <p14:tracePt t="6584" x="3817938" y="1938338"/>
          <p14:tracePt t="6592" x="3843338" y="1946275"/>
          <p14:tracePt t="6600" x="3851275" y="1946275"/>
          <p14:tracePt t="6608" x="3867150" y="1946275"/>
          <p14:tracePt t="6616" x="3883025" y="1954213"/>
          <p14:tracePt t="6623" x="3898900" y="1954213"/>
          <p14:tracePt t="6632" x="3914775" y="1962150"/>
          <p14:tracePt t="6640" x="3930650" y="1970088"/>
          <p14:tracePt t="6649" x="3946525" y="1970088"/>
          <p14:tracePt t="6656" x="3970338" y="1970088"/>
          <p14:tracePt t="6664" x="3986213" y="1978025"/>
          <p14:tracePt t="6672" x="4010025" y="1978025"/>
          <p14:tracePt t="6680" x="4025900" y="1978025"/>
          <p14:tracePt t="6688" x="4049713" y="1978025"/>
          <p14:tracePt t="6696" x="4065588" y="1985963"/>
          <p14:tracePt t="6704" x="4081463" y="1993900"/>
          <p14:tracePt t="6712" x="4097338" y="1993900"/>
          <p14:tracePt t="6720" x="4113213" y="1993900"/>
          <p14:tracePt t="6728" x="4129088" y="1993900"/>
          <p14:tracePt t="6736" x="4144963" y="1993900"/>
          <p14:tracePt t="6744" x="4152900" y="1993900"/>
          <p14:tracePt t="6752" x="4160838" y="1993900"/>
          <p14:tracePt t="6760" x="4176713" y="1993900"/>
          <p14:tracePt t="6776" x="4184650" y="1993900"/>
          <p14:tracePt t="6800" x="4192588" y="1993900"/>
          <p14:tracePt t="6816" x="4200525" y="1993900"/>
          <p14:tracePt t="6840" x="4210050" y="1993900"/>
          <p14:tracePt t="7704" x="4200525" y="1993900"/>
          <p14:tracePt t="7712" x="4192588" y="1993900"/>
          <p14:tracePt t="7720" x="4184650" y="1993900"/>
          <p14:tracePt t="7736" x="4176713" y="2001838"/>
          <p14:tracePt t="7760" x="4168775" y="2001838"/>
          <p14:tracePt t="7832" x="4160838" y="2001838"/>
          <p14:tracePt t="7897" x="4152900" y="2001838"/>
          <p14:tracePt t="7952" x="4137025" y="2001838"/>
          <p14:tracePt t="7960" x="4137025" y="2009775"/>
          <p14:tracePt t="7992" x="4129088" y="2009775"/>
          <p14:tracePt t="8248" x="4121150" y="2009775"/>
          <p14:tracePt t="8256" x="4121150" y="2017713"/>
          <p14:tracePt t="8265" x="4113213" y="2017713"/>
          <p14:tracePt t="9673" x="4113213" y="2025650"/>
          <p14:tracePt t="9688" x="4105275" y="2033588"/>
          <p14:tracePt t="9712" x="4105275" y="2041525"/>
          <p14:tracePt t="9768" x="4105275" y="2049463"/>
          <p14:tracePt t="9872" x="4105275" y="2057400"/>
          <p14:tracePt t="9888" x="4105275" y="2065338"/>
          <p14:tracePt t="9912" x="4105275" y="2073275"/>
          <p14:tracePt t="9920" x="4105275" y="2081213"/>
          <p14:tracePt t="9936" x="4105275" y="2089150"/>
          <p14:tracePt t="10416" x="4081463" y="2120900"/>
          <p14:tracePt t="10424" x="4049713" y="2144713"/>
          <p14:tracePt t="10432" x="4025900" y="2168525"/>
          <p14:tracePt t="10440" x="4002088" y="2192338"/>
          <p14:tracePt t="10449" x="3978275" y="2208213"/>
          <p14:tracePt t="10456" x="3970338" y="2216150"/>
          <p14:tracePt t="10464" x="3954463" y="2241550"/>
          <p14:tracePt t="10472" x="3946525" y="2257425"/>
          <p14:tracePt t="10480" x="3930650" y="2273300"/>
          <p14:tracePt t="10488" x="3930650" y="2289175"/>
          <p14:tracePt t="10496" x="3922713" y="2305050"/>
          <p14:tracePt t="10504" x="3906838" y="2312988"/>
          <p14:tracePt t="10512" x="3906838" y="2328863"/>
          <p14:tracePt t="10520" x="3906838" y="2344738"/>
          <p14:tracePt t="10528" x="3898900" y="2360613"/>
          <p14:tracePt t="10536" x="3890963" y="2376488"/>
          <p14:tracePt t="10543" x="3883025" y="2392363"/>
          <p14:tracePt t="10552" x="3883025" y="2408238"/>
          <p14:tracePt t="10560" x="3875088" y="2432050"/>
          <p14:tracePt t="10568" x="3867150" y="2455863"/>
          <p14:tracePt t="10576" x="3867150" y="2463800"/>
          <p14:tracePt t="10584" x="3859213" y="2479675"/>
          <p14:tracePt t="10592" x="3851275" y="2495550"/>
          <p14:tracePt t="10600" x="3843338" y="2511425"/>
          <p14:tracePt t="10608" x="3833813" y="2519363"/>
          <p14:tracePt t="10616" x="3833813" y="2527300"/>
          <p14:tracePt t="10624" x="3825875" y="2527300"/>
          <p14:tracePt t="10632" x="3817938" y="2535238"/>
          <p14:tracePt t="10640" x="3810000" y="2543175"/>
          <p14:tracePt t="10649" x="3802063" y="2551113"/>
          <p14:tracePt t="10655" x="3794125" y="2559050"/>
          <p14:tracePt t="10664" x="3778250" y="2576513"/>
          <p14:tracePt t="10672" x="3778250" y="2584450"/>
          <p14:tracePt t="10680" x="3754438" y="2600325"/>
          <p14:tracePt t="10688" x="3738563" y="2616200"/>
          <p14:tracePt t="10696" x="3722688" y="2632075"/>
          <p14:tracePt t="10704" x="3690938" y="2655888"/>
          <p14:tracePt t="10712" x="3667125" y="2671763"/>
          <p14:tracePt t="10720" x="3627438" y="2695575"/>
          <p14:tracePt t="10728" x="3587750" y="2719388"/>
          <p14:tracePt t="10736" x="3563938" y="2735263"/>
          <p14:tracePt t="10744" x="3516313" y="2767013"/>
          <p14:tracePt t="10752" x="3476625" y="2790825"/>
          <p14:tracePt t="10760" x="3443288" y="2806700"/>
          <p14:tracePt t="10768" x="3403600" y="2830513"/>
          <p14:tracePt t="10777" x="3371850" y="2846388"/>
          <p14:tracePt t="10784" x="3340100" y="2862263"/>
          <p14:tracePt t="10792" x="3308350" y="2878138"/>
          <p14:tracePt t="10800" x="3292475" y="2886075"/>
          <p14:tracePt t="10808" x="3268663" y="2894013"/>
          <p14:tracePt t="10816" x="3252788" y="2901950"/>
          <p14:tracePt t="10824" x="3236913" y="2909888"/>
          <p14:tracePt t="10832" x="3221038" y="2919413"/>
          <p14:tracePt t="10840" x="3197225" y="2927350"/>
          <p14:tracePt t="10849" x="3189288" y="2927350"/>
          <p14:tracePt t="10856" x="3173413" y="2935288"/>
          <p14:tracePt t="10864" x="3157538" y="2943225"/>
          <p14:tracePt t="10872" x="3141663" y="2943225"/>
          <p14:tracePt t="10880" x="3125788" y="2951163"/>
          <p14:tracePt t="10898" x="3109913" y="2951163"/>
          <p14:tracePt t="10912" x="3092450" y="2951163"/>
          <p14:tracePt t="10928" x="3084513" y="2959100"/>
          <p14:tracePt t="10960" x="3076575" y="2959100"/>
          <p14:tracePt t="10976" x="3068638" y="2959100"/>
          <p14:tracePt t="10983" x="3060700" y="2959100"/>
          <p14:tracePt t="10992" x="3052763" y="2959100"/>
          <p14:tracePt t="11000" x="3044825" y="2959100"/>
          <p14:tracePt t="11008" x="3036888" y="2959100"/>
          <p14:tracePt t="11016" x="3021013" y="2959100"/>
          <p14:tracePt t="11024" x="3005138" y="2959100"/>
          <p14:tracePt t="11032" x="2989263" y="2959100"/>
          <p14:tracePt t="11040" x="2965450" y="2959100"/>
          <p14:tracePt t="11048" x="2949575" y="2959100"/>
          <p14:tracePt t="11056" x="2925763" y="2959100"/>
          <p14:tracePt t="11064" x="2909888" y="2959100"/>
          <p14:tracePt t="11072" x="2878138" y="2959100"/>
          <p14:tracePt t="11080" x="2854325" y="2959100"/>
          <p14:tracePt t="11088" x="2822575" y="2951163"/>
          <p14:tracePt t="11096" x="2798763" y="2951163"/>
          <p14:tracePt t="11104" x="2767013" y="2951163"/>
          <p14:tracePt t="11112" x="2725738" y="2943225"/>
          <p14:tracePt t="11120" x="2670175" y="2935288"/>
          <p14:tracePt t="11128" x="2630488" y="2927350"/>
          <p14:tracePt t="11136" x="2582863" y="2927350"/>
          <p14:tracePt t="11144" x="2551113" y="2919413"/>
          <p14:tracePt t="11152" x="2495550" y="2901950"/>
          <p14:tracePt t="11160" x="2463800" y="2894013"/>
          <p14:tracePt t="11168" x="2416175" y="2894013"/>
          <p14:tracePt t="11176" x="2384425" y="2886075"/>
          <p14:tracePt t="11184" x="2343150" y="2878138"/>
          <p14:tracePt t="11192" x="2319338" y="2870200"/>
          <p14:tracePt t="11200" x="2279650" y="2862263"/>
          <p14:tracePt t="11208" x="2239963" y="2854325"/>
          <p14:tracePt t="11215" x="2216150" y="2854325"/>
          <p14:tracePt t="11224" x="2200275" y="2854325"/>
          <p14:tracePt t="11232" x="2184400" y="2854325"/>
          <p14:tracePt t="11240" x="2168525" y="2854325"/>
          <p14:tracePt t="11249" x="2152650" y="2846388"/>
          <p14:tracePt t="11256" x="2136775" y="2846388"/>
          <p14:tracePt t="11264" x="2128838" y="2846388"/>
          <p14:tracePt t="11272" x="2120900" y="2846388"/>
          <p14:tracePt t="11280" x="2112963" y="2838450"/>
          <p14:tracePt t="11288" x="2105025" y="2838450"/>
          <p14:tracePt t="11304" x="2097088" y="2838450"/>
          <p14:tracePt t="11320" x="2089150" y="2838450"/>
          <p14:tracePt t="11376" x="2081213" y="2838450"/>
          <p14:tracePt t="11400" x="2073275" y="2838450"/>
          <p14:tracePt t="11416" x="2057400" y="2838450"/>
          <p14:tracePt t="11424" x="2049463" y="2838450"/>
          <p14:tracePt t="11432" x="2041525" y="2838450"/>
          <p14:tracePt t="11440" x="2033588" y="2838450"/>
          <p14:tracePt t="11449" x="2025650" y="2846388"/>
          <p14:tracePt t="11456" x="2017713" y="2854325"/>
          <p14:tracePt t="11464" x="2008188" y="2854325"/>
          <p14:tracePt t="11472" x="2000250" y="2854325"/>
          <p14:tracePt t="11480" x="1992313" y="2854325"/>
          <p14:tracePt t="11496" x="1984375" y="2862263"/>
          <p14:tracePt t="11504" x="1976438" y="2862263"/>
          <p14:tracePt t="11528" x="1968500" y="2862263"/>
          <p14:tracePt t="11656" x="1960563" y="2870200"/>
          <p14:tracePt t="11696" x="1952625" y="2870200"/>
          <p14:tracePt t="11856" x="1952625" y="2878138"/>
          <p14:tracePt t="11881" x="1944688" y="2878138"/>
          <p14:tracePt t="11961" x="1944688" y="2886075"/>
          <p14:tracePt t="12128" x="1936750" y="2886075"/>
          <p14:tracePt t="12304" x="1936750" y="2894013"/>
          <p14:tracePt t="12464" x="1944688" y="2894013"/>
          <p14:tracePt t="12480" x="1952625" y="2894013"/>
          <p14:tracePt t="12504" x="1960563" y="2894013"/>
          <p14:tracePt t="12520" x="1968500" y="2894013"/>
          <p14:tracePt t="12536" x="1976438" y="2894013"/>
          <p14:tracePt t="12544" x="1984375" y="2894013"/>
          <p14:tracePt t="12552" x="1992313" y="2894013"/>
          <p14:tracePt t="12568" x="2008188" y="2894013"/>
          <p14:tracePt t="12576" x="2017713" y="2901950"/>
          <p14:tracePt t="12584" x="2025650" y="2901950"/>
          <p14:tracePt t="12592" x="2033588" y="2909888"/>
          <p14:tracePt t="12600" x="2041525" y="2909888"/>
          <p14:tracePt t="12608" x="2049463" y="2909888"/>
          <p14:tracePt t="12616" x="2057400" y="2909888"/>
          <p14:tracePt t="12624" x="2065338" y="2927350"/>
          <p14:tracePt t="12632" x="2081213" y="2927350"/>
          <p14:tracePt t="12640" x="2089150" y="2927350"/>
          <p14:tracePt t="12648" x="2097088" y="2927350"/>
          <p14:tracePt t="12656" x="2112963" y="2935288"/>
          <p14:tracePt t="12664" x="2112963" y="2943225"/>
          <p14:tracePt t="12672" x="2120900" y="2943225"/>
          <p14:tracePt t="12680" x="2128838" y="2943225"/>
          <p14:tracePt t="12688" x="2136775" y="2943225"/>
          <p14:tracePt t="12696" x="2136775" y="2951163"/>
          <p14:tracePt t="12704" x="2144713" y="2951163"/>
          <p14:tracePt t="12712" x="2160588" y="2951163"/>
          <p14:tracePt t="12720" x="2168525" y="2959100"/>
          <p14:tracePt t="12728" x="2176463" y="2959100"/>
          <p14:tracePt t="12736" x="2184400" y="2967038"/>
          <p14:tracePt t="12744" x="2192338" y="2967038"/>
          <p14:tracePt t="12751" x="2200275" y="2967038"/>
          <p14:tracePt t="12760" x="2216150" y="2974975"/>
          <p14:tracePt t="12768" x="2224088" y="2982913"/>
          <p14:tracePt t="12776" x="2239963" y="2982913"/>
          <p14:tracePt t="12784" x="2247900" y="2982913"/>
          <p14:tracePt t="12792" x="2255838" y="2990850"/>
          <p14:tracePt t="12800" x="2271713" y="2998788"/>
          <p14:tracePt t="12808" x="2287588" y="3006725"/>
          <p14:tracePt t="12816" x="2303463" y="3006725"/>
          <p14:tracePt t="12824" x="2319338" y="3014663"/>
          <p14:tracePt t="12831" x="2335213" y="3022600"/>
          <p14:tracePt t="12840" x="2359025" y="3022600"/>
          <p14:tracePt t="12848" x="2374900" y="3022600"/>
          <p14:tracePt t="12856" x="2384425" y="3030538"/>
          <p14:tracePt t="12863" x="2400300" y="3038475"/>
          <p14:tracePt t="12872" x="2416175" y="3046413"/>
          <p14:tracePt t="12880" x="2439988" y="3046413"/>
          <p14:tracePt t="12898" x="2455863" y="3046413"/>
          <p14:tracePt t="12904" x="2471738" y="3046413"/>
          <p14:tracePt t="12912" x="2479675" y="3054350"/>
          <p14:tracePt t="12920" x="2495550" y="3062288"/>
          <p14:tracePt t="12927" x="2511425" y="3062288"/>
          <p14:tracePt t="12936" x="2519363" y="3062288"/>
          <p14:tracePt t="12943" x="2527300" y="3070225"/>
          <p14:tracePt t="12952" x="2535238" y="3070225"/>
          <p14:tracePt t="12960" x="2543175" y="3070225"/>
          <p14:tracePt t="12967" x="2543175" y="3078163"/>
          <p14:tracePt t="12976" x="2551113" y="3078163"/>
          <p14:tracePt t="12992" x="2559050" y="3086100"/>
          <p14:tracePt t="13008" x="2566988" y="3086100"/>
          <p14:tracePt t="13024" x="2566988" y="3094038"/>
          <p14:tracePt t="13031" x="2574925" y="3094038"/>
          <p14:tracePt t="13049" x="2574925" y="3101975"/>
          <p14:tracePt t="13056" x="2582863" y="3101975"/>
          <p14:tracePt t="13096" x="2590800" y="3109913"/>
          <p14:tracePt t="13120" x="2598738" y="3109913"/>
          <p14:tracePt t="13192" x="2598738" y="3117850"/>
          <p14:tracePt t="13248" x="2598738" y="3125788"/>
          <p14:tracePt t="13311" x="2606675" y="3125788"/>
          <p14:tracePt t="13336" x="2606675" y="3133725"/>
          <p14:tracePt t="13392" x="2606675" y="3141663"/>
          <p14:tracePt t="13808" x="2606675" y="3149600"/>
          <p14:tracePt t="13816" x="2606675" y="3157538"/>
          <p14:tracePt t="13832" x="2606675" y="3165475"/>
          <p14:tracePt t="13848" x="2606675" y="3181350"/>
          <p14:tracePt t="13856" x="2606675" y="3189288"/>
          <p14:tracePt t="13872" x="2606675" y="3197225"/>
          <p14:tracePt t="13880" x="2606675" y="3205163"/>
          <p14:tracePt t="13898" x="2606675" y="3221038"/>
          <p14:tracePt t="13904" x="2606675" y="3228975"/>
          <p14:tracePt t="13911" x="2606675" y="3236913"/>
          <p14:tracePt t="13920" x="2606675" y="3244850"/>
          <p14:tracePt t="13936" x="2606675" y="3252788"/>
          <p14:tracePt t="13960" x="2606675" y="3262313"/>
          <p14:tracePt t="14016" x="2606675" y="3270250"/>
          <p14:tracePt t="14024" x="2606675" y="3278188"/>
          <p14:tracePt t="14048" x="2606675" y="3286125"/>
          <p14:tracePt t="14064" x="2598738" y="3302000"/>
          <p14:tracePt t="14080" x="2598738" y="3309938"/>
          <p14:tracePt t="14088" x="2590800" y="3309938"/>
          <p14:tracePt t="14096" x="2590800" y="3317875"/>
          <p14:tracePt t="14104" x="2590800" y="3325813"/>
          <p14:tracePt t="14120" x="2590800" y="3333750"/>
          <p14:tracePt t="14136" x="2590800" y="3341688"/>
          <p14:tracePt t="14144" x="2582863" y="3341688"/>
          <p14:tracePt t="14160" x="2582863" y="3349625"/>
          <p14:tracePt t="14176" x="2582863" y="3365500"/>
          <p14:tracePt t="14192" x="2574925" y="3373438"/>
          <p14:tracePt t="14200" x="2574925" y="3381375"/>
          <p14:tracePt t="14216" x="2574925" y="3389313"/>
          <p14:tracePt t="14240" x="2566988" y="3389313"/>
          <p14:tracePt t="14248" x="2566988" y="3397250"/>
          <p14:tracePt t="14272" x="2566988" y="3413125"/>
          <p14:tracePt t="14288" x="2566988" y="3421063"/>
          <p14:tracePt t="14304" x="2566988" y="3436938"/>
          <p14:tracePt t="14312" x="2566988" y="3444875"/>
          <p14:tracePt t="14320" x="2566988" y="3452813"/>
          <p14:tracePt t="14328" x="2559050" y="3452813"/>
          <p14:tracePt t="14336" x="2559050" y="3460750"/>
          <p14:tracePt t="14344" x="2559050" y="3468688"/>
          <p14:tracePt t="14351" x="2559050" y="3476625"/>
          <p14:tracePt t="14360" x="2551113" y="3492500"/>
          <p14:tracePt t="14376" x="2551113" y="3500438"/>
          <p14:tracePt t="14384" x="2543175" y="3500438"/>
          <p14:tracePt t="14391" x="2543175" y="3516313"/>
          <p14:tracePt t="14407" x="2543175" y="3524250"/>
          <p14:tracePt t="14424" x="2535238" y="3532188"/>
          <p14:tracePt t="14440" x="2535238" y="3540125"/>
          <p14:tracePt t="14464" x="2535238" y="3548063"/>
          <p14:tracePt t="14488" x="2535238" y="3556000"/>
          <p14:tracePt t="14536" x="2535238" y="3563938"/>
          <p14:tracePt t="14616" x="2535238" y="3571875"/>
          <p14:tracePt t="14632" x="2535238" y="3579813"/>
          <p14:tracePt t="14648" x="2527300" y="3579813"/>
          <p14:tracePt t="14656" x="2527300" y="3587750"/>
          <p14:tracePt t="14664" x="2519363" y="3587750"/>
          <p14:tracePt t="14672" x="2519363" y="3595688"/>
          <p14:tracePt t="14680" x="2519363" y="3605213"/>
          <p14:tracePt t="14688" x="2511425" y="3613150"/>
          <p14:tracePt t="14705" x="2503488" y="3621088"/>
          <p14:tracePt t="14712" x="2503488" y="3629025"/>
          <p14:tracePt t="14720" x="2495550" y="3636963"/>
          <p14:tracePt t="14728" x="2487613" y="3644900"/>
          <p14:tracePt t="14736" x="2487613" y="3652838"/>
          <p14:tracePt t="14744" x="2479675" y="3668713"/>
          <p14:tracePt t="14752" x="2471738" y="3676650"/>
          <p14:tracePt t="14760" x="2463800" y="3684588"/>
          <p14:tracePt t="14768" x="2455863" y="3700463"/>
          <p14:tracePt t="14776" x="2439988" y="3708400"/>
          <p14:tracePt t="14784" x="2432050" y="3724275"/>
          <p14:tracePt t="14792" x="2416175" y="3740150"/>
          <p14:tracePt t="14800" x="2408238" y="3748088"/>
          <p14:tracePt t="14808" x="2392363" y="3763963"/>
          <p14:tracePt t="14816" x="2374900" y="3771900"/>
          <p14:tracePt t="14824" x="2366963" y="3779838"/>
          <p14:tracePt t="14831" x="2351088" y="3787775"/>
          <p14:tracePt t="14840" x="2335213" y="3803650"/>
          <p14:tracePt t="14849" x="2319338" y="3803650"/>
          <p14:tracePt t="14856" x="2303463" y="3811588"/>
          <p14:tracePt t="14864" x="2295525" y="3819525"/>
          <p14:tracePt t="14872" x="2279650" y="3827463"/>
          <p14:tracePt t="14880" x="2279650" y="3835400"/>
          <p14:tracePt t="14888" x="2263775" y="3835400"/>
          <p14:tracePt t="14899" x="2255838" y="3843338"/>
          <p14:tracePt t="14904" x="2239963" y="3843338"/>
          <p14:tracePt t="14912" x="2232025" y="3843338"/>
          <p14:tracePt t="14920" x="2216150" y="3851275"/>
          <p14:tracePt t="14928" x="2208213" y="3851275"/>
          <p14:tracePt t="14936" x="2208213" y="3859213"/>
          <p14:tracePt t="14944" x="2200275" y="3859213"/>
          <p14:tracePt t="14952" x="2192338" y="3859213"/>
          <p14:tracePt t="14960" x="2192338" y="3867150"/>
          <p14:tracePt t="14976" x="2184400" y="3867150"/>
          <p14:tracePt t="14984" x="2176463" y="3867150"/>
          <p14:tracePt t="14992" x="2168525" y="3875088"/>
          <p14:tracePt t="15008" x="2160588" y="3883025"/>
          <p14:tracePt t="15024" x="2152650" y="3883025"/>
          <p14:tracePt t="15032" x="2144713" y="3890963"/>
          <p14:tracePt t="15064" x="2136775" y="3890963"/>
          <p14:tracePt t="15088" x="2136775" y="3898900"/>
          <p14:tracePt t="15200" x="2128838" y="3898900"/>
          <p14:tracePt t="15248" x="2136775" y="3898900"/>
          <p14:tracePt t="15280" x="2144713" y="3898900"/>
          <p14:tracePt t="15296" x="2152650" y="3898900"/>
          <p14:tracePt t="15352" x="2160588" y="3898900"/>
          <p14:tracePt t="15832" x="2168525" y="3898900"/>
          <p14:tracePt t="15840" x="2176463" y="3898900"/>
          <p14:tracePt t="15848" x="2184400" y="3898900"/>
          <p14:tracePt t="15857" x="2192338" y="3898900"/>
          <p14:tracePt t="15864" x="2200275" y="3898900"/>
          <p14:tracePt t="15872" x="2208213" y="3898900"/>
          <p14:tracePt t="15880" x="2232025" y="3898900"/>
          <p14:tracePt t="15899" x="2271713" y="3898900"/>
          <p14:tracePt t="15904" x="2295525" y="3898900"/>
          <p14:tracePt t="15912" x="2335213" y="3898900"/>
          <p14:tracePt t="15920" x="2384425" y="3906838"/>
          <p14:tracePt t="15928" x="2439988" y="3914775"/>
          <p14:tracePt t="15936" x="2511425" y="3930650"/>
          <p14:tracePt t="15944" x="2598738" y="3930650"/>
          <p14:tracePt t="15952" x="2678113" y="3914775"/>
          <p14:tracePt t="15960" x="2774950" y="3875088"/>
          <p14:tracePt t="15968" x="2862263" y="3835400"/>
          <p14:tracePt t="15976" x="2925763" y="3779838"/>
          <p14:tracePt t="15984" x="2997200" y="3724275"/>
          <p14:tracePt t="15992" x="3044825" y="3660775"/>
          <p14:tracePt t="16000" x="3100388" y="3595688"/>
          <p14:tracePt t="16008" x="3125788" y="3532188"/>
          <p14:tracePt t="16400" x="3117850" y="3532188"/>
          <p14:tracePt t="16416" x="3109913" y="3532188"/>
          <p14:tracePt t="16440" x="3109913" y="3548063"/>
          <p14:tracePt t="16448" x="3109913" y="3563938"/>
          <p14:tracePt t="16456" x="3109913" y="3587750"/>
          <p14:tracePt t="16464" x="3109913" y="3613150"/>
          <p14:tracePt t="16472" x="3109913" y="3644900"/>
          <p14:tracePt t="16480" x="3109913" y="3684588"/>
          <p14:tracePt t="16488" x="3117850" y="3724275"/>
          <p14:tracePt t="16496" x="3133725" y="3763963"/>
          <p14:tracePt t="16504" x="3141663" y="3811588"/>
          <p14:tracePt t="16512" x="3157538" y="3851275"/>
          <p14:tracePt t="16520" x="3157538" y="3883025"/>
          <p14:tracePt t="16528" x="3157538" y="3898900"/>
          <p14:tracePt t="16680" x="3165475" y="3890963"/>
          <p14:tracePt t="16688" x="3181350" y="3883025"/>
          <p14:tracePt t="16696" x="3213100" y="3867150"/>
          <p14:tracePt t="16704" x="3236913" y="3859213"/>
          <p14:tracePt t="16712" x="3284538" y="3843338"/>
          <p14:tracePt t="16720" x="3308350" y="3827463"/>
          <p14:tracePt t="16728" x="3324225" y="3819525"/>
          <p14:tracePt t="16736" x="3340100" y="3819525"/>
          <p14:tracePt t="16744" x="3348038" y="3819525"/>
          <p14:tracePt t="16752" x="3348038" y="3811588"/>
          <p14:tracePt t="16760" x="3363913" y="3811588"/>
          <p14:tracePt t="16768" x="3379788" y="3811588"/>
          <p14:tracePt t="16776" x="3387725" y="3811588"/>
          <p14:tracePt t="16784" x="3387725" y="3803650"/>
          <p14:tracePt t="16832" x="3387725" y="3795713"/>
          <p14:tracePt t="17160" x="3379788" y="3795713"/>
          <p14:tracePt t="17297" x="3379788" y="3787775"/>
          <p14:tracePt t="17304" x="3379788" y="3771900"/>
          <p14:tracePt t="17312" x="3379788" y="3756025"/>
          <p14:tracePt t="17320" x="3379788" y="3740150"/>
          <p14:tracePt t="17328" x="3379788" y="3724275"/>
          <p14:tracePt t="17336" x="3379788" y="3708400"/>
          <p14:tracePt t="17344" x="3379788" y="3700463"/>
          <p14:tracePt t="17352" x="3387725" y="3692525"/>
          <p14:tracePt t="17360" x="3387725" y="3676650"/>
          <p14:tracePt t="17368" x="3387725" y="3668713"/>
          <p14:tracePt t="17376" x="3395663" y="3660775"/>
          <p14:tracePt t="17384" x="3395663" y="3652838"/>
          <p14:tracePt t="17392" x="3403600" y="3644900"/>
          <p14:tracePt t="17400" x="3403600" y="3629025"/>
          <p14:tracePt t="17408" x="3411538" y="3613150"/>
          <p14:tracePt t="17416" x="3419475" y="3613150"/>
          <p14:tracePt t="17424" x="3419475" y="3605213"/>
          <p14:tracePt t="17432" x="3427413" y="3587750"/>
          <p14:tracePt t="17440" x="3443288" y="3579813"/>
          <p14:tracePt t="17448" x="3451225" y="3571875"/>
          <p14:tracePt t="17456" x="3467100" y="3563938"/>
          <p14:tracePt t="17464" x="3467100" y="3556000"/>
          <p14:tracePt t="17472" x="3476625" y="3548063"/>
          <p14:tracePt t="17480" x="3484563" y="3532188"/>
          <p14:tracePt t="17488" x="3492500" y="3524250"/>
          <p14:tracePt t="17496" x="3500438" y="3508375"/>
          <p14:tracePt t="17504" x="3508375" y="3500438"/>
          <p14:tracePt t="17512" x="3524250" y="3492500"/>
          <p14:tracePt t="17520" x="3524250" y="3476625"/>
          <p14:tracePt t="17528" x="3540125" y="3468688"/>
          <p14:tracePt t="17536" x="3540125" y="3460750"/>
          <p14:tracePt t="17544" x="3548063" y="3460750"/>
          <p14:tracePt t="17552" x="3548063" y="3452813"/>
          <p14:tracePt t="17560" x="3556000" y="3444875"/>
          <p14:tracePt t="17568" x="3563938" y="3444875"/>
          <p14:tracePt t="17576" x="3563938" y="3436938"/>
          <p14:tracePt t="17584" x="3571875" y="3429000"/>
          <p14:tracePt t="17600" x="3587750" y="3421063"/>
          <p14:tracePt t="17608" x="3587750" y="3413125"/>
          <p14:tracePt t="17616" x="3595688" y="3397250"/>
          <p14:tracePt t="17624" x="3603625" y="3397250"/>
          <p14:tracePt t="17632" x="3611563" y="3381375"/>
          <p14:tracePt t="17640" x="3627438" y="3373438"/>
          <p14:tracePt t="17648" x="3643313" y="3373438"/>
          <p14:tracePt t="17656" x="3651250" y="3357563"/>
          <p14:tracePt t="17664" x="3659188" y="3357563"/>
          <p14:tracePt t="17672" x="3683000" y="3341688"/>
          <p14:tracePt t="17680" x="3698875" y="3333750"/>
          <p14:tracePt t="17688" x="3706813" y="3325813"/>
          <p14:tracePt t="17696" x="3722688" y="3317875"/>
          <p14:tracePt t="17704" x="3738563" y="3317875"/>
          <p14:tracePt t="17712" x="3754438" y="3309938"/>
          <p14:tracePt t="17720" x="3770313" y="3294063"/>
          <p14:tracePt t="17728" x="3786188" y="3294063"/>
          <p14:tracePt t="17736" x="3802063" y="3286125"/>
          <p14:tracePt t="17744" x="3817938" y="3278188"/>
          <p14:tracePt t="17752" x="3833813" y="3270250"/>
          <p14:tracePt t="17760" x="3859213" y="3270250"/>
          <p14:tracePt t="17768" x="3875088" y="3252788"/>
          <p14:tracePt t="17776" x="3883025" y="3252788"/>
          <p14:tracePt t="17784" x="3890963" y="3252788"/>
          <p14:tracePt t="17792" x="3914775" y="3252788"/>
          <p14:tracePt t="17800" x="3930650" y="3244850"/>
          <p14:tracePt t="17808" x="3938588" y="3244850"/>
          <p14:tracePt t="17816" x="3954463" y="3244850"/>
          <p14:tracePt t="17824" x="3970338" y="3236913"/>
          <p14:tracePt t="17832" x="3986213" y="3236913"/>
          <p14:tracePt t="17840" x="4010025" y="3236913"/>
          <p14:tracePt t="17848" x="4033838" y="3236913"/>
          <p14:tracePt t="17856" x="4057650" y="3236913"/>
          <p14:tracePt t="17864" x="4081463" y="3236913"/>
          <p14:tracePt t="17872" x="4105275" y="3236913"/>
          <p14:tracePt t="17880" x="4137025" y="3236913"/>
          <p14:tracePt t="17888" x="4168775" y="3236913"/>
          <p14:tracePt t="17896" x="4200525" y="3236913"/>
          <p14:tracePt t="17904" x="4233863" y="3244850"/>
          <p14:tracePt t="17912" x="4281488" y="3244850"/>
          <p14:tracePt t="17920" x="4337050" y="3252788"/>
          <p14:tracePt t="17928" x="4384675" y="3252788"/>
          <p14:tracePt t="17936" x="4432300" y="3262313"/>
          <p14:tracePt t="17944" x="4487863" y="3270250"/>
          <p14:tracePt t="17952" x="4543425" y="3270250"/>
          <p14:tracePt t="17960" x="4592638" y="3278188"/>
          <p14:tracePt t="17968" x="4632325" y="3278188"/>
          <p14:tracePt t="17976" x="4679950" y="3278188"/>
          <p14:tracePt t="17984" x="4711700" y="3278188"/>
          <p14:tracePt t="17992" x="4735513" y="3278188"/>
          <p14:tracePt t="18000" x="4759325" y="3278188"/>
          <p14:tracePt t="18008" x="4791075" y="3294063"/>
          <p14:tracePt t="18015" x="4806950" y="3294063"/>
          <p14:tracePt t="18024" x="4814888" y="3294063"/>
          <p14:tracePt t="18032" x="4822825" y="3302000"/>
          <p14:tracePt t="18049" x="4830763" y="3302000"/>
          <p14:tracePt t="18312" x="4830763" y="3309938"/>
          <p14:tracePt t="18328" x="4814888" y="3309938"/>
          <p14:tracePt t="18344" x="4806950" y="3317875"/>
          <p14:tracePt t="18360" x="4791075" y="3325813"/>
          <p14:tracePt t="18384" x="4783138" y="3333750"/>
          <p14:tracePt t="18393" x="4767263" y="3333750"/>
          <p14:tracePt t="18400" x="4767263" y="3341688"/>
          <p14:tracePt t="18408" x="4751388" y="3349625"/>
          <p14:tracePt t="18415" x="4743450" y="3357563"/>
          <p14:tracePt t="18424" x="4735513" y="3365500"/>
          <p14:tracePt t="18432" x="4727575" y="3365500"/>
          <p14:tracePt t="18440" x="4727575" y="3373438"/>
          <p14:tracePt t="18448" x="4711700" y="3381375"/>
          <p14:tracePt t="18456" x="4711700" y="3389313"/>
          <p14:tracePt t="18465" x="4703763" y="3397250"/>
          <p14:tracePt t="18472" x="4695825" y="3405188"/>
          <p14:tracePt t="18480" x="4695825" y="3421063"/>
          <p14:tracePt t="18488" x="4679950" y="3429000"/>
          <p14:tracePt t="18496" x="4672013" y="3436938"/>
          <p14:tracePt t="18504" x="4664075" y="3444875"/>
          <p14:tracePt t="18512" x="4664075" y="3452813"/>
          <p14:tracePt t="18520" x="4656138" y="3452813"/>
          <p14:tracePt t="18528" x="4648200" y="3452813"/>
          <p14:tracePt t="18536" x="4648200" y="3460750"/>
          <p14:tracePt t="18544" x="4640263" y="3460750"/>
          <p14:tracePt t="18552" x="4640263" y="3468688"/>
          <p14:tracePt t="18560" x="4632325" y="3476625"/>
          <p14:tracePt t="18576" x="4624388" y="3476625"/>
          <p14:tracePt t="18592" x="4616450" y="3484563"/>
          <p14:tracePt t="18600" x="4608513" y="3484563"/>
          <p14:tracePt t="18608" x="4608513" y="3492500"/>
          <p14:tracePt t="18616" x="4592638" y="3500438"/>
          <p14:tracePt t="18632" x="4584700" y="3508375"/>
          <p14:tracePt t="18640" x="4576763" y="3508375"/>
          <p14:tracePt t="18648" x="4567238" y="3524250"/>
          <p14:tracePt t="18656" x="4559300" y="3532188"/>
          <p14:tracePt t="18665" x="4543425" y="3540125"/>
          <p14:tracePt t="18671" x="4527550" y="3548063"/>
          <p14:tracePt t="18680" x="4519613" y="3556000"/>
          <p14:tracePt t="18688" x="4511675" y="3563938"/>
          <p14:tracePt t="18696" x="4487863" y="3571875"/>
          <p14:tracePt t="18704" x="4471988" y="3579813"/>
          <p14:tracePt t="18712" x="4464050" y="3587750"/>
          <p14:tracePt t="18720" x="4448175" y="3595688"/>
          <p14:tracePt t="18728" x="4448175" y="3605213"/>
          <p14:tracePt t="18736" x="4432300" y="3613150"/>
          <p14:tracePt t="18744" x="4424363" y="3613150"/>
          <p14:tracePt t="18752" x="4416425" y="3613150"/>
          <p14:tracePt t="18760" x="4408488" y="3621088"/>
          <p14:tracePt t="18776" x="4400550" y="3629025"/>
          <p14:tracePt t="18792" x="4392613" y="3629025"/>
          <p14:tracePt t="18800" x="4384675" y="3629025"/>
          <p14:tracePt t="18832" x="4376738" y="3629025"/>
          <p14:tracePt t="18872" x="4368800" y="3629025"/>
          <p14:tracePt t="18880" x="4368800" y="3636963"/>
          <p14:tracePt t="18944" x="4360863" y="3636963"/>
          <p14:tracePt t="18952" x="4352925" y="3644900"/>
          <p14:tracePt t="18968" x="4344988" y="3652838"/>
          <p14:tracePt t="18992" x="4337050" y="3660775"/>
          <p14:tracePt t="18999" x="4329113" y="3660775"/>
          <p14:tracePt t="19008" x="4329113" y="3668713"/>
          <p14:tracePt t="19015" x="4321175" y="3668713"/>
          <p14:tracePt t="19024" x="4321175" y="3676650"/>
          <p14:tracePt t="19032" x="4321175" y="3684588"/>
          <p14:tracePt t="19040" x="4313238" y="3684588"/>
          <p14:tracePt t="19520" x="4305300" y="3684588"/>
          <p14:tracePt t="19656" x="4297363" y="3684588"/>
          <p14:tracePt t="19696" x="4281488" y="3684588"/>
          <p14:tracePt t="20080" x="4281488" y="3692525"/>
          <p14:tracePt t="20088" x="4273550" y="3700463"/>
          <p14:tracePt t="20095" x="4273550" y="3708400"/>
          <p14:tracePt t="20104" x="4273550" y="3716338"/>
          <p14:tracePt t="20112" x="4273550" y="3724275"/>
          <p14:tracePt t="20120" x="4265613" y="3732213"/>
          <p14:tracePt t="20224" x="4265613" y="3740150"/>
          <p14:tracePt t="20256" x="4273550" y="3740150"/>
          <p14:tracePt t="20264" x="4281488" y="3740150"/>
          <p14:tracePt t="20272" x="4289425" y="3748088"/>
          <p14:tracePt t="20280" x="4297363" y="3756025"/>
          <p14:tracePt t="20312" x="4305300" y="3756025"/>
          <p14:tracePt t="20320" x="4313238" y="3763963"/>
          <p14:tracePt t="20328" x="4321175" y="3763963"/>
          <p14:tracePt t="20336" x="4329113" y="3771900"/>
          <p14:tracePt t="20344" x="4344988" y="3771900"/>
          <p14:tracePt t="20352" x="4352925" y="3771900"/>
          <p14:tracePt t="20359" x="4368800" y="3771900"/>
          <p14:tracePt t="20368" x="4384675" y="3771900"/>
          <p14:tracePt t="20376" x="4416425" y="3779838"/>
          <p14:tracePt t="20384" x="4432300" y="3779838"/>
          <p14:tracePt t="20392" x="4448175" y="3779838"/>
          <p14:tracePt t="20408" x="4456113" y="3779838"/>
          <p14:tracePt t="20464" x="4464050" y="3779838"/>
          <p14:tracePt t="20471" x="4479925" y="3771900"/>
          <p14:tracePt t="20480" x="4511675" y="3763963"/>
          <p14:tracePt t="20488" x="4543425" y="3756025"/>
          <p14:tracePt t="20496" x="4567238" y="3756025"/>
          <p14:tracePt t="20504" x="4600575" y="3756025"/>
          <p14:tracePt t="20512" x="4624388" y="3763963"/>
          <p14:tracePt t="20520" x="4632325" y="3763963"/>
          <p14:tracePt t="20528" x="4632325" y="3771900"/>
          <p14:tracePt t="20536" x="4640263" y="3779838"/>
          <p14:tracePt t="20544" x="4648200" y="3779838"/>
          <p14:tracePt t="20568" x="4640263" y="3787775"/>
          <p14:tracePt t="20576" x="4632325" y="3787775"/>
          <p14:tracePt t="20584" x="4632325" y="3795713"/>
          <p14:tracePt t="20615" x="4632325" y="3803650"/>
          <p14:tracePt t="20624" x="4640263" y="3803650"/>
          <p14:tracePt t="35169" x="4632325" y="3811588"/>
          <p14:tracePt t="35176" x="4567238" y="3835400"/>
          <p14:tracePt t="35184" x="4519613" y="3835400"/>
          <p14:tracePt t="35192" x="4479925" y="3827463"/>
          <p14:tracePt t="35199" x="4464050" y="3795713"/>
          <p14:tracePt t="35208" x="4448175" y="3740150"/>
          <p14:tracePt t="35216" x="4440238" y="3716338"/>
          <p14:tracePt t="35528" x="4440238" y="3708400"/>
          <p14:tracePt t="35536" x="4440238" y="3692525"/>
          <p14:tracePt t="35544" x="4432300" y="3684588"/>
          <p14:tracePt t="35552" x="4432300" y="3676650"/>
          <p14:tracePt t="35560" x="4416425" y="3668713"/>
          <p14:tracePt t="35568" x="4392613" y="3652838"/>
          <p14:tracePt t="35577" x="4344988" y="3621088"/>
          <p14:tracePt t="35584" x="4289425" y="3605213"/>
          <p14:tracePt t="35592" x="4217988" y="3579813"/>
          <p14:tracePt t="35600" x="4160838" y="3571875"/>
          <p14:tracePt t="35608" x="4121150" y="3563938"/>
          <p14:tracePt t="35616" x="4073525" y="3563938"/>
          <p14:tracePt t="35624" x="4041775" y="3556000"/>
          <p14:tracePt t="35632" x="4025900" y="3556000"/>
          <p14:tracePt t="35640" x="4017963" y="3556000"/>
          <p14:tracePt t="35648" x="4002088" y="3556000"/>
          <p14:tracePt t="35664" x="3994150" y="3556000"/>
          <p14:tracePt t="35672" x="3986213" y="3556000"/>
          <p14:tracePt t="35680" x="3970338" y="3563938"/>
          <p14:tracePt t="35688" x="3938588" y="3595688"/>
          <p14:tracePt t="35696" x="3906838" y="3613150"/>
          <p14:tracePt t="35704" x="3875088" y="3636963"/>
          <p14:tracePt t="35712" x="3859213" y="3644900"/>
          <p14:tracePt t="35720" x="3843338" y="3660775"/>
          <p14:tracePt t="35728" x="3825875" y="3660775"/>
          <p14:tracePt t="35736" x="3802063" y="3668713"/>
          <p14:tracePt t="35744" x="3786188" y="3676650"/>
          <p14:tracePt t="35751" x="3778250" y="3676650"/>
          <p14:tracePt t="35760" x="3762375" y="3692525"/>
          <p14:tracePt t="35768" x="3754438" y="3692525"/>
          <p14:tracePt t="35776" x="3746500" y="3692525"/>
          <p14:tracePt t="35784" x="3738563" y="3692525"/>
          <p14:tracePt t="35792" x="3738563" y="3700463"/>
          <p14:tracePt t="35920" x="3746500" y="3700463"/>
          <p14:tracePt t="35944" x="3746500" y="3708400"/>
          <p14:tracePt t="35960" x="3754438" y="3708400"/>
          <p14:tracePt t="35976" x="3762375" y="3708400"/>
          <p14:tracePt t="36000" x="3770313" y="3708400"/>
          <p14:tracePt t="36016" x="3778250" y="3708400"/>
          <p14:tracePt t="36024" x="3786188" y="3708400"/>
          <p14:tracePt t="36032" x="3794125" y="3708400"/>
          <p14:tracePt t="36048" x="3810000" y="3708400"/>
          <p14:tracePt t="36056" x="3817938" y="3708400"/>
          <p14:tracePt t="36064" x="3825875" y="3708400"/>
          <p14:tracePt t="36072" x="3843338" y="3708400"/>
          <p14:tracePt t="36080" x="3859213" y="3708400"/>
          <p14:tracePt t="36088" x="3867150" y="3708400"/>
          <p14:tracePt t="36096" x="3883025" y="3708400"/>
          <p14:tracePt t="36104" x="3906838" y="3708400"/>
          <p14:tracePt t="36112" x="3930650" y="3708400"/>
          <p14:tracePt t="36120" x="3954463" y="3708400"/>
          <p14:tracePt t="36128" x="3978275" y="3708400"/>
          <p14:tracePt t="36136" x="3978275" y="3716338"/>
          <p14:tracePt t="36144" x="3994150" y="3724275"/>
          <p14:tracePt t="36152" x="4017963" y="3724275"/>
          <p14:tracePt t="36160" x="4041775" y="3724275"/>
          <p14:tracePt t="36168" x="4065588" y="3732213"/>
          <p14:tracePt t="36176" x="4089400" y="3740150"/>
          <p14:tracePt t="36184" x="4113213" y="3748088"/>
          <p14:tracePt t="36191" x="4129088" y="3748088"/>
          <p14:tracePt t="36200" x="4152900" y="3748088"/>
          <p14:tracePt t="36208" x="4176713" y="3748088"/>
          <p14:tracePt t="36216" x="4192588" y="3748088"/>
          <p14:tracePt t="36224" x="4200525" y="3748088"/>
          <p14:tracePt t="36232" x="4217988" y="3748088"/>
          <p14:tracePt t="36240" x="4225925" y="3748088"/>
          <p14:tracePt t="36248" x="4233863" y="3748088"/>
          <p14:tracePt t="36256" x="4241800" y="3748088"/>
          <p14:tracePt t="36464" x="4241800" y="3763963"/>
          <p14:tracePt t="36480" x="4241800" y="3771900"/>
          <p14:tracePt t="36496" x="4241800" y="3779838"/>
          <p14:tracePt t="36520" x="4241800" y="3787775"/>
          <p14:tracePt t="36536" x="4241800" y="3795713"/>
          <p14:tracePt t="38864" x="4233863" y="3795713"/>
          <p14:tracePt t="38872" x="4225925" y="3795713"/>
          <p14:tracePt t="38880" x="4217988" y="3787775"/>
          <p14:tracePt t="38888" x="4210050" y="3787775"/>
          <p14:tracePt t="38898" x="4192588" y="3787775"/>
          <p14:tracePt t="38904" x="4184650" y="3771900"/>
          <p14:tracePt t="38912" x="4168775" y="3763963"/>
          <p14:tracePt t="38920" x="4160838" y="3763963"/>
          <p14:tracePt t="38928" x="4144963" y="3748088"/>
          <p14:tracePt t="38944" x="4137025" y="3740150"/>
          <p14:tracePt t="38952" x="4129088" y="3740150"/>
          <p14:tracePt t="38960" x="4121150" y="3732213"/>
          <p14:tracePt t="38968" x="4113213" y="3724275"/>
          <p14:tracePt t="38992" x="4105275" y="3724275"/>
          <p14:tracePt t="39000" x="4105275" y="3716338"/>
          <p14:tracePt t="39168" x="4105275" y="3708400"/>
          <p14:tracePt t="39176" x="4097338" y="3692525"/>
          <p14:tracePt t="39184" x="4081463" y="3668713"/>
          <p14:tracePt t="39192" x="4081463" y="3652838"/>
          <p14:tracePt t="39200" x="4081463" y="3636963"/>
          <p14:tracePt t="39208" x="4073525" y="3613150"/>
          <p14:tracePt t="39216" x="4065588" y="3579813"/>
          <p14:tracePt t="39224" x="4057650" y="3556000"/>
          <p14:tracePt t="39231" x="4049713" y="3532188"/>
          <p14:tracePt t="39240" x="4041775" y="3508375"/>
          <p14:tracePt t="39247" x="4025900" y="3484563"/>
          <p14:tracePt t="39256" x="4017963" y="3444875"/>
          <p14:tracePt t="39265" x="4017963" y="3429000"/>
          <p14:tracePt t="39272" x="4002088" y="3397250"/>
          <p14:tracePt t="39281" x="3994150" y="3373438"/>
          <p14:tracePt t="39287" x="3986213" y="3349625"/>
          <p14:tracePt t="39296" x="3978275" y="3317875"/>
          <p14:tracePt t="39304" x="3978275" y="3294063"/>
          <p14:tracePt t="39312" x="3962400" y="3278188"/>
          <p14:tracePt t="39320" x="3954463" y="3244850"/>
          <p14:tracePt t="39328" x="3938588" y="3221038"/>
          <p14:tracePt t="39336" x="3922713" y="3197225"/>
          <p14:tracePt t="39344" x="3914775" y="3173413"/>
          <p14:tracePt t="39352" x="3906838" y="3157538"/>
          <p14:tracePt t="39360" x="3898900" y="3141663"/>
          <p14:tracePt t="39368" x="3898900" y="3133725"/>
          <p14:tracePt t="39376" x="3898900" y="3117850"/>
          <p14:tracePt t="39384" x="3890963" y="3109913"/>
          <p14:tracePt t="39392" x="3890963" y="3101975"/>
          <p14:tracePt t="39400" x="3883025" y="3101975"/>
          <p14:tracePt t="39408" x="3883025" y="3094038"/>
          <p14:tracePt t="39416" x="3883025" y="3086100"/>
          <p14:tracePt t="39424" x="3883025" y="3078163"/>
          <p14:tracePt t="39431" x="3883025" y="3070225"/>
          <p14:tracePt t="39440" x="3875088" y="3062288"/>
          <p14:tracePt t="39448" x="3875088" y="3054350"/>
          <p14:tracePt t="39456" x="3875088" y="3038475"/>
          <p14:tracePt t="39464" x="3875088" y="3022600"/>
          <p14:tracePt t="39472" x="3875088" y="3014663"/>
          <p14:tracePt t="39480" x="3875088" y="3006725"/>
          <p14:tracePt t="39488" x="3875088" y="2998788"/>
          <p14:tracePt t="39504" x="3875088" y="2990850"/>
          <p14:tracePt t="39512" x="3875088" y="2982913"/>
          <p14:tracePt t="39672" x="3883025" y="2982913"/>
          <p14:tracePt t="39688" x="3890963" y="2990850"/>
          <p14:tracePt t="39696" x="3898900" y="2990850"/>
          <p14:tracePt t="39720" x="3898900" y="2998788"/>
          <p14:tracePt t="39752" x="3906838" y="2998788"/>
          <p14:tracePt t="39760" x="3906838" y="3006725"/>
          <p14:tracePt t="39784" x="3906838" y="3014663"/>
          <p14:tracePt t="39792" x="3914775" y="3014663"/>
          <p14:tracePt t="39800" x="3922713" y="3014663"/>
          <p14:tracePt t="39808" x="3922713" y="3022600"/>
          <p14:tracePt t="39816" x="3930650" y="3022600"/>
          <p14:tracePt t="39824" x="3930650" y="3030538"/>
          <p14:tracePt t="39832" x="3938588" y="3030538"/>
          <p14:tracePt t="39847" x="3946525" y="3038475"/>
          <p14:tracePt t="39856" x="3954463" y="3038475"/>
          <p14:tracePt t="39864" x="3962400" y="3038475"/>
          <p14:tracePt t="39872" x="3962400" y="3054350"/>
          <p14:tracePt t="39881" x="3970338" y="3054350"/>
          <p14:tracePt t="39898" x="3978275" y="3054350"/>
          <p14:tracePt t="39903" x="3994150" y="3054350"/>
          <p14:tracePt t="39920" x="4002088" y="3054350"/>
          <p14:tracePt t="39928" x="4010025" y="3062288"/>
          <p14:tracePt t="39936" x="4017963" y="3062288"/>
          <p14:tracePt t="39952" x="4025900" y="3062288"/>
          <p14:tracePt t="39960" x="4033838" y="3062288"/>
          <p14:tracePt t="39968" x="4041775" y="3062288"/>
          <p14:tracePt t="39984" x="4049713" y="3062288"/>
          <p14:tracePt t="40000" x="4057650" y="3062288"/>
          <p14:tracePt t="40016" x="4065588" y="3062288"/>
          <p14:tracePt t="40024" x="4073525" y="3062288"/>
          <p14:tracePt t="40040" x="4081463" y="3062288"/>
          <p14:tracePt t="40048" x="4089400" y="3062288"/>
          <p14:tracePt t="40056" x="4097338" y="3062288"/>
          <p14:tracePt t="40064" x="4105275" y="3062288"/>
          <p14:tracePt t="40072" x="4113213" y="3062288"/>
          <p14:tracePt t="40080" x="4121150" y="3054350"/>
          <p14:tracePt t="40088" x="4129088" y="3054350"/>
          <p14:tracePt t="40112" x="4137025" y="3054350"/>
          <p14:tracePt t="40168" x="4144963" y="3054350"/>
          <p14:tracePt t="40176" x="4152900" y="3054350"/>
          <p14:tracePt t="40200" x="4160838" y="3054350"/>
          <p14:tracePt t="40216" x="4168775" y="3054350"/>
          <p14:tracePt t="40224" x="4176713" y="3054350"/>
          <p14:tracePt t="40231" x="4184650" y="3054350"/>
          <p14:tracePt t="40247" x="4192588" y="3054350"/>
          <p14:tracePt t="40256" x="4200525" y="3054350"/>
          <p14:tracePt t="40264" x="4210050" y="3054350"/>
          <p14:tracePt t="40272" x="4217988" y="3062288"/>
          <p14:tracePt t="40281" x="4225925" y="3070225"/>
          <p14:tracePt t="40288" x="4233863" y="3070225"/>
          <p14:tracePt t="40296" x="4249738" y="3070225"/>
          <p14:tracePt t="40304" x="4257675" y="3078163"/>
          <p14:tracePt t="40312" x="4265613" y="3078163"/>
          <p14:tracePt t="40320" x="4289425" y="3086100"/>
          <p14:tracePt t="40328" x="4297363" y="3086100"/>
          <p14:tracePt t="40336" x="4313238" y="3094038"/>
          <p14:tracePt t="40344" x="4337050" y="3094038"/>
          <p14:tracePt t="40352" x="4344988" y="3101975"/>
          <p14:tracePt t="40360" x="4368800" y="3101975"/>
          <p14:tracePt t="40368" x="4392613" y="3101975"/>
          <p14:tracePt t="40376" x="4416425" y="3101975"/>
          <p14:tracePt t="40383" x="4432300" y="3101975"/>
          <p14:tracePt t="40392" x="4456113" y="3101975"/>
          <p14:tracePt t="40400" x="4487863" y="3109913"/>
          <p14:tracePt t="40408" x="4519613" y="3109913"/>
          <p14:tracePt t="40415" x="4559300" y="3109913"/>
          <p14:tracePt t="40424" x="4592638" y="3109913"/>
          <p14:tracePt t="40431" x="4632325" y="3109913"/>
          <p14:tracePt t="40440" x="4672013" y="3117850"/>
          <p14:tracePt t="40448" x="4703763" y="3117850"/>
          <p14:tracePt t="40456" x="4751388" y="3117850"/>
          <p14:tracePt t="40464" x="4791075" y="3117850"/>
          <p14:tracePt t="40472" x="4822825" y="3117850"/>
          <p14:tracePt t="40480" x="4870450" y="3117850"/>
          <p14:tracePt t="40488" x="4902200" y="3117850"/>
          <p14:tracePt t="40496" x="4933950" y="3117850"/>
          <p14:tracePt t="40504" x="4975225" y="3117850"/>
          <p14:tracePt t="40511" x="5014913" y="3117850"/>
          <p14:tracePt t="40520" x="5046663" y="3117850"/>
          <p14:tracePt t="40528" x="5078413" y="3117850"/>
          <p14:tracePt t="40536" x="5102225" y="3117850"/>
          <p14:tracePt t="40544" x="5126038" y="3117850"/>
          <p14:tracePt t="40551" x="5157788" y="3117850"/>
          <p14:tracePt t="40560" x="5173663" y="3117850"/>
          <p14:tracePt t="40568" x="5197475" y="3117850"/>
          <p14:tracePt t="40576" x="5213350" y="3117850"/>
          <p14:tracePt t="40583" x="5229225" y="3117850"/>
          <p14:tracePt t="40592" x="5245100" y="3109913"/>
          <p14:tracePt t="40600" x="5260975" y="3101975"/>
          <p14:tracePt t="40608" x="5284788" y="3101975"/>
          <p14:tracePt t="40616" x="5284788" y="3094038"/>
          <p14:tracePt t="40624" x="5300663" y="3086100"/>
          <p14:tracePt t="40631" x="5318125" y="3086100"/>
          <p14:tracePt t="40640" x="5326063" y="3078163"/>
          <p14:tracePt t="40648" x="5334000" y="3078163"/>
          <p14:tracePt t="40656" x="5341938" y="3078163"/>
          <p14:tracePt t="40664" x="5349875" y="3070225"/>
          <p14:tracePt t="40672" x="5357813" y="3062288"/>
          <p14:tracePt t="40680" x="5365750" y="3062288"/>
          <p14:tracePt t="40688" x="5373688" y="3054350"/>
          <p14:tracePt t="40696" x="5389563" y="3054350"/>
          <p14:tracePt t="40704" x="5397500" y="3046413"/>
          <p14:tracePt t="40712" x="5405438" y="3046413"/>
          <p14:tracePt t="40728" x="5413375" y="3046413"/>
          <p14:tracePt t="40736" x="5413375" y="3038475"/>
          <p14:tracePt t="40751" x="5421313" y="3038475"/>
          <p14:tracePt t="40784" x="5429250" y="3038475"/>
          <p14:tracePt t="40848" x="5437188" y="3038475"/>
          <p14:tracePt t="42144" x="5437188" y="3030538"/>
          <p14:tracePt t="42152" x="5445125" y="3030538"/>
          <p14:tracePt t="42168" x="5453063" y="3022600"/>
          <p14:tracePt t="42184" x="5461000" y="3022600"/>
          <p14:tracePt t="42191" x="5468938" y="3022600"/>
          <p14:tracePt t="42208" x="5484813" y="3022600"/>
          <p14:tracePt t="42224" x="5492750" y="3022600"/>
          <p14:tracePt t="42247" x="5500688" y="3022600"/>
          <p14:tracePt t="42263" x="5508625" y="3022600"/>
          <p14:tracePt t="42271" x="5516563" y="3022600"/>
          <p14:tracePt t="43168" x="5500688" y="3022600"/>
          <p14:tracePt t="43176" x="5484813" y="3022600"/>
          <p14:tracePt t="43184" x="5468938" y="3038475"/>
          <p14:tracePt t="43192" x="5453063" y="3038475"/>
          <p14:tracePt t="43200" x="5429250" y="3054350"/>
          <p14:tracePt t="43208" x="5413375" y="3062288"/>
          <p14:tracePt t="43216" x="5373688" y="3086100"/>
          <p14:tracePt t="43224" x="5357813" y="3101975"/>
          <p14:tracePt t="43232" x="5334000" y="3109913"/>
          <p14:tracePt t="43240" x="5310188" y="3125788"/>
          <p14:tracePt t="43248" x="5292725" y="3149600"/>
          <p14:tracePt t="43255" x="5276850" y="3149600"/>
          <p14:tracePt t="43264" x="5260975" y="3165475"/>
          <p14:tracePt t="43272" x="5245100" y="3173413"/>
          <p14:tracePt t="43281" x="5229225" y="3189288"/>
          <p14:tracePt t="43288" x="5221288" y="3197225"/>
          <p14:tracePt t="43296" x="5205413" y="3197225"/>
          <p14:tracePt t="43304" x="5197475" y="3213100"/>
          <p14:tracePt t="43312" x="5189538" y="3213100"/>
          <p14:tracePt t="43320" x="5173663" y="3221038"/>
          <p14:tracePt t="43336" x="5165725" y="3228975"/>
          <p14:tracePt t="43344" x="5141913" y="3244850"/>
          <p14:tracePt t="43352" x="5126038" y="3244850"/>
          <p14:tracePt t="43360" x="5118100" y="3244850"/>
          <p14:tracePt t="43368" x="5102225" y="3262313"/>
          <p14:tracePt t="43376" x="5078413" y="3270250"/>
          <p14:tracePt t="43384" x="5062538" y="3278188"/>
          <p14:tracePt t="43391" x="5046663" y="3286125"/>
          <p14:tracePt t="43400" x="5030788" y="3294063"/>
          <p14:tracePt t="43408" x="5022850" y="3302000"/>
          <p14:tracePt t="43415" x="5014913" y="3309938"/>
          <p14:tracePt t="43424" x="4999038" y="3309938"/>
          <p14:tracePt t="43432" x="4991100" y="3325813"/>
          <p14:tracePt t="43448" x="4983163" y="3325813"/>
          <p14:tracePt t="43456" x="4983163" y="3333750"/>
          <p14:tracePt t="43488" x="4983163" y="3341688"/>
          <p14:tracePt t="43504" x="4983163" y="3349625"/>
          <p14:tracePt t="43512" x="4983163" y="3357563"/>
          <p14:tracePt t="43528" x="4983163" y="3365500"/>
          <p14:tracePt t="43544" x="4983163" y="3373438"/>
          <p14:tracePt t="43552" x="4991100" y="3373438"/>
          <p14:tracePt t="43559" x="5006975" y="3381375"/>
          <p14:tracePt t="43568" x="5030788" y="3389313"/>
          <p14:tracePt t="43576" x="5046663" y="3397250"/>
          <p14:tracePt t="43584" x="5078413" y="3405188"/>
          <p14:tracePt t="43592" x="5126038" y="3421063"/>
          <p14:tracePt t="43599" x="5181600" y="3429000"/>
          <p14:tracePt t="43608" x="5221288" y="3429000"/>
          <p14:tracePt t="43616" x="5276850" y="3429000"/>
          <p14:tracePt t="43624" x="5334000" y="3429000"/>
          <p14:tracePt t="43632" x="5397500" y="3429000"/>
          <p14:tracePt t="43640" x="5461000" y="3429000"/>
          <p14:tracePt t="43647" x="5508625" y="3429000"/>
          <p14:tracePt t="43656" x="5572125" y="3429000"/>
          <p14:tracePt t="43664" x="5651500" y="3429000"/>
          <p14:tracePt t="43672" x="5716588" y="3421063"/>
          <p14:tracePt t="43680" x="5772150" y="3405188"/>
          <p14:tracePt t="43688" x="5835650" y="3397250"/>
          <p14:tracePt t="43696" x="5883275" y="3389313"/>
          <p14:tracePt t="43704" x="5922963" y="3381375"/>
          <p14:tracePt t="43711" x="5970588" y="3381375"/>
          <p14:tracePt t="43720" x="6010275" y="3381375"/>
          <p14:tracePt t="43727" x="6034088" y="3381375"/>
          <p14:tracePt t="43736" x="6059488" y="3381375"/>
          <p14:tracePt t="43744" x="6067425" y="3381375"/>
          <p14:tracePt t="43752" x="6083300" y="3381375"/>
          <p14:tracePt t="44624" x="6083300" y="3389313"/>
          <p14:tracePt t="44632" x="6083300" y="3405188"/>
          <p14:tracePt t="44640" x="6083300" y="3413125"/>
          <p14:tracePt t="44647" x="6091238" y="3421063"/>
          <p14:tracePt t="44656" x="6091238" y="3429000"/>
          <p14:tracePt t="44664" x="6091238" y="3436938"/>
          <p14:tracePt t="44672" x="6099175" y="3452813"/>
          <p14:tracePt t="44688" x="6099175" y="3468688"/>
          <p14:tracePt t="44704" x="6107113" y="3476625"/>
          <p14:tracePt t="44711" x="6107113" y="3484563"/>
          <p14:tracePt t="44727" x="6107113" y="3492500"/>
          <p14:tracePt t="44736" x="6115050" y="3500438"/>
          <p14:tracePt t="45448" x="6107113" y="3500438"/>
          <p14:tracePt t="45464" x="6107113" y="3508375"/>
          <p14:tracePt t="45488" x="6107113" y="3516313"/>
          <p14:tracePt t="45680" x="6099175" y="3516313"/>
          <p14:tracePt t="45696" x="6091238" y="3516313"/>
          <p14:tracePt t="45704" x="6083300" y="3516313"/>
          <p14:tracePt t="45720" x="6075363" y="3516313"/>
          <p14:tracePt t="45727" x="6075363" y="3524250"/>
          <p14:tracePt t="45735" x="6067425" y="3524250"/>
          <p14:tracePt t="45743" x="6067425" y="3532188"/>
          <p14:tracePt t="45751" x="6059488" y="3532188"/>
          <p14:tracePt t="45759" x="6051550" y="3540125"/>
          <p14:tracePt t="45767" x="6034088" y="3540125"/>
          <p14:tracePt t="45775" x="6034088" y="3556000"/>
          <p14:tracePt t="45783" x="6018213" y="3563938"/>
          <p14:tracePt t="45791" x="6002338" y="3571875"/>
          <p14:tracePt t="45799" x="5986463" y="3587750"/>
          <p14:tracePt t="45807" x="5970588" y="3587750"/>
          <p14:tracePt t="45815" x="5946775" y="3605213"/>
          <p14:tracePt t="45823" x="5922963" y="3621088"/>
          <p14:tracePt t="45831" x="5907088" y="3644900"/>
          <p14:tracePt t="45839" x="5875338" y="3652838"/>
          <p14:tracePt t="45847" x="5843588" y="3684588"/>
          <p14:tracePt t="45855" x="5803900" y="3708400"/>
          <p14:tracePt t="45864" x="5764213" y="3732213"/>
          <p14:tracePt t="45871" x="5716588" y="3763963"/>
          <p14:tracePt t="45880" x="5667375" y="3795713"/>
          <p14:tracePt t="45887" x="5611813" y="3819525"/>
          <p14:tracePt t="45897" x="5556250" y="3851275"/>
          <p14:tracePt t="45903" x="5500688" y="3875088"/>
          <p14:tracePt t="45911" x="5453063" y="3906838"/>
          <p14:tracePt t="45920" x="5405438" y="3930650"/>
          <p14:tracePt t="45927" x="5357813" y="3963988"/>
          <p14:tracePt t="45936" x="5310188" y="3987800"/>
          <p14:tracePt t="45943" x="5260975" y="4011613"/>
          <p14:tracePt t="45952" x="5213350" y="4043363"/>
          <p14:tracePt t="45959" x="5165725" y="4059238"/>
          <p14:tracePt t="45967" x="5118100" y="4075113"/>
          <p14:tracePt t="45975" x="5086350" y="4090988"/>
          <p14:tracePt t="45984" x="5038725" y="4106863"/>
          <p14:tracePt t="45991" x="4991100" y="4114800"/>
          <p14:tracePt t="45999" x="4959350" y="4130675"/>
          <p14:tracePt t="46007" x="4910138" y="4146550"/>
          <p14:tracePt t="46015" x="4878388" y="4162425"/>
          <p14:tracePt t="46023" x="4838700" y="4170363"/>
          <p14:tracePt t="46031" x="4806950" y="4186238"/>
          <p14:tracePt t="46039" x="4783138" y="4186238"/>
          <p14:tracePt t="46047" x="4751388" y="4186238"/>
          <p14:tracePt t="46055" x="4735513" y="4194175"/>
          <p14:tracePt t="46063" x="4711700" y="4202113"/>
          <p14:tracePt t="46071" x="4695825" y="4210050"/>
          <p14:tracePt t="46080" x="4679950" y="4210050"/>
          <p14:tracePt t="46087" x="4664075" y="4217988"/>
          <p14:tracePt t="46095" x="4648200" y="4225925"/>
          <p14:tracePt t="46111" x="4632325" y="4225925"/>
          <p14:tracePt t="46120" x="4624388" y="4233863"/>
          <p14:tracePt t="46127" x="4616450" y="4241800"/>
          <p14:tracePt t="46136" x="4592638" y="4249738"/>
          <p14:tracePt t="46143" x="4576763" y="4257675"/>
          <p14:tracePt t="46151" x="4567238" y="4265613"/>
          <p14:tracePt t="46160" x="4551363" y="4265613"/>
          <p14:tracePt t="46168" x="4535488" y="4273550"/>
          <p14:tracePt t="46175" x="4519613" y="4281488"/>
          <p14:tracePt t="46183" x="4511675" y="4281488"/>
          <p14:tracePt t="46191" x="4495800" y="4291013"/>
          <p14:tracePt t="46199" x="4487863" y="4298950"/>
          <p14:tracePt t="46207" x="4471988" y="4314825"/>
          <p14:tracePt t="46216" x="4456113" y="4322763"/>
          <p14:tracePt t="46223" x="4448175" y="4322763"/>
          <p14:tracePt t="46231" x="4440238" y="4338638"/>
          <p14:tracePt t="46239" x="4424363" y="4346575"/>
          <p14:tracePt t="46247" x="4408488" y="4346575"/>
          <p14:tracePt t="46255" x="4392613" y="4362450"/>
          <p14:tracePt t="46264" x="4376738" y="4370388"/>
          <p14:tracePt t="46271" x="4360863" y="4386263"/>
          <p14:tracePt t="46280" x="4344988" y="4386263"/>
          <p14:tracePt t="46287" x="4329113" y="4402138"/>
          <p14:tracePt t="46296" x="4305300" y="4410075"/>
          <p14:tracePt t="46304" x="4289425" y="4418013"/>
          <p14:tracePt t="46311" x="4265613" y="4441825"/>
          <p14:tracePt t="46320" x="4241800" y="4449763"/>
          <p14:tracePt t="46328" x="4210050" y="4465638"/>
          <p14:tracePt t="46335" x="4184650" y="4481513"/>
          <p14:tracePt t="46344" x="4144963" y="4497388"/>
          <p14:tracePt t="46351" x="4113213" y="4513263"/>
          <p14:tracePt t="46359" x="4073525" y="4521200"/>
          <p14:tracePt t="46368" x="4041775" y="4521200"/>
          <p14:tracePt t="46376" x="4010025" y="4521200"/>
          <p14:tracePt t="46384" x="3962400" y="4505325"/>
          <p14:tracePt t="46392" x="3906838" y="4481513"/>
          <p14:tracePt t="46399" x="3859213" y="4457700"/>
          <p14:tracePt t="46407" x="3802063" y="4433888"/>
          <p14:tracePt t="46416" x="3730625" y="4394200"/>
          <p14:tracePt t="46423" x="3667125" y="4354513"/>
          <p14:tracePt t="46431" x="3611563" y="4322763"/>
          <p14:tracePt t="46440" x="3548063" y="4281488"/>
          <p14:tracePt t="46447" x="3492500" y="4241800"/>
          <p14:tracePt t="46456" x="3435350" y="4186238"/>
          <p14:tracePt t="46463" x="3379788" y="4138613"/>
          <p14:tracePt t="46471" x="3355975" y="4090988"/>
          <p14:tracePt t="46632" x="3340100" y="4090988"/>
          <p14:tracePt t="46639" x="3324225" y="4098925"/>
          <p14:tracePt t="46647" x="3308350" y="4098925"/>
          <p14:tracePt t="46655" x="3284538" y="4098925"/>
          <p14:tracePt t="46663" x="3268663" y="4138613"/>
          <p14:tracePt t="46671" x="3244850" y="4162425"/>
          <p14:tracePt t="46680" x="3228975" y="4202113"/>
          <p14:tracePt t="46688" x="3213100" y="4249738"/>
          <p14:tracePt t="46696" x="3197225" y="4306888"/>
          <p14:tracePt t="46704" x="3189288" y="4346575"/>
          <p14:tracePt t="46711" x="3181350" y="4346575"/>
          <p14:tracePt t="46728" x="3181350" y="4362450"/>
          <p14:tracePt t="46736" x="3181350" y="4378325"/>
          <p14:tracePt t="46744" x="3181350" y="4386263"/>
          <p14:tracePt t="46752" x="3181350" y="4410075"/>
          <p14:tracePt t="46760" x="3181350" y="4425950"/>
          <p14:tracePt t="46768" x="3181350" y="4449763"/>
          <p14:tracePt t="46776" x="3189288" y="4465638"/>
          <p14:tracePt t="46783" x="3205163" y="4489450"/>
          <p14:tracePt t="46791" x="3205163" y="4505325"/>
          <p14:tracePt t="46800" x="3221038" y="4513263"/>
          <p14:tracePt t="46807" x="3228975" y="4529138"/>
          <p14:tracePt t="46816" x="3244850" y="4529138"/>
          <p14:tracePt t="46824" x="3252788" y="4537075"/>
          <p14:tracePt t="46832" x="3276600" y="4552950"/>
          <p14:tracePt t="46840" x="3292475" y="4552950"/>
          <p14:tracePt t="46848" x="3316288" y="4552950"/>
          <p14:tracePt t="46856" x="3340100" y="4560888"/>
          <p14:tracePt t="46864" x="3371850" y="4560888"/>
          <p14:tracePt t="46872" x="3403600" y="4560888"/>
          <p14:tracePt t="46881" x="3435350" y="4560888"/>
          <p14:tracePt t="46897" x="3524250" y="4560888"/>
          <p14:tracePt t="46904" x="3563938" y="4560888"/>
          <p14:tracePt t="46912" x="3619500" y="4560888"/>
          <p14:tracePt t="46920" x="3651250" y="4560888"/>
          <p14:tracePt t="46927" x="3706813" y="4560888"/>
          <p14:tracePt t="46936" x="3754438" y="4552950"/>
          <p14:tracePt t="46943" x="3794125" y="4545013"/>
          <p14:tracePt t="46952" x="3843338" y="4545013"/>
          <p14:tracePt t="46960" x="3883025" y="4545013"/>
          <p14:tracePt t="46968" x="3914775" y="4545013"/>
          <p14:tracePt t="46976" x="3954463" y="4537075"/>
          <p14:tracePt t="46984" x="3978275" y="4537075"/>
          <p14:tracePt t="46992" x="4002088" y="4529138"/>
          <p14:tracePt t="47000" x="4025900" y="4529138"/>
          <p14:tracePt t="47008" x="4041775" y="4521200"/>
          <p14:tracePt t="47015" x="4049713" y="4521200"/>
          <p14:tracePt t="47024" x="4057650" y="4521200"/>
          <p14:tracePt t="47032" x="4065588" y="4521200"/>
          <p14:tracePt t="47048" x="4073525" y="4521200"/>
          <p14:tracePt t="47088" x="4073525" y="4513263"/>
          <p14:tracePt t="47176" x="4081463" y="4513263"/>
          <p14:tracePt t="47184" x="4089400" y="4513263"/>
          <p14:tracePt t="47192" x="4089400" y="4505325"/>
          <p14:tracePt t="47216" x="4089400" y="4497388"/>
          <p14:tracePt t="47224" x="4097338" y="4497388"/>
          <p14:tracePt t="47231" x="4097338" y="4489450"/>
          <p14:tracePt t="47240" x="4097338" y="4481513"/>
          <p14:tracePt t="47256" x="4105275" y="4473575"/>
          <p14:tracePt t="47264" x="4105275" y="4465638"/>
          <p14:tracePt t="47272" x="4105275" y="4457700"/>
          <p14:tracePt t="47280" x="4113213" y="4457700"/>
          <p14:tracePt t="47288" x="4113213" y="4449763"/>
          <p14:tracePt t="47295" x="4121150" y="4441825"/>
          <p14:tracePt t="47312" x="4121150" y="4433888"/>
          <p14:tracePt t="47320" x="4129088" y="4425950"/>
          <p14:tracePt t="47336" x="4129088" y="4410075"/>
          <p14:tracePt t="47344" x="4137025" y="4410075"/>
          <p14:tracePt t="47352" x="4137025" y="4402138"/>
          <p14:tracePt t="47360" x="4144963" y="4402138"/>
          <p14:tracePt t="47368" x="4144963" y="4386263"/>
          <p14:tracePt t="47384" x="4144963" y="4378325"/>
          <p14:tracePt t="47392" x="4144963" y="4370388"/>
          <p14:tracePt t="47400" x="4152900" y="4370388"/>
          <p14:tracePt t="47408" x="4152900" y="4362450"/>
          <p14:tracePt t="47416" x="4152900" y="4354513"/>
          <p14:tracePt t="47447" x="4160838" y="4346575"/>
          <p14:tracePt t="47496" x="4160838" y="4338638"/>
          <p14:tracePt t="47504" x="4168775" y="4338638"/>
          <p14:tracePt t="47520" x="4176713" y="4338638"/>
          <p14:tracePt t="47536" x="4184650" y="4338638"/>
          <p14:tracePt t="47552" x="4200525" y="4330700"/>
          <p14:tracePt t="47559" x="4210050" y="4322763"/>
          <p14:tracePt t="47568" x="4225925" y="4322763"/>
          <p14:tracePt t="47576" x="4249738" y="4314825"/>
          <p14:tracePt t="47584" x="4273550" y="4306888"/>
          <p14:tracePt t="47592" x="4297363" y="4306888"/>
          <p14:tracePt t="47600" x="4337050" y="4291013"/>
          <p14:tracePt t="47607" x="4360863" y="4291013"/>
          <p14:tracePt t="47615" x="4400550" y="4273550"/>
          <p14:tracePt t="47624" x="4432300" y="4273550"/>
          <p14:tracePt t="47631" x="4448175" y="4265613"/>
          <p14:tracePt t="47639" x="4479925" y="4257675"/>
          <p14:tracePt t="47648" x="4519613" y="4257675"/>
          <p14:tracePt t="47655" x="4543425" y="4257675"/>
          <p14:tracePt t="47664" x="4559300" y="4249738"/>
          <p14:tracePt t="47671" x="4584700" y="4249738"/>
          <p14:tracePt t="47680" x="4600575" y="4249738"/>
          <p14:tracePt t="47688" x="4608513" y="4249738"/>
          <p14:tracePt t="47696" x="4624388" y="4249738"/>
          <p14:tracePt t="47800" x="4624388" y="4265613"/>
          <p14:tracePt t="47808" x="4624388" y="4291013"/>
          <p14:tracePt t="47816" x="4624388" y="4322763"/>
          <p14:tracePt t="47824" x="4624388" y="4354513"/>
          <p14:tracePt t="47832" x="4624388" y="4386263"/>
          <p14:tracePt t="47840" x="4608513" y="4433888"/>
          <p14:tracePt t="47848" x="4608513" y="4465638"/>
          <p14:tracePt t="47856" x="4600575" y="4497388"/>
          <p14:tracePt t="47864" x="4584700" y="4529138"/>
          <p14:tracePt t="47871" x="4584700" y="4552950"/>
          <p14:tracePt t="47880" x="4576763" y="4560888"/>
          <p14:tracePt t="47897" x="4576763" y="4584700"/>
          <p14:tracePt t="47903" x="4576763" y="4600575"/>
          <p14:tracePt t="47928" x="4576763" y="4608513"/>
          <p14:tracePt t="48000" x="4576763" y="4616450"/>
          <p14:tracePt t="48032" x="4576763" y="4624388"/>
          <p14:tracePt t="48072" x="4576763" y="4633913"/>
          <p14:tracePt t="48088" x="4576763" y="4641850"/>
          <p14:tracePt t="48104" x="4576763" y="4657725"/>
          <p14:tracePt t="48112" x="4584700" y="4665663"/>
          <p14:tracePt t="48120" x="4584700" y="4681538"/>
          <p14:tracePt t="48128" x="4592638" y="4697413"/>
          <p14:tracePt t="48136" x="4600575" y="4713288"/>
          <p14:tracePt t="48144" x="4600575" y="4737100"/>
          <p14:tracePt t="48152" x="4608513" y="4752975"/>
          <p14:tracePt t="48160" x="4632325" y="4776788"/>
          <p14:tracePt t="48168" x="4632325" y="4800600"/>
          <p14:tracePt t="48176" x="4648200" y="4824413"/>
          <p14:tracePt t="48183" x="4664075" y="4840288"/>
          <p14:tracePt t="48191" x="4672013" y="4856163"/>
          <p14:tracePt t="48200" x="4679950" y="4864100"/>
          <p14:tracePt t="48208" x="4687888" y="4872038"/>
          <p14:tracePt t="48215" x="4687888" y="4879975"/>
          <p14:tracePt t="48224" x="4703763" y="4887913"/>
          <p14:tracePt t="48344" x="4703763" y="4879975"/>
          <p14:tracePt t="48352" x="4703763" y="4872038"/>
          <p14:tracePt t="48360" x="4711700" y="4864100"/>
          <p14:tracePt t="48368" x="4727575" y="4840288"/>
          <p14:tracePt t="48376" x="4727575" y="4832350"/>
          <p14:tracePt t="48384" x="4727575" y="4824413"/>
          <p14:tracePt t="48391" x="4727575" y="4816475"/>
          <p14:tracePt t="48399" x="4727575" y="4800600"/>
          <p14:tracePt t="48408" x="4735513" y="4800600"/>
          <p14:tracePt t="48415" x="4743450" y="4784725"/>
          <p14:tracePt t="48432" x="4743450" y="4776788"/>
          <p14:tracePt t="48439" x="4751388" y="4776788"/>
          <p14:tracePt t="48448" x="4751388" y="4768850"/>
          <p14:tracePt t="48463" x="4751388" y="4760913"/>
          <p14:tracePt t="48472" x="4759325" y="4752975"/>
          <p14:tracePt t="48480" x="4759325" y="4745038"/>
          <p14:tracePt t="48488" x="4759325" y="4737100"/>
          <p14:tracePt t="48496" x="4759325" y="4729163"/>
          <p14:tracePt t="48504" x="4767263" y="4705350"/>
          <p14:tracePt t="48512" x="4775200" y="4697413"/>
          <p14:tracePt t="48520" x="4775200" y="4689475"/>
          <p14:tracePt t="48528" x="4783138" y="4681538"/>
          <p14:tracePt t="48536" x="4783138" y="4673600"/>
          <p14:tracePt t="48544" x="4783138" y="4665663"/>
          <p14:tracePt t="48552" x="4791075" y="4657725"/>
          <p14:tracePt t="48560" x="4791075" y="4649788"/>
          <p14:tracePt t="48568" x="4791075" y="4641850"/>
          <p14:tracePt t="48576" x="4791075" y="4633913"/>
          <p14:tracePt t="48584" x="4791075" y="4624388"/>
          <p14:tracePt t="48592" x="4799013" y="4616450"/>
          <p14:tracePt t="48616" x="4799013" y="4600575"/>
          <p14:tracePt t="48640" x="4799013" y="4592638"/>
          <p14:tracePt t="48664" x="4806950" y="4592638"/>
          <p14:tracePt t="49168" x="4806950" y="4600575"/>
          <p14:tracePt t="49176" x="4806950" y="4608513"/>
          <p14:tracePt t="49192" x="4806950" y="4616450"/>
          <p14:tracePt t="49199" x="4806950" y="4624388"/>
          <p14:tracePt t="49208" x="4806950" y="4633913"/>
          <p14:tracePt t="49216" x="4799013" y="4649788"/>
          <p14:tracePt t="49232" x="4799013" y="4657725"/>
          <p14:tracePt t="49240" x="4791075" y="4681538"/>
          <p14:tracePt t="49247" x="4783138" y="4681538"/>
          <p14:tracePt t="49256" x="4775200" y="4697413"/>
          <p14:tracePt t="49263" x="4767263" y="4713288"/>
          <p14:tracePt t="49272" x="4759325" y="4737100"/>
          <p14:tracePt t="49280" x="4743450" y="4752975"/>
          <p14:tracePt t="49288" x="4743450" y="4768850"/>
          <p14:tracePt t="49296" x="4719638" y="4784725"/>
          <p14:tracePt t="49303" x="4711700" y="4800600"/>
          <p14:tracePt t="49312" x="4703763" y="4808538"/>
          <p14:tracePt t="49320" x="4703763" y="4816475"/>
          <p14:tracePt t="49327" x="4687888" y="4832350"/>
          <p14:tracePt t="49336" x="4687888" y="4840288"/>
          <p14:tracePt t="49344" x="4679950" y="4848225"/>
          <p14:tracePt t="49351" x="4672013" y="4856163"/>
          <p14:tracePt t="49360" x="4672013" y="4864100"/>
          <p14:tracePt t="49367" x="4672013" y="4872038"/>
          <p14:tracePt t="49384" x="4664075" y="4879975"/>
          <p14:tracePt t="49392" x="4664075" y="4887913"/>
          <p14:tracePt t="49400" x="4656138" y="4887913"/>
          <p14:tracePt t="49416" x="4656138" y="4903788"/>
          <p14:tracePt t="49440" x="4656138" y="4911725"/>
          <p14:tracePt t="51952" x="4656138" y="4919663"/>
          <p14:tracePt t="51960" x="4679950" y="4927600"/>
          <p14:tracePt t="51968" x="4695825" y="4927600"/>
          <p14:tracePt t="51976" x="4719638" y="4935538"/>
          <p14:tracePt t="51984" x="4743450" y="4951413"/>
          <p14:tracePt t="51992" x="4775200" y="4959350"/>
          <p14:tracePt t="52000" x="4799013" y="4959350"/>
          <p14:tracePt t="52008" x="4838700" y="4967288"/>
          <p14:tracePt t="52015" x="4878388" y="4967288"/>
          <p14:tracePt t="52023" x="4926013" y="4967288"/>
          <p14:tracePt t="52031" x="4983163" y="4976813"/>
          <p14:tracePt t="52040" x="5022850" y="4976813"/>
          <p14:tracePt t="52047" x="5062538" y="4976813"/>
          <p14:tracePt t="52056" x="5102225" y="4976813"/>
          <p14:tracePt t="52064" x="5133975" y="4976813"/>
          <p14:tracePt t="52071" x="5157788" y="4976813"/>
          <p14:tracePt t="52080" x="5181600" y="4976813"/>
          <p14:tracePt t="52087" x="5189538" y="4976813"/>
          <p14:tracePt t="52097" x="5197475" y="4976813"/>
          <p14:tracePt t="52104" x="5205413" y="4976813"/>
          <p14:tracePt t="52512" x="5205413" y="4984750"/>
          <p14:tracePt t="52519" x="5205413" y="4992688"/>
          <p14:tracePt t="52527" x="5213350" y="4992688"/>
          <p14:tracePt t="52536" x="5221288" y="5000625"/>
          <p14:tracePt t="52544" x="5229225" y="5008563"/>
          <p14:tracePt t="52552" x="5237163" y="5016500"/>
          <p14:tracePt t="52560" x="5245100" y="5024438"/>
          <p14:tracePt t="52567" x="5253038" y="5032375"/>
          <p14:tracePt t="52575" x="5268913" y="5032375"/>
          <p14:tracePt t="52583" x="5276850" y="5040313"/>
          <p14:tracePt t="52592" x="5292725" y="5048250"/>
          <p14:tracePt t="52599" x="5310188" y="5056188"/>
          <p14:tracePt t="52616" x="5326063" y="5056188"/>
          <p14:tracePt t="52624" x="5341938" y="5056188"/>
          <p14:tracePt t="52632" x="5349875" y="5056188"/>
          <p14:tracePt t="52640" x="5357813" y="5056188"/>
          <p14:tracePt t="52647" x="5365750" y="5056188"/>
          <p14:tracePt t="52656" x="5373688" y="5056188"/>
          <p14:tracePt t="52680" x="5381625" y="5056188"/>
          <p14:tracePt t="52696" x="5389563" y="5056188"/>
          <p14:tracePt t="52720" x="5389563" y="5064125"/>
          <p14:tracePt t="52760" x="5397500" y="5064125"/>
          <p14:tracePt t="52776" x="5397500" y="5072063"/>
          <p14:tracePt t="52783" x="5405438" y="5072063"/>
          <p14:tracePt t="52799" x="5421313" y="5072063"/>
          <p14:tracePt t="52808" x="5429250" y="5072063"/>
          <p14:tracePt t="52816" x="5437188" y="5080000"/>
          <p14:tracePt t="52824" x="5461000" y="5080000"/>
          <p14:tracePt t="52832" x="5484813" y="5080000"/>
          <p14:tracePt t="52840" x="5508625" y="5080000"/>
          <p14:tracePt t="52847" x="5532438" y="5080000"/>
          <p14:tracePt t="52857" x="5564188" y="5080000"/>
          <p14:tracePt t="52863" x="5595938" y="5080000"/>
          <p14:tracePt t="52881" x="5684838" y="5080000"/>
          <p14:tracePt t="52887" x="5732463" y="5087938"/>
          <p14:tracePt t="52896" x="5795963" y="5087938"/>
          <p14:tracePt t="52903" x="5835650" y="5087938"/>
          <p14:tracePt t="52912" x="5891213" y="5087938"/>
          <p14:tracePt t="52919" x="5946775" y="5095875"/>
          <p14:tracePt t="52928" x="5994400" y="5103813"/>
          <p14:tracePt t="52936" x="6026150" y="5103813"/>
          <p14:tracePt t="52943" x="6067425" y="5111750"/>
          <p14:tracePt t="52952" x="6115050" y="5119688"/>
          <p14:tracePt t="52960" x="6146800" y="5127625"/>
          <p14:tracePt t="52967" x="6186488" y="5135563"/>
          <p14:tracePt t="52976" x="6202363" y="5143500"/>
          <p14:tracePt t="52984" x="6226175" y="5143500"/>
          <p14:tracePt t="52992" x="6242050" y="5143500"/>
          <p14:tracePt t="52999" x="6257925" y="5151438"/>
          <p14:tracePt t="53008" x="6257925" y="5159375"/>
          <p14:tracePt t="53015" x="6265863" y="5159375"/>
          <p14:tracePt t="53304" x="6257925" y="5159375"/>
          <p14:tracePt t="53320" x="6242050" y="5167313"/>
          <p14:tracePt t="53328" x="6226175" y="5175250"/>
          <p14:tracePt t="53336" x="6218238" y="5175250"/>
          <p14:tracePt t="53343" x="6202363" y="5183188"/>
          <p14:tracePt t="53352" x="6178550" y="5191125"/>
          <p14:tracePt t="53360" x="6154738" y="5199063"/>
          <p14:tracePt t="53367" x="6130925" y="5199063"/>
          <p14:tracePt t="53376" x="6099175" y="5207000"/>
          <p14:tracePt t="53384" x="6051550" y="5207000"/>
          <p14:tracePt t="53392" x="6010275" y="5207000"/>
          <p14:tracePt t="53399" x="5946775" y="5214938"/>
          <p14:tracePt t="53408" x="5891213" y="5214938"/>
          <p14:tracePt t="53416" x="5827713" y="5214938"/>
          <p14:tracePt t="53424" x="5764213" y="5214938"/>
          <p14:tracePt t="53432" x="5708650" y="5222875"/>
          <p14:tracePt t="53439" x="5651500" y="5230813"/>
          <p14:tracePt t="53447" x="5588000" y="5246688"/>
          <p14:tracePt t="53456" x="5548313" y="5246688"/>
          <p14:tracePt t="53464" x="5492750" y="5246688"/>
          <p14:tracePt t="53472" x="5445125" y="5246688"/>
          <p14:tracePt t="53480" x="5413375" y="5246688"/>
          <p14:tracePt t="53488" x="5381625" y="5254625"/>
          <p14:tracePt t="53496" x="5349875" y="5254625"/>
          <p14:tracePt t="53503" x="5334000" y="5254625"/>
          <p14:tracePt t="53511" x="5326063" y="5262563"/>
          <p14:tracePt t="53520" x="5318125" y="5262563"/>
          <p14:tracePt t="53528" x="5310188" y="5270500"/>
          <p14:tracePt t="53544" x="5310188" y="5278438"/>
          <p14:tracePt t="53552" x="5310188" y="5286375"/>
          <p14:tracePt t="53560" x="5310188" y="5302250"/>
          <p14:tracePt t="53568" x="5310188" y="5319713"/>
          <p14:tracePt t="53576" x="5310188" y="5327650"/>
          <p14:tracePt t="53583" x="5318125" y="5343525"/>
          <p14:tracePt t="53592" x="5318125" y="5359400"/>
          <p14:tracePt t="53599" x="5334000" y="5359400"/>
          <p14:tracePt t="53607" x="5349875" y="5359400"/>
          <p14:tracePt t="53616" x="5365750" y="5359400"/>
          <p14:tracePt t="53623" x="5389563" y="5351463"/>
          <p14:tracePt t="53632" x="5405438" y="5335588"/>
          <p14:tracePt t="53639" x="5429250" y="5310188"/>
          <p14:tracePt t="53647" x="5445125" y="5302250"/>
          <p14:tracePt t="53655" x="5461000" y="5278438"/>
          <p14:tracePt t="53663" x="5476875" y="5246688"/>
          <p14:tracePt t="53671" x="5484813" y="5238750"/>
          <p14:tracePt t="53680" x="5484813" y="5214938"/>
          <p14:tracePt t="53688" x="5492750" y="5199063"/>
          <p14:tracePt t="53696" x="5492750" y="5183188"/>
          <p14:tracePt t="53703" x="5492750" y="5175250"/>
          <p14:tracePt t="53712" x="5492750" y="5167313"/>
          <p14:tracePt t="53832" x="5500688" y="5175250"/>
          <p14:tracePt t="53839" x="5500688" y="5183188"/>
          <p14:tracePt t="53847" x="5500688" y="5191125"/>
          <p14:tracePt t="53864" x="5500688" y="5199063"/>
          <p14:tracePt t="53872" x="5500688" y="5207000"/>
          <p14:tracePt t="53880" x="5500688" y="5214938"/>
          <p14:tracePt t="53888" x="5500688" y="5222875"/>
          <p14:tracePt t="53897" x="5492750" y="5222875"/>
          <p14:tracePt t="53903" x="5492750" y="5238750"/>
          <p14:tracePt t="53912" x="5492750" y="5246688"/>
          <p14:tracePt t="53920" x="5476875" y="5254625"/>
          <p14:tracePt t="53928" x="5468938" y="5262563"/>
          <p14:tracePt t="53936" x="5461000" y="5270500"/>
          <p14:tracePt t="53943" x="5453063" y="5270500"/>
          <p14:tracePt t="53968" x="5453063" y="5278438"/>
          <p14:tracePt t="53992" x="5445125" y="5278438"/>
          <p14:tracePt t="53999" x="5445125" y="5286375"/>
          <p14:tracePt t="54008" x="5437188" y="5286375"/>
          <p14:tracePt t="54015" x="5437188" y="5294313"/>
          <p14:tracePt t="54024" x="5437188" y="5302250"/>
          <p14:tracePt t="54032" x="5437188" y="5310188"/>
          <p14:tracePt t="54040" x="5429250" y="5310188"/>
          <p14:tracePt t="54192" x="5429250" y="5302250"/>
          <p14:tracePt t="54208" x="5429250" y="5294313"/>
          <p14:tracePt t="54216" x="5437188" y="5294313"/>
          <p14:tracePt t="54232" x="5437188" y="5286375"/>
          <p14:tracePt t="54240" x="5445125" y="5286375"/>
          <p14:tracePt t="54256" x="5445125" y="5278438"/>
          <p14:tracePt t="54263" x="5453063" y="5278438"/>
          <p14:tracePt t="54272" x="5461000" y="5270500"/>
          <p14:tracePt t="54280" x="5468938" y="5270500"/>
          <p14:tracePt t="54288" x="5476875" y="5270500"/>
          <p14:tracePt t="54296" x="5484813" y="5262563"/>
          <p14:tracePt t="54304" x="5500688" y="5262563"/>
          <p14:tracePt t="54312" x="5516563" y="5262563"/>
          <p14:tracePt t="54320" x="5540375" y="5262563"/>
          <p14:tracePt t="54327" x="5556250" y="5262563"/>
          <p14:tracePt t="54336" x="5588000" y="5262563"/>
          <p14:tracePt t="54344" x="5611813" y="5262563"/>
          <p14:tracePt t="54351" x="5635625" y="5254625"/>
          <p14:tracePt t="54359" x="5659438" y="5254625"/>
          <p14:tracePt t="54367" x="5692775" y="5254625"/>
          <p14:tracePt t="54376" x="5716588" y="5246688"/>
          <p14:tracePt t="54383" x="5740400" y="5238750"/>
          <p14:tracePt t="54392" x="5756275" y="5230813"/>
          <p14:tracePt t="54400" x="5780088" y="5230813"/>
          <p14:tracePt t="54408" x="5803900" y="5222875"/>
          <p14:tracePt t="54415" x="5819775" y="5214938"/>
          <p14:tracePt t="54424" x="5835650" y="5207000"/>
          <p14:tracePt t="54431" x="5851525" y="5207000"/>
          <p14:tracePt t="54439" x="5867400" y="5191125"/>
          <p14:tracePt t="54448" x="5883275" y="5183188"/>
          <p14:tracePt t="54456" x="5899150" y="5175250"/>
          <p14:tracePt t="54464" x="5907088" y="5167313"/>
          <p14:tracePt t="54471" x="5915025" y="5159375"/>
          <p14:tracePt t="54480" x="5922963" y="5151438"/>
          <p14:tracePt t="54487" x="5938838" y="5143500"/>
          <p14:tracePt t="54496" x="5946775" y="5143500"/>
          <p14:tracePt t="54504" x="5954713" y="5135563"/>
          <p14:tracePt t="54512" x="5962650" y="5127625"/>
          <p14:tracePt t="54520" x="5970588" y="5119688"/>
          <p14:tracePt t="54527" x="5986463" y="5111750"/>
          <p14:tracePt t="54536" x="5994400" y="5111750"/>
          <p14:tracePt t="54544" x="6010275" y="5103813"/>
          <p14:tracePt t="54552" x="6010275" y="5095875"/>
          <p14:tracePt t="54560" x="6026150" y="5095875"/>
          <p14:tracePt t="54567" x="6043613" y="5087938"/>
          <p14:tracePt t="54576" x="6059488" y="5080000"/>
          <p14:tracePt t="54584" x="6099175" y="5072063"/>
          <p14:tracePt t="54591" x="6115050" y="5072063"/>
          <p14:tracePt t="54599" x="6138863" y="5072063"/>
          <p14:tracePt t="54608" x="6162675" y="5064125"/>
          <p14:tracePt t="54616" x="6194425" y="5056188"/>
          <p14:tracePt t="54624" x="6226175" y="5056188"/>
          <p14:tracePt t="54631" x="6265863" y="5040313"/>
          <p14:tracePt t="54640" x="6297613" y="5032375"/>
          <p14:tracePt t="54648" x="6321425" y="5032375"/>
          <p14:tracePt t="54656" x="6361113" y="5016500"/>
          <p14:tracePt t="54664" x="6402388" y="5008563"/>
          <p14:tracePt t="54671" x="6442075" y="4984750"/>
          <p14:tracePt t="54680" x="6481763" y="4967288"/>
          <p14:tracePt t="54687" x="6521450" y="4943475"/>
          <p14:tracePt t="54696" x="6553200" y="4935538"/>
          <p14:tracePt t="54704" x="6600825" y="4911725"/>
          <p14:tracePt t="54711" x="6632575" y="4895850"/>
          <p14:tracePt t="54719" x="6664325" y="4872038"/>
          <p14:tracePt t="54727" x="6688138" y="4864100"/>
          <p14:tracePt t="54736" x="6719888" y="4848225"/>
          <p14:tracePt t="54744" x="6743700" y="4840288"/>
          <p14:tracePt t="54751" x="6759575" y="4832350"/>
          <p14:tracePt t="54759" x="6777038" y="4824413"/>
          <p14:tracePt t="54767" x="6784975" y="4816475"/>
          <p14:tracePt t="54776" x="6800850" y="4808538"/>
          <p14:tracePt t="54784" x="6800850" y="4800600"/>
          <p14:tracePt t="54792" x="6808788" y="4800600"/>
          <p14:tracePt t="54800" x="6816725" y="4792663"/>
          <p14:tracePt t="54808" x="6816725" y="4784725"/>
          <p14:tracePt t="54816" x="6824663" y="4776788"/>
          <p14:tracePt t="54824" x="6832600" y="4768850"/>
          <p14:tracePt t="54832" x="6832600" y="4760913"/>
          <p14:tracePt t="54840" x="6840538" y="4760913"/>
          <p14:tracePt t="54847" x="6840538" y="4745038"/>
          <p14:tracePt t="54864" x="6848475" y="4737100"/>
          <p14:tracePt t="54872" x="6856413" y="4729163"/>
          <p14:tracePt t="54888" x="6856413" y="4721225"/>
          <p14:tracePt t="54897" x="6864350" y="4721225"/>
          <p14:tracePt t="55016" x="6864350" y="4713288"/>
          <p14:tracePt t="55320" x="6872288" y="4713288"/>
          <p14:tracePt t="55488" x="6880225" y="4713288"/>
          <p14:tracePt t="55496" x="6888163" y="4713288"/>
          <p14:tracePt t="55504" x="6896100" y="4713288"/>
          <p14:tracePt t="55511" x="6919913" y="4713288"/>
          <p14:tracePt t="55520" x="6943725" y="4713288"/>
          <p14:tracePt t="55527" x="6975475" y="4713288"/>
          <p14:tracePt t="55536" x="7007225" y="4705350"/>
          <p14:tracePt t="55543" x="7038975" y="4705350"/>
          <p14:tracePt t="55552" x="7094538" y="4705350"/>
          <p14:tracePt t="55559" x="7151688" y="4697413"/>
          <p14:tracePt t="55568" x="7191375" y="4697413"/>
          <p14:tracePt t="55576" x="7246938" y="4681538"/>
          <p14:tracePt t="55584" x="7302500" y="4681538"/>
          <p14:tracePt t="55592" x="7342188" y="4681538"/>
          <p14:tracePt t="55599" x="7389813" y="4673600"/>
          <p14:tracePt t="55608" x="7421563" y="4665663"/>
          <p14:tracePt t="55615" x="7461250" y="4649788"/>
          <p14:tracePt t="55624" x="7485063" y="4641850"/>
          <p14:tracePt t="55632" x="7502525" y="4633913"/>
          <p14:tracePt t="55639" x="7518400" y="4633913"/>
          <p14:tracePt t="55647" x="7534275" y="4633913"/>
          <p14:tracePt t="55848" x="7542213" y="4633913"/>
          <p14:tracePt t="55857" x="7550150" y="4624388"/>
          <p14:tracePt t="55863" x="7558088" y="4624388"/>
          <p14:tracePt t="55872" x="7566025" y="4624388"/>
          <p14:tracePt t="55896" x="7581900" y="4616450"/>
          <p14:tracePt t="55904" x="7597775" y="4608513"/>
          <p14:tracePt t="55911" x="7597775" y="4600575"/>
          <p14:tracePt t="55919" x="7605713" y="4592638"/>
          <p14:tracePt t="55927" x="7621588" y="4584700"/>
          <p14:tracePt t="55936" x="7629525" y="4576763"/>
          <p14:tracePt t="55943" x="7637463" y="4568825"/>
          <p14:tracePt t="55952" x="7637463" y="4560888"/>
          <p14:tracePt t="55959" x="7645400" y="4560888"/>
          <p14:tracePt t="55967" x="7645400" y="4552950"/>
          <p14:tracePt t="55976" x="7653338" y="4552950"/>
          <p14:tracePt t="56224" x="7661275" y="4552950"/>
          <p14:tracePt t="56304" x="7645400" y="4545013"/>
          <p14:tracePt t="56311" x="7645400" y="4537075"/>
          <p14:tracePt t="56328" x="7645400" y="4529138"/>
          <p14:tracePt t="56344" x="7645400" y="4513263"/>
          <p14:tracePt t="56600" x="7653338" y="4505325"/>
          <p14:tracePt t="56640" x="7661275" y="4505325"/>
          <p14:tracePt t="56664" x="7669213" y="4505325"/>
          <p14:tracePt t="56672" x="7677150" y="4505325"/>
          <p14:tracePt t="56679" x="7685088" y="4505325"/>
          <p14:tracePt t="56687" x="7693025" y="4497388"/>
          <p14:tracePt t="56696" x="7700963" y="4489450"/>
          <p14:tracePt t="56704" x="7708900" y="4489450"/>
          <p14:tracePt t="56711" x="7732713" y="4481513"/>
          <p14:tracePt t="56719" x="7740650" y="4473575"/>
          <p14:tracePt t="56727" x="7756525" y="4465638"/>
          <p14:tracePt t="56735" x="7772400" y="4465638"/>
          <p14:tracePt t="56743" x="7796213" y="4449763"/>
          <p14:tracePt t="56752" x="7812088" y="4441825"/>
          <p14:tracePt t="56760" x="7827963" y="4433888"/>
          <p14:tracePt t="56767" x="7843838" y="4425950"/>
          <p14:tracePt t="56776" x="7869238" y="4425950"/>
          <p14:tracePt t="56783" x="7885113" y="4418013"/>
          <p14:tracePt t="56792" x="7893050" y="4418013"/>
          <p14:tracePt t="56799" x="7900988" y="4410075"/>
          <p14:tracePt t="56807" x="7908925" y="4410075"/>
          <p14:tracePt t="56816" x="7916863" y="4410075"/>
          <p14:tracePt t="56832" x="7924800" y="4410075"/>
          <p14:tracePt t="56839" x="7924800" y="4402138"/>
          <p14:tracePt t="56864" x="7932738" y="4402138"/>
          <p14:tracePt t="56888" x="7940675" y="4402138"/>
          <p14:tracePt t="56896" x="7948613" y="4402138"/>
          <p14:tracePt t="56904" x="7956550" y="4402138"/>
          <p14:tracePt t="56912" x="7972425" y="4402138"/>
          <p14:tracePt t="56920" x="7980363" y="4402138"/>
          <p14:tracePt t="56927" x="7988300" y="4394200"/>
          <p14:tracePt t="56936" x="8004175" y="4394200"/>
          <p14:tracePt t="56943" x="8027988" y="4386263"/>
          <p14:tracePt t="56952" x="8043863" y="4378325"/>
          <p14:tracePt t="56959" x="8059738" y="4370388"/>
          <p14:tracePt t="56968" x="8083550" y="4362450"/>
          <p14:tracePt t="56975" x="8107363" y="4354513"/>
          <p14:tracePt t="56983" x="8139113" y="4338638"/>
          <p14:tracePt t="56991" x="8162925" y="4338638"/>
          <p14:tracePt t="56999" x="8186738" y="4314825"/>
          <p14:tracePt t="57008" x="8226425" y="4298950"/>
          <p14:tracePt t="57015" x="8251825" y="4291013"/>
          <p14:tracePt t="57024" x="8299450" y="4273550"/>
          <p14:tracePt t="57031" x="8355013" y="4249738"/>
          <p14:tracePt t="57040" x="8410575" y="4241800"/>
          <p14:tracePt t="57047" x="8474075" y="4210050"/>
          <p14:tracePt t="57056" x="8537575" y="4194175"/>
          <p14:tracePt t="57064" x="8610600" y="4178300"/>
          <p14:tracePt t="57072" x="8666163" y="4154488"/>
          <p14:tracePt t="57080" x="8729663" y="4130675"/>
          <p14:tracePt t="57088" x="8809038" y="4114800"/>
          <p14:tracePt t="57096" x="8880475" y="4106863"/>
          <p14:tracePt t="57104" x="8951913" y="4090988"/>
          <p14:tracePt t="57111" x="9024938" y="4083050"/>
          <p14:tracePt t="57120" x="9104313" y="4075113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1879</Words>
  <Application>Microsoft Office PowerPoint</Application>
  <PresentationFormat>화면 슬라이드 쇼(4:3)</PresentationFormat>
  <Paragraphs>332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HY견고딕</vt:lpstr>
      <vt:lpstr>맑은 고딕</vt:lpstr>
      <vt:lpstr>Arial</vt:lpstr>
      <vt:lpstr>Times New Roman</vt:lpstr>
      <vt:lpstr>Wingdings</vt:lpstr>
      <vt:lpstr>Office 테마</vt:lpstr>
      <vt:lpstr>Chapter 07  소단위 명세서</vt:lpstr>
      <vt:lpstr>PowerPoint 프레젠테이션</vt:lpstr>
      <vt:lpstr>7.1 소단위 명세서의 특성</vt:lpstr>
      <vt:lpstr>7.1 소단위 명세서의 특성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Prof.Lee</cp:lastModifiedBy>
  <cp:revision>425</cp:revision>
  <dcterms:created xsi:type="dcterms:W3CDTF">2012-07-11T10:23:22Z</dcterms:created>
  <dcterms:modified xsi:type="dcterms:W3CDTF">2021-10-07T03:50:47Z</dcterms:modified>
</cp:coreProperties>
</file>